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4521B-E153-4775-8F13-BC3CA6EBD43C}" v="9" dt="2025-02-21T22:25:56.354"/>
    <p1510:client id="{A7C6409B-A608-4B91-AAC3-D1D76BA53408}" v="7" dt="2025-02-21T02:04:2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ANT BHAGAT" userId="25d756776cd9a43d" providerId="LiveId" clId="{38A4521B-E153-4775-8F13-BC3CA6EBD43C}"/>
    <pc:docChg chg="undo custSel addSld delSld modSld">
      <pc:chgData name="NITANT BHAGAT" userId="25d756776cd9a43d" providerId="LiveId" clId="{38A4521B-E153-4775-8F13-BC3CA6EBD43C}" dt="2025-02-21T22:26:27.379" v="135" actId="1076"/>
      <pc:docMkLst>
        <pc:docMk/>
      </pc:docMkLst>
      <pc:sldChg chg="addSp delSp modSp del mod setBg">
        <pc:chgData name="NITANT BHAGAT" userId="25d756776cd9a43d" providerId="LiveId" clId="{38A4521B-E153-4775-8F13-BC3CA6EBD43C}" dt="2025-02-21T22:16:09.904" v="85" actId="2696"/>
        <pc:sldMkLst>
          <pc:docMk/>
          <pc:sldMk cId="1221925096" sldId="256"/>
        </pc:sldMkLst>
        <pc:spChg chg="add del">
          <ac:chgData name="NITANT BHAGAT" userId="25d756776cd9a43d" providerId="LiveId" clId="{38A4521B-E153-4775-8F13-BC3CA6EBD43C}" dt="2025-02-21T22:13:04.314" v="64" actId="26606"/>
          <ac:spMkLst>
            <pc:docMk/>
            <pc:sldMk cId="1221925096" sldId="256"/>
            <ac:spMk id="10" creationId="{42A4FC2C-047E-45A5-965D-8E1E3BF09BC6}"/>
          </ac:spMkLst>
        </pc:spChg>
        <pc:spChg chg="add del">
          <ac:chgData name="NITANT BHAGAT" userId="25d756776cd9a43d" providerId="LiveId" clId="{38A4521B-E153-4775-8F13-BC3CA6EBD43C}" dt="2025-02-21T22:13:08.149" v="66" actId="26606"/>
          <ac:spMkLst>
            <pc:docMk/>
            <pc:sldMk cId="1221925096" sldId="256"/>
            <ac:spMk id="12" creationId="{7742A528-B5BC-48B8-92DE-9C2B44451A96}"/>
          </ac:spMkLst>
        </pc:spChg>
        <pc:spChg chg="add">
          <ac:chgData name="NITANT BHAGAT" userId="25d756776cd9a43d" providerId="LiveId" clId="{38A4521B-E153-4775-8F13-BC3CA6EBD43C}" dt="2025-02-21T22:13:17.663" v="73" actId="26606"/>
          <ac:spMkLst>
            <pc:docMk/>
            <pc:sldMk cId="1221925096" sldId="256"/>
            <ac:spMk id="14" creationId="{29FDB030-9B49-4CED-8CCD-4D99382388AC}"/>
          </ac:spMkLst>
        </pc:spChg>
        <pc:spChg chg="add del">
          <ac:chgData name="NITANT BHAGAT" userId="25d756776cd9a43d" providerId="LiveId" clId="{38A4521B-E153-4775-8F13-BC3CA6EBD43C}" dt="2025-02-21T22:13:11.197" v="68" actId="26606"/>
          <ac:spMkLst>
            <pc:docMk/>
            <pc:sldMk cId="1221925096" sldId="256"/>
            <ac:spMk id="15" creationId="{63644BFD-D22E-4019-B666-387DA51AEAFD}"/>
          </ac:spMkLst>
        </pc:spChg>
        <pc:spChg chg="add del">
          <ac:chgData name="NITANT BHAGAT" userId="25d756776cd9a43d" providerId="LiveId" clId="{38A4521B-E153-4775-8F13-BC3CA6EBD43C}" dt="2025-02-21T22:13:11.197" v="68" actId="26606"/>
          <ac:spMkLst>
            <pc:docMk/>
            <pc:sldMk cId="1221925096" sldId="256"/>
            <ac:spMk id="16" creationId="{3776B14B-F2F4-4825-8DA8-8C7A0F2B3960}"/>
          </ac:spMkLst>
        </pc:spChg>
        <pc:spChg chg="add">
          <ac:chgData name="NITANT BHAGAT" userId="25d756776cd9a43d" providerId="LiveId" clId="{38A4521B-E153-4775-8F13-BC3CA6EBD43C}" dt="2025-02-21T22:13:17.663" v="73" actId="26606"/>
          <ac:spMkLst>
            <pc:docMk/>
            <pc:sldMk cId="1221925096" sldId="256"/>
            <ac:spMk id="18" creationId="{9A97C86A-04D6-40F7-AE84-31AB43E6A846}"/>
          </ac:spMkLst>
        </pc:spChg>
        <pc:spChg chg="add del">
          <ac:chgData name="NITANT BHAGAT" userId="25d756776cd9a43d" providerId="LiveId" clId="{38A4521B-E153-4775-8F13-BC3CA6EBD43C}" dt="2025-02-21T22:13:16.256" v="70" actId="26606"/>
          <ac:spMkLst>
            <pc:docMk/>
            <pc:sldMk cId="1221925096" sldId="256"/>
            <ac:spMk id="19" creationId="{7C1E5815-D54C-487F-A054-6D4930ADE3DF}"/>
          </ac:spMkLst>
        </pc:spChg>
        <pc:spChg chg="add del">
          <ac:chgData name="NITANT BHAGAT" userId="25d756776cd9a43d" providerId="LiveId" clId="{38A4521B-E153-4775-8F13-BC3CA6EBD43C}" dt="2025-02-21T22:13:16.256" v="70" actId="26606"/>
          <ac:spMkLst>
            <pc:docMk/>
            <pc:sldMk cId="1221925096" sldId="256"/>
            <ac:spMk id="20" creationId="{736F0DFD-0954-464F-BF12-DD2E6F6E0380}"/>
          </ac:spMkLst>
        </pc:spChg>
        <pc:spChg chg="add del">
          <ac:chgData name="NITANT BHAGAT" userId="25d756776cd9a43d" providerId="LiveId" clId="{38A4521B-E153-4775-8F13-BC3CA6EBD43C}" dt="2025-02-21T22:13:17.663" v="72" actId="26606"/>
          <ac:spMkLst>
            <pc:docMk/>
            <pc:sldMk cId="1221925096" sldId="256"/>
            <ac:spMk id="22" creationId="{DE85DFFE-C3E0-4030-AE7F-A60F0A82AA42}"/>
          </ac:spMkLst>
        </pc:spChg>
        <pc:spChg chg="add">
          <ac:chgData name="NITANT BHAGAT" userId="25d756776cd9a43d" providerId="LiveId" clId="{38A4521B-E153-4775-8F13-BC3CA6EBD43C}" dt="2025-02-21T22:13:17.663" v="73" actId="26606"/>
          <ac:spMkLst>
            <pc:docMk/>
            <pc:sldMk cId="1221925096" sldId="256"/>
            <ac:spMk id="24" creationId="{F3060C83-F051-4F0E-ABAD-AA0DFC48B218}"/>
          </ac:spMkLst>
        </pc:spChg>
        <pc:spChg chg="add">
          <ac:chgData name="NITANT BHAGAT" userId="25d756776cd9a43d" providerId="LiveId" clId="{38A4521B-E153-4775-8F13-BC3CA6EBD43C}" dt="2025-02-21T22:13:17.663" v="73" actId="26606"/>
          <ac:spMkLst>
            <pc:docMk/>
            <pc:sldMk cId="1221925096" sldId="256"/>
            <ac:spMk id="25" creationId="{83C98ABE-055B-441F-B07E-44F97F083C39}"/>
          </ac:spMkLst>
        </pc:spChg>
        <pc:spChg chg="add">
          <ac:chgData name="NITANT BHAGAT" userId="25d756776cd9a43d" providerId="LiveId" clId="{38A4521B-E153-4775-8F13-BC3CA6EBD43C}" dt="2025-02-21T22:13:17.663" v="73" actId="26606"/>
          <ac:spMkLst>
            <pc:docMk/>
            <pc:sldMk cId="1221925096" sldId="256"/>
            <ac:spMk id="26" creationId="{3783CA14-24A1-485C-8B30-D6A5D87987AD}"/>
          </ac:spMkLst>
        </pc:spChg>
        <pc:spChg chg="add">
          <ac:chgData name="NITANT BHAGAT" userId="25d756776cd9a43d" providerId="LiveId" clId="{38A4521B-E153-4775-8F13-BC3CA6EBD43C}" dt="2025-02-21T22:13:17.663" v="73" actId="26606"/>
          <ac:spMkLst>
            <pc:docMk/>
            <pc:sldMk cId="1221925096" sldId="256"/>
            <ac:spMk id="27" creationId="{FF9F2414-84E8-453E-B1F3-389FDE8192D9}"/>
          </ac:spMkLst>
        </pc:spChg>
        <pc:spChg chg="add">
          <ac:chgData name="NITANT BHAGAT" userId="25d756776cd9a43d" providerId="LiveId" clId="{38A4521B-E153-4775-8F13-BC3CA6EBD43C}" dt="2025-02-21T22:13:17.663" v="73" actId="26606"/>
          <ac:spMkLst>
            <pc:docMk/>
            <pc:sldMk cId="1221925096" sldId="256"/>
            <ac:spMk id="28" creationId="{3ECA69A1-7536-43AC-85EF-C7106179F5ED}"/>
          </ac:spMkLst>
        </pc:spChg>
        <pc:grpChg chg="add del">
          <ac:chgData name="NITANT BHAGAT" userId="25d756776cd9a43d" providerId="LiveId" clId="{38A4521B-E153-4775-8F13-BC3CA6EBD43C}" dt="2025-02-21T22:13:11.197" v="68" actId="26606"/>
          <ac:grpSpMkLst>
            <pc:docMk/>
            <pc:sldMk cId="1221925096" sldId="256"/>
            <ac:grpSpMk id="17" creationId="{5FE9FE4C-C9E0-4C54-8010-EA9D29CD4D59}"/>
          </ac:grpSpMkLst>
        </pc:grpChg>
        <pc:picChg chg="add del mod">
          <ac:chgData name="NITANT BHAGAT" userId="25d756776cd9a43d" providerId="LiveId" clId="{38A4521B-E153-4775-8F13-BC3CA6EBD43C}" dt="2025-02-21T22:11:22.188" v="52" actId="478"/>
          <ac:picMkLst>
            <pc:docMk/>
            <pc:sldMk cId="1221925096" sldId="256"/>
            <ac:picMk id="3" creationId="{EF6FB7E0-D6CE-08BA-7672-C3F7F435FB5A}"/>
          </ac:picMkLst>
        </pc:picChg>
        <pc:picChg chg="add mod modCrop">
          <ac:chgData name="NITANT BHAGAT" userId="25d756776cd9a43d" providerId="LiveId" clId="{38A4521B-E153-4775-8F13-BC3CA6EBD43C}" dt="2025-02-21T22:15:58.042" v="83" actId="1076"/>
          <ac:picMkLst>
            <pc:docMk/>
            <pc:sldMk cId="1221925096" sldId="256"/>
            <ac:picMk id="5" creationId="{5A9E0478-BD00-FC7F-D2BA-C9CD73E2C872}"/>
          </ac:picMkLst>
        </pc:picChg>
        <pc:picChg chg="add mod">
          <ac:chgData name="NITANT BHAGAT" userId="25d756776cd9a43d" providerId="LiveId" clId="{38A4521B-E153-4775-8F13-BC3CA6EBD43C}" dt="2025-02-21T22:16:03.578" v="84"/>
          <ac:picMkLst>
            <pc:docMk/>
            <pc:sldMk cId="1221925096" sldId="256"/>
            <ac:picMk id="6" creationId="{7D265758-FE76-107A-7F38-7D016AC3F315}"/>
          </ac:picMkLst>
        </pc:picChg>
        <pc:picChg chg="del">
          <ac:chgData name="NITANT BHAGAT" userId="25d756776cd9a43d" providerId="LiveId" clId="{38A4521B-E153-4775-8F13-BC3CA6EBD43C}" dt="2025-02-21T22:08:36.840" v="49" actId="478"/>
          <ac:picMkLst>
            <pc:docMk/>
            <pc:sldMk cId="1221925096" sldId="256"/>
            <ac:picMk id="7" creationId="{77F81EAF-D941-4A56-3CB9-0DF3F83183AF}"/>
          </ac:picMkLst>
        </pc:picChg>
      </pc:sldChg>
      <pc:sldChg chg="addSp delSp modSp mod">
        <pc:chgData name="NITANT BHAGAT" userId="25d756776cd9a43d" providerId="LiveId" clId="{38A4521B-E153-4775-8F13-BC3CA6EBD43C}" dt="2025-02-21T22:26:27.379" v="135" actId="1076"/>
        <pc:sldMkLst>
          <pc:docMk/>
          <pc:sldMk cId="0" sldId="258"/>
        </pc:sldMkLst>
        <pc:spChg chg="del">
          <ac:chgData name="NITANT BHAGAT" userId="25d756776cd9a43d" providerId="LiveId" clId="{38A4521B-E153-4775-8F13-BC3CA6EBD43C}" dt="2025-02-21T22:06:39.842" v="11" actId="26606"/>
          <ac:spMkLst>
            <pc:docMk/>
            <pc:sldMk cId="0" sldId="258"/>
            <ac:spMk id="16" creationId="{F3060C83-F051-4F0E-ABAD-AA0DFC48B218}"/>
          </ac:spMkLst>
        </pc:spChg>
        <pc:spChg chg="del">
          <ac:chgData name="NITANT BHAGAT" userId="25d756776cd9a43d" providerId="LiveId" clId="{38A4521B-E153-4775-8F13-BC3CA6EBD43C}" dt="2025-02-21T22:06:39.842" v="11" actId="26606"/>
          <ac:spMkLst>
            <pc:docMk/>
            <pc:sldMk cId="0" sldId="258"/>
            <ac:spMk id="18" creationId="{83C98ABE-055B-441F-B07E-44F97F083C39}"/>
          </ac:spMkLst>
        </pc:spChg>
        <pc:spChg chg="del">
          <ac:chgData name="NITANT BHAGAT" userId="25d756776cd9a43d" providerId="LiveId" clId="{38A4521B-E153-4775-8F13-BC3CA6EBD43C}" dt="2025-02-21T22:06:39.842" v="11" actId="26606"/>
          <ac:spMkLst>
            <pc:docMk/>
            <pc:sldMk cId="0" sldId="258"/>
            <ac:spMk id="20" creationId="{29FDB030-9B49-4CED-8CCD-4D99382388AC}"/>
          </ac:spMkLst>
        </pc:spChg>
        <pc:spChg chg="del">
          <ac:chgData name="NITANT BHAGAT" userId="25d756776cd9a43d" providerId="LiveId" clId="{38A4521B-E153-4775-8F13-BC3CA6EBD43C}" dt="2025-02-21T22:06:39.842" v="11" actId="26606"/>
          <ac:spMkLst>
            <pc:docMk/>
            <pc:sldMk cId="0" sldId="258"/>
            <ac:spMk id="22" creationId="{3783CA14-24A1-485C-8B30-D6A5D87987AD}"/>
          </ac:spMkLst>
        </pc:spChg>
        <pc:spChg chg="del">
          <ac:chgData name="NITANT BHAGAT" userId="25d756776cd9a43d" providerId="LiveId" clId="{38A4521B-E153-4775-8F13-BC3CA6EBD43C}" dt="2025-02-21T22:06:39.842" v="11" actId="26606"/>
          <ac:spMkLst>
            <pc:docMk/>
            <pc:sldMk cId="0" sldId="258"/>
            <ac:spMk id="24" creationId="{9A97C86A-04D6-40F7-AE84-31AB43E6A846}"/>
          </ac:spMkLst>
        </pc:spChg>
        <pc:spChg chg="del">
          <ac:chgData name="NITANT BHAGAT" userId="25d756776cd9a43d" providerId="LiveId" clId="{38A4521B-E153-4775-8F13-BC3CA6EBD43C}" dt="2025-02-21T22:06:39.842" v="11" actId="26606"/>
          <ac:spMkLst>
            <pc:docMk/>
            <pc:sldMk cId="0" sldId="258"/>
            <ac:spMk id="26" creationId="{FF9F2414-84E8-453E-B1F3-389FDE8192D9}"/>
          </ac:spMkLst>
        </pc:spChg>
        <pc:spChg chg="del">
          <ac:chgData name="NITANT BHAGAT" userId="25d756776cd9a43d" providerId="LiveId" clId="{38A4521B-E153-4775-8F13-BC3CA6EBD43C}" dt="2025-02-21T22:06:39.842" v="11" actId="26606"/>
          <ac:spMkLst>
            <pc:docMk/>
            <pc:sldMk cId="0" sldId="258"/>
            <ac:spMk id="28" creationId="{3ECA69A1-7536-43AC-85EF-C7106179F5ED}"/>
          </ac:spMkLst>
        </pc:spChg>
        <pc:spChg chg="add del">
          <ac:chgData name="NITANT BHAGAT" userId="25d756776cd9a43d" providerId="LiveId" clId="{38A4521B-E153-4775-8F13-BC3CA6EBD43C}" dt="2025-02-21T22:06:54.841" v="16" actId="26606"/>
          <ac:spMkLst>
            <pc:docMk/>
            <pc:sldMk cId="0" sldId="258"/>
            <ac:spMk id="33" creationId="{C83A5C14-ED91-4CD1-809E-D29FF97C9AF5}"/>
          </ac:spMkLst>
        </pc:spChg>
        <pc:spChg chg="add del">
          <ac:chgData name="NITANT BHAGAT" userId="25d756776cd9a43d" providerId="LiveId" clId="{38A4521B-E153-4775-8F13-BC3CA6EBD43C}" dt="2025-02-21T22:06:54.841" v="16" actId="26606"/>
          <ac:spMkLst>
            <pc:docMk/>
            <pc:sldMk cId="0" sldId="258"/>
            <ac:spMk id="35" creationId="{56065185-5C34-4F86-AA96-AA4D065B0EF4}"/>
          </ac:spMkLst>
        </pc:spChg>
        <pc:spChg chg="add del">
          <ac:chgData name="NITANT BHAGAT" userId="25d756776cd9a43d" providerId="LiveId" clId="{38A4521B-E153-4775-8F13-BC3CA6EBD43C}" dt="2025-02-21T22:06:54.837" v="15" actId="26606"/>
          <ac:spMkLst>
            <pc:docMk/>
            <pc:sldMk cId="0" sldId="258"/>
            <ac:spMk id="40" creationId="{63644BFD-D22E-4019-B666-387DA51AEAFD}"/>
          </ac:spMkLst>
        </pc:spChg>
        <pc:spChg chg="add del">
          <ac:chgData name="NITANT BHAGAT" userId="25d756776cd9a43d" providerId="LiveId" clId="{38A4521B-E153-4775-8F13-BC3CA6EBD43C}" dt="2025-02-21T22:06:54.837" v="15" actId="26606"/>
          <ac:spMkLst>
            <pc:docMk/>
            <pc:sldMk cId="0" sldId="258"/>
            <ac:spMk id="46" creationId="{3776B14B-F2F4-4825-8DA8-8C7A0F2B3960}"/>
          </ac:spMkLst>
        </pc:spChg>
        <pc:spChg chg="add del">
          <ac:chgData name="NITANT BHAGAT" userId="25d756776cd9a43d" providerId="LiveId" clId="{38A4521B-E153-4775-8F13-BC3CA6EBD43C}" dt="2025-02-21T22:07:10.046" v="19" actId="26606"/>
          <ac:spMkLst>
            <pc:docMk/>
            <pc:sldMk cId="0" sldId="258"/>
            <ac:spMk id="48" creationId="{4613B4A9-1C7C-4729-A016-AB42D3979460}"/>
          </ac:spMkLst>
        </pc:spChg>
        <pc:spChg chg="add del">
          <ac:chgData name="NITANT BHAGAT" userId="25d756776cd9a43d" providerId="LiveId" clId="{38A4521B-E153-4775-8F13-BC3CA6EBD43C}" dt="2025-02-21T22:07:38.355" v="28" actId="26606"/>
          <ac:spMkLst>
            <pc:docMk/>
            <pc:sldMk cId="0" sldId="258"/>
            <ac:spMk id="53" creationId="{C83A5C14-ED91-4CD1-809E-D29FF97C9AF5}"/>
          </ac:spMkLst>
        </pc:spChg>
        <pc:spChg chg="add del">
          <ac:chgData name="NITANT BHAGAT" userId="25d756776cd9a43d" providerId="LiveId" clId="{38A4521B-E153-4775-8F13-BC3CA6EBD43C}" dt="2025-02-21T22:07:38.355" v="28" actId="26606"/>
          <ac:spMkLst>
            <pc:docMk/>
            <pc:sldMk cId="0" sldId="258"/>
            <ac:spMk id="55" creationId="{56065185-5C34-4F86-AA96-AA4D065B0EF4}"/>
          </ac:spMkLst>
        </pc:spChg>
        <pc:spChg chg="add del">
          <ac:chgData name="NITANT BHAGAT" userId="25d756776cd9a43d" providerId="LiveId" clId="{38A4521B-E153-4775-8F13-BC3CA6EBD43C}" dt="2025-02-21T22:07:46.979" v="31" actId="26606"/>
          <ac:spMkLst>
            <pc:docMk/>
            <pc:sldMk cId="0" sldId="258"/>
            <ac:spMk id="60" creationId="{5D9FC6AC-4A12-4825-8ABE-0732B8EF4D16}"/>
          </ac:spMkLst>
        </pc:spChg>
        <pc:spChg chg="add">
          <ac:chgData name="NITANT BHAGAT" userId="25d756776cd9a43d" providerId="LiveId" clId="{38A4521B-E153-4775-8F13-BC3CA6EBD43C}" dt="2025-02-21T22:07:46.979" v="31" actId="26606"/>
          <ac:spMkLst>
            <pc:docMk/>
            <pc:sldMk cId="0" sldId="258"/>
            <ac:spMk id="65" creationId="{5D9FC6AC-4A12-4825-8ABE-0732B8EF4D16}"/>
          </ac:spMkLst>
        </pc:spChg>
        <pc:grpChg chg="add del">
          <ac:chgData name="NITANT BHAGAT" userId="25d756776cd9a43d" providerId="LiveId" clId="{38A4521B-E153-4775-8F13-BC3CA6EBD43C}" dt="2025-02-21T22:06:54.837" v="15" actId="26606"/>
          <ac:grpSpMkLst>
            <pc:docMk/>
            <pc:sldMk cId="0" sldId="258"/>
            <ac:grpSpMk id="42" creationId="{5FE9FE4C-C9E0-4C54-8010-EA9D29CD4D59}"/>
          </ac:grpSpMkLst>
        </pc:grpChg>
        <pc:picChg chg="del">
          <ac:chgData name="NITANT BHAGAT" userId="25d756776cd9a43d" providerId="LiveId" clId="{38A4521B-E153-4775-8F13-BC3CA6EBD43C}" dt="2025-02-21T22:05:46.203" v="0" actId="478"/>
          <ac:picMkLst>
            <pc:docMk/>
            <pc:sldMk cId="0" sldId="258"/>
            <ac:picMk id="3" creationId="{0C1DF09B-6600-EA98-11CC-1B066E0B257B}"/>
          </ac:picMkLst>
        </pc:picChg>
        <pc:picChg chg="add mod modCrop">
          <ac:chgData name="NITANT BHAGAT" userId="25d756776cd9a43d" providerId="LiveId" clId="{38A4521B-E153-4775-8F13-BC3CA6EBD43C}" dt="2025-02-21T22:26:27.379" v="135" actId="1076"/>
          <ac:picMkLst>
            <pc:docMk/>
            <pc:sldMk cId="0" sldId="258"/>
            <ac:picMk id="3" creationId="{9F1297D0-AD63-D1CF-7947-D7180A321C1E}"/>
          </ac:picMkLst>
        </pc:picChg>
        <pc:picChg chg="add del mod modCrop">
          <ac:chgData name="NITANT BHAGAT" userId="25d756776cd9a43d" providerId="LiveId" clId="{38A4521B-E153-4775-8F13-BC3CA6EBD43C}" dt="2025-02-21T22:07:51.815" v="34" actId="478"/>
          <ac:picMkLst>
            <pc:docMk/>
            <pc:sldMk cId="0" sldId="258"/>
            <ac:picMk id="4" creationId="{379DD57E-C8BC-7BA3-3A14-B63DE16DAA10}"/>
          </ac:picMkLst>
        </pc:picChg>
        <pc:picChg chg="add del mod modCrop">
          <ac:chgData name="NITANT BHAGAT" userId="25d756776cd9a43d" providerId="LiveId" clId="{38A4521B-E153-4775-8F13-BC3CA6EBD43C}" dt="2025-02-21T22:25:42.053" v="126" actId="478"/>
          <ac:picMkLst>
            <pc:docMk/>
            <pc:sldMk cId="0" sldId="258"/>
            <ac:picMk id="6" creationId="{97A586D9-69E1-6BE1-7DFF-DE6E6F4D04E5}"/>
          </ac:picMkLst>
        </pc:picChg>
      </pc:sldChg>
      <pc:sldChg chg="addSp delSp modSp new mod setBg">
        <pc:chgData name="NITANT BHAGAT" userId="25d756776cd9a43d" providerId="LiveId" clId="{38A4521B-E153-4775-8F13-BC3CA6EBD43C}" dt="2025-02-21T22:21:45.596" v="125" actId="962"/>
        <pc:sldMkLst>
          <pc:docMk/>
          <pc:sldMk cId="765099655" sldId="259"/>
        </pc:sldMkLst>
        <pc:spChg chg="add del">
          <ac:chgData name="NITANT BHAGAT" userId="25d756776cd9a43d" providerId="LiveId" clId="{38A4521B-E153-4775-8F13-BC3CA6EBD43C}" dt="2025-02-21T22:17:13.739" v="93" actId="26606"/>
          <ac:spMkLst>
            <pc:docMk/>
            <pc:sldMk cId="765099655" sldId="259"/>
            <ac:spMk id="8" creationId="{63644BFD-D22E-4019-B666-387DA51AEAFD}"/>
          </ac:spMkLst>
        </pc:spChg>
        <pc:spChg chg="add del">
          <ac:chgData name="NITANT BHAGAT" userId="25d756776cd9a43d" providerId="LiveId" clId="{38A4521B-E153-4775-8F13-BC3CA6EBD43C}" dt="2025-02-21T22:17:13.739" v="93" actId="26606"/>
          <ac:spMkLst>
            <pc:docMk/>
            <pc:sldMk cId="765099655" sldId="259"/>
            <ac:spMk id="14" creationId="{3776B14B-F2F4-4825-8DA8-8C7A0F2B3960}"/>
          </ac:spMkLst>
        </pc:spChg>
        <pc:spChg chg="add del">
          <ac:chgData name="NITANT BHAGAT" userId="25d756776cd9a43d" providerId="LiveId" clId="{38A4521B-E153-4775-8F13-BC3CA6EBD43C}" dt="2025-02-21T22:18:25.539" v="106" actId="26606"/>
          <ac:spMkLst>
            <pc:docMk/>
            <pc:sldMk cId="765099655" sldId="259"/>
            <ac:spMk id="19" creationId="{F3060C83-F051-4F0E-ABAD-AA0DFC48B218}"/>
          </ac:spMkLst>
        </pc:spChg>
        <pc:spChg chg="add del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21" creationId="{83C98ABE-055B-441F-B07E-44F97F083C39}"/>
          </ac:spMkLst>
        </pc:spChg>
        <pc:spChg chg="add del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23" creationId="{29FDB030-9B49-4CED-8CCD-4D99382388AC}"/>
          </ac:spMkLst>
        </pc:spChg>
        <pc:spChg chg="add del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25" creationId="{3783CA14-24A1-485C-8B30-D6A5D87987AD}"/>
          </ac:spMkLst>
        </pc:spChg>
        <pc:spChg chg="add del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27" creationId="{9A97C86A-04D6-40F7-AE84-31AB43E6A846}"/>
          </ac:spMkLst>
        </pc:spChg>
        <pc:spChg chg="add del">
          <ac:chgData name="NITANT BHAGAT" userId="25d756776cd9a43d" providerId="LiveId" clId="{38A4521B-E153-4775-8F13-BC3CA6EBD43C}" dt="2025-02-21T22:18:25.539" v="106" actId="26606"/>
          <ac:spMkLst>
            <pc:docMk/>
            <pc:sldMk cId="765099655" sldId="259"/>
            <ac:spMk id="29" creationId="{FF9F2414-84E8-453E-B1F3-389FDE8192D9}"/>
          </ac:spMkLst>
        </pc:spChg>
        <pc:spChg chg="add del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31" creationId="{3ECA69A1-7536-43AC-85EF-C7106179F5ED}"/>
          </ac:spMkLst>
        </pc:spChg>
        <pc:spChg chg="add del">
          <ac:chgData name="NITANT BHAGAT" userId="25d756776cd9a43d" providerId="LiveId" clId="{38A4521B-E153-4775-8F13-BC3CA6EBD43C}" dt="2025-02-21T22:18:25.539" v="106" actId="26606"/>
          <ac:spMkLst>
            <pc:docMk/>
            <pc:sldMk cId="765099655" sldId="259"/>
            <ac:spMk id="36" creationId="{4613B4A9-1C7C-4729-A016-AB42D3979460}"/>
          </ac:spMkLst>
        </pc:spChg>
        <pc:spChg chg="add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38" creationId="{83C98ABE-055B-441F-B07E-44F97F083C39}"/>
          </ac:spMkLst>
        </pc:spChg>
        <pc:spChg chg="add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39" creationId="{F3060C83-F051-4F0E-ABAD-AA0DFC48B218}"/>
          </ac:spMkLst>
        </pc:spChg>
        <pc:spChg chg="add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40" creationId="{29FDB030-9B49-4CED-8CCD-4D99382388AC}"/>
          </ac:spMkLst>
        </pc:spChg>
        <pc:spChg chg="add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46" creationId="{FF9F2414-84E8-453E-B1F3-389FDE8192D9}"/>
          </ac:spMkLst>
        </pc:spChg>
        <pc:spChg chg="add">
          <ac:chgData name="NITANT BHAGAT" userId="25d756776cd9a43d" providerId="LiveId" clId="{38A4521B-E153-4775-8F13-BC3CA6EBD43C}" dt="2025-02-21T22:18:25.539" v="107" actId="26606"/>
          <ac:spMkLst>
            <pc:docMk/>
            <pc:sldMk cId="765099655" sldId="259"/>
            <ac:spMk id="48" creationId="{3ECA69A1-7536-43AC-85EF-C7106179F5ED}"/>
          </ac:spMkLst>
        </pc:spChg>
        <pc:grpChg chg="add">
          <ac:chgData name="NITANT BHAGAT" userId="25d756776cd9a43d" providerId="LiveId" clId="{38A4521B-E153-4775-8F13-BC3CA6EBD43C}" dt="2025-02-21T22:16:59.259" v="92" actId="26606"/>
          <ac:grpSpMkLst>
            <pc:docMk/>
            <pc:sldMk cId="765099655" sldId="259"/>
            <ac:grpSpMk id="10" creationId="{5FE9FE4C-C9E0-4C54-8010-EA9D29CD4D59}"/>
          </ac:grpSpMkLst>
        </pc:grpChg>
        <pc:picChg chg="add del mod modCrop">
          <ac:chgData name="NITANT BHAGAT" userId="25d756776cd9a43d" providerId="LiveId" clId="{38A4521B-E153-4775-8F13-BC3CA6EBD43C}" dt="2025-02-21T22:19:43.533" v="112" actId="478"/>
          <ac:picMkLst>
            <pc:docMk/>
            <pc:sldMk cId="765099655" sldId="259"/>
            <ac:picMk id="3" creationId="{9725A4E7-6650-BD25-F547-30CD6FD3C9F6}"/>
          </ac:picMkLst>
        </pc:picChg>
        <pc:picChg chg="add del mod modCrop">
          <ac:chgData name="NITANT BHAGAT" userId="25d756776cd9a43d" providerId="LiveId" clId="{38A4521B-E153-4775-8F13-BC3CA6EBD43C}" dt="2025-02-21T22:21:29.170" v="122" actId="478"/>
          <ac:picMkLst>
            <pc:docMk/>
            <pc:sldMk cId="765099655" sldId="259"/>
            <ac:picMk id="5" creationId="{263A375B-2E52-E3F4-D615-1636857B06DC}"/>
          </ac:picMkLst>
        </pc:picChg>
        <pc:picChg chg="add mod">
          <ac:chgData name="NITANT BHAGAT" userId="25d756776cd9a43d" providerId="LiveId" clId="{38A4521B-E153-4775-8F13-BC3CA6EBD43C}" dt="2025-02-21T22:21:45.596" v="125" actId="962"/>
          <ac:picMkLst>
            <pc:docMk/>
            <pc:sldMk cId="765099655" sldId="259"/>
            <ac:picMk id="7" creationId="{1ADCFBC3-9801-3C93-1AA6-7AEC421759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0D39-E308-424A-AB9A-1DD422E04CF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5A90-5E24-4865-ACB9-628CE7D00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D4A6B-6058-AA3E-B53A-FCE53E8C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8256D1-45B2-7A84-AF78-33F83F9A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B09F6-6582-5052-567A-06C5C52D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7AB03-9241-1408-54EF-2FA3158D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5D1CE-D8C5-E74D-F0B0-7939D9E7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FD547-358A-A005-8E0E-76010E4C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21F493-28B2-8F12-9F00-3C955CDE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EA16A1-3C03-6E9E-343C-EFC826D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02311-31E8-E91A-CE7C-0CF72D20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689C0-58E6-EE7E-392F-BCADB98B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4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779E8D-4B69-446F-9D98-816A8A41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77018E-CF5B-05C7-7985-7AB98136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8AD08-6CDA-64B2-32EC-5AAE2809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B614C-61FF-54A8-897C-C6A80035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1D5E7-1E96-0DF3-2F7C-86B9C6D9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9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C5E7C-79C5-EE5D-8776-B86D4C97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64E05-FA1F-7AC3-23C6-97F4F9ED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F2FC74-4250-CCC8-270B-CE5AC777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26345-A4CD-AE81-8B67-13463073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ECE87-CEA3-CF7E-A630-BB403E31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3A5E7-DE7C-C8A4-A924-8900BC89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B2CA84-F505-92BF-2312-07F8CD56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CB1D7-BDD0-54BD-84A0-049701CE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BCEA7C-49D3-653B-99B1-F857D47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88909E-D813-79CA-B033-3B7CC7BE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4A088-6935-42D5-3DA3-AF96672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6A35B-07DD-D300-A73A-925CD6912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B3A0F-8EEE-F433-33EE-ADA4EF90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331EF-51E1-C45E-A45A-612F72D6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8C795-13C1-5BFE-1337-2F41CAD7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73A675-C181-857C-4FCB-43CAE033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C40C9-0CEB-414D-88EF-8B8DF463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CD627-C0BB-C84A-F64E-1C1C3A5C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0E1A57-564C-64E0-157A-06AE4D466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CF0C18-0E2C-BB5D-AAA9-2C66FC7F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3C2268-0CC4-7F50-DBBE-27B6F0E27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CDB344-80A7-4D5A-68E8-43952576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C8CDD4-52CF-7EEE-FD05-22A96F19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258AF7-BBAC-670F-5C88-ECF9326A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2A556-0FD3-979A-B58F-0E1573C7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B82B62-E18C-CF04-6F36-C1AC3C7F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90DBCA-0985-A57B-53C1-F6393EFC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BC50D1-4CC8-D03C-A189-7980BE4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6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5B93F4-86AE-45A4-7DAA-5E32D1A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2A9856-824A-EA5A-A8CA-6D85430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01DA7-9349-0F96-D3E7-46A80211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03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97F1E-925F-89DA-43DE-6B91494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11AD1-184E-3995-F79B-EAABEA3E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444063-65B6-D18C-7004-AB62F454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628FD-A2CE-8222-99E4-029D16F0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3FCF1D-7E0E-158C-BC1E-6ED0881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4AEED5-F89B-45CD-E91C-189DC793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30528-667F-7A77-5B6A-341801B5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41604D-A3B9-F349-2C78-1AFF93D4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571F7-0346-CF66-EEDC-ADE7EB08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BA1A1-453B-A6A4-0DF5-BEB842B3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C78956-D87F-3C69-53E2-40F593C3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E714C-9833-7FBF-8849-B6E70000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FDBE4-CC4A-D1ED-92AC-98F9B920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AD789-3470-2DB8-9250-7A119BE2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8ED70F-D185-793D-B728-D795168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E189-B366-4AE5-BC02-BF905BF65158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7FF3D8-577A-57F2-005A-AED4E3EC9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C650F-EA8B-FC7C-F75F-2B76D53B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C26A-2F12-41AE-BE18-E5456B5AB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3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9F1297D0-AD63-D1CF-7947-D7180A32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0" t="17386" r="12340" b="18188"/>
          <a:stretch/>
        </p:blipFill>
        <p:spPr>
          <a:xfrm>
            <a:off x="0" y="321868"/>
            <a:ext cx="12188772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diagram&#10;&#10;AI-generated content may be incorrect.">
            <a:extLst>
              <a:ext uri="{FF2B5EF4-FFF2-40B4-BE49-F238E27FC236}">
                <a16:creationId xmlns:a16="http://schemas.microsoft.com/office/drawing/2014/main" id="{1ADCFBC3-9801-3C93-1AA6-7AEC4217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99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Daulet</dc:creator>
  <cp:lastModifiedBy>NITANT BHAGAT</cp:lastModifiedBy>
  <cp:revision>7</cp:revision>
  <dcterms:created xsi:type="dcterms:W3CDTF">2023-02-23T04:44:02Z</dcterms:created>
  <dcterms:modified xsi:type="dcterms:W3CDTF">2025-02-21T22:26:31Z</dcterms:modified>
</cp:coreProperties>
</file>