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6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FF20-09E8-51D4-591E-6BC652067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BF101-0E35-32AC-F24D-B8EDAA689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A9E4-06EA-5771-590C-D916A556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AD4C-A800-2B4D-614E-C5BA8BB0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16450-8E6C-42CD-EE8F-34FF4F79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9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A5DA-B066-90E6-F1E8-35BFB393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8CA0B-F6FE-8EE8-6772-305C2FE87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E16D2-35F4-7FDB-A48B-3FFF0308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3294-5318-0FBC-6930-508259EF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339D-517B-62E6-D303-B5E22CD7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B7BB8-F573-BA02-6A17-1A2102D51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5B3B3-BE9C-9357-60ED-7973F21F3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55776-3CB4-E92E-0311-CF026F9E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4DE29-C3E9-A93C-DAD0-84647E042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6280-6E2C-ADD2-62B7-5C3B6138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0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CD43-0BB1-7F00-2B42-8C28C8B6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64C1-CA57-5E8A-9F99-B297CD37C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7EB6-D6B6-7896-088E-9DF6182D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9DCB8-EA05-1EB4-DD56-8B288AF1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CBC4A-2CD8-E2F1-A8E8-3670B1F6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9AE3-E3DC-A9A3-D93C-C2148713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14CC9-B24D-B1C5-3AF0-E113AF19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D327-4A73-233E-8D09-730CE22D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FD2B9-2A53-DD9D-46DC-1D07F893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9D22-012B-753C-3C3C-FCEC1FB2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B2B5-DC5B-7310-F2D1-F84369D1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D70B-2D0B-A9BB-0A14-8F82F52C6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5AF9C-366A-D383-ADB5-F4C518F1C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D3921-62B9-ADA1-7D21-750EF214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3874F-337B-EA6C-5453-B824E060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FF94-4D2E-2795-9BD4-084927D9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75BA-A673-954B-CA48-09BFE601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E9CCB-B105-76B5-F8EA-A5A86CAEE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FB6D-4D7A-B1B9-8935-0B6D2B410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10DEE1-8D31-2F7A-981C-D9BABEA44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E264E-2E3D-160B-0267-928A55587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28081-897E-01A0-CC00-AE711DCD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68F59-1C60-4646-2063-689453CD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F6C02-5740-3E28-F63D-7A9AF7F7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5CB7-E3AB-220F-0DED-2067E264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79089-0B20-7B14-DBA1-C4441392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FE2B0-46A3-485D-0138-07F26840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F142D-9ADA-A321-5CAF-D3984965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8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D9779-345D-408D-2CDD-C4A8E3B0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6C35B-5CCB-1C05-4E5C-1ADE8E46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7E09E-DCB8-E3D4-EBDB-438C81EB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0318-3AEE-160D-3B59-26B3F560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7ADE-3F10-1C9A-10F2-F800C772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6F935-CA17-198C-7466-2F37A98B8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2EEB5-A8EB-B590-C91C-A7D23F04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93987-0EB9-A301-CDF9-F1C86782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87F90-813B-F380-297C-3E53FA12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1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6D34-67B7-DFC1-464E-D6942B52F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6FEF81-1796-A90E-4ACD-CB81E5817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BE98D-AA68-9BDF-47DB-2ABDCFC4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989C1-4EAE-0CCB-DDD7-CE4EC108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6D2B0-692B-4D74-61C1-899ACFB9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A7CEE-92B6-B28B-A7DF-727A8BAB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71459-08EB-FC5C-C62C-0F99FF55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9E737-B5B5-297C-CF2A-7E7FD32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C462-303A-F356-CB26-9E04EDBBB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41518B-7781-AE48-890F-6FD4C764B472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4880-C313-F21D-7BB2-9A7A56E97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03273-F580-7FB2-CC62-EA9899D57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AD100-4B24-1340-8021-488EB7BD0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07B3ED-ED74-E1E7-DA30-6F883038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18" y="576491"/>
            <a:ext cx="6766562" cy="572310"/>
          </a:xfrm>
          <a:solidFill>
            <a:srgbClr val="FFDDA6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Lucida Fax" panose="02060602050505020204" pitchFamily="18" charset="77"/>
              </a:rPr>
              <a:t>UML Activity Diagram: House Hunt</a:t>
            </a:r>
          </a:p>
        </p:txBody>
      </p:sp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D3E3B6C8-4135-B683-9376-B1C8DFC2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" y="1738940"/>
            <a:ext cx="12061551" cy="425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Lucida Fax</vt:lpstr>
      <vt:lpstr>Office Theme</vt:lpstr>
      <vt:lpstr>UML Activity Diagram: House Hunt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Kolasani, Ms. Bavana</dc:creator>
  <cp:lastModifiedBy>Kolasani, Ms. Bavana</cp:lastModifiedBy>
  <cp:revision>2</cp:revision>
  <dcterms:created xsi:type="dcterms:W3CDTF">2025-03-24T01:44:03Z</dcterms:created>
  <dcterms:modified xsi:type="dcterms:W3CDTF">2025-03-24T01:51:55Z</dcterms:modified>
</cp:coreProperties>
</file>