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aVGG9LZXYRBKCkAHtg1bIj2x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94F99-A064-4A39-92C9-0CB6AEC5FF16}" v="2" dt="2025-04-24T22:11:38.024"/>
  </p1510:revLst>
</p1510:revInfo>
</file>

<file path=ppt/tableStyles.xml><?xml version="1.0" encoding="utf-8"?>
<a:tblStyleLst xmlns:a="http://schemas.openxmlformats.org/drawingml/2006/main" def="{70E60BEB-44FC-4810-AF26-72AD21C88CC4}">
  <a:tblStyle styleId="{70E60BEB-44FC-4810-AF26-72AD21C88CC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ANT BHAGAT" userId="25d756776cd9a43d" providerId="LiveId" clId="{3FD9B3E5-F91C-4BAB-B186-11A5D360D890}"/>
    <pc:docChg chg="undo custSel modSld">
      <pc:chgData name="NITANT BHAGAT" userId="25d756776cd9a43d" providerId="LiveId" clId="{3FD9B3E5-F91C-4BAB-B186-11A5D360D890}" dt="2025-04-05T18:04:09.556" v="181" actId="20577"/>
      <pc:docMkLst>
        <pc:docMk/>
      </pc:docMkLst>
      <pc:sldChg chg="addSp delSp modSp mod setBg">
        <pc:chgData name="NITANT BHAGAT" userId="25d756776cd9a43d" providerId="LiveId" clId="{3FD9B3E5-F91C-4BAB-B186-11A5D360D890}" dt="2025-04-05T18:04:09.556" v="181" actId="20577"/>
        <pc:sldMkLst>
          <pc:docMk/>
          <pc:sldMk cId="0" sldId="256"/>
        </pc:sldMkLst>
        <pc:spChg chg="mod">
          <ac:chgData name="NITANT BHAGAT" userId="25d756776cd9a43d" providerId="LiveId" clId="{3FD9B3E5-F91C-4BAB-B186-11A5D360D890}" dt="2025-04-05T18:04:09.556" v="181" actId="20577"/>
          <ac:spMkLst>
            <pc:docMk/>
            <pc:sldMk cId="0" sldId="256"/>
            <ac:spMk id="84" creationId="{00000000-0000-0000-0000-000000000000}"/>
          </ac:spMkLst>
        </pc:spChg>
      </pc:sldChg>
      <pc:sldChg chg="addSp modSp mod setBg">
        <pc:chgData name="NITANT BHAGAT" userId="25d756776cd9a43d" providerId="LiveId" clId="{3FD9B3E5-F91C-4BAB-B186-11A5D360D890}" dt="2025-04-05T18:03:40.321" v="179" actId="26606"/>
        <pc:sldMkLst>
          <pc:docMk/>
          <pc:sldMk cId="0" sldId="257"/>
        </pc:sldMkLst>
        <pc:spChg chg="mod">
          <ac:chgData name="NITANT BHAGAT" userId="25d756776cd9a43d" providerId="LiveId" clId="{3FD9B3E5-F91C-4BAB-B186-11A5D360D890}" dt="2025-04-05T18:03:40.321" v="179" actId="26606"/>
          <ac:spMkLst>
            <pc:docMk/>
            <pc:sldMk cId="0" sldId="257"/>
            <ac:spMk id="89" creationId="{00000000-0000-0000-0000-000000000000}"/>
          </ac:spMkLst>
        </pc:spChg>
        <pc:graphicFrameChg chg="mod modGraphic">
          <ac:chgData name="NITANT BHAGAT" userId="25d756776cd9a43d" providerId="LiveId" clId="{3FD9B3E5-F91C-4BAB-B186-11A5D360D890}" dt="2025-04-05T18:03:40.321" v="179" actId="26606"/>
          <ac:graphicFrameMkLst>
            <pc:docMk/>
            <pc:sldMk cId="0" sldId="257"/>
            <ac:graphicFrameMk id="90" creationId="{00000000-0000-0000-0000-000000000000}"/>
          </ac:graphicFrameMkLst>
        </pc:graphicFrameChg>
      </pc:sldChg>
      <pc:sldChg chg="addSp delSp modSp mod">
        <pc:chgData name="NITANT BHAGAT" userId="25d756776cd9a43d" providerId="LiveId" clId="{3FD9B3E5-F91C-4BAB-B186-11A5D360D890}" dt="2025-04-05T18:01:20.798" v="140" actId="1076"/>
        <pc:sldMkLst>
          <pc:docMk/>
          <pc:sldMk cId="0" sldId="258"/>
        </pc:sldMkLst>
        <pc:spChg chg="mod">
          <ac:chgData name="NITANT BHAGAT" userId="25d756776cd9a43d" providerId="LiveId" clId="{3FD9B3E5-F91C-4BAB-B186-11A5D360D890}" dt="2025-04-05T18:01:20.798" v="140" actId="1076"/>
          <ac:spMkLst>
            <pc:docMk/>
            <pc:sldMk cId="0" sldId="258"/>
            <ac:spMk id="95" creationId="{00000000-0000-0000-0000-000000000000}"/>
          </ac:spMkLst>
        </pc:spChg>
      </pc:sldChg>
      <pc:sldChg chg="addSp delSp modSp mod">
        <pc:chgData name="NITANT BHAGAT" userId="25d756776cd9a43d" providerId="LiveId" clId="{3FD9B3E5-F91C-4BAB-B186-11A5D360D890}" dt="2025-04-05T18:03:18.837" v="176" actId="1076"/>
        <pc:sldMkLst>
          <pc:docMk/>
          <pc:sldMk cId="0" sldId="259"/>
        </pc:sldMkLst>
        <pc:spChg chg="add mod">
          <ac:chgData name="NITANT BHAGAT" userId="25d756776cd9a43d" providerId="LiveId" clId="{3FD9B3E5-F91C-4BAB-B186-11A5D360D890}" dt="2025-04-05T18:01:37.705" v="162" actId="14100"/>
          <ac:spMkLst>
            <pc:docMk/>
            <pc:sldMk cId="0" sldId="259"/>
            <ac:spMk id="5" creationId="{6D2CEBFE-420E-A95E-DC07-4801849E20A8}"/>
          </ac:spMkLst>
        </pc:spChg>
        <pc:spChg chg="mod">
          <ac:chgData name="NITANT BHAGAT" userId="25d756776cd9a43d" providerId="LiveId" clId="{3FD9B3E5-F91C-4BAB-B186-11A5D360D890}" dt="2025-04-05T06:21:58.275" v="6" actId="2711"/>
          <ac:spMkLst>
            <pc:docMk/>
            <pc:sldMk cId="0" sldId="259"/>
            <ac:spMk id="101" creationId="{00000000-0000-0000-0000-000000000000}"/>
          </ac:spMkLst>
        </pc:spChg>
      </pc:sldChg>
    </pc:docChg>
  </pc:docChgLst>
  <pc:docChgLst>
    <pc:chgData name="NITANT BHAGAT" userId="25d756776cd9a43d" providerId="LiveId" clId="{62DC3ED1-4D8A-46E3-BB64-88C451059FC8}"/>
    <pc:docChg chg="undo custSel modSld">
      <pc:chgData name="NITANT BHAGAT" userId="25d756776cd9a43d" providerId="LiveId" clId="{62DC3ED1-4D8A-46E3-BB64-88C451059FC8}" dt="2025-04-18T01:45:19.148" v="10" actId="2161"/>
      <pc:docMkLst>
        <pc:docMk/>
      </pc:docMkLst>
      <pc:sldChg chg="modSp mod">
        <pc:chgData name="NITANT BHAGAT" userId="25d756776cd9a43d" providerId="LiveId" clId="{62DC3ED1-4D8A-46E3-BB64-88C451059FC8}" dt="2025-04-18T01:45:19.148" v="10" actId="2161"/>
        <pc:sldMkLst>
          <pc:docMk/>
          <pc:sldMk cId="0" sldId="257"/>
        </pc:sldMkLst>
        <pc:graphicFrameChg chg="mod modGraphic">
          <ac:chgData name="NITANT BHAGAT" userId="25d756776cd9a43d" providerId="LiveId" clId="{62DC3ED1-4D8A-46E3-BB64-88C451059FC8}" dt="2025-04-18T01:45:19.148" v="10" actId="2161"/>
          <ac:graphicFrameMkLst>
            <pc:docMk/>
            <pc:sldMk cId="0" sldId="257"/>
            <ac:graphicFrameMk id="90" creationId="{00000000-0000-0000-0000-000000000000}"/>
          </ac:graphicFrameMkLst>
        </pc:graphicFrameChg>
      </pc:sldChg>
      <pc:sldChg chg="addSp delSp modSp mod">
        <pc:chgData name="NITANT BHAGAT" userId="25d756776cd9a43d" providerId="LiveId" clId="{62DC3ED1-4D8A-46E3-BB64-88C451059FC8}" dt="2025-04-18T01:44:19.587" v="7" actId="1076"/>
        <pc:sldMkLst>
          <pc:docMk/>
          <pc:sldMk cId="0" sldId="259"/>
        </pc:sldMkLst>
        <pc:spChg chg="mod">
          <ac:chgData name="NITANT BHAGAT" userId="25d756776cd9a43d" providerId="LiveId" clId="{62DC3ED1-4D8A-46E3-BB64-88C451059FC8}" dt="2025-04-18T01:44:16.992" v="5" actId="1076"/>
          <ac:spMkLst>
            <pc:docMk/>
            <pc:sldMk cId="0" sldId="259"/>
            <ac:spMk id="5" creationId="{6D2CEBFE-420E-A95E-DC07-4801849E20A8}"/>
          </ac:spMkLst>
        </pc:spChg>
      </pc:sldChg>
    </pc:docChg>
  </pc:docChgLst>
  <pc:docChgLst>
    <pc:chgData name="NITANT BHAGAT" userId="25d756776cd9a43d" providerId="LiveId" clId="{B4F94F99-A064-4A39-92C9-0CB6AEC5FF16}"/>
    <pc:docChg chg="custSel modSld">
      <pc:chgData name="NITANT BHAGAT" userId="25d756776cd9a43d" providerId="LiveId" clId="{B4F94F99-A064-4A39-92C9-0CB6AEC5FF16}" dt="2025-04-24T22:15:43.144" v="148" actId="20577"/>
      <pc:docMkLst>
        <pc:docMk/>
      </pc:docMkLst>
      <pc:sldChg chg="modSp mod">
        <pc:chgData name="NITANT BHAGAT" userId="25d756776cd9a43d" providerId="LiveId" clId="{B4F94F99-A064-4A39-92C9-0CB6AEC5FF16}" dt="2025-04-24T22:15:43.144" v="148" actId="20577"/>
        <pc:sldMkLst>
          <pc:docMk/>
          <pc:sldMk cId="0" sldId="257"/>
        </pc:sldMkLst>
        <pc:graphicFrameChg chg="mod modGraphic">
          <ac:chgData name="NITANT BHAGAT" userId="25d756776cd9a43d" providerId="LiveId" clId="{B4F94F99-A064-4A39-92C9-0CB6AEC5FF16}" dt="2025-04-24T22:15:43.144" v="148" actId="20577"/>
          <ac:graphicFrameMkLst>
            <pc:docMk/>
            <pc:sldMk cId="0" sldId="257"/>
            <ac:graphicFrameMk id="90" creationId="{00000000-0000-0000-0000-000000000000}"/>
          </ac:graphicFrameMkLst>
        </pc:graphicFrameChg>
      </pc:sldChg>
      <pc:sldChg chg="addSp delSp modSp mod">
        <pc:chgData name="NITANT BHAGAT" userId="25d756776cd9a43d" providerId="LiveId" clId="{B4F94F99-A064-4A39-92C9-0CB6AEC5FF16}" dt="2025-04-24T22:11:17.973" v="9" actId="1076"/>
        <pc:sldMkLst>
          <pc:docMk/>
          <pc:sldMk cId="0" sldId="258"/>
        </pc:sldMkLst>
        <pc:spChg chg="mod">
          <ac:chgData name="NITANT BHAGAT" userId="25d756776cd9a43d" providerId="LiveId" clId="{B4F94F99-A064-4A39-92C9-0CB6AEC5FF16}" dt="2025-04-24T22:11:10.400" v="8" actId="1076"/>
          <ac:spMkLst>
            <pc:docMk/>
            <pc:sldMk cId="0" sldId="258"/>
            <ac:spMk id="95" creationId="{00000000-0000-0000-0000-000000000000}"/>
          </ac:spMkLst>
        </pc:spChg>
        <pc:picChg chg="del">
          <ac:chgData name="NITANT BHAGAT" userId="25d756776cd9a43d" providerId="LiveId" clId="{B4F94F99-A064-4A39-92C9-0CB6AEC5FF16}" dt="2025-04-24T22:10:35.164" v="2" actId="478"/>
          <ac:picMkLst>
            <pc:docMk/>
            <pc:sldMk cId="0" sldId="258"/>
            <ac:picMk id="3" creationId="{0F69B95F-BE55-AECE-9FB5-4EAD2A879113}"/>
          </ac:picMkLst>
        </pc:picChg>
        <pc:picChg chg="add mod">
          <ac:chgData name="NITANT BHAGAT" userId="25d756776cd9a43d" providerId="LiveId" clId="{B4F94F99-A064-4A39-92C9-0CB6AEC5FF16}" dt="2025-04-24T22:11:17.973" v="9" actId="1076"/>
          <ac:picMkLst>
            <pc:docMk/>
            <pc:sldMk cId="0" sldId="258"/>
            <ac:picMk id="4" creationId="{23FA472F-0DF1-7A63-9D03-A2C2D10376FA}"/>
          </ac:picMkLst>
        </pc:picChg>
      </pc:sldChg>
      <pc:sldChg chg="addSp delSp modSp mod">
        <pc:chgData name="NITANT BHAGAT" userId="25d756776cd9a43d" providerId="LiveId" clId="{B4F94F99-A064-4A39-92C9-0CB6AEC5FF16}" dt="2025-04-24T22:11:43.066" v="14" actId="1076"/>
        <pc:sldMkLst>
          <pc:docMk/>
          <pc:sldMk cId="0" sldId="259"/>
        </pc:sldMkLst>
        <pc:picChg chg="add mod">
          <ac:chgData name="NITANT BHAGAT" userId="25d756776cd9a43d" providerId="LiveId" clId="{B4F94F99-A064-4A39-92C9-0CB6AEC5FF16}" dt="2025-04-24T22:11:43.066" v="14" actId="1076"/>
          <ac:picMkLst>
            <pc:docMk/>
            <pc:sldMk cId="0" sldId="259"/>
            <ac:picMk id="3" creationId="{5E6825FF-D68D-0684-468E-5B79867C9F33}"/>
          </ac:picMkLst>
        </pc:picChg>
        <pc:picChg chg="del">
          <ac:chgData name="NITANT BHAGAT" userId="25d756776cd9a43d" providerId="LiveId" clId="{B4F94F99-A064-4A39-92C9-0CB6AEC5FF16}" dt="2025-04-24T22:11:29.986" v="10" actId="478"/>
          <ac:picMkLst>
            <pc:docMk/>
            <pc:sldMk cId="0" sldId="259"/>
            <ac:picMk id="4" creationId="{9C1A128C-389E-FF7E-49E0-7F35489D66B7}"/>
          </ac:picMkLst>
        </pc:picChg>
      </pc:sldChg>
    </pc:docChg>
  </pc:docChgLst>
  <pc:docChgLst>
    <pc:chgData name="NITANT BHAGAT" userId="25d756776cd9a43d" providerId="LiveId" clId="{460C360F-4A9F-4F76-8FCB-E7E9FE3F9917}"/>
    <pc:docChg chg="undo custSel modSld">
      <pc:chgData name="NITANT BHAGAT" userId="25d756776cd9a43d" providerId="LiveId" clId="{460C360F-4A9F-4F76-8FCB-E7E9FE3F9917}" dt="2025-04-17T18:08:31.389" v="31" actId="1076"/>
      <pc:docMkLst>
        <pc:docMk/>
      </pc:docMkLst>
      <pc:sldChg chg="modSp mod">
        <pc:chgData name="NITANT BHAGAT" userId="25d756776cd9a43d" providerId="LiveId" clId="{460C360F-4A9F-4F76-8FCB-E7E9FE3F9917}" dt="2025-04-06T23:28:31.804" v="10" actId="20577"/>
        <pc:sldMkLst>
          <pc:docMk/>
          <pc:sldMk cId="0" sldId="257"/>
        </pc:sldMkLst>
        <pc:graphicFrameChg chg="modGraphic">
          <ac:chgData name="NITANT BHAGAT" userId="25d756776cd9a43d" providerId="LiveId" clId="{460C360F-4A9F-4F76-8FCB-E7E9FE3F9917}" dt="2025-04-06T23:28:31.804" v="10" actId="20577"/>
          <ac:graphicFrameMkLst>
            <pc:docMk/>
            <pc:sldMk cId="0" sldId="257"/>
            <ac:graphicFrameMk id="90" creationId="{00000000-0000-0000-0000-000000000000}"/>
          </ac:graphicFrameMkLst>
        </pc:graphicFrameChg>
      </pc:sldChg>
      <pc:sldChg chg="modSp mod">
        <pc:chgData name="NITANT BHAGAT" userId="25d756776cd9a43d" providerId="LiveId" clId="{460C360F-4A9F-4F76-8FCB-E7E9FE3F9917}" dt="2025-04-17T18:08:31.389" v="31" actId="1076"/>
        <pc:sldMkLst>
          <pc:docMk/>
          <pc:sldMk cId="0" sldId="258"/>
        </pc:sldMkLst>
      </pc:sldChg>
      <pc:sldChg chg="addSp delSp modSp mod">
        <pc:chgData name="NITANT BHAGAT" userId="25d756776cd9a43d" providerId="LiveId" clId="{460C360F-4A9F-4F76-8FCB-E7E9FE3F9917}" dt="2025-04-06T23:33:47.543" v="15" actId="1076"/>
        <pc:sldMkLst>
          <pc:docMk/>
          <pc:sldMk cId="0" sldId="259"/>
        </pc:sldMkLst>
      </pc:sldChg>
    </pc:docChg>
  </pc:docChgLst>
  <pc:docChgLst>
    <pc:chgData name="NITANT BHAGAT" userId="25d756776cd9a43d" providerId="LiveId" clId="{21BADEE7-682B-43DE-96AB-5C81644293B7}"/>
    <pc:docChg chg="undo custSel modSld">
      <pc:chgData name="NITANT BHAGAT" userId="25d756776cd9a43d" providerId="LiveId" clId="{21BADEE7-682B-43DE-96AB-5C81644293B7}" dt="2025-04-06T17:13:41.362" v="64" actId="1076"/>
      <pc:docMkLst>
        <pc:docMk/>
      </pc:docMkLst>
      <pc:sldChg chg="addSp delSp modSp mod">
        <pc:chgData name="NITANT BHAGAT" userId="25d756776cd9a43d" providerId="LiveId" clId="{21BADEE7-682B-43DE-96AB-5C81644293B7}" dt="2025-04-06T17:11:35.229" v="54" actId="26606"/>
        <pc:sldMkLst>
          <pc:docMk/>
          <pc:sldMk cId="0" sldId="256"/>
        </pc:sldMkLst>
        <pc:spChg chg="mod">
          <ac:chgData name="NITANT BHAGAT" userId="25d756776cd9a43d" providerId="LiveId" clId="{21BADEE7-682B-43DE-96AB-5C81644293B7}" dt="2025-04-06T17:11:35.229" v="54" actId="26606"/>
          <ac:spMkLst>
            <pc:docMk/>
            <pc:sldMk cId="0" sldId="256"/>
            <ac:spMk id="84" creationId="{00000000-0000-0000-0000-000000000000}"/>
          </ac:spMkLst>
        </pc:spChg>
        <pc:spChg chg="add">
          <ac:chgData name="NITANT BHAGAT" userId="25d756776cd9a43d" providerId="LiveId" clId="{21BADEE7-682B-43DE-96AB-5C81644293B7}" dt="2025-04-06T17:11:35.229" v="54" actId="26606"/>
          <ac:spMkLst>
            <pc:docMk/>
            <pc:sldMk cId="0" sldId="256"/>
            <ac:spMk id="121" creationId="{A7895A40-19A4-42D6-9D30-DBC1E8002635}"/>
          </ac:spMkLst>
        </pc:spChg>
        <pc:spChg chg="add">
          <ac:chgData name="NITANT BHAGAT" userId="25d756776cd9a43d" providerId="LiveId" clId="{21BADEE7-682B-43DE-96AB-5C81644293B7}" dt="2025-04-06T17:11:35.229" v="54" actId="26606"/>
          <ac:spMkLst>
            <pc:docMk/>
            <pc:sldMk cId="0" sldId="256"/>
            <ac:spMk id="123" creationId="{02F429C4-ABC9-46FC-818A-B5429CDE4A96}"/>
          </ac:spMkLst>
        </pc:spChg>
        <pc:spChg chg="add">
          <ac:chgData name="NITANT BHAGAT" userId="25d756776cd9a43d" providerId="LiveId" clId="{21BADEE7-682B-43DE-96AB-5C81644293B7}" dt="2025-04-06T17:11:35.229" v="54" actId="26606"/>
          <ac:spMkLst>
            <pc:docMk/>
            <pc:sldMk cId="0" sldId="256"/>
            <ac:spMk id="125" creationId="{2CEF98E4-3709-4952-8F42-2305CCE34FA3}"/>
          </ac:spMkLst>
        </pc:spChg>
      </pc:sldChg>
      <pc:sldChg chg="addSp delSp modSp mod">
        <pc:chgData name="NITANT BHAGAT" userId="25d756776cd9a43d" providerId="LiveId" clId="{21BADEE7-682B-43DE-96AB-5C81644293B7}" dt="2025-04-06T17:11:26.243" v="53" actId="26606"/>
        <pc:sldMkLst>
          <pc:docMk/>
          <pc:sldMk cId="0" sldId="257"/>
        </pc:sldMkLst>
        <pc:spChg chg="mod">
          <ac:chgData name="NITANT BHAGAT" userId="25d756776cd9a43d" providerId="LiveId" clId="{21BADEE7-682B-43DE-96AB-5C81644293B7}" dt="2025-04-06T17:11:26.243" v="53" actId="26606"/>
          <ac:spMkLst>
            <pc:docMk/>
            <pc:sldMk cId="0" sldId="257"/>
            <ac:spMk id="89" creationId="{00000000-0000-0000-0000-000000000000}"/>
          </ac:spMkLst>
        </pc:spChg>
        <pc:spChg chg="add">
          <ac:chgData name="NITANT BHAGAT" userId="25d756776cd9a43d" providerId="LiveId" clId="{21BADEE7-682B-43DE-96AB-5C81644293B7}" dt="2025-04-06T17:11:26.243" v="53" actId="26606"/>
          <ac:spMkLst>
            <pc:docMk/>
            <pc:sldMk cId="0" sldId="257"/>
            <ac:spMk id="135" creationId="{47942995-B07F-4636-9A06-C6A104B260A8}"/>
          </ac:spMkLst>
        </pc:spChg>
        <pc:spChg chg="add">
          <ac:chgData name="NITANT BHAGAT" userId="25d756776cd9a43d" providerId="LiveId" clId="{21BADEE7-682B-43DE-96AB-5C81644293B7}" dt="2025-04-06T17:11:26.243" v="53" actId="26606"/>
          <ac:spMkLst>
            <pc:docMk/>
            <pc:sldMk cId="0" sldId="257"/>
            <ac:spMk id="142" creationId="{B81933D1-5615-42C7-9C0B-4EB7105CCE2D}"/>
          </ac:spMkLst>
        </pc:spChg>
        <pc:spChg chg="add">
          <ac:chgData name="NITANT BHAGAT" userId="25d756776cd9a43d" providerId="LiveId" clId="{21BADEE7-682B-43DE-96AB-5C81644293B7}" dt="2025-04-06T17:11:26.243" v="53" actId="26606"/>
          <ac:spMkLst>
            <pc:docMk/>
            <pc:sldMk cId="0" sldId="257"/>
            <ac:spMk id="144" creationId="{19C9EAEA-39D0-4B0E-A0EB-51E7B26740B1}"/>
          </ac:spMkLst>
        </pc:spChg>
        <pc:grpChg chg="add">
          <ac:chgData name="NITANT BHAGAT" userId="25d756776cd9a43d" providerId="LiveId" clId="{21BADEE7-682B-43DE-96AB-5C81644293B7}" dt="2025-04-06T17:11:26.243" v="53" actId="26606"/>
          <ac:grpSpMkLst>
            <pc:docMk/>
            <pc:sldMk cId="0" sldId="257"/>
            <ac:grpSpMk id="137" creationId="{032D8612-31EB-44CF-A1D0-14FD4C705424}"/>
          </ac:grpSpMkLst>
        </pc:grpChg>
        <pc:graphicFrameChg chg="mod modGraphic">
          <ac:chgData name="NITANT BHAGAT" userId="25d756776cd9a43d" providerId="LiveId" clId="{21BADEE7-682B-43DE-96AB-5C81644293B7}" dt="2025-04-06T17:11:26.243" v="53" actId="26606"/>
          <ac:graphicFrameMkLst>
            <pc:docMk/>
            <pc:sldMk cId="0" sldId="257"/>
            <ac:graphicFrameMk id="90" creationId="{00000000-0000-0000-0000-000000000000}"/>
          </ac:graphicFrameMkLst>
        </pc:graphicFrameChg>
      </pc:sldChg>
      <pc:sldChg chg="addSp delSp modSp mod">
        <pc:chgData name="NITANT BHAGAT" userId="25d756776cd9a43d" providerId="LiveId" clId="{21BADEE7-682B-43DE-96AB-5C81644293B7}" dt="2025-04-06T17:13:16.492" v="59" actId="1076"/>
        <pc:sldMkLst>
          <pc:docMk/>
          <pc:sldMk cId="0" sldId="258"/>
        </pc:sldMkLst>
      </pc:sldChg>
      <pc:sldChg chg="addSp delSp modSp mod">
        <pc:chgData name="NITANT BHAGAT" userId="25d756776cd9a43d" providerId="LiveId" clId="{21BADEE7-682B-43DE-96AB-5C81644293B7}" dt="2025-04-06T17:13:41.362" v="64" actId="1076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Google Shape;84;p1"/>
          <p:cNvSpPr txBox="1"/>
          <p:nvPr/>
        </p:nvSpPr>
        <p:spPr>
          <a:xfrm>
            <a:off x="740766" y="3071183"/>
            <a:ext cx="7432722" cy="2590027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400"/>
            </a:pPr>
            <a:endParaRPr lang="en-US" sz="5400" b="0" i="0" u="none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3600"/>
            </a:pPr>
            <a:r>
              <a:rPr lang="en-US" sz="5400" b="0" i="0" u="sng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HouseHunt </a:t>
            </a:r>
            <a:br>
              <a:rPr lang="en-US" sz="5400" b="0" i="0" u="sng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</a:br>
            <a:r>
              <a:rPr lang="en-US" sz="5400" b="0" i="0" u="sng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ER Diagrams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"/>
          <p:cNvSpPr txBox="1"/>
          <p:nvPr/>
        </p:nvSpPr>
        <p:spPr>
          <a:xfrm>
            <a:off x="835357" y="2960716"/>
            <a:ext cx="3027251" cy="2387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1800"/>
            </a:pPr>
            <a:r>
              <a:rPr lang="en-US" sz="3600" b="1" i="0" u="sng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Team1 : HouseHunt</a:t>
            </a:r>
            <a:endParaRPr lang="en-US" sz="3600" b="0" i="0" u="sng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1800"/>
            </a:pPr>
            <a:r>
              <a:rPr lang="en-US" sz="3600" b="1" i="0" u="sng" strike="noStrike" kern="1200" cap="none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List of Entities</a:t>
            </a:r>
            <a:endParaRPr lang="en-US" sz="3600" b="0" i="0" u="sng" strike="noStrike" kern="1200" cap="none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2178718459"/>
              </p:ext>
            </p:extLst>
          </p:nvPr>
        </p:nvGraphicFramePr>
        <p:xfrm>
          <a:off x="4431625" y="613249"/>
          <a:ext cx="4152001" cy="5630865"/>
        </p:xfrm>
        <a:graphic>
          <a:graphicData uri="http://schemas.openxmlformats.org/drawingml/2006/table">
            <a:tbl>
              <a:tblPr firstRow="1" bandRow="1">
                <a:noFill/>
                <a:tableStyleId>{70E60BEB-44FC-4810-AF26-72AD21C88CC4}</a:tableStyleId>
              </a:tblPr>
              <a:tblGrid>
                <a:gridCol w="1017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45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9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Entity Name</a:t>
                      </a:r>
                      <a:endParaRPr lang="en-US" sz="1000"/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/>
                        <a:t>Entity Primary Attributes</a:t>
                      </a:r>
                      <a:endParaRPr lang="en-US" sz="1000"/>
                    </a:p>
                  </a:txBody>
                  <a:tcPr marL="57935" marR="57935" marT="28967" marB="28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9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User</a:t>
                      </a:r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_id, email, username, password, avatar</a:t>
                      </a:r>
                      <a:r>
                        <a:rPr lang="en-US" sz="1000"/>
                        <a:t>, role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Post</a:t>
                      </a:r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_id, title, price, images, address, city, bedroom, bathroom, latitude, longitude, type, property, userId</a:t>
                      </a:r>
                      <a:endParaRPr lang="en-US" sz="1000" u="none" strike="noStrike" cap="none"/>
                    </a:p>
                  </a:txBody>
                  <a:tcPr marL="57935" marR="57935" marT="28967" marB="28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5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PostDetail</a:t>
                      </a:r>
                      <a:endParaRPr lang="en-US" sz="1000" u="none" strike="noStrike" cap="none"/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_id, desc, utilities, pet, income, size, school, bus, restaurant, postId</a:t>
                      </a:r>
                      <a:endParaRPr lang="en-US" sz="1000" u="none" strike="noStrike" cap="none"/>
                    </a:p>
                  </a:txBody>
                  <a:tcPr marL="57935" marR="57935" marT="28967" marB="28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090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SavedPost</a:t>
                      </a:r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_id, userId, postId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1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Chat</a:t>
                      </a:r>
                    </a:p>
                  </a:txBody>
                  <a:tcPr marL="57935" marR="57935" marT="28967" marB="28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_id, userIDs (array), seenBy (array), lastMessage (optional), messages (array or separate relation to Message)</a:t>
                      </a:r>
                    </a:p>
                  </a:txBody>
                  <a:tcPr marL="57935" marR="57935" marT="28967" marB="289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94">
                <a:tc>
                  <a:txBody>
                    <a:bodyPr/>
                    <a:lstStyle/>
                    <a:p>
                      <a:r>
                        <a:rPr lang="en-US" sz="1000" b="0"/>
                        <a:t>Message</a:t>
                      </a:r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_id, text, userId, chatId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/>
                        <a:t>Interaction</a:t>
                      </a:r>
                      <a:endParaRPr lang="en-US" sz="1000" b="0"/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_id, user_id, post_id, interaction_type, message, scheduled_at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3246106511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/>
                        <a:t>Review</a:t>
                      </a:r>
                      <a:endParaRPr lang="en-US" sz="1000" b="0"/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review_id, user_id, post_id, seller_id, rating, comment, 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3209442627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/>
                        <a:t>Payment</a:t>
                      </a:r>
                      <a:endParaRPr lang="en-US" sz="1000" b="0"/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payment_id, user_id, post_id, amount, method, status, paid_at, invoice_url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4079879751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/>
                        <a:t>SupportTicket</a:t>
                      </a:r>
                      <a:endParaRPr lang="en-US" sz="1000" b="0"/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ticket_id</a:t>
                      </a:r>
                      <a:r>
                        <a:rPr lang="en-US" sz="1000" dirty="0"/>
                        <a:t>, user_id, </a:t>
                      </a:r>
                      <a:r>
                        <a:rPr lang="en-US" sz="1000" dirty="0" err="1"/>
                        <a:t>payment_id</a:t>
                      </a:r>
                      <a:r>
                        <a:rPr lang="en-US" sz="1000" dirty="0"/>
                        <a:t>, title, description, status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3397918695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 b="0" dirty="0"/>
                        <a:t>Type </a:t>
                      </a:r>
                      <a:br>
                        <a:rPr lang="en-US" sz="1000" b="0" dirty="0"/>
                      </a:br>
                      <a:r>
                        <a:rPr lang="en-US" sz="1000" b="0" dirty="0"/>
                        <a:t>(reference)</a:t>
                      </a:r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_id, typeName, desc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741413650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 b="0"/>
                        <a:t>Property </a:t>
                      </a:r>
                      <a:br>
                        <a:rPr lang="en-US" sz="1000" b="0"/>
                      </a:br>
                      <a:r>
                        <a:rPr lang="en-US" sz="1000" b="0"/>
                        <a:t>(reference)</a:t>
                      </a:r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_id, propertyName, desc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3175988881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 b="0"/>
                        <a:t>Entitlement</a:t>
                      </a:r>
                      <a:br>
                        <a:rPr lang="en-US" sz="1000" b="0"/>
                      </a:br>
                      <a:r>
                        <a:rPr lang="en-US" sz="1000" b="0"/>
                        <a:t>(reference)</a:t>
                      </a:r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_id, </a:t>
                      </a:r>
                      <a:r>
                        <a:rPr lang="en-US" sz="1000" dirty="0" err="1"/>
                        <a:t>roleName</a:t>
                      </a:r>
                      <a:r>
                        <a:rPr lang="en-US" sz="1000" dirty="0"/>
                        <a:t>, desc</a:t>
                      </a:r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4105357033"/>
                  </a:ext>
                </a:extLst>
              </a:tr>
              <a:tr h="406512">
                <a:tc>
                  <a:txBody>
                    <a:bodyPr/>
                    <a:lstStyle/>
                    <a:p>
                      <a:r>
                        <a:rPr lang="en-US" sz="1000" b="0" dirty="0"/>
                        <a:t>Invoice</a:t>
                      </a:r>
                    </a:p>
                  </a:txBody>
                  <a:tcPr marL="57928" marR="57928" marT="28964" marB="28964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_id, </a:t>
                      </a:r>
                      <a:r>
                        <a:rPr lang="en-US" sz="1000" dirty="0" err="1"/>
                        <a:t>post_id</a:t>
                      </a:r>
                      <a:r>
                        <a:rPr lang="en-US" sz="1000" dirty="0"/>
                        <a:t>, user_id, </a:t>
                      </a:r>
                      <a:r>
                        <a:rPr lang="en-US" sz="1000" dirty="0" err="1"/>
                        <a:t>invoice_date</a:t>
                      </a:r>
                      <a:r>
                        <a:rPr lang="en-US" sz="1000" dirty="0"/>
                        <a:t>, amount, </a:t>
                      </a:r>
                      <a:r>
                        <a:rPr lang="en-US" sz="1000" dirty="0" err="1"/>
                        <a:t>due_date</a:t>
                      </a:r>
                      <a:r>
                        <a:rPr lang="en-US" sz="1000" dirty="0"/>
                        <a:t>, status, </a:t>
                      </a:r>
                      <a:r>
                        <a:rPr lang="en-US" sz="1000" dirty="0" err="1"/>
                        <a:t>payment_method</a:t>
                      </a:r>
                      <a:r>
                        <a:rPr lang="en-US" sz="1000"/>
                        <a:t>, desc</a:t>
                      </a:r>
                      <a:endParaRPr lang="en-US" sz="1000" dirty="0"/>
                    </a:p>
                  </a:txBody>
                  <a:tcPr marL="57928" marR="57928" marT="28964" marB="28964" anchor="ctr"/>
                </a:tc>
                <a:extLst>
                  <a:ext uri="{0D108BD9-81ED-4DB2-BD59-A6C34878D82A}">
                    <a16:rowId xmlns:a16="http://schemas.microsoft.com/office/drawing/2014/main" val="5444355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-116559" y="252139"/>
            <a:ext cx="2895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Team1 : HouseHunt</a:t>
            </a:r>
            <a:endParaRPr lang="en-US" sz="1800" b="0" i="0" u="sng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Conceptual ER Diagram</a:t>
            </a:r>
            <a:endParaRPr lang="en-US" sz="1800" b="0" i="0" u="sng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black background with white squares&#10;&#10;AI-generated content may be incorrect.">
            <a:extLst>
              <a:ext uri="{FF2B5EF4-FFF2-40B4-BE49-F238E27FC236}">
                <a16:creationId xmlns:a16="http://schemas.microsoft.com/office/drawing/2014/main" id="{23FA472F-0DF1-7A63-9D03-A2C2D103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9" y="0"/>
            <a:ext cx="900726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2971800" y="304800"/>
            <a:ext cx="2895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Team1 : HouseHunt</a:t>
            </a:r>
            <a:endParaRPr lang="en-US" sz="1800" b="0" i="0" u="sng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u="sng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Logical </a:t>
            </a:r>
            <a:r>
              <a:rPr lang="en-US" sz="1800" b="1" i="0" u="sng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ER Diagram</a:t>
            </a:r>
            <a:endParaRPr lang="en-US" sz="1800" b="0" i="0" u="sng" strike="noStrike" cap="none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CEBFE-420E-A95E-DC07-4801849E20A8}"/>
              </a:ext>
            </a:extLst>
          </p:cNvPr>
          <p:cNvSpPr txBox="1"/>
          <p:nvPr/>
        </p:nvSpPr>
        <p:spPr>
          <a:xfrm>
            <a:off x="5382074" y="6553200"/>
            <a:ext cx="3644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Reference Tables : Type, Property and Entitlement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E6825FF-D68D-0684-468E-5B79867C9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740"/>
            <a:ext cx="9144000" cy="5227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285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NITANT BHAGAT</dc:creator>
  <cp:lastModifiedBy>NITANT BHAGAT</cp:lastModifiedBy>
  <cp:revision>3</cp:revision>
  <dcterms:modified xsi:type="dcterms:W3CDTF">2025-04-24T22:15:44Z</dcterms:modified>
</cp:coreProperties>
</file>