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Arsitektur Aplikasi Challenger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Flutter (Frontend) &amp; Spring Boot (Backend)</a:t>
            </a:r>
          </a:p>
          <a:p>
            <a:r>
              <a:t>Dibuat oleh: Database Engineer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Ringkasan Arsitektur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**Frontend:** Flutter (Clean Architecture)</a:t>
            </a:r>
          </a:p>
          <a:p>
            <a:r>
              <a:t>✅ **Backend:** Spring Boot Microservices</a:t>
            </a:r>
          </a:p>
          <a:p>
            <a:r>
              <a:t>✅ **Database:** PostgreSQL + MongoDB + Redis</a:t>
            </a:r>
          </a:p>
          <a:p>
            <a:r>
              <a:t>✅ **Storage:** AWS S3 / Google Cloud Storage</a:t>
            </a:r>
          </a:p>
          <a:p>
            <a:r>
              <a:t>✅ **Notifikasi:** FCM + WebSocket</a:t>
            </a:r>
          </a:p>
          <a:p>
            <a:r>
              <a:t>✅ **API Gateway:** Spring Cloud Gateway</a:t>
            </a:r>
          </a:p>
          <a:p>
            <a:r>
              <a:t>✅ **Message Queue:** RabbitMQ / Kafka</a:t>
            </a:r>
          </a:p>
          <a:p>
            <a:r>
              <a:t>✅ **Deployment:** Docker + Kubernetes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Alasan Pemilihan Teknologi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**Flutter:** UI fleksibel, performa tinggi, cross-platform</a:t>
            </a:r>
          </a:p>
          <a:p>
            <a:r>
              <a:t>🎯 **Spring Boot:** Stabil, scalable, enterprise-ready</a:t>
            </a:r>
          </a:p>
          <a:p>
            <a:r>
              <a:t>🎯 **PostgreSQL + MongoDB + Redis:** Kombinasi optimal untuk berbagai jenis data</a:t>
            </a:r>
          </a:p>
          <a:p>
            <a:r>
              <a:t>🎯 **AWS S3 / Google Cloud Storage:** Murah, scalable, aman untuk penyimpanan media</a:t>
            </a:r>
          </a:p>
          <a:p>
            <a:r>
              <a:t>🎯 **FCM + WebSocket:** Gratis, real-time notifications</a:t>
            </a:r>
          </a:p>
          <a:p>
            <a:r>
              <a:t>🎯 **Spring Cloud Gateway:** Mengoptimalkan komunikasi microservices</a:t>
            </a:r>
          </a:p>
          <a:p>
            <a:r>
              <a:t>🎯 **RabbitMQ / Kafka:** Efisien untuk event-driven architecture</a:t>
            </a:r>
          </a:p>
          <a:p>
            <a:r>
              <a:t>🎯 **Docker + Kubernetes:** Scalable, fleksibel, mudah dikelola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Perbandingan Alternatif Teknologi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**React Native vs Flutter:** Flutter lebih cepat, lebih smooth UI</a:t>
            </a:r>
          </a:p>
          <a:p>
            <a:r>
              <a:t>🔍 **Node.js vs Spring Boot:** Spring Boot lebih stabil dan enterprise-ready</a:t>
            </a:r>
          </a:p>
          <a:p>
            <a:r>
              <a:t>🔍 **MySQL vs PostgreSQL:** PostgreSQL lebih scalable untuk data kompleks</a:t>
            </a:r>
          </a:p>
          <a:p>
            <a:r>
              <a:t>🔍 **Firebase Storage vs AWS S3:** AWS S3 lebih murah untuk skala besar</a:t>
            </a:r>
          </a:p>
          <a:p>
            <a:r>
              <a:t>🔍 **Polling API vs WebSocket:** WebSocket lebih real-time dan efisien</a:t>
            </a:r>
          </a:p>
          <a:p>
            <a:r>
              <a:t>🔍 **NGINX vs Spring Cloud Gateway:** Spring Cloud lebih optimal untuk microservices</a:t>
            </a:r>
          </a:p>
          <a:p>
            <a:r>
              <a:t>🔍 **Redis Pub/Sub vs Kafka:** Kafka lebih baik untuk event streaming</a:t>
            </a:r>
          </a:p>
          <a:p>
            <a:r>
              <a:t>🔍 **Heroku vs Kubernetes:** Kubernetes lebih scalable untuk produksi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 Arsitektur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