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C574073-145F-4ADD-A742-0A8B5FFC221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WiCys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B5D928F-1226-4833-9AE2-BFA8C905FD9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11/22/2022 1:00:55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C9781630-F1E5-4E99-B2CD-37087AED32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571500"/>
            <a:ext cx="952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2022-11-22T06:00:55Z</dcterms:created>
  <dcterms:modified xsi:type="dcterms:W3CDTF">2022-11-22T06:00:55Z</dcterms:modified>
</cp:coreProperties>
</file>