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45"/>
  </p:notesMasterIdLst>
  <p:sldIdLst>
    <p:sldId id="342" r:id="rId4"/>
    <p:sldId id="259" r:id="rId5"/>
    <p:sldId id="260" r:id="rId6"/>
    <p:sldId id="322" r:id="rId7"/>
    <p:sldId id="307" r:id="rId8"/>
    <p:sldId id="355" r:id="rId9"/>
    <p:sldId id="298" r:id="rId10"/>
    <p:sldId id="359" r:id="rId11"/>
    <p:sldId id="360" r:id="rId12"/>
    <p:sldId id="356" r:id="rId13"/>
    <p:sldId id="312" r:id="rId14"/>
    <p:sldId id="313" r:id="rId15"/>
    <p:sldId id="318" r:id="rId16"/>
    <p:sldId id="315" r:id="rId17"/>
    <p:sldId id="316" r:id="rId18"/>
    <p:sldId id="319" r:id="rId19"/>
    <p:sldId id="321" r:id="rId20"/>
    <p:sldId id="309" r:id="rId21"/>
    <p:sldId id="325" r:id="rId22"/>
    <p:sldId id="331" r:id="rId23"/>
    <p:sldId id="264" r:id="rId24"/>
    <p:sldId id="337" r:id="rId25"/>
    <p:sldId id="328" r:id="rId26"/>
    <p:sldId id="329" r:id="rId27"/>
    <p:sldId id="330" r:id="rId28"/>
    <p:sldId id="324" r:id="rId29"/>
    <p:sldId id="332" r:id="rId30"/>
    <p:sldId id="333" r:id="rId31"/>
    <p:sldId id="334" r:id="rId32"/>
    <p:sldId id="358" r:id="rId33"/>
    <p:sldId id="336" r:id="rId34"/>
    <p:sldId id="327" r:id="rId35"/>
    <p:sldId id="338" r:id="rId36"/>
    <p:sldId id="339" r:id="rId37"/>
    <p:sldId id="340" r:id="rId38"/>
    <p:sldId id="346" r:id="rId39"/>
    <p:sldId id="302" r:id="rId40"/>
    <p:sldId id="303" r:id="rId41"/>
    <p:sldId id="304" r:id="rId42"/>
    <p:sldId id="305" r:id="rId43"/>
    <p:sldId id="30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6ADD"/>
    <a:srgbClr val="5A2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196" autoAdjust="0"/>
  </p:normalViewPr>
  <p:slideViewPr>
    <p:cSldViewPr snapToGrid="0" showGuides="1">
      <p:cViewPr varScale="1">
        <p:scale>
          <a:sx n="92" d="100"/>
          <a:sy n="92" d="100"/>
        </p:scale>
        <p:origin x="498" y="90"/>
      </p:cViewPr>
      <p:guideLst>
        <p:guide orient="horz" pos="22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  <c:pt idx="4">
                  <c:v>Text 5</c:v>
                </c:pt>
                <c:pt idx="5">
                  <c:v>Text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</c:v>
                </c:pt>
                <c:pt idx="1">
                  <c:v>30</c:v>
                </c:pt>
                <c:pt idx="2">
                  <c:v>20</c:v>
                </c:pt>
                <c:pt idx="3">
                  <c:v>35</c:v>
                </c:pt>
                <c:pt idx="4">
                  <c:v>30</c:v>
                </c:pt>
                <c:pt idx="5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546-4FF6-9805-8D51DB3B40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4163720"/>
        <c:axId val="464165688"/>
      </c:lineChart>
      <c:catAx>
        <c:axId val="464163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165688"/>
        <c:crosses val="autoZero"/>
        <c:auto val="1"/>
        <c:lblAlgn val="ctr"/>
        <c:lblOffset val="100"/>
        <c:noMultiLvlLbl val="0"/>
      </c:catAx>
      <c:valAx>
        <c:axId val="464165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163720"/>
        <c:crosses val="autoZero"/>
        <c:crossBetween val="between"/>
      </c:valAx>
      <c:spPr>
        <a:noFill/>
        <a:ln>
          <a:solidFill>
            <a:schemeClr val="tx1">
              <a:lumMod val="75000"/>
              <a:lumOff val="25000"/>
            </a:schemeClr>
          </a:solidFill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3.614410972054765E-2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7621-4CA4-9E2D-D1A4FB11A25F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7621-4CA4-9E2D-D1A4FB11A25F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621-4CA4-9E2D-D1A4FB11A2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23-443E-8A8A-FA2D0F218D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7332224"/>
        <c:axId val="477333760"/>
      </c:barChart>
      <c:catAx>
        <c:axId val="477332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477333760"/>
        <c:crosses val="autoZero"/>
        <c:auto val="1"/>
        <c:lblAlgn val="ctr"/>
        <c:lblOffset val="100"/>
        <c:noMultiLvlLbl val="0"/>
      </c:catAx>
      <c:valAx>
        <c:axId val="47733376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4773322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39-43A9-82C2-5E9C989D31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7332224"/>
        <c:axId val="477333760"/>
      </c:barChart>
      <c:catAx>
        <c:axId val="477332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477333760"/>
        <c:crosses val="autoZero"/>
        <c:auto val="1"/>
        <c:lblAlgn val="ctr"/>
        <c:lblOffset val="100"/>
        <c:noMultiLvlLbl val="0"/>
      </c:catAx>
      <c:valAx>
        <c:axId val="47733376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4773322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AB-4962-B524-52E52FF4A2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7332224"/>
        <c:axId val="477333760"/>
      </c:barChart>
      <c:catAx>
        <c:axId val="477332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477333760"/>
        <c:crosses val="autoZero"/>
        <c:auto val="1"/>
        <c:lblAlgn val="ctr"/>
        <c:lblOffset val="100"/>
        <c:noMultiLvlLbl val="0"/>
      </c:catAx>
      <c:valAx>
        <c:axId val="47733376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4773322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B7-4AFE-99F4-40D7F100A6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7332224"/>
        <c:axId val="477333760"/>
      </c:barChart>
      <c:catAx>
        <c:axId val="477332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477333760"/>
        <c:crosses val="autoZero"/>
        <c:auto val="1"/>
        <c:lblAlgn val="ctr"/>
        <c:lblOffset val="100"/>
        <c:noMultiLvlLbl val="0"/>
      </c:catAx>
      <c:valAx>
        <c:axId val="47733376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4773322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556-4BF3-8792-D93821936ED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556-4BF3-8792-D93821936ED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556-4BF3-8792-D93821936EDD}"/>
              </c:ext>
            </c:extLst>
          </c:dPt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60</c:v>
                </c:pt>
                <c:pt idx="1">
                  <c:v>46</c:v>
                </c:pt>
                <c:pt idx="2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556-4BF3-8792-D93821936E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85913424"/>
        <c:axId val="285915392"/>
      </c:barChart>
      <c:catAx>
        <c:axId val="2859134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85915392"/>
        <c:crosses val="autoZero"/>
        <c:auto val="1"/>
        <c:lblAlgn val="ctr"/>
        <c:lblOffset val="100"/>
        <c:noMultiLvlLbl val="0"/>
      </c:catAx>
      <c:valAx>
        <c:axId val="2859153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85913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4096705556699159E-2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73B6-4218-8678-E5E364A94430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73B6-4218-8678-E5E364A94430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3B6-4218-8678-E5E364A944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486444342411732E-2"/>
          <c:y val="3.4271544695395145E-2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DC9F-4E04-9F4D-497D8E4A03D9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DC9F-4E04-9F4D-497D8E4A03D9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C9F-4E04-9F4D-497D8E4A03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4099551400202437E-2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E09D-4401-B53A-34FDE6836A07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E09D-4401-B53A-34FDE6836A07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09D-4401-B53A-34FDE6836A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4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14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3CA5F7E-D45F-4887-AF9C-BB7E27A9C9CE}"/>
              </a:ext>
            </a:extLst>
          </p:cNvPr>
          <p:cNvSpPr/>
          <p:nvPr userDrawn="1"/>
        </p:nvSpPr>
        <p:spPr>
          <a:xfrm>
            <a:off x="673240" y="1141827"/>
            <a:ext cx="10862268" cy="50543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5">
            <a:extLst>
              <a:ext uri="{FF2B5EF4-FFF2-40B4-BE49-F238E27FC236}">
                <a16:creationId xmlns:a16="http://schemas.microsoft.com/office/drawing/2014/main" id="{1C677DB5-A9F3-459B-9D51-37160E08512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29977" y="653142"/>
            <a:ext cx="4824557" cy="505432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1825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AB7E7120-FAAE-44F5-AACF-991BD125A6D7}"/>
              </a:ext>
            </a:extLst>
          </p:cNvPr>
          <p:cNvSpPr/>
          <p:nvPr userDrawn="1"/>
        </p:nvSpPr>
        <p:spPr>
          <a:xfrm>
            <a:off x="7280548" y="5979856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5EB969EB-0B65-4D1F-AA88-6C4DF2393956}"/>
              </a:ext>
            </a:extLst>
          </p:cNvPr>
          <p:cNvSpPr/>
          <p:nvPr userDrawn="1"/>
        </p:nvSpPr>
        <p:spPr>
          <a:xfrm>
            <a:off x="1414" y="5445352"/>
            <a:ext cx="12190587" cy="20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51B7096F-D553-42E4-BCC1-F83D5003D11A}"/>
              </a:ext>
            </a:extLst>
          </p:cNvPr>
          <p:cNvSpPr/>
          <p:nvPr userDrawn="1"/>
        </p:nvSpPr>
        <p:spPr>
          <a:xfrm>
            <a:off x="1414" y="5778002"/>
            <a:ext cx="12190587" cy="20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314F97C-C141-467A-991D-DC4595FFA343}"/>
              </a:ext>
            </a:extLst>
          </p:cNvPr>
          <p:cNvSpPr/>
          <p:nvPr userDrawn="1"/>
        </p:nvSpPr>
        <p:spPr>
          <a:xfrm>
            <a:off x="1414" y="5112702"/>
            <a:ext cx="12190587" cy="208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F0787BA-C7F4-402E-86B4-3A6915FE94FB}"/>
              </a:ext>
            </a:extLst>
          </p:cNvPr>
          <p:cNvSpPr/>
          <p:nvPr userDrawn="1"/>
        </p:nvSpPr>
        <p:spPr>
          <a:xfrm>
            <a:off x="1414" y="4780052"/>
            <a:ext cx="12190587" cy="20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79AFEE-C350-4996-ACF0-82F8F6C171D6}"/>
              </a:ext>
            </a:extLst>
          </p:cNvPr>
          <p:cNvGrpSpPr/>
          <p:nvPr userDrawn="1"/>
        </p:nvGrpSpPr>
        <p:grpSpPr>
          <a:xfrm>
            <a:off x="6932024" y="1497102"/>
            <a:ext cx="4495596" cy="4776801"/>
            <a:chOff x="6446339" y="1280897"/>
            <a:chExt cx="4320717" cy="528517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DB13DA-DABB-42AD-8C79-B92DB5C2A07E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869804C-4A6D-4BE0-86D7-115D8C64A339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DF8F04-5A6E-4AF0-8EFB-A5416AA5E3E7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5816A8E-B875-4F6A-8304-5ADE7C4AFB71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11A5B2-8B0B-46AD-91FA-92D6EBE8DBF8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5C827BF-AB2F-4FE6-BEAC-957A3AE70E93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33A9A79-3428-4B12-B9FF-3C880B01EC68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72A26D6A-3B50-4763-ADCC-F133F62B9BE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47968" y="1775610"/>
            <a:ext cx="4109140" cy="3097694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  <a:gd name="connsiteX0" fmla="*/ 97710 w 3083017"/>
              <a:gd name="connsiteY0" fmla="*/ 691559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97710 w 3083017"/>
              <a:gd name="connsiteY4" fmla="*/ 691559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97710" y="691559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97710" y="6915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D21F174-8916-4585-BFC0-6484AE81EE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Images &amp; Content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4847861" y="4558"/>
            <a:ext cx="7344139" cy="6863603"/>
          </a:xfrm>
          <a:custGeom>
            <a:avLst/>
            <a:gdLst>
              <a:gd name="connsiteX0" fmla="*/ 0 w 4572000"/>
              <a:gd name="connsiteY0" fmla="*/ 0 h 5140082"/>
              <a:gd name="connsiteX1" fmla="*/ 4572000 w 4572000"/>
              <a:gd name="connsiteY1" fmla="*/ 0 h 5140082"/>
              <a:gd name="connsiteX2" fmla="*/ 4572000 w 4572000"/>
              <a:gd name="connsiteY2" fmla="*/ 5140082 h 5140082"/>
              <a:gd name="connsiteX3" fmla="*/ 0 w 4572000"/>
              <a:gd name="connsiteY3" fmla="*/ 5140082 h 5140082"/>
              <a:gd name="connsiteX4" fmla="*/ 0 w 4572000"/>
              <a:gd name="connsiteY4" fmla="*/ 0 h 5140082"/>
              <a:gd name="connsiteX0" fmla="*/ 502920 w 4572000"/>
              <a:gd name="connsiteY0" fmla="*/ 0 h 5147702"/>
              <a:gd name="connsiteX1" fmla="*/ 4572000 w 4572000"/>
              <a:gd name="connsiteY1" fmla="*/ 7620 h 5147702"/>
              <a:gd name="connsiteX2" fmla="*/ 4572000 w 4572000"/>
              <a:gd name="connsiteY2" fmla="*/ 5147702 h 5147702"/>
              <a:gd name="connsiteX3" fmla="*/ 0 w 4572000"/>
              <a:gd name="connsiteY3" fmla="*/ 5147702 h 5147702"/>
              <a:gd name="connsiteX4" fmla="*/ 502920 w 4572000"/>
              <a:gd name="connsiteY4" fmla="*/ 0 h 5147702"/>
              <a:gd name="connsiteX0" fmla="*/ 480060 w 4572000"/>
              <a:gd name="connsiteY0" fmla="*/ 0 h 5140082"/>
              <a:gd name="connsiteX1" fmla="*/ 4572000 w 4572000"/>
              <a:gd name="connsiteY1" fmla="*/ 0 h 5140082"/>
              <a:gd name="connsiteX2" fmla="*/ 4572000 w 4572000"/>
              <a:gd name="connsiteY2" fmla="*/ 5140082 h 5140082"/>
              <a:gd name="connsiteX3" fmla="*/ 0 w 4572000"/>
              <a:gd name="connsiteY3" fmla="*/ 5140082 h 5140082"/>
              <a:gd name="connsiteX4" fmla="*/ 480060 w 4572000"/>
              <a:gd name="connsiteY4" fmla="*/ 0 h 5140082"/>
              <a:gd name="connsiteX0" fmla="*/ 1402080 w 5494020"/>
              <a:gd name="connsiteY0" fmla="*/ 0 h 5147702"/>
              <a:gd name="connsiteX1" fmla="*/ 5494020 w 5494020"/>
              <a:gd name="connsiteY1" fmla="*/ 0 h 5147702"/>
              <a:gd name="connsiteX2" fmla="*/ 5494020 w 5494020"/>
              <a:gd name="connsiteY2" fmla="*/ 5140082 h 5147702"/>
              <a:gd name="connsiteX3" fmla="*/ 0 w 5494020"/>
              <a:gd name="connsiteY3" fmla="*/ 5147702 h 5147702"/>
              <a:gd name="connsiteX4" fmla="*/ 1402080 w 5494020"/>
              <a:gd name="connsiteY4" fmla="*/ 0 h 5147702"/>
              <a:gd name="connsiteX0" fmla="*/ 1706880 w 5494020"/>
              <a:gd name="connsiteY0" fmla="*/ 0 h 5147702"/>
              <a:gd name="connsiteX1" fmla="*/ 5494020 w 5494020"/>
              <a:gd name="connsiteY1" fmla="*/ 0 h 5147702"/>
              <a:gd name="connsiteX2" fmla="*/ 5494020 w 5494020"/>
              <a:gd name="connsiteY2" fmla="*/ 5140082 h 5147702"/>
              <a:gd name="connsiteX3" fmla="*/ 0 w 5494020"/>
              <a:gd name="connsiteY3" fmla="*/ 5147702 h 5147702"/>
              <a:gd name="connsiteX4" fmla="*/ 1706880 w 5494020"/>
              <a:gd name="connsiteY4" fmla="*/ 0 h 514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4020" h="5147702">
                <a:moveTo>
                  <a:pt x="1706880" y="0"/>
                </a:moveTo>
                <a:lnTo>
                  <a:pt x="5494020" y="0"/>
                </a:lnTo>
                <a:lnTo>
                  <a:pt x="5494020" y="5140082"/>
                </a:lnTo>
                <a:lnTo>
                  <a:pt x="0" y="5147702"/>
                </a:lnTo>
                <a:lnTo>
                  <a:pt x="170688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4351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B5EC7ADC-67F9-4D30-A972-0F2B88D0792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4276" y="1714872"/>
            <a:ext cx="3570781" cy="43142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108000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80D3340-5DD9-49E8-A07D-B011C94832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B645F56-C047-4B2A-8D39-376A60FB6DBF}"/>
              </a:ext>
            </a:extLst>
          </p:cNvPr>
          <p:cNvSpPr>
            <a:spLocks/>
          </p:cNvSpPr>
          <p:nvPr userDrawn="1"/>
        </p:nvSpPr>
        <p:spPr bwMode="auto">
          <a:xfrm>
            <a:off x="0" y="5745389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22DEAED-1639-4112-B840-31264609C2DD}"/>
              </a:ext>
            </a:extLst>
          </p:cNvPr>
          <p:cNvSpPr>
            <a:spLocks/>
          </p:cNvSpPr>
          <p:nvPr userDrawn="1"/>
        </p:nvSpPr>
        <p:spPr bwMode="auto">
          <a:xfrm>
            <a:off x="6127769" y="5774694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34499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53BBA9-8910-48AA-B686-668257C008CF}"/>
              </a:ext>
            </a:extLst>
          </p:cNvPr>
          <p:cNvSpPr/>
          <p:nvPr userDrawn="1"/>
        </p:nvSpPr>
        <p:spPr>
          <a:xfrm>
            <a:off x="1" y="0"/>
            <a:ext cx="12207092" cy="1826792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6E292CF-6239-4FAD-8469-B4057CC66D43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918873" y="2234589"/>
            <a:ext cx="24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10C7E9C4-D97C-4EA3-8549-47E25308DBC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648458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8C95B59E-C4D0-4EBF-A295-B8EADA4B680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298465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C59B22E-803A-4DC7-BCB8-3C78A2CA0230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948471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B49267-E735-4FC7-83FE-360218A92580}"/>
              </a:ext>
            </a:extLst>
          </p:cNvPr>
          <p:cNvGrpSpPr/>
          <p:nvPr userDrawn="1"/>
        </p:nvGrpSpPr>
        <p:grpSpPr>
          <a:xfrm>
            <a:off x="0" y="5736337"/>
            <a:ext cx="12192000" cy="1121663"/>
            <a:chOff x="0" y="5758625"/>
            <a:chExt cx="12192000" cy="1121663"/>
          </a:xfrm>
          <a:solidFill>
            <a:schemeClr val="accent6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C7D1DDF-5D25-41E5-A133-643A36A3C2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5758625"/>
              <a:ext cx="6085418" cy="1121663"/>
            </a:xfrm>
            <a:custGeom>
              <a:avLst/>
              <a:gdLst>
                <a:gd name="connsiteX0" fmla="*/ 1649375 w 8882887"/>
                <a:gd name="connsiteY0" fmla="*/ 0 h 1682495"/>
                <a:gd name="connsiteX1" fmla="*/ 1652414 w 8882887"/>
                <a:gd name="connsiteY1" fmla="*/ 369665 h 1682495"/>
                <a:gd name="connsiteX2" fmla="*/ 1710174 w 8882887"/>
                <a:gd name="connsiteY2" fmla="*/ 489644 h 1682495"/>
                <a:gd name="connsiteX3" fmla="*/ 1713215 w 8882887"/>
                <a:gd name="connsiteY3" fmla="*/ 489644 h 1682495"/>
                <a:gd name="connsiteX4" fmla="*/ 1734495 w 8882887"/>
                <a:gd name="connsiteY4" fmla="*/ 489644 h 1682495"/>
                <a:gd name="connsiteX5" fmla="*/ 1734495 w 8882887"/>
                <a:gd name="connsiteY5" fmla="*/ 525312 h 1682495"/>
                <a:gd name="connsiteX6" fmla="*/ 1735256 w 8882887"/>
                <a:gd name="connsiteY6" fmla="*/ 526529 h 1682495"/>
                <a:gd name="connsiteX7" fmla="*/ 1740575 w 8882887"/>
                <a:gd name="connsiteY7" fmla="*/ 535041 h 1682495"/>
                <a:gd name="connsiteX8" fmla="*/ 1740575 w 8882887"/>
                <a:gd name="connsiteY8" fmla="*/ 706902 h 1682495"/>
                <a:gd name="connsiteX9" fmla="*/ 1743995 w 8882887"/>
                <a:gd name="connsiteY9" fmla="*/ 706902 h 1682495"/>
                <a:gd name="connsiteX10" fmla="*/ 1767936 w 8882887"/>
                <a:gd name="connsiteY10" fmla="*/ 706902 h 1682495"/>
                <a:gd name="connsiteX11" fmla="*/ 1767936 w 8882887"/>
                <a:gd name="connsiteY11" fmla="*/ 917675 h 1682495"/>
                <a:gd name="connsiteX12" fmla="*/ 1770216 w 8882887"/>
                <a:gd name="connsiteY12" fmla="*/ 917270 h 1682495"/>
                <a:gd name="connsiteX13" fmla="*/ 1786176 w 8882887"/>
                <a:gd name="connsiteY13" fmla="*/ 914433 h 1682495"/>
                <a:gd name="connsiteX14" fmla="*/ 1783136 w 8882887"/>
                <a:gd name="connsiteY14" fmla="*/ 1047381 h 1682495"/>
                <a:gd name="connsiteX15" fmla="*/ 1785416 w 8882887"/>
                <a:gd name="connsiteY15" fmla="*/ 1047788 h 1682495"/>
                <a:gd name="connsiteX16" fmla="*/ 1801376 w 8882887"/>
                <a:gd name="connsiteY16" fmla="*/ 1050624 h 1682495"/>
                <a:gd name="connsiteX17" fmla="*/ 1801755 w 8882887"/>
                <a:gd name="connsiteY17" fmla="*/ 1051841 h 1682495"/>
                <a:gd name="connsiteX18" fmla="*/ 1804416 w 8882887"/>
                <a:gd name="connsiteY18" fmla="*/ 1060353 h 1682495"/>
                <a:gd name="connsiteX19" fmla="*/ 1805556 w 8882887"/>
                <a:gd name="connsiteY19" fmla="*/ 1056705 h 1682495"/>
                <a:gd name="connsiteX20" fmla="*/ 1813536 w 8882887"/>
                <a:gd name="connsiteY20" fmla="*/ 1031169 h 1682495"/>
                <a:gd name="connsiteX21" fmla="*/ 1816196 w 8882887"/>
                <a:gd name="connsiteY21" fmla="*/ 1031169 h 1682495"/>
                <a:gd name="connsiteX22" fmla="*/ 1834817 w 8882887"/>
                <a:gd name="connsiteY22" fmla="*/ 1031169 h 1682495"/>
                <a:gd name="connsiteX23" fmla="*/ 1834817 w 8882887"/>
                <a:gd name="connsiteY23" fmla="*/ 1079808 h 1682495"/>
                <a:gd name="connsiteX24" fmla="*/ 1836336 w 8882887"/>
                <a:gd name="connsiteY24" fmla="*/ 1080620 h 1682495"/>
                <a:gd name="connsiteX25" fmla="*/ 1846977 w 8882887"/>
                <a:gd name="connsiteY25" fmla="*/ 1086294 h 1682495"/>
                <a:gd name="connsiteX26" fmla="*/ 1846977 w 8882887"/>
                <a:gd name="connsiteY26" fmla="*/ 1088321 h 1682495"/>
                <a:gd name="connsiteX27" fmla="*/ 1846977 w 8882887"/>
                <a:gd name="connsiteY27" fmla="*/ 1102508 h 1682495"/>
                <a:gd name="connsiteX28" fmla="*/ 1913858 w 8882887"/>
                <a:gd name="connsiteY28" fmla="*/ 1102508 h 1682495"/>
                <a:gd name="connsiteX29" fmla="*/ 1913858 w 8882887"/>
                <a:gd name="connsiteY29" fmla="*/ 1104129 h 1682495"/>
                <a:gd name="connsiteX30" fmla="*/ 1913858 w 8882887"/>
                <a:gd name="connsiteY30" fmla="*/ 1115478 h 1682495"/>
                <a:gd name="connsiteX31" fmla="*/ 1916897 w 8882887"/>
                <a:gd name="connsiteY31" fmla="*/ 1115478 h 1682495"/>
                <a:gd name="connsiteX32" fmla="*/ 1938177 w 8882887"/>
                <a:gd name="connsiteY32" fmla="*/ 1115478 h 1682495"/>
                <a:gd name="connsiteX33" fmla="*/ 1938177 w 8882887"/>
                <a:gd name="connsiteY33" fmla="*/ 1070081 h 1682495"/>
                <a:gd name="connsiteX34" fmla="*/ 2005058 w 8882887"/>
                <a:gd name="connsiteY34" fmla="*/ 1070081 h 1682495"/>
                <a:gd name="connsiteX35" fmla="*/ 2005058 w 8882887"/>
                <a:gd name="connsiteY35" fmla="*/ 1068054 h 1682495"/>
                <a:gd name="connsiteX36" fmla="*/ 2005058 w 8882887"/>
                <a:gd name="connsiteY36" fmla="*/ 1053867 h 1682495"/>
                <a:gd name="connsiteX37" fmla="*/ 2006579 w 8882887"/>
                <a:gd name="connsiteY37" fmla="*/ 1053867 h 1682495"/>
                <a:gd name="connsiteX38" fmla="*/ 2017218 w 8882887"/>
                <a:gd name="connsiteY38" fmla="*/ 1053867 h 1682495"/>
                <a:gd name="connsiteX39" fmla="*/ 2017218 w 8882887"/>
                <a:gd name="connsiteY39" fmla="*/ 1051031 h 1682495"/>
                <a:gd name="connsiteX40" fmla="*/ 2017218 w 8882887"/>
                <a:gd name="connsiteY40" fmla="*/ 1031169 h 1682495"/>
                <a:gd name="connsiteX41" fmla="*/ 2018358 w 8882887"/>
                <a:gd name="connsiteY41" fmla="*/ 1031169 h 1682495"/>
                <a:gd name="connsiteX42" fmla="*/ 2026338 w 8882887"/>
                <a:gd name="connsiteY42" fmla="*/ 1031169 h 1682495"/>
                <a:gd name="connsiteX43" fmla="*/ 2026338 w 8882887"/>
                <a:gd name="connsiteY43" fmla="*/ 1029548 h 1682495"/>
                <a:gd name="connsiteX44" fmla="*/ 2026338 w 8882887"/>
                <a:gd name="connsiteY44" fmla="*/ 1018197 h 1682495"/>
                <a:gd name="connsiteX45" fmla="*/ 2029379 w 8882887"/>
                <a:gd name="connsiteY45" fmla="*/ 1018197 h 1682495"/>
                <a:gd name="connsiteX46" fmla="*/ 2050659 w 8882887"/>
                <a:gd name="connsiteY46" fmla="*/ 1018197 h 1682495"/>
                <a:gd name="connsiteX47" fmla="*/ 2050659 w 8882887"/>
                <a:gd name="connsiteY47" fmla="*/ 1019819 h 1682495"/>
                <a:gd name="connsiteX48" fmla="*/ 2050659 w 8882887"/>
                <a:gd name="connsiteY48" fmla="*/ 1031169 h 1682495"/>
                <a:gd name="connsiteX49" fmla="*/ 2084099 w 8882887"/>
                <a:gd name="connsiteY49" fmla="*/ 1031169 h 1682495"/>
                <a:gd name="connsiteX50" fmla="*/ 2084099 w 8882887"/>
                <a:gd name="connsiteY50" fmla="*/ 1028331 h 1682495"/>
                <a:gd name="connsiteX51" fmla="*/ 2084099 w 8882887"/>
                <a:gd name="connsiteY51" fmla="*/ 1008470 h 1682495"/>
                <a:gd name="connsiteX52" fmla="*/ 2086760 w 8882887"/>
                <a:gd name="connsiteY52" fmla="*/ 1008470 h 1682495"/>
                <a:gd name="connsiteX53" fmla="*/ 2105379 w 8882887"/>
                <a:gd name="connsiteY53" fmla="*/ 1008470 h 1682495"/>
                <a:gd name="connsiteX54" fmla="*/ 2105379 w 8882887"/>
                <a:gd name="connsiteY54" fmla="*/ 1044140 h 1682495"/>
                <a:gd name="connsiteX55" fmla="*/ 2106900 w 8882887"/>
                <a:gd name="connsiteY55" fmla="*/ 1044140 h 1682495"/>
                <a:gd name="connsiteX56" fmla="*/ 2117540 w 8882887"/>
                <a:gd name="connsiteY56" fmla="*/ 1044140 h 1682495"/>
                <a:gd name="connsiteX57" fmla="*/ 2117540 w 8882887"/>
                <a:gd name="connsiteY57" fmla="*/ 1042518 h 1682495"/>
                <a:gd name="connsiteX58" fmla="*/ 2117540 w 8882887"/>
                <a:gd name="connsiteY58" fmla="*/ 1031169 h 1682495"/>
                <a:gd name="connsiteX59" fmla="*/ 2120199 w 8882887"/>
                <a:gd name="connsiteY59" fmla="*/ 1031169 h 1682495"/>
                <a:gd name="connsiteX60" fmla="*/ 2138820 w 8882887"/>
                <a:gd name="connsiteY60" fmla="*/ 1031169 h 1682495"/>
                <a:gd name="connsiteX61" fmla="*/ 2138820 w 8882887"/>
                <a:gd name="connsiteY61" fmla="*/ 1070081 h 1682495"/>
                <a:gd name="connsiteX62" fmla="*/ 2141861 w 8882887"/>
                <a:gd name="connsiteY62" fmla="*/ 1070081 h 1682495"/>
                <a:gd name="connsiteX63" fmla="*/ 2163140 w 8882887"/>
                <a:gd name="connsiteY63" fmla="*/ 1070081 h 1682495"/>
                <a:gd name="connsiteX64" fmla="*/ 2163140 w 8882887"/>
                <a:gd name="connsiteY64" fmla="*/ 1072512 h 1682495"/>
                <a:gd name="connsiteX65" fmla="*/ 2163140 w 8882887"/>
                <a:gd name="connsiteY65" fmla="*/ 1089537 h 1682495"/>
                <a:gd name="connsiteX66" fmla="*/ 2164280 w 8882887"/>
                <a:gd name="connsiteY66" fmla="*/ 1089537 h 1682495"/>
                <a:gd name="connsiteX67" fmla="*/ 2172261 w 8882887"/>
                <a:gd name="connsiteY67" fmla="*/ 1089537 h 1682495"/>
                <a:gd name="connsiteX68" fmla="*/ 2172261 w 8882887"/>
                <a:gd name="connsiteY68" fmla="*/ 1088321 h 1682495"/>
                <a:gd name="connsiteX69" fmla="*/ 2172261 w 8882887"/>
                <a:gd name="connsiteY69" fmla="*/ 1079808 h 1682495"/>
                <a:gd name="connsiteX70" fmla="*/ 2217861 w 8882887"/>
                <a:gd name="connsiteY70" fmla="*/ 1079808 h 1682495"/>
                <a:gd name="connsiteX71" fmla="*/ 2217861 w 8882887"/>
                <a:gd name="connsiteY71" fmla="*/ 1115478 h 1682495"/>
                <a:gd name="connsiteX72" fmla="*/ 2219381 w 8882887"/>
                <a:gd name="connsiteY72" fmla="*/ 1115478 h 1682495"/>
                <a:gd name="connsiteX73" fmla="*/ 2230022 w 8882887"/>
                <a:gd name="connsiteY73" fmla="*/ 1115478 h 1682495"/>
                <a:gd name="connsiteX74" fmla="*/ 2230022 w 8882887"/>
                <a:gd name="connsiteY74" fmla="*/ 1117100 h 1682495"/>
                <a:gd name="connsiteX75" fmla="*/ 2230022 w 8882887"/>
                <a:gd name="connsiteY75" fmla="*/ 1128449 h 1682495"/>
                <a:gd name="connsiteX76" fmla="*/ 2231162 w 8882887"/>
                <a:gd name="connsiteY76" fmla="*/ 1128449 h 1682495"/>
                <a:gd name="connsiteX77" fmla="*/ 2239142 w 8882887"/>
                <a:gd name="connsiteY77" fmla="*/ 1128449 h 1682495"/>
                <a:gd name="connsiteX78" fmla="*/ 2239142 w 8882887"/>
                <a:gd name="connsiteY78" fmla="*/ 1125206 h 1682495"/>
                <a:gd name="connsiteX79" fmla="*/ 2239142 w 8882887"/>
                <a:gd name="connsiteY79" fmla="*/ 1102508 h 1682495"/>
                <a:gd name="connsiteX80" fmla="*/ 2240661 w 8882887"/>
                <a:gd name="connsiteY80" fmla="*/ 1102508 h 1682495"/>
                <a:gd name="connsiteX81" fmla="*/ 2251302 w 8882887"/>
                <a:gd name="connsiteY81" fmla="*/ 1102508 h 1682495"/>
                <a:gd name="connsiteX82" fmla="*/ 2251302 w 8882887"/>
                <a:gd name="connsiteY82" fmla="*/ 1104129 h 1682495"/>
                <a:gd name="connsiteX83" fmla="*/ 2251302 w 8882887"/>
                <a:gd name="connsiteY83" fmla="*/ 1115478 h 1682495"/>
                <a:gd name="connsiteX84" fmla="*/ 2259282 w 8882887"/>
                <a:gd name="connsiteY84" fmla="*/ 1112489 h 1682495"/>
                <a:gd name="connsiteX85" fmla="*/ 2260422 w 8882887"/>
                <a:gd name="connsiteY85" fmla="*/ 1111019 h 1682495"/>
                <a:gd name="connsiteX86" fmla="*/ 2260422 w 8882887"/>
                <a:gd name="connsiteY86" fmla="*/ 1102508 h 1682495"/>
                <a:gd name="connsiteX87" fmla="*/ 2318183 w 8882887"/>
                <a:gd name="connsiteY87" fmla="*/ 1102508 h 1682495"/>
                <a:gd name="connsiteX88" fmla="*/ 2318183 w 8882887"/>
                <a:gd name="connsiteY88" fmla="*/ 1138176 h 1682495"/>
                <a:gd name="connsiteX89" fmla="*/ 2321222 w 8882887"/>
                <a:gd name="connsiteY89" fmla="*/ 1138176 h 1682495"/>
                <a:gd name="connsiteX90" fmla="*/ 2342502 w 8882887"/>
                <a:gd name="connsiteY90" fmla="*/ 1138176 h 1682495"/>
                <a:gd name="connsiteX91" fmla="*/ 2342502 w 8882887"/>
                <a:gd name="connsiteY91" fmla="*/ 1139798 h 1682495"/>
                <a:gd name="connsiteX92" fmla="*/ 2342502 w 8882887"/>
                <a:gd name="connsiteY92" fmla="*/ 1151147 h 1682495"/>
                <a:gd name="connsiteX93" fmla="*/ 2345163 w 8882887"/>
                <a:gd name="connsiteY93" fmla="*/ 1151147 h 1682495"/>
                <a:gd name="connsiteX94" fmla="*/ 2363783 w 8882887"/>
                <a:gd name="connsiteY94" fmla="*/ 1151147 h 1682495"/>
                <a:gd name="connsiteX95" fmla="*/ 2363783 w 8882887"/>
                <a:gd name="connsiteY95" fmla="*/ 1115478 h 1682495"/>
                <a:gd name="connsiteX96" fmla="*/ 2365302 w 8882887"/>
                <a:gd name="connsiteY96" fmla="*/ 1115478 h 1682495"/>
                <a:gd name="connsiteX97" fmla="*/ 2375943 w 8882887"/>
                <a:gd name="connsiteY97" fmla="*/ 1115478 h 1682495"/>
                <a:gd name="connsiteX98" fmla="*/ 2375943 w 8882887"/>
                <a:gd name="connsiteY98" fmla="*/ 1066838 h 1682495"/>
                <a:gd name="connsiteX99" fmla="*/ 2377463 w 8882887"/>
                <a:gd name="connsiteY99" fmla="*/ 1066838 h 1682495"/>
                <a:gd name="connsiteX100" fmla="*/ 2388104 w 8882887"/>
                <a:gd name="connsiteY100" fmla="*/ 1066838 h 1682495"/>
                <a:gd name="connsiteX101" fmla="*/ 2388104 w 8882887"/>
                <a:gd name="connsiteY101" fmla="*/ 1064001 h 1682495"/>
                <a:gd name="connsiteX102" fmla="*/ 2388104 w 8882887"/>
                <a:gd name="connsiteY102" fmla="*/ 1044140 h 1682495"/>
                <a:gd name="connsiteX103" fmla="*/ 2386203 w 8882887"/>
                <a:gd name="connsiteY103" fmla="*/ 1041707 h 1682495"/>
                <a:gd name="connsiteX104" fmla="*/ 2394183 w 8882887"/>
                <a:gd name="connsiteY104" fmla="*/ 1024683 h 1682495"/>
                <a:gd name="connsiteX105" fmla="*/ 2406344 w 8882887"/>
                <a:gd name="connsiteY105" fmla="*/ 1066838 h 1682495"/>
                <a:gd name="connsiteX106" fmla="*/ 2407484 w 8882887"/>
                <a:gd name="connsiteY106" fmla="*/ 1066838 h 1682495"/>
                <a:gd name="connsiteX107" fmla="*/ 2415464 w 8882887"/>
                <a:gd name="connsiteY107" fmla="*/ 1066838 h 1682495"/>
                <a:gd name="connsiteX108" fmla="*/ 2415464 w 8882887"/>
                <a:gd name="connsiteY108" fmla="*/ 907947 h 1682495"/>
                <a:gd name="connsiteX109" fmla="*/ 2417744 w 8882887"/>
                <a:gd name="connsiteY109" fmla="*/ 907947 h 1682495"/>
                <a:gd name="connsiteX110" fmla="*/ 2433704 w 8882887"/>
                <a:gd name="connsiteY110" fmla="*/ 907947 h 1682495"/>
                <a:gd name="connsiteX111" fmla="*/ 2433704 w 8882887"/>
                <a:gd name="connsiteY111" fmla="*/ 836609 h 1682495"/>
                <a:gd name="connsiteX112" fmla="*/ 2473224 w 8882887"/>
                <a:gd name="connsiteY112" fmla="*/ 836609 h 1682495"/>
                <a:gd name="connsiteX113" fmla="*/ 2473224 w 8882887"/>
                <a:gd name="connsiteY113" fmla="*/ 804182 h 1682495"/>
                <a:gd name="connsiteX114" fmla="*/ 2524905 w 8882887"/>
                <a:gd name="connsiteY114" fmla="*/ 804182 h 1682495"/>
                <a:gd name="connsiteX115" fmla="*/ 2524905 w 8882887"/>
                <a:gd name="connsiteY115" fmla="*/ 807830 h 1682495"/>
                <a:gd name="connsiteX116" fmla="*/ 2524905 w 8882887"/>
                <a:gd name="connsiteY116" fmla="*/ 833366 h 1682495"/>
                <a:gd name="connsiteX117" fmla="*/ 2528325 w 8882887"/>
                <a:gd name="connsiteY117" fmla="*/ 833366 h 1682495"/>
                <a:gd name="connsiteX118" fmla="*/ 2552265 w 8882887"/>
                <a:gd name="connsiteY118" fmla="*/ 833366 h 1682495"/>
                <a:gd name="connsiteX119" fmla="*/ 2552265 w 8882887"/>
                <a:gd name="connsiteY119" fmla="*/ 904704 h 1682495"/>
                <a:gd name="connsiteX120" fmla="*/ 2553785 w 8882887"/>
                <a:gd name="connsiteY120" fmla="*/ 904704 h 1682495"/>
                <a:gd name="connsiteX121" fmla="*/ 2564426 w 8882887"/>
                <a:gd name="connsiteY121" fmla="*/ 904704 h 1682495"/>
                <a:gd name="connsiteX122" fmla="*/ 2585706 w 8882887"/>
                <a:gd name="connsiteY122" fmla="*/ 911190 h 1682495"/>
                <a:gd name="connsiteX123" fmla="*/ 2585706 w 8882887"/>
                <a:gd name="connsiteY123" fmla="*/ 969558 h 1682495"/>
                <a:gd name="connsiteX124" fmla="*/ 2587226 w 8882887"/>
                <a:gd name="connsiteY124" fmla="*/ 969558 h 1682495"/>
                <a:gd name="connsiteX125" fmla="*/ 2597865 w 8882887"/>
                <a:gd name="connsiteY125" fmla="*/ 969558 h 1682495"/>
                <a:gd name="connsiteX126" fmla="*/ 2597865 w 8882887"/>
                <a:gd name="connsiteY126" fmla="*/ 971990 h 1682495"/>
                <a:gd name="connsiteX127" fmla="*/ 2597865 w 8882887"/>
                <a:gd name="connsiteY127" fmla="*/ 989013 h 1682495"/>
                <a:gd name="connsiteX128" fmla="*/ 2600906 w 8882887"/>
                <a:gd name="connsiteY128" fmla="*/ 989013 h 1682495"/>
                <a:gd name="connsiteX129" fmla="*/ 2622186 w 8882887"/>
                <a:gd name="connsiteY129" fmla="*/ 989013 h 1682495"/>
                <a:gd name="connsiteX130" fmla="*/ 2631306 w 8882887"/>
                <a:gd name="connsiteY130" fmla="*/ 998742 h 1682495"/>
                <a:gd name="connsiteX131" fmla="*/ 2631306 w 8882887"/>
                <a:gd name="connsiteY131" fmla="*/ 1031169 h 1682495"/>
                <a:gd name="connsiteX132" fmla="*/ 2634726 w 8882887"/>
                <a:gd name="connsiteY132" fmla="*/ 1031169 h 1682495"/>
                <a:gd name="connsiteX133" fmla="*/ 2658666 w 8882887"/>
                <a:gd name="connsiteY133" fmla="*/ 1031169 h 1682495"/>
                <a:gd name="connsiteX134" fmla="*/ 2658666 w 8882887"/>
                <a:gd name="connsiteY134" fmla="*/ 1032789 h 1682495"/>
                <a:gd name="connsiteX135" fmla="*/ 2658666 w 8882887"/>
                <a:gd name="connsiteY135" fmla="*/ 1044140 h 1682495"/>
                <a:gd name="connsiteX136" fmla="*/ 2660567 w 8882887"/>
                <a:gd name="connsiteY136" fmla="*/ 1044140 h 1682495"/>
                <a:gd name="connsiteX137" fmla="*/ 2673867 w 8882887"/>
                <a:gd name="connsiteY137" fmla="*/ 1044140 h 1682495"/>
                <a:gd name="connsiteX138" fmla="*/ 2673867 w 8882887"/>
                <a:gd name="connsiteY138" fmla="*/ 1047381 h 1682495"/>
                <a:gd name="connsiteX139" fmla="*/ 2673867 w 8882887"/>
                <a:gd name="connsiteY139" fmla="*/ 1070081 h 1682495"/>
                <a:gd name="connsiteX140" fmla="*/ 2679947 w 8882887"/>
                <a:gd name="connsiteY140" fmla="*/ 1067243 h 1682495"/>
                <a:gd name="connsiteX141" fmla="*/ 2679947 w 8882887"/>
                <a:gd name="connsiteY141" fmla="*/ 1047381 h 1682495"/>
                <a:gd name="connsiteX142" fmla="*/ 2681466 w 8882887"/>
                <a:gd name="connsiteY142" fmla="*/ 1047381 h 1682495"/>
                <a:gd name="connsiteX143" fmla="*/ 2692107 w 8882887"/>
                <a:gd name="connsiteY143" fmla="*/ 1047381 h 1682495"/>
                <a:gd name="connsiteX144" fmla="*/ 2692107 w 8882887"/>
                <a:gd name="connsiteY144" fmla="*/ 1049814 h 1682495"/>
                <a:gd name="connsiteX145" fmla="*/ 2692107 w 8882887"/>
                <a:gd name="connsiteY145" fmla="*/ 1066838 h 1682495"/>
                <a:gd name="connsiteX146" fmla="*/ 2693247 w 8882887"/>
                <a:gd name="connsiteY146" fmla="*/ 1066838 h 1682495"/>
                <a:gd name="connsiteX147" fmla="*/ 2701227 w 8882887"/>
                <a:gd name="connsiteY147" fmla="*/ 1066838 h 1682495"/>
                <a:gd name="connsiteX148" fmla="*/ 2774187 w 8882887"/>
                <a:gd name="connsiteY148" fmla="*/ 1060353 h 1682495"/>
                <a:gd name="connsiteX149" fmla="*/ 2774187 w 8882887"/>
                <a:gd name="connsiteY149" fmla="*/ 1062380 h 1682495"/>
                <a:gd name="connsiteX150" fmla="*/ 2774187 w 8882887"/>
                <a:gd name="connsiteY150" fmla="*/ 1076565 h 1682495"/>
                <a:gd name="connsiteX151" fmla="*/ 2775327 w 8882887"/>
                <a:gd name="connsiteY151" fmla="*/ 1076565 h 1682495"/>
                <a:gd name="connsiteX152" fmla="*/ 2783309 w 8882887"/>
                <a:gd name="connsiteY152" fmla="*/ 1076565 h 1682495"/>
                <a:gd name="connsiteX153" fmla="*/ 2783309 w 8882887"/>
                <a:gd name="connsiteY153" fmla="*/ 1079808 h 1682495"/>
                <a:gd name="connsiteX154" fmla="*/ 2783309 w 8882887"/>
                <a:gd name="connsiteY154" fmla="*/ 1102508 h 1682495"/>
                <a:gd name="connsiteX155" fmla="*/ 2786348 w 8882887"/>
                <a:gd name="connsiteY155" fmla="*/ 1100481 h 1682495"/>
                <a:gd name="connsiteX156" fmla="*/ 2807628 w 8882887"/>
                <a:gd name="connsiteY156" fmla="*/ 1086294 h 1682495"/>
                <a:gd name="connsiteX157" fmla="*/ 2816748 w 8882887"/>
                <a:gd name="connsiteY157" fmla="*/ 1024683 h 1682495"/>
                <a:gd name="connsiteX158" fmla="*/ 2817888 w 8882887"/>
                <a:gd name="connsiteY158" fmla="*/ 1024278 h 1682495"/>
                <a:gd name="connsiteX159" fmla="*/ 2825868 w 8882887"/>
                <a:gd name="connsiteY159" fmla="*/ 1021440 h 1682495"/>
                <a:gd name="connsiteX160" fmla="*/ 2828909 w 8882887"/>
                <a:gd name="connsiteY160" fmla="*/ 917675 h 1682495"/>
                <a:gd name="connsiteX161" fmla="*/ 2831949 w 8882887"/>
                <a:gd name="connsiteY161" fmla="*/ 1021440 h 1682495"/>
                <a:gd name="connsiteX162" fmla="*/ 2833089 w 8882887"/>
                <a:gd name="connsiteY162" fmla="*/ 1021845 h 1682495"/>
                <a:gd name="connsiteX163" fmla="*/ 2841069 w 8882887"/>
                <a:gd name="connsiteY163" fmla="*/ 1024683 h 1682495"/>
                <a:gd name="connsiteX164" fmla="*/ 2841069 w 8882887"/>
                <a:gd name="connsiteY164" fmla="*/ 894977 h 1682495"/>
                <a:gd name="connsiteX165" fmla="*/ 2847149 w 8882887"/>
                <a:gd name="connsiteY165" fmla="*/ 846336 h 1682495"/>
                <a:gd name="connsiteX166" fmla="*/ 2904909 w 8882887"/>
                <a:gd name="connsiteY166" fmla="*/ 846336 h 1682495"/>
                <a:gd name="connsiteX167" fmla="*/ 2904909 w 8882887"/>
                <a:gd name="connsiteY167" fmla="*/ 894977 h 1682495"/>
                <a:gd name="connsiteX168" fmla="*/ 2906049 w 8882887"/>
                <a:gd name="connsiteY168" fmla="*/ 894977 h 1682495"/>
                <a:gd name="connsiteX169" fmla="*/ 2914029 w 8882887"/>
                <a:gd name="connsiteY169" fmla="*/ 894977 h 1682495"/>
                <a:gd name="connsiteX170" fmla="*/ 2914029 w 8882887"/>
                <a:gd name="connsiteY170" fmla="*/ 771755 h 1682495"/>
                <a:gd name="connsiteX171" fmla="*/ 2916690 w 8882887"/>
                <a:gd name="connsiteY171" fmla="*/ 771755 h 1682495"/>
                <a:gd name="connsiteX172" fmla="*/ 2935310 w 8882887"/>
                <a:gd name="connsiteY172" fmla="*/ 771755 h 1682495"/>
                <a:gd name="connsiteX173" fmla="*/ 2935310 w 8882887"/>
                <a:gd name="connsiteY173" fmla="*/ 768918 h 1682495"/>
                <a:gd name="connsiteX174" fmla="*/ 2935310 w 8882887"/>
                <a:gd name="connsiteY174" fmla="*/ 749057 h 1682495"/>
                <a:gd name="connsiteX175" fmla="*/ 2968751 w 8882887"/>
                <a:gd name="connsiteY175" fmla="*/ 749057 h 1682495"/>
                <a:gd name="connsiteX176" fmla="*/ 2968751 w 8882887"/>
                <a:gd name="connsiteY176" fmla="*/ 747435 h 1682495"/>
                <a:gd name="connsiteX177" fmla="*/ 2968751 w 8882887"/>
                <a:gd name="connsiteY177" fmla="*/ 736086 h 1682495"/>
                <a:gd name="connsiteX178" fmla="*/ 2971410 w 8882887"/>
                <a:gd name="connsiteY178" fmla="*/ 736086 h 1682495"/>
                <a:gd name="connsiteX179" fmla="*/ 2990031 w 8882887"/>
                <a:gd name="connsiteY179" fmla="*/ 736086 h 1682495"/>
                <a:gd name="connsiteX180" fmla="*/ 2990031 w 8882887"/>
                <a:gd name="connsiteY180" fmla="*/ 737708 h 1682495"/>
                <a:gd name="connsiteX181" fmla="*/ 2990031 w 8882887"/>
                <a:gd name="connsiteY181" fmla="*/ 749057 h 1682495"/>
                <a:gd name="connsiteX182" fmla="*/ 2991171 w 8882887"/>
                <a:gd name="connsiteY182" fmla="*/ 749057 h 1682495"/>
                <a:gd name="connsiteX183" fmla="*/ 2999151 w 8882887"/>
                <a:gd name="connsiteY183" fmla="*/ 749057 h 1682495"/>
                <a:gd name="connsiteX184" fmla="*/ 3014351 w 8882887"/>
                <a:gd name="connsiteY184" fmla="*/ 742571 h 1682495"/>
                <a:gd name="connsiteX185" fmla="*/ 3020430 w 8882887"/>
                <a:gd name="connsiteY185" fmla="*/ 747435 h 1682495"/>
                <a:gd name="connsiteX186" fmla="*/ 3020430 w 8882887"/>
                <a:gd name="connsiteY186" fmla="*/ 736086 h 1682495"/>
                <a:gd name="connsiteX187" fmla="*/ 3023850 w 8882887"/>
                <a:gd name="connsiteY187" fmla="*/ 736086 h 1682495"/>
                <a:gd name="connsiteX188" fmla="*/ 3047792 w 8882887"/>
                <a:gd name="connsiteY188" fmla="*/ 736086 h 1682495"/>
                <a:gd name="connsiteX189" fmla="*/ 3047792 w 8882887"/>
                <a:gd name="connsiteY189" fmla="*/ 737708 h 1682495"/>
                <a:gd name="connsiteX190" fmla="*/ 3047792 w 8882887"/>
                <a:gd name="connsiteY190" fmla="*/ 749057 h 1682495"/>
                <a:gd name="connsiteX191" fmla="*/ 3093392 w 8882887"/>
                <a:gd name="connsiteY191" fmla="*/ 749057 h 1682495"/>
                <a:gd name="connsiteX192" fmla="*/ 3093392 w 8882887"/>
                <a:gd name="connsiteY192" fmla="*/ 751488 h 1682495"/>
                <a:gd name="connsiteX193" fmla="*/ 3093392 w 8882887"/>
                <a:gd name="connsiteY193" fmla="*/ 768513 h 1682495"/>
                <a:gd name="connsiteX194" fmla="*/ 3132912 w 8882887"/>
                <a:gd name="connsiteY194" fmla="*/ 768513 h 1682495"/>
                <a:gd name="connsiteX195" fmla="*/ 3132912 w 8882887"/>
                <a:gd name="connsiteY195" fmla="*/ 813909 h 1682495"/>
                <a:gd name="connsiteX196" fmla="*/ 3134052 w 8882887"/>
                <a:gd name="connsiteY196" fmla="*/ 813909 h 1682495"/>
                <a:gd name="connsiteX197" fmla="*/ 3142032 w 8882887"/>
                <a:gd name="connsiteY197" fmla="*/ 813909 h 1682495"/>
                <a:gd name="connsiteX198" fmla="*/ 3142032 w 8882887"/>
                <a:gd name="connsiteY198" fmla="*/ 815531 h 1682495"/>
                <a:gd name="connsiteX199" fmla="*/ 3142032 w 8882887"/>
                <a:gd name="connsiteY199" fmla="*/ 826881 h 1682495"/>
                <a:gd name="connsiteX200" fmla="*/ 3148113 w 8882887"/>
                <a:gd name="connsiteY200" fmla="*/ 872277 h 1682495"/>
                <a:gd name="connsiteX201" fmla="*/ 3149253 w 8882887"/>
                <a:gd name="connsiteY201" fmla="*/ 872277 h 1682495"/>
                <a:gd name="connsiteX202" fmla="*/ 3157233 w 8882887"/>
                <a:gd name="connsiteY202" fmla="*/ 872277 h 1682495"/>
                <a:gd name="connsiteX203" fmla="*/ 3157233 w 8882887"/>
                <a:gd name="connsiteY203" fmla="*/ 873494 h 1682495"/>
                <a:gd name="connsiteX204" fmla="*/ 3157233 w 8882887"/>
                <a:gd name="connsiteY204" fmla="*/ 882006 h 1682495"/>
                <a:gd name="connsiteX205" fmla="*/ 3158753 w 8882887"/>
                <a:gd name="connsiteY205" fmla="*/ 882006 h 1682495"/>
                <a:gd name="connsiteX206" fmla="*/ 3169392 w 8882887"/>
                <a:gd name="connsiteY206" fmla="*/ 882006 h 1682495"/>
                <a:gd name="connsiteX207" fmla="*/ 3169392 w 8882887"/>
                <a:gd name="connsiteY207" fmla="*/ 927404 h 1682495"/>
                <a:gd name="connsiteX208" fmla="*/ 3172433 w 8882887"/>
                <a:gd name="connsiteY208" fmla="*/ 927404 h 1682495"/>
                <a:gd name="connsiteX209" fmla="*/ 3193713 w 8882887"/>
                <a:gd name="connsiteY209" fmla="*/ 927404 h 1682495"/>
                <a:gd name="connsiteX210" fmla="*/ 3193713 w 8882887"/>
                <a:gd name="connsiteY210" fmla="*/ 963072 h 1682495"/>
                <a:gd name="connsiteX211" fmla="*/ 3196754 w 8882887"/>
                <a:gd name="connsiteY211" fmla="*/ 965504 h 1682495"/>
                <a:gd name="connsiteX212" fmla="*/ 3196754 w 8882887"/>
                <a:gd name="connsiteY212" fmla="*/ 982529 h 1682495"/>
                <a:gd name="connsiteX213" fmla="*/ 3197894 w 8882887"/>
                <a:gd name="connsiteY213" fmla="*/ 982529 h 1682495"/>
                <a:gd name="connsiteX214" fmla="*/ 3205874 w 8882887"/>
                <a:gd name="connsiteY214" fmla="*/ 982529 h 1682495"/>
                <a:gd name="connsiteX215" fmla="*/ 3205874 w 8882887"/>
                <a:gd name="connsiteY215" fmla="*/ 1018197 h 1682495"/>
                <a:gd name="connsiteX216" fmla="*/ 3207773 w 8882887"/>
                <a:gd name="connsiteY216" fmla="*/ 1018197 h 1682495"/>
                <a:gd name="connsiteX217" fmla="*/ 3221073 w 8882887"/>
                <a:gd name="connsiteY217" fmla="*/ 1018197 h 1682495"/>
                <a:gd name="connsiteX218" fmla="*/ 3224114 w 8882887"/>
                <a:gd name="connsiteY218" fmla="*/ 1024278 h 1682495"/>
                <a:gd name="connsiteX219" fmla="*/ 3224114 w 8882887"/>
                <a:gd name="connsiteY219" fmla="*/ 1044140 h 1682495"/>
                <a:gd name="connsiteX220" fmla="*/ 3226394 w 8882887"/>
                <a:gd name="connsiteY220" fmla="*/ 1041302 h 1682495"/>
                <a:gd name="connsiteX221" fmla="*/ 3242354 w 8882887"/>
                <a:gd name="connsiteY221" fmla="*/ 1021440 h 1682495"/>
                <a:gd name="connsiteX222" fmla="*/ 3284915 w 8882887"/>
                <a:gd name="connsiteY222" fmla="*/ 1021440 h 1682495"/>
                <a:gd name="connsiteX223" fmla="*/ 3284915 w 8882887"/>
                <a:gd name="connsiteY223" fmla="*/ 1151147 h 1682495"/>
                <a:gd name="connsiteX224" fmla="*/ 3286055 w 8882887"/>
                <a:gd name="connsiteY224" fmla="*/ 1151147 h 1682495"/>
                <a:gd name="connsiteX225" fmla="*/ 3294035 w 8882887"/>
                <a:gd name="connsiteY225" fmla="*/ 1151147 h 1682495"/>
                <a:gd name="connsiteX226" fmla="*/ 3295175 w 8882887"/>
                <a:gd name="connsiteY226" fmla="*/ 1149120 h 1682495"/>
                <a:gd name="connsiteX227" fmla="*/ 3303155 w 8882887"/>
                <a:gd name="connsiteY227" fmla="*/ 1134933 h 1682495"/>
                <a:gd name="connsiteX228" fmla="*/ 3303155 w 8882887"/>
                <a:gd name="connsiteY228" fmla="*/ 1137771 h 1682495"/>
                <a:gd name="connsiteX229" fmla="*/ 3303155 w 8882887"/>
                <a:gd name="connsiteY229" fmla="*/ 1157633 h 1682495"/>
                <a:gd name="connsiteX230" fmla="*/ 3309234 w 8882887"/>
                <a:gd name="connsiteY230" fmla="*/ 1089537 h 1682495"/>
                <a:gd name="connsiteX231" fmla="*/ 3310374 w 8882887"/>
                <a:gd name="connsiteY231" fmla="*/ 1089537 h 1682495"/>
                <a:gd name="connsiteX232" fmla="*/ 3318354 w 8882887"/>
                <a:gd name="connsiteY232" fmla="*/ 1089537 h 1682495"/>
                <a:gd name="connsiteX233" fmla="*/ 3318354 w 8882887"/>
                <a:gd name="connsiteY233" fmla="*/ 992256 h 1682495"/>
                <a:gd name="connsiteX234" fmla="*/ 3319875 w 8882887"/>
                <a:gd name="connsiteY234" fmla="*/ 992256 h 1682495"/>
                <a:gd name="connsiteX235" fmla="*/ 3330515 w 8882887"/>
                <a:gd name="connsiteY235" fmla="*/ 992256 h 1682495"/>
                <a:gd name="connsiteX236" fmla="*/ 3348755 w 8882887"/>
                <a:gd name="connsiteY236" fmla="*/ 927404 h 1682495"/>
                <a:gd name="connsiteX237" fmla="*/ 3350655 w 8882887"/>
                <a:gd name="connsiteY237" fmla="*/ 927404 h 1682495"/>
                <a:gd name="connsiteX238" fmla="*/ 3363956 w 8882887"/>
                <a:gd name="connsiteY238" fmla="*/ 927404 h 1682495"/>
                <a:gd name="connsiteX239" fmla="*/ 3379155 w 8882887"/>
                <a:gd name="connsiteY239" fmla="*/ 992256 h 1682495"/>
                <a:gd name="connsiteX240" fmla="*/ 3380675 w 8882887"/>
                <a:gd name="connsiteY240" fmla="*/ 992256 h 1682495"/>
                <a:gd name="connsiteX241" fmla="*/ 3391316 w 8882887"/>
                <a:gd name="connsiteY241" fmla="*/ 992256 h 1682495"/>
                <a:gd name="connsiteX242" fmla="*/ 3391316 w 8882887"/>
                <a:gd name="connsiteY242" fmla="*/ 1050624 h 1682495"/>
                <a:gd name="connsiteX243" fmla="*/ 3393975 w 8882887"/>
                <a:gd name="connsiteY243" fmla="*/ 1050624 h 1682495"/>
                <a:gd name="connsiteX244" fmla="*/ 3412596 w 8882887"/>
                <a:gd name="connsiteY244" fmla="*/ 1050624 h 1682495"/>
                <a:gd name="connsiteX245" fmla="*/ 3412596 w 8882887"/>
                <a:gd name="connsiteY245" fmla="*/ 1053867 h 1682495"/>
                <a:gd name="connsiteX246" fmla="*/ 3412596 w 8882887"/>
                <a:gd name="connsiteY246" fmla="*/ 1076565 h 1682495"/>
                <a:gd name="connsiteX247" fmla="*/ 3418676 w 8882887"/>
                <a:gd name="connsiteY247" fmla="*/ 1073324 h 1682495"/>
                <a:gd name="connsiteX248" fmla="*/ 3418676 w 8882887"/>
                <a:gd name="connsiteY248" fmla="*/ 1050624 h 1682495"/>
                <a:gd name="connsiteX249" fmla="*/ 3420956 w 8882887"/>
                <a:gd name="connsiteY249" fmla="*/ 1050624 h 1682495"/>
                <a:gd name="connsiteX250" fmla="*/ 3436916 w 8882887"/>
                <a:gd name="connsiteY250" fmla="*/ 1050624 h 1682495"/>
                <a:gd name="connsiteX251" fmla="*/ 3436916 w 8882887"/>
                <a:gd name="connsiteY251" fmla="*/ 1053056 h 1682495"/>
                <a:gd name="connsiteX252" fmla="*/ 3436916 w 8882887"/>
                <a:gd name="connsiteY252" fmla="*/ 1070081 h 1682495"/>
                <a:gd name="connsiteX253" fmla="*/ 3482517 w 8882887"/>
                <a:gd name="connsiteY253" fmla="*/ 1070081 h 1682495"/>
                <a:gd name="connsiteX254" fmla="*/ 3482517 w 8882887"/>
                <a:gd name="connsiteY254" fmla="*/ 1014956 h 1682495"/>
                <a:gd name="connsiteX255" fmla="*/ 3484416 w 8882887"/>
                <a:gd name="connsiteY255" fmla="*/ 1014956 h 1682495"/>
                <a:gd name="connsiteX256" fmla="*/ 3497717 w 8882887"/>
                <a:gd name="connsiteY256" fmla="*/ 1014956 h 1682495"/>
                <a:gd name="connsiteX257" fmla="*/ 3497717 w 8882887"/>
                <a:gd name="connsiteY257" fmla="*/ 1047381 h 1682495"/>
                <a:gd name="connsiteX258" fmla="*/ 3500757 w 8882887"/>
                <a:gd name="connsiteY258" fmla="*/ 998742 h 1682495"/>
                <a:gd name="connsiteX259" fmla="*/ 3534197 w 8882887"/>
                <a:gd name="connsiteY259" fmla="*/ 998742 h 1682495"/>
                <a:gd name="connsiteX260" fmla="*/ 3534197 w 8882887"/>
                <a:gd name="connsiteY260" fmla="*/ 996309 h 1682495"/>
                <a:gd name="connsiteX261" fmla="*/ 3534197 w 8882887"/>
                <a:gd name="connsiteY261" fmla="*/ 979286 h 1682495"/>
                <a:gd name="connsiteX262" fmla="*/ 3535337 w 8882887"/>
                <a:gd name="connsiteY262" fmla="*/ 979286 h 1682495"/>
                <a:gd name="connsiteX263" fmla="*/ 3543317 w 8882887"/>
                <a:gd name="connsiteY263" fmla="*/ 979286 h 1682495"/>
                <a:gd name="connsiteX264" fmla="*/ 3543317 w 8882887"/>
                <a:gd name="connsiteY264" fmla="*/ 976449 h 1682495"/>
                <a:gd name="connsiteX265" fmla="*/ 3543317 w 8882887"/>
                <a:gd name="connsiteY265" fmla="*/ 956588 h 1682495"/>
                <a:gd name="connsiteX266" fmla="*/ 3549398 w 8882887"/>
                <a:gd name="connsiteY266" fmla="*/ 966315 h 1682495"/>
                <a:gd name="connsiteX267" fmla="*/ 3552818 w 8882887"/>
                <a:gd name="connsiteY267" fmla="*/ 966315 h 1682495"/>
                <a:gd name="connsiteX268" fmla="*/ 3576758 w 8882887"/>
                <a:gd name="connsiteY268" fmla="*/ 966315 h 1682495"/>
                <a:gd name="connsiteX269" fmla="*/ 3576758 w 8882887"/>
                <a:gd name="connsiteY269" fmla="*/ 965099 h 1682495"/>
                <a:gd name="connsiteX270" fmla="*/ 3576758 w 8882887"/>
                <a:gd name="connsiteY270" fmla="*/ 956588 h 1682495"/>
                <a:gd name="connsiteX271" fmla="*/ 3577898 w 8882887"/>
                <a:gd name="connsiteY271" fmla="*/ 956588 h 1682495"/>
                <a:gd name="connsiteX272" fmla="*/ 3585878 w 8882887"/>
                <a:gd name="connsiteY272" fmla="*/ 956588 h 1682495"/>
                <a:gd name="connsiteX273" fmla="*/ 3585878 w 8882887"/>
                <a:gd name="connsiteY273" fmla="*/ 958614 h 1682495"/>
                <a:gd name="connsiteX274" fmla="*/ 3585878 w 8882887"/>
                <a:gd name="connsiteY274" fmla="*/ 972801 h 1682495"/>
                <a:gd name="connsiteX275" fmla="*/ 3643638 w 8882887"/>
                <a:gd name="connsiteY275" fmla="*/ 972801 h 1682495"/>
                <a:gd name="connsiteX276" fmla="*/ 3643638 w 8882887"/>
                <a:gd name="connsiteY276" fmla="*/ 1180331 h 1682495"/>
                <a:gd name="connsiteX277" fmla="*/ 3645918 w 8882887"/>
                <a:gd name="connsiteY277" fmla="*/ 1180331 h 1682495"/>
                <a:gd name="connsiteX278" fmla="*/ 3661878 w 8882887"/>
                <a:gd name="connsiteY278" fmla="*/ 1180331 h 1682495"/>
                <a:gd name="connsiteX279" fmla="*/ 3661878 w 8882887"/>
                <a:gd name="connsiteY279" fmla="*/ 1160876 h 1682495"/>
                <a:gd name="connsiteX280" fmla="*/ 3667959 w 8882887"/>
                <a:gd name="connsiteY280" fmla="*/ 1160876 h 1682495"/>
                <a:gd name="connsiteX281" fmla="*/ 3667959 w 8882887"/>
                <a:gd name="connsiteY281" fmla="*/ 1180331 h 1682495"/>
                <a:gd name="connsiteX282" fmla="*/ 3713559 w 8882887"/>
                <a:gd name="connsiteY282" fmla="*/ 1180331 h 1682495"/>
                <a:gd name="connsiteX283" fmla="*/ 3713559 w 8882887"/>
                <a:gd name="connsiteY283" fmla="*/ 1134933 h 1682495"/>
                <a:gd name="connsiteX284" fmla="*/ 3731799 w 8882887"/>
                <a:gd name="connsiteY284" fmla="*/ 1134933 h 1682495"/>
                <a:gd name="connsiteX285" fmla="*/ 3750039 w 8882887"/>
                <a:gd name="connsiteY285" fmla="*/ 1131692 h 1682495"/>
                <a:gd name="connsiteX286" fmla="*/ 3756120 w 8882887"/>
                <a:gd name="connsiteY286" fmla="*/ 1134933 h 1682495"/>
                <a:gd name="connsiteX287" fmla="*/ 3771320 w 8882887"/>
                <a:gd name="connsiteY287" fmla="*/ 1134933 h 1682495"/>
                <a:gd name="connsiteX288" fmla="*/ 3771320 w 8882887"/>
                <a:gd name="connsiteY288" fmla="*/ 1180331 h 1682495"/>
                <a:gd name="connsiteX289" fmla="*/ 3783480 w 8882887"/>
                <a:gd name="connsiteY289" fmla="*/ 1180331 h 1682495"/>
                <a:gd name="connsiteX290" fmla="*/ 3783480 w 8882887"/>
                <a:gd name="connsiteY290" fmla="*/ 1206273 h 1682495"/>
                <a:gd name="connsiteX291" fmla="*/ 3797484 w 8882887"/>
                <a:gd name="connsiteY291" fmla="*/ 1207631 h 1682495"/>
                <a:gd name="connsiteX292" fmla="*/ 3816921 w 8882887"/>
                <a:gd name="connsiteY292" fmla="*/ 1207631 h 1682495"/>
                <a:gd name="connsiteX293" fmla="*/ 3816921 w 8882887"/>
                <a:gd name="connsiteY293" fmla="*/ 1183574 h 1682495"/>
                <a:gd name="connsiteX294" fmla="*/ 3918855 w 8882887"/>
                <a:gd name="connsiteY294" fmla="*/ 1183574 h 1682495"/>
                <a:gd name="connsiteX295" fmla="*/ 3918855 w 8882887"/>
                <a:gd name="connsiteY295" fmla="*/ 1055694 h 1682495"/>
                <a:gd name="connsiteX296" fmla="*/ 4026867 w 8882887"/>
                <a:gd name="connsiteY296" fmla="*/ 1055694 h 1682495"/>
                <a:gd name="connsiteX297" fmla="*/ 4026867 w 8882887"/>
                <a:gd name="connsiteY297" fmla="*/ 1173846 h 1682495"/>
                <a:gd name="connsiteX298" fmla="*/ 4029723 w 8882887"/>
                <a:gd name="connsiteY298" fmla="*/ 1173846 h 1682495"/>
                <a:gd name="connsiteX299" fmla="*/ 4031586 w 8882887"/>
                <a:gd name="connsiteY299" fmla="*/ 1207631 h 1682495"/>
                <a:gd name="connsiteX300" fmla="*/ 4046100 w 8882887"/>
                <a:gd name="connsiteY300" fmla="*/ 1207631 h 1682495"/>
                <a:gd name="connsiteX301" fmla="*/ 4047963 w 8882887"/>
                <a:gd name="connsiteY301" fmla="*/ 1173846 h 1682495"/>
                <a:gd name="connsiteX302" fmla="*/ 4057083 w 8882887"/>
                <a:gd name="connsiteY302" fmla="*/ 1173846 h 1682495"/>
                <a:gd name="connsiteX303" fmla="*/ 4058946 w 8882887"/>
                <a:gd name="connsiteY303" fmla="*/ 1207631 h 1682495"/>
                <a:gd name="connsiteX304" fmla="*/ 4134879 w 8882887"/>
                <a:gd name="connsiteY304" fmla="*/ 1207631 h 1682495"/>
                <a:gd name="connsiteX305" fmla="*/ 4134879 w 8882887"/>
                <a:gd name="connsiteY305" fmla="*/ 963089 h 1682495"/>
                <a:gd name="connsiteX306" fmla="*/ 4430870 w 8882887"/>
                <a:gd name="connsiteY306" fmla="*/ 963089 h 1682495"/>
                <a:gd name="connsiteX307" fmla="*/ 4430870 w 8882887"/>
                <a:gd name="connsiteY307" fmla="*/ 1207631 h 1682495"/>
                <a:gd name="connsiteX308" fmla="*/ 4458915 w 8882887"/>
                <a:gd name="connsiteY308" fmla="*/ 1207631 h 1682495"/>
                <a:gd name="connsiteX309" fmla="*/ 4458915 w 8882887"/>
                <a:gd name="connsiteY309" fmla="*/ 1083591 h 1682495"/>
                <a:gd name="connsiteX310" fmla="*/ 4601595 w 8882887"/>
                <a:gd name="connsiteY310" fmla="*/ 1083591 h 1682495"/>
                <a:gd name="connsiteX311" fmla="*/ 4619491 w 8882887"/>
                <a:gd name="connsiteY311" fmla="*/ 606380 h 1682495"/>
                <a:gd name="connsiteX312" fmla="*/ 4601251 w 8882887"/>
                <a:gd name="connsiteY312" fmla="*/ 573953 h 1682495"/>
                <a:gd name="connsiteX313" fmla="*/ 4592131 w 8882887"/>
                <a:gd name="connsiteY313" fmla="*/ 567467 h 1682495"/>
                <a:gd name="connsiteX314" fmla="*/ 4604291 w 8882887"/>
                <a:gd name="connsiteY314" fmla="*/ 531798 h 1682495"/>
                <a:gd name="connsiteX315" fmla="*/ 4604291 w 8882887"/>
                <a:gd name="connsiteY315" fmla="*/ 505857 h 1682495"/>
                <a:gd name="connsiteX316" fmla="*/ 4625571 w 8882887"/>
                <a:gd name="connsiteY316" fmla="*/ 505857 h 1682495"/>
                <a:gd name="connsiteX317" fmla="*/ 4625571 w 8882887"/>
                <a:gd name="connsiteY317" fmla="*/ 473430 h 1682495"/>
                <a:gd name="connsiteX318" fmla="*/ 4628611 w 8882887"/>
                <a:gd name="connsiteY318" fmla="*/ 466944 h 1682495"/>
                <a:gd name="connsiteX319" fmla="*/ 4628611 w 8882887"/>
                <a:gd name="connsiteY319" fmla="*/ 350208 h 1682495"/>
                <a:gd name="connsiteX320" fmla="*/ 4625571 w 8882887"/>
                <a:gd name="connsiteY320" fmla="*/ 340481 h 1682495"/>
                <a:gd name="connsiteX321" fmla="*/ 4634691 w 8882887"/>
                <a:gd name="connsiteY321" fmla="*/ 330752 h 1682495"/>
                <a:gd name="connsiteX322" fmla="*/ 4634691 w 8882887"/>
                <a:gd name="connsiteY322" fmla="*/ 243200 h 1682495"/>
                <a:gd name="connsiteX323" fmla="*/ 4637731 w 8882887"/>
                <a:gd name="connsiteY323" fmla="*/ 236715 h 1682495"/>
                <a:gd name="connsiteX324" fmla="*/ 4637731 w 8882887"/>
                <a:gd name="connsiteY324" fmla="*/ 152406 h 1682495"/>
                <a:gd name="connsiteX325" fmla="*/ 4640771 w 8882887"/>
                <a:gd name="connsiteY325" fmla="*/ 123222 h 1682495"/>
                <a:gd name="connsiteX326" fmla="*/ 4646851 w 8882887"/>
                <a:gd name="connsiteY326" fmla="*/ 149163 h 1682495"/>
                <a:gd name="connsiteX327" fmla="*/ 4649891 w 8882887"/>
                <a:gd name="connsiteY327" fmla="*/ 236715 h 1682495"/>
                <a:gd name="connsiteX328" fmla="*/ 4652931 w 8882887"/>
                <a:gd name="connsiteY328" fmla="*/ 330752 h 1682495"/>
                <a:gd name="connsiteX329" fmla="*/ 4662051 w 8882887"/>
                <a:gd name="connsiteY329" fmla="*/ 340481 h 1682495"/>
                <a:gd name="connsiteX330" fmla="*/ 4659011 w 8882887"/>
                <a:gd name="connsiteY330" fmla="*/ 350208 h 1682495"/>
                <a:gd name="connsiteX331" fmla="*/ 4659011 w 8882887"/>
                <a:gd name="connsiteY331" fmla="*/ 466944 h 1682495"/>
                <a:gd name="connsiteX332" fmla="*/ 4662051 w 8882887"/>
                <a:gd name="connsiteY332" fmla="*/ 473430 h 1682495"/>
                <a:gd name="connsiteX333" fmla="*/ 4662051 w 8882887"/>
                <a:gd name="connsiteY333" fmla="*/ 505857 h 1682495"/>
                <a:gd name="connsiteX334" fmla="*/ 4683331 w 8882887"/>
                <a:gd name="connsiteY334" fmla="*/ 505857 h 1682495"/>
                <a:gd name="connsiteX335" fmla="*/ 4683331 w 8882887"/>
                <a:gd name="connsiteY335" fmla="*/ 531798 h 1682495"/>
                <a:gd name="connsiteX336" fmla="*/ 4695493 w 8882887"/>
                <a:gd name="connsiteY336" fmla="*/ 567467 h 1682495"/>
                <a:gd name="connsiteX337" fmla="*/ 4686373 w 8882887"/>
                <a:gd name="connsiteY337" fmla="*/ 573953 h 1682495"/>
                <a:gd name="connsiteX338" fmla="*/ 4668131 w 8882887"/>
                <a:gd name="connsiteY338" fmla="*/ 606380 h 1682495"/>
                <a:gd name="connsiteX339" fmla="*/ 4680291 w 8882887"/>
                <a:gd name="connsiteY339" fmla="*/ 985772 h 1682495"/>
                <a:gd name="connsiteX340" fmla="*/ 4777573 w 8882887"/>
                <a:gd name="connsiteY340" fmla="*/ 985772 h 1682495"/>
                <a:gd name="connsiteX341" fmla="*/ 4777573 w 8882887"/>
                <a:gd name="connsiteY341" fmla="*/ 1099265 h 1682495"/>
                <a:gd name="connsiteX342" fmla="*/ 4789733 w 8882887"/>
                <a:gd name="connsiteY342" fmla="*/ 1099265 h 1682495"/>
                <a:gd name="connsiteX343" fmla="*/ 4792773 w 8882887"/>
                <a:gd name="connsiteY343" fmla="*/ 1089537 h 1682495"/>
                <a:gd name="connsiteX344" fmla="*/ 4801893 w 8882887"/>
                <a:gd name="connsiteY344" fmla="*/ 1089537 h 1682495"/>
                <a:gd name="connsiteX345" fmla="*/ 4804935 w 8882887"/>
                <a:gd name="connsiteY345" fmla="*/ 1102508 h 1682495"/>
                <a:gd name="connsiteX346" fmla="*/ 4823175 w 8882887"/>
                <a:gd name="connsiteY346" fmla="*/ 1102508 h 1682495"/>
                <a:gd name="connsiteX347" fmla="*/ 4823175 w 8882887"/>
                <a:gd name="connsiteY347" fmla="*/ 1092779 h 1682495"/>
                <a:gd name="connsiteX348" fmla="*/ 4856613 w 8882887"/>
                <a:gd name="connsiteY348" fmla="*/ 1092779 h 1682495"/>
                <a:gd name="connsiteX349" fmla="*/ 4856613 w 8882887"/>
                <a:gd name="connsiteY349" fmla="*/ 1102508 h 1682495"/>
                <a:gd name="connsiteX350" fmla="*/ 4887015 w 8882887"/>
                <a:gd name="connsiteY350" fmla="*/ 1102508 h 1682495"/>
                <a:gd name="connsiteX351" fmla="*/ 4887015 w 8882887"/>
                <a:gd name="connsiteY351" fmla="*/ 1170603 h 1682495"/>
                <a:gd name="connsiteX352" fmla="*/ 4908295 w 8882887"/>
                <a:gd name="connsiteY352" fmla="*/ 1170603 h 1682495"/>
                <a:gd name="connsiteX353" fmla="*/ 4908295 w 8882887"/>
                <a:gd name="connsiteY353" fmla="*/ 1151147 h 1682495"/>
                <a:gd name="connsiteX354" fmla="*/ 4932615 w 8882887"/>
                <a:gd name="connsiteY354" fmla="*/ 1151147 h 1682495"/>
                <a:gd name="connsiteX355" fmla="*/ 4932615 w 8882887"/>
                <a:gd name="connsiteY355" fmla="*/ 882006 h 1682495"/>
                <a:gd name="connsiteX356" fmla="*/ 4941735 w 8882887"/>
                <a:gd name="connsiteY356" fmla="*/ 872277 h 1682495"/>
                <a:gd name="connsiteX357" fmla="*/ 5051177 w 8882887"/>
                <a:gd name="connsiteY357" fmla="*/ 872277 h 1682495"/>
                <a:gd name="connsiteX358" fmla="*/ 5051177 w 8882887"/>
                <a:gd name="connsiteY358" fmla="*/ 885249 h 1682495"/>
                <a:gd name="connsiteX359" fmla="*/ 5066377 w 8882887"/>
                <a:gd name="connsiteY359" fmla="*/ 885249 h 1682495"/>
                <a:gd name="connsiteX360" fmla="*/ 5066377 w 8882887"/>
                <a:gd name="connsiteY360" fmla="*/ 1057110 h 1682495"/>
                <a:gd name="connsiteX361" fmla="*/ 5099817 w 8882887"/>
                <a:gd name="connsiteY361" fmla="*/ 1057110 h 1682495"/>
                <a:gd name="connsiteX362" fmla="*/ 5099817 w 8882887"/>
                <a:gd name="connsiteY362" fmla="*/ 956588 h 1682495"/>
                <a:gd name="connsiteX363" fmla="*/ 5139339 w 8882887"/>
                <a:gd name="connsiteY363" fmla="*/ 956588 h 1682495"/>
                <a:gd name="connsiteX364" fmla="*/ 5145417 w 8882887"/>
                <a:gd name="connsiteY364" fmla="*/ 950102 h 1682495"/>
                <a:gd name="connsiteX365" fmla="*/ 5157579 w 8882887"/>
                <a:gd name="connsiteY365" fmla="*/ 950102 h 1682495"/>
                <a:gd name="connsiteX366" fmla="*/ 5163657 w 8882887"/>
                <a:gd name="connsiteY366" fmla="*/ 956588 h 1682495"/>
                <a:gd name="connsiteX367" fmla="*/ 5197099 w 8882887"/>
                <a:gd name="connsiteY367" fmla="*/ 956588 h 1682495"/>
                <a:gd name="connsiteX368" fmla="*/ 5197099 w 8882887"/>
                <a:gd name="connsiteY368" fmla="*/ 781484 h 1682495"/>
                <a:gd name="connsiteX369" fmla="*/ 5282219 w 8882887"/>
                <a:gd name="connsiteY369" fmla="*/ 765270 h 1682495"/>
                <a:gd name="connsiteX370" fmla="*/ 5282219 w 8882887"/>
                <a:gd name="connsiteY370" fmla="*/ 766892 h 1682495"/>
                <a:gd name="connsiteX371" fmla="*/ 5282219 w 8882887"/>
                <a:gd name="connsiteY371" fmla="*/ 778241 h 1682495"/>
                <a:gd name="connsiteX372" fmla="*/ 5321739 w 8882887"/>
                <a:gd name="connsiteY372" fmla="*/ 778241 h 1682495"/>
                <a:gd name="connsiteX373" fmla="*/ 5321739 w 8882887"/>
                <a:gd name="connsiteY373" fmla="*/ 1160876 h 1682495"/>
                <a:gd name="connsiteX374" fmla="*/ 5355181 w 8882887"/>
                <a:gd name="connsiteY374" fmla="*/ 1160876 h 1682495"/>
                <a:gd name="connsiteX375" fmla="*/ 5355181 w 8882887"/>
                <a:gd name="connsiteY375" fmla="*/ 1154390 h 1682495"/>
                <a:gd name="connsiteX376" fmla="*/ 5373421 w 8882887"/>
                <a:gd name="connsiteY376" fmla="*/ 1154390 h 1682495"/>
                <a:gd name="connsiteX377" fmla="*/ 5373421 w 8882887"/>
                <a:gd name="connsiteY377" fmla="*/ 1160876 h 1682495"/>
                <a:gd name="connsiteX378" fmla="*/ 5409901 w 8882887"/>
                <a:gd name="connsiteY378" fmla="*/ 1160876 h 1682495"/>
                <a:gd name="connsiteX379" fmla="*/ 5409901 w 8882887"/>
                <a:gd name="connsiteY379" fmla="*/ 1141419 h 1682495"/>
                <a:gd name="connsiteX380" fmla="*/ 5452461 w 8882887"/>
                <a:gd name="connsiteY380" fmla="*/ 1141419 h 1682495"/>
                <a:gd name="connsiteX381" fmla="*/ 5470701 w 8882887"/>
                <a:gd name="connsiteY381" fmla="*/ 1134933 h 1682495"/>
                <a:gd name="connsiteX382" fmla="*/ 5501103 w 8882887"/>
                <a:gd name="connsiteY382" fmla="*/ 1141419 h 1682495"/>
                <a:gd name="connsiteX383" fmla="*/ 5501103 w 8882887"/>
                <a:gd name="connsiteY383" fmla="*/ 1115478 h 1682495"/>
                <a:gd name="connsiteX384" fmla="*/ 5513263 w 8882887"/>
                <a:gd name="connsiteY384" fmla="*/ 1115478 h 1682495"/>
                <a:gd name="connsiteX385" fmla="*/ 5513263 w 8882887"/>
                <a:gd name="connsiteY385" fmla="*/ 1096022 h 1682495"/>
                <a:gd name="connsiteX386" fmla="*/ 5598383 w 8882887"/>
                <a:gd name="connsiteY386" fmla="*/ 1096022 h 1682495"/>
                <a:gd name="connsiteX387" fmla="*/ 5598383 w 8882887"/>
                <a:gd name="connsiteY387" fmla="*/ 1050624 h 1682495"/>
                <a:gd name="connsiteX388" fmla="*/ 5625743 w 8882887"/>
                <a:gd name="connsiteY388" fmla="*/ 1050624 h 1682495"/>
                <a:gd name="connsiteX389" fmla="*/ 5625743 w 8882887"/>
                <a:gd name="connsiteY389" fmla="*/ 1040897 h 1682495"/>
                <a:gd name="connsiteX390" fmla="*/ 5643983 w 8882887"/>
                <a:gd name="connsiteY390" fmla="*/ 1040897 h 1682495"/>
                <a:gd name="connsiteX391" fmla="*/ 5643983 w 8882887"/>
                <a:gd name="connsiteY391" fmla="*/ 1050624 h 1682495"/>
                <a:gd name="connsiteX392" fmla="*/ 5668303 w 8882887"/>
                <a:gd name="connsiteY392" fmla="*/ 1050624 h 1682495"/>
                <a:gd name="connsiteX393" fmla="*/ 5668303 w 8882887"/>
                <a:gd name="connsiteY393" fmla="*/ 1125206 h 1682495"/>
                <a:gd name="connsiteX394" fmla="*/ 5716945 w 8882887"/>
                <a:gd name="connsiteY394" fmla="*/ 1125206 h 1682495"/>
                <a:gd name="connsiteX395" fmla="*/ 5716945 w 8882887"/>
                <a:gd name="connsiteY395" fmla="*/ 1086294 h 1682495"/>
                <a:gd name="connsiteX396" fmla="*/ 5774705 w 8882887"/>
                <a:gd name="connsiteY396" fmla="*/ 1086294 h 1682495"/>
                <a:gd name="connsiteX397" fmla="*/ 5774705 w 8882887"/>
                <a:gd name="connsiteY397" fmla="*/ 1040897 h 1682495"/>
                <a:gd name="connsiteX398" fmla="*/ 5847667 w 8882887"/>
                <a:gd name="connsiteY398" fmla="*/ 1040897 h 1682495"/>
                <a:gd name="connsiteX399" fmla="*/ 5847667 w 8882887"/>
                <a:gd name="connsiteY399" fmla="*/ 1207631 h 1682495"/>
                <a:gd name="connsiteX400" fmla="*/ 5847667 w 8882887"/>
                <a:gd name="connsiteY400" fmla="*/ 1228299 h 1682495"/>
                <a:gd name="connsiteX401" fmla="*/ 5946479 w 8882887"/>
                <a:gd name="connsiteY401" fmla="*/ 1228299 h 1682495"/>
                <a:gd name="connsiteX402" fmla="*/ 5946479 w 8882887"/>
                <a:gd name="connsiteY402" fmla="*/ 1386957 h 1682495"/>
                <a:gd name="connsiteX403" fmla="*/ 5946479 w 8882887"/>
                <a:gd name="connsiteY403" fmla="*/ 1421828 h 1682495"/>
                <a:gd name="connsiteX404" fmla="*/ 5968919 w 8882887"/>
                <a:gd name="connsiteY404" fmla="*/ 1421828 h 1682495"/>
                <a:gd name="connsiteX405" fmla="*/ 5968919 w 8882887"/>
                <a:gd name="connsiteY405" fmla="*/ 1420085 h 1682495"/>
                <a:gd name="connsiteX406" fmla="*/ 5968919 w 8882887"/>
                <a:gd name="connsiteY406" fmla="*/ 1407881 h 1682495"/>
                <a:gd name="connsiteX407" fmla="*/ 6035789 w 8882887"/>
                <a:gd name="connsiteY407" fmla="*/ 1407881 h 1682495"/>
                <a:gd name="connsiteX408" fmla="*/ 6035789 w 8882887"/>
                <a:gd name="connsiteY408" fmla="*/ 1439262 h 1682495"/>
                <a:gd name="connsiteX409" fmla="*/ 6039131 w 8882887"/>
                <a:gd name="connsiteY409" fmla="*/ 1441007 h 1682495"/>
                <a:gd name="connsiteX410" fmla="*/ 6062537 w 8882887"/>
                <a:gd name="connsiteY410" fmla="*/ 1453211 h 1682495"/>
                <a:gd name="connsiteX411" fmla="*/ 6062537 w 8882887"/>
                <a:gd name="connsiteY411" fmla="*/ 1498541 h 1682495"/>
                <a:gd name="connsiteX412" fmla="*/ 6064627 w 8882887"/>
                <a:gd name="connsiteY412" fmla="*/ 1499414 h 1682495"/>
                <a:gd name="connsiteX413" fmla="*/ 6079255 w 8882887"/>
                <a:gd name="connsiteY413" fmla="*/ 1505516 h 1682495"/>
                <a:gd name="connsiteX414" fmla="*/ 6079255 w 8882887"/>
                <a:gd name="connsiteY414" fmla="*/ 1503773 h 1682495"/>
                <a:gd name="connsiteX415" fmla="*/ 6079255 w 8882887"/>
                <a:gd name="connsiteY415" fmla="*/ 1491567 h 1682495"/>
                <a:gd name="connsiteX416" fmla="*/ 6080927 w 8882887"/>
                <a:gd name="connsiteY416" fmla="*/ 1491567 h 1682495"/>
                <a:gd name="connsiteX417" fmla="*/ 6092629 w 8882887"/>
                <a:gd name="connsiteY417" fmla="*/ 1491567 h 1682495"/>
                <a:gd name="connsiteX418" fmla="*/ 6092629 w 8882887"/>
                <a:gd name="connsiteY418" fmla="*/ 1490259 h 1682495"/>
                <a:gd name="connsiteX419" fmla="*/ 6092629 w 8882887"/>
                <a:gd name="connsiteY419" fmla="*/ 1481106 h 1682495"/>
                <a:gd name="connsiteX420" fmla="*/ 6090957 w 8882887"/>
                <a:gd name="connsiteY420" fmla="*/ 1481106 h 1682495"/>
                <a:gd name="connsiteX421" fmla="*/ 6079255 w 8882887"/>
                <a:gd name="connsiteY421" fmla="*/ 1481106 h 1682495"/>
                <a:gd name="connsiteX422" fmla="*/ 6079255 w 8882887"/>
                <a:gd name="connsiteY422" fmla="*/ 1479363 h 1682495"/>
                <a:gd name="connsiteX423" fmla="*/ 6079255 w 8882887"/>
                <a:gd name="connsiteY423" fmla="*/ 1467159 h 1682495"/>
                <a:gd name="connsiteX424" fmla="*/ 6080927 w 8882887"/>
                <a:gd name="connsiteY424" fmla="*/ 1467159 h 1682495"/>
                <a:gd name="connsiteX425" fmla="*/ 6092629 w 8882887"/>
                <a:gd name="connsiteY425" fmla="*/ 1467159 h 1682495"/>
                <a:gd name="connsiteX426" fmla="*/ 6092629 w 8882887"/>
                <a:gd name="connsiteY426" fmla="*/ 1465415 h 1682495"/>
                <a:gd name="connsiteX427" fmla="*/ 6092629 w 8882887"/>
                <a:gd name="connsiteY427" fmla="*/ 1453211 h 1682495"/>
                <a:gd name="connsiteX428" fmla="*/ 6090957 w 8882887"/>
                <a:gd name="connsiteY428" fmla="*/ 1453211 h 1682495"/>
                <a:gd name="connsiteX429" fmla="*/ 6079255 w 8882887"/>
                <a:gd name="connsiteY429" fmla="*/ 1453211 h 1682495"/>
                <a:gd name="connsiteX430" fmla="*/ 6079255 w 8882887"/>
                <a:gd name="connsiteY430" fmla="*/ 1451468 h 1682495"/>
                <a:gd name="connsiteX431" fmla="*/ 6079255 w 8882887"/>
                <a:gd name="connsiteY431" fmla="*/ 1439262 h 1682495"/>
                <a:gd name="connsiteX432" fmla="*/ 6080927 w 8882887"/>
                <a:gd name="connsiteY432" fmla="*/ 1439262 h 1682495"/>
                <a:gd name="connsiteX433" fmla="*/ 6092629 w 8882887"/>
                <a:gd name="connsiteY433" fmla="*/ 1439262 h 1682495"/>
                <a:gd name="connsiteX434" fmla="*/ 6092629 w 8882887"/>
                <a:gd name="connsiteY434" fmla="*/ 1437956 h 1682495"/>
                <a:gd name="connsiteX435" fmla="*/ 6092629 w 8882887"/>
                <a:gd name="connsiteY435" fmla="*/ 1428803 h 1682495"/>
                <a:gd name="connsiteX436" fmla="*/ 6090957 w 8882887"/>
                <a:gd name="connsiteY436" fmla="*/ 1428803 h 1682495"/>
                <a:gd name="connsiteX437" fmla="*/ 6079255 w 8882887"/>
                <a:gd name="connsiteY437" fmla="*/ 1428803 h 1682495"/>
                <a:gd name="connsiteX438" fmla="*/ 6079255 w 8882887"/>
                <a:gd name="connsiteY438" fmla="*/ 1427058 h 1682495"/>
                <a:gd name="connsiteX439" fmla="*/ 6079255 w 8882887"/>
                <a:gd name="connsiteY439" fmla="*/ 1414854 h 1682495"/>
                <a:gd name="connsiteX440" fmla="*/ 6080927 w 8882887"/>
                <a:gd name="connsiteY440" fmla="*/ 1414854 h 1682495"/>
                <a:gd name="connsiteX441" fmla="*/ 6092629 w 8882887"/>
                <a:gd name="connsiteY441" fmla="*/ 1414854 h 1682495"/>
                <a:gd name="connsiteX442" fmla="*/ 6092629 w 8882887"/>
                <a:gd name="connsiteY442" fmla="*/ 1413111 h 1682495"/>
                <a:gd name="connsiteX443" fmla="*/ 6092629 w 8882887"/>
                <a:gd name="connsiteY443" fmla="*/ 1400906 h 1682495"/>
                <a:gd name="connsiteX444" fmla="*/ 6090957 w 8882887"/>
                <a:gd name="connsiteY444" fmla="*/ 1400906 h 1682495"/>
                <a:gd name="connsiteX445" fmla="*/ 6079255 w 8882887"/>
                <a:gd name="connsiteY445" fmla="*/ 1400906 h 1682495"/>
                <a:gd name="connsiteX446" fmla="*/ 6079255 w 8882887"/>
                <a:gd name="connsiteY446" fmla="*/ 1399599 h 1682495"/>
                <a:gd name="connsiteX447" fmla="*/ 6079255 w 8882887"/>
                <a:gd name="connsiteY447" fmla="*/ 1390445 h 1682495"/>
                <a:gd name="connsiteX448" fmla="*/ 6080927 w 8882887"/>
                <a:gd name="connsiteY448" fmla="*/ 1390445 h 1682495"/>
                <a:gd name="connsiteX449" fmla="*/ 6092629 w 8882887"/>
                <a:gd name="connsiteY449" fmla="*/ 1390445 h 1682495"/>
                <a:gd name="connsiteX450" fmla="*/ 6092629 w 8882887"/>
                <a:gd name="connsiteY450" fmla="*/ 1388702 h 1682495"/>
                <a:gd name="connsiteX451" fmla="*/ 6092629 w 8882887"/>
                <a:gd name="connsiteY451" fmla="*/ 1376498 h 1682495"/>
                <a:gd name="connsiteX452" fmla="*/ 6090957 w 8882887"/>
                <a:gd name="connsiteY452" fmla="*/ 1376498 h 1682495"/>
                <a:gd name="connsiteX453" fmla="*/ 6079255 w 8882887"/>
                <a:gd name="connsiteY453" fmla="*/ 1376498 h 1682495"/>
                <a:gd name="connsiteX454" fmla="*/ 6079255 w 8882887"/>
                <a:gd name="connsiteY454" fmla="*/ 1374755 h 1682495"/>
                <a:gd name="connsiteX455" fmla="*/ 6079255 w 8882887"/>
                <a:gd name="connsiteY455" fmla="*/ 1362549 h 1682495"/>
                <a:gd name="connsiteX456" fmla="*/ 6080927 w 8882887"/>
                <a:gd name="connsiteY456" fmla="*/ 1362549 h 1682495"/>
                <a:gd name="connsiteX457" fmla="*/ 6092629 w 8882887"/>
                <a:gd name="connsiteY457" fmla="*/ 1362549 h 1682495"/>
                <a:gd name="connsiteX458" fmla="*/ 6092629 w 8882887"/>
                <a:gd name="connsiteY458" fmla="*/ 1360806 h 1682495"/>
                <a:gd name="connsiteX459" fmla="*/ 6092629 w 8882887"/>
                <a:gd name="connsiteY459" fmla="*/ 1348602 h 1682495"/>
                <a:gd name="connsiteX460" fmla="*/ 6090957 w 8882887"/>
                <a:gd name="connsiteY460" fmla="*/ 1348602 h 1682495"/>
                <a:gd name="connsiteX461" fmla="*/ 6079255 w 8882887"/>
                <a:gd name="connsiteY461" fmla="*/ 1348602 h 1682495"/>
                <a:gd name="connsiteX462" fmla="*/ 6079255 w 8882887"/>
                <a:gd name="connsiteY462" fmla="*/ 1347294 h 1682495"/>
                <a:gd name="connsiteX463" fmla="*/ 6079255 w 8882887"/>
                <a:gd name="connsiteY463" fmla="*/ 1338141 h 1682495"/>
                <a:gd name="connsiteX464" fmla="*/ 6080927 w 8882887"/>
                <a:gd name="connsiteY464" fmla="*/ 1338141 h 1682495"/>
                <a:gd name="connsiteX465" fmla="*/ 6092629 w 8882887"/>
                <a:gd name="connsiteY465" fmla="*/ 1338141 h 1682495"/>
                <a:gd name="connsiteX466" fmla="*/ 6092629 w 8882887"/>
                <a:gd name="connsiteY466" fmla="*/ 1336397 h 1682495"/>
                <a:gd name="connsiteX467" fmla="*/ 6092629 w 8882887"/>
                <a:gd name="connsiteY467" fmla="*/ 1324193 h 1682495"/>
                <a:gd name="connsiteX468" fmla="*/ 6090957 w 8882887"/>
                <a:gd name="connsiteY468" fmla="*/ 1324193 h 1682495"/>
                <a:gd name="connsiteX469" fmla="*/ 6079255 w 8882887"/>
                <a:gd name="connsiteY469" fmla="*/ 1324193 h 1682495"/>
                <a:gd name="connsiteX470" fmla="*/ 6079255 w 8882887"/>
                <a:gd name="connsiteY470" fmla="*/ 1322450 h 1682495"/>
                <a:gd name="connsiteX471" fmla="*/ 6079255 w 8882887"/>
                <a:gd name="connsiteY471" fmla="*/ 1310244 h 1682495"/>
                <a:gd name="connsiteX472" fmla="*/ 6080927 w 8882887"/>
                <a:gd name="connsiteY472" fmla="*/ 1310244 h 1682495"/>
                <a:gd name="connsiteX473" fmla="*/ 6092629 w 8882887"/>
                <a:gd name="connsiteY473" fmla="*/ 1310244 h 1682495"/>
                <a:gd name="connsiteX474" fmla="*/ 6092629 w 8882887"/>
                <a:gd name="connsiteY474" fmla="*/ 1308938 h 1682495"/>
                <a:gd name="connsiteX475" fmla="*/ 6092629 w 8882887"/>
                <a:gd name="connsiteY475" fmla="*/ 1299785 h 1682495"/>
                <a:gd name="connsiteX476" fmla="*/ 6090957 w 8882887"/>
                <a:gd name="connsiteY476" fmla="*/ 1299785 h 1682495"/>
                <a:gd name="connsiteX477" fmla="*/ 6079255 w 8882887"/>
                <a:gd name="connsiteY477" fmla="*/ 1299785 h 1682495"/>
                <a:gd name="connsiteX478" fmla="*/ 6079255 w 8882887"/>
                <a:gd name="connsiteY478" fmla="*/ 1298040 h 1682495"/>
                <a:gd name="connsiteX479" fmla="*/ 6079255 w 8882887"/>
                <a:gd name="connsiteY479" fmla="*/ 1285836 h 1682495"/>
                <a:gd name="connsiteX480" fmla="*/ 6080927 w 8882887"/>
                <a:gd name="connsiteY480" fmla="*/ 1285836 h 1682495"/>
                <a:gd name="connsiteX481" fmla="*/ 6092629 w 8882887"/>
                <a:gd name="connsiteY481" fmla="*/ 1285836 h 1682495"/>
                <a:gd name="connsiteX482" fmla="*/ 6092629 w 8882887"/>
                <a:gd name="connsiteY482" fmla="*/ 1284093 h 1682495"/>
                <a:gd name="connsiteX483" fmla="*/ 6092629 w 8882887"/>
                <a:gd name="connsiteY483" fmla="*/ 1271888 h 1682495"/>
                <a:gd name="connsiteX484" fmla="*/ 6090957 w 8882887"/>
                <a:gd name="connsiteY484" fmla="*/ 1271888 h 1682495"/>
                <a:gd name="connsiteX485" fmla="*/ 6079255 w 8882887"/>
                <a:gd name="connsiteY485" fmla="*/ 1271888 h 1682495"/>
                <a:gd name="connsiteX486" fmla="*/ 6079255 w 8882887"/>
                <a:gd name="connsiteY486" fmla="*/ 1270145 h 1682495"/>
                <a:gd name="connsiteX487" fmla="*/ 6079255 w 8882887"/>
                <a:gd name="connsiteY487" fmla="*/ 1257941 h 1682495"/>
                <a:gd name="connsiteX488" fmla="*/ 6080927 w 8882887"/>
                <a:gd name="connsiteY488" fmla="*/ 1257941 h 1682495"/>
                <a:gd name="connsiteX489" fmla="*/ 6092629 w 8882887"/>
                <a:gd name="connsiteY489" fmla="*/ 1257941 h 1682495"/>
                <a:gd name="connsiteX490" fmla="*/ 6092629 w 8882887"/>
                <a:gd name="connsiteY490" fmla="*/ 1256633 h 1682495"/>
                <a:gd name="connsiteX491" fmla="*/ 6092629 w 8882887"/>
                <a:gd name="connsiteY491" fmla="*/ 1247480 h 1682495"/>
                <a:gd name="connsiteX492" fmla="*/ 6090957 w 8882887"/>
                <a:gd name="connsiteY492" fmla="*/ 1247480 h 1682495"/>
                <a:gd name="connsiteX493" fmla="*/ 6079255 w 8882887"/>
                <a:gd name="connsiteY493" fmla="*/ 1247480 h 1682495"/>
                <a:gd name="connsiteX494" fmla="*/ 6079255 w 8882887"/>
                <a:gd name="connsiteY494" fmla="*/ 1245737 h 1682495"/>
                <a:gd name="connsiteX495" fmla="*/ 6079255 w 8882887"/>
                <a:gd name="connsiteY495" fmla="*/ 1233531 h 1682495"/>
                <a:gd name="connsiteX496" fmla="*/ 6080927 w 8882887"/>
                <a:gd name="connsiteY496" fmla="*/ 1233531 h 1682495"/>
                <a:gd name="connsiteX497" fmla="*/ 6092629 w 8882887"/>
                <a:gd name="connsiteY497" fmla="*/ 1233531 h 1682495"/>
                <a:gd name="connsiteX498" fmla="*/ 6092629 w 8882887"/>
                <a:gd name="connsiteY498" fmla="*/ 1231788 h 1682495"/>
                <a:gd name="connsiteX499" fmla="*/ 6092629 w 8882887"/>
                <a:gd name="connsiteY499" fmla="*/ 1219584 h 1682495"/>
                <a:gd name="connsiteX500" fmla="*/ 6090957 w 8882887"/>
                <a:gd name="connsiteY500" fmla="*/ 1219584 h 1682495"/>
                <a:gd name="connsiteX501" fmla="*/ 6079255 w 8882887"/>
                <a:gd name="connsiteY501" fmla="*/ 1219584 h 1682495"/>
                <a:gd name="connsiteX502" fmla="*/ 6079255 w 8882887"/>
                <a:gd name="connsiteY502" fmla="*/ 1217840 h 1682495"/>
                <a:gd name="connsiteX503" fmla="*/ 6079255 w 8882887"/>
                <a:gd name="connsiteY503" fmla="*/ 1205636 h 1682495"/>
                <a:gd name="connsiteX504" fmla="*/ 6080927 w 8882887"/>
                <a:gd name="connsiteY504" fmla="*/ 1205636 h 1682495"/>
                <a:gd name="connsiteX505" fmla="*/ 6092629 w 8882887"/>
                <a:gd name="connsiteY505" fmla="*/ 1205636 h 1682495"/>
                <a:gd name="connsiteX506" fmla="*/ 6092629 w 8882887"/>
                <a:gd name="connsiteY506" fmla="*/ 1204328 h 1682495"/>
                <a:gd name="connsiteX507" fmla="*/ 6092629 w 8882887"/>
                <a:gd name="connsiteY507" fmla="*/ 1195175 h 1682495"/>
                <a:gd name="connsiteX508" fmla="*/ 6090957 w 8882887"/>
                <a:gd name="connsiteY508" fmla="*/ 1195175 h 1682495"/>
                <a:gd name="connsiteX509" fmla="*/ 6079255 w 8882887"/>
                <a:gd name="connsiteY509" fmla="*/ 1195175 h 1682495"/>
                <a:gd name="connsiteX510" fmla="*/ 6079255 w 8882887"/>
                <a:gd name="connsiteY510" fmla="*/ 1193432 h 1682495"/>
                <a:gd name="connsiteX511" fmla="*/ 6079255 w 8882887"/>
                <a:gd name="connsiteY511" fmla="*/ 1181226 h 1682495"/>
                <a:gd name="connsiteX512" fmla="*/ 6080927 w 8882887"/>
                <a:gd name="connsiteY512" fmla="*/ 1181226 h 1682495"/>
                <a:gd name="connsiteX513" fmla="*/ 6092629 w 8882887"/>
                <a:gd name="connsiteY513" fmla="*/ 1181226 h 1682495"/>
                <a:gd name="connsiteX514" fmla="*/ 6090957 w 8882887"/>
                <a:gd name="connsiteY514" fmla="*/ 1178612 h 1682495"/>
                <a:gd name="connsiteX515" fmla="*/ 6079255 w 8882887"/>
                <a:gd name="connsiteY515" fmla="*/ 1160306 h 1682495"/>
                <a:gd name="connsiteX516" fmla="*/ 6079255 w 8882887"/>
                <a:gd name="connsiteY516" fmla="*/ 1104513 h 1682495"/>
                <a:gd name="connsiteX517" fmla="*/ 6303271 w 8882887"/>
                <a:gd name="connsiteY517" fmla="*/ 1104513 h 1682495"/>
                <a:gd name="connsiteX518" fmla="*/ 6323331 w 8882887"/>
                <a:gd name="connsiteY518" fmla="*/ 1135896 h 1682495"/>
                <a:gd name="connsiteX519" fmla="*/ 6323331 w 8882887"/>
                <a:gd name="connsiteY519" fmla="*/ 1205636 h 1682495"/>
                <a:gd name="connsiteX520" fmla="*/ 6321659 w 8882887"/>
                <a:gd name="connsiteY520" fmla="*/ 1205636 h 1682495"/>
                <a:gd name="connsiteX521" fmla="*/ 6309957 w 8882887"/>
                <a:gd name="connsiteY521" fmla="*/ 1205636 h 1682495"/>
                <a:gd name="connsiteX522" fmla="*/ 6309957 w 8882887"/>
                <a:gd name="connsiteY522" fmla="*/ 1207379 h 1682495"/>
                <a:gd name="connsiteX523" fmla="*/ 6309957 w 8882887"/>
                <a:gd name="connsiteY523" fmla="*/ 1219584 h 1682495"/>
                <a:gd name="connsiteX524" fmla="*/ 6311629 w 8882887"/>
                <a:gd name="connsiteY524" fmla="*/ 1219584 h 1682495"/>
                <a:gd name="connsiteX525" fmla="*/ 6323331 w 8882887"/>
                <a:gd name="connsiteY525" fmla="*/ 1219584 h 1682495"/>
                <a:gd name="connsiteX526" fmla="*/ 6323331 w 8882887"/>
                <a:gd name="connsiteY526" fmla="*/ 1221327 h 1682495"/>
                <a:gd name="connsiteX527" fmla="*/ 6323331 w 8882887"/>
                <a:gd name="connsiteY527" fmla="*/ 1233531 h 1682495"/>
                <a:gd name="connsiteX528" fmla="*/ 6321659 w 8882887"/>
                <a:gd name="connsiteY528" fmla="*/ 1233531 h 1682495"/>
                <a:gd name="connsiteX529" fmla="*/ 6309957 w 8882887"/>
                <a:gd name="connsiteY529" fmla="*/ 1233531 h 1682495"/>
                <a:gd name="connsiteX530" fmla="*/ 6309957 w 8882887"/>
                <a:gd name="connsiteY530" fmla="*/ 1235274 h 1682495"/>
                <a:gd name="connsiteX531" fmla="*/ 6309957 w 8882887"/>
                <a:gd name="connsiteY531" fmla="*/ 1247480 h 1682495"/>
                <a:gd name="connsiteX532" fmla="*/ 6311629 w 8882887"/>
                <a:gd name="connsiteY532" fmla="*/ 1247480 h 1682495"/>
                <a:gd name="connsiteX533" fmla="*/ 6323331 w 8882887"/>
                <a:gd name="connsiteY533" fmla="*/ 1247480 h 1682495"/>
                <a:gd name="connsiteX534" fmla="*/ 6323331 w 8882887"/>
                <a:gd name="connsiteY534" fmla="*/ 1248788 h 1682495"/>
                <a:gd name="connsiteX535" fmla="*/ 6323331 w 8882887"/>
                <a:gd name="connsiteY535" fmla="*/ 1257941 h 1682495"/>
                <a:gd name="connsiteX536" fmla="*/ 6321659 w 8882887"/>
                <a:gd name="connsiteY536" fmla="*/ 1257941 h 1682495"/>
                <a:gd name="connsiteX537" fmla="*/ 6309957 w 8882887"/>
                <a:gd name="connsiteY537" fmla="*/ 1257941 h 1682495"/>
                <a:gd name="connsiteX538" fmla="*/ 6309957 w 8882887"/>
                <a:gd name="connsiteY538" fmla="*/ 1259684 h 1682495"/>
                <a:gd name="connsiteX539" fmla="*/ 6309957 w 8882887"/>
                <a:gd name="connsiteY539" fmla="*/ 1271888 h 1682495"/>
                <a:gd name="connsiteX540" fmla="*/ 6311629 w 8882887"/>
                <a:gd name="connsiteY540" fmla="*/ 1271888 h 1682495"/>
                <a:gd name="connsiteX541" fmla="*/ 6323331 w 8882887"/>
                <a:gd name="connsiteY541" fmla="*/ 1271888 h 1682495"/>
                <a:gd name="connsiteX542" fmla="*/ 6323331 w 8882887"/>
                <a:gd name="connsiteY542" fmla="*/ 1273632 h 1682495"/>
                <a:gd name="connsiteX543" fmla="*/ 6323331 w 8882887"/>
                <a:gd name="connsiteY543" fmla="*/ 1285836 h 1682495"/>
                <a:gd name="connsiteX544" fmla="*/ 6321659 w 8882887"/>
                <a:gd name="connsiteY544" fmla="*/ 1285836 h 1682495"/>
                <a:gd name="connsiteX545" fmla="*/ 6309957 w 8882887"/>
                <a:gd name="connsiteY545" fmla="*/ 1285836 h 1682495"/>
                <a:gd name="connsiteX546" fmla="*/ 6309957 w 8882887"/>
                <a:gd name="connsiteY546" fmla="*/ 1287579 h 1682495"/>
                <a:gd name="connsiteX547" fmla="*/ 6309957 w 8882887"/>
                <a:gd name="connsiteY547" fmla="*/ 1299785 h 1682495"/>
                <a:gd name="connsiteX548" fmla="*/ 6311629 w 8882887"/>
                <a:gd name="connsiteY548" fmla="*/ 1299785 h 1682495"/>
                <a:gd name="connsiteX549" fmla="*/ 6323331 w 8882887"/>
                <a:gd name="connsiteY549" fmla="*/ 1299785 h 1682495"/>
                <a:gd name="connsiteX550" fmla="*/ 6323331 w 8882887"/>
                <a:gd name="connsiteY550" fmla="*/ 1301091 h 1682495"/>
                <a:gd name="connsiteX551" fmla="*/ 6323331 w 8882887"/>
                <a:gd name="connsiteY551" fmla="*/ 1310244 h 1682495"/>
                <a:gd name="connsiteX552" fmla="*/ 6321659 w 8882887"/>
                <a:gd name="connsiteY552" fmla="*/ 1310244 h 1682495"/>
                <a:gd name="connsiteX553" fmla="*/ 6309957 w 8882887"/>
                <a:gd name="connsiteY553" fmla="*/ 1310244 h 1682495"/>
                <a:gd name="connsiteX554" fmla="*/ 6309957 w 8882887"/>
                <a:gd name="connsiteY554" fmla="*/ 1311989 h 1682495"/>
                <a:gd name="connsiteX555" fmla="*/ 6309957 w 8882887"/>
                <a:gd name="connsiteY555" fmla="*/ 1324193 h 1682495"/>
                <a:gd name="connsiteX556" fmla="*/ 6311629 w 8882887"/>
                <a:gd name="connsiteY556" fmla="*/ 1324193 h 1682495"/>
                <a:gd name="connsiteX557" fmla="*/ 6323331 w 8882887"/>
                <a:gd name="connsiteY557" fmla="*/ 1324193 h 1682495"/>
                <a:gd name="connsiteX558" fmla="*/ 6323331 w 8882887"/>
                <a:gd name="connsiteY558" fmla="*/ 1325936 h 1682495"/>
                <a:gd name="connsiteX559" fmla="*/ 6323331 w 8882887"/>
                <a:gd name="connsiteY559" fmla="*/ 1338141 h 1682495"/>
                <a:gd name="connsiteX560" fmla="*/ 6321659 w 8882887"/>
                <a:gd name="connsiteY560" fmla="*/ 1338141 h 1682495"/>
                <a:gd name="connsiteX561" fmla="*/ 6309957 w 8882887"/>
                <a:gd name="connsiteY561" fmla="*/ 1338141 h 1682495"/>
                <a:gd name="connsiteX562" fmla="*/ 6309957 w 8882887"/>
                <a:gd name="connsiteY562" fmla="*/ 1339448 h 1682495"/>
                <a:gd name="connsiteX563" fmla="*/ 6309957 w 8882887"/>
                <a:gd name="connsiteY563" fmla="*/ 1348602 h 1682495"/>
                <a:gd name="connsiteX564" fmla="*/ 6311629 w 8882887"/>
                <a:gd name="connsiteY564" fmla="*/ 1348602 h 1682495"/>
                <a:gd name="connsiteX565" fmla="*/ 6323331 w 8882887"/>
                <a:gd name="connsiteY565" fmla="*/ 1348602 h 1682495"/>
                <a:gd name="connsiteX566" fmla="*/ 6323331 w 8882887"/>
                <a:gd name="connsiteY566" fmla="*/ 1350345 h 1682495"/>
                <a:gd name="connsiteX567" fmla="*/ 6323331 w 8882887"/>
                <a:gd name="connsiteY567" fmla="*/ 1362549 h 1682495"/>
                <a:gd name="connsiteX568" fmla="*/ 6321659 w 8882887"/>
                <a:gd name="connsiteY568" fmla="*/ 1362549 h 1682495"/>
                <a:gd name="connsiteX569" fmla="*/ 6309957 w 8882887"/>
                <a:gd name="connsiteY569" fmla="*/ 1362549 h 1682495"/>
                <a:gd name="connsiteX570" fmla="*/ 6309957 w 8882887"/>
                <a:gd name="connsiteY570" fmla="*/ 1364292 h 1682495"/>
                <a:gd name="connsiteX571" fmla="*/ 6309957 w 8882887"/>
                <a:gd name="connsiteY571" fmla="*/ 1376498 h 1682495"/>
                <a:gd name="connsiteX572" fmla="*/ 6311629 w 8882887"/>
                <a:gd name="connsiteY572" fmla="*/ 1376498 h 1682495"/>
                <a:gd name="connsiteX573" fmla="*/ 6323331 w 8882887"/>
                <a:gd name="connsiteY573" fmla="*/ 1376498 h 1682495"/>
                <a:gd name="connsiteX574" fmla="*/ 6323331 w 8882887"/>
                <a:gd name="connsiteY574" fmla="*/ 1378241 h 1682495"/>
                <a:gd name="connsiteX575" fmla="*/ 6323331 w 8882887"/>
                <a:gd name="connsiteY575" fmla="*/ 1390445 h 1682495"/>
                <a:gd name="connsiteX576" fmla="*/ 6321659 w 8882887"/>
                <a:gd name="connsiteY576" fmla="*/ 1390445 h 1682495"/>
                <a:gd name="connsiteX577" fmla="*/ 6309957 w 8882887"/>
                <a:gd name="connsiteY577" fmla="*/ 1390445 h 1682495"/>
                <a:gd name="connsiteX578" fmla="*/ 6309957 w 8882887"/>
                <a:gd name="connsiteY578" fmla="*/ 1391753 h 1682495"/>
                <a:gd name="connsiteX579" fmla="*/ 6309957 w 8882887"/>
                <a:gd name="connsiteY579" fmla="*/ 1400906 h 1682495"/>
                <a:gd name="connsiteX580" fmla="*/ 6311629 w 8882887"/>
                <a:gd name="connsiteY580" fmla="*/ 1400906 h 1682495"/>
                <a:gd name="connsiteX581" fmla="*/ 6323331 w 8882887"/>
                <a:gd name="connsiteY581" fmla="*/ 1400906 h 1682495"/>
                <a:gd name="connsiteX582" fmla="*/ 6323331 w 8882887"/>
                <a:gd name="connsiteY582" fmla="*/ 1402650 h 1682495"/>
                <a:gd name="connsiteX583" fmla="*/ 6323331 w 8882887"/>
                <a:gd name="connsiteY583" fmla="*/ 1414854 h 1682495"/>
                <a:gd name="connsiteX584" fmla="*/ 6321659 w 8882887"/>
                <a:gd name="connsiteY584" fmla="*/ 1414854 h 1682495"/>
                <a:gd name="connsiteX585" fmla="*/ 6309957 w 8882887"/>
                <a:gd name="connsiteY585" fmla="*/ 1414854 h 1682495"/>
                <a:gd name="connsiteX586" fmla="*/ 6309957 w 8882887"/>
                <a:gd name="connsiteY586" fmla="*/ 1416597 h 1682495"/>
                <a:gd name="connsiteX587" fmla="*/ 6309957 w 8882887"/>
                <a:gd name="connsiteY587" fmla="*/ 1428803 h 1682495"/>
                <a:gd name="connsiteX588" fmla="*/ 6311629 w 8882887"/>
                <a:gd name="connsiteY588" fmla="*/ 1428803 h 1682495"/>
                <a:gd name="connsiteX589" fmla="*/ 6323331 w 8882887"/>
                <a:gd name="connsiteY589" fmla="*/ 1428803 h 1682495"/>
                <a:gd name="connsiteX590" fmla="*/ 6323331 w 8882887"/>
                <a:gd name="connsiteY590" fmla="*/ 1430109 h 1682495"/>
                <a:gd name="connsiteX591" fmla="*/ 6323331 w 8882887"/>
                <a:gd name="connsiteY591" fmla="*/ 1439262 h 1682495"/>
                <a:gd name="connsiteX592" fmla="*/ 6321659 w 8882887"/>
                <a:gd name="connsiteY592" fmla="*/ 1439262 h 1682495"/>
                <a:gd name="connsiteX593" fmla="*/ 6309957 w 8882887"/>
                <a:gd name="connsiteY593" fmla="*/ 1439262 h 1682495"/>
                <a:gd name="connsiteX594" fmla="*/ 6309957 w 8882887"/>
                <a:gd name="connsiteY594" fmla="*/ 1441007 h 1682495"/>
                <a:gd name="connsiteX595" fmla="*/ 6309957 w 8882887"/>
                <a:gd name="connsiteY595" fmla="*/ 1453211 h 1682495"/>
                <a:gd name="connsiteX596" fmla="*/ 6311629 w 8882887"/>
                <a:gd name="connsiteY596" fmla="*/ 1453211 h 1682495"/>
                <a:gd name="connsiteX597" fmla="*/ 6323331 w 8882887"/>
                <a:gd name="connsiteY597" fmla="*/ 1453211 h 1682495"/>
                <a:gd name="connsiteX598" fmla="*/ 6323331 w 8882887"/>
                <a:gd name="connsiteY598" fmla="*/ 1454954 h 1682495"/>
                <a:gd name="connsiteX599" fmla="*/ 6323331 w 8882887"/>
                <a:gd name="connsiteY599" fmla="*/ 1467159 h 1682495"/>
                <a:gd name="connsiteX600" fmla="*/ 6321659 w 8882887"/>
                <a:gd name="connsiteY600" fmla="*/ 1467159 h 1682495"/>
                <a:gd name="connsiteX601" fmla="*/ 6309957 w 8882887"/>
                <a:gd name="connsiteY601" fmla="*/ 1467159 h 1682495"/>
                <a:gd name="connsiteX602" fmla="*/ 6309957 w 8882887"/>
                <a:gd name="connsiteY602" fmla="*/ 1468902 h 1682495"/>
                <a:gd name="connsiteX603" fmla="*/ 6309957 w 8882887"/>
                <a:gd name="connsiteY603" fmla="*/ 1481106 h 1682495"/>
                <a:gd name="connsiteX604" fmla="*/ 6311629 w 8882887"/>
                <a:gd name="connsiteY604" fmla="*/ 1481106 h 1682495"/>
                <a:gd name="connsiteX605" fmla="*/ 6323331 w 8882887"/>
                <a:gd name="connsiteY605" fmla="*/ 1481106 h 1682495"/>
                <a:gd name="connsiteX606" fmla="*/ 6323331 w 8882887"/>
                <a:gd name="connsiteY606" fmla="*/ 1482414 h 1682495"/>
                <a:gd name="connsiteX607" fmla="*/ 6323331 w 8882887"/>
                <a:gd name="connsiteY607" fmla="*/ 1491567 h 1682495"/>
                <a:gd name="connsiteX608" fmla="*/ 6321659 w 8882887"/>
                <a:gd name="connsiteY608" fmla="*/ 1491567 h 1682495"/>
                <a:gd name="connsiteX609" fmla="*/ 6309957 w 8882887"/>
                <a:gd name="connsiteY609" fmla="*/ 1491567 h 1682495"/>
                <a:gd name="connsiteX610" fmla="*/ 6309957 w 8882887"/>
                <a:gd name="connsiteY610" fmla="*/ 1493310 h 1682495"/>
                <a:gd name="connsiteX611" fmla="*/ 6309957 w 8882887"/>
                <a:gd name="connsiteY611" fmla="*/ 1505516 h 1682495"/>
                <a:gd name="connsiteX612" fmla="*/ 6346735 w 8882887"/>
                <a:gd name="connsiteY612" fmla="*/ 1536899 h 1682495"/>
                <a:gd name="connsiteX613" fmla="*/ 6345065 w 8882887"/>
                <a:gd name="connsiteY613" fmla="*/ 1543872 h 1682495"/>
                <a:gd name="connsiteX614" fmla="*/ 6333361 w 8882887"/>
                <a:gd name="connsiteY614" fmla="*/ 1543872 h 1682495"/>
                <a:gd name="connsiteX615" fmla="*/ 6333361 w 8882887"/>
                <a:gd name="connsiteY615" fmla="*/ 1582229 h 1682495"/>
                <a:gd name="connsiteX616" fmla="*/ 6335035 w 8882887"/>
                <a:gd name="connsiteY616" fmla="*/ 1582229 h 1682495"/>
                <a:gd name="connsiteX617" fmla="*/ 6346735 w 8882887"/>
                <a:gd name="connsiteY617" fmla="*/ 1582229 h 1682495"/>
                <a:gd name="connsiteX618" fmla="*/ 6346735 w 8882887"/>
                <a:gd name="connsiteY618" fmla="*/ 1580049 h 1682495"/>
                <a:gd name="connsiteX619" fmla="*/ 6346735 w 8882887"/>
                <a:gd name="connsiteY619" fmla="*/ 1564794 h 1682495"/>
                <a:gd name="connsiteX620" fmla="*/ 6348407 w 8882887"/>
                <a:gd name="connsiteY620" fmla="*/ 1563923 h 1682495"/>
                <a:gd name="connsiteX621" fmla="*/ 6360109 w 8882887"/>
                <a:gd name="connsiteY621" fmla="*/ 1557821 h 1682495"/>
                <a:gd name="connsiteX622" fmla="*/ 6363035 w 8882887"/>
                <a:gd name="connsiteY622" fmla="*/ 1557821 h 1682495"/>
                <a:gd name="connsiteX623" fmla="*/ 6383515 w 8882887"/>
                <a:gd name="connsiteY623" fmla="*/ 1557821 h 1682495"/>
                <a:gd name="connsiteX624" fmla="*/ 6383515 w 8882887"/>
                <a:gd name="connsiteY624" fmla="*/ 1559564 h 1682495"/>
                <a:gd name="connsiteX625" fmla="*/ 6383515 w 8882887"/>
                <a:gd name="connsiteY625" fmla="*/ 1571768 h 1682495"/>
                <a:gd name="connsiteX626" fmla="*/ 6386023 w 8882887"/>
                <a:gd name="connsiteY626" fmla="*/ 1571768 h 1682495"/>
                <a:gd name="connsiteX627" fmla="*/ 6403577 w 8882887"/>
                <a:gd name="connsiteY627" fmla="*/ 1571768 h 1682495"/>
                <a:gd name="connsiteX628" fmla="*/ 6405247 w 8882887"/>
                <a:gd name="connsiteY628" fmla="*/ 1578741 h 1682495"/>
                <a:gd name="connsiteX629" fmla="*/ 6416951 w 8882887"/>
                <a:gd name="connsiteY629" fmla="*/ 1578741 h 1682495"/>
                <a:gd name="connsiteX630" fmla="*/ 6453729 w 8882887"/>
                <a:gd name="connsiteY630" fmla="*/ 1627559 h 1682495"/>
                <a:gd name="connsiteX631" fmla="*/ 6453729 w 8882887"/>
                <a:gd name="connsiteY631" fmla="*/ 1679864 h 1682495"/>
                <a:gd name="connsiteX632" fmla="*/ 6455399 w 8882887"/>
                <a:gd name="connsiteY632" fmla="*/ 1679864 h 1682495"/>
                <a:gd name="connsiteX633" fmla="*/ 6467103 w 8882887"/>
                <a:gd name="connsiteY633" fmla="*/ 1679864 h 1682495"/>
                <a:gd name="connsiteX634" fmla="*/ 6467103 w 8882887"/>
                <a:gd name="connsiteY634" fmla="*/ 1676813 h 1682495"/>
                <a:gd name="connsiteX635" fmla="*/ 6467103 w 8882887"/>
                <a:gd name="connsiteY635" fmla="*/ 1655456 h 1682495"/>
                <a:gd name="connsiteX636" fmla="*/ 6468357 w 8882887"/>
                <a:gd name="connsiteY636" fmla="*/ 1655456 h 1682495"/>
                <a:gd name="connsiteX637" fmla="*/ 6477133 w 8882887"/>
                <a:gd name="connsiteY637" fmla="*/ 1655456 h 1682495"/>
                <a:gd name="connsiteX638" fmla="*/ 6477133 w 8882887"/>
                <a:gd name="connsiteY638" fmla="*/ 1657199 h 1682495"/>
                <a:gd name="connsiteX639" fmla="*/ 6477133 w 8882887"/>
                <a:gd name="connsiteY639" fmla="*/ 1669403 h 1682495"/>
                <a:gd name="connsiteX640" fmla="*/ 6490507 w 8882887"/>
                <a:gd name="connsiteY640" fmla="*/ 1596177 h 1682495"/>
                <a:gd name="connsiteX641" fmla="*/ 6547347 w 8882887"/>
                <a:gd name="connsiteY641" fmla="*/ 1596177 h 1682495"/>
                <a:gd name="connsiteX642" fmla="*/ 6547347 w 8882887"/>
                <a:gd name="connsiteY642" fmla="*/ 1484594 h 1682495"/>
                <a:gd name="connsiteX643" fmla="*/ 6600843 w 8882887"/>
                <a:gd name="connsiteY643" fmla="*/ 1484594 h 1682495"/>
                <a:gd name="connsiteX644" fmla="*/ 6600843 w 8882887"/>
                <a:gd name="connsiteY644" fmla="*/ 1483286 h 1682495"/>
                <a:gd name="connsiteX645" fmla="*/ 6600843 w 8882887"/>
                <a:gd name="connsiteY645" fmla="*/ 1474133 h 1682495"/>
                <a:gd name="connsiteX646" fmla="*/ 6634279 w 8882887"/>
                <a:gd name="connsiteY646" fmla="*/ 1474133 h 1682495"/>
                <a:gd name="connsiteX647" fmla="*/ 6634279 w 8882887"/>
                <a:gd name="connsiteY647" fmla="*/ 1414854 h 1682495"/>
                <a:gd name="connsiteX648" fmla="*/ 6627591 w 8882887"/>
                <a:gd name="connsiteY648" fmla="*/ 1412238 h 1682495"/>
                <a:gd name="connsiteX649" fmla="*/ 6627591 w 8882887"/>
                <a:gd name="connsiteY649" fmla="*/ 1393932 h 1682495"/>
                <a:gd name="connsiteX650" fmla="*/ 6634279 w 8882887"/>
                <a:gd name="connsiteY650" fmla="*/ 1397420 h 1682495"/>
                <a:gd name="connsiteX651" fmla="*/ 6640967 w 8882887"/>
                <a:gd name="connsiteY651" fmla="*/ 1362549 h 1682495"/>
                <a:gd name="connsiteX652" fmla="*/ 6647653 w 8882887"/>
                <a:gd name="connsiteY652" fmla="*/ 1397420 h 1682495"/>
                <a:gd name="connsiteX653" fmla="*/ 6651415 w 8882887"/>
                <a:gd name="connsiteY653" fmla="*/ 1392624 h 1682495"/>
                <a:gd name="connsiteX654" fmla="*/ 6654341 w 8882887"/>
                <a:gd name="connsiteY654" fmla="*/ 1383471 h 1682495"/>
                <a:gd name="connsiteX655" fmla="*/ 6655175 w 8882887"/>
                <a:gd name="connsiteY655" fmla="*/ 1381728 h 1682495"/>
                <a:gd name="connsiteX656" fmla="*/ 6661027 w 8882887"/>
                <a:gd name="connsiteY656" fmla="*/ 1369523 h 1682495"/>
                <a:gd name="connsiteX657" fmla="*/ 6661863 w 8882887"/>
                <a:gd name="connsiteY657" fmla="*/ 1367780 h 1682495"/>
                <a:gd name="connsiteX658" fmla="*/ 6667715 w 8882887"/>
                <a:gd name="connsiteY658" fmla="*/ 1355576 h 1682495"/>
                <a:gd name="connsiteX659" fmla="*/ 6669803 w 8882887"/>
                <a:gd name="connsiteY659" fmla="*/ 1354268 h 1682495"/>
                <a:gd name="connsiteX660" fmla="*/ 6684431 w 8882887"/>
                <a:gd name="connsiteY660" fmla="*/ 1345115 h 1682495"/>
                <a:gd name="connsiteX661" fmla="*/ 6686939 w 8882887"/>
                <a:gd name="connsiteY661" fmla="*/ 1343372 h 1682495"/>
                <a:gd name="connsiteX662" fmla="*/ 6704493 w 8882887"/>
                <a:gd name="connsiteY662" fmla="*/ 1331166 h 1682495"/>
                <a:gd name="connsiteX663" fmla="*/ 6705747 w 8882887"/>
                <a:gd name="connsiteY663" fmla="*/ 1329423 h 1682495"/>
                <a:gd name="connsiteX664" fmla="*/ 6714523 w 8882887"/>
                <a:gd name="connsiteY664" fmla="*/ 1317219 h 1682495"/>
                <a:gd name="connsiteX665" fmla="*/ 6715359 w 8882887"/>
                <a:gd name="connsiteY665" fmla="*/ 1314168 h 1682495"/>
                <a:gd name="connsiteX666" fmla="*/ 6721211 w 8882887"/>
                <a:gd name="connsiteY666" fmla="*/ 1292810 h 1682495"/>
                <a:gd name="connsiteX667" fmla="*/ 6722047 w 8882887"/>
                <a:gd name="connsiteY667" fmla="*/ 1295861 h 1682495"/>
                <a:gd name="connsiteX668" fmla="*/ 6727897 w 8882887"/>
                <a:gd name="connsiteY668" fmla="*/ 1317219 h 1682495"/>
                <a:gd name="connsiteX669" fmla="*/ 6728733 w 8882887"/>
                <a:gd name="connsiteY669" fmla="*/ 1318526 h 1682495"/>
                <a:gd name="connsiteX670" fmla="*/ 6734585 w 8882887"/>
                <a:gd name="connsiteY670" fmla="*/ 1327680 h 1682495"/>
                <a:gd name="connsiteX671" fmla="*/ 6736675 w 8882887"/>
                <a:gd name="connsiteY671" fmla="*/ 1329423 h 1682495"/>
                <a:gd name="connsiteX672" fmla="*/ 6751303 w 8882887"/>
                <a:gd name="connsiteY672" fmla="*/ 1341627 h 1682495"/>
                <a:gd name="connsiteX673" fmla="*/ 6752975 w 8882887"/>
                <a:gd name="connsiteY673" fmla="*/ 1343372 h 1682495"/>
                <a:gd name="connsiteX674" fmla="*/ 6764675 w 8882887"/>
                <a:gd name="connsiteY674" fmla="*/ 1355576 h 1682495"/>
                <a:gd name="connsiteX675" fmla="*/ 6766349 w 8882887"/>
                <a:gd name="connsiteY675" fmla="*/ 1357319 h 1682495"/>
                <a:gd name="connsiteX676" fmla="*/ 6778051 w 8882887"/>
                <a:gd name="connsiteY676" fmla="*/ 1369523 h 1682495"/>
                <a:gd name="connsiteX677" fmla="*/ 6778469 w 8882887"/>
                <a:gd name="connsiteY677" fmla="*/ 1371267 h 1682495"/>
                <a:gd name="connsiteX678" fmla="*/ 6781393 w 8882887"/>
                <a:gd name="connsiteY678" fmla="*/ 1383471 h 1682495"/>
                <a:gd name="connsiteX679" fmla="*/ 6781811 w 8882887"/>
                <a:gd name="connsiteY679" fmla="*/ 1385214 h 1682495"/>
                <a:gd name="connsiteX680" fmla="*/ 6784737 w 8882887"/>
                <a:gd name="connsiteY680" fmla="*/ 1397420 h 1682495"/>
                <a:gd name="connsiteX681" fmla="*/ 6794767 w 8882887"/>
                <a:gd name="connsiteY681" fmla="*/ 1362549 h 1682495"/>
                <a:gd name="connsiteX682" fmla="*/ 6801455 w 8882887"/>
                <a:gd name="connsiteY682" fmla="*/ 1397420 h 1682495"/>
                <a:gd name="connsiteX683" fmla="*/ 6808141 w 8882887"/>
                <a:gd name="connsiteY683" fmla="*/ 1400034 h 1682495"/>
                <a:gd name="connsiteX684" fmla="*/ 6808141 w 8882887"/>
                <a:gd name="connsiteY684" fmla="*/ 1418342 h 1682495"/>
                <a:gd name="connsiteX685" fmla="*/ 6801455 w 8882887"/>
                <a:gd name="connsiteY685" fmla="*/ 1467159 h 1682495"/>
                <a:gd name="connsiteX686" fmla="*/ 6803127 w 8882887"/>
                <a:gd name="connsiteY686" fmla="*/ 1467159 h 1682495"/>
                <a:gd name="connsiteX687" fmla="*/ 6814829 w 8882887"/>
                <a:gd name="connsiteY687" fmla="*/ 1467159 h 1682495"/>
                <a:gd name="connsiteX688" fmla="*/ 6816083 w 8882887"/>
                <a:gd name="connsiteY688" fmla="*/ 1474133 h 1682495"/>
                <a:gd name="connsiteX689" fmla="*/ 6824859 w 8882887"/>
                <a:gd name="connsiteY689" fmla="*/ 1474133 h 1682495"/>
                <a:gd name="connsiteX690" fmla="*/ 6824859 w 8882887"/>
                <a:gd name="connsiteY690" fmla="*/ 1472390 h 1682495"/>
                <a:gd name="connsiteX691" fmla="*/ 6824859 w 8882887"/>
                <a:gd name="connsiteY691" fmla="*/ 1460184 h 1682495"/>
                <a:gd name="connsiteX692" fmla="*/ 6828203 w 8882887"/>
                <a:gd name="connsiteY692" fmla="*/ 1460184 h 1682495"/>
                <a:gd name="connsiteX693" fmla="*/ 6851607 w 8882887"/>
                <a:gd name="connsiteY693" fmla="*/ 1460184 h 1682495"/>
                <a:gd name="connsiteX694" fmla="*/ 6851607 w 8882887"/>
                <a:gd name="connsiteY694" fmla="*/ 1457133 h 1682495"/>
                <a:gd name="connsiteX695" fmla="*/ 6851607 w 8882887"/>
                <a:gd name="connsiteY695" fmla="*/ 1435776 h 1682495"/>
                <a:gd name="connsiteX696" fmla="*/ 6908447 w 8882887"/>
                <a:gd name="connsiteY696" fmla="*/ 1435776 h 1682495"/>
                <a:gd name="connsiteX697" fmla="*/ 6908447 w 8882887"/>
                <a:gd name="connsiteY697" fmla="*/ 1437956 h 1682495"/>
                <a:gd name="connsiteX698" fmla="*/ 6908447 w 8882887"/>
                <a:gd name="connsiteY698" fmla="*/ 1453211 h 1682495"/>
                <a:gd name="connsiteX699" fmla="*/ 6938539 w 8882887"/>
                <a:gd name="connsiteY699" fmla="*/ 1453211 h 1682495"/>
                <a:gd name="connsiteX700" fmla="*/ 6938539 w 8882887"/>
                <a:gd name="connsiteY700" fmla="*/ 1456698 h 1682495"/>
                <a:gd name="connsiteX701" fmla="*/ 6938539 w 8882887"/>
                <a:gd name="connsiteY701" fmla="*/ 1481106 h 1682495"/>
                <a:gd name="connsiteX702" fmla="*/ 6931853 w 8882887"/>
                <a:gd name="connsiteY702" fmla="*/ 1482414 h 1682495"/>
                <a:gd name="connsiteX703" fmla="*/ 6931853 w 8882887"/>
                <a:gd name="connsiteY703" fmla="*/ 1491567 h 1682495"/>
                <a:gd name="connsiteX704" fmla="*/ 6938539 w 8882887"/>
                <a:gd name="connsiteY704" fmla="*/ 1494183 h 1682495"/>
                <a:gd name="connsiteX705" fmla="*/ 6938539 w 8882887"/>
                <a:gd name="connsiteY705" fmla="*/ 1512489 h 1682495"/>
                <a:gd name="connsiteX706" fmla="*/ 6931853 w 8882887"/>
                <a:gd name="connsiteY706" fmla="*/ 1519463 h 1682495"/>
                <a:gd name="connsiteX707" fmla="*/ 6931853 w 8882887"/>
                <a:gd name="connsiteY707" fmla="*/ 1603151 h 1682495"/>
                <a:gd name="connsiteX708" fmla="*/ 6934777 w 8882887"/>
                <a:gd name="connsiteY708" fmla="*/ 1603151 h 1682495"/>
                <a:gd name="connsiteX709" fmla="*/ 6955257 w 8882887"/>
                <a:gd name="connsiteY709" fmla="*/ 1603151 h 1682495"/>
                <a:gd name="connsiteX710" fmla="*/ 6957763 w 8882887"/>
                <a:gd name="connsiteY710" fmla="*/ 1610124 h 1682495"/>
                <a:gd name="connsiteX711" fmla="*/ 6975319 w 8882887"/>
                <a:gd name="connsiteY711" fmla="*/ 1610124 h 1682495"/>
                <a:gd name="connsiteX712" fmla="*/ 6975319 w 8882887"/>
                <a:gd name="connsiteY712" fmla="*/ 1613175 h 1682495"/>
                <a:gd name="connsiteX713" fmla="*/ 6975319 w 8882887"/>
                <a:gd name="connsiteY713" fmla="*/ 1634534 h 1682495"/>
                <a:gd name="connsiteX714" fmla="*/ 6977827 w 8882887"/>
                <a:gd name="connsiteY714" fmla="*/ 1634534 h 1682495"/>
                <a:gd name="connsiteX715" fmla="*/ 6995379 w 8882887"/>
                <a:gd name="connsiteY715" fmla="*/ 1634534 h 1682495"/>
                <a:gd name="connsiteX716" fmla="*/ 6995379 w 8882887"/>
                <a:gd name="connsiteY716" fmla="*/ 1631483 h 1682495"/>
                <a:gd name="connsiteX717" fmla="*/ 6995379 w 8882887"/>
                <a:gd name="connsiteY717" fmla="*/ 1610124 h 1682495"/>
                <a:gd name="connsiteX718" fmla="*/ 6998303 w 8882887"/>
                <a:gd name="connsiteY718" fmla="*/ 1608381 h 1682495"/>
                <a:gd name="connsiteX719" fmla="*/ 7018783 w 8882887"/>
                <a:gd name="connsiteY719" fmla="*/ 1596177 h 1682495"/>
                <a:gd name="connsiteX720" fmla="*/ 7018783 w 8882887"/>
                <a:gd name="connsiteY720" fmla="*/ 1564794 h 1682495"/>
                <a:gd name="connsiteX721" fmla="*/ 7012097 w 8882887"/>
                <a:gd name="connsiteY721" fmla="*/ 1529924 h 1682495"/>
                <a:gd name="connsiteX722" fmla="*/ 7013767 w 8882887"/>
                <a:gd name="connsiteY722" fmla="*/ 1529924 h 1682495"/>
                <a:gd name="connsiteX723" fmla="*/ 7025471 w 8882887"/>
                <a:gd name="connsiteY723" fmla="*/ 1529924 h 1682495"/>
                <a:gd name="connsiteX724" fmla="*/ 7055563 w 8882887"/>
                <a:gd name="connsiteY724" fmla="*/ 1526438 h 1682495"/>
                <a:gd name="connsiteX725" fmla="*/ 7055563 w 8882887"/>
                <a:gd name="connsiteY725" fmla="*/ 1524693 h 1682495"/>
                <a:gd name="connsiteX726" fmla="*/ 7055563 w 8882887"/>
                <a:gd name="connsiteY726" fmla="*/ 1512489 h 1682495"/>
                <a:gd name="connsiteX727" fmla="*/ 7058071 w 8882887"/>
                <a:gd name="connsiteY727" fmla="*/ 1512489 h 1682495"/>
                <a:gd name="connsiteX728" fmla="*/ 7075623 w 8882887"/>
                <a:gd name="connsiteY728" fmla="*/ 1512489 h 1682495"/>
                <a:gd name="connsiteX729" fmla="*/ 7075623 w 8882887"/>
                <a:gd name="connsiteY729" fmla="*/ 1338141 h 1682495"/>
                <a:gd name="connsiteX730" fmla="*/ 7077295 w 8882887"/>
                <a:gd name="connsiteY730" fmla="*/ 1338141 h 1682495"/>
                <a:gd name="connsiteX731" fmla="*/ 7088997 w 8882887"/>
                <a:gd name="connsiteY731" fmla="*/ 1338141 h 1682495"/>
                <a:gd name="connsiteX732" fmla="*/ 7088997 w 8882887"/>
                <a:gd name="connsiteY732" fmla="*/ 1334654 h 1682495"/>
                <a:gd name="connsiteX733" fmla="*/ 7088997 w 8882887"/>
                <a:gd name="connsiteY733" fmla="*/ 1310244 h 1682495"/>
                <a:gd name="connsiteX734" fmla="*/ 7092341 w 8882887"/>
                <a:gd name="connsiteY734" fmla="*/ 1240505 h 1682495"/>
                <a:gd name="connsiteX735" fmla="*/ 7094013 w 8882887"/>
                <a:gd name="connsiteY735" fmla="*/ 1240505 h 1682495"/>
                <a:gd name="connsiteX736" fmla="*/ 7105715 w 8882887"/>
                <a:gd name="connsiteY736" fmla="*/ 1240505 h 1682495"/>
                <a:gd name="connsiteX737" fmla="*/ 7105715 w 8882887"/>
                <a:gd name="connsiteY737" fmla="*/ 1242249 h 1682495"/>
                <a:gd name="connsiteX738" fmla="*/ 7105715 w 8882887"/>
                <a:gd name="connsiteY738" fmla="*/ 1254453 h 1682495"/>
                <a:gd name="connsiteX739" fmla="*/ 7112401 w 8882887"/>
                <a:gd name="connsiteY739" fmla="*/ 1250966 h 1682495"/>
                <a:gd name="connsiteX740" fmla="*/ 7112401 w 8882887"/>
                <a:gd name="connsiteY740" fmla="*/ 1226558 h 1682495"/>
                <a:gd name="connsiteX741" fmla="*/ 7114491 w 8882887"/>
                <a:gd name="connsiteY741" fmla="*/ 1225686 h 1682495"/>
                <a:gd name="connsiteX742" fmla="*/ 7129119 w 8882887"/>
                <a:gd name="connsiteY742" fmla="*/ 1219584 h 1682495"/>
                <a:gd name="connsiteX743" fmla="*/ 7130791 w 8882887"/>
                <a:gd name="connsiteY743" fmla="*/ 1220456 h 1682495"/>
                <a:gd name="connsiteX744" fmla="*/ 7142493 w 8882887"/>
                <a:gd name="connsiteY744" fmla="*/ 1226558 h 1682495"/>
                <a:gd name="connsiteX745" fmla="*/ 7145001 w 8882887"/>
                <a:gd name="connsiteY745" fmla="*/ 1226558 h 1682495"/>
                <a:gd name="connsiteX746" fmla="*/ 7162555 w 8882887"/>
                <a:gd name="connsiteY746" fmla="*/ 1226558 h 1682495"/>
                <a:gd name="connsiteX747" fmla="*/ 7162555 w 8882887"/>
                <a:gd name="connsiteY747" fmla="*/ 1181226 h 1682495"/>
                <a:gd name="connsiteX748" fmla="*/ 7164227 w 8882887"/>
                <a:gd name="connsiteY748" fmla="*/ 1181226 h 1682495"/>
                <a:gd name="connsiteX749" fmla="*/ 7175927 w 8882887"/>
                <a:gd name="connsiteY749" fmla="*/ 1181226 h 1682495"/>
                <a:gd name="connsiteX750" fmla="*/ 7178017 w 8882887"/>
                <a:gd name="connsiteY750" fmla="*/ 1188201 h 1682495"/>
                <a:gd name="connsiteX751" fmla="*/ 7192647 w 8882887"/>
                <a:gd name="connsiteY751" fmla="*/ 1188201 h 1682495"/>
                <a:gd name="connsiteX752" fmla="*/ 7194319 w 8882887"/>
                <a:gd name="connsiteY752" fmla="*/ 1181226 h 1682495"/>
                <a:gd name="connsiteX753" fmla="*/ 7206021 w 8882887"/>
                <a:gd name="connsiteY753" fmla="*/ 1181226 h 1682495"/>
                <a:gd name="connsiteX754" fmla="*/ 7206021 w 8882887"/>
                <a:gd name="connsiteY754" fmla="*/ 1233531 h 1682495"/>
                <a:gd name="connsiteX755" fmla="*/ 7208111 w 8882887"/>
                <a:gd name="connsiteY755" fmla="*/ 1235274 h 1682495"/>
                <a:gd name="connsiteX756" fmla="*/ 7222739 w 8882887"/>
                <a:gd name="connsiteY756" fmla="*/ 1247480 h 1682495"/>
                <a:gd name="connsiteX757" fmla="*/ 7256173 w 8882887"/>
                <a:gd name="connsiteY757" fmla="*/ 1257941 h 1682495"/>
                <a:gd name="connsiteX758" fmla="*/ 7256173 w 8882887"/>
                <a:gd name="connsiteY758" fmla="*/ 1255761 h 1682495"/>
                <a:gd name="connsiteX759" fmla="*/ 7256173 w 8882887"/>
                <a:gd name="connsiteY759" fmla="*/ 1240505 h 1682495"/>
                <a:gd name="connsiteX760" fmla="*/ 7299639 w 8882887"/>
                <a:gd name="connsiteY760" fmla="*/ 1226558 h 1682495"/>
                <a:gd name="connsiteX761" fmla="*/ 7299639 w 8882887"/>
                <a:gd name="connsiteY761" fmla="*/ 1224815 h 1682495"/>
                <a:gd name="connsiteX762" fmla="*/ 7299639 w 8882887"/>
                <a:gd name="connsiteY762" fmla="*/ 1212609 h 1682495"/>
                <a:gd name="connsiteX763" fmla="*/ 7300893 w 8882887"/>
                <a:gd name="connsiteY763" fmla="*/ 1212609 h 1682495"/>
                <a:gd name="connsiteX764" fmla="*/ 7309669 w 8882887"/>
                <a:gd name="connsiteY764" fmla="*/ 1212609 h 1682495"/>
                <a:gd name="connsiteX765" fmla="*/ 7309669 w 8882887"/>
                <a:gd name="connsiteY765" fmla="*/ 1211303 h 1682495"/>
                <a:gd name="connsiteX766" fmla="*/ 7309669 w 8882887"/>
                <a:gd name="connsiteY766" fmla="*/ 1202148 h 1682495"/>
                <a:gd name="connsiteX767" fmla="*/ 7313013 w 8882887"/>
                <a:gd name="connsiteY767" fmla="*/ 1202148 h 1682495"/>
                <a:gd name="connsiteX768" fmla="*/ 7336417 w 8882887"/>
                <a:gd name="connsiteY768" fmla="*/ 1202148 h 1682495"/>
                <a:gd name="connsiteX769" fmla="*/ 7336417 w 8882887"/>
                <a:gd name="connsiteY769" fmla="*/ 1203456 h 1682495"/>
                <a:gd name="connsiteX770" fmla="*/ 7336417 w 8882887"/>
                <a:gd name="connsiteY770" fmla="*/ 1212609 h 1682495"/>
                <a:gd name="connsiteX771" fmla="*/ 7338925 w 8882887"/>
                <a:gd name="connsiteY771" fmla="*/ 1212609 h 1682495"/>
                <a:gd name="connsiteX772" fmla="*/ 7356479 w 8882887"/>
                <a:gd name="connsiteY772" fmla="*/ 1212609 h 1682495"/>
                <a:gd name="connsiteX773" fmla="*/ 7356479 w 8882887"/>
                <a:gd name="connsiteY773" fmla="*/ 1215225 h 1682495"/>
                <a:gd name="connsiteX774" fmla="*/ 7356479 w 8882887"/>
                <a:gd name="connsiteY774" fmla="*/ 1233531 h 1682495"/>
                <a:gd name="connsiteX775" fmla="*/ 7393257 w 8882887"/>
                <a:gd name="connsiteY775" fmla="*/ 1233531 h 1682495"/>
                <a:gd name="connsiteX776" fmla="*/ 7393257 w 8882887"/>
                <a:gd name="connsiteY776" fmla="*/ 1231788 h 1682495"/>
                <a:gd name="connsiteX777" fmla="*/ 7393257 w 8882887"/>
                <a:gd name="connsiteY777" fmla="*/ 1219584 h 1682495"/>
                <a:gd name="connsiteX778" fmla="*/ 7395347 w 8882887"/>
                <a:gd name="connsiteY778" fmla="*/ 1219584 h 1682495"/>
                <a:gd name="connsiteX779" fmla="*/ 7409975 w 8882887"/>
                <a:gd name="connsiteY779" fmla="*/ 1219584 h 1682495"/>
                <a:gd name="connsiteX780" fmla="*/ 7409975 w 8882887"/>
                <a:gd name="connsiteY780" fmla="*/ 1217840 h 1682495"/>
                <a:gd name="connsiteX781" fmla="*/ 7409975 w 8882887"/>
                <a:gd name="connsiteY781" fmla="*/ 1205636 h 1682495"/>
                <a:gd name="connsiteX782" fmla="*/ 7412483 w 8882887"/>
                <a:gd name="connsiteY782" fmla="*/ 1205636 h 1682495"/>
                <a:gd name="connsiteX783" fmla="*/ 7430035 w 8882887"/>
                <a:gd name="connsiteY783" fmla="*/ 1205636 h 1682495"/>
                <a:gd name="connsiteX784" fmla="*/ 7430035 w 8882887"/>
                <a:gd name="connsiteY784" fmla="*/ 1207379 h 1682495"/>
                <a:gd name="connsiteX785" fmla="*/ 7430035 w 8882887"/>
                <a:gd name="connsiteY785" fmla="*/ 1219584 h 1682495"/>
                <a:gd name="connsiteX786" fmla="*/ 7436723 w 8882887"/>
                <a:gd name="connsiteY786" fmla="*/ 1135896 h 1682495"/>
                <a:gd name="connsiteX787" fmla="*/ 7587181 w 8882887"/>
                <a:gd name="connsiteY787" fmla="*/ 1135896 h 1682495"/>
                <a:gd name="connsiteX788" fmla="*/ 7587181 w 8882887"/>
                <a:gd name="connsiteY788" fmla="*/ 1247480 h 1682495"/>
                <a:gd name="connsiteX789" fmla="*/ 7590525 w 8882887"/>
                <a:gd name="connsiteY789" fmla="*/ 1247480 h 1682495"/>
                <a:gd name="connsiteX790" fmla="*/ 7613929 w 8882887"/>
                <a:gd name="connsiteY790" fmla="*/ 1247480 h 1682495"/>
                <a:gd name="connsiteX791" fmla="*/ 7613929 w 8882887"/>
                <a:gd name="connsiteY791" fmla="*/ 1121948 h 1682495"/>
                <a:gd name="connsiteX792" fmla="*/ 7647365 w 8882887"/>
                <a:gd name="connsiteY792" fmla="*/ 1104513 h 1682495"/>
                <a:gd name="connsiteX793" fmla="*/ 7690831 w 8882887"/>
                <a:gd name="connsiteY793" fmla="*/ 1104513 h 1682495"/>
                <a:gd name="connsiteX794" fmla="*/ 7693757 w 8882887"/>
                <a:gd name="connsiteY794" fmla="*/ 1101899 h 1682495"/>
                <a:gd name="connsiteX795" fmla="*/ 7714235 w 8882887"/>
                <a:gd name="connsiteY795" fmla="*/ 1083591 h 1682495"/>
                <a:gd name="connsiteX796" fmla="*/ 7771075 w 8882887"/>
                <a:gd name="connsiteY796" fmla="*/ 1083591 h 1682495"/>
                <a:gd name="connsiteX797" fmla="*/ 7771075 w 8882887"/>
                <a:gd name="connsiteY797" fmla="*/ 1086207 h 1682495"/>
                <a:gd name="connsiteX798" fmla="*/ 7771075 w 8882887"/>
                <a:gd name="connsiteY798" fmla="*/ 1104513 h 1682495"/>
                <a:gd name="connsiteX799" fmla="*/ 7827915 w 8882887"/>
                <a:gd name="connsiteY799" fmla="*/ 1104513 h 1682495"/>
                <a:gd name="connsiteX800" fmla="*/ 7827915 w 8882887"/>
                <a:gd name="connsiteY800" fmla="*/ 1240505 h 1682495"/>
                <a:gd name="connsiteX801" fmla="*/ 7830005 w 8882887"/>
                <a:gd name="connsiteY801" fmla="*/ 1240505 h 1682495"/>
                <a:gd name="connsiteX802" fmla="*/ 7844633 w 8882887"/>
                <a:gd name="connsiteY802" fmla="*/ 1240505 h 1682495"/>
                <a:gd name="connsiteX803" fmla="*/ 7844633 w 8882887"/>
                <a:gd name="connsiteY803" fmla="*/ 1439262 h 1682495"/>
                <a:gd name="connsiteX804" fmla="*/ 7847975 w 8882887"/>
                <a:gd name="connsiteY804" fmla="*/ 1439262 h 1682495"/>
                <a:gd name="connsiteX805" fmla="*/ 7871381 w 8882887"/>
                <a:gd name="connsiteY805" fmla="*/ 1439262 h 1682495"/>
                <a:gd name="connsiteX806" fmla="*/ 7871381 w 8882887"/>
                <a:gd name="connsiteY806" fmla="*/ 1310244 h 1682495"/>
                <a:gd name="connsiteX807" fmla="*/ 7872635 w 8882887"/>
                <a:gd name="connsiteY807" fmla="*/ 1309373 h 1682495"/>
                <a:gd name="connsiteX808" fmla="*/ 7881411 w 8882887"/>
                <a:gd name="connsiteY808" fmla="*/ 1303271 h 1682495"/>
                <a:gd name="connsiteX809" fmla="*/ 7888099 w 8882887"/>
                <a:gd name="connsiteY809" fmla="*/ 1305014 h 1682495"/>
                <a:gd name="connsiteX810" fmla="*/ 7888099 w 8882887"/>
                <a:gd name="connsiteY810" fmla="*/ 1317219 h 1682495"/>
                <a:gd name="connsiteX811" fmla="*/ 7891441 w 8882887"/>
                <a:gd name="connsiteY811" fmla="*/ 1315475 h 1682495"/>
                <a:gd name="connsiteX812" fmla="*/ 7914847 w 8882887"/>
                <a:gd name="connsiteY812" fmla="*/ 1303271 h 1682495"/>
                <a:gd name="connsiteX813" fmla="*/ 7917773 w 8882887"/>
                <a:gd name="connsiteY813" fmla="*/ 1303271 h 1682495"/>
                <a:gd name="connsiteX814" fmla="*/ 7938251 w 8882887"/>
                <a:gd name="connsiteY814" fmla="*/ 1303271 h 1682495"/>
                <a:gd name="connsiteX815" fmla="*/ 7938251 w 8882887"/>
                <a:gd name="connsiteY815" fmla="*/ 1540385 h 1682495"/>
                <a:gd name="connsiteX816" fmla="*/ 7985061 w 8882887"/>
                <a:gd name="connsiteY816" fmla="*/ 1547360 h 1682495"/>
                <a:gd name="connsiteX817" fmla="*/ 7985061 w 8882887"/>
                <a:gd name="connsiteY817" fmla="*/ 1536899 h 1682495"/>
                <a:gd name="connsiteX818" fmla="*/ 8035213 w 8882887"/>
                <a:gd name="connsiteY818" fmla="*/ 1536899 h 1682495"/>
                <a:gd name="connsiteX819" fmla="*/ 8035213 w 8882887"/>
                <a:gd name="connsiteY819" fmla="*/ 1491567 h 1682495"/>
                <a:gd name="connsiteX820" fmla="*/ 8048587 w 8882887"/>
                <a:gd name="connsiteY820" fmla="*/ 1491567 h 1682495"/>
                <a:gd name="connsiteX821" fmla="*/ 8048587 w 8882887"/>
                <a:gd name="connsiteY821" fmla="*/ 1432289 h 1682495"/>
                <a:gd name="connsiteX822" fmla="*/ 8058619 w 8882887"/>
                <a:gd name="connsiteY822" fmla="*/ 1432289 h 1682495"/>
                <a:gd name="connsiteX823" fmla="*/ 8058619 w 8882887"/>
                <a:gd name="connsiteY823" fmla="*/ 1373010 h 1682495"/>
                <a:gd name="connsiteX824" fmla="*/ 8082023 w 8882887"/>
                <a:gd name="connsiteY824" fmla="*/ 1373010 h 1682495"/>
                <a:gd name="connsiteX825" fmla="*/ 8155579 w 8882887"/>
                <a:gd name="connsiteY825" fmla="*/ 1341627 h 1682495"/>
                <a:gd name="connsiteX826" fmla="*/ 8158923 w 8882887"/>
                <a:gd name="connsiteY826" fmla="*/ 1310244 h 1682495"/>
                <a:gd name="connsiteX827" fmla="*/ 8165611 w 8882887"/>
                <a:gd name="connsiteY827" fmla="*/ 1341627 h 1682495"/>
                <a:gd name="connsiteX828" fmla="*/ 8242511 w 8882887"/>
                <a:gd name="connsiteY828" fmla="*/ 1383471 h 1682495"/>
                <a:gd name="connsiteX829" fmla="*/ 8242511 w 8882887"/>
                <a:gd name="connsiteY829" fmla="*/ 1376498 h 1682495"/>
                <a:gd name="connsiteX830" fmla="*/ 8262573 w 8882887"/>
                <a:gd name="connsiteY830" fmla="*/ 1376498 h 1682495"/>
                <a:gd name="connsiteX831" fmla="*/ 8262573 w 8882887"/>
                <a:gd name="connsiteY831" fmla="*/ 1432289 h 1682495"/>
                <a:gd name="connsiteX832" fmla="*/ 8272603 w 8882887"/>
                <a:gd name="connsiteY832" fmla="*/ 1432289 h 1682495"/>
                <a:gd name="connsiteX833" fmla="*/ 8272603 w 8882887"/>
                <a:gd name="connsiteY833" fmla="*/ 1498541 h 1682495"/>
                <a:gd name="connsiteX834" fmla="*/ 8282635 w 8882887"/>
                <a:gd name="connsiteY834" fmla="*/ 1498541 h 1682495"/>
                <a:gd name="connsiteX835" fmla="*/ 8282635 w 8882887"/>
                <a:gd name="connsiteY835" fmla="*/ 1529924 h 1682495"/>
                <a:gd name="connsiteX836" fmla="*/ 8302695 w 8882887"/>
                <a:gd name="connsiteY836" fmla="*/ 1529924 h 1682495"/>
                <a:gd name="connsiteX837" fmla="*/ 8302695 w 8882887"/>
                <a:gd name="connsiteY837" fmla="*/ 1578741 h 1682495"/>
                <a:gd name="connsiteX838" fmla="*/ 8429747 w 8882887"/>
                <a:gd name="connsiteY838" fmla="*/ 1568280 h 1682495"/>
                <a:gd name="connsiteX839" fmla="*/ 8429747 w 8882887"/>
                <a:gd name="connsiteY839" fmla="*/ 1519463 h 1682495"/>
                <a:gd name="connsiteX840" fmla="*/ 8496619 w 8882887"/>
                <a:gd name="connsiteY840" fmla="*/ 1519463 h 1682495"/>
                <a:gd name="connsiteX841" fmla="*/ 8496619 w 8882887"/>
                <a:gd name="connsiteY841" fmla="*/ 1491567 h 1682495"/>
                <a:gd name="connsiteX842" fmla="*/ 8637047 w 8882887"/>
                <a:gd name="connsiteY842" fmla="*/ 1491567 h 1682495"/>
                <a:gd name="connsiteX843" fmla="*/ 8637047 w 8882887"/>
                <a:gd name="connsiteY843" fmla="*/ 1509002 h 1682495"/>
                <a:gd name="connsiteX844" fmla="*/ 8727321 w 8882887"/>
                <a:gd name="connsiteY844" fmla="*/ 1509002 h 1682495"/>
                <a:gd name="connsiteX845" fmla="*/ 8727321 w 8882887"/>
                <a:gd name="connsiteY845" fmla="*/ 1519463 h 1682495"/>
                <a:gd name="connsiteX846" fmla="*/ 8754069 w 8882887"/>
                <a:gd name="connsiteY846" fmla="*/ 1519463 h 1682495"/>
                <a:gd name="connsiteX847" fmla="*/ 8754069 w 8882887"/>
                <a:gd name="connsiteY847" fmla="*/ 1529924 h 1682495"/>
                <a:gd name="connsiteX848" fmla="*/ 8777473 w 8882887"/>
                <a:gd name="connsiteY848" fmla="*/ 1529924 h 1682495"/>
                <a:gd name="connsiteX849" fmla="*/ 8777473 w 8882887"/>
                <a:gd name="connsiteY849" fmla="*/ 1499913 h 1682495"/>
                <a:gd name="connsiteX850" fmla="*/ 8882887 w 8882887"/>
                <a:gd name="connsiteY850" fmla="*/ 1682495 h 1682495"/>
                <a:gd name="connsiteX851" fmla="*/ 0 w 8882887"/>
                <a:gd name="connsiteY851" fmla="*/ 1682495 h 1682495"/>
                <a:gd name="connsiteX852" fmla="*/ 63077 w 8882887"/>
                <a:gd name="connsiteY852" fmla="*/ 1573241 h 1682495"/>
                <a:gd name="connsiteX853" fmla="*/ 123345 w 8882887"/>
                <a:gd name="connsiteY853" fmla="*/ 1568279 h 1682495"/>
                <a:gd name="connsiteX854" fmla="*/ 123345 w 8882887"/>
                <a:gd name="connsiteY854" fmla="*/ 1519461 h 1682495"/>
                <a:gd name="connsiteX855" fmla="*/ 190215 w 8882887"/>
                <a:gd name="connsiteY855" fmla="*/ 1519461 h 1682495"/>
                <a:gd name="connsiteX856" fmla="*/ 190215 w 8882887"/>
                <a:gd name="connsiteY856" fmla="*/ 1491566 h 1682495"/>
                <a:gd name="connsiteX857" fmla="*/ 330643 w 8882887"/>
                <a:gd name="connsiteY857" fmla="*/ 1491566 h 1682495"/>
                <a:gd name="connsiteX858" fmla="*/ 330643 w 8882887"/>
                <a:gd name="connsiteY858" fmla="*/ 1509000 h 1682495"/>
                <a:gd name="connsiteX859" fmla="*/ 420917 w 8882887"/>
                <a:gd name="connsiteY859" fmla="*/ 1509000 h 1682495"/>
                <a:gd name="connsiteX860" fmla="*/ 420917 w 8882887"/>
                <a:gd name="connsiteY860" fmla="*/ 1519461 h 1682495"/>
                <a:gd name="connsiteX861" fmla="*/ 447665 w 8882887"/>
                <a:gd name="connsiteY861" fmla="*/ 1519461 h 1682495"/>
                <a:gd name="connsiteX862" fmla="*/ 447665 w 8882887"/>
                <a:gd name="connsiteY862" fmla="*/ 1529922 h 1682495"/>
                <a:gd name="connsiteX863" fmla="*/ 471070 w 8882887"/>
                <a:gd name="connsiteY863" fmla="*/ 1529922 h 1682495"/>
                <a:gd name="connsiteX864" fmla="*/ 471070 w 8882887"/>
                <a:gd name="connsiteY864" fmla="*/ 1373009 h 1682495"/>
                <a:gd name="connsiteX865" fmla="*/ 541285 w 8882887"/>
                <a:gd name="connsiteY865" fmla="*/ 1352087 h 1682495"/>
                <a:gd name="connsiteX866" fmla="*/ 671681 w 8882887"/>
                <a:gd name="connsiteY866" fmla="*/ 1352087 h 1682495"/>
                <a:gd name="connsiteX867" fmla="*/ 671681 w 8882887"/>
                <a:gd name="connsiteY867" fmla="*/ 1101026 h 1682495"/>
                <a:gd name="connsiteX868" fmla="*/ 708460 w 8882887"/>
                <a:gd name="connsiteY868" fmla="*/ 1083590 h 1682495"/>
                <a:gd name="connsiteX869" fmla="*/ 868949 w 8882887"/>
                <a:gd name="connsiteY869" fmla="*/ 1055694 h 1682495"/>
                <a:gd name="connsiteX870" fmla="*/ 925789 w 8882887"/>
                <a:gd name="connsiteY870" fmla="*/ 1073129 h 1682495"/>
                <a:gd name="connsiteX871" fmla="*/ 935819 w 8882887"/>
                <a:gd name="connsiteY871" fmla="*/ 1083590 h 1682495"/>
                <a:gd name="connsiteX872" fmla="*/ 935819 w 8882887"/>
                <a:gd name="connsiteY872" fmla="*/ 1550844 h 1682495"/>
                <a:gd name="connsiteX873" fmla="*/ 959224 w 8882887"/>
                <a:gd name="connsiteY873" fmla="*/ 1550844 h 1682495"/>
                <a:gd name="connsiteX874" fmla="*/ 959224 w 8882887"/>
                <a:gd name="connsiteY874" fmla="*/ 1362548 h 1682495"/>
                <a:gd name="connsiteX875" fmla="*/ 979285 w 8882887"/>
                <a:gd name="connsiteY875" fmla="*/ 1362548 h 1682495"/>
                <a:gd name="connsiteX876" fmla="*/ 979285 w 8882887"/>
                <a:gd name="connsiteY876" fmla="*/ 1345113 h 1682495"/>
                <a:gd name="connsiteX877" fmla="*/ 999346 w 8882887"/>
                <a:gd name="connsiteY877" fmla="*/ 1334652 h 1682495"/>
                <a:gd name="connsiteX878" fmla="*/ 1016063 w 8882887"/>
                <a:gd name="connsiteY878" fmla="*/ 1334652 h 1682495"/>
                <a:gd name="connsiteX879" fmla="*/ 1016063 w 8882887"/>
                <a:gd name="connsiteY879" fmla="*/ 1317218 h 1682495"/>
                <a:gd name="connsiteX880" fmla="*/ 1029437 w 8882887"/>
                <a:gd name="connsiteY880" fmla="*/ 1306757 h 1682495"/>
                <a:gd name="connsiteX881" fmla="*/ 1062874 w 8882887"/>
                <a:gd name="connsiteY881" fmla="*/ 1306757 h 1682495"/>
                <a:gd name="connsiteX882" fmla="*/ 1062874 w 8882887"/>
                <a:gd name="connsiteY882" fmla="*/ 1362548 h 1682495"/>
                <a:gd name="connsiteX883" fmla="*/ 1133087 w 8882887"/>
                <a:gd name="connsiteY883" fmla="*/ 1362548 h 1682495"/>
                <a:gd name="connsiteX884" fmla="*/ 1133087 w 8882887"/>
                <a:gd name="connsiteY884" fmla="*/ 1557819 h 1682495"/>
                <a:gd name="connsiteX885" fmla="*/ 1159835 w 8882887"/>
                <a:gd name="connsiteY885" fmla="*/ 1557819 h 1682495"/>
                <a:gd name="connsiteX886" fmla="*/ 1186583 w 8882887"/>
                <a:gd name="connsiteY886" fmla="*/ 1547358 h 1682495"/>
                <a:gd name="connsiteX887" fmla="*/ 1186583 w 8882887"/>
                <a:gd name="connsiteY887" fmla="*/ 1533410 h 1682495"/>
                <a:gd name="connsiteX888" fmla="*/ 1176553 w 8882887"/>
                <a:gd name="connsiteY888" fmla="*/ 1529922 h 1682495"/>
                <a:gd name="connsiteX889" fmla="*/ 1176553 w 8882887"/>
                <a:gd name="connsiteY889" fmla="*/ 1519461 h 1682495"/>
                <a:gd name="connsiteX890" fmla="*/ 1186583 w 8882887"/>
                <a:gd name="connsiteY890" fmla="*/ 1512488 h 1682495"/>
                <a:gd name="connsiteX891" fmla="*/ 1186583 w 8882887"/>
                <a:gd name="connsiteY891" fmla="*/ 1435775 h 1682495"/>
                <a:gd name="connsiteX892" fmla="*/ 1176553 w 8882887"/>
                <a:gd name="connsiteY892" fmla="*/ 1432287 h 1682495"/>
                <a:gd name="connsiteX893" fmla="*/ 1176553 w 8882887"/>
                <a:gd name="connsiteY893" fmla="*/ 1421826 h 1682495"/>
                <a:gd name="connsiteX894" fmla="*/ 1186583 w 8882887"/>
                <a:gd name="connsiteY894" fmla="*/ 1414853 h 1682495"/>
                <a:gd name="connsiteX895" fmla="*/ 1193271 w 8882887"/>
                <a:gd name="connsiteY895" fmla="*/ 1407879 h 1682495"/>
                <a:gd name="connsiteX896" fmla="*/ 1193271 w 8882887"/>
                <a:gd name="connsiteY896" fmla="*/ 1393931 h 1682495"/>
                <a:gd name="connsiteX897" fmla="*/ 1186583 w 8882887"/>
                <a:gd name="connsiteY897" fmla="*/ 1393931 h 1682495"/>
                <a:gd name="connsiteX898" fmla="*/ 1186583 w 8882887"/>
                <a:gd name="connsiteY898" fmla="*/ 1383470 h 1682495"/>
                <a:gd name="connsiteX899" fmla="*/ 1196614 w 8882887"/>
                <a:gd name="connsiteY899" fmla="*/ 1376496 h 1682495"/>
                <a:gd name="connsiteX900" fmla="*/ 1250110 w 8882887"/>
                <a:gd name="connsiteY900" fmla="*/ 1278861 h 1682495"/>
                <a:gd name="connsiteX901" fmla="*/ 1243423 w 8882887"/>
                <a:gd name="connsiteY901" fmla="*/ 1275374 h 1682495"/>
                <a:gd name="connsiteX902" fmla="*/ 1243423 w 8882887"/>
                <a:gd name="connsiteY902" fmla="*/ 1264913 h 1682495"/>
                <a:gd name="connsiteX903" fmla="*/ 1253453 w 8882887"/>
                <a:gd name="connsiteY903" fmla="*/ 1261425 h 1682495"/>
                <a:gd name="connsiteX904" fmla="*/ 1253453 w 8882887"/>
                <a:gd name="connsiteY904" fmla="*/ 1247478 h 1682495"/>
                <a:gd name="connsiteX905" fmla="*/ 1260141 w 8882887"/>
                <a:gd name="connsiteY905" fmla="*/ 1247478 h 1682495"/>
                <a:gd name="connsiteX906" fmla="*/ 1260141 w 8882887"/>
                <a:gd name="connsiteY906" fmla="*/ 1216095 h 1682495"/>
                <a:gd name="connsiteX907" fmla="*/ 1253453 w 8882887"/>
                <a:gd name="connsiteY907" fmla="*/ 1216095 h 1682495"/>
                <a:gd name="connsiteX908" fmla="*/ 1253453 w 8882887"/>
                <a:gd name="connsiteY908" fmla="*/ 1209122 h 1682495"/>
                <a:gd name="connsiteX909" fmla="*/ 1260141 w 8882887"/>
                <a:gd name="connsiteY909" fmla="*/ 1205634 h 1682495"/>
                <a:gd name="connsiteX910" fmla="*/ 1276858 w 8882887"/>
                <a:gd name="connsiteY910" fmla="*/ 1181225 h 1682495"/>
                <a:gd name="connsiteX911" fmla="*/ 1280201 w 8882887"/>
                <a:gd name="connsiteY911" fmla="*/ 1167278 h 1682495"/>
                <a:gd name="connsiteX912" fmla="*/ 1280201 w 8882887"/>
                <a:gd name="connsiteY912" fmla="*/ 1128921 h 1682495"/>
                <a:gd name="connsiteX913" fmla="*/ 1280620 w 8882887"/>
                <a:gd name="connsiteY913" fmla="*/ 1127613 h 1682495"/>
                <a:gd name="connsiteX914" fmla="*/ 1283545 w 8882887"/>
                <a:gd name="connsiteY914" fmla="*/ 1118460 h 1682495"/>
                <a:gd name="connsiteX915" fmla="*/ 1283963 w 8882887"/>
                <a:gd name="connsiteY915" fmla="*/ 1119768 h 1682495"/>
                <a:gd name="connsiteX916" fmla="*/ 1286889 w 8882887"/>
                <a:gd name="connsiteY916" fmla="*/ 1128921 h 1682495"/>
                <a:gd name="connsiteX917" fmla="*/ 1290232 w 8882887"/>
                <a:gd name="connsiteY917" fmla="*/ 1167278 h 1682495"/>
                <a:gd name="connsiteX918" fmla="*/ 1290232 w 8882887"/>
                <a:gd name="connsiteY918" fmla="*/ 1177739 h 1682495"/>
                <a:gd name="connsiteX919" fmla="*/ 1306951 w 8882887"/>
                <a:gd name="connsiteY919" fmla="*/ 1205634 h 1682495"/>
                <a:gd name="connsiteX920" fmla="*/ 1313638 w 8882887"/>
                <a:gd name="connsiteY920" fmla="*/ 1209122 h 1682495"/>
                <a:gd name="connsiteX921" fmla="*/ 1313638 w 8882887"/>
                <a:gd name="connsiteY921" fmla="*/ 1216095 h 1682495"/>
                <a:gd name="connsiteX922" fmla="*/ 1310295 w 8882887"/>
                <a:gd name="connsiteY922" fmla="*/ 1247478 h 1682495"/>
                <a:gd name="connsiteX923" fmla="*/ 1316981 w 8882887"/>
                <a:gd name="connsiteY923" fmla="*/ 1261425 h 1682495"/>
                <a:gd name="connsiteX924" fmla="*/ 1323669 w 8882887"/>
                <a:gd name="connsiteY924" fmla="*/ 1264913 h 1682495"/>
                <a:gd name="connsiteX925" fmla="*/ 1323669 w 8882887"/>
                <a:gd name="connsiteY925" fmla="*/ 1275374 h 1682495"/>
                <a:gd name="connsiteX926" fmla="*/ 1316981 w 8882887"/>
                <a:gd name="connsiteY926" fmla="*/ 1278861 h 1682495"/>
                <a:gd name="connsiteX927" fmla="*/ 1356268 w 8882887"/>
                <a:gd name="connsiteY927" fmla="*/ 1319833 h 1682495"/>
                <a:gd name="connsiteX928" fmla="*/ 1369603 w 8882887"/>
                <a:gd name="connsiteY928" fmla="*/ 1373009 h 1682495"/>
                <a:gd name="connsiteX929" fmla="*/ 1417287 w 8882887"/>
                <a:gd name="connsiteY929" fmla="*/ 1373009 h 1682495"/>
                <a:gd name="connsiteX930" fmla="*/ 1417287 w 8882887"/>
                <a:gd name="connsiteY930" fmla="*/ 1329494 h 1682495"/>
                <a:gd name="connsiteX931" fmla="*/ 1409211 w 8882887"/>
                <a:gd name="connsiteY931" fmla="*/ 1329494 h 1682495"/>
                <a:gd name="connsiteX932" fmla="*/ 1409211 w 8882887"/>
                <a:gd name="connsiteY932" fmla="*/ 1086294 h 1682495"/>
                <a:gd name="connsiteX933" fmla="*/ 1439612 w 8882887"/>
                <a:gd name="connsiteY933" fmla="*/ 1086294 h 1682495"/>
                <a:gd name="connsiteX934" fmla="*/ 1440372 w 8882887"/>
                <a:gd name="connsiteY934" fmla="*/ 1084673 h 1682495"/>
                <a:gd name="connsiteX935" fmla="*/ 1445691 w 8882887"/>
                <a:gd name="connsiteY935" fmla="*/ 1073324 h 1682495"/>
                <a:gd name="connsiteX936" fmla="*/ 1448352 w 8882887"/>
                <a:gd name="connsiteY936" fmla="*/ 1073729 h 1682495"/>
                <a:gd name="connsiteX937" fmla="*/ 1466972 w 8882887"/>
                <a:gd name="connsiteY937" fmla="*/ 1076565 h 1682495"/>
                <a:gd name="connsiteX938" fmla="*/ 1467732 w 8882887"/>
                <a:gd name="connsiteY938" fmla="*/ 1078593 h 1682495"/>
                <a:gd name="connsiteX939" fmla="*/ 1473051 w 8882887"/>
                <a:gd name="connsiteY939" fmla="*/ 1092779 h 1682495"/>
                <a:gd name="connsiteX940" fmla="*/ 1512572 w 8882887"/>
                <a:gd name="connsiteY940" fmla="*/ 1096022 h 1682495"/>
                <a:gd name="connsiteX941" fmla="*/ 1512572 w 8882887"/>
                <a:gd name="connsiteY941" fmla="*/ 911190 h 1682495"/>
                <a:gd name="connsiteX942" fmla="*/ 1515612 w 8882887"/>
                <a:gd name="connsiteY942" fmla="*/ 911190 h 1682495"/>
                <a:gd name="connsiteX943" fmla="*/ 1536893 w 8882887"/>
                <a:gd name="connsiteY943" fmla="*/ 911190 h 1682495"/>
                <a:gd name="connsiteX944" fmla="*/ 1536893 w 8882887"/>
                <a:gd name="connsiteY944" fmla="*/ 706902 h 1682495"/>
                <a:gd name="connsiteX945" fmla="*/ 1539552 w 8882887"/>
                <a:gd name="connsiteY945" fmla="*/ 706902 h 1682495"/>
                <a:gd name="connsiteX946" fmla="*/ 1558173 w 8882887"/>
                <a:gd name="connsiteY946" fmla="*/ 706902 h 1682495"/>
                <a:gd name="connsiteX947" fmla="*/ 1558173 w 8882887"/>
                <a:gd name="connsiteY947" fmla="*/ 535041 h 1682495"/>
                <a:gd name="connsiteX948" fmla="*/ 1564253 w 8882887"/>
                <a:gd name="connsiteY948" fmla="*/ 492885 h 1682495"/>
                <a:gd name="connsiteX949" fmla="*/ 1567293 w 8882887"/>
                <a:gd name="connsiteY949" fmla="*/ 492885 h 1682495"/>
                <a:gd name="connsiteX950" fmla="*/ 1588574 w 8882887"/>
                <a:gd name="connsiteY950" fmla="*/ 492885 h 1682495"/>
                <a:gd name="connsiteX951" fmla="*/ 1643294 w 8882887"/>
                <a:gd name="connsiteY951" fmla="*/ 369665 h 1682495"/>
                <a:gd name="connsiteX952" fmla="*/ 1649375 w 8882887"/>
                <a:gd name="connsiteY952" fmla="*/ 0 h 168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</a:cxnLst>
              <a:rect l="l" t="t" r="r" b="b"/>
              <a:pathLst>
                <a:path w="8882887" h="1682495">
                  <a:moveTo>
                    <a:pt x="1649375" y="0"/>
                  </a:moveTo>
                  <a:cubicBezTo>
                    <a:pt x="1649375" y="27"/>
                    <a:pt x="1649399" y="3060"/>
                    <a:pt x="1652414" y="369665"/>
                  </a:cubicBezTo>
                  <a:cubicBezTo>
                    <a:pt x="1652432" y="369701"/>
                    <a:pt x="1653399" y="371712"/>
                    <a:pt x="1710174" y="489644"/>
                  </a:cubicBezTo>
                  <a:cubicBezTo>
                    <a:pt x="1710186" y="489644"/>
                    <a:pt x="1710353" y="489644"/>
                    <a:pt x="1713215" y="489644"/>
                  </a:cubicBezTo>
                  <a:lnTo>
                    <a:pt x="1734495" y="489644"/>
                  </a:lnTo>
                  <a:cubicBezTo>
                    <a:pt x="1734495" y="489665"/>
                    <a:pt x="1734495" y="490508"/>
                    <a:pt x="1734495" y="525312"/>
                  </a:cubicBezTo>
                  <a:cubicBezTo>
                    <a:pt x="1734498" y="525321"/>
                    <a:pt x="1734555" y="525408"/>
                    <a:pt x="1735256" y="526529"/>
                  </a:cubicBezTo>
                  <a:lnTo>
                    <a:pt x="1740575" y="535041"/>
                  </a:lnTo>
                  <a:cubicBezTo>
                    <a:pt x="1740575" y="535071"/>
                    <a:pt x="1740575" y="537344"/>
                    <a:pt x="1740575" y="706902"/>
                  </a:cubicBezTo>
                  <a:cubicBezTo>
                    <a:pt x="1740588" y="706902"/>
                    <a:pt x="1740798" y="706902"/>
                    <a:pt x="1743995" y="706902"/>
                  </a:cubicBezTo>
                  <a:lnTo>
                    <a:pt x="1767936" y="706902"/>
                  </a:lnTo>
                  <a:cubicBezTo>
                    <a:pt x="1767936" y="706932"/>
                    <a:pt x="1767936" y="709385"/>
                    <a:pt x="1767936" y="917675"/>
                  </a:cubicBezTo>
                  <a:cubicBezTo>
                    <a:pt x="1767951" y="917673"/>
                    <a:pt x="1768119" y="917642"/>
                    <a:pt x="1770216" y="917270"/>
                  </a:cubicBezTo>
                  <a:lnTo>
                    <a:pt x="1786176" y="914433"/>
                  </a:lnTo>
                  <a:cubicBezTo>
                    <a:pt x="1786176" y="914466"/>
                    <a:pt x="1786131" y="916467"/>
                    <a:pt x="1783136" y="1047381"/>
                  </a:cubicBezTo>
                  <a:cubicBezTo>
                    <a:pt x="1783151" y="1047384"/>
                    <a:pt x="1783317" y="1047414"/>
                    <a:pt x="1785416" y="1047788"/>
                  </a:cubicBezTo>
                  <a:lnTo>
                    <a:pt x="1801376" y="1050624"/>
                  </a:lnTo>
                  <a:cubicBezTo>
                    <a:pt x="1801379" y="1050635"/>
                    <a:pt x="1801409" y="1050731"/>
                    <a:pt x="1801755" y="1051841"/>
                  </a:cubicBezTo>
                  <a:lnTo>
                    <a:pt x="1804416" y="1060353"/>
                  </a:lnTo>
                  <a:cubicBezTo>
                    <a:pt x="1804419" y="1060340"/>
                    <a:pt x="1804487" y="1060125"/>
                    <a:pt x="1805556" y="1056705"/>
                  </a:cubicBezTo>
                  <a:lnTo>
                    <a:pt x="1813536" y="1031169"/>
                  </a:lnTo>
                  <a:cubicBezTo>
                    <a:pt x="1813547" y="1031169"/>
                    <a:pt x="1813697" y="1031169"/>
                    <a:pt x="1816196" y="1031169"/>
                  </a:cubicBezTo>
                  <a:lnTo>
                    <a:pt x="1834817" y="1031169"/>
                  </a:lnTo>
                  <a:cubicBezTo>
                    <a:pt x="1834817" y="1031195"/>
                    <a:pt x="1834817" y="1032234"/>
                    <a:pt x="1834817" y="1079808"/>
                  </a:cubicBezTo>
                  <a:cubicBezTo>
                    <a:pt x="1834826" y="1079816"/>
                    <a:pt x="1834941" y="1079876"/>
                    <a:pt x="1836336" y="1080620"/>
                  </a:cubicBezTo>
                  <a:lnTo>
                    <a:pt x="1846977" y="1086294"/>
                  </a:lnTo>
                  <a:cubicBezTo>
                    <a:pt x="1846977" y="1086308"/>
                    <a:pt x="1846977" y="1086459"/>
                    <a:pt x="1846977" y="1088321"/>
                  </a:cubicBezTo>
                  <a:lnTo>
                    <a:pt x="1846977" y="1102508"/>
                  </a:lnTo>
                  <a:cubicBezTo>
                    <a:pt x="1847007" y="1102508"/>
                    <a:pt x="1848369" y="1102508"/>
                    <a:pt x="1913858" y="1102508"/>
                  </a:cubicBezTo>
                  <a:cubicBezTo>
                    <a:pt x="1913858" y="1102520"/>
                    <a:pt x="1913858" y="1102644"/>
                    <a:pt x="1913858" y="1104129"/>
                  </a:cubicBezTo>
                  <a:lnTo>
                    <a:pt x="1913858" y="1115478"/>
                  </a:lnTo>
                  <a:cubicBezTo>
                    <a:pt x="1913871" y="1115478"/>
                    <a:pt x="1914053" y="1115478"/>
                    <a:pt x="1916897" y="1115478"/>
                  </a:cubicBezTo>
                  <a:lnTo>
                    <a:pt x="1938177" y="1115478"/>
                  </a:lnTo>
                  <a:cubicBezTo>
                    <a:pt x="1938177" y="1115451"/>
                    <a:pt x="1938177" y="1114358"/>
                    <a:pt x="1938177" y="1070081"/>
                  </a:cubicBezTo>
                  <a:cubicBezTo>
                    <a:pt x="1938209" y="1070081"/>
                    <a:pt x="1939604" y="1070081"/>
                    <a:pt x="2005058" y="1070081"/>
                  </a:cubicBezTo>
                  <a:cubicBezTo>
                    <a:pt x="2005058" y="1070069"/>
                    <a:pt x="2005058" y="1069923"/>
                    <a:pt x="2005058" y="1068054"/>
                  </a:cubicBezTo>
                  <a:lnTo>
                    <a:pt x="2005058" y="1053867"/>
                  </a:lnTo>
                  <a:cubicBezTo>
                    <a:pt x="2005067" y="1053867"/>
                    <a:pt x="2005178" y="1053867"/>
                    <a:pt x="2006579" y="1053867"/>
                  </a:cubicBezTo>
                  <a:lnTo>
                    <a:pt x="2017218" y="1053867"/>
                  </a:lnTo>
                  <a:cubicBezTo>
                    <a:pt x="2017218" y="1053857"/>
                    <a:pt x="2017218" y="1053687"/>
                    <a:pt x="2017218" y="1051031"/>
                  </a:cubicBezTo>
                  <a:lnTo>
                    <a:pt x="2017218" y="1031169"/>
                  </a:lnTo>
                  <a:cubicBezTo>
                    <a:pt x="2017232" y="1031169"/>
                    <a:pt x="2017340" y="1031169"/>
                    <a:pt x="2018358" y="1031169"/>
                  </a:cubicBezTo>
                  <a:lnTo>
                    <a:pt x="2026338" y="1031169"/>
                  </a:lnTo>
                  <a:cubicBezTo>
                    <a:pt x="2026338" y="1031159"/>
                    <a:pt x="2026338" y="1031031"/>
                    <a:pt x="2026338" y="1029548"/>
                  </a:cubicBezTo>
                  <a:lnTo>
                    <a:pt x="2026338" y="1018197"/>
                  </a:lnTo>
                  <a:cubicBezTo>
                    <a:pt x="2026350" y="1018197"/>
                    <a:pt x="2026536" y="1018197"/>
                    <a:pt x="2029379" y="1018197"/>
                  </a:cubicBezTo>
                  <a:lnTo>
                    <a:pt x="2050659" y="1018197"/>
                  </a:lnTo>
                  <a:cubicBezTo>
                    <a:pt x="2050659" y="1018208"/>
                    <a:pt x="2050659" y="1018323"/>
                    <a:pt x="2050659" y="1019819"/>
                  </a:cubicBezTo>
                  <a:lnTo>
                    <a:pt x="2050659" y="1031169"/>
                  </a:lnTo>
                  <a:cubicBezTo>
                    <a:pt x="2050676" y="1031169"/>
                    <a:pt x="2051427" y="1031169"/>
                    <a:pt x="2084099" y="1031169"/>
                  </a:cubicBezTo>
                  <a:cubicBezTo>
                    <a:pt x="2084099" y="1031157"/>
                    <a:pt x="2084099" y="1030986"/>
                    <a:pt x="2084099" y="1028331"/>
                  </a:cubicBezTo>
                  <a:lnTo>
                    <a:pt x="2084099" y="1008470"/>
                  </a:lnTo>
                  <a:cubicBezTo>
                    <a:pt x="2084108" y="1008470"/>
                    <a:pt x="2084253" y="1008470"/>
                    <a:pt x="2086760" y="1008470"/>
                  </a:cubicBezTo>
                  <a:lnTo>
                    <a:pt x="2105379" y="1008470"/>
                  </a:lnTo>
                  <a:cubicBezTo>
                    <a:pt x="2105379" y="1008488"/>
                    <a:pt x="2105379" y="1009259"/>
                    <a:pt x="2105379" y="1044140"/>
                  </a:cubicBezTo>
                  <a:cubicBezTo>
                    <a:pt x="2105390" y="1044140"/>
                    <a:pt x="2105510" y="1044140"/>
                    <a:pt x="2106900" y="1044140"/>
                  </a:cubicBezTo>
                  <a:lnTo>
                    <a:pt x="2117540" y="1044140"/>
                  </a:lnTo>
                  <a:cubicBezTo>
                    <a:pt x="2117540" y="1044131"/>
                    <a:pt x="2117540" y="1044009"/>
                    <a:pt x="2117540" y="1042518"/>
                  </a:cubicBezTo>
                  <a:lnTo>
                    <a:pt x="2117540" y="1031169"/>
                  </a:lnTo>
                  <a:cubicBezTo>
                    <a:pt x="2117553" y="1031169"/>
                    <a:pt x="2117730" y="1031169"/>
                    <a:pt x="2120199" y="1031169"/>
                  </a:cubicBezTo>
                  <a:lnTo>
                    <a:pt x="2138820" y="1031169"/>
                  </a:lnTo>
                  <a:cubicBezTo>
                    <a:pt x="2138820" y="1031189"/>
                    <a:pt x="2138820" y="1032027"/>
                    <a:pt x="2138820" y="1070081"/>
                  </a:cubicBezTo>
                  <a:cubicBezTo>
                    <a:pt x="2138832" y="1070081"/>
                    <a:pt x="2139009" y="1070081"/>
                    <a:pt x="2141861" y="1070081"/>
                  </a:cubicBezTo>
                  <a:lnTo>
                    <a:pt x="2163140" y="1070081"/>
                  </a:lnTo>
                  <a:cubicBezTo>
                    <a:pt x="2163140" y="1070097"/>
                    <a:pt x="2163140" y="1070270"/>
                    <a:pt x="2163140" y="1072512"/>
                  </a:cubicBezTo>
                  <a:lnTo>
                    <a:pt x="2163140" y="1089537"/>
                  </a:lnTo>
                  <a:cubicBezTo>
                    <a:pt x="2163152" y="1089537"/>
                    <a:pt x="2163258" y="1089537"/>
                    <a:pt x="2164280" y="1089537"/>
                  </a:cubicBezTo>
                  <a:lnTo>
                    <a:pt x="2172261" y="1089537"/>
                  </a:lnTo>
                  <a:cubicBezTo>
                    <a:pt x="2172261" y="1089525"/>
                    <a:pt x="2172261" y="1089411"/>
                    <a:pt x="2172261" y="1088321"/>
                  </a:cubicBezTo>
                  <a:lnTo>
                    <a:pt x="2172261" y="1079808"/>
                  </a:lnTo>
                  <a:cubicBezTo>
                    <a:pt x="2172287" y="1079808"/>
                    <a:pt x="2173365" y="1079808"/>
                    <a:pt x="2217861" y="1079808"/>
                  </a:cubicBezTo>
                  <a:cubicBezTo>
                    <a:pt x="2217861" y="1079829"/>
                    <a:pt x="2217861" y="1080674"/>
                    <a:pt x="2217861" y="1115478"/>
                  </a:cubicBezTo>
                  <a:cubicBezTo>
                    <a:pt x="2217872" y="1115478"/>
                    <a:pt x="2217990" y="1115478"/>
                    <a:pt x="2219381" y="1115478"/>
                  </a:cubicBezTo>
                  <a:lnTo>
                    <a:pt x="2230022" y="1115478"/>
                  </a:lnTo>
                  <a:cubicBezTo>
                    <a:pt x="2230022" y="1115489"/>
                    <a:pt x="2230022" y="1115598"/>
                    <a:pt x="2230022" y="1117100"/>
                  </a:cubicBezTo>
                  <a:lnTo>
                    <a:pt x="2230022" y="1128449"/>
                  </a:lnTo>
                  <a:cubicBezTo>
                    <a:pt x="2230035" y="1128449"/>
                    <a:pt x="2230145" y="1128449"/>
                    <a:pt x="2231162" y="1128449"/>
                  </a:cubicBezTo>
                  <a:lnTo>
                    <a:pt x="2239142" y="1128449"/>
                  </a:lnTo>
                  <a:cubicBezTo>
                    <a:pt x="2239142" y="1128438"/>
                    <a:pt x="2239142" y="1128258"/>
                    <a:pt x="2239142" y="1125206"/>
                  </a:cubicBezTo>
                  <a:lnTo>
                    <a:pt x="2239142" y="1102508"/>
                  </a:lnTo>
                  <a:cubicBezTo>
                    <a:pt x="2239152" y="1102508"/>
                    <a:pt x="2239269" y="1102508"/>
                    <a:pt x="2240661" y="1102508"/>
                  </a:cubicBezTo>
                  <a:lnTo>
                    <a:pt x="2251302" y="1102508"/>
                  </a:lnTo>
                  <a:cubicBezTo>
                    <a:pt x="2251302" y="1102520"/>
                    <a:pt x="2251302" y="1102644"/>
                    <a:pt x="2251302" y="1104129"/>
                  </a:cubicBezTo>
                  <a:lnTo>
                    <a:pt x="2251302" y="1115478"/>
                  </a:lnTo>
                  <a:lnTo>
                    <a:pt x="2259282" y="1112489"/>
                  </a:lnTo>
                  <a:cubicBezTo>
                    <a:pt x="2260422" y="1111931"/>
                    <a:pt x="2260422" y="1111628"/>
                    <a:pt x="2260422" y="1111019"/>
                  </a:cubicBezTo>
                  <a:lnTo>
                    <a:pt x="2260422" y="1102508"/>
                  </a:lnTo>
                  <a:cubicBezTo>
                    <a:pt x="2260448" y="1102508"/>
                    <a:pt x="2261649" y="1102508"/>
                    <a:pt x="2318183" y="1102508"/>
                  </a:cubicBezTo>
                  <a:cubicBezTo>
                    <a:pt x="2318183" y="1102529"/>
                    <a:pt x="2318183" y="1103349"/>
                    <a:pt x="2318183" y="1138176"/>
                  </a:cubicBezTo>
                  <a:cubicBezTo>
                    <a:pt x="2318195" y="1138176"/>
                    <a:pt x="2318372" y="1138176"/>
                    <a:pt x="2321222" y="1138176"/>
                  </a:cubicBezTo>
                  <a:lnTo>
                    <a:pt x="2342502" y="1138176"/>
                  </a:lnTo>
                  <a:cubicBezTo>
                    <a:pt x="2342502" y="1138188"/>
                    <a:pt x="2342502" y="1138311"/>
                    <a:pt x="2342502" y="1139798"/>
                  </a:cubicBezTo>
                  <a:lnTo>
                    <a:pt x="2342502" y="1151147"/>
                  </a:lnTo>
                  <a:cubicBezTo>
                    <a:pt x="2342516" y="1151147"/>
                    <a:pt x="2342700" y="1151147"/>
                    <a:pt x="2345163" y="1151147"/>
                  </a:cubicBezTo>
                  <a:lnTo>
                    <a:pt x="2363783" y="1151147"/>
                  </a:lnTo>
                  <a:cubicBezTo>
                    <a:pt x="2363783" y="1151129"/>
                    <a:pt x="2363783" y="1150362"/>
                    <a:pt x="2363783" y="1115478"/>
                  </a:cubicBezTo>
                  <a:cubicBezTo>
                    <a:pt x="2363793" y="1115478"/>
                    <a:pt x="2363910" y="1115478"/>
                    <a:pt x="2365302" y="1115478"/>
                  </a:cubicBezTo>
                  <a:lnTo>
                    <a:pt x="2375943" y="1115478"/>
                  </a:lnTo>
                  <a:cubicBezTo>
                    <a:pt x="2375943" y="1115450"/>
                    <a:pt x="2375943" y="1114293"/>
                    <a:pt x="2375943" y="1066838"/>
                  </a:cubicBezTo>
                  <a:cubicBezTo>
                    <a:pt x="2375954" y="1066838"/>
                    <a:pt x="2376069" y="1066838"/>
                    <a:pt x="2377463" y="1066838"/>
                  </a:cubicBezTo>
                  <a:lnTo>
                    <a:pt x="2388104" y="1066838"/>
                  </a:lnTo>
                  <a:cubicBezTo>
                    <a:pt x="2388104" y="1066829"/>
                    <a:pt x="2388104" y="1066665"/>
                    <a:pt x="2388104" y="1064001"/>
                  </a:cubicBezTo>
                  <a:lnTo>
                    <a:pt x="2388104" y="1044140"/>
                  </a:lnTo>
                  <a:cubicBezTo>
                    <a:pt x="2385063" y="1044140"/>
                    <a:pt x="2385063" y="1044140"/>
                    <a:pt x="2386203" y="1041707"/>
                  </a:cubicBezTo>
                  <a:lnTo>
                    <a:pt x="2394183" y="1024683"/>
                  </a:lnTo>
                  <a:cubicBezTo>
                    <a:pt x="2394191" y="1024709"/>
                    <a:pt x="2394483" y="1025720"/>
                    <a:pt x="2406344" y="1066838"/>
                  </a:cubicBezTo>
                  <a:cubicBezTo>
                    <a:pt x="2406356" y="1066838"/>
                    <a:pt x="2406465" y="1066838"/>
                    <a:pt x="2407484" y="1066838"/>
                  </a:cubicBezTo>
                  <a:lnTo>
                    <a:pt x="2415464" y="1066838"/>
                  </a:lnTo>
                  <a:cubicBezTo>
                    <a:pt x="2415464" y="1066818"/>
                    <a:pt x="2415464" y="1065050"/>
                    <a:pt x="2415464" y="907947"/>
                  </a:cubicBezTo>
                  <a:cubicBezTo>
                    <a:pt x="2415479" y="907947"/>
                    <a:pt x="2415650" y="907947"/>
                    <a:pt x="2417744" y="907947"/>
                  </a:cubicBezTo>
                  <a:lnTo>
                    <a:pt x="2433704" y="907947"/>
                  </a:lnTo>
                  <a:cubicBezTo>
                    <a:pt x="2433704" y="907914"/>
                    <a:pt x="2433704" y="906399"/>
                    <a:pt x="2433704" y="836609"/>
                  </a:cubicBezTo>
                  <a:cubicBezTo>
                    <a:pt x="2433729" y="836609"/>
                    <a:pt x="2434667" y="836609"/>
                    <a:pt x="2473224" y="836609"/>
                  </a:cubicBezTo>
                  <a:cubicBezTo>
                    <a:pt x="2473224" y="836591"/>
                    <a:pt x="2473224" y="835826"/>
                    <a:pt x="2473224" y="804182"/>
                  </a:cubicBezTo>
                  <a:cubicBezTo>
                    <a:pt x="2473253" y="804182"/>
                    <a:pt x="2474436" y="804182"/>
                    <a:pt x="2524905" y="804182"/>
                  </a:cubicBezTo>
                  <a:cubicBezTo>
                    <a:pt x="2524905" y="804194"/>
                    <a:pt x="2524905" y="804389"/>
                    <a:pt x="2524905" y="807830"/>
                  </a:cubicBezTo>
                  <a:lnTo>
                    <a:pt x="2524905" y="833366"/>
                  </a:lnTo>
                  <a:cubicBezTo>
                    <a:pt x="2524919" y="833366"/>
                    <a:pt x="2525115" y="833366"/>
                    <a:pt x="2528325" y="833366"/>
                  </a:cubicBezTo>
                  <a:lnTo>
                    <a:pt x="2552265" y="833366"/>
                  </a:lnTo>
                  <a:cubicBezTo>
                    <a:pt x="2552265" y="833393"/>
                    <a:pt x="2552265" y="834734"/>
                    <a:pt x="2552265" y="904704"/>
                  </a:cubicBezTo>
                  <a:cubicBezTo>
                    <a:pt x="2552274" y="904704"/>
                    <a:pt x="2552388" y="904704"/>
                    <a:pt x="2553785" y="904704"/>
                  </a:cubicBezTo>
                  <a:lnTo>
                    <a:pt x="2564426" y="904704"/>
                  </a:lnTo>
                  <a:lnTo>
                    <a:pt x="2585706" y="911190"/>
                  </a:lnTo>
                  <a:cubicBezTo>
                    <a:pt x="2585706" y="911205"/>
                    <a:pt x="2585706" y="912180"/>
                    <a:pt x="2585706" y="969558"/>
                  </a:cubicBezTo>
                  <a:cubicBezTo>
                    <a:pt x="2585715" y="969558"/>
                    <a:pt x="2585828" y="969558"/>
                    <a:pt x="2587226" y="969558"/>
                  </a:cubicBezTo>
                  <a:lnTo>
                    <a:pt x="2597865" y="969558"/>
                  </a:lnTo>
                  <a:cubicBezTo>
                    <a:pt x="2597865" y="969573"/>
                    <a:pt x="2597865" y="969732"/>
                    <a:pt x="2597865" y="971990"/>
                  </a:cubicBezTo>
                  <a:lnTo>
                    <a:pt x="2597865" y="989013"/>
                  </a:lnTo>
                  <a:cubicBezTo>
                    <a:pt x="2597877" y="989013"/>
                    <a:pt x="2598063" y="989013"/>
                    <a:pt x="2600906" y="989013"/>
                  </a:cubicBezTo>
                  <a:lnTo>
                    <a:pt x="2622186" y="989013"/>
                  </a:lnTo>
                  <a:lnTo>
                    <a:pt x="2631306" y="998742"/>
                  </a:lnTo>
                  <a:cubicBezTo>
                    <a:pt x="2631306" y="998760"/>
                    <a:pt x="2631306" y="999489"/>
                    <a:pt x="2631306" y="1031169"/>
                  </a:cubicBezTo>
                  <a:cubicBezTo>
                    <a:pt x="2631320" y="1031169"/>
                    <a:pt x="2631516" y="1031169"/>
                    <a:pt x="2634726" y="1031169"/>
                  </a:cubicBezTo>
                  <a:lnTo>
                    <a:pt x="2658666" y="1031169"/>
                  </a:lnTo>
                  <a:cubicBezTo>
                    <a:pt x="2658666" y="1031180"/>
                    <a:pt x="2658666" y="1031300"/>
                    <a:pt x="2658666" y="1032789"/>
                  </a:cubicBezTo>
                  <a:lnTo>
                    <a:pt x="2658666" y="1044140"/>
                  </a:lnTo>
                  <a:cubicBezTo>
                    <a:pt x="2658680" y="1044140"/>
                    <a:pt x="2658828" y="1044140"/>
                    <a:pt x="2660567" y="1044140"/>
                  </a:cubicBezTo>
                  <a:lnTo>
                    <a:pt x="2673867" y="1044140"/>
                  </a:lnTo>
                  <a:cubicBezTo>
                    <a:pt x="2673867" y="1044153"/>
                    <a:pt x="2673867" y="1044347"/>
                    <a:pt x="2673867" y="1047381"/>
                  </a:cubicBezTo>
                  <a:lnTo>
                    <a:pt x="2673867" y="1070081"/>
                  </a:lnTo>
                  <a:cubicBezTo>
                    <a:pt x="2679947" y="1070081"/>
                    <a:pt x="2679947" y="1070081"/>
                    <a:pt x="2679947" y="1067243"/>
                  </a:cubicBezTo>
                  <a:lnTo>
                    <a:pt x="2679947" y="1047381"/>
                  </a:lnTo>
                  <a:cubicBezTo>
                    <a:pt x="2679956" y="1047381"/>
                    <a:pt x="2680073" y="1047381"/>
                    <a:pt x="2681466" y="1047381"/>
                  </a:cubicBezTo>
                  <a:lnTo>
                    <a:pt x="2692107" y="1047381"/>
                  </a:lnTo>
                  <a:cubicBezTo>
                    <a:pt x="2692107" y="1047398"/>
                    <a:pt x="2692107" y="1047576"/>
                    <a:pt x="2692107" y="1049814"/>
                  </a:cubicBezTo>
                  <a:lnTo>
                    <a:pt x="2692107" y="1066838"/>
                  </a:lnTo>
                  <a:cubicBezTo>
                    <a:pt x="2692121" y="1066838"/>
                    <a:pt x="2692230" y="1066838"/>
                    <a:pt x="2693247" y="1066838"/>
                  </a:cubicBezTo>
                  <a:lnTo>
                    <a:pt x="2701227" y="1066838"/>
                  </a:lnTo>
                  <a:cubicBezTo>
                    <a:pt x="2701227" y="1060353"/>
                    <a:pt x="2701227" y="1060353"/>
                    <a:pt x="2774187" y="1060353"/>
                  </a:cubicBezTo>
                  <a:cubicBezTo>
                    <a:pt x="2774187" y="1060367"/>
                    <a:pt x="2774187" y="1060518"/>
                    <a:pt x="2774187" y="1062380"/>
                  </a:cubicBezTo>
                  <a:lnTo>
                    <a:pt x="2774187" y="1076565"/>
                  </a:lnTo>
                  <a:cubicBezTo>
                    <a:pt x="2774199" y="1076565"/>
                    <a:pt x="2774312" y="1076565"/>
                    <a:pt x="2775327" y="1076565"/>
                  </a:cubicBezTo>
                  <a:lnTo>
                    <a:pt x="2783309" y="1076565"/>
                  </a:lnTo>
                  <a:cubicBezTo>
                    <a:pt x="2783309" y="1076579"/>
                    <a:pt x="2783309" y="1076762"/>
                    <a:pt x="2783309" y="1079808"/>
                  </a:cubicBezTo>
                  <a:lnTo>
                    <a:pt x="2783309" y="1102508"/>
                  </a:lnTo>
                  <a:cubicBezTo>
                    <a:pt x="2783321" y="1102502"/>
                    <a:pt x="2783495" y="1102385"/>
                    <a:pt x="2786348" y="1100481"/>
                  </a:cubicBezTo>
                  <a:lnTo>
                    <a:pt x="2807628" y="1086294"/>
                  </a:lnTo>
                  <a:cubicBezTo>
                    <a:pt x="2807631" y="1086266"/>
                    <a:pt x="2807828" y="1084953"/>
                    <a:pt x="2816748" y="1024683"/>
                  </a:cubicBezTo>
                  <a:cubicBezTo>
                    <a:pt x="2816762" y="1024680"/>
                    <a:pt x="2816865" y="1024641"/>
                    <a:pt x="2817888" y="1024278"/>
                  </a:cubicBezTo>
                  <a:lnTo>
                    <a:pt x="2825868" y="1021440"/>
                  </a:lnTo>
                  <a:cubicBezTo>
                    <a:pt x="2825868" y="1021416"/>
                    <a:pt x="2825918" y="1019825"/>
                    <a:pt x="2828909" y="917675"/>
                  </a:cubicBezTo>
                  <a:cubicBezTo>
                    <a:pt x="2828909" y="917702"/>
                    <a:pt x="2828958" y="919338"/>
                    <a:pt x="2831949" y="1021440"/>
                  </a:cubicBezTo>
                  <a:cubicBezTo>
                    <a:pt x="2831963" y="1021445"/>
                    <a:pt x="2832069" y="1021482"/>
                    <a:pt x="2833089" y="1021845"/>
                  </a:cubicBezTo>
                  <a:lnTo>
                    <a:pt x="2841069" y="1024683"/>
                  </a:lnTo>
                  <a:cubicBezTo>
                    <a:pt x="2841069" y="1024653"/>
                    <a:pt x="2841069" y="1022654"/>
                    <a:pt x="2841069" y="894977"/>
                  </a:cubicBezTo>
                  <a:cubicBezTo>
                    <a:pt x="2847149" y="894977"/>
                    <a:pt x="2847149" y="894977"/>
                    <a:pt x="2847149" y="846336"/>
                  </a:cubicBezTo>
                  <a:cubicBezTo>
                    <a:pt x="2847167" y="846336"/>
                    <a:pt x="2848196" y="846336"/>
                    <a:pt x="2904909" y="846336"/>
                  </a:cubicBezTo>
                  <a:cubicBezTo>
                    <a:pt x="2904909" y="846362"/>
                    <a:pt x="2904909" y="847439"/>
                    <a:pt x="2904909" y="894977"/>
                  </a:cubicBezTo>
                  <a:cubicBezTo>
                    <a:pt x="2904923" y="894977"/>
                    <a:pt x="2905031" y="894977"/>
                    <a:pt x="2906049" y="894977"/>
                  </a:cubicBezTo>
                  <a:lnTo>
                    <a:pt x="2914029" y="894977"/>
                  </a:lnTo>
                  <a:cubicBezTo>
                    <a:pt x="2914029" y="894945"/>
                    <a:pt x="2914029" y="892986"/>
                    <a:pt x="2914029" y="771755"/>
                  </a:cubicBezTo>
                  <a:cubicBezTo>
                    <a:pt x="2914038" y="771755"/>
                    <a:pt x="2914187" y="771755"/>
                    <a:pt x="2916690" y="771755"/>
                  </a:cubicBezTo>
                  <a:lnTo>
                    <a:pt x="2935310" y="771755"/>
                  </a:lnTo>
                  <a:cubicBezTo>
                    <a:pt x="2935310" y="771744"/>
                    <a:pt x="2935310" y="771578"/>
                    <a:pt x="2935310" y="768918"/>
                  </a:cubicBezTo>
                  <a:lnTo>
                    <a:pt x="2935310" y="749057"/>
                  </a:lnTo>
                  <a:cubicBezTo>
                    <a:pt x="2935326" y="749057"/>
                    <a:pt x="2936073" y="749057"/>
                    <a:pt x="2968751" y="749057"/>
                  </a:cubicBezTo>
                  <a:cubicBezTo>
                    <a:pt x="2968751" y="749046"/>
                    <a:pt x="2968751" y="748925"/>
                    <a:pt x="2968751" y="747435"/>
                  </a:cubicBezTo>
                  <a:lnTo>
                    <a:pt x="2968751" y="736086"/>
                  </a:lnTo>
                  <a:cubicBezTo>
                    <a:pt x="2968761" y="736086"/>
                    <a:pt x="2968926" y="736086"/>
                    <a:pt x="2971410" y="736086"/>
                  </a:cubicBezTo>
                  <a:lnTo>
                    <a:pt x="2990031" y="736086"/>
                  </a:lnTo>
                  <a:cubicBezTo>
                    <a:pt x="2990031" y="736098"/>
                    <a:pt x="2990031" y="736217"/>
                    <a:pt x="2990031" y="737708"/>
                  </a:cubicBezTo>
                  <a:lnTo>
                    <a:pt x="2990031" y="749057"/>
                  </a:lnTo>
                  <a:cubicBezTo>
                    <a:pt x="2990045" y="749057"/>
                    <a:pt x="2990154" y="749057"/>
                    <a:pt x="2991171" y="749057"/>
                  </a:cubicBezTo>
                  <a:lnTo>
                    <a:pt x="2999151" y="749057"/>
                  </a:lnTo>
                  <a:lnTo>
                    <a:pt x="3014351" y="742571"/>
                  </a:lnTo>
                  <a:lnTo>
                    <a:pt x="3020430" y="747435"/>
                  </a:lnTo>
                  <a:lnTo>
                    <a:pt x="3020430" y="736086"/>
                  </a:lnTo>
                  <a:cubicBezTo>
                    <a:pt x="3020444" y="736086"/>
                    <a:pt x="3020649" y="736086"/>
                    <a:pt x="3023850" y="736086"/>
                  </a:cubicBezTo>
                  <a:lnTo>
                    <a:pt x="3047792" y="736086"/>
                  </a:lnTo>
                  <a:cubicBezTo>
                    <a:pt x="3047792" y="736098"/>
                    <a:pt x="3047792" y="736217"/>
                    <a:pt x="3047792" y="737708"/>
                  </a:cubicBezTo>
                  <a:lnTo>
                    <a:pt x="3047792" y="749057"/>
                  </a:lnTo>
                  <a:cubicBezTo>
                    <a:pt x="3047820" y="749057"/>
                    <a:pt x="3048924" y="749057"/>
                    <a:pt x="3093392" y="749057"/>
                  </a:cubicBezTo>
                  <a:cubicBezTo>
                    <a:pt x="3093392" y="749072"/>
                    <a:pt x="3093392" y="749235"/>
                    <a:pt x="3093392" y="751488"/>
                  </a:cubicBezTo>
                  <a:lnTo>
                    <a:pt x="3093392" y="768513"/>
                  </a:lnTo>
                  <a:cubicBezTo>
                    <a:pt x="3093417" y="768513"/>
                    <a:pt x="3094377" y="768513"/>
                    <a:pt x="3132912" y="768513"/>
                  </a:cubicBezTo>
                  <a:cubicBezTo>
                    <a:pt x="3132912" y="768537"/>
                    <a:pt x="3132912" y="769557"/>
                    <a:pt x="3132912" y="813909"/>
                  </a:cubicBezTo>
                  <a:cubicBezTo>
                    <a:pt x="3132926" y="813909"/>
                    <a:pt x="3133035" y="813909"/>
                    <a:pt x="3134052" y="813909"/>
                  </a:cubicBezTo>
                  <a:lnTo>
                    <a:pt x="3142032" y="813909"/>
                  </a:lnTo>
                  <a:cubicBezTo>
                    <a:pt x="3142032" y="813920"/>
                    <a:pt x="3142032" y="814049"/>
                    <a:pt x="3142032" y="815531"/>
                  </a:cubicBezTo>
                  <a:lnTo>
                    <a:pt x="3142032" y="826881"/>
                  </a:lnTo>
                  <a:cubicBezTo>
                    <a:pt x="3148113" y="826881"/>
                    <a:pt x="3148113" y="826881"/>
                    <a:pt x="3148113" y="872277"/>
                  </a:cubicBezTo>
                  <a:cubicBezTo>
                    <a:pt x="3148127" y="872277"/>
                    <a:pt x="3148238" y="872277"/>
                    <a:pt x="3149253" y="872277"/>
                  </a:cubicBezTo>
                  <a:lnTo>
                    <a:pt x="3157233" y="872277"/>
                  </a:lnTo>
                  <a:cubicBezTo>
                    <a:pt x="3157233" y="872291"/>
                    <a:pt x="3157233" y="872391"/>
                    <a:pt x="3157233" y="873494"/>
                  </a:cubicBezTo>
                  <a:lnTo>
                    <a:pt x="3157233" y="882006"/>
                  </a:lnTo>
                  <a:cubicBezTo>
                    <a:pt x="3157242" y="882006"/>
                    <a:pt x="3157359" y="882006"/>
                    <a:pt x="3158753" y="882006"/>
                  </a:cubicBezTo>
                  <a:lnTo>
                    <a:pt x="3169392" y="882006"/>
                  </a:lnTo>
                  <a:cubicBezTo>
                    <a:pt x="3169392" y="882032"/>
                    <a:pt x="3169392" y="883101"/>
                    <a:pt x="3169392" y="927404"/>
                  </a:cubicBezTo>
                  <a:cubicBezTo>
                    <a:pt x="3169404" y="927404"/>
                    <a:pt x="3169584" y="927404"/>
                    <a:pt x="3172433" y="927404"/>
                  </a:cubicBezTo>
                  <a:lnTo>
                    <a:pt x="3193713" y="927404"/>
                  </a:lnTo>
                  <a:cubicBezTo>
                    <a:pt x="3193713" y="927428"/>
                    <a:pt x="3193713" y="928298"/>
                    <a:pt x="3193713" y="963072"/>
                  </a:cubicBezTo>
                  <a:cubicBezTo>
                    <a:pt x="3196754" y="963072"/>
                    <a:pt x="3196754" y="963072"/>
                    <a:pt x="3196754" y="965504"/>
                  </a:cubicBezTo>
                  <a:lnTo>
                    <a:pt x="3196754" y="982529"/>
                  </a:lnTo>
                  <a:cubicBezTo>
                    <a:pt x="3196767" y="982529"/>
                    <a:pt x="3196872" y="982529"/>
                    <a:pt x="3197894" y="982529"/>
                  </a:cubicBezTo>
                  <a:lnTo>
                    <a:pt x="3205874" y="982529"/>
                  </a:lnTo>
                  <a:cubicBezTo>
                    <a:pt x="3205874" y="982550"/>
                    <a:pt x="3205874" y="983394"/>
                    <a:pt x="3205874" y="1018197"/>
                  </a:cubicBezTo>
                  <a:cubicBezTo>
                    <a:pt x="3205886" y="1018197"/>
                    <a:pt x="3206034" y="1018197"/>
                    <a:pt x="3207773" y="1018197"/>
                  </a:cubicBezTo>
                  <a:lnTo>
                    <a:pt x="3221073" y="1018197"/>
                  </a:lnTo>
                  <a:cubicBezTo>
                    <a:pt x="3224114" y="1021440"/>
                    <a:pt x="3224114" y="1021440"/>
                    <a:pt x="3224114" y="1024278"/>
                  </a:cubicBezTo>
                  <a:lnTo>
                    <a:pt x="3224114" y="1044140"/>
                  </a:lnTo>
                  <a:cubicBezTo>
                    <a:pt x="3224121" y="1044129"/>
                    <a:pt x="3224252" y="1043969"/>
                    <a:pt x="3226394" y="1041302"/>
                  </a:cubicBezTo>
                  <a:lnTo>
                    <a:pt x="3242354" y="1021440"/>
                  </a:lnTo>
                  <a:cubicBezTo>
                    <a:pt x="3242376" y="1021440"/>
                    <a:pt x="3243335" y="1021440"/>
                    <a:pt x="3284915" y="1021440"/>
                  </a:cubicBezTo>
                  <a:cubicBezTo>
                    <a:pt x="3284915" y="1021478"/>
                    <a:pt x="3284915" y="1023579"/>
                    <a:pt x="3284915" y="1151147"/>
                  </a:cubicBezTo>
                  <a:cubicBezTo>
                    <a:pt x="3284927" y="1151147"/>
                    <a:pt x="3285041" y="1151147"/>
                    <a:pt x="3286055" y="1151147"/>
                  </a:cubicBezTo>
                  <a:lnTo>
                    <a:pt x="3294035" y="1151147"/>
                  </a:lnTo>
                  <a:cubicBezTo>
                    <a:pt x="3294041" y="1151135"/>
                    <a:pt x="3294129" y="1150985"/>
                    <a:pt x="3295175" y="1149120"/>
                  </a:cubicBezTo>
                  <a:lnTo>
                    <a:pt x="3303155" y="1134933"/>
                  </a:lnTo>
                  <a:cubicBezTo>
                    <a:pt x="3303155" y="1134944"/>
                    <a:pt x="3303155" y="1135092"/>
                    <a:pt x="3303155" y="1137771"/>
                  </a:cubicBezTo>
                  <a:lnTo>
                    <a:pt x="3303155" y="1157633"/>
                  </a:lnTo>
                  <a:cubicBezTo>
                    <a:pt x="3309234" y="1157633"/>
                    <a:pt x="3309234" y="1157633"/>
                    <a:pt x="3309234" y="1089537"/>
                  </a:cubicBezTo>
                  <a:cubicBezTo>
                    <a:pt x="3309248" y="1089537"/>
                    <a:pt x="3309353" y="1089537"/>
                    <a:pt x="3310374" y="1089537"/>
                  </a:cubicBezTo>
                  <a:lnTo>
                    <a:pt x="3318354" y="1089537"/>
                  </a:lnTo>
                  <a:cubicBezTo>
                    <a:pt x="3318354" y="1089515"/>
                    <a:pt x="3318354" y="1088015"/>
                    <a:pt x="3318354" y="992256"/>
                  </a:cubicBezTo>
                  <a:cubicBezTo>
                    <a:pt x="3318365" y="992256"/>
                    <a:pt x="3318486" y="992256"/>
                    <a:pt x="3319875" y="992256"/>
                  </a:cubicBezTo>
                  <a:lnTo>
                    <a:pt x="3330515" y="992256"/>
                  </a:lnTo>
                  <a:cubicBezTo>
                    <a:pt x="3330524" y="992225"/>
                    <a:pt x="3330920" y="990815"/>
                    <a:pt x="3348755" y="927404"/>
                  </a:cubicBezTo>
                  <a:cubicBezTo>
                    <a:pt x="3348768" y="927404"/>
                    <a:pt x="3348914" y="927404"/>
                    <a:pt x="3350655" y="927404"/>
                  </a:cubicBezTo>
                  <a:lnTo>
                    <a:pt x="3363956" y="927404"/>
                  </a:lnTo>
                  <a:cubicBezTo>
                    <a:pt x="3363963" y="927438"/>
                    <a:pt x="3364302" y="928887"/>
                    <a:pt x="3379155" y="992256"/>
                  </a:cubicBezTo>
                  <a:cubicBezTo>
                    <a:pt x="3379164" y="992256"/>
                    <a:pt x="3379275" y="992256"/>
                    <a:pt x="3380675" y="992256"/>
                  </a:cubicBezTo>
                  <a:lnTo>
                    <a:pt x="3391316" y="992256"/>
                  </a:lnTo>
                  <a:cubicBezTo>
                    <a:pt x="3391316" y="992273"/>
                    <a:pt x="3391316" y="993273"/>
                    <a:pt x="3391316" y="1050624"/>
                  </a:cubicBezTo>
                  <a:cubicBezTo>
                    <a:pt x="3391326" y="1050624"/>
                    <a:pt x="3391475" y="1050624"/>
                    <a:pt x="3393975" y="1050624"/>
                  </a:cubicBezTo>
                  <a:lnTo>
                    <a:pt x="3412596" y="1050624"/>
                  </a:lnTo>
                  <a:cubicBezTo>
                    <a:pt x="3412596" y="1050636"/>
                    <a:pt x="3412596" y="1050819"/>
                    <a:pt x="3412596" y="1053867"/>
                  </a:cubicBezTo>
                  <a:lnTo>
                    <a:pt x="3412596" y="1076565"/>
                  </a:lnTo>
                  <a:cubicBezTo>
                    <a:pt x="3418676" y="1076565"/>
                    <a:pt x="3418676" y="1076565"/>
                    <a:pt x="3418676" y="1073324"/>
                  </a:cubicBezTo>
                  <a:lnTo>
                    <a:pt x="3418676" y="1050624"/>
                  </a:lnTo>
                  <a:cubicBezTo>
                    <a:pt x="3418691" y="1050624"/>
                    <a:pt x="3418859" y="1050624"/>
                    <a:pt x="3420956" y="1050624"/>
                  </a:cubicBezTo>
                  <a:lnTo>
                    <a:pt x="3436916" y="1050624"/>
                  </a:lnTo>
                  <a:cubicBezTo>
                    <a:pt x="3436916" y="1050639"/>
                    <a:pt x="3436916" y="1050815"/>
                    <a:pt x="3436916" y="1053056"/>
                  </a:cubicBezTo>
                  <a:lnTo>
                    <a:pt x="3436916" y="1070081"/>
                  </a:lnTo>
                  <a:cubicBezTo>
                    <a:pt x="3436940" y="1070081"/>
                    <a:pt x="3438003" y="1070081"/>
                    <a:pt x="3482517" y="1070081"/>
                  </a:cubicBezTo>
                  <a:cubicBezTo>
                    <a:pt x="3482517" y="1070055"/>
                    <a:pt x="3482517" y="1068899"/>
                    <a:pt x="3482517" y="1014956"/>
                  </a:cubicBezTo>
                  <a:cubicBezTo>
                    <a:pt x="3482529" y="1014956"/>
                    <a:pt x="3482669" y="1014956"/>
                    <a:pt x="3484416" y="1014956"/>
                  </a:cubicBezTo>
                  <a:lnTo>
                    <a:pt x="3497717" y="1014956"/>
                  </a:lnTo>
                  <a:cubicBezTo>
                    <a:pt x="3497717" y="1014972"/>
                    <a:pt x="3497717" y="1015713"/>
                    <a:pt x="3497717" y="1047381"/>
                  </a:cubicBezTo>
                  <a:cubicBezTo>
                    <a:pt x="3500757" y="1047381"/>
                    <a:pt x="3500757" y="1047381"/>
                    <a:pt x="3500757" y="998742"/>
                  </a:cubicBezTo>
                  <a:cubicBezTo>
                    <a:pt x="3500778" y="998742"/>
                    <a:pt x="3501590" y="998742"/>
                    <a:pt x="3534197" y="998742"/>
                  </a:cubicBezTo>
                  <a:cubicBezTo>
                    <a:pt x="3534197" y="998727"/>
                    <a:pt x="3534197" y="998547"/>
                    <a:pt x="3534197" y="996309"/>
                  </a:cubicBezTo>
                  <a:lnTo>
                    <a:pt x="3534197" y="979286"/>
                  </a:lnTo>
                  <a:cubicBezTo>
                    <a:pt x="3534209" y="979286"/>
                    <a:pt x="3534321" y="979286"/>
                    <a:pt x="3535337" y="979286"/>
                  </a:cubicBezTo>
                  <a:lnTo>
                    <a:pt x="3543317" y="979286"/>
                  </a:lnTo>
                  <a:cubicBezTo>
                    <a:pt x="3543317" y="979277"/>
                    <a:pt x="3543317" y="979107"/>
                    <a:pt x="3543317" y="976449"/>
                  </a:cubicBezTo>
                  <a:lnTo>
                    <a:pt x="3543317" y="956588"/>
                  </a:lnTo>
                  <a:lnTo>
                    <a:pt x="3549398" y="966315"/>
                  </a:lnTo>
                  <a:cubicBezTo>
                    <a:pt x="3549410" y="966315"/>
                    <a:pt x="3549603" y="966315"/>
                    <a:pt x="3552818" y="966315"/>
                  </a:cubicBezTo>
                  <a:lnTo>
                    <a:pt x="3576758" y="966315"/>
                  </a:lnTo>
                  <a:cubicBezTo>
                    <a:pt x="3576758" y="966303"/>
                    <a:pt x="3576758" y="966201"/>
                    <a:pt x="3576758" y="965099"/>
                  </a:cubicBezTo>
                  <a:lnTo>
                    <a:pt x="3576758" y="956588"/>
                  </a:lnTo>
                  <a:cubicBezTo>
                    <a:pt x="3576771" y="956588"/>
                    <a:pt x="3576882" y="956588"/>
                    <a:pt x="3577898" y="956588"/>
                  </a:cubicBezTo>
                  <a:lnTo>
                    <a:pt x="3585878" y="956588"/>
                  </a:lnTo>
                  <a:cubicBezTo>
                    <a:pt x="3585878" y="956601"/>
                    <a:pt x="3585878" y="956751"/>
                    <a:pt x="3585878" y="958614"/>
                  </a:cubicBezTo>
                  <a:lnTo>
                    <a:pt x="3585878" y="972801"/>
                  </a:lnTo>
                  <a:cubicBezTo>
                    <a:pt x="3585900" y="972801"/>
                    <a:pt x="3587000" y="972801"/>
                    <a:pt x="3643638" y="972801"/>
                  </a:cubicBezTo>
                  <a:cubicBezTo>
                    <a:pt x="3643638" y="972828"/>
                    <a:pt x="3643638" y="975093"/>
                    <a:pt x="3643638" y="1180331"/>
                  </a:cubicBezTo>
                  <a:cubicBezTo>
                    <a:pt x="3643653" y="1180331"/>
                    <a:pt x="3643826" y="1180331"/>
                    <a:pt x="3645918" y="1180331"/>
                  </a:cubicBezTo>
                  <a:lnTo>
                    <a:pt x="3661878" y="1180331"/>
                  </a:lnTo>
                  <a:cubicBezTo>
                    <a:pt x="3661878" y="1173846"/>
                    <a:pt x="3661878" y="1167360"/>
                    <a:pt x="3661878" y="1160876"/>
                  </a:cubicBezTo>
                  <a:cubicBezTo>
                    <a:pt x="3664919" y="1160876"/>
                    <a:pt x="3664919" y="1160876"/>
                    <a:pt x="3667959" y="1160876"/>
                  </a:cubicBezTo>
                  <a:cubicBezTo>
                    <a:pt x="3667959" y="1167360"/>
                    <a:pt x="3667959" y="1173846"/>
                    <a:pt x="3667959" y="1180331"/>
                  </a:cubicBezTo>
                  <a:cubicBezTo>
                    <a:pt x="3683159" y="1180331"/>
                    <a:pt x="3698360" y="1180331"/>
                    <a:pt x="3713559" y="1180331"/>
                  </a:cubicBezTo>
                  <a:cubicBezTo>
                    <a:pt x="3713559" y="1164117"/>
                    <a:pt x="3713559" y="1151147"/>
                    <a:pt x="3713559" y="1134933"/>
                  </a:cubicBezTo>
                  <a:cubicBezTo>
                    <a:pt x="3719640" y="1134933"/>
                    <a:pt x="3725720" y="1134933"/>
                    <a:pt x="3731799" y="1134933"/>
                  </a:cubicBezTo>
                  <a:lnTo>
                    <a:pt x="3750039" y="1131692"/>
                  </a:lnTo>
                  <a:cubicBezTo>
                    <a:pt x="3753080" y="1131692"/>
                    <a:pt x="3753080" y="1134933"/>
                    <a:pt x="3756120" y="1134933"/>
                  </a:cubicBezTo>
                  <a:lnTo>
                    <a:pt x="3771320" y="1134933"/>
                  </a:lnTo>
                  <a:cubicBezTo>
                    <a:pt x="3771320" y="1151147"/>
                    <a:pt x="3771320" y="1167360"/>
                    <a:pt x="3771320" y="1180331"/>
                  </a:cubicBezTo>
                  <a:cubicBezTo>
                    <a:pt x="3774360" y="1180331"/>
                    <a:pt x="3777401" y="1180331"/>
                    <a:pt x="3783480" y="1180331"/>
                  </a:cubicBezTo>
                  <a:cubicBezTo>
                    <a:pt x="3783480" y="1190060"/>
                    <a:pt x="3783480" y="1199787"/>
                    <a:pt x="3783480" y="1206273"/>
                  </a:cubicBezTo>
                  <a:lnTo>
                    <a:pt x="3797484" y="1207631"/>
                  </a:lnTo>
                  <a:lnTo>
                    <a:pt x="3816921" y="1207631"/>
                  </a:lnTo>
                  <a:cubicBezTo>
                    <a:pt x="3816921" y="1198917"/>
                    <a:pt x="3816921" y="1192659"/>
                    <a:pt x="3816921" y="1183574"/>
                  </a:cubicBezTo>
                  <a:lnTo>
                    <a:pt x="3918855" y="1183574"/>
                  </a:lnTo>
                  <a:lnTo>
                    <a:pt x="3918855" y="1055694"/>
                  </a:lnTo>
                  <a:lnTo>
                    <a:pt x="4026867" y="1055694"/>
                  </a:lnTo>
                  <a:lnTo>
                    <a:pt x="4026867" y="1173846"/>
                  </a:lnTo>
                  <a:cubicBezTo>
                    <a:pt x="4027820" y="1173846"/>
                    <a:pt x="4028772" y="1173846"/>
                    <a:pt x="4029723" y="1173846"/>
                  </a:cubicBezTo>
                  <a:lnTo>
                    <a:pt x="4031586" y="1207631"/>
                  </a:lnTo>
                  <a:lnTo>
                    <a:pt x="4046100" y="1207631"/>
                  </a:lnTo>
                  <a:cubicBezTo>
                    <a:pt x="4046904" y="1196810"/>
                    <a:pt x="4047963" y="1185329"/>
                    <a:pt x="4047963" y="1173846"/>
                  </a:cubicBezTo>
                  <a:cubicBezTo>
                    <a:pt x="4051004" y="1173846"/>
                    <a:pt x="4054044" y="1173846"/>
                    <a:pt x="4057083" y="1173846"/>
                  </a:cubicBezTo>
                  <a:lnTo>
                    <a:pt x="4058946" y="1207631"/>
                  </a:lnTo>
                  <a:lnTo>
                    <a:pt x="4134879" y="1207631"/>
                  </a:lnTo>
                  <a:lnTo>
                    <a:pt x="4134879" y="963089"/>
                  </a:lnTo>
                  <a:lnTo>
                    <a:pt x="4430870" y="963089"/>
                  </a:lnTo>
                  <a:lnTo>
                    <a:pt x="4430870" y="1207631"/>
                  </a:lnTo>
                  <a:lnTo>
                    <a:pt x="4458915" y="1207631"/>
                  </a:lnTo>
                  <a:lnTo>
                    <a:pt x="4458915" y="1083591"/>
                  </a:lnTo>
                  <a:lnTo>
                    <a:pt x="4601595" y="1083591"/>
                  </a:lnTo>
                  <a:cubicBezTo>
                    <a:pt x="4607707" y="924560"/>
                    <a:pt x="4612775" y="766349"/>
                    <a:pt x="4619491" y="606380"/>
                  </a:cubicBezTo>
                  <a:cubicBezTo>
                    <a:pt x="4604291" y="606380"/>
                    <a:pt x="4567811" y="586923"/>
                    <a:pt x="4601251" y="573953"/>
                  </a:cubicBezTo>
                  <a:cubicBezTo>
                    <a:pt x="4598209" y="570710"/>
                    <a:pt x="4595171" y="567467"/>
                    <a:pt x="4592131" y="567467"/>
                  </a:cubicBezTo>
                  <a:cubicBezTo>
                    <a:pt x="4592131" y="548012"/>
                    <a:pt x="4589089" y="544769"/>
                    <a:pt x="4604291" y="531798"/>
                  </a:cubicBezTo>
                  <a:cubicBezTo>
                    <a:pt x="4604291" y="525312"/>
                    <a:pt x="4604291" y="515585"/>
                    <a:pt x="4604291" y="505857"/>
                  </a:cubicBezTo>
                  <a:cubicBezTo>
                    <a:pt x="4610371" y="505857"/>
                    <a:pt x="4616451" y="505857"/>
                    <a:pt x="4625571" y="505857"/>
                  </a:cubicBezTo>
                  <a:cubicBezTo>
                    <a:pt x="4625571" y="492885"/>
                    <a:pt x="4625571" y="483158"/>
                    <a:pt x="4625571" y="473430"/>
                  </a:cubicBezTo>
                  <a:cubicBezTo>
                    <a:pt x="4625571" y="470187"/>
                    <a:pt x="4628611" y="470187"/>
                    <a:pt x="4628611" y="466944"/>
                  </a:cubicBezTo>
                  <a:cubicBezTo>
                    <a:pt x="4628611" y="428033"/>
                    <a:pt x="4628611" y="389121"/>
                    <a:pt x="4628611" y="350208"/>
                  </a:cubicBezTo>
                  <a:cubicBezTo>
                    <a:pt x="4628611" y="346965"/>
                    <a:pt x="4625571" y="343724"/>
                    <a:pt x="4625571" y="340481"/>
                  </a:cubicBezTo>
                  <a:cubicBezTo>
                    <a:pt x="4628611" y="337238"/>
                    <a:pt x="4631651" y="333995"/>
                    <a:pt x="4634691" y="330752"/>
                  </a:cubicBezTo>
                  <a:cubicBezTo>
                    <a:pt x="4634691" y="301568"/>
                    <a:pt x="4634691" y="272384"/>
                    <a:pt x="4634691" y="243200"/>
                  </a:cubicBezTo>
                  <a:cubicBezTo>
                    <a:pt x="4634691" y="239958"/>
                    <a:pt x="4634691" y="239958"/>
                    <a:pt x="4637731" y="236715"/>
                  </a:cubicBezTo>
                  <a:cubicBezTo>
                    <a:pt x="4637731" y="210774"/>
                    <a:pt x="4637731" y="181590"/>
                    <a:pt x="4637731" y="152406"/>
                  </a:cubicBezTo>
                  <a:cubicBezTo>
                    <a:pt x="4640771" y="139436"/>
                    <a:pt x="4640771" y="132950"/>
                    <a:pt x="4640771" y="123222"/>
                  </a:cubicBezTo>
                  <a:cubicBezTo>
                    <a:pt x="4646851" y="132950"/>
                    <a:pt x="4646851" y="139436"/>
                    <a:pt x="4646851" y="149163"/>
                  </a:cubicBezTo>
                  <a:cubicBezTo>
                    <a:pt x="4649891" y="181590"/>
                    <a:pt x="4649891" y="210774"/>
                    <a:pt x="4649891" y="236715"/>
                  </a:cubicBezTo>
                  <a:cubicBezTo>
                    <a:pt x="4652931" y="272384"/>
                    <a:pt x="4652931" y="301568"/>
                    <a:pt x="4652931" y="330752"/>
                  </a:cubicBezTo>
                  <a:cubicBezTo>
                    <a:pt x="4655971" y="333995"/>
                    <a:pt x="4659011" y="337238"/>
                    <a:pt x="4662051" y="340481"/>
                  </a:cubicBezTo>
                  <a:cubicBezTo>
                    <a:pt x="4662051" y="343724"/>
                    <a:pt x="4659011" y="346965"/>
                    <a:pt x="4659011" y="350208"/>
                  </a:cubicBezTo>
                  <a:cubicBezTo>
                    <a:pt x="4659011" y="389121"/>
                    <a:pt x="4659011" y="428033"/>
                    <a:pt x="4659011" y="466944"/>
                  </a:cubicBezTo>
                  <a:cubicBezTo>
                    <a:pt x="4659011" y="470187"/>
                    <a:pt x="4662051" y="470187"/>
                    <a:pt x="4662051" y="473430"/>
                  </a:cubicBezTo>
                  <a:cubicBezTo>
                    <a:pt x="4662051" y="483158"/>
                    <a:pt x="4662051" y="492885"/>
                    <a:pt x="4662051" y="505857"/>
                  </a:cubicBezTo>
                  <a:cubicBezTo>
                    <a:pt x="4668131" y="505857"/>
                    <a:pt x="4677251" y="505857"/>
                    <a:pt x="4683331" y="505857"/>
                  </a:cubicBezTo>
                  <a:cubicBezTo>
                    <a:pt x="4683331" y="515585"/>
                    <a:pt x="4683331" y="525312"/>
                    <a:pt x="4683331" y="531798"/>
                  </a:cubicBezTo>
                  <a:cubicBezTo>
                    <a:pt x="4695493" y="544769"/>
                    <a:pt x="4695493" y="544769"/>
                    <a:pt x="4695493" y="567467"/>
                  </a:cubicBezTo>
                  <a:cubicBezTo>
                    <a:pt x="4692451" y="567467"/>
                    <a:pt x="4689411" y="570710"/>
                    <a:pt x="4686373" y="573953"/>
                  </a:cubicBezTo>
                  <a:cubicBezTo>
                    <a:pt x="4716771" y="590166"/>
                    <a:pt x="4680291" y="603137"/>
                    <a:pt x="4668131" y="606380"/>
                  </a:cubicBezTo>
                  <a:cubicBezTo>
                    <a:pt x="4671171" y="732843"/>
                    <a:pt x="4677251" y="859307"/>
                    <a:pt x="4680291" y="985772"/>
                  </a:cubicBezTo>
                  <a:cubicBezTo>
                    <a:pt x="4713733" y="985772"/>
                    <a:pt x="4747171" y="985772"/>
                    <a:pt x="4777573" y="985772"/>
                  </a:cubicBezTo>
                  <a:cubicBezTo>
                    <a:pt x="4777573" y="1024683"/>
                    <a:pt x="4777573" y="1063595"/>
                    <a:pt x="4777573" y="1099265"/>
                  </a:cubicBezTo>
                  <a:cubicBezTo>
                    <a:pt x="4783653" y="1099265"/>
                    <a:pt x="4786693" y="1099265"/>
                    <a:pt x="4789733" y="1099265"/>
                  </a:cubicBezTo>
                  <a:cubicBezTo>
                    <a:pt x="4789733" y="1096022"/>
                    <a:pt x="4792773" y="1092779"/>
                    <a:pt x="4792773" y="1089537"/>
                  </a:cubicBezTo>
                  <a:cubicBezTo>
                    <a:pt x="4795813" y="1089537"/>
                    <a:pt x="4798853" y="1089537"/>
                    <a:pt x="4801893" y="1089537"/>
                  </a:cubicBezTo>
                  <a:cubicBezTo>
                    <a:pt x="4801893" y="1092779"/>
                    <a:pt x="4801893" y="1096022"/>
                    <a:pt x="4804935" y="1102508"/>
                  </a:cubicBezTo>
                  <a:cubicBezTo>
                    <a:pt x="4811013" y="1102508"/>
                    <a:pt x="4817093" y="1102508"/>
                    <a:pt x="4823175" y="1102508"/>
                  </a:cubicBezTo>
                  <a:cubicBezTo>
                    <a:pt x="4823175" y="1099265"/>
                    <a:pt x="4823175" y="1096022"/>
                    <a:pt x="4823175" y="1092779"/>
                  </a:cubicBezTo>
                  <a:cubicBezTo>
                    <a:pt x="4835333" y="1092779"/>
                    <a:pt x="4844453" y="1092779"/>
                    <a:pt x="4856613" y="1092779"/>
                  </a:cubicBezTo>
                  <a:cubicBezTo>
                    <a:pt x="4856613" y="1096022"/>
                    <a:pt x="4856613" y="1099265"/>
                    <a:pt x="4856613" y="1102508"/>
                  </a:cubicBezTo>
                  <a:cubicBezTo>
                    <a:pt x="4865733" y="1102508"/>
                    <a:pt x="4877895" y="1102508"/>
                    <a:pt x="4887015" y="1102508"/>
                  </a:cubicBezTo>
                  <a:cubicBezTo>
                    <a:pt x="4887015" y="1125206"/>
                    <a:pt x="4887015" y="1147905"/>
                    <a:pt x="4887015" y="1170603"/>
                  </a:cubicBezTo>
                  <a:cubicBezTo>
                    <a:pt x="4893095" y="1170603"/>
                    <a:pt x="4902215" y="1170603"/>
                    <a:pt x="4908295" y="1170603"/>
                  </a:cubicBezTo>
                  <a:cubicBezTo>
                    <a:pt x="4908295" y="1164117"/>
                    <a:pt x="4908295" y="1157633"/>
                    <a:pt x="4908295" y="1151147"/>
                  </a:cubicBezTo>
                  <a:cubicBezTo>
                    <a:pt x="4917415" y="1151147"/>
                    <a:pt x="4926535" y="1151147"/>
                    <a:pt x="4932615" y="1151147"/>
                  </a:cubicBezTo>
                  <a:cubicBezTo>
                    <a:pt x="4932615" y="1060353"/>
                    <a:pt x="4932615" y="972801"/>
                    <a:pt x="4932615" y="882006"/>
                  </a:cubicBezTo>
                  <a:cubicBezTo>
                    <a:pt x="4935655" y="878763"/>
                    <a:pt x="4938695" y="875520"/>
                    <a:pt x="4941735" y="872277"/>
                  </a:cubicBezTo>
                  <a:cubicBezTo>
                    <a:pt x="4978215" y="872277"/>
                    <a:pt x="5014695" y="872277"/>
                    <a:pt x="5051177" y="872277"/>
                  </a:cubicBezTo>
                  <a:lnTo>
                    <a:pt x="5051177" y="885249"/>
                  </a:lnTo>
                  <a:lnTo>
                    <a:pt x="5066377" y="885249"/>
                  </a:lnTo>
                  <a:cubicBezTo>
                    <a:pt x="5066377" y="943617"/>
                    <a:pt x="5066377" y="1001985"/>
                    <a:pt x="5066377" y="1057110"/>
                  </a:cubicBezTo>
                  <a:cubicBezTo>
                    <a:pt x="5078537" y="1057110"/>
                    <a:pt x="5087657" y="1057110"/>
                    <a:pt x="5099817" y="1057110"/>
                  </a:cubicBezTo>
                  <a:cubicBezTo>
                    <a:pt x="5099817" y="1024683"/>
                    <a:pt x="5099817" y="992256"/>
                    <a:pt x="5099817" y="956588"/>
                  </a:cubicBezTo>
                  <a:cubicBezTo>
                    <a:pt x="5111977" y="956588"/>
                    <a:pt x="5127177" y="956588"/>
                    <a:pt x="5139339" y="956588"/>
                  </a:cubicBezTo>
                  <a:cubicBezTo>
                    <a:pt x="5142377" y="956588"/>
                    <a:pt x="5142377" y="953345"/>
                    <a:pt x="5145417" y="950102"/>
                  </a:cubicBezTo>
                  <a:lnTo>
                    <a:pt x="5157579" y="950102"/>
                  </a:lnTo>
                  <a:cubicBezTo>
                    <a:pt x="5160617" y="953345"/>
                    <a:pt x="5160617" y="956588"/>
                    <a:pt x="5163657" y="956588"/>
                  </a:cubicBezTo>
                  <a:cubicBezTo>
                    <a:pt x="5172777" y="956588"/>
                    <a:pt x="5184939" y="956588"/>
                    <a:pt x="5197099" y="956588"/>
                  </a:cubicBezTo>
                  <a:cubicBezTo>
                    <a:pt x="5197099" y="898220"/>
                    <a:pt x="5197099" y="839852"/>
                    <a:pt x="5197099" y="781484"/>
                  </a:cubicBezTo>
                  <a:cubicBezTo>
                    <a:pt x="5197119" y="781479"/>
                    <a:pt x="5198419" y="781233"/>
                    <a:pt x="5282219" y="765270"/>
                  </a:cubicBezTo>
                  <a:cubicBezTo>
                    <a:pt x="5282219" y="765281"/>
                    <a:pt x="5282219" y="765392"/>
                    <a:pt x="5282219" y="766892"/>
                  </a:cubicBezTo>
                  <a:lnTo>
                    <a:pt x="5282219" y="778241"/>
                  </a:lnTo>
                  <a:cubicBezTo>
                    <a:pt x="5282245" y="778241"/>
                    <a:pt x="5283211" y="778241"/>
                    <a:pt x="5321739" y="778241"/>
                  </a:cubicBezTo>
                  <a:cubicBezTo>
                    <a:pt x="5321739" y="778274"/>
                    <a:pt x="5321739" y="781830"/>
                    <a:pt x="5321739" y="1160876"/>
                  </a:cubicBezTo>
                  <a:cubicBezTo>
                    <a:pt x="5330859" y="1160876"/>
                    <a:pt x="5343019" y="1160876"/>
                    <a:pt x="5355181" y="1160876"/>
                  </a:cubicBezTo>
                  <a:cubicBezTo>
                    <a:pt x="5355181" y="1157633"/>
                    <a:pt x="5355181" y="1157633"/>
                    <a:pt x="5355181" y="1154390"/>
                  </a:cubicBezTo>
                  <a:cubicBezTo>
                    <a:pt x="5361259" y="1154390"/>
                    <a:pt x="5367339" y="1154390"/>
                    <a:pt x="5373421" y="1154390"/>
                  </a:cubicBezTo>
                  <a:cubicBezTo>
                    <a:pt x="5373421" y="1157633"/>
                    <a:pt x="5373421" y="1157633"/>
                    <a:pt x="5373421" y="1160876"/>
                  </a:cubicBezTo>
                  <a:cubicBezTo>
                    <a:pt x="5385581" y="1160876"/>
                    <a:pt x="5397739" y="1160876"/>
                    <a:pt x="5409901" y="1160876"/>
                  </a:cubicBezTo>
                  <a:cubicBezTo>
                    <a:pt x="5409901" y="1154390"/>
                    <a:pt x="5409901" y="1147905"/>
                    <a:pt x="5409901" y="1141419"/>
                  </a:cubicBezTo>
                  <a:cubicBezTo>
                    <a:pt x="5425101" y="1141419"/>
                    <a:pt x="5440301" y="1141419"/>
                    <a:pt x="5452461" y="1141419"/>
                  </a:cubicBezTo>
                  <a:cubicBezTo>
                    <a:pt x="5458541" y="1134933"/>
                    <a:pt x="5464623" y="1134933"/>
                    <a:pt x="5470701" y="1134933"/>
                  </a:cubicBezTo>
                  <a:cubicBezTo>
                    <a:pt x="5479821" y="1141419"/>
                    <a:pt x="5491983" y="1141419"/>
                    <a:pt x="5501103" y="1141419"/>
                  </a:cubicBezTo>
                  <a:cubicBezTo>
                    <a:pt x="5501103" y="1131692"/>
                    <a:pt x="5501103" y="1125206"/>
                    <a:pt x="5501103" y="1115478"/>
                  </a:cubicBezTo>
                  <a:lnTo>
                    <a:pt x="5513263" y="1115478"/>
                  </a:lnTo>
                  <a:cubicBezTo>
                    <a:pt x="5513263" y="1108992"/>
                    <a:pt x="5513263" y="1102508"/>
                    <a:pt x="5513263" y="1096022"/>
                  </a:cubicBezTo>
                  <a:cubicBezTo>
                    <a:pt x="5540623" y="1096022"/>
                    <a:pt x="5571023" y="1096022"/>
                    <a:pt x="5598383" y="1096022"/>
                  </a:cubicBezTo>
                  <a:cubicBezTo>
                    <a:pt x="5598383" y="1079808"/>
                    <a:pt x="5598383" y="1066838"/>
                    <a:pt x="5598383" y="1050624"/>
                  </a:cubicBezTo>
                  <a:cubicBezTo>
                    <a:pt x="5607503" y="1050624"/>
                    <a:pt x="5616623" y="1050624"/>
                    <a:pt x="5625743" y="1050624"/>
                  </a:cubicBezTo>
                  <a:cubicBezTo>
                    <a:pt x="5625743" y="1047381"/>
                    <a:pt x="5625743" y="1044140"/>
                    <a:pt x="5625743" y="1040897"/>
                  </a:cubicBezTo>
                  <a:cubicBezTo>
                    <a:pt x="5631823" y="1040897"/>
                    <a:pt x="5637903" y="1040897"/>
                    <a:pt x="5643983" y="1040897"/>
                  </a:cubicBezTo>
                  <a:cubicBezTo>
                    <a:pt x="5643983" y="1044140"/>
                    <a:pt x="5643983" y="1047381"/>
                    <a:pt x="5643983" y="1050624"/>
                  </a:cubicBezTo>
                  <a:cubicBezTo>
                    <a:pt x="5653103" y="1050624"/>
                    <a:pt x="5659183" y="1050624"/>
                    <a:pt x="5668303" y="1050624"/>
                  </a:cubicBezTo>
                  <a:cubicBezTo>
                    <a:pt x="5668303" y="1073324"/>
                    <a:pt x="5668303" y="1099265"/>
                    <a:pt x="5668303" y="1125206"/>
                  </a:cubicBezTo>
                  <a:cubicBezTo>
                    <a:pt x="5683503" y="1125206"/>
                    <a:pt x="5701745" y="1125206"/>
                    <a:pt x="5716945" y="1125206"/>
                  </a:cubicBezTo>
                  <a:cubicBezTo>
                    <a:pt x="5716945" y="1112235"/>
                    <a:pt x="5716945" y="1099265"/>
                    <a:pt x="5716945" y="1086294"/>
                  </a:cubicBezTo>
                  <a:cubicBezTo>
                    <a:pt x="5735185" y="1086294"/>
                    <a:pt x="5756465" y="1086294"/>
                    <a:pt x="5774705" y="1086294"/>
                  </a:cubicBezTo>
                  <a:cubicBezTo>
                    <a:pt x="5774705" y="1070081"/>
                    <a:pt x="5774705" y="1057110"/>
                    <a:pt x="5774705" y="1040897"/>
                  </a:cubicBezTo>
                  <a:cubicBezTo>
                    <a:pt x="5799027" y="1040897"/>
                    <a:pt x="5823345" y="1040897"/>
                    <a:pt x="5847667" y="1040897"/>
                  </a:cubicBezTo>
                  <a:cubicBezTo>
                    <a:pt x="5847667" y="1040940"/>
                    <a:pt x="5847667" y="1043603"/>
                    <a:pt x="5847667" y="1207631"/>
                  </a:cubicBezTo>
                  <a:lnTo>
                    <a:pt x="5847667" y="1228299"/>
                  </a:lnTo>
                  <a:lnTo>
                    <a:pt x="5946479" y="1228299"/>
                  </a:lnTo>
                  <a:lnTo>
                    <a:pt x="5946479" y="1386957"/>
                  </a:lnTo>
                  <a:lnTo>
                    <a:pt x="5946479" y="1421828"/>
                  </a:lnTo>
                  <a:lnTo>
                    <a:pt x="5968919" y="1421828"/>
                  </a:lnTo>
                  <a:cubicBezTo>
                    <a:pt x="5968919" y="1421828"/>
                    <a:pt x="5968919" y="1421828"/>
                    <a:pt x="5968919" y="1420085"/>
                  </a:cubicBezTo>
                  <a:lnTo>
                    <a:pt x="5968919" y="1407881"/>
                  </a:lnTo>
                  <a:cubicBezTo>
                    <a:pt x="5968919" y="1407881"/>
                    <a:pt x="5968919" y="1407881"/>
                    <a:pt x="6035789" y="1407881"/>
                  </a:cubicBezTo>
                  <a:cubicBezTo>
                    <a:pt x="6035789" y="1407881"/>
                    <a:pt x="6035789" y="1407881"/>
                    <a:pt x="6035789" y="1439262"/>
                  </a:cubicBezTo>
                  <a:cubicBezTo>
                    <a:pt x="6035789" y="1439262"/>
                    <a:pt x="6035789" y="1439262"/>
                    <a:pt x="6039131" y="1441007"/>
                  </a:cubicBezTo>
                  <a:lnTo>
                    <a:pt x="6062537" y="1453211"/>
                  </a:lnTo>
                  <a:cubicBezTo>
                    <a:pt x="6062537" y="1453211"/>
                    <a:pt x="6062537" y="1453211"/>
                    <a:pt x="6062537" y="1498541"/>
                  </a:cubicBezTo>
                  <a:cubicBezTo>
                    <a:pt x="6062537" y="1498541"/>
                    <a:pt x="6062537" y="1498541"/>
                    <a:pt x="6064627" y="1499414"/>
                  </a:cubicBezTo>
                  <a:lnTo>
                    <a:pt x="6079255" y="1505516"/>
                  </a:lnTo>
                  <a:cubicBezTo>
                    <a:pt x="6079255" y="1505516"/>
                    <a:pt x="6079255" y="1505516"/>
                    <a:pt x="6079255" y="1503773"/>
                  </a:cubicBezTo>
                  <a:lnTo>
                    <a:pt x="6079255" y="1491567"/>
                  </a:lnTo>
                  <a:cubicBezTo>
                    <a:pt x="6079255" y="1491567"/>
                    <a:pt x="6079255" y="1491567"/>
                    <a:pt x="6080927" y="1491567"/>
                  </a:cubicBezTo>
                  <a:lnTo>
                    <a:pt x="6092629" y="1491567"/>
                  </a:lnTo>
                  <a:cubicBezTo>
                    <a:pt x="6092629" y="1491567"/>
                    <a:pt x="6092629" y="1491567"/>
                    <a:pt x="6092629" y="1490259"/>
                  </a:cubicBezTo>
                  <a:lnTo>
                    <a:pt x="6092629" y="1481106"/>
                  </a:lnTo>
                  <a:cubicBezTo>
                    <a:pt x="6092629" y="1481106"/>
                    <a:pt x="6092629" y="1481106"/>
                    <a:pt x="6090957" y="1481106"/>
                  </a:cubicBezTo>
                  <a:lnTo>
                    <a:pt x="6079255" y="1481106"/>
                  </a:lnTo>
                  <a:cubicBezTo>
                    <a:pt x="6079255" y="1481106"/>
                    <a:pt x="6079255" y="1481106"/>
                    <a:pt x="6079255" y="1479363"/>
                  </a:cubicBezTo>
                  <a:lnTo>
                    <a:pt x="6079255" y="1467159"/>
                  </a:lnTo>
                  <a:cubicBezTo>
                    <a:pt x="6079255" y="1467159"/>
                    <a:pt x="6079255" y="1467159"/>
                    <a:pt x="6080927" y="1467159"/>
                  </a:cubicBezTo>
                  <a:lnTo>
                    <a:pt x="6092629" y="1467159"/>
                  </a:lnTo>
                  <a:cubicBezTo>
                    <a:pt x="6092629" y="1467159"/>
                    <a:pt x="6092629" y="1467159"/>
                    <a:pt x="6092629" y="1465415"/>
                  </a:cubicBezTo>
                  <a:lnTo>
                    <a:pt x="6092629" y="1453211"/>
                  </a:lnTo>
                  <a:cubicBezTo>
                    <a:pt x="6092629" y="1453211"/>
                    <a:pt x="6092629" y="1453211"/>
                    <a:pt x="6090957" y="1453211"/>
                  </a:cubicBezTo>
                  <a:lnTo>
                    <a:pt x="6079255" y="1453211"/>
                  </a:lnTo>
                  <a:cubicBezTo>
                    <a:pt x="6079255" y="1453211"/>
                    <a:pt x="6079255" y="1453211"/>
                    <a:pt x="6079255" y="1451468"/>
                  </a:cubicBezTo>
                  <a:lnTo>
                    <a:pt x="6079255" y="1439262"/>
                  </a:lnTo>
                  <a:cubicBezTo>
                    <a:pt x="6079255" y="1439262"/>
                    <a:pt x="6079255" y="1439262"/>
                    <a:pt x="6080927" y="1439262"/>
                  </a:cubicBezTo>
                  <a:lnTo>
                    <a:pt x="6092629" y="1439262"/>
                  </a:lnTo>
                  <a:cubicBezTo>
                    <a:pt x="6092629" y="1439262"/>
                    <a:pt x="6092629" y="1439262"/>
                    <a:pt x="6092629" y="1437956"/>
                  </a:cubicBezTo>
                  <a:lnTo>
                    <a:pt x="6092629" y="1428803"/>
                  </a:lnTo>
                  <a:cubicBezTo>
                    <a:pt x="6092629" y="1428803"/>
                    <a:pt x="6092629" y="1428803"/>
                    <a:pt x="6090957" y="1428803"/>
                  </a:cubicBezTo>
                  <a:lnTo>
                    <a:pt x="6079255" y="1428803"/>
                  </a:lnTo>
                  <a:cubicBezTo>
                    <a:pt x="6079255" y="1428803"/>
                    <a:pt x="6079255" y="1428803"/>
                    <a:pt x="6079255" y="1427058"/>
                  </a:cubicBezTo>
                  <a:lnTo>
                    <a:pt x="6079255" y="1414854"/>
                  </a:lnTo>
                  <a:cubicBezTo>
                    <a:pt x="6079255" y="1414854"/>
                    <a:pt x="6079255" y="1414854"/>
                    <a:pt x="6080927" y="1414854"/>
                  </a:cubicBezTo>
                  <a:lnTo>
                    <a:pt x="6092629" y="1414854"/>
                  </a:lnTo>
                  <a:cubicBezTo>
                    <a:pt x="6092629" y="1414854"/>
                    <a:pt x="6092629" y="1414854"/>
                    <a:pt x="6092629" y="1413111"/>
                  </a:cubicBezTo>
                  <a:lnTo>
                    <a:pt x="6092629" y="1400906"/>
                  </a:lnTo>
                  <a:cubicBezTo>
                    <a:pt x="6092629" y="1400906"/>
                    <a:pt x="6092629" y="1400906"/>
                    <a:pt x="6090957" y="1400906"/>
                  </a:cubicBezTo>
                  <a:lnTo>
                    <a:pt x="6079255" y="1400906"/>
                  </a:lnTo>
                  <a:cubicBezTo>
                    <a:pt x="6079255" y="1400906"/>
                    <a:pt x="6079255" y="1400906"/>
                    <a:pt x="6079255" y="1399599"/>
                  </a:cubicBezTo>
                  <a:lnTo>
                    <a:pt x="6079255" y="1390445"/>
                  </a:lnTo>
                  <a:cubicBezTo>
                    <a:pt x="6079255" y="1390445"/>
                    <a:pt x="6079255" y="1390445"/>
                    <a:pt x="6080927" y="1390445"/>
                  </a:cubicBezTo>
                  <a:lnTo>
                    <a:pt x="6092629" y="1390445"/>
                  </a:lnTo>
                  <a:cubicBezTo>
                    <a:pt x="6092629" y="1390445"/>
                    <a:pt x="6092629" y="1390445"/>
                    <a:pt x="6092629" y="1388702"/>
                  </a:cubicBezTo>
                  <a:lnTo>
                    <a:pt x="6092629" y="1376498"/>
                  </a:lnTo>
                  <a:cubicBezTo>
                    <a:pt x="6092629" y="1376498"/>
                    <a:pt x="6092629" y="1376498"/>
                    <a:pt x="6090957" y="1376498"/>
                  </a:cubicBezTo>
                  <a:lnTo>
                    <a:pt x="6079255" y="1376498"/>
                  </a:lnTo>
                  <a:cubicBezTo>
                    <a:pt x="6079255" y="1376498"/>
                    <a:pt x="6079255" y="1376498"/>
                    <a:pt x="6079255" y="1374755"/>
                  </a:cubicBezTo>
                  <a:lnTo>
                    <a:pt x="6079255" y="1362549"/>
                  </a:lnTo>
                  <a:cubicBezTo>
                    <a:pt x="6079255" y="1362549"/>
                    <a:pt x="6079255" y="1362549"/>
                    <a:pt x="6080927" y="1362549"/>
                  </a:cubicBezTo>
                  <a:lnTo>
                    <a:pt x="6092629" y="1362549"/>
                  </a:lnTo>
                  <a:cubicBezTo>
                    <a:pt x="6092629" y="1362549"/>
                    <a:pt x="6092629" y="1362549"/>
                    <a:pt x="6092629" y="1360806"/>
                  </a:cubicBezTo>
                  <a:lnTo>
                    <a:pt x="6092629" y="1348602"/>
                  </a:lnTo>
                  <a:cubicBezTo>
                    <a:pt x="6092629" y="1348602"/>
                    <a:pt x="6092629" y="1348602"/>
                    <a:pt x="6090957" y="1348602"/>
                  </a:cubicBezTo>
                  <a:lnTo>
                    <a:pt x="6079255" y="1348602"/>
                  </a:lnTo>
                  <a:cubicBezTo>
                    <a:pt x="6079255" y="1348602"/>
                    <a:pt x="6079255" y="1348602"/>
                    <a:pt x="6079255" y="1347294"/>
                  </a:cubicBezTo>
                  <a:lnTo>
                    <a:pt x="6079255" y="1338141"/>
                  </a:lnTo>
                  <a:cubicBezTo>
                    <a:pt x="6079255" y="1338141"/>
                    <a:pt x="6079255" y="1338141"/>
                    <a:pt x="6080927" y="1338141"/>
                  </a:cubicBezTo>
                  <a:lnTo>
                    <a:pt x="6092629" y="1338141"/>
                  </a:lnTo>
                  <a:cubicBezTo>
                    <a:pt x="6092629" y="1338141"/>
                    <a:pt x="6092629" y="1338141"/>
                    <a:pt x="6092629" y="1336397"/>
                  </a:cubicBezTo>
                  <a:lnTo>
                    <a:pt x="6092629" y="1324193"/>
                  </a:lnTo>
                  <a:cubicBezTo>
                    <a:pt x="6092629" y="1324193"/>
                    <a:pt x="6092629" y="1324193"/>
                    <a:pt x="6090957" y="1324193"/>
                  </a:cubicBezTo>
                  <a:lnTo>
                    <a:pt x="6079255" y="1324193"/>
                  </a:lnTo>
                  <a:cubicBezTo>
                    <a:pt x="6079255" y="1324193"/>
                    <a:pt x="6079255" y="1324193"/>
                    <a:pt x="6079255" y="1322450"/>
                  </a:cubicBezTo>
                  <a:lnTo>
                    <a:pt x="6079255" y="1310244"/>
                  </a:lnTo>
                  <a:cubicBezTo>
                    <a:pt x="6079255" y="1310244"/>
                    <a:pt x="6079255" y="1310244"/>
                    <a:pt x="6080927" y="1310244"/>
                  </a:cubicBezTo>
                  <a:lnTo>
                    <a:pt x="6092629" y="1310244"/>
                  </a:lnTo>
                  <a:cubicBezTo>
                    <a:pt x="6092629" y="1310244"/>
                    <a:pt x="6092629" y="1310244"/>
                    <a:pt x="6092629" y="1308938"/>
                  </a:cubicBezTo>
                  <a:lnTo>
                    <a:pt x="6092629" y="1299785"/>
                  </a:lnTo>
                  <a:cubicBezTo>
                    <a:pt x="6092629" y="1299785"/>
                    <a:pt x="6092629" y="1299785"/>
                    <a:pt x="6090957" y="1299785"/>
                  </a:cubicBezTo>
                  <a:lnTo>
                    <a:pt x="6079255" y="1299785"/>
                  </a:lnTo>
                  <a:cubicBezTo>
                    <a:pt x="6079255" y="1299785"/>
                    <a:pt x="6079255" y="1299785"/>
                    <a:pt x="6079255" y="1298040"/>
                  </a:cubicBezTo>
                  <a:lnTo>
                    <a:pt x="6079255" y="1285836"/>
                  </a:lnTo>
                  <a:cubicBezTo>
                    <a:pt x="6079255" y="1285836"/>
                    <a:pt x="6079255" y="1285836"/>
                    <a:pt x="6080927" y="1285836"/>
                  </a:cubicBezTo>
                  <a:lnTo>
                    <a:pt x="6092629" y="1285836"/>
                  </a:lnTo>
                  <a:cubicBezTo>
                    <a:pt x="6092629" y="1285836"/>
                    <a:pt x="6092629" y="1285836"/>
                    <a:pt x="6092629" y="1284093"/>
                  </a:cubicBezTo>
                  <a:lnTo>
                    <a:pt x="6092629" y="1271888"/>
                  </a:lnTo>
                  <a:cubicBezTo>
                    <a:pt x="6092629" y="1271888"/>
                    <a:pt x="6092629" y="1271888"/>
                    <a:pt x="6090957" y="1271888"/>
                  </a:cubicBezTo>
                  <a:lnTo>
                    <a:pt x="6079255" y="1271888"/>
                  </a:lnTo>
                  <a:cubicBezTo>
                    <a:pt x="6079255" y="1271888"/>
                    <a:pt x="6079255" y="1271888"/>
                    <a:pt x="6079255" y="1270145"/>
                  </a:cubicBezTo>
                  <a:lnTo>
                    <a:pt x="6079255" y="1257941"/>
                  </a:lnTo>
                  <a:cubicBezTo>
                    <a:pt x="6079255" y="1257941"/>
                    <a:pt x="6079255" y="1257941"/>
                    <a:pt x="6080927" y="1257941"/>
                  </a:cubicBezTo>
                  <a:lnTo>
                    <a:pt x="6092629" y="1257941"/>
                  </a:lnTo>
                  <a:cubicBezTo>
                    <a:pt x="6092629" y="1257941"/>
                    <a:pt x="6092629" y="1257941"/>
                    <a:pt x="6092629" y="1256633"/>
                  </a:cubicBezTo>
                  <a:lnTo>
                    <a:pt x="6092629" y="1247480"/>
                  </a:lnTo>
                  <a:cubicBezTo>
                    <a:pt x="6092629" y="1247480"/>
                    <a:pt x="6092629" y="1247480"/>
                    <a:pt x="6090957" y="1247480"/>
                  </a:cubicBezTo>
                  <a:lnTo>
                    <a:pt x="6079255" y="1247480"/>
                  </a:lnTo>
                  <a:cubicBezTo>
                    <a:pt x="6079255" y="1247480"/>
                    <a:pt x="6079255" y="1247480"/>
                    <a:pt x="6079255" y="1245737"/>
                  </a:cubicBezTo>
                  <a:lnTo>
                    <a:pt x="6079255" y="1233531"/>
                  </a:lnTo>
                  <a:cubicBezTo>
                    <a:pt x="6079255" y="1233531"/>
                    <a:pt x="6079255" y="1233531"/>
                    <a:pt x="6080927" y="1233531"/>
                  </a:cubicBezTo>
                  <a:lnTo>
                    <a:pt x="6092629" y="1233531"/>
                  </a:lnTo>
                  <a:cubicBezTo>
                    <a:pt x="6092629" y="1233531"/>
                    <a:pt x="6092629" y="1233531"/>
                    <a:pt x="6092629" y="1231788"/>
                  </a:cubicBezTo>
                  <a:lnTo>
                    <a:pt x="6092629" y="1219584"/>
                  </a:lnTo>
                  <a:cubicBezTo>
                    <a:pt x="6092629" y="1219584"/>
                    <a:pt x="6092629" y="1219584"/>
                    <a:pt x="6090957" y="1219584"/>
                  </a:cubicBezTo>
                  <a:lnTo>
                    <a:pt x="6079255" y="1219584"/>
                  </a:lnTo>
                  <a:cubicBezTo>
                    <a:pt x="6079255" y="1219584"/>
                    <a:pt x="6079255" y="1219584"/>
                    <a:pt x="6079255" y="1217840"/>
                  </a:cubicBezTo>
                  <a:lnTo>
                    <a:pt x="6079255" y="1205636"/>
                  </a:lnTo>
                  <a:cubicBezTo>
                    <a:pt x="6079255" y="1205636"/>
                    <a:pt x="6079255" y="1205636"/>
                    <a:pt x="6080927" y="1205636"/>
                  </a:cubicBezTo>
                  <a:lnTo>
                    <a:pt x="6092629" y="1205636"/>
                  </a:lnTo>
                  <a:cubicBezTo>
                    <a:pt x="6092629" y="1205636"/>
                    <a:pt x="6092629" y="1205636"/>
                    <a:pt x="6092629" y="1204328"/>
                  </a:cubicBezTo>
                  <a:lnTo>
                    <a:pt x="6092629" y="1195175"/>
                  </a:lnTo>
                  <a:cubicBezTo>
                    <a:pt x="6092629" y="1195175"/>
                    <a:pt x="6092629" y="1195175"/>
                    <a:pt x="6090957" y="1195175"/>
                  </a:cubicBezTo>
                  <a:lnTo>
                    <a:pt x="6079255" y="1195175"/>
                  </a:lnTo>
                  <a:cubicBezTo>
                    <a:pt x="6079255" y="1195175"/>
                    <a:pt x="6079255" y="1195175"/>
                    <a:pt x="6079255" y="1193432"/>
                  </a:cubicBezTo>
                  <a:lnTo>
                    <a:pt x="6079255" y="1181226"/>
                  </a:lnTo>
                  <a:cubicBezTo>
                    <a:pt x="6079255" y="1181226"/>
                    <a:pt x="6079255" y="1181226"/>
                    <a:pt x="6080927" y="1181226"/>
                  </a:cubicBezTo>
                  <a:lnTo>
                    <a:pt x="6092629" y="1181226"/>
                  </a:lnTo>
                  <a:cubicBezTo>
                    <a:pt x="6092629" y="1181226"/>
                    <a:pt x="6092629" y="1181226"/>
                    <a:pt x="6090957" y="1178612"/>
                  </a:cubicBezTo>
                  <a:lnTo>
                    <a:pt x="6079255" y="1160306"/>
                  </a:lnTo>
                  <a:cubicBezTo>
                    <a:pt x="6079255" y="1160306"/>
                    <a:pt x="6079255" y="1160306"/>
                    <a:pt x="6079255" y="1104513"/>
                  </a:cubicBezTo>
                  <a:cubicBezTo>
                    <a:pt x="6079255" y="1104513"/>
                    <a:pt x="6079255" y="1104513"/>
                    <a:pt x="6303271" y="1104513"/>
                  </a:cubicBezTo>
                  <a:cubicBezTo>
                    <a:pt x="6303271" y="1104513"/>
                    <a:pt x="6303271" y="1104513"/>
                    <a:pt x="6323331" y="1135896"/>
                  </a:cubicBezTo>
                  <a:cubicBezTo>
                    <a:pt x="6323331" y="1135896"/>
                    <a:pt x="6323331" y="1135896"/>
                    <a:pt x="6323331" y="1205636"/>
                  </a:cubicBezTo>
                  <a:cubicBezTo>
                    <a:pt x="6323331" y="1205636"/>
                    <a:pt x="6323331" y="1205636"/>
                    <a:pt x="6321659" y="1205636"/>
                  </a:cubicBezTo>
                  <a:lnTo>
                    <a:pt x="6309957" y="1205636"/>
                  </a:lnTo>
                  <a:cubicBezTo>
                    <a:pt x="6309957" y="1205636"/>
                    <a:pt x="6309957" y="1205636"/>
                    <a:pt x="6309957" y="1207379"/>
                  </a:cubicBezTo>
                  <a:lnTo>
                    <a:pt x="6309957" y="1219584"/>
                  </a:lnTo>
                  <a:cubicBezTo>
                    <a:pt x="6309957" y="1219584"/>
                    <a:pt x="6309957" y="1219584"/>
                    <a:pt x="6311629" y="1219584"/>
                  </a:cubicBezTo>
                  <a:lnTo>
                    <a:pt x="6323331" y="1219584"/>
                  </a:lnTo>
                  <a:cubicBezTo>
                    <a:pt x="6323331" y="1219584"/>
                    <a:pt x="6323331" y="1219584"/>
                    <a:pt x="6323331" y="1221327"/>
                  </a:cubicBezTo>
                  <a:lnTo>
                    <a:pt x="6323331" y="1233531"/>
                  </a:lnTo>
                  <a:cubicBezTo>
                    <a:pt x="6323331" y="1233531"/>
                    <a:pt x="6323331" y="1233531"/>
                    <a:pt x="6321659" y="1233531"/>
                  </a:cubicBezTo>
                  <a:lnTo>
                    <a:pt x="6309957" y="1233531"/>
                  </a:lnTo>
                  <a:cubicBezTo>
                    <a:pt x="6309957" y="1233531"/>
                    <a:pt x="6309957" y="1233531"/>
                    <a:pt x="6309957" y="1235274"/>
                  </a:cubicBezTo>
                  <a:lnTo>
                    <a:pt x="6309957" y="1247480"/>
                  </a:lnTo>
                  <a:cubicBezTo>
                    <a:pt x="6309957" y="1247480"/>
                    <a:pt x="6309957" y="1247480"/>
                    <a:pt x="6311629" y="1247480"/>
                  </a:cubicBezTo>
                  <a:lnTo>
                    <a:pt x="6323331" y="1247480"/>
                  </a:lnTo>
                  <a:cubicBezTo>
                    <a:pt x="6323331" y="1247480"/>
                    <a:pt x="6323331" y="1247480"/>
                    <a:pt x="6323331" y="1248788"/>
                  </a:cubicBezTo>
                  <a:lnTo>
                    <a:pt x="6323331" y="1257941"/>
                  </a:lnTo>
                  <a:cubicBezTo>
                    <a:pt x="6323331" y="1257941"/>
                    <a:pt x="6323331" y="1257941"/>
                    <a:pt x="6321659" y="1257941"/>
                  </a:cubicBezTo>
                  <a:lnTo>
                    <a:pt x="6309957" y="1257941"/>
                  </a:lnTo>
                  <a:cubicBezTo>
                    <a:pt x="6309957" y="1257941"/>
                    <a:pt x="6309957" y="1257941"/>
                    <a:pt x="6309957" y="1259684"/>
                  </a:cubicBezTo>
                  <a:lnTo>
                    <a:pt x="6309957" y="1271888"/>
                  </a:lnTo>
                  <a:cubicBezTo>
                    <a:pt x="6309957" y="1271888"/>
                    <a:pt x="6309957" y="1271888"/>
                    <a:pt x="6311629" y="1271888"/>
                  </a:cubicBezTo>
                  <a:lnTo>
                    <a:pt x="6323331" y="1271888"/>
                  </a:lnTo>
                  <a:cubicBezTo>
                    <a:pt x="6323331" y="1271888"/>
                    <a:pt x="6323331" y="1271888"/>
                    <a:pt x="6323331" y="1273632"/>
                  </a:cubicBezTo>
                  <a:lnTo>
                    <a:pt x="6323331" y="1285836"/>
                  </a:lnTo>
                  <a:cubicBezTo>
                    <a:pt x="6323331" y="1285836"/>
                    <a:pt x="6323331" y="1285836"/>
                    <a:pt x="6321659" y="1285836"/>
                  </a:cubicBezTo>
                  <a:lnTo>
                    <a:pt x="6309957" y="1285836"/>
                  </a:lnTo>
                  <a:cubicBezTo>
                    <a:pt x="6309957" y="1285836"/>
                    <a:pt x="6309957" y="1285836"/>
                    <a:pt x="6309957" y="1287579"/>
                  </a:cubicBezTo>
                  <a:lnTo>
                    <a:pt x="6309957" y="1299785"/>
                  </a:lnTo>
                  <a:cubicBezTo>
                    <a:pt x="6309957" y="1299785"/>
                    <a:pt x="6309957" y="1299785"/>
                    <a:pt x="6311629" y="1299785"/>
                  </a:cubicBezTo>
                  <a:lnTo>
                    <a:pt x="6323331" y="1299785"/>
                  </a:lnTo>
                  <a:cubicBezTo>
                    <a:pt x="6323331" y="1299785"/>
                    <a:pt x="6323331" y="1299785"/>
                    <a:pt x="6323331" y="1301091"/>
                  </a:cubicBezTo>
                  <a:lnTo>
                    <a:pt x="6323331" y="1310244"/>
                  </a:lnTo>
                  <a:cubicBezTo>
                    <a:pt x="6323331" y="1310244"/>
                    <a:pt x="6323331" y="1310244"/>
                    <a:pt x="6321659" y="1310244"/>
                  </a:cubicBezTo>
                  <a:lnTo>
                    <a:pt x="6309957" y="1310244"/>
                  </a:lnTo>
                  <a:cubicBezTo>
                    <a:pt x="6309957" y="1310244"/>
                    <a:pt x="6309957" y="1310244"/>
                    <a:pt x="6309957" y="1311989"/>
                  </a:cubicBezTo>
                  <a:lnTo>
                    <a:pt x="6309957" y="1324193"/>
                  </a:lnTo>
                  <a:cubicBezTo>
                    <a:pt x="6309957" y="1324193"/>
                    <a:pt x="6309957" y="1324193"/>
                    <a:pt x="6311629" y="1324193"/>
                  </a:cubicBezTo>
                  <a:lnTo>
                    <a:pt x="6323331" y="1324193"/>
                  </a:lnTo>
                  <a:cubicBezTo>
                    <a:pt x="6323331" y="1324193"/>
                    <a:pt x="6323331" y="1324193"/>
                    <a:pt x="6323331" y="1325936"/>
                  </a:cubicBezTo>
                  <a:lnTo>
                    <a:pt x="6323331" y="1338141"/>
                  </a:lnTo>
                  <a:cubicBezTo>
                    <a:pt x="6323331" y="1338141"/>
                    <a:pt x="6323331" y="1338141"/>
                    <a:pt x="6321659" y="1338141"/>
                  </a:cubicBezTo>
                  <a:lnTo>
                    <a:pt x="6309957" y="1338141"/>
                  </a:lnTo>
                  <a:cubicBezTo>
                    <a:pt x="6309957" y="1338141"/>
                    <a:pt x="6309957" y="1338141"/>
                    <a:pt x="6309957" y="1339448"/>
                  </a:cubicBezTo>
                  <a:lnTo>
                    <a:pt x="6309957" y="1348602"/>
                  </a:lnTo>
                  <a:cubicBezTo>
                    <a:pt x="6309957" y="1348602"/>
                    <a:pt x="6309957" y="1348602"/>
                    <a:pt x="6311629" y="1348602"/>
                  </a:cubicBezTo>
                  <a:lnTo>
                    <a:pt x="6323331" y="1348602"/>
                  </a:lnTo>
                  <a:cubicBezTo>
                    <a:pt x="6323331" y="1348602"/>
                    <a:pt x="6323331" y="1348602"/>
                    <a:pt x="6323331" y="1350345"/>
                  </a:cubicBezTo>
                  <a:lnTo>
                    <a:pt x="6323331" y="1362549"/>
                  </a:lnTo>
                  <a:cubicBezTo>
                    <a:pt x="6323331" y="1362549"/>
                    <a:pt x="6323331" y="1362549"/>
                    <a:pt x="6321659" y="1362549"/>
                  </a:cubicBezTo>
                  <a:lnTo>
                    <a:pt x="6309957" y="1362549"/>
                  </a:lnTo>
                  <a:cubicBezTo>
                    <a:pt x="6309957" y="1362549"/>
                    <a:pt x="6309957" y="1362549"/>
                    <a:pt x="6309957" y="1364292"/>
                  </a:cubicBezTo>
                  <a:lnTo>
                    <a:pt x="6309957" y="1376498"/>
                  </a:lnTo>
                  <a:cubicBezTo>
                    <a:pt x="6309957" y="1376498"/>
                    <a:pt x="6309957" y="1376498"/>
                    <a:pt x="6311629" y="1376498"/>
                  </a:cubicBezTo>
                  <a:lnTo>
                    <a:pt x="6323331" y="1376498"/>
                  </a:lnTo>
                  <a:cubicBezTo>
                    <a:pt x="6323331" y="1376498"/>
                    <a:pt x="6323331" y="1376498"/>
                    <a:pt x="6323331" y="1378241"/>
                  </a:cubicBezTo>
                  <a:lnTo>
                    <a:pt x="6323331" y="1390445"/>
                  </a:lnTo>
                  <a:cubicBezTo>
                    <a:pt x="6323331" y="1390445"/>
                    <a:pt x="6323331" y="1390445"/>
                    <a:pt x="6321659" y="1390445"/>
                  </a:cubicBezTo>
                  <a:lnTo>
                    <a:pt x="6309957" y="1390445"/>
                  </a:lnTo>
                  <a:cubicBezTo>
                    <a:pt x="6309957" y="1390445"/>
                    <a:pt x="6309957" y="1390445"/>
                    <a:pt x="6309957" y="1391753"/>
                  </a:cubicBezTo>
                  <a:lnTo>
                    <a:pt x="6309957" y="1400906"/>
                  </a:lnTo>
                  <a:cubicBezTo>
                    <a:pt x="6309957" y="1400906"/>
                    <a:pt x="6309957" y="1400906"/>
                    <a:pt x="6311629" y="1400906"/>
                  </a:cubicBezTo>
                  <a:lnTo>
                    <a:pt x="6323331" y="1400906"/>
                  </a:lnTo>
                  <a:cubicBezTo>
                    <a:pt x="6323331" y="1400906"/>
                    <a:pt x="6323331" y="1400906"/>
                    <a:pt x="6323331" y="1402650"/>
                  </a:cubicBezTo>
                  <a:lnTo>
                    <a:pt x="6323331" y="1414854"/>
                  </a:lnTo>
                  <a:cubicBezTo>
                    <a:pt x="6323331" y="1414854"/>
                    <a:pt x="6323331" y="1414854"/>
                    <a:pt x="6321659" y="1414854"/>
                  </a:cubicBezTo>
                  <a:lnTo>
                    <a:pt x="6309957" y="1414854"/>
                  </a:lnTo>
                  <a:cubicBezTo>
                    <a:pt x="6309957" y="1414854"/>
                    <a:pt x="6309957" y="1414854"/>
                    <a:pt x="6309957" y="1416597"/>
                  </a:cubicBezTo>
                  <a:lnTo>
                    <a:pt x="6309957" y="1428803"/>
                  </a:lnTo>
                  <a:cubicBezTo>
                    <a:pt x="6309957" y="1428803"/>
                    <a:pt x="6309957" y="1428803"/>
                    <a:pt x="6311629" y="1428803"/>
                  </a:cubicBezTo>
                  <a:lnTo>
                    <a:pt x="6323331" y="1428803"/>
                  </a:lnTo>
                  <a:cubicBezTo>
                    <a:pt x="6323331" y="1428803"/>
                    <a:pt x="6323331" y="1428803"/>
                    <a:pt x="6323331" y="1430109"/>
                  </a:cubicBezTo>
                  <a:lnTo>
                    <a:pt x="6323331" y="1439262"/>
                  </a:lnTo>
                  <a:cubicBezTo>
                    <a:pt x="6323331" y="1439262"/>
                    <a:pt x="6323331" y="1439262"/>
                    <a:pt x="6321659" y="1439262"/>
                  </a:cubicBezTo>
                  <a:lnTo>
                    <a:pt x="6309957" y="1439262"/>
                  </a:lnTo>
                  <a:cubicBezTo>
                    <a:pt x="6309957" y="1439262"/>
                    <a:pt x="6309957" y="1439262"/>
                    <a:pt x="6309957" y="1441007"/>
                  </a:cubicBezTo>
                  <a:lnTo>
                    <a:pt x="6309957" y="1453211"/>
                  </a:lnTo>
                  <a:cubicBezTo>
                    <a:pt x="6309957" y="1453211"/>
                    <a:pt x="6309957" y="1453211"/>
                    <a:pt x="6311629" y="1453211"/>
                  </a:cubicBezTo>
                  <a:lnTo>
                    <a:pt x="6323331" y="1453211"/>
                  </a:lnTo>
                  <a:cubicBezTo>
                    <a:pt x="6323331" y="1453211"/>
                    <a:pt x="6323331" y="1453211"/>
                    <a:pt x="6323331" y="1454954"/>
                  </a:cubicBezTo>
                  <a:lnTo>
                    <a:pt x="6323331" y="1467159"/>
                  </a:lnTo>
                  <a:cubicBezTo>
                    <a:pt x="6323331" y="1467159"/>
                    <a:pt x="6323331" y="1467159"/>
                    <a:pt x="6321659" y="1467159"/>
                  </a:cubicBezTo>
                  <a:lnTo>
                    <a:pt x="6309957" y="1467159"/>
                  </a:lnTo>
                  <a:cubicBezTo>
                    <a:pt x="6309957" y="1467159"/>
                    <a:pt x="6309957" y="1467159"/>
                    <a:pt x="6309957" y="1468902"/>
                  </a:cubicBezTo>
                  <a:lnTo>
                    <a:pt x="6309957" y="1481106"/>
                  </a:lnTo>
                  <a:cubicBezTo>
                    <a:pt x="6309957" y="1481106"/>
                    <a:pt x="6309957" y="1481106"/>
                    <a:pt x="6311629" y="1481106"/>
                  </a:cubicBezTo>
                  <a:lnTo>
                    <a:pt x="6323331" y="1481106"/>
                  </a:lnTo>
                  <a:cubicBezTo>
                    <a:pt x="6323331" y="1481106"/>
                    <a:pt x="6323331" y="1481106"/>
                    <a:pt x="6323331" y="1482414"/>
                  </a:cubicBezTo>
                  <a:lnTo>
                    <a:pt x="6323331" y="1491567"/>
                  </a:lnTo>
                  <a:cubicBezTo>
                    <a:pt x="6323331" y="1491567"/>
                    <a:pt x="6323331" y="1491567"/>
                    <a:pt x="6321659" y="1491567"/>
                  </a:cubicBezTo>
                  <a:lnTo>
                    <a:pt x="6309957" y="1491567"/>
                  </a:lnTo>
                  <a:cubicBezTo>
                    <a:pt x="6309957" y="1491567"/>
                    <a:pt x="6309957" y="1491567"/>
                    <a:pt x="6309957" y="1493310"/>
                  </a:cubicBezTo>
                  <a:lnTo>
                    <a:pt x="6309957" y="1505516"/>
                  </a:lnTo>
                  <a:cubicBezTo>
                    <a:pt x="6309957" y="1505516"/>
                    <a:pt x="6309957" y="1505516"/>
                    <a:pt x="6346735" y="1536899"/>
                  </a:cubicBezTo>
                  <a:cubicBezTo>
                    <a:pt x="6346735" y="1543872"/>
                    <a:pt x="6346735" y="1543872"/>
                    <a:pt x="6345065" y="1543872"/>
                  </a:cubicBezTo>
                  <a:lnTo>
                    <a:pt x="6333361" y="1543872"/>
                  </a:lnTo>
                  <a:cubicBezTo>
                    <a:pt x="6333361" y="1543872"/>
                    <a:pt x="6333361" y="1543872"/>
                    <a:pt x="6333361" y="1582229"/>
                  </a:cubicBezTo>
                  <a:cubicBezTo>
                    <a:pt x="6333361" y="1582229"/>
                    <a:pt x="6333361" y="1582229"/>
                    <a:pt x="6335035" y="1582229"/>
                  </a:cubicBezTo>
                  <a:lnTo>
                    <a:pt x="6346735" y="1582229"/>
                  </a:lnTo>
                  <a:cubicBezTo>
                    <a:pt x="6346735" y="1582229"/>
                    <a:pt x="6346735" y="1582229"/>
                    <a:pt x="6346735" y="1580049"/>
                  </a:cubicBezTo>
                  <a:lnTo>
                    <a:pt x="6346735" y="1564794"/>
                  </a:lnTo>
                  <a:cubicBezTo>
                    <a:pt x="6346735" y="1564794"/>
                    <a:pt x="6346735" y="1564794"/>
                    <a:pt x="6348407" y="1563923"/>
                  </a:cubicBezTo>
                  <a:lnTo>
                    <a:pt x="6360109" y="1557821"/>
                  </a:lnTo>
                  <a:cubicBezTo>
                    <a:pt x="6360109" y="1557821"/>
                    <a:pt x="6360109" y="1557821"/>
                    <a:pt x="6363035" y="1557821"/>
                  </a:cubicBezTo>
                  <a:lnTo>
                    <a:pt x="6383515" y="1557821"/>
                  </a:lnTo>
                  <a:cubicBezTo>
                    <a:pt x="6383515" y="1557821"/>
                    <a:pt x="6383515" y="1557821"/>
                    <a:pt x="6383515" y="1559564"/>
                  </a:cubicBezTo>
                  <a:lnTo>
                    <a:pt x="6383515" y="1571768"/>
                  </a:lnTo>
                  <a:cubicBezTo>
                    <a:pt x="6383515" y="1571768"/>
                    <a:pt x="6383515" y="1571768"/>
                    <a:pt x="6386023" y="1571768"/>
                  </a:cubicBezTo>
                  <a:lnTo>
                    <a:pt x="6403577" y="1571768"/>
                  </a:lnTo>
                  <a:cubicBezTo>
                    <a:pt x="6403577" y="1578741"/>
                    <a:pt x="6403577" y="1578741"/>
                    <a:pt x="6405247" y="1578741"/>
                  </a:cubicBezTo>
                  <a:lnTo>
                    <a:pt x="6416951" y="1578741"/>
                  </a:lnTo>
                  <a:cubicBezTo>
                    <a:pt x="6416951" y="1578741"/>
                    <a:pt x="6416951" y="1578741"/>
                    <a:pt x="6453729" y="1627559"/>
                  </a:cubicBezTo>
                  <a:cubicBezTo>
                    <a:pt x="6453729" y="1627559"/>
                    <a:pt x="6453729" y="1627559"/>
                    <a:pt x="6453729" y="1679864"/>
                  </a:cubicBezTo>
                  <a:cubicBezTo>
                    <a:pt x="6453729" y="1679864"/>
                    <a:pt x="6453729" y="1679864"/>
                    <a:pt x="6455399" y="1679864"/>
                  </a:cubicBezTo>
                  <a:lnTo>
                    <a:pt x="6467103" y="1679864"/>
                  </a:lnTo>
                  <a:cubicBezTo>
                    <a:pt x="6467103" y="1679864"/>
                    <a:pt x="6467103" y="1679864"/>
                    <a:pt x="6467103" y="1676813"/>
                  </a:cubicBezTo>
                  <a:lnTo>
                    <a:pt x="6467103" y="1655456"/>
                  </a:lnTo>
                  <a:cubicBezTo>
                    <a:pt x="6467103" y="1655456"/>
                    <a:pt x="6467103" y="1655456"/>
                    <a:pt x="6468357" y="1655456"/>
                  </a:cubicBezTo>
                  <a:lnTo>
                    <a:pt x="6477133" y="1655456"/>
                  </a:lnTo>
                  <a:cubicBezTo>
                    <a:pt x="6477133" y="1655456"/>
                    <a:pt x="6477133" y="1655456"/>
                    <a:pt x="6477133" y="1657199"/>
                  </a:cubicBezTo>
                  <a:lnTo>
                    <a:pt x="6477133" y="1669403"/>
                  </a:lnTo>
                  <a:cubicBezTo>
                    <a:pt x="6490507" y="1672891"/>
                    <a:pt x="6490507" y="1672891"/>
                    <a:pt x="6490507" y="1596177"/>
                  </a:cubicBezTo>
                  <a:cubicBezTo>
                    <a:pt x="6490507" y="1596177"/>
                    <a:pt x="6490507" y="1596177"/>
                    <a:pt x="6547347" y="1596177"/>
                  </a:cubicBezTo>
                  <a:cubicBezTo>
                    <a:pt x="6547347" y="1596177"/>
                    <a:pt x="6547347" y="1596177"/>
                    <a:pt x="6547347" y="1484594"/>
                  </a:cubicBezTo>
                  <a:cubicBezTo>
                    <a:pt x="6547347" y="1484594"/>
                    <a:pt x="6547347" y="1484594"/>
                    <a:pt x="6600843" y="1484594"/>
                  </a:cubicBezTo>
                  <a:cubicBezTo>
                    <a:pt x="6600843" y="1484594"/>
                    <a:pt x="6600843" y="1484594"/>
                    <a:pt x="6600843" y="1483286"/>
                  </a:cubicBezTo>
                  <a:lnTo>
                    <a:pt x="6600843" y="1474133"/>
                  </a:lnTo>
                  <a:cubicBezTo>
                    <a:pt x="6600843" y="1474133"/>
                    <a:pt x="6600843" y="1474133"/>
                    <a:pt x="6634279" y="1474133"/>
                  </a:cubicBezTo>
                  <a:cubicBezTo>
                    <a:pt x="6634279" y="1474133"/>
                    <a:pt x="6634279" y="1474133"/>
                    <a:pt x="6634279" y="1414854"/>
                  </a:cubicBezTo>
                  <a:cubicBezTo>
                    <a:pt x="6627591" y="1414854"/>
                    <a:pt x="6627591" y="1414854"/>
                    <a:pt x="6627591" y="1412238"/>
                  </a:cubicBezTo>
                  <a:lnTo>
                    <a:pt x="6627591" y="1393932"/>
                  </a:lnTo>
                  <a:lnTo>
                    <a:pt x="6634279" y="1397420"/>
                  </a:lnTo>
                  <a:cubicBezTo>
                    <a:pt x="6634279" y="1397420"/>
                    <a:pt x="6634279" y="1397420"/>
                    <a:pt x="6640967" y="1362549"/>
                  </a:cubicBezTo>
                  <a:cubicBezTo>
                    <a:pt x="6640967" y="1362549"/>
                    <a:pt x="6640967" y="1362549"/>
                    <a:pt x="6647653" y="1397420"/>
                  </a:cubicBezTo>
                  <a:cubicBezTo>
                    <a:pt x="6650997" y="1393932"/>
                    <a:pt x="6650997" y="1393932"/>
                    <a:pt x="6651415" y="1392624"/>
                  </a:cubicBezTo>
                  <a:lnTo>
                    <a:pt x="6654341" y="1383471"/>
                  </a:lnTo>
                  <a:cubicBezTo>
                    <a:pt x="6654341" y="1383471"/>
                    <a:pt x="6654341" y="1383471"/>
                    <a:pt x="6655175" y="1381728"/>
                  </a:cubicBezTo>
                  <a:lnTo>
                    <a:pt x="6661027" y="1369523"/>
                  </a:lnTo>
                  <a:cubicBezTo>
                    <a:pt x="6661027" y="1369523"/>
                    <a:pt x="6661027" y="1369523"/>
                    <a:pt x="6661863" y="1367780"/>
                  </a:cubicBezTo>
                  <a:lnTo>
                    <a:pt x="6667715" y="1355576"/>
                  </a:lnTo>
                  <a:cubicBezTo>
                    <a:pt x="6667715" y="1355576"/>
                    <a:pt x="6667715" y="1355576"/>
                    <a:pt x="6669803" y="1354268"/>
                  </a:cubicBezTo>
                  <a:lnTo>
                    <a:pt x="6684431" y="1345115"/>
                  </a:lnTo>
                  <a:cubicBezTo>
                    <a:pt x="6684431" y="1345115"/>
                    <a:pt x="6684431" y="1345115"/>
                    <a:pt x="6686939" y="1343372"/>
                  </a:cubicBezTo>
                  <a:lnTo>
                    <a:pt x="6704493" y="1331166"/>
                  </a:lnTo>
                  <a:cubicBezTo>
                    <a:pt x="6704493" y="1331166"/>
                    <a:pt x="6704493" y="1331166"/>
                    <a:pt x="6705747" y="1329423"/>
                  </a:cubicBezTo>
                  <a:lnTo>
                    <a:pt x="6714523" y="1317219"/>
                  </a:lnTo>
                  <a:cubicBezTo>
                    <a:pt x="6714523" y="1317219"/>
                    <a:pt x="6714523" y="1317219"/>
                    <a:pt x="6715359" y="1314168"/>
                  </a:cubicBezTo>
                  <a:lnTo>
                    <a:pt x="6721211" y="1292810"/>
                  </a:lnTo>
                  <a:cubicBezTo>
                    <a:pt x="6721211" y="1292810"/>
                    <a:pt x="6721211" y="1292810"/>
                    <a:pt x="6722047" y="1295861"/>
                  </a:cubicBezTo>
                  <a:lnTo>
                    <a:pt x="6727897" y="1317219"/>
                  </a:lnTo>
                  <a:cubicBezTo>
                    <a:pt x="6727897" y="1317219"/>
                    <a:pt x="6727897" y="1317219"/>
                    <a:pt x="6728733" y="1318526"/>
                  </a:cubicBezTo>
                  <a:lnTo>
                    <a:pt x="6734585" y="1327680"/>
                  </a:lnTo>
                  <a:cubicBezTo>
                    <a:pt x="6734585" y="1327680"/>
                    <a:pt x="6734585" y="1327680"/>
                    <a:pt x="6736675" y="1329423"/>
                  </a:cubicBezTo>
                  <a:lnTo>
                    <a:pt x="6751303" y="1341627"/>
                  </a:lnTo>
                  <a:cubicBezTo>
                    <a:pt x="6751303" y="1341627"/>
                    <a:pt x="6751303" y="1341627"/>
                    <a:pt x="6752975" y="1343372"/>
                  </a:cubicBezTo>
                  <a:lnTo>
                    <a:pt x="6764675" y="1355576"/>
                  </a:lnTo>
                  <a:cubicBezTo>
                    <a:pt x="6764675" y="1355576"/>
                    <a:pt x="6764675" y="1355576"/>
                    <a:pt x="6766349" y="1357319"/>
                  </a:cubicBezTo>
                  <a:lnTo>
                    <a:pt x="6778051" y="1369523"/>
                  </a:lnTo>
                  <a:cubicBezTo>
                    <a:pt x="6778051" y="1369523"/>
                    <a:pt x="6778051" y="1369523"/>
                    <a:pt x="6778469" y="1371267"/>
                  </a:cubicBezTo>
                  <a:lnTo>
                    <a:pt x="6781393" y="1383471"/>
                  </a:lnTo>
                  <a:cubicBezTo>
                    <a:pt x="6781393" y="1383471"/>
                    <a:pt x="6781393" y="1383471"/>
                    <a:pt x="6781811" y="1385214"/>
                  </a:cubicBezTo>
                  <a:lnTo>
                    <a:pt x="6784737" y="1397420"/>
                  </a:lnTo>
                  <a:cubicBezTo>
                    <a:pt x="6791423" y="1397420"/>
                    <a:pt x="6791423" y="1397420"/>
                    <a:pt x="6794767" y="1362549"/>
                  </a:cubicBezTo>
                  <a:cubicBezTo>
                    <a:pt x="6794767" y="1362549"/>
                    <a:pt x="6794767" y="1362549"/>
                    <a:pt x="6801455" y="1397420"/>
                  </a:cubicBezTo>
                  <a:cubicBezTo>
                    <a:pt x="6808141" y="1397420"/>
                    <a:pt x="6808141" y="1397420"/>
                    <a:pt x="6808141" y="1400034"/>
                  </a:cubicBezTo>
                  <a:lnTo>
                    <a:pt x="6808141" y="1418342"/>
                  </a:lnTo>
                  <a:cubicBezTo>
                    <a:pt x="6801455" y="1418342"/>
                    <a:pt x="6801455" y="1418342"/>
                    <a:pt x="6801455" y="1467159"/>
                  </a:cubicBezTo>
                  <a:cubicBezTo>
                    <a:pt x="6801455" y="1467159"/>
                    <a:pt x="6801455" y="1467159"/>
                    <a:pt x="6803127" y="1467159"/>
                  </a:cubicBezTo>
                  <a:lnTo>
                    <a:pt x="6814829" y="1467159"/>
                  </a:lnTo>
                  <a:cubicBezTo>
                    <a:pt x="6814829" y="1474133"/>
                    <a:pt x="6814829" y="1474133"/>
                    <a:pt x="6816083" y="1474133"/>
                  </a:cubicBezTo>
                  <a:lnTo>
                    <a:pt x="6824859" y="1474133"/>
                  </a:lnTo>
                  <a:cubicBezTo>
                    <a:pt x="6824859" y="1474133"/>
                    <a:pt x="6824859" y="1474133"/>
                    <a:pt x="6824859" y="1472390"/>
                  </a:cubicBezTo>
                  <a:lnTo>
                    <a:pt x="6824859" y="1460184"/>
                  </a:lnTo>
                  <a:cubicBezTo>
                    <a:pt x="6824859" y="1460184"/>
                    <a:pt x="6824859" y="1460184"/>
                    <a:pt x="6828203" y="1460184"/>
                  </a:cubicBezTo>
                  <a:lnTo>
                    <a:pt x="6851607" y="1460184"/>
                  </a:lnTo>
                  <a:cubicBezTo>
                    <a:pt x="6851607" y="1460184"/>
                    <a:pt x="6851607" y="1460184"/>
                    <a:pt x="6851607" y="1457133"/>
                  </a:cubicBezTo>
                  <a:lnTo>
                    <a:pt x="6851607" y="1435776"/>
                  </a:lnTo>
                  <a:cubicBezTo>
                    <a:pt x="6851607" y="1435776"/>
                    <a:pt x="6851607" y="1435776"/>
                    <a:pt x="6908447" y="1435776"/>
                  </a:cubicBezTo>
                  <a:cubicBezTo>
                    <a:pt x="6908447" y="1435776"/>
                    <a:pt x="6908447" y="1435776"/>
                    <a:pt x="6908447" y="1437956"/>
                  </a:cubicBezTo>
                  <a:lnTo>
                    <a:pt x="6908447" y="1453211"/>
                  </a:lnTo>
                  <a:cubicBezTo>
                    <a:pt x="6908447" y="1453211"/>
                    <a:pt x="6908447" y="1453211"/>
                    <a:pt x="6938539" y="1453211"/>
                  </a:cubicBezTo>
                  <a:cubicBezTo>
                    <a:pt x="6938539" y="1453211"/>
                    <a:pt x="6938539" y="1453211"/>
                    <a:pt x="6938539" y="1456698"/>
                  </a:cubicBezTo>
                  <a:lnTo>
                    <a:pt x="6938539" y="1481106"/>
                  </a:lnTo>
                  <a:cubicBezTo>
                    <a:pt x="6931853" y="1481106"/>
                    <a:pt x="6931853" y="1481106"/>
                    <a:pt x="6931853" y="1482414"/>
                  </a:cubicBezTo>
                  <a:lnTo>
                    <a:pt x="6931853" y="1491567"/>
                  </a:lnTo>
                  <a:cubicBezTo>
                    <a:pt x="6938539" y="1491567"/>
                    <a:pt x="6938539" y="1491567"/>
                    <a:pt x="6938539" y="1494183"/>
                  </a:cubicBezTo>
                  <a:lnTo>
                    <a:pt x="6938539" y="1512489"/>
                  </a:lnTo>
                  <a:lnTo>
                    <a:pt x="6931853" y="1519463"/>
                  </a:lnTo>
                  <a:cubicBezTo>
                    <a:pt x="6931853" y="1519463"/>
                    <a:pt x="6931853" y="1519463"/>
                    <a:pt x="6931853" y="1603151"/>
                  </a:cubicBezTo>
                  <a:cubicBezTo>
                    <a:pt x="6931853" y="1603151"/>
                    <a:pt x="6931853" y="1603151"/>
                    <a:pt x="6934777" y="1603151"/>
                  </a:cubicBezTo>
                  <a:lnTo>
                    <a:pt x="6955257" y="1603151"/>
                  </a:lnTo>
                  <a:cubicBezTo>
                    <a:pt x="6955257" y="1610124"/>
                    <a:pt x="6955257" y="1610124"/>
                    <a:pt x="6957763" y="1610124"/>
                  </a:cubicBezTo>
                  <a:lnTo>
                    <a:pt x="6975319" y="1610124"/>
                  </a:lnTo>
                  <a:cubicBezTo>
                    <a:pt x="6975319" y="1610124"/>
                    <a:pt x="6975319" y="1610124"/>
                    <a:pt x="6975319" y="1613175"/>
                  </a:cubicBezTo>
                  <a:lnTo>
                    <a:pt x="6975319" y="1634534"/>
                  </a:lnTo>
                  <a:cubicBezTo>
                    <a:pt x="6975319" y="1634534"/>
                    <a:pt x="6975319" y="1634534"/>
                    <a:pt x="6977827" y="1634534"/>
                  </a:cubicBezTo>
                  <a:lnTo>
                    <a:pt x="6995379" y="1634534"/>
                  </a:lnTo>
                  <a:cubicBezTo>
                    <a:pt x="6995379" y="1634534"/>
                    <a:pt x="6995379" y="1634534"/>
                    <a:pt x="6995379" y="1631483"/>
                  </a:cubicBezTo>
                  <a:lnTo>
                    <a:pt x="6995379" y="1610124"/>
                  </a:lnTo>
                  <a:cubicBezTo>
                    <a:pt x="6995379" y="1610124"/>
                    <a:pt x="6995379" y="1610124"/>
                    <a:pt x="6998303" y="1608381"/>
                  </a:cubicBezTo>
                  <a:lnTo>
                    <a:pt x="7018783" y="1596177"/>
                  </a:lnTo>
                  <a:cubicBezTo>
                    <a:pt x="7018783" y="1596177"/>
                    <a:pt x="7018783" y="1596177"/>
                    <a:pt x="7018783" y="1564794"/>
                  </a:cubicBezTo>
                  <a:cubicBezTo>
                    <a:pt x="7012097" y="1564794"/>
                    <a:pt x="7012097" y="1564794"/>
                    <a:pt x="7012097" y="1529924"/>
                  </a:cubicBezTo>
                  <a:cubicBezTo>
                    <a:pt x="7012097" y="1529924"/>
                    <a:pt x="7012097" y="1529924"/>
                    <a:pt x="7013767" y="1529924"/>
                  </a:cubicBezTo>
                  <a:lnTo>
                    <a:pt x="7025471" y="1529924"/>
                  </a:lnTo>
                  <a:cubicBezTo>
                    <a:pt x="7025471" y="1526438"/>
                    <a:pt x="7025471" y="1526438"/>
                    <a:pt x="7055563" y="1526438"/>
                  </a:cubicBezTo>
                  <a:cubicBezTo>
                    <a:pt x="7055563" y="1526438"/>
                    <a:pt x="7055563" y="1526438"/>
                    <a:pt x="7055563" y="1524693"/>
                  </a:cubicBezTo>
                  <a:lnTo>
                    <a:pt x="7055563" y="1512489"/>
                  </a:lnTo>
                  <a:cubicBezTo>
                    <a:pt x="7055563" y="1512489"/>
                    <a:pt x="7055563" y="1512489"/>
                    <a:pt x="7058071" y="1512489"/>
                  </a:cubicBezTo>
                  <a:lnTo>
                    <a:pt x="7075623" y="1512489"/>
                  </a:lnTo>
                  <a:cubicBezTo>
                    <a:pt x="7075623" y="1512489"/>
                    <a:pt x="7075623" y="1512489"/>
                    <a:pt x="7075623" y="1338141"/>
                  </a:cubicBezTo>
                  <a:cubicBezTo>
                    <a:pt x="7075623" y="1338141"/>
                    <a:pt x="7075623" y="1338141"/>
                    <a:pt x="7077295" y="1338141"/>
                  </a:cubicBezTo>
                  <a:lnTo>
                    <a:pt x="7088997" y="1338141"/>
                  </a:lnTo>
                  <a:cubicBezTo>
                    <a:pt x="7088997" y="1338141"/>
                    <a:pt x="7088997" y="1338141"/>
                    <a:pt x="7088997" y="1334654"/>
                  </a:cubicBezTo>
                  <a:lnTo>
                    <a:pt x="7088997" y="1310244"/>
                  </a:lnTo>
                  <a:cubicBezTo>
                    <a:pt x="7092341" y="1310244"/>
                    <a:pt x="7092341" y="1310244"/>
                    <a:pt x="7092341" y="1240505"/>
                  </a:cubicBezTo>
                  <a:cubicBezTo>
                    <a:pt x="7092341" y="1240505"/>
                    <a:pt x="7092341" y="1240505"/>
                    <a:pt x="7094013" y="1240505"/>
                  </a:cubicBezTo>
                  <a:lnTo>
                    <a:pt x="7105715" y="1240505"/>
                  </a:lnTo>
                  <a:cubicBezTo>
                    <a:pt x="7105715" y="1240505"/>
                    <a:pt x="7105715" y="1240505"/>
                    <a:pt x="7105715" y="1242249"/>
                  </a:cubicBezTo>
                  <a:lnTo>
                    <a:pt x="7105715" y="1254453"/>
                  </a:lnTo>
                  <a:cubicBezTo>
                    <a:pt x="7112401" y="1254453"/>
                    <a:pt x="7112401" y="1254453"/>
                    <a:pt x="7112401" y="1250966"/>
                  </a:cubicBezTo>
                  <a:lnTo>
                    <a:pt x="7112401" y="1226558"/>
                  </a:lnTo>
                  <a:cubicBezTo>
                    <a:pt x="7112401" y="1226558"/>
                    <a:pt x="7112401" y="1226558"/>
                    <a:pt x="7114491" y="1225686"/>
                  </a:cubicBezTo>
                  <a:lnTo>
                    <a:pt x="7129119" y="1219584"/>
                  </a:lnTo>
                  <a:cubicBezTo>
                    <a:pt x="7129119" y="1219584"/>
                    <a:pt x="7129119" y="1219584"/>
                    <a:pt x="7130791" y="1220456"/>
                  </a:cubicBezTo>
                  <a:lnTo>
                    <a:pt x="7142493" y="1226558"/>
                  </a:lnTo>
                  <a:cubicBezTo>
                    <a:pt x="7142493" y="1226558"/>
                    <a:pt x="7142493" y="1226558"/>
                    <a:pt x="7145001" y="1226558"/>
                  </a:cubicBezTo>
                  <a:lnTo>
                    <a:pt x="7162555" y="1226558"/>
                  </a:lnTo>
                  <a:cubicBezTo>
                    <a:pt x="7162555" y="1226558"/>
                    <a:pt x="7162555" y="1226558"/>
                    <a:pt x="7162555" y="1181226"/>
                  </a:cubicBezTo>
                  <a:cubicBezTo>
                    <a:pt x="7162555" y="1181226"/>
                    <a:pt x="7162555" y="1181226"/>
                    <a:pt x="7164227" y="1181226"/>
                  </a:cubicBezTo>
                  <a:lnTo>
                    <a:pt x="7175927" y="1181226"/>
                  </a:lnTo>
                  <a:cubicBezTo>
                    <a:pt x="7175927" y="1188201"/>
                    <a:pt x="7175927" y="1188201"/>
                    <a:pt x="7178017" y="1188201"/>
                  </a:cubicBezTo>
                  <a:lnTo>
                    <a:pt x="7192647" y="1188201"/>
                  </a:lnTo>
                  <a:cubicBezTo>
                    <a:pt x="7192647" y="1181226"/>
                    <a:pt x="7192647" y="1181226"/>
                    <a:pt x="7194319" y="1181226"/>
                  </a:cubicBezTo>
                  <a:lnTo>
                    <a:pt x="7206021" y="1181226"/>
                  </a:lnTo>
                  <a:cubicBezTo>
                    <a:pt x="7206021" y="1181226"/>
                    <a:pt x="7206021" y="1181226"/>
                    <a:pt x="7206021" y="1233531"/>
                  </a:cubicBezTo>
                  <a:cubicBezTo>
                    <a:pt x="7206021" y="1233531"/>
                    <a:pt x="7206021" y="1233531"/>
                    <a:pt x="7208111" y="1235274"/>
                  </a:cubicBezTo>
                  <a:lnTo>
                    <a:pt x="7222739" y="1247480"/>
                  </a:lnTo>
                  <a:cubicBezTo>
                    <a:pt x="7219395" y="1257941"/>
                    <a:pt x="7219395" y="1257941"/>
                    <a:pt x="7256173" y="1257941"/>
                  </a:cubicBezTo>
                  <a:cubicBezTo>
                    <a:pt x="7256173" y="1257941"/>
                    <a:pt x="7256173" y="1257941"/>
                    <a:pt x="7256173" y="1255761"/>
                  </a:cubicBezTo>
                  <a:lnTo>
                    <a:pt x="7256173" y="1240505"/>
                  </a:lnTo>
                  <a:cubicBezTo>
                    <a:pt x="7256173" y="1240505"/>
                    <a:pt x="7256173" y="1240505"/>
                    <a:pt x="7299639" y="1226558"/>
                  </a:cubicBezTo>
                  <a:cubicBezTo>
                    <a:pt x="7299639" y="1226558"/>
                    <a:pt x="7299639" y="1226558"/>
                    <a:pt x="7299639" y="1224815"/>
                  </a:cubicBezTo>
                  <a:lnTo>
                    <a:pt x="7299639" y="1212609"/>
                  </a:lnTo>
                  <a:cubicBezTo>
                    <a:pt x="7299639" y="1212609"/>
                    <a:pt x="7299639" y="1212609"/>
                    <a:pt x="7300893" y="1212609"/>
                  </a:cubicBezTo>
                  <a:lnTo>
                    <a:pt x="7309669" y="1212609"/>
                  </a:lnTo>
                  <a:cubicBezTo>
                    <a:pt x="7309669" y="1212609"/>
                    <a:pt x="7309669" y="1212609"/>
                    <a:pt x="7309669" y="1211303"/>
                  </a:cubicBezTo>
                  <a:lnTo>
                    <a:pt x="7309669" y="1202148"/>
                  </a:lnTo>
                  <a:cubicBezTo>
                    <a:pt x="7309669" y="1202148"/>
                    <a:pt x="7309669" y="1202148"/>
                    <a:pt x="7313013" y="1202148"/>
                  </a:cubicBezTo>
                  <a:lnTo>
                    <a:pt x="7336417" y="1202148"/>
                  </a:lnTo>
                  <a:cubicBezTo>
                    <a:pt x="7336417" y="1202148"/>
                    <a:pt x="7336417" y="1202148"/>
                    <a:pt x="7336417" y="1203456"/>
                  </a:cubicBezTo>
                  <a:lnTo>
                    <a:pt x="7336417" y="1212609"/>
                  </a:lnTo>
                  <a:cubicBezTo>
                    <a:pt x="7336417" y="1212609"/>
                    <a:pt x="7336417" y="1212609"/>
                    <a:pt x="7338925" y="1212609"/>
                  </a:cubicBezTo>
                  <a:lnTo>
                    <a:pt x="7356479" y="1212609"/>
                  </a:lnTo>
                  <a:cubicBezTo>
                    <a:pt x="7356479" y="1212609"/>
                    <a:pt x="7356479" y="1212609"/>
                    <a:pt x="7356479" y="1215225"/>
                  </a:cubicBezTo>
                  <a:lnTo>
                    <a:pt x="7356479" y="1233531"/>
                  </a:lnTo>
                  <a:cubicBezTo>
                    <a:pt x="7356479" y="1233531"/>
                    <a:pt x="7356479" y="1233531"/>
                    <a:pt x="7393257" y="1233531"/>
                  </a:cubicBezTo>
                  <a:cubicBezTo>
                    <a:pt x="7393257" y="1233531"/>
                    <a:pt x="7393257" y="1233531"/>
                    <a:pt x="7393257" y="1231788"/>
                  </a:cubicBezTo>
                  <a:lnTo>
                    <a:pt x="7393257" y="1219584"/>
                  </a:lnTo>
                  <a:cubicBezTo>
                    <a:pt x="7393257" y="1219584"/>
                    <a:pt x="7393257" y="1219584"/>
                    <a:pt x="7395347" y="1219584"/>
                  </a:cubicBezTo>
                  <a:lnTo>
                    <a:pt x="7409975" y="1219584"/>
                  </a:lnTo>
                  <a:cubicBezTo>
                    <a:pt x="7409975" y="1219584"/>
                    <a:pt x="7409975" y="1219584"/>
                    <a:pt x="7409975" y="1217840"/>
                  </a:cubicBezTo>
                  <a:lnTo>
                    <a:pt x="7409975" y="1205636"/>
                  </a:lnTo>
                  <a:cubicBezTo>
                    <a:pt x="7409975" y="1205636"/>
                    <a:pt x="7409975" y="1205636"/>
                    <a:pt x="7412483" y="1205636"/>
                  </a:cubicBezTo>
                  <a:lnTo>
                    <a:pt x="7430035" y="1205636"/>
                  </a:lnTo>
                  <a:cubicBezTo>
                    <a:pt x="7430035" y="1205636"/>
                    <a:pt x="7430035" y="1205636"/>
                    <a:pt x="7430035" y="1207379"/>
                  </a:cubicBezTo>
                  <a:lnTo>
                    <a:pt x="7430035" y="1219584"/>
                  </a:lnTo>
                  <a:cubicBezTo>
                    <a:pt x="7436723" y="1219584"/>
                    <a:pt x="7436723" y="1219584"/>
                    <a:pt x="7436723" y="1135896"/>
                  </a:cubicBezTo>
                  <a:cubicBezTo>
                    <a:pt x="7436723" y="1135896"/>
                    <a:pt x="7436723" y="1135896"/>
                    <a:pt x="7587181" y="1135896"/>
                  </a:cubicBezTo>
                  <a:cubicBezTo>
                    <a:pt x="7587181" y="1135896"/>
                    <a:pt x="7587181" y="1135896"/>
                    <a:pt x="7587181" y="1247480"/>
                  </a:cubicBezTo>
                  <a:cubicBezTo>
                    <a:pt x="7587181" y="1247480"/>
                    <a:pt x="7587181" y="1247480"/>
                    <a:pt x="7590525" y="1247480"/>
                  </a:cubicBezTo>
                  <a:lnTo>
                    <a:pt x="7613929" y="1247480"/>
                  </a:lnTo>
                  <a:cubicBezTo>
                    <a:pt x="7613929" y="1247480"/>
                    <a:pt x="7613929" y="1247480"/>
                    <a:pt x="7613929" y="1121948"/>
                  </a:cubicBezTo>
                  <a:cubicBezTo>
                    <a:pt x="7613929" y="1121948"/>
                    <a:pt x="7613929" y="1121948"/>
                    <a:pt x="7647365" y="1104513"/>
                  </a:cubicBezTo>
                  <a:cubicBezTo>
                    <a:pt x="7647365" y="1104513"/>
                    <a:pt x="7647365" y="1104513"/>
                    <a:pt x="7690831" y="1104513"/>
                  </a:cubicBezTo>
                  <a:cubicBezTo>
                    <a:pt x="7690831" y="1104513"/>
                    <a:pt x="7690831" y="1104513"/>
                    <a:pt x="7693757" y="1101899"/>
                  </a:cubicBezTo>
                  <a:lnTo>
                    <a:pt x="7714235" y="1083591"/>
                  </a:lnTo>
                  <a:cubicBezTo>
                    <a:pt x="7714235" y="1083591"/>
                    <a:pt x="7714235" y="1083591"/>
                    <a:pt x="7771075" y="1083591"/>
                  </a:cubicBezTo>
                  <a:cubicBezTo>
                    <a:pt x="7771075" y="1083591"/>
                    <a:pt x="7771075" y="1083591"/>
                    <a:pt x="7771075" y="1086207"/>
                  </a:cubicBezTo>
                  <a:lnTo>
                    <a:pt x="7771075" y="1104513"/>
                  </a:lnTo>
                  <a:cubicBezTo>
                    <a:pt x="7771075" y="1104513"/>
                    <a:pt x="7771075" y="1104513"/>
                    <a:pt x="7827915" y="1104513"/>
                  </a:cubicBezTo>
                  <a:cubicBezTo>
                    <a:pt x="7827915" y="1104513"/>
                    <a:pt x="7827915" y="1104513"/>
                    <a:pt x="7827915" y="1240505"/>
                  </a:cubicBezTo>
                  <a:cubicBezTo>
                    <a:pt x="7827915" y="1240505"/>
                    <a:pt x="7827915" y="1240505"/>
                    <a:pt x="7830005" y="1240505"/>
                  </a:cubicBezTo>
                  <a:lnTo>
                    <a:pt x="7844633" y="1240505"/>
                  </a:lnTo>
                  <a:cubicBezTo>
                    <a:pt x="7844633" y="1240505"/>
                    <a:pt x="7844633" y="1240505"/>
                    <a:pt x="7844633" y="1439262"/>
                  </a:cubicBezTo>
                  <a:cubicBezTo>
                    <a:pt x="7844633" y="1439262"/>
                    <a:pt x="7844633" y="1439262"/>
                    <a:pt x="7847975" y="1439262"/>
                  </a:cubicBezTo>
                  <a:lnTo>
                    <a:pt x="7871381" y="1439262"/>
                  </a:lnTo>
                  <a:cubicBezTo>
                    <a:pt x="7871381" y="1439262"/>
                    <a:pt x="7871381" y="1439262"/>
                    <a:pt x="7871381" y="1310244"/>
                  </a:cubicBezTo>
                  <a:cubicBezTo>
                    <a:pt x="7871381" y="1310244"/>
                    <a:pt x="7871381" y="1310244"/>
                    <a:pt x="7872635" y="1309373"/>
                  </a:cubicBezTo>
                  <a:lnTo>
                    <a:pt x="7881411" y="1303271"/>
                  </a:lnTo>
                  <a:cubicBezTo>
                    <a:pt x="7888099" y="1303271"/>
                    <a:pt x="7888099" y="1303271"/>
                    <a:pt x="7888099" y="1305014"/>
                  </a:cubicBezTo>
                  <a:lnTo>
                    <a:pt x="7888099" y="1317219"/>
                  </a:lnTo>
                  <a:cubicBezTo>
                    <a:pt x="7888099" y="1317219"/>
                    <a:pt x="7888099" y="1317219"/>
                    <a:pt x="7891441" y="1315475"/>
                  </a:cubicBezTo>
                  <a:lnTo>
                    <a:pt x="7914847" y="1303271"/>
                  </a:lnTo>
                  <a:cubicBezTo>
                    <a:pt x="7914847" y="1303271"/>
                    <a:pt x="7914847" y="1303271"/>
                    <a:pt x="7917773" y="1303271"/>
                  </a:cubicBezTo>
                  <a:lnTo>
                    <a:pt x="7938251" y="1303271"/>
                  </a:lnTo>
                  <a:cubicBezTo>
                    <a:pt x="7938251" y="1303271"/>
                    <a:pt x="7938251" y="1303271"/>
                    <a:pt x="7938251" y="1540385"/>
                  </a:cubicBezTo>
                  <a:cubicBezTo>
                    <a:pt x="7938251" y="1540385"/>
                    <a:pt x="7938251" y="1540385"/>
                    <a:pt x="7985061" y="1547360"/>
                  </a:cubicBezTo>
                  <a:cubicBezTo>
                    <a:pt x="7985061" y="1543872"/>
                    <a:pt x="7985061" y="1540385"/>
                    <a:pt x="7985061" y="1536899"/>
                  </a:cubicBezTo>
                  <a:cubicBezTo>
                    <a:pt x="8001779" y="1536899"/>
                    <a:pt x="8018495" y="1536899"/>
                    <a:pt x="8035213" y="1536899"/>
                  </a:cubicBezTo>
                  <a:cubicBezTo>
                    <a:pt x="8035213" y="1519463"/>
                    <a:pt x="8035213" y="1505516"/>
                    <a:pt x="8035213" y="1491567"/>
                  </a:cubicBezTo>
                  <a:lnTo>
                    <a:pt x="8048587" y="1491567"/>
                  </a:lnTo>
                  <a:cubicBezTo>
                    <a:pt x="8048587" y="1470645"/>
                    <a:pt x="8048587" y="1453211"/>
                    <a:pt x="8048587" y="1432289"/>
                  </a:cubicBezTo>
                  <a:cubicBezTo>
                    <a:pt x="8051931" y="1432289"/>
                    <a:pt x="8055275" y="1432289"/>
                    <a:pt x="8058619" y="1432289"/>
                  </a:cubicBezTo>
                  <a:cubicBezTo>
                    <a:pt x="8058619" y="1411367"/>
                    <a:pt x="8058619" y="1393932"/>
                    <a:pt x="8058619" y="1373010"/>
                  </a:cubicBezTo>
                  <a:cubicBezTo>
                    <a:pt x="8065305" y="1373010"/>
                    <a:pt x="8071991" y="1373010"/>
                    <a:pt x="8082023" y="1373010"/>
                  </a:cubicBezTo>
                  <a:cubicBezTo>
                    <a:pt x="8105427" y="1366037"/>
                    <a:pt x="8132175" y="1352088"/>
                    <a:pt x="8155579" y="1341627"/>
                  </a:cubicBezTo>
                  <a:cubicBezTo>
                    <a:pt x="8158923" y="1331166"/>
                    <a:pt x="8158923" y="1320705"/>
                    <a:pt x="8158923" y="1310244"/>
                  </a:cubicBezTo>
                  <a:cubicBezTo>
                    <a:pt x="8162267" y="1320705"/>
                    <a:pt x="8162267" y="1331166"/>
                    <a:pt x="8165611" y="1341627"/>
                  </a:cubicBezTo>
                  <a:cubicBezTo>
                    <a:pt x="8192359" y="1355576"/>
                    <a:pt x="8215763" y="1369523"/>
                    <a:pt x="8242511" y="1383471"/>
                  </a:cubicBezTo>
                  <a:cubicBezTo>
                    <a:pt x="8242511" y="1379993"/>
                    <a:pt x="8242511" y="1376516"/>
                    <a:pt x="8242511" y="1376498"/>
                  </a:cubicBezTo>
                  <a:cubicBezTo>
                    <a:pt x="8249197" y="1376498"/>
                    <a:pt x="8255887" y="1376498"/>
                    <a:pt x="8262573" y="1376498"/>
                  </a:cubicBezTo>
                  <a:cubicBezTo>
                    <a:pt x="8262573" y="1393932"/>
                    <a:pt x="8262573" y="1414854"/>
                    <a:pt x="8262573" y="1432289"/>
                  </a:cubicBezTo>
                  <a:cubicBezTo>
                    <a:pt x="8265917" y="1432289"/>
                    <a:pt x="8269259" y="1432289"/>
                    <a:pt x="8272603" y="1432289"/>
                  </a:cubicBezTo>
                  <a:cubicBezTo>
                    <a:pt x="8272603" y="1453211"/>
                    <a:pt x="8272603" y="1474133"/>
                    <a:pt x="8272603" y="1498541"/>
                  </a:cubicBezTo>
                  <a:cubicBezTo>
                    <a:pt x="8275947" y="1498541"/>
                    <a:pt x="8279291" y="1498541"/>
                    <a:pt x="8282635" y="1498541"/>
                  </a:cubicBezTo>
                  <a:cubicBezTo>
                    <a:pt x="8282635" y="1509002"/>
                    <a:pt x="8282635" y="1519463"/>
                    <a:pt x="8282635" y="1529924"/>
                  </a:cubicBezTo>
                  <a:cubicBezTo>
                    <a:pt x="8289321" y="1529924"/>
                    <a:pt x="8296007" y="1529924"/>
                    <a:pt x="8302695" y="1529924"/>
                  </a:cubicBezTo>
                  <a:cubicBezTo>
                    <a:pt x="8302695" y="1547360"/>
                    <a:pt x="8302695" y="1561307"/>
                    <a:pt x="8302695" y="1578741"/>
                  </a:cubicBezTo>
                  <a:cubicBezTo>
                    <a:pt x="8346161" y="1575255"/>
                    <a:pt x="8386283" y="1571768"/>
                    <a:pt x="8429747" y="1568280"/>
                  </a:cubicBezTo>
                  <a:cubicBezTo>
                    <a:pt x="8429747" y="1550846"/>
                    <a:pt x="8429747" y="1536899"/>
                    <a:pt x="8429747" y="1519463"/>
                  </a:cubicBezTo>
                  <a:cubicBezTo>
                    <a:pt x="8453153" y="1519463"/>
                    <a:pt x="8476557" y="1519463"/>
                    <a:pt x="8496619" y="1519463"/>
                  </a:cubicBezTo>
                  <a:cubicBezTo>
                    <a:pt x="8496619" y="1509002"/>
                    <a:pt x="8496619" y="1502028"/>
                    <a:pt x="8496619" y="1491567"/>
                  </a:cubicBezTo>
                  <a:cubicBezTo>
                    <a:pt x="8543429" y="1491567"/>
                    <a:pt x="8590237" y="1491567"/>
                    <a:pt x="8637047" y="1491567"/>
                  </a:cubicBezTo>
                  <a:cubicBezTo>
                    <a:pt x="8637047" y="1498541"/>
                    <a:pt x="8637047" y="1502028"/>
                    <a:pt x="8637047" y="1509002"/>
                  </a:cubicBezTo>
                  <a:cubicBezTo>
                    <a:pt x="8667139" y="1509002"/>
                    <a:pt x="8697229" y="1509002"/>
                    <a:pt x="8727321" y="1509002"/>
                  </a:cubicBezTo>
                  <a:cubicBezTo>
                    <a:pt x="8727321" y="1512489"/>
                    <a:pt x="8727321" y="1515977"/>
                    <a:pt x="8727321" y="1519463"/>
                  </a:cubicBezTo>
                  <a:cubicBezTo>
                    <a:pt x="8734007" y="1519463"/>
                    <a:pt x="8744039" y="1519463"/>
                    <a:pt x="8754069" y="1519463"/>
                  </a:cubicBezTo>
                  <a:cubicBezTo>
                    <a:pt x="8754069" y="1522950"/>
                    <a:pt x="8754069" y="1526438"/>
                    <a:pt x="8754069" y="1529924"/>
                  </a:cubicBezTo>
                  <a:cubicBezTo>
                    <a:pt x="8760755" y="1529924"/>
                    <a:pt x="8770787" y="1529924"/>
                    <a:pt x="8777473" y="1529924"/>
                  </a:cubicBezTo>
                  <a:cubicBezTo>
                    <a:pt x="8777473" y="1519920"/>
                    <a:pt x="8777473" y="1509917"/>
                    <a:pt x="8777473" y="1499913"/>
                  </a:cubicBezTo>
                  <a:lnTo>
                    <a:pt x="8882887" y="1682495"/>
                  </a:lnTo>
                  <a:lnTo>
                    <a:pt x="0" y="1682495"/>
                  </a:lnTo>
                  <a:lnTo>
                    <a:pt x="63077" y="1573241"/>
                  </a:lnTo>
                  <a:cubicBezTo>
                    <a:pt x="82889" y="1571585"/>
                    <a:pt x="102742" y="1569932"/>
                    <a:pt x="123345" y="1568279"/>
                  </a:cubicBezTo>
                  <a:cubicBezTo>
                    <a:pt x="123345" y="1550844"/>
                    <a:pt x="123345" y="1536897"/>
                    <a:pt x="123345" y="1519461"/>
                  </a:cubicBezTo>
                  <a:cubicBezTo>
                    <a:pt x="146749" y="1519461"/>
                    <a:pt x="170153" y="1519461"/>
                    <a:pt x="190215" y="1519461"/>
                  </a:cubicBezTo>
                  <a:cubicBezTo>
                    <a:pt x="190215" y="1509000"/>
                    <a:pt x="190215" y="1502027"/>
                    <a:pt x="190215" y="1491566"/>
                  </a:cubicBezTo>
                  <a:cubicBezTo>
                    <a:pt x="237025" y="1491566"/>
                    <a:pt x="283834" y="1491566"/>
                    <a:pt x="330643" y="1491566"/>
                  </a:cubicBezTo>
                  <a:cubicBezTo>
                    <a:pt x="330643" y="1498539"/>
                    <a:pt x="330643" y="1502027"/>
                    <a:pt x="330643" y="1509000"/>
                  </a:cubicBezTo>
                  <a:cubicBezTo>
                    <a:pt x="360735" y="1509000"/>
                    <a:pt x="390826" y="1509000"/>
                    <a:pt x="420917" y="1509000"/>
                  </a:cubicBezTo>
                  <a:cubicBezTo>
                    <a:pt x="420917" y="1512488"/>
                    <a:pt x="420917" y="1515975"/>
                    <a:pt x="420917" y="1519461"/>
                  </a:cubicBezTo>
                  <a:cubicBezTo>
                    <a:pt x="427605" y="1519461"/>
                    <a:pt x="437635" y="1519461"/>
                    <a:pt x="447665" y="1519461"/>
                  </a:cubicBezTo>
                  <a:cubicBezTo>
                    <a:pt x="447665" y="1522949"/>
                    <a:pt x="447665" y="1526436"/>
                    <a:pt x="447665" y="1529922"/>
                  </a:cubicBezTo>
                  <a:cubicBezTo>
                    <a:pt x="454353" y="1529922"/>
                    <a:pt x="464383" y="1529922"/>
                    <a:pt x="471070" y="1529922"/>
                  </a:cubicBezTo>
                  <a:cubicBezTo>
                    <a:pt x="471070" y="1477619"/>
                    <a:pt x="471070" y="1425314"/>
                    <a:pt x="471070" y="1373009"/>
                  </a:cubicBezTo>
                  <a:cubicBezTo>
                    <a:pt x="494475" y="1366035"/>
                    <a:pt x="517881" y="1359062"/>
                    <a:pt x="541285" y="1352087"/>
                  </a:cubicBezTo>
                  <a:cubicBezTo>
                    <a:pt x="584751" y="1352087"/>
                    <a:pt x="628216" y="1352087"/>
                    <a:pt x="671681" y="1352087"/>
                  </a:cubicBezTo>
                  <a:cubicBezTo>
                    <a:pt x="671681" y="1268400"/>
                    <a:pt x="671681" y="1184712"/>
                    <a:pt x="671681" y="1101026"/>
                  </a:cubicBezTo>
                  <a:cubicBezTo>
                    <a:pt x="681712" y="1094051"/>
                    <a:pt x="695086" y="1090565"/>
                    <a:pt x="708460" y="1083590"/>
                  </a:cubicBezTo>
                  <a:cubicBezTo>
                    <a:pt x="761956" y="1076616"/>
                    <a:pt x="815453" y="1066155"/>
                    <a:pt x="868949" y="1055694"/>
                  </a:cubicBezTo>
                  <a:cubicBezTo>
                    <a:pt x="889011" y="1062668"/>
                    <a:pt x="905728" y="1069643"/>
                    <a:pt x="925789" y="1073129"/>
                  </a:cubicBezTo>
                  <a:cubicBezTo>
                    <a:pt x="929133" y="1076616"/>
                    <a:pt x="932476" y="1080104"/>
                    <a:pt x="935819" y="1083590"/>
                  </a:cubicBezTo>
                  <a:cubicBezTo>
                    <a:pt x="935819" y="1240503"/>
                    <a:pt x="935819" y="1397418"/>
                    <a:pt x="935819" y="1550844"/>
                  </a:cubicBezTo>
                  <a:cubicBezTo>
                    <a:pt x="942507" y="1550844"/>
                    <a:pt x="949193" y="1550844"/>
                    <a:pt x="959224" y="1550844"/>
                  </a:cubicBezTo>
                  <a:cubicBezTo>
                    <a:pt x="959224" y="1488080"/>
                    <a:pt x="959224" y="1425314"/>
                    <a:pt x="959224" y="1362548"/>
                  </a:cubicBezTo>
                  <a:cubicBezTo>
                    <a:pt x="965911" y="1362548"/>
                    <a:pt x="972598" y="1362548"/>
                    <a:pt x="979285" y="1362548"/>
                  </a:cubicBezTo>
                  <a:cubicBezTo>
                    <a:pt x="979285" y="1355574"/>
                    <a:pt x="979285" y="1352087"/>
                    <a:pt x="979285" y="1345113"/>
                  </a:cubicBezTo>
                  <a:cubicBezTo>
                    <a:pt x="985972" y="1341626"/>
                    <a:pt x="992659" y="1338140"/>
                    <a:pt x="999346" y="1334652"/>
                  </a:cubicBezTo>
                  <a:lnTo>
                    <a:pt x="1016063" y="1334652"/>
                  </a:lnTo>
                  <a:cubicBezTo>
                    <a:pt x="1016063" y="1327679"/>
                    <a:pt x="1016063" y="1324191"/>
                    <a:pt x="1016063" y="1317218"/>
                  </a:cubicBezTo>
                  <a:cubicBezTo>
                    <a:pt x="1019407" y="1313730"/>
                    <a:pt x="1026094" y="1310243"/>
                    <a:pt x="1029437" y="1306757"/>
                  </a:cubicBezTo>
                  <a:cubicBezTo>
                    <a:pt x="1039469" y="1306757"/>
                    <a:pt x="1052843" y="1306757"/>
                    <a:pt x="1062874" y="1306757"/>
                  </a:cubicBezTo>
                  <a:cubicBezTo>
                    <a:pt x="1062874" y="1324191"/>
                    <a:pt x="1062874" y="1345113"/>
                    <a:pt x="1062874" y="1362548"/>
                  </a:cubicBezTo>
                  <a:cubicBezTo>
                    <a:pt x="1086279" y="1362548"/>
                    <a:pt x="1109683" y="1362548"/>
                    <a:pt x="1133087" y="1362548"/>
                  </a:cubicBezTo>
                  <a:cubicBezTo>
                    <a:pt x="1133087" y="1428801"/>
                    <a:pt x="1133087" y="1491566"/>
                    <a:pt x="1133087" y="1557819"/>
                  </a:cubicBezTo>
                  <a:cubicBezTo>
                    <a:pt x="1143118" y="1557819"/>
                    <a:pt x="1153149" y="1557819"/>
                    <a:pt x="1159835" y="1557819"/>
                  </a:cubicBezTo>
                  <a:cubicBezTo>
                    <a:pt x="1169866" y="1554332"/>
                    <a:pt x="1176553" y="1550844"/>
                    <a:pt x="1186583" y="1547358"/>
                  </a:cubicBezTo>
                  <a:cubicBezTo>
                    <a:pt x="1186583" y="1540383"/>
                    <a:pt x="1186583" y="1536897"/>
                    <a:pt x="1186583" y="1533410"/>
                  </a:cubicBezTo>
                  <a:cubicBezTo>
                    <a:pt x="1183240" y="1533410"/>
                    <a:pt x="1179897" y="1529922"/>
                    <a:pt x="1176553" y="1529922"/>
                  </a:cubicBezTo>
                  <a:cubicBezTo>
                    <a:pt x="1176553" y="1526436"/>
                    <a:pt x="1176553" y="1522949"/>
                    <a:pt x="1176553" y="1519461"/>
                  </a:cubicBezTo>
                  <a:cubicBezTo>
                    <a:pt x="1179897" y="1515975"/>
                    <a:pt x="1183240" y="1515975"/>
                    <a:pt x="1186583" y="1512488"/>
                  </a:cubicBezTo>
                  <a:cubicBezTo>
                    <a:pt x="1186583" y="1488080"/>
                    <a:pt x="1186583" y="1460183"/>
                    <a:pt x="1186583" y="1435775"/>
                  </a:cubicBezTo>
                  <a:cubicBezTo>
                    <a:pt x="1183240" y="1435775"/>
                    <a:pt x="1179897" y="1432287"/>
                    <a:pt x="1176553" y="1432287"/>
                  </a:cubicBezTo>
                  <a:cubicBezTo>
                    <a:pt x="1176553" y="1428801"/>
                    <a:pt x="1176553" y="1425314"/>
                    <a:pt x="1176553" y="1421826"/>
                  </a:cubicBezTo>
                  <a:cubicBezTo>
                    <a:pt x="1179897" y="1418340"/>
                    <a:pt x="1183240" y="1418340"/>
                    <a:pt x="1186583" y="1414853"/>
                  </a:cubicBezTo>
                  <a:lnTo>
                    <a:pt x="1193271" y="1407879"/>
                  </a:lnTo>
                  <a:lnTo>
                    <a:pt x="1193271" y="1393931"/>
                  </a:lnTo>
                  <a:cubicBezTo>
                    <a:pt x="1189927" y="1393931"/>
                    <a:pt x="1189927" y="1393931"/>
                    <a:pt x="1186583" y="1393931"/>
                  </a:cubicBezTo>
                  <a:cubicBezTo>
                    <a:pt x="1186583" y="1390443"/>
                    <a:pt x="1186583" y="1386957"/>
                    <a:pt x="1186583" y="1383470"/>
                  </a:cubicBezTo>
                  <a:cubicBezTo>
                    <a:pt x="1189927" y="1383470"/>
                    <a:pt x="1193271" y="1379982"/>
                    <a:pt x="1196614" y="1376496"/>
                  </a:cubicBezTo>
                  <a:cubicBezTo>
                    <a:pt x="1199957" y="1334652"/>
                    <a:pt x="1209988" y="1299783"/>
                    <a:pt x="1250110" y="1278861"/>
                  </a:cubicBezTo>
                  <a:cubicBezTo>
                    <a:pt x="1246767" y="1278861"/>
                    <a:pt x="1246767" y="1275374"/>
                    <a:pt x="1243423" y="1275374"/>
                  </a:cubicBezTo>
                  <a:cubicBezTo>
                    <a:pt x="1243423" y="1271886"/>
                    <a:pt x="1243423" y="1268400"/>
                    <a:pt x="1243423" y="1264913"/>
                  </a:cubicBezTo>
                  <a:cubicBezTo>
                    <a:pt x="1246767" y="1264913"/>
                    <a:pt x="1250110" y="1261425"/>
                    <a:pt x="1253453" y="1261425"/>
                  </a:cubicBezTo>
                  <a:cubicBezTo>
                    <a:pt x="1253453" y="1254452"/>
                    <a:pt x="1253453" y="1250964"/>
                    <a:pt x="1253453" y="1247478"/>
                  </a:cubicBezTo>
                  <a:cubicBezTo>
                    <a:pt x="1256797" y="1247478"/>
                    <a:pt x="1256797" y="1247478"/>
                    <a:pt x="1260141" y="1247478"/>
                  </a:cubicBezTo>
                  <a:cubicBezTo>
                    <a:pt x="1260141" y="1237017"/>
                    <a:pt x="1260141" y="1226556"/>
                    <a:pt x="1260141" y="1216095"/>
                  </a:cubicBezTo>
                  <a:cubicBezTo>
                    <a:pt x="1256797" y="1216095"/>
                    <a:pt x="1256797" y="1216095"/>
                    <a:pt x="1253453" y="1216095"/>
                  </a:cubicBezTo>
                  <a:cubicBezTo>
                    <a:pt x="1253453" y="1212608"/>
                    <a:pt x="1253453" y="1212608"/>
                    <a:pt x="1253453" y="1209122"/>
                  </a:cubicBezTo>
                  <a:lnTo>
                    <a:pt x="1260141" y="1205634"/>
                  </a:lnTo>
                  <a:cubicBezTo>
                    <a:pt x="1266827" y="1198661"/>
                    <a:pt x="1270171" y="1191686"/>
                    <a:pt x="1276858" y="1181225"/>
                  </a:cubicBezTo>
                  <a:cubicBezTo>
                    <a:pt x="1280201" y="1174251"/>
                    <a:pt x="1280201" y="1170765"/>
                    <a:pt x="1280201" y="1167278"/>
                  </a:cubicBezTo>
                  <a:cubicBezTo>
                    <a:pt x="1273515" y="1156817"/>
                    <a:pt x="1273515" y="1139382"/>
                    <a:pt x="1280201" y="1128921"/>
                  </a:cubicBezTo>
                  <a:cubicBezTo>
                    <a:pt x="1280203" y="1128917"/>
                    <a:pt x="1280225" y="1128848"/>
                    <a:pt x="1280620" y="1127613"/>
                  </a:cubicBezTo>
                  <a:lnTo>
                    <a:pt x="1283545" y="1118460"/>
                  </a:lnTo>
                  <a:cubicBezTo>
                    <a:pt x="1283547" y="1118465"/>
                    <a:pt x="1283569" y="1118534"/>
                    <a:pt x="1283963" y="1119768"/>
                  </a:cubicBezTo>
                  <a:lnTo>
                    <a:pt x="1286889" y="1128921"/>
                  </a:lnTo>
                  <a:cubicBezTo>
                    <a:pt x="1293575" y="1139382"/>
                    <a:pt x="1296919" y="1156817"/>
                    <a:pt x="1290232" y="1167278"/>
                  </a:cubicBezTo>
                  <a:cubicBezTo>
                    <a:pt x="1290232" y="1170765"/>
                    <a:pt x="1290232" y="1174251"/>
                    <a:pt x="1290232" y="1177739"/>
                  </a:cubicBezTo>
                  <a:cubicBezTo>
                    <a:pt x="1296919" y="1188200"/>
                    <a:pt x="1303606" y="1198661"/>
                    <a:pt x="1306951" y="1205634"/>
                  </a:cubicBezTo>
                  <a:cubicBezTo>
                    <a:pt x="1310295" y="1205634"/>
                    <a:pt x="1310295" y="1209122"/>
                    <a:pt x="1313638" y="1209122"/>
                  </a:cubicBezTo>
                  <a:cubicBezTo>
                    <a:pt x="1313638" y="1212608"/>
                    <a:pt x="1313638" y="1212608"/>
                    <a:pt x="1313638" y="1216095"/>
                  </a:cubicBezTo>
                  <a:cubicBezTo>
                    <a:pt x="1310295" y="1226556"/>
                    <a:pt x="1310295" y="1237017"/>
                    <a:pt x="1310295" y="1247478"/>
                  </a:cubicBezTo>
                  <a:cubicBezTo>
                    <a:pt x="1316981" y="1250964"/>
                    <a:pt x="1316981" y="1254452"/>
                    <a:pt x="1316981" y="1261425"/>
                  </a:cubicBezTo>
                  <a:lnTo>
                    <a:pt x="1323669" y="1264913"/>
                  </a:lnTo>
                  <a:cubicBezTo>
                    <a:pt x="1323669" y="1268400"/>
                    <a:pt x="1323669" y="1271886"/>
                    <a:pt x="1323669" y="1275374"/>
                  </a:cubicBezTo>
                  <a:cubicBezTo>
                    <a:pt x="1320325" y="1278861"/>
                    <a:pt x="1320325" y="1278861"/>
                    <a:pt x="1316981" y="1278861"/>
                  </a:cubicBezTo>
                  <a:cubicBezTo>
                    <a:pt x="1337042" y="1289322"/>
                    <a:pt x="1348745" y="1303270"/>
                    <a:pt x="1356268" y="1319833"/>
                  </a:cubicBezTo>
                  <a:lnTo>
                    <a:pt x="1369603" y="1373009"/>
                  </a:lnTo>
                  <a:lnTo>
                    <a:pt x="1417287" y="1373009"/>
                  </a:lnTo>
                  <a:lnTo>
                    <a:pt x="1417287" y="1329494"/>
                  </a:lnTo>
                  <a:lnTo>
                    <a:pt x="1409211" y="1329494"/>
                  </a:lnTo>
                  <a:cubicBezTo>
                    <a:pt x="1409211" y="1329459"/>
                    <a:pt x="1409211" y="1326621"/>
                    <a:pt x="1409211" y="1086294"/>
                  </a:cubicBezTo>
                  <a:cubicBezTo>
                    <a:pt x="1409228" y="1086294"/>
                    <a:pt x="1409934" y="1086294"/>
                    <a:pt x="1439612" y="1086294"/>
                  </a:cubicBezTo>
                  <a:cubicBezTo>
                    <a:pt x="1439618" y="1086285"/>
                    <a:pt x="1439673" y="1086162"/>
                    <a:pt x="1440372" y="1084673"/>
                  </a:cubicBezTo>
                  <a:lnTo>
                    <a:pt x="1445691" y="1073324"/>
                  </a:lnTo>
                  <a:cubicBezTo>
                    <a:pt x="1445705" y="1073325"/>
                    <a:pt x="1445874" y="1073352"/>
                    <a:pt x="1448352" y="1073729"/>
                  </a:cubicBezTo>
                  <a:lnTo>
                    <a:pt x="1466972" y="1076565"/>
                  </a:lnTo>
                  <a:cubicBezTo>
                    <a:pt x="1466976" y="1076580"/>
                    <a:pt x="1467033" y="1076732"/>
                    <a:pt x="1467732" y="1078593"/>
                  </a:cubicBezTo>
                  <a:lnTo>
                    <a:pt x="1473051" y="1092779"/>
                  </a:lnTo>
                  <a:cubicBezTo>
                    <a:pt x="1473072" y="1092780"/>
                    <a:pt x="1473966" y="1092855"/>
                    <a:pt x="1512572" y="1096022"/>
                  </a:cubicBezTo>
                  <a:cubicBezTo>
                    <a:pt x="1512572" y="1095992"/>
                    <a:pt x="1512572" y="1093697"/>
                    <a:pt x="1512572" y="911190"/>
                  </a:cubicBezTo>
                  <a:cubicBezTo>
                    <a:pt x="1512585" y="911190"/>
                    <a:pt x="1512764" y="911190"/>
                    <a:pt x="1515612" y="911190"/>
                  </a:cubicBezTo>
                  <a:lnTo>
                    <a:pt x="1536893" y="911190"/>
                  </a:lnTo>
                  <a:cubicBezTo>
                    <a:pt x="1536893" y="911157"/>
                    <a:pt x="1536893" y="908586"/>
                    <a:pt x="1536893" y="706902"/>
                  </a:cubicBezTo>
                  <a:cubicBezTo>
                    <a:pt x="1536905" y="706902"/>
                    <a:pt x="1537067" y="706902"/>
                    <a:pt x="1539552" y="706902"/>
                  </a:cubicBezTo>
                  <a:lnTo>
                    <a:pt x="1558173" y="706902"/>
                  </a:lnTo>
                  <a:cubicBezTo>
                    <a:pt x="1558173" y="706877"/>
                    <a:pt x="1558173" y="704768"/>
                    <a:pt x="1558173" y="535041"/>
                  </a:cubicBezTo>
                  <a:cubicBezTo>
                    <a:pt x="1564253" y="531798"/>
                    <a:pt x="1564253" y="531798"/>
                    <a:pt x="1564253" y="492885"/>
                  </a:cubicBezTo>
                  <a:cubicBezTo>
                    <a:pt x="1564263" y="492885"/>
                    <a:pt x="1564443" y="492885"/>
                    <a:pt x="1567293" y="492885"/>
                  </a:cubicBezTo>
                  <a:lnTo>
                    <a:pt x="1588574" y="492885"/>
                  </a:lnTo>
                  <a:cubicBezTo>
                    <a:pt x="1588590" y="492851"/>
                    <a:pt x="1589499" y="490800"/>
                    <a:pt x="1643294" y="369665"/>
                  </a:cubicBezTo>
                  <a:cubicBezTo>
                    <a:pt x="1643294" y="369644"/>
                    <a:pt x="1643345" y="366717"/>
                    <a:pt x="16493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9A816D-A1A4-486F-B7D6-A7582904D1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4150" y="5758625"/>
              <a:ext cx="1609462" cy="1121663"/>
            </a:xfrm>
            <a:custGeom>
              <a:avLst/>
              <a:gdLst>
                <a:gd name="connsiteX0" fmla="*/ 1129941 w 1609462"/>
                <a:gd name="connsiteY0" fmla="*/ 0 h 1121663"/>
                <a:gd name="connsiteX1" fmla="*/ 1132023 w 1609462"/>
                <a:gd name="connsiteY1" fmla="*/ 246444 h 1121663"/>
                <a:gd name="connsiteX2" fmla="*/ 1171593 w 1609462"/>
                <a:gd name="connsiteY2" fmla="*/ 326429 h 1121663"/>
                <a:gd name="connsiteX3" fmla="*/ 1173676 w 1609462"/>
                <a:gd name="connsiteY3" fmla="*/ 326429 h 1121663"/>
                <a:gd name="connsiteX4" fmla="*/ 1188254 w 1609462"/>
                <a:gd name="connsiteY4" fmla="*/ 326429 h 1121663"/>
                <a:gd name="connsiteX5" fmla="*/ 1188254 w 1609462"/>
                <a:gd name="connsiteY5" fmla="*/ 350208 h 1121663"/>
                <a:gd name="connsiteX6" fmla="*/ 1188776 w 1609462"/>
                <a:gd name="connsiteY6" fmla="*/ 351019 h 1121663"/>
                <a:gd name="connsiteX7" fmla="*/ 1192420 w 1609462"/>
                <a:gd name="connsiteY7" fmla="*/ 356694 h 1121663"/>
                <a:gd name="connsiteX8" fmla="*/ 1192420 w 1609462"/>
                <a:gd name="connsiteY8" fmla="*/ 471268 h 1121663"/>
                <a:gd name="connsiteX9" fmla="*/ 1194762 w 1609462"/>
                <a:gd name="connsiteY9" fmla="*/ 471268 h 1121663"/>
                <a:gd name="connsiteX10" fmla="*/ 1211164 w 1609462"/>
                <a:gd name="connsiteY10" fmla="*/ 471268 h 1121663"/>
                <a:gd name="connsiteX11" fmla="*/ 1211164 w 1609462"/>
                <a:gd name="connsiteY11" fmla="*/ 611783 h 1121663"/>
                <a:gd name="connsiteX12" fmla="*/ 1212726 w 1609462"/>
                <a:gd name="connsiteY12" fmla="*/ 611513 h 1121663"/>
                <a:gd name="connsiteX13" fmla="*/ 1223660 w 1609462"/>
                <a:gd name="connsiteY13" fmla="*/ 609622 h 1121663"/>
                <a:gd name="connsiteX14" fmla="*/ 1221577 w 1609462"/>
                <a:gd name="connsiteY14" fmla="*/ 698254 h 1121663"/>
                <a:gd name="connsiteX15" fmla="*/ 1223139 w 1609462"/>
                <a:gd name="connsiteY15" fmla="*/ 698525 h 1121663"/>
                <a:gd name="connsiteX16" fmla="*/ 1234073 w 1609462"/>
                <a:gd name="connsiteY16" fmla="*/ 700416 h 1121663"/>
                <a:gd name="connsiteX17" fmla="*/ 1234332 w 1609462"/>
                <a:gd name="connsiteY17" fmla="*/ 701227 h 1121663"/>
                <a:gd name="connsiteX18" fmla="*/ 1236155 w 1609462"/>
                <a:gd name="connsiteY18" fmla="*/ 706902 h 1121663"/>
                <a:gd name="connsiteX19" fmla="*/ 1236936 w 1609462"/>
                <a:gd name="connsiteY19" fmla="*/ 704470 h 1121663"/>
                <a:gd name="connsiteX20" fmla="*/ 1242403 w 1609462"/>
                <a:gd name="connsiteY20" fmla="*/ 687446 h 1121663"/>
                <a:gd name="connsiteX21" fmla="*/ 1244225 w 1609462"/>
                <a:gd name="connsiteY21" fmla="*/ 687446 h 1121663"/>
                <a:gd name="connsiteX22" fmla="*/ 1256982 w 1609462"/>
                <a:gd name="connsiteY22" fmla="*/ 687446 h 1121663"/>
                <a:gd name="connsiteX23" fmla="*/ 1256982 w 1609462"/>
                <a:gd name="connsiteY23" fmla="*/ 719872 h 1121663"/>
                <a:gd name="connsiteX24" fmla="*/ 1258023 w 1609462"/>
                <a:gd name="connsiteY24" fmla="*/ 720413 h 1121663"/>
                <a:gd name="connsiteX25" fmla="*/ 1265313 w 1609462"/>
                <a:gd name="connsiteY25" fmla="*/ 724196 h 1121663"/>
                <a:gd name="connsiteX26" fmla="*/ 1265313 w 1609462"/>
                <a:gd name="connsiteY26" fmla="*/ 725547 h 1121663"/>
                <a:gd name="connsiteX27" fmla="*/ 1265313 w 1609462"/>
                <a:gd name="connsiteY27" fmla="*/ 735005 h 1121663"/>
                <a:gd name="connsiteX28" fmla="*/ 1311131 w 1609462"/>
                <a:gd name="connsiteY28" fmla="*/ 735005 h 1121663"/>
                <a:gd name="connsiteX29" fmla="*/ 1311131 w 1609462"/>
                <a:gd name="connsiteY29" fmla="*/ 736086 h 1121663"/>
                <a:gd name="connsiteX30" fmla="*/ 1311131 w 1609462"/>
                <a:gd name="connsiteY30" fmla="*/ 743652 h 1121663"/>
                <a:gd name="connsiteX31" fmla="*/ 1313213 w 1609462"/>
                <a:gd name="connsiteY31" fmla="*/ 743652 h 1121663"/>
                <a:gd name="connsiteX32" fmla="*/ 1327791 w 1609462"/>
                <a:gd name="connsiteY32" fmla="*/ 743652 h 1121663"/>
                <a:gd name="connsiteX33" fmla="*/ 1327791 w 1609462"/>
                <a:gd name="connsiteY33" fmla="*/ 713387 h 1121663"/>
                <a:gd name="connsiteX34" fmla="*/ 1373609 w 1609462"/>
                <a:gd name="connsiteY34" fmla="*/ 713387 h 1121663"/>
                <a:gd name="connsiteX35" fmla="*/ 1373609 w 1609462"/>
                <a:gd name="connsiteY35" fmla="*/ 712036 h 1121663"/>
                <a:gd name="connsiteX36" fmla="*/ 1373609 w 1609462"/>
                <a:gd name="connsiteY36" fmla="*/ 702578 h 1121663"/>
                <a:gd name="connsiteX37" fmla="*/ 1374651 w 1609462"/>
                <a:gd name="connsiteY37" fmla="*/ 702578 h 1121663"/>
                <a:gd name="connsiteX38" fmla="*/ 1381940 w 1609462"/>
                <a:gd name="connsiteY38" fmla="*/ 702578 h 1121663"/>
                <a:gd name="connsiteX39" fmla="*/ 1381940 w 1609462"/>
                <a:gd name="connsiteY39" fmla="*/ 700687 h 1121663"/>
                <a:gd name="connsiteX40" fmla="*/ 1381940 w 1609462"/>
                <a:gd name="connsiteY40" fmla="*/ 687446 h 1121663"/>
                <a:gd name="connsiteX41" fmla="*/ 1382721 w 1609462"/>
                <a:gd name="connsiteY41" fmla="*/ 687446 h 1121663"/>
                <a:gd name="connsiteX42" fmla="*/ 1388188 w 1609462"/>
                <a:gd name="connsiteY42" fmla="*/ 687446 h 1121663"/>
                <a:gd name="connsiteX43" fmla="*/ 1388188 w 1609462"/>
                <a:gd name="connsiteY43" fmla="*/ 686365 h 1121663"/>
                <a:gd name="connsiteX44" fmla="*/ 1388188 w 1609462"/>
                <a:gd name="connsiteY44" fmla="*/ 678798 h 1121663"/>
                <a:gd name="connsiteX45" fmla="*/ 1390271 w 1609462"/>
                <a:gd name="connsiteY45" fmla="*/ 678798 h 1121663"/>
                <a:gd name="connsiteX46" fmla="*/ 1404849 w 1609462"/>
                <a:gd name="connsiteY46" fmla="*/ 678798 h 1121663"/>
                <a:gd name="connsiteX47" fmla="*/ 1404849 w 1609462"/>
                <a:gd name="connsiteY47" fmla="*/ 679879 h 1121663"/>
                <a:gd name="connsiteX48" fmla="*/ 1404849 w 1609462"/>
                <a:gd name="connsiteY48" fmla="*/ 687446 h 1121663"/>
                <a:gd name="connsiteX49" fmla="*/ 1427758 w 1609462"/>
                <a:gd name="connsiteY49" fmla="*/ 687446 h 1121663"/>
                <a:gd name="connsiteX50" fmla="*/ 1427758 w 1609462"/>
                <a:gd name="connsiteY50" fmla="*/ 685554 h 1121663"/>
                <a:gd name="connsiteX51" fmla="*/ 1427758 w 1609462"/>
                <a:gd name="connsiteY51" fmla="*/ 672313 h 1121663"/>
                <a:gd name="connsiteX52" fmla="*/ 1429581 w 1609462"/>
                <a:gd name="connsiteY52" fmla="*/ 672313 h 1121663"/>
                <a:gd name="connsiteX53" fmla="*/ 1442337 w 1609462"/>
                <a:gd name="connsiteY53" fmla="*/ 672313 h 1121663"/>
                <a:gd name="connsiteX54" fmla="*/ 1442337 w 1609462"/>
                <a:gd name="connsiteY54" fmla="*/ 696093 h 1121663"/>
                <a:gd name="connsiteX55" fmla="*/ 1443379 w 1609462"/>
                <a:gd name="connsiteY55" fmla="*/ 696093 h 1121663"/>
                <a:gd name="connsiteX56" fmla="*/ 1450668 w 1609462"/>
                <a:gd name="connsiteY56" fmla="*/ 696093 h 1121663"/>
                <a:gd name="connsiteX57" fmla="*/ 1450668 w 1609462"/>
                <a:gd name="connsiteY57" fmla="*/ 695012 h 1121663"/>
                <a:gd name="connsiteX58" fmla="*/ 1450668 w 1609462"/>
                <a:gd name="connsiteY58" fmla="*/ 687446 h 1121663"/>
                <a:gd name="connsiteX59" fmla="*/ 1452489 w 1609462"/>
                <a:gd name="connsiteY59" fmla="*/ 687446 h 1121663"/>
                <a:gd name="connsiteX60" fmla="*/ 1465246 w 1609462"/>
                <a:gd name="connsiteY60" fmla="*/ 687446 h 1121663"/>
                <a:gd name="connsiteX61" fmla="*/ 1465246 w 1609462"/>
                <a:gd name="connsiteY61" fmla="*/ 713387 h 1121663"/>
                <a:gd name="connsiteX62" fmla="*/ 1467329 w 1609462"/>
                <a:gd name="connsiteY62" fmla="*/ 713387 h 1121663"/>
                <a:gd name="connsiteX63" fmla="*/ 1481907 w 1609462"/>
                <a:gd name="connsiteY63" fmla="*/ 713387 h 1121663"/>
                <a:gd name="connsiteX64" fmla="*/ 1481907 w 1609462"/>
                <a:gd name="connsiteY64" fmla="*/ 715008 h 1121663"/>
                <a:gd name="connsiteX65" fmla="*/ 1481907 w 1609462"/>
                <a:gd name="connsiteY65" fmla="*/ 726358 h 1121663"/>
                <a:gd name="connsiteX66" fmla="*/ 1482688 w 1609462"/>
                <a:gd name="connsiteY66" fmla="*/ 726358 h 1121663"/>
                <a:gd name="connsiteX67" fmla="*/ 1488156 w 1609462"/>
                <a:gd name="connsiteY67" fmla="*/ 726358 h 1121663"/>
                <a:gd name="connsiteX68" fmla="*/ 1488156 w 1609462"/>
                <a:gd name="connsiteY68" fmla="*/ 725547 h 1121663"/>
                <a:gd name="connsiteX69" fmla="*/ 1488156 w 1609462"/>
                <a:gd name="connsiteY69" fmla="*/ 719872 h 1121663"/>
                <a:gd name="connsiteX70" fmla="*/ 1519395 w 1609462"/>
                <a:gd name="connsiteY70" fmla="*/ 719872 h 1121663"/>
                <a:gd name="connsiteX71" fmla="*/ 1519395 w 1609462"/>
                <a:gd name="connsiteY71" fmla="*/ 743652 h 1121663"/>
                <a:gd name="connsiteX72" fmla="*/ 1520436 w 1609462"/>
                <a:gd name="connsiteY72" fmla="*/ 743652 h 1121663"/>
                <a:gd name="connsiteX73" fmla="*/ 1527726 w 1609462"/>
                <a:gd name="connsiteY73" fmla="*/ 743652 h 1121663"/>
                <a:gd name="connsiteX74" fmla="*/ 1527726 w 1609462"/>
                <a:gd name="connsiteY74" fmla="*/ 744733 h 1121663"/>
                <a:gd name="connsiteX75" fmla="*/ 1527726 w 1609462"/>
                <a:gd name="connsiteY75" fmla="*/ 752299 h 1121663"/>
                <a:gd name="connsiteX76" fmla="*/ 1528507 w 1609462"/>
                <a:gd name="connsiteY76" fmla="*/ 752299 h 1121663"/>
                <a:gd name="connsiteX77" fmla="*/ 1533974 w 1609462"/>
                <a:gd name="connsiteY77" fmla="*/ 752299 h 1121663"/>
                <a:gd name="connsiteX78" fmla="*/ 1533974 w 1609462"/>
                <a:gd name="connsiteY78" fmla="*/ 750137 h 1121663"/>
                <a:gd name="connsiteX79" fmla="*/ 1533974 w 1609462"/>
                <a:gd name="connsiteY79" fmla="*/ 735005 h 1121663"/>
                <a:gd name="connsiteX80" fmla="*/ 1535015 w 1609462"/>
                <a:gd name="connsiteY80" fmla="*/ 735005 h 1121663"/>
                <a:gd name="connsiteX81" fmla="*/ 1542304 w 1609462"/>
                <a:gd name="connsiteY81" fmla="*/ 735005 h 1121663"/>
                <a:gd name="connsiteX82" fmla="*/ 1542304 w 1609462"/>
                <a:gd name="connsiteY82" fmla="*/ 736086 h 1121663"/>
                <a:gd name="connsiteX83" fmla="*/ 1542304 w 1609462"/>
                <a:gd name="connsiteY83" fmla="*/ 743652 h 1121663"/>
                <a:gd name="connsiteX84" fmla="*/ 1547771 w 1609462"/>
                <a:gd name="connsiteY84" fmla="*/ 741659 h 1121663"/>
                <a:gd name="connsiteX85" fmla="*/ 1548552 w 1609462"/>
                <a:gd name="connsiteY85" fmla="*/ 740679 h 1121663"/>
                <a:gd name="connsiteX86" fmla="*/ 1548552 w 1609462"/>
                <a:gd name="connsiteY86" fmla="*/ 735005 h 1121663"/>
                <a:gd name="connsiteX87" fmla="*/ 1588123 w 1609462"/>
                <a:gd name="connsiteY87" fmla="*/ 735005 h 1121663"/>
                <a:gd name="connsiteX88" fmla="*/ 1588123 w 1609462"/>
                <a:gd name="connsiteY88" fmla="*/ 758784 h 1121663"/>
                <a:gd name="connsiteX89" fmla="*/ 1590205 w 1609462"/>
                <a:gd name="connsiteY89" fmla="*/ 758784 h 1121663"/>
                <a:gd name="connsiteX90" fmla="*/ 1604783 w 1609462"/>
                <a:gd name="connsiteY90" fmla="*/ 758784 h 1121663"/>
                <a:gd name="connsiteX91" fmla="*/ 1604783 w 1609462"/>
                <a:gd name="connsiteY91" fmla="*/ 759865 h 1121663"/>
                <a:gd name="connsiteX92" fmla="*/ 1604783 w 1609462"/>
                <a:gd name="connsiteY92" fmla="*/ 767431 h 1121663"/>
                <a:gd name="connsiteX93" fmla="*/ 1606606 w 1609462"/>
                <a:gd name="connsiteY93" fmla="*/ 767431 h 1121663"/>
                <a:gd name="connsiteX94" fmla="*/ 1609462 w 1609462"/>
                <a:gd name="connsiteY94" fmla="*/ 767431 h 1121663"/>
                <a:gd name="connsiteX95" fmla="*/ 1609462 w 1609462"/>
                <a:gd name="connsiteY95" fmla="*/ 1121663 h 1121663"/>
                <a:gd name="connsiteX96" fmla="*/ 0 w 1609462"/>
                <a:gd name="connsiteY96" fmla="*/ 1121663 h 1121663"/>
                <a:gd name="connsiteX97" fmla="*/ 43213 w 1609462"/>
                <a:gd name="connsiteY97" fmla="*/ 1048827 h 1121663"/>
                <a:gd name="connsiteX98" fmla="*/ 84500 w 1609462"/>
                <a:gd name="connsiteY98" fmla="*/ 1045519 h 1121663"/>
                <a:gd name="connsiteX99" fmla="*/ 84500 w 1609462"/>
                <a:gd name="connsiteY99" fmla="*/ 1012974 h 1121663"/>
                <a:gd name="connsiteX100" fmla="*/ 130311 w 1609462"/>
                <a:gd name="connsiteY100" fmla="*/ 1012974 h 1121663"/>
                <a:gd name="connsiteX101" fmla="*/ 130311 w 1609462"/>
                <a:gd name="connsiteY101" fmla="*/ 994377 h 1121663"/>
                <a:gd name="connsiteX102" fmla="*/ 226515 w 1609462"/>
                <a:gd name="connsiteY102" fmla="*/ 994377 h 1121663"/>
                <a:gd name="connsiteX103" fmla="*/ 226515 w 1609462"/>
                <a:gd name="connsiteY103" fmla="*/ 1006000 h 1121663"/>
                <a:gd name="connsiteX104" fmla="*/ 288359 w 1609462"/>
                <a:gd name="connsiteY104" fmla="*/ 1006000 h 1121663"/>
                <a:gd name="connsiteX105" fmla="*/ 288359 w 1609462"/>
                <a:gd name="connsiteY105" fmla="*/ 1012974 h 1121663"/>
                <a:gd name="connsiteX106" fmla="*/ 306683 w 1609462"/>
                <a:gd name="connsiteY106" fmla="*/ 1012974 h 1121663"/>
                <a:gd name="connsiteX107" fmla="*/ 306683 w 1609462"/>
                <a:gd name="connsiteY107" fmla="*/ 1019948 h 1121663"/>
                <a:gd name="connsiteX108" fmla="*/ 322717 w 1609462"/>
                <a:gd name="connsiteY108" fmla="*/ 1019948 h 1121663"/>
                <a:gd name="connsiteX109" fmla="*/ 322717 w 1609462"/>
                <a:gd name="connsiteY109" fmla="*/ 915339 h 1121663"/>
                <a:gd name="connsiteX110" fmla="*/ 370819 w 1609462"/>
                <a:gd name="connsiteY110" fmla="*/ 901391 h 1121663"/>
                <a:gd name="connsiteX111" fmla="*/ 460150 w 1609462"/>
                <a:gd name="connsiteY111" fmla="*/ 901391 h 1121663"/>
                <a:gd name="connsiteX112" fmla="*/ 460150 w 1609462"/>
                <a:gd name="connsiteY112" fmla="*/ 734017 h 1121663"/>
                <a:gd name="connsiteX113" fmla="*/ 485346 w 1609462"/>
                <a:gd name="connsiteY113" fmla="*/ 722393 h 1121663"/>
                <a:gd name="connsiteX114" fmla="*/ 595293 w 1609462"/>
                <a:gd name="connsiteY114" fmla="*/ 703796 h 1121663"/>
                <a:gd name="connsiteX115" fmla="*/ 634232 w 1609462"/>
                <a:gd name="connsiteY115" fmla="*/ 715419 h 1121663"/>
                <a:gd name="connsiteX116" fmla="*/ 641104 w 1609462"/>
                <a:gd name="connsiteY116" fmla="*/ 722393 h 1121663"/>
                <a:gd name="connsiteX117" fmla="*/ 641104 w 1609462"/>
                <a:gd name="connsiteY117" fmla="*/ 1033896 h 1121663"/>
                <a:gd name="connsiteX118" fmla="*/ 657138 w 1609462"/>
                <a:gd name="connsiteY118" fmla="*/ 1033896 h 1121663"/>
                <a:gd name="connsiteX119" fmla="*/ 657138 w 1609462"/>
                <a:gd name="connsiteY119" fmla="*/ 908365 h 1121663"/>
                <a:gd name="connsiteX120" fmla="*/ 670881 w 1609462"/>
                <a:gd name="connsiteY120" fmla="*/ 908365 h 1121663"/>
                <a:gd name="connsiteX121" fmla="*/ 670881 w 1609462"/>
                <a:gd name="connsiteY121" fmla="*/ 896742 h 1121663"/>
                <a:gd name="connsiteX122" fmla="*/ 684624 w 1609462"/>
                <a:gd name="connsiteY122" fmla="*/ 889768 h 1121663"/>
                <a:gd name="connsiteX123" fmla="*/ 696077 w 1609462"/>
                <a:gd name="connsiteY123" fmla="*/ 889768 h 1121663"/>
                <a:gd name="connsiteX124" fmla="*/ 696077 w 1609462"/>
                <a:gd name="connsiteY124" fmla="*/ 878145 h 1121663"/>
                <a:gd name="connsiteX125" fmla="*/ 705239 w 1609462"/>
                <a:gd name="connsiteY125" fmla="*/ 871171 h 1121663"/>
                <a:gd name="connsiteX126" fmla="*/ 728146 w 1609462"/>
                <a:gd name="connsiteY126" fmla="*/ 871171 h 1121663"/>
                <a:gd name="connsiteX127" fmla="*/ 728146 w 1609462"/>
                <a:gd name="connsiteY127" fmla="*/ 908365 h 1121663"/>
                <a:gd name="connsiteX128" fmla="*/ 776247 w 1609462"/>
                <a:gd name="connsiteY128" fmla="*/ 908365 h 1121663"/>
                <a:gd name="connsiteX129" fmla="*/ 776247 w 1609462"/>
                <a:gd name="connsiteY129" fmla="*/ 1038546 h 1121663"/>
                <a:gd name="connsiteX130" fmla="*/ 794571 w 1609462"/>
                <a:gd name="connsiteY130" fmla="*/ 1038546 h 1121663"/>
                <a:gd name="connsiteX131" fmla="*/ 812895 w 1609462"/>
                <a:gd name="connsiteY131" fmla="*/ 1031572 h 1121663"/>
                <a:gd name="connsiteX132" fmla="*/ 812895 w 1609462"/>
                <a:gd name="connsiteY132" fmla="*/ 1022273 h 1121663"/>
                <a:gd name="connsiteX133" fmla="*/ 806024 w 1609462"/>
                <a:gd name="connsiteY133" fmla="*/ 1019948 h 1121663"/>
                <a:gd name="connsiteX134" fmla="*/ 806024 w 1609462"/>
                <a:gd name="connsiteY134" fmla="*/ 1012974 h 1121663"/>
                <a:gd name="connsiteX135" fmla="*/ 812895 w 1609462"/>
                <a:gd name="connsiteY135" fmla="*/ 1008325 h 1121663"/>
                <a:gd name="connsiteX136" fmla="*/ 812895 w 1609462"/>
                <a:gd name="connsiteY136" fmla="*/ 957183 h 1121663"/>
                <a:gd name="connsiteX137" fmla="*/ 806024 w 1609462"/>
                <a:gd name="connsiteY137" fmla="*/ 954858 h 1121663"/>
                <a:gd name="connsiteX138" fmla="*/ 806024 w 1609462"/>
                <a:gd name="connsiteY138" fmla="*/ 947884 h 1121663"/>
                <a:gd name="connsiteX139" fmla="*/ 812895 w 1609462"/>
                <a:gd name="connsiteY139" fmla="*/ 943235 h 1121663"/>
                <a:gd name="connsiteX140" fmla="*/ 817477 w 1609462"/>
                <a:gd name="connsiteY140" fmla="*/ 938586 h 1121663"/>
                <a:gd name="connsiteX141" fmla="*/ 817477 w 1609462"/>
                <a:gd name="connsiteY141" fmla="*/ 929287 h 1121663"/>
                <a:gd name="connsiteX142" fmla="*/ 812895 w 1609462"/>
                <a:gd name="connsiteY142" fmla="*/ 929287 h 1121663"/>
                <a:gd name="connsiteX143" fmla="*/ 812895 w 1609462"/>
                <a:gd name="connsiteY143" fmla="*/ 922313 h 1121663"/>
                <a:gd name="connsiteX144" fmla="*/ 819767 w 1609462"/>
                <a:gd name="connsiteY144" fmla="*/ 917664 h 1121663"/>
                <a:gd name="connsiteX145" fmla="*/ 856416 w 1609462"/>
                <a:gd name="connsiteY145" fmla="*/ 852574 h 1121663"/>
                <a:gd name="connsiteX146" fmla="*/ 851835 w 1609462"/>
                <a:gd name="connsiteY146" fmla="*/ 850249 h 1121663"/>
                <a:gd name="connsiteX147" fmla="*/ 851835 w 1609462"/>
                <a:gd name="connsiteY147" fmla="*/ 843275 h 1121663"/>
                <a:gd name="connsiteX148" fmla="*/ 858706 w 1609462"/>
                <a:gd name="connsiteY148" fmla="*/ 840950 h 1121663"/>
                <a:gd name="connsiteX149" fmla="*/ 858706 w 1609462"/>
                <a:gd name="connsiteY149" fmla="*/ 831652 h 1121663"/>
                <a:gd name="connsiteX150" fmla="*/ 863288 w 1609462"/>
                <a:gd name="connsiteY150" fmla="*/ 831652 h 1121663"/>
                <a:gd name="connsiteX151" fmla="*/ 863288 w 1609462"/>
                <a:gd name="connsiteY151" fmla="*/ 810730 h 1121663"/>
                <a:gd name="connsiteX152" fmla="*/ 858706 w 1609462"/>
                <a:gd name="connsiteY152" fmla="*/ 810730 h 1121663"/>
                <a:gd name="connsiteX153" fmla="*/ 858706 w 1609462"/>
                <a:gd name="connsiteY153" fmla="*/ 806081 h 1121663"/>
                <a:gd name="connsiteX154" fmla="*/ 863288 w 1609462"/>
                <a:gd name="connsiteY154" fmla="*/ 803756 h 1121663"/>
                <a:gd name="connsiteX155" fmla="*/ 874740 w 1609462"/>
                <a:gd name="connsiteY155" fmla="*/ 787483 h 1121663"/>
                <a:gd name="connsiteX156" fmla="*/ 877030 w 1609462"/>
                <a:gd name="connsiteY156" fmla="*/ 778185 h 1121663"/>
                <a:gd name="connsiteX157" fmla="*/ 877030 w 1609462"/>
                <a:gd name="connsiteY157" fmla="*/ 752614 h 1121663"/>
                <a:gd name="connsiteX158" fmla="*/ 877317 w 1609462"/>
                <a:gd name="connsiteY158" fmla="*/ 751742 h 1121663"/>
                <a:gd name="connsiteX159" fmla="*/ 879321 w 1609462"/>
                <a:gd name="connsiteY159" fmla="*/ 745640 h 1121663"/>
                <a:gd name="connsiteX160" fmla="*/ 879607 w 1609462"/>
                <a:gd name="connsiteY160" fmla="*/ 746512 h 1121663"/>
                <a:gd name="connsiteX161" fmla="*/ 881612 w 1609462"/>
                <a:gd name="connsiteY161" fmla="*/ 752614 h 1121663"/>
                <a:gd name="connsiteX162" fmla="*/ 883902 w 1609462"/>
                <a:gd name="connsiteY162" fmla="*/ 778185 h 1121663"/>
                <a:gd name="connsiteX163" fmla="*/ 883902 w 1609462"/>
                <a:gd name="connsiteY163" fmla="*/ 785159 h 1121663"/>
                <a:gd name="connsiteX164" fmla="*/ 895356 w 1609462"/>
                <a:gd name="connsiteY164" fmla="*/ 803756 h 1121663"/>
                <a:gd name="connsiteX165" fmla="*/ 899937 w 1609462"/>
                <a:gd name="connsiteY165" fmla="*/ 806081 h 1121663"/>
                <a:gd name="connsiteX166" fmla="*/ 899937 w 1609462"/>
                <a:gd name="connsiteY166" fmla="*/ 810730 h 1121663"/>
                <a:gd name="connsiteX167" fmla="*/ 897647 w 1609462"/>
                <a:gd name="connsiteY167" fmla="*/ 831652 h 1121663"/>
                <a:gd name="connsiteX168" fmla="*/ 902227 w 1609462"/>
                <a:gd name="connsiteY168" fmla="*/ 840950 h 1121663"/>
                <a:gd name="connsiteX169" fmla="*/ 906809 w 1609462"/>
                <a:gd name="connsiteY169" fmla="*/ 843275 h 1121663"/>
                <a:gd name="connsiteX170" fmla="*/ 906809 w 1609462"/>
                <a:gd name="connsiteY170" fmla="*/ 850249 h 1121663"/>
                <a:gd name="connsiteX171" fmla="*/ 902227 w 1609462"/>
                <a:gd name="connsiteY171" fmla="*/ 852574 h 1121663"/>
                <a:gd name="connsiteX172" fmla="*/ 929142 w 1609462"/>
                <a:gd name="connsiteY172" fmla="*/ 879889 h 1121663"/>
                <a:gd name="connsiteX173" fmla="*/ 938277 w 1609462"/>
                <a:gd name="connsiteY173" fmla="*/ 915339 h 1121663"/>
                <a:gd name="connsiteX174" fmla="*/ 970944 w 1609462"/>
                <a:gd name="connsiteY174" fmla="*/ 915339 h 1121663"/>
                <a:gd name="connsiteX175" fmla="*/ 970944 w 1609462"/>
                <a:gd name="connsiteY175" fmla="*/ 886329 h 1121663"/>
                <a:gd name="connsiteX176" fmla="*/ 965411 w 1609462"/>
                <a:gd name="connsiteY176" fmla="*/ 886329 h 1121663"/>
                <a:gd name="connsiteX177" fmla="*/ 965411 w 1609462"/>
                <a:gd name="connsiteY177" fmla="*/ 724196 h 1121663"/>
                <a:gd name="connsiteX178" fmla="*/ 986238 w 1609462"/>
                <a:gd name="connsiteY178" fmla="*/ 724196 h 1121663"/>
                <a:gd name="connsiteX179" fmla="*/ 986759 w 1609462"/>
                <a:gd name="connsiteY179" fmla="*/ 723115 h 1121663"/>
                <a:gd name="connsiteX180" fmla="*/ 990403 w 1609462"/>
                <a:gd name="connsiteY180" fmla="*/ 715549 h 1121663"/>
                <a:gd name="connsiteX181" fmla="*/ 992226 w 1609462"/>
                <a:gd name="connsiteY181" fmla="*/ 715819 h 1121663"/>
                <a:gd name="connsiteX182" fmla="*/ 1004982 w 1609462"/>
                <a:gd name="connsiteY182" fmla="*/ 717710 h 1121663"/>
                <a:gd name="connsiteX183" fmla="*/ 1005502 w 1609462"/>
                <a:gd name="connsiteY183" fmla="*/ 719062 h 1121663"/>
                <a:gd name="connsiteX184" fmla="*/ 1009146 w 1609462"/>
                <a:gd name="connsiteY184" fmla="*/ 728519 h 1121663"/>
                <a:gd name="connsiteX185" fmla="*/ 1036221 w 1609462"/>
                <a:gd name="connsiteY185" fmla="*/ 730681 h 1121663"/>
                <a:gd name="connsiteX186" fmla="*/ 1036221 w 1609462"/>
                <a:gd name="connsiteY186" fmla="*/ 607460 h 1121663"/>
                <a:gd name="connsiteX187" fmla="*/ 1038304 w 1609462"/>
                <a:gd name="connsiteY187" fmla="*/ 607460 h 1121663"/>
                <a:gd name="connsiteX188" fmla="*/ 1052883 w 1609462"/>
                <a:gd name="connsiteY188" fmla="*/ 607460 h 1121663"/>
                <a:gd name="connsiteX189" fmla="*/ 1052883 w 1609462"/>
                <a:gd name="connsiteY189" fmla="*/ 471268 h 1121663"/>
                <a:gd name="connsiteX190" fmla="*/ 1054704 w 1609462"/>
                <a:gd name="connsiteY190" fmla="*/ 471268 h 1121663"/>
                <a:gd name="connsiteX191" fmla="*/ 1067461 w 1609462"/>
                <a:gd name="connsiteY191" fmla="*/ 471268 h 1121663"/>
                <a:gd name="connsiteX192" fmla="*/ 1067461 w 1609462"/>
                <a:gd name="connsiteY192" fmla="*/ 356694 h 1121663"/>
                <a:gd name="connsiteX193" fmla="*/ 1071626 w 1609462"/>
                <a:gd name="connsiteY193" fmla="*/ 328590 h 1121663"/>
                <a:gd name="connsiteX194" fmla="*/ 1073709 w 1609462"/>
                <a:gd name="connsiteY194" fmla="*/ 328590 h 1121663"/>
                <a:gd name="connsiteX195" fmla="*/ 1088288 w 1609462"/>
                <a:gd name="connsiteY195" fmla="*/ 328590 h 1121663"/>
                <a:gd name="connsiteX196" fmla="*/ 1125775 w 1609462"/>
                <a:gd name="connsiteY196" fmla="*/ 246444 h 1121663"/>
                <a:gd name="connsiteX197" fmla="*/ 1129941 w 1609462"/>
                <a:gd name="connsiteY197" fmla="*/ 0 h 112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609462" h="1121663">
                  <a:moveTo>
                    <a:pt x="1129941" y="0"/>
                  </a:moveTo>
                  <a:cubicBezTo>
                    <a:pt x="1129941" y="18"/>
                    <a:pt x="1129957" y="2040"/>
                    <a:pt x="1132023" y="246444"/>
                  </a:cubicBezTo>
                  <a:cubicBezTo>
                    <a:pt x="1132035" y="246468"/>
                    <a:pt x="1132698" y="247808"/>
                    <a:pt x="1171593" y="326429"/>
                  </a:cubicBezTo>
                  <a:cubicBezTo>
                    <a:pt x="1171601" y="326429"/>
                    <a:pt x="1171715" y="326429"/>
                    <a:pt x="1173676" y="326429"/>
                  </a:cubicBezTo>
                  <a:lnTo>
                    <a:pt x="1188254" y="326429"/>
                  </a:lnTo>
                  <a:cubicBezTo>
                    <a:pt x="1188254" y="326443"/>
                    <a:pt x="1188254" y="327005"/>
                    <a:pt x="1188254" y="350208"/>
                  </a:cubicBezTo>
                  <a:cubicBezTo>
                    <a:pt x="1188256" y="350214"/>
                    <a:pt x="1188295" y="350272"/>
                    <a:pt x="1188776" y="351019"/>
                  </a:cubicBezTo>
                  <a:lnTo>
                    <a:pt x="1192420" y="356694"/>
                  </a:lnTo>
                  <a:cubicBezTo>
                    <a:pt x="1192420" y="356714"/>
                    <a:pt x="1192420" y="358229"/>
                    <a:pt x="1192420" y="471268"/>
                  </a:cubicBezTo>
                  <a:cubicBezTo>
                    <a:pt x="1192428" y="471268"/>
                    <a:pt x="1192572" y="471268"/>
                    <a:pt x="1194762" y="471268"/>
                  </a:cubicBezTo>
                  <a:lnTo>
                    <a:pt x="1211164" y="471268"/>
                  </a:lnTo>
                  <a:cubicBezTo>
                    <a:pt x="1211164" y="471288"/>
                    <a:pt x="1211164" y="472923"/>
                    <a:pt x="1211164" y="611783"/>
                  </a:cubicBezTo>
                  <a:cubicBezTo>
                    <a:pt x="1211174" y="611782"/>
                    <a:pt x="1211289" y="611761"/>
                    <a:pt x="1212726" y="611513"/>
                  </a:cubicBezTo>
                  <a:lnTo>
                    <a:pt x="1223660" y="609622"/>
                  </a:lnTo>
                  <a:cubicBezTo>
                    <a:pt x="1223660" y="609644"/>
                    <a:pt x="1223629" y="610978"/>
                    <a:pt x="1221577" y="698254"/>
                  </a:cubicBezTo>
                  <a:cubicBezTo>
                    <a:pt x="1221587" y="698256"/>
                    <a:pt x="1221701" y="698276"/>
                    <a:pt x="1223139" y="698525"/>
                  </a:cubicBezTo>
                  <a:lnTo>
                    <a:pt x="1234073" y="700416"/>
                  </a:lnTo>
                  <a:cubicBezTo>
                    <a:pt x="1234075" y="700423"/>
                    <a:pt x="1234095" y="700487"/>
                    <a:pt x="1234332" y="701227"/>
                  </a:cubicBezTo>
                  <a:lnTo>
                    <a:pt x="1236155" y="706902"/>
                  </a:lnTo>
                  <a:cubicBezTo>
                    <a:pt x="1236157" y="706893"/>
                    <a:pt x="1236204" y="706750"/>
                    <a:pt x="1236936" y="704470"/>
                  </a:cubicBezTo>
                  <a:lnTo>
                    <a:pt x="1242403" y="687446"/>
                  </a:lnTo>
                  <a:cubicBezTo>
                    <a:pt x="1242411" y="687446"/>
                    <a:pt x="1242513" y="687446"/>
                    <a:pt x="1244225" y="687446"/>
                  </a:cubicBezTo>
                  <a:lnTo>
                    <a:pt x="1256982" y="687446"/>
                  </a:lnTo>
                  <a:cubicBezTo>
                    <a:pt x="1256982" y="687463"/>
                    <a:pt x="1256982" y="688156"/>
                    <a:pt x="1256982" y="719872"/>
                  </a:cubicBezTo>
                  <a:cubicBezTo>
                    <a:pt x="1256988" y="719877"/>
                    <a:pt x="1257067" y="719917"/>
                    <a:pt x="1258023" y="720413"/>
                  </a:cubicBezTo>
                  <a:lnTo>
                    <a:pt x="1265313" y="724196"/>
                  </a:lnTo>
                  <a:cubicBezTo>
                    <a:pt x="1265313" y="724205"/>
                    <a:pt x="1265313" y="724306"/>
                    <a:pt x="1265313" y="725547"/>
                  </a:cubicBezTo>
                  <a:lnTo>
                    <a:pt x="1265313" y="735005"/>
                  </a:lnTo>
                  <a:cubicBezTo>
                    <a:pt x="1265333" y="735005"/>
                    <a:pt x="1266266" y="735005"/>
                    <a:pt x="1311131" y="735005"/>
                  </a:cubicBezTo>
                  <a:cubicBezTo>
                    <a:pt x="1311131" y="735013"/>
                    <a:pt x="1311131" y="735096"/>
                    <a:pt x="1311131" y="736086"/>
                  </a:cubicBezTo>
                  <a:lnTo>
                    <a:pt x="1311131" y="743652"/>
                  </a:lnTo>
                  <a:cubicBezTo>
                    <a:pt x="1311140" y="743652"/>
                    <a:pt x="1311264" y="743652"/>
                    <a:pt x="1313213" y="743652"/>
                  </a:cubicBezTo>
                  <a:lnTo>
                    <a:pt x="1327791" y="743652"/>
                  </a:lnTo>
                  <a:cubicBezTo>
                    <a:pt x="1327791" y="743634"/>
                    <a:pt x="1327791" y="742905"/>
                    <a:pt x="1327791" y="713387"/>
                  </a:cubicBezTo>
                  <a:cubicBezTo>
                    <a:pt x="1327813" y="713387"/>
                    <a:pt x="1328769" y="713387"/>
                    <a:pt x="1373609" y="713387"/>
                  </a:cubicBezTo>
                  <a:cubicBezTo>
                    <a:pt x="1373609" y="713379"/>
                    <a:pt x="1373609" y="713282"/>
                    <a:pt x="1373609" y="712036"/>
                  </a:cubicBezTo>
                  <a:lnTo>
                    <a:pt x="1373609" y="702578"/>
                  </a:lnTo>
                  <a:cubicBezTo>
                    <a:pt x="1373616" y="702578"/>
                    <a:pt x="1373692" y="702578"/>
                    <a:pt x="1374651" y="702578"/>
                  </a:cubicBezTo>
                  <a:lnTo>
                    <a:pt x="1381940" y="702578"/>
                  </a:lnTo>
                  <a:cubicBezTo>
                    <a:pt x="1381940" y="702571"/>
                    <a:pt x="1381940" y="702458"/>
                    <a:pt x="1381940" y="700687"/>
                  </a:cubicBezTo>
                  <a:lnTo>
                    <a:pt x="1381940" y="687446"/>
                  </a:lnTo>
                  <a:cubicBezTo>
                    <a:pt x="1381950" y="687446"/>
                    <a:pt x="1382024" y="687446"/>
                    <a:pt x="1382721" y="687446"/>
                  </a:cubicBezTo>
                  <a:lnTo>
                    <a:pt x="1388188" y="687446"/>
                  </a:lnTo>
                  <a:cubicBezTo>
                    <a:pt x="1388188" y="687439"/>
                    <a:pt x="1388188" y="687354"/>
                    <a:pt x="1388188" y="686365"/>
                  </a:cubicBezTo>
                  <a:lnTo>
                    <a:pt x="1388188" y="678798"/>
                  </a:lnTo>
                  <a:cubicBezTo>
                    <a:pt x="1388196" y="678798"/>
                    <a:pt x="1388323" y="678798"/>
                    <a:pt x="1390271" y="678798"/>
                  </a:cubicBezTo>
                  <a:lnTo>
                    <a:pt x="1404849" y="678798"/>
                  </a:lnTo>
                  <a:cubicBezTo>
                    <a:pt x="1404849" y="678805"/>
                    <a:pt x="1404849" y="678882"/>
                    <a:pt x="1404849" y="679879"/>
                  </a:cubicBezTo>
                  <a:lnTo>
                    <a:pt x="1404849" y="687446"/>
                  </a:lnTo>
                  <a:cubicBezTo>
                    <a:pt x="1404861" y="687446"/>
                    <a:pt x="1405376" y="687446"/>
                    <a:pt x="1427758" y="687446"/>
                  </a:cubicBezTo>
                  <a:cubicBezTo>
                    <a:pt x="1427758" y="687438"/>
                    <a:pt x="1427758" y="687324"/>
                    <a:pt x="1427758" y="685554"/>
                  </a:cubicBezTo>
                  <a:lnTo>
                    <a:pt x="1427758" y="672313"/>
                  </a:lnTo>
                  <a:cubicBezTo>
                    <a:pt x="1427764" y="672313"/>
                    <a:pt x="1427864" y="672313"/>
                    <a:pt x="1429581" y="672313"/>
                  </a:cubicBezTo>
                  <a:lnTo>
                    <a:pt x="1442337" y="672313"/>
                  </a:lnTo>
                  <a:cubicBezTo>
                    <a:pt x="1442337" y="672325"/>
                    <a:pt x="1442337" y="672839"/>
                    <a:pt x="1442337" y="696093"/>
                  </a:cubicBezTo>
                  <a:cubicBezTo>
                    <a:pt x="1442344" y="696093"/>
                    <a:pt x="1442426" y="696093"/>
                    <a:pt x="1443379" y="696093"/>
                  </a:cubicBezTo>
                  <a:lnTo>
                    <a:pt x="1450668" y="696093"/>
                  </a:lnTo>
                  <a:cubicBezTo>
                    <a:pt x="1450668" y="696087"/>
                    <a:pt x="1450668" y="696006"/>
                    <a:pt x="1450668" y="695012"/>
                  </a:cubicBezTo>
                  <a:lnTo>
                    <a:pt x="1450668" y="687446"/>
                  </a:lnTo>
                  <a:cubicBezTo>
                    <a:pt x="1450677" y="687446"/>
                    <a:pt x="1450798" y="687446"/>
                    <a:pt x="1452489" y="687446"/>
                  </a:cubicBezTo>
                  <a:lnTo>
                    <a:pt x="1465246" y="687446"/>
                  </a:lnTo>
                  <a:cubicBezTo>
                    <a:pt x="1465246" y="687459"/>
                    <a:pt x="1465246" y="688018"/>
                    <a:pt x="1465246" y="713387"/>
                  </a:cubicBezTo>
                  <a:cubicBezTo>
                    <a:pt x="1465254" y="713387"/>
                    <a:pt x="1465376" y="713387"/>
                    <a:pt x="1467329" y="713387"/>
                  </a:cubicBezTo>
                  <a:lnTo>
                    <a:pt x="1481907" y="713387"/>
                  </a:lnTo>
                  <a:cubicBezTo>
                    <a:pt x="1481907" y="713398"/>
                    <a:pt x="1481907" y="713513"/>
                    <a:pt x="1481907" y="715008"/>
                  </a:cubicBezTo>
                  <a:lnTo>
                    <a:pt x="1481907" y="726358"/>
                  </a:lnTo>
                  <a:cubicBezTo>
                    <a:pt x="1481915" y="726358"/>
                    <a:pt x="1481988" y="726358"/>
                    <a:pt x="1482688" y="726358"/>
                  </a:cubicBezTo>
                  <a:lnTo>
                    <a:pt x="1488156" y="726358"/>
                  </a:lnTo>
                  <a:cubicBezTo>
                    <a:pt x="1488156" y="726350"/>
                    <a:pt x="1488156" y="726274"/>
                    <a:pt x="1488156" y="725547"/>
                  </a:cubicBezTo>
                  <a:lnTo>
                    <a:pt x="1488156" y="719872"/>
                  </a:lnTo>
                  <a:cubicBezTo>
                    <a:pt x="1488173" y="719872"/>
                    <a:pt x="1488912" y="719872"/>
                    <a:pt x="1519395" y="719872"/>
                  </a:cubicBezTo>
                  <a:cubicBezTo>
                    <a:pt x="1519395" y="719886"/>
                    <a:pt x="1519395" y="720449"/>
                    <a:pt x="1519395" y="743652"/>
                  </a:cubicBezTo>
                  <a:cubicBezTo>
                    <a:pt x="1519402" y="743652"/>
                    <a:pt x="1519483" y="743652"/>
                    <a:pt x="1520436" y="743652"/>
                  </a:cubicBezTo>
                  <a:lnTo>
                    <a:pt x="1527726" y="743652"/>
                  </a:lnTo>
                  <a:cubicBezTo>
                    <a:pt x="1527726" y="743659"/>
                    <a:pt x="1527726" y="743732"/>
                    <a:pt x="1527726" y="744733"/>
                  </a:cubicBezTo>
                  <a:lnTo>
                    <a:pt x="1527726" y="752299"/>
                  </a:lnTo>
                  <a:cubicBezTo>
                    <a:pt x="1527735" y="752299"/>
                    <a:pt x="1527810" y="752299"/>
                    <a:pt x="1528507" y="752299"/>
                  </a:cubicBezTo>
                  <a:lnTo>
                    <a:pt x="1533974" y="752299"/>
                  </a:lnTo>
                  <a:cubicBezTo>
                    <a:pt x="1533974" y="752292"/>
                    <a:pt x="1533974" y="752172"/>
                    <a:pt x="1533974" y="750137"/>
                  </a:cubicBezTo>
                  <a:lnTo>
                    <a:pt x="1533974" y="735005"/>
                  </a:lnTo>
                  <a:cubicBezTo>
                    <a:pt x="1533981" y="735005"/>
                    <a:pt x="1534061" y="735005"/>
                    <a:pt x="1535015" y="735005"/>
                  </a:cubicBezTo>
                  <a:lnTo>
                    <a:pt x="1542304" y="735005"/>
                  </a:lnTo>
                  <a:cubicBezTo>
                    <a:pt x="1542304" y="735013"/>
                    <a:pt x="1542304" y="735096"/>
                    <a:pt x="1542304" y="736086"/>
                  </a:cubicBezTo>
                  <a:lnTo>
                    <a:pt x="1542304" y="743652"/>
                  </a:lnTo>
                  <a:lnTo>
                    <a:pt x="1547771" y="741659"/>
                  </a:lnTo>
                  <a:cubicBezTo>
                    <a:pt x="1548552" y="741287"/>
                    <a:pt x="1548552" y="741085"/>
                    <a:pt x="1548552" y="740679"/>
                  </a:cubicBezTo>
                  <a:lnTo>
                    <a:pt x="1548552" y="735005"/>
                  </a:lnTo>
                  <a:cubicBezTo>
                    <a:pt x="1548570" y="735005"/>
                    <a:pt x="1549393" y="735005"/>
                    <a:pt x="1588123" y="735005"/>
                  </a:cubicBezTo>
                  <a:cubicBezTo>
                    <a:pt x="1588123" y="735019"/>
                    <a:pt x="1588123" y="735566"/>
                    <a:pt x="1588123" y="758784"/>
                  </a:cubicBezTo>
                  <a:cubicBezTo>
                    <a:pt x="1588131" y="758784"/>
                    <a:pt x="1588252" y="758784"/>
                    <a:pt x="1590205" y="758784"/>
                  </a:cubicBezTo>
                  <a:lnTo>
                    <a:pt x="1604783" y="758784"/>
                  </a:lnTo>
                  <a:cubicBezTo>
                    <a:pt x="1604783" y="758792"/>
                    <a:pt x="1604783" y="758874"/>
                    <a:pt x="1604783" y="759865"/>
                  </a:cubicBezTo>
                  <a:lnTo>
                    <a:pt x="1604783" y="767431"/>
                  </a:lnTo>
                  <a:cubicBezTo>
                    <a:pt x="1604793" y="767431"/>
                    <a:pt x="1604919" y="767431"/>
                    <a:pt x="1606606" y="767431"/>
                  </a:cubicBezTo>
                  <a:lnTo>
                    <a:pt x="1609462" y="767431"/>
                  </a:lnTo>
                  <a:lnTo>
                    <a:pt x="1609462" y="1121663"/>
                  </a:lnTo>
                  <a:lnTo>
                    <a:pt x="0" y="1121663"/>
                  </a:lnTo>
                  <a:lnTo>
                    <a:pt x="43213" y="1048827"/>
                  </a:lnTo>
                  <a:cubicBezTo>
                    <a:pt x="56785" y="1047723"/>
                    <a:pt x="70386" y="1046621"/>
                    <a:pt x="84500" y="1045519"/>
                  </a:cubicBezTo>
                  <a:cubicBezTo>
                    <a:pt x="84500" y="1033896"/>
                    <a:pt x="84500" y="1024598"/>
                    <a:pt x="84500" y="1012974"/>
                  </a:cubicBezTo>
                  <a:cubicBezTo>
                    <a:pt x="100534" y="1012974"/>
                    <a:pt x="116567" y="1012974"/>
                    <a:pt x="130311" y="1012974"/>
                  </a:cubicBezTo>
                  <a:cubicBezTo>
                    <a:pt x="130311" y="1006000"/>
                    <a:pt x="130311" y="1001351"/>
                    <a:pt x="130311" y="994377"/>
                  </a:cubicBezTo>
                  <a:cubicBezTo>
                    <a:pt x="162379" y="994377"/>
                    <a:pt x="194447" y="994377"/>
                    <a:pt x="226515" y="994377"/>
                  </a:cubicBezTo>
                  <a:cubicBezTo>
                    <a:pt x="226515" y="999026"/>
                    <a:pt x="226515" y="1001351"/>
                    <a:pt x="226515" y="1006000"/>
                  </a:cubicBezTo>
                  <a:cubicBezTo>
                    <a:pt x="247130" y="1006000"/>
                    <a:pt x="267744" y="1006000"/>
                    <a:pt x="288359" y="1006000"/>
                  </a:cubicBezTo>
                  <a:cubicBezTo>
                    <a:pt x="288359" y="1008325"/>
                    <a:pt x="288359" y="1010650"/>
                    <a:pt x="288359" y="1012974"/>
                  </a:cubicBezTo>
                  <a:cubicBezTo>
                    <a:pt x="292940" y="1012974"/>
                    <a:pt x="299812" y="1012974"/>
                    <a:pt x="306683" y="1012974"/>
                  </a:cubicBezTo>
                  <a:cubicBezTo>
                    <a:pt x="306683" y="1015299"/>
                    <a:pt x="306683" y="1017624"/>
                    <a:pt x="306683" y="1019948"/>
                  </a:cubicBezTo>
                  <a:cubicBezTo>
                    <a:pt x="311265" y="1019948"/>
                    <a:pt x="318136" y="1019948"/>
                    <a:pt x="322717" y="1019948"/>
                  </a:cubicBezTo>
                  <a:cubicBezTo>
                    <a:pt x="322717" y="985079"/>
                    <a:pt x="322717" y="950209"/>
                    <a:pt x="322717" y="915339"/>
                  </a:cubicBezTo>
                  <a:cubicBezTo>
                    <a:pt x="338751" y="910690"/>
                    <a:pt x="354786" y="906041"/>
                    <a:pt x="370819" y="901391"/>
                  </a:cubicBezTo>
                  <a:cubicBezTo>
                    <a:pt x="400597" y="901391"/>
                    <a:pt x="430373" y="901391"/>
                    <a:pt x="460150" y="901391"/>
                  </a:cubicBezTo>
                  <a:cubicBezTo>
                    <a:pt x="460150" y="845600"/>
                    <a:pt x="460150" y="789808"/>
                    <a:pt x="460150" y="734017"/>
                  </a:cubicBezTo>
                  <a:cubicBezTo>
                    <a:pt x="467022" y="729367"/>
                    <a:pt x="476184" y="727043"/>
                    <a:pt x="485346" y="722393"/>
                  </a:cubicBezTo>
                  <a:cubicBezTo>
                    <a:pt x="521995" y="717744"/>
                    <a:pt x="558644" y="710770"/>
                    <a:pt x="595293" y="703796"/>
                  </a:cubicBezTo>
                  <a:cubicBezTo>
                    <a:pt x="609037" y="708445"/>
                    <a:pt x="620489" y="713095"/>
                    <a:pt x="634232" y="715419"/>
                  </a:cubicBezTo>
                  <a:cubicBezTo>
                    <a:pt x="636523" y="717744"/>
                    <a:pt x="638814" y="720069"/>
                    <a:pt x="641104" y="722393"/>
                  </a:cubicBezTo>
                  <a:cubicBezTo>
                    <a:pt x="641104" y="827002"/>
                    <a:pt x="641104" y="931612"/>
                    <a:pt x="641104" y="1033896"/>
                  </a:cubicBezTo>
                  <a:cubicBezTo>
                    <a:pt x="645685" y="1033896"/>
                    <a:pt x="650266" y="1033896"/>
                    <a:pt x="657138" y="1033896"/>
                  </a:cubicBezTo>
                  <a:cubicBezTo>
                    <a:pt x="657138" y="992053"/>
                    <a:pt x="657138" y="950209"/>
                    <a:pt x="657138" y="908365"/>
                  </a:cubicBezTo>
                  <a:cubicBezTo>
                    <a:pt x="661719" y="908365"/>
                    <a:pt x="666300" y="908365"/>
                    <a:pt x="670881" y="908365"/>
                  </a:cubicBezTo>
                  <a:cubicBezTo>
                    <a:pt x="670881" y="903716"/>
                    <a:pt x="670881" y="901391"/>
                    <a:pt x="670881" y="896742"/>
                  </a:cubicBezTo>
                  <a:cubicBezTo>
                    <a:pt x="675462" y="894417"/>
                    <a:pt x="680043" y="892093"/>
                    <a:pt x="684624" y="889768"/>
                  </a:cubicBezTo>
                  <a:lnTo>
                    <a:pt x="696077" y="889768"/>
                  </a:lnTo>
                  <a:cubicBezTo>
                    <a:pt x="696077" y="885119"/>
                    <a:pt x="696077" y="882794"/>
                    <a:pt x="696077" y="878145"/>
                  </a:cubicBezTo>
                  <a:cubicBezTo>
                    <a:pt x="698368" y="875820"/>
                    <a:pt x="702949" y="873495"/>
                    <a:pt x="705239" y="871171"/>
                  </a:cubicBezTo>
                  <a:cubicBezTo>
                    <a:pt x="712111" y="871171"/>
                    <a:pt x="721274" y="871171"/>
                    <a:pt x="728146" y="871171"/>
                  </a:cubicBezTo>
                  <a:cubicBezTo>
                    <a:pt x="728146" y="882794"/>
                    <a:pt x="728146" y="896742"/>
                    <a:pt x="728146" y="908365"/>
                  </a:cubicBezTo>
                  <a:cubicBezTo>
                    <a:pt x="744180" y="908365"/>
                    <a:pt x="760213" y="908365"/>
                    <a:pt x="776247" y="908365"/>
                  </a:cubicBezTo>
                  <a:cubicBezTo>
                    <a:pt x="776247" y="952534"/>
                    <a:pt x="776247" y="994377"/>
                    <a:pt x="776247" y="1038546"/>
                  </a:cubicBezTo>
                  <a:cubicBezTo>
                    <a:pt x="783118" y="1038546"/>
                    <a:pt x="789990" y="1038546"/>
                    <a:pt x="794571" y="1038546"/>
                  </a:cubicBezTo>
                  <a:cubicBezTo>
                    <a:pt x="801443" y="1036221"/>
                    <a:pt x="806024" y="1033896"/>
                    <a:pt x="812895" y="1031572"/>
                  </a:cubicBezTo>
                  <a:cubicBezTo>
                    <a:pt x="812895" y="1026922"/>
                    <a:pt x="812895" y="1024598"/>
                    <a:pt x="812895" y="1022273"/>
                  </a:cubicBezTo>
                  <a:cubicBezTo>
                    <a:pt x="810605" y="1022273"/>
                    <a:pt x="808315" y="1019948"/>
                    <a:pt x="806024" y="1019948"/>
                  </a:cubicBezTo>
                  <a:cubicBezTo>
                    <a:pt x="806024" y="1017624"/>
                    <a:pt x="806024" y="1015299"/>
                    <a:pt x="806024" y="1012974"/>
                  </a:cubicBezTo>
                  <a:cubicBezTo>
                    <a:pt x="808315" y="1010650"/>
                    <a:pt x="810605" y="1010650"/>
                    <a:pt x="812895" y="1008325"/>
                  </a:cubicBezTo>
                  <a:cubicBezTo>
                    <a:pt x="812895" y="992053"/>
                    <a:pt x="812895" y="973455"/>
                    <a:pt x="812895" y="957183"/>
                  </a:cubicBezTo>
                  <a:cubicBezTo>
                    <a:pt x="810605" y="957183"/>
                    <a:pt x="808315" y="954858"/>
                    <a:pt x="806024" y="954858"/>
                  </a:cubicBezTo>
                  <a:cubicBezTo>
                    <a:pt x="806024" y="952534"/>
                    <a:pt x="806024" y="950209"/>
                    <a:pt x="806024" y="947884"/>
                  </a:cubicBezTo>
                  <a:cubicBezTo>
                    <a:pt x="808315" y="945560"/>
                    <a:pt x="810605" y="945560"/>
                    <a:pt x="812895" y="943235"/>
                  </a:cubicBezTo>
                  <a:lnTo>
                    <a:pt x="817477" y="938586"/>
                  </a:lnTo>
                  <a:lnTo>
                    <a:pt x="817477" y="929287"/>
                  </a:lnTo>
                  <a:cubicBezTo>
                    <a:pt x="815186" y="929287"/>
                    <a:pt x="815186" y="929287"/>
                    <a:pt x="812895" y="929287"/>
                  </a:cubicBezTo>
                  <a:cubicBezTo>
                    <a:pt x="812895" y="926962"/>
                    <a:pt x="812895" y="924638"/>
                    <a:pt x="812895" y="922313"/>
                  </a:cubicBezTo>
                  <a:cubicBezTo>
                    <a:pt x="815186" y="922313"/>
                    <a:pt x="817477" y="919988"/>
                    <a:pt x="819767" y="917664"/>
                  </a:cubicBezTo>
                  <a:cubicBezTo>
                    <a:pt x="822057" y="889768"/>
                    <a:pt x="828929" y="866522"/>
                    <a:pt x="856416" y="852574"/>
                  </a:cubicBezTo>
                  <a:cubicBezTo>
                    <a:pt x="854125" y="852574"/>
                    <a:pt x="854125" y="850249"/>
                    <a:pt x="851835" y="850249"/>
                  </a:cubicBezTo>
                  <a:cubicBezTo>
                    <a:pt x="851835" y="847924"/>
                    <a:pt x="851835" y="845600"/>
                    <a:pt x="851835" y="843275"/>
                  </a:cubicBezTo>
                  <a:cubicBezTo>
                    <a:pt x="854125" y="843275"/>
                    <a:pt x="856416" y="840950"/>
                    <a:pt x="858706" y="840950"/>
                  </a:cubicBezTo>
                  <a:cubicBezTo>
                    <a:pt x="858706" y="836301"/>
                    <a:pt x="858706" y="833976"/>
                    <a:pt x="858706" y="831652"/>
                  </a:cubicBezTo>
                  <a:cubicBezTo>
                    <a:pt x="860997" y="831652"/>
                    <a:pt x="860997" y="831652"/>
                    <a:pt x="863288" y="831652"/>
                  </a:cubicBezTo>
                  <a:cubicBezTo>
                    <a:pt x="863288" y="824678"/>
                    <a:pt x="863288" y="817704"/>
                    <a:pt x="863288" y="810730"/>
                  </a:cubicBezTo>
                  <a:cubicBezTo>
                    <a:pt x="860997" y="810730"/>
                    <a:pt x="860997" y="810730"/>
                    <a:pt x="858706" y="810730"/>
                  </a:cubicBezTo>
                  <a:cubicBezTo>
                    <a:pt x="858706" y="808405"/>
                    <a:pt x="858706" y="808405"/>
                    <a:pt x="858706" y="806081"/>
                  </a:cubicBezTo>
                  <a:lnTo>
                    <a:pt x="863288" y="803756"/>
                  </a:lnTo>
                  <a:cubicBezTo>
                    <a:pt x="867868" y="799107"/>
                    <a:pt x="870159" y="794457"/>
                    <a:pt x="874740" y="787483"/>
                  </a:cubicBezTo>
                  <a:cubicBezTo>
                    <a:pt x="877030" y="782834"/>
                    <a:pt x="877030" y="780510"/>
                    <a:pt x="877030" y="778185"/>
                  </a:cubicBezTo>
                  <a:cubicBezTo>
                    <a:pt x="872450" y="771211"/>
                    <a:pt x="872450" y="759588"/>
                    <a:pt x="877030" y="752614"/>
                  </a:cubicBezTo>
                  <a:cubicBezTo>
                    <a:pt x="877032" y="752611"/>
                    <a:pt x="877047" y="752565"/>
                    <a:pt x="877317" y="751742"/>
                  </a:cubicBezTo>
                  <a:lnTo>
                    <a:pt x="879321" y="745640"/>
                  </a:lnTo>
                  <a:cubicBezTo>
                    <a:pt x="879322" y="745643"/>
                    <a:pt x="879338" y="745689"/>
                    <a:pt x="879607" y="746512"/>
                  </a:cubicBezTo>
                  <a:lnTo>
                    <a:pt x="881612" y="752614"/>
                  </a:lnTo>
                  <a:cubicBezTo>
                    <a:pt x="886192" y="759588"/>
                    <a:pt x="888483" y="771211"/>
                    <a:pt x="883902" y="778185"/>
                  </a:cubicBezTo>
                  <a:cubicBezTo>
                    <a:pt x="883902" y="780510"/>
                    <a:pt x="883902" y="782834"/>
                    <a:pt x="883902" y="785159"/>
                  </a:cubicBezTo>
                  <a:cubicBezTo>
                    <a:pt x="888483" y="792133"/>
                    <a:pt x="893064" y="799107"/>
                    <a:pt x="895356" y="803756"/>
                  </a:cubicBezTo>
                  <a:cubicBezTo>
                    <a:pt x="897647" y="803756"/>
                    <a:pt x="897647" y="806081"/>
                    <a:pt x="899937" y="806081"/>
                  </a:cubicBezTo>
                  <a:cubicBezTo>
                    <a:pt x="899937" y="808405"/>
                    <a:pt x="899937" y="808405"/>
                    <a:pt x="899937" y="810730"/>
                  </a:cubicBezTo>
                  <a:cubicBezTo>
                    <a:pt x="897647" y="817704"/>
                    <a:pt x="897647" y="824678"/>
                    <a:pt x="897647" y="831652"/>
                  </a:cubicBezTo>
                  <a:cubicBezTo>
                    <a:pt x="902227" y="833976"/>
                    <a:pt x="902227" y="836301"/>
                    <a:pt x="902227" y="840950"/>
                  </a:cubicBezTo>
                  <a:lnTo>
                    <a:pt x="906809" y="843275"/>
                  </a:lnTo>
                  <a:cubicBezTo>
                    <a:pt x="906809" y="845600"/>
                    <a:pt x="906809" y="847924"/>
                    <a:pt x="906809" y="850249"/>
                  </a:cubicBezTo>
                  <a:cubicBezTo>
                    <a:pt x="904518" y="852574"/>
                    <a:pt x="904518" y="852574"/>
                    <a:pt x="902227" y="852574"/>
                  </a:cubicBezTo>
                  <a:cubicBezTo>
                    <a:pt x="915970" y="859548"/>
                    <a:pt x="923988" y="868847"/>
                    <a:pt x="929142" y="879889"/>
                  </a:cubicBezTo>
                  <a:lnTo>
                    <a:pt x="938277" y="915339"/>
                  </a:lnTo>
                  <a:lnTo>
                    <a:pt x="970944" y="915339"/>
                  </a:lnTo>
                  <a:lnTo>
                    <a:pt x="970944" y="886329"/>
                  </a:lnTo>
                  <a:lnTo>
                    <a:pt x="965411" y="886329"/>
                  </a:lnTo>
                  <a:cubicBezTo>
                    <a:pt x="965411" y="886306"/>
                    <a:pt x="965411" y="884414"/>
                    <a:pt x="965411" y="724196"/>
                  </a:cubicBezTo>
                  <a:cubicBezTo>
                    <a:pt x="965423" y="724196"/>
                    <a:pt x="965907" y="724196"/>
                    <a:pt x="986238" y="724196"/>
                  </a:cubicBezTo>
                  <a:cubicBezTo>
                    <a:pt x="986242" y="724190"/>
                    <a:pt x="986280" y="724108"/>
                    <a:pt x="986759" y="723115"/>
                  </a:cubicBezTo>
                  <a:lnTo>
                    <a:pt x="990403" y="715549"/>
                  </a:lnTo>
                  <a:cubicBezTo>
                    <a:pt x="990412" y="715550"/>
                    <a:pt x="990528" y="715568"/>
                    <a:pt x="992226" y="715819"/>
                  </a:cubicBezTo>
                  <a:lnTo>
                    <a:pt x="1004982" y="717710"/>
                  </a:lnTo>
                  <a:cubicBezTo>
                    <a:pt x="1004985" y="717720"/>
                    <a:pt x="1005024" y="717821"/>
                    <a:pt x="1005502" y="719062"/>
                  </a:cubicBezTo>
                  <a:lnTo>
                    <a:pt x="1009146" y="728519"/>
                  </a:lnTo>
                  <a:cubicBezTo>
                    <a:pt x="1009161" y="728520"/>
                    <a:pt x="1009773" y="728570"/>
                    <a:pt x="1036221" y="730681"/>
                  </a:cubicBezTo>
                  <a:cubicBezTo>
                    <a:pt x="1036221" y="730661"/>
                    <a:pt x="1036221" y="729131"/>
                    <a:pt x="1036221" y="607460"/>
                  </a:cubicBezTo>
                  <a:cubicBezTo>
                    <a:pt x="1036230" y="607460"/>
                    <a:pt x="1036353" y="607460"/>
                    <a:pt x="1038304" y="607460"/>
                  </a:cubicBezTo>
                  <a:lnTo>
                    <a:pt x="1052883" y="607460"/>
                  </a:lnTo>
                  <a:cubicBezTo>
                    <a:pt x="1052883" y="607438"/>
                    <a:pt x="1052883" y="605724"/>
                    <a:pt x="1052883" y="471268"/>
                  </a:cubicBezTo>
                  <a:cubicBezTo>
                    <a:pt x="1052891" y="471268"/>
                    <a:pt x="1053002" y="471268"/>
                    <a:pt x="1054704" y="471268"/>
                  </a:cubicBezTo>
                  <a:lnTo>
                    <a:pt x="1067461" y="471268"/>
                  </a:lnTo>
                  <a:cubicBezTo>
                    <a:pt x="1067461" y="471251"/>
                    <a:pt x="1067461" y="469845"/>
                    <a:pt x="1067461" y="356694"/>
                  </a:cubicBezTo>
                  <a:cubicBezTo>
                    <a:pt x="1071626" y="354532"/>
                    <a:pt x="1071626" y="354532"/>
                    <a:pt x="1071626" y="328590"/>
                  </a:cubicBezTo>
                  <a:cubicBezTo>
                    <a:pt x="1071633" y="328590"/>
                    <a:pt x="1071756" y="328590"/>
                    <a:pt x="1073709" y="328590"/>
                  </a:cubicBezTo>
                  <a:lnTo>
                    <a:pt x="1088288" y="328590"/>
                  </a:lnTo>
                  <a:cubicBezTo>
                    <a:pt x="1088299" y="328567"/>
                    <a:pt x="1088922" y="327200"/>
                    <a:pt x="1125775" y="246444"/>
                  </a:cubicBezTo>
                  <a:cubicBezTo>
                    <a:pt x="1125775" y="246430"/>
                    <a:pt x="1125810" y="244478"/>
                    <a:pt x="11299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14353A-EABD-49DB-9910-E10B582BE8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6044" y="5840773"/>
              <a:ext cx="4475956" cy="1039515"/>
            </a:xfrm>
            <a:custGeom>
              <a:avLst/>
              <a:gdLst>
                <a:gd name="connsiteX0" fmla="*/ 1569801 w 4475956"/>
                <a:gd name="connsiteY0" fmla="*/ 0 h 1039515"/>
                <a:gd name="connsiteX1" fmla="*/ 1573966 w 4475956"/>
                <a:gd name="connsiteY1" fmla="*/ 17294 h 1039515"/>
                <a:gd name="connsiteX2" fmla="*/ 1576049 w 4475956"/>
                <a:gd name="connsiteY2" fmla="*/ 75662 h 1039515"/>
                <a:gd name="connsiteX3" fmla="*/ 1578131 w 4475956"/>
                <a:gd name="connsiteY3" fmla="*/ 138354 h 1039515"/>
                <a:gd name="connsiteX4" fmla="*/ 1584379 w 4475956"/>
                <a:gd name="connsiteY4" fmla="*/ 144840 h 1039515"/>
                <a:gd name="connsiteX5" fmla="*/ 1582297 w 4475956"/>
                <a:gd name="connsiteY5" fmla="*/ 151324 h 1039515"/>
                <a:gd name="connsiteX6" fmla="*/ 1582297 w 4475956"/>
                <a:gd name="connsiteY6" fmla="*/ 229148 h 1039515"/>
                <a:gd name="connsiteX7" fmla="*/ 1584379 w 4475956"/>
                <a:gd name="connsiteY7" fmla="*/ 233472 h 1039515"/>
                <a:gd name="connsiteX8" fmla="*/ 1584379 w 4475956"/>
                <a:gd name="connsiteY8" fmla="*/ 255090 h 1039515"/>
                <a:gd name="connsiteX9" fmla="*/ 1598957 w 4475956"/>
                <a:gd name="connsiteY9" fmla="*/ 255090 h 1039515"/>
                <a:gd name="connsiteX10" fmla="*/ 1598957 w 4475956"/>
                <a:gd name="connsiteY10" fmla="*/ 272384 h 1039515"/>
                <a:gd name="connsiteX11" fmla="*/ 1607289 w 4475956"/>
                <a:gd name="connsiteY11" fmla="*/ 296163 h 1039515"/>
                <a:gd name="connsiteX12" fmla="*/ 1601041 w 4475956"/>
                <a:gd name="connsiteY12" fmla="*/ 300487 h 1039515"/>
                <a:gd name="connsiteX13" fmla="*/ 1588544 w 4475956"/>
                <a:gd name="connsiteY13" fmla="*/ 322105 h 1039515"/>
                <a:gd name="connsiteX14" fmla="*/ 1596875 w 4475956"/>
                <a:gd name="connsiteY14" fmla="*/ 575033 h 1039515"/>
                <a:gd name="connsiteX15" fmla="*/ 1663520 w 4475956"/>
                <a:gd name="connsiteY15" fmla="*/ 575033 h 1039515"/>
                <a:gd name="connsiteX16" fmla="*/ 1663520 w 4475956"/>
                <a:gd name="connsiteY16" fmla="*/ 650695 h 1039515"/>
                <a:gd name="connsiteX17" fmla="*/ 1671851 w 4475956"/>
                <a:gd name="connsiteY17" fmla="*/ 650695 h 1039515"/>
                <a:gd name="connsiteX18" fmla="*/ 1673933 w 4475956"/>
                <a:gd name="connsiteY18" fmla="*/ 644210 h 1039515"/>
                <a:gd name="connsiteX19" fmla="*/ 1680181 w 4475956"/>
                <a:gd name="connsiteY19" fmla="*/ 644210 h 1039515"/>
                <a:gd name="connsiteX20" fmla="*/ 1682265 w 4475956"/>
                <a:gd name="connsiteY20" fmla="*/ 652857 h 1039515"/>
                <a:gd name="connsiteX21" fmla="*/ 1694761 w 4475956"/>
                <a:gd name="connsiteY21" fmla="*/ 652857 h 1039515"/>
                <a:gd name="connsiteX22" fmla="*/ 1694761 w 4475956"/>
                <a:gd name="connsiteY22" fmla="*/ 646371 h 1039515"/>
                <a:gd name="connsiteX23" fmla="*/ 1717668 w 4475956"/>
                <a:gd name="connsiteY23" fmla="*/ 646371 h 1039515"/>
                <a:gd name="connsiteX24" fmla="*/ 1717668 w 4475956"/>
                <a:gd name="connsiteY24" fmla="*/ 652857 h 1039515"/>
                <a:gd name="connsiteX25" fmla="*/ 1738495 w 4475956"/>
                <a:gd name="connsiteY25" fmla="*/ 652857 h 1039515"/>
                <a:gd name="connsiteX26" fmla="*/ 1738495 w 4475956"/>
                <a:gd name="connsiteY26" fmla="*/ 698254 h 1039515"/>
                <a:gd name="connsiteX27" fmla="*/ 1753074 w 4475956"/>
                <a:gd name="connsiteY27" fmla="*/ 698254 h 1039515"/>
                <a:gd name="connsiteX28" fmla="*/ 1753074 w 4475956"/>
                <a:gd name="connsiteY28" fmla="*/ 685283 h 1039515"/>
                <a:gd name="connsiteX29" fmla="*/ 1769735 w 4475956"/>
                <a:gd name="connsiteY29" fmla="*/ 685283 h 1039515"/>
                <a:gd name="connsiteX30" fmla="*/ 1769735 w 4475956"/>
                <a:gd name="connsiteY30" fmla="*/ 505856 h 1039515"/>
                <a:gd name="connsiteX31" fmla="*/ 1775983 w 4475956"/>
                <a:gd name="connsiteY31" fmla="*/ 499370 h 1039515"/>
                <a:gd name="connsiteX32" fmla="*/ 1850959 w 4475956"/>
                <a:gd name="connsiteY32" fmla="*/ 499370 h 1039515"/>
                <a:gd name="connsiteX33" fmla="*/ 1850959 w 4475956"/>
                <a:gd name="connsiteY33" fmla="*/ 508018 h 1039515"/>
                <a:gd name="connsiteX34" fmla="*/ 1861371 w 4475956"/>
                <a:gd name="connsiteY34" fmla="*/ 508018 h 1039515"/>
                <a:gd name="connsiteX35" fmla="*/ 1861371 w 4475956"/>
                <a:gd name="connsiteY35" fmla="*/ 622592 h 1039515"/>
                <a:gd name="connsiteX36" fmla="*/ 1884280 w 4475956"/>
                <a:gd name="connsiteY36" fmla="*/ 622592 h 1039515"/>
                <a:gd name="connsiteX37" fmla="*/ 1884280 w 4475956"/>
                <a:gd name="connsiteY37" fmla="*/ 555577 h 1039515"/>
                <a:gd name="connsiteX38" fmla="*/ 1911356 w 4475956"/>
                <a:gd name="connsiteY38" fmla="*/ 555577 h 1039515"/>
                <a:gd name="connsiteX39" fmla="*/ 1915519 w 4475956"/>
                <a:gd name="connsiteY39" fmla="*/ 551253 h 1039515"/>
                <a:gd name="connsiteX40" fmla="*/ 1923851 w 4475956"/>
                <a:gd name="connsiteY40" fmla="*/ 551253 h 1039515"/>
                <a:gd name="connsiteX41" fmla="*/ 1928015 w 4475956"/>
                <a:gd name="connsiteY41" fmla="*/ 555577 h 1039515"/>
                <a:gd name="connsiteX42" fmla="*/ 1950925 w 4475956"/>
                <a:gd name="connsiteY42" fmla="*/ 555577 h 1039515"/>
                <a:gd name="connsiteX43" fmla="*/ 1950925 w 4475956"/>
                <a:gd name="connsiteY43" fmla="*/ 438841 h 1039515"/>
                <a:gd name="connsiteX44" fmla="*/ 2009239 w 4475956"/>
                <a:gd name="connsiteY44" fmla="*/ 428032 h 1039515"/>
                <a:gd name="connsiteX45" fmla="*/ 2009239 w 4475956"/>
                <a:gd name="connsiteY45" fmla="*/ 429113 h 1039515"/>
                <a:gd name="connsiteX46" fmla="*/ 2009239 w 4475956"/>
                <a:gd name="connsiteY46" fmla="*/ 436679 h 1039515"/>
                <a:gd name="connsiteX47" fmla="*/ 2036313 w 4475956"/>
                <a:gd name="connsiteY47" fmla="*/ 436679 h 1039515"/>
                <a:gd name="connsiteX48" fmla="*/ 2036313 w 4475956"/>
                <a:gd name="connsiteY48" fmla="*/ 691769 h 1039515"/>
                <a:gd name="connsiteX49" fmla="*/ 2059223 w 4475956"/>
                <a:gd name="connsiteY49" fmla="*/ 691769 h 1039515"/>
                <a:gd name="connsiteX50" fmla="*/ 2059223 w 4475956"/>
                <a:gd name="connsiteY50" fmla="*/ 687445 h 1039515"/>
                <a:gd name="connsiteX51" fmla="*/ 2071719 w 4475956"/>
                <a:gd name="connsiteY51" fmla="*/ 687445 h 1039515"/>
                <a:gd name="connsiteX52" fmla="*/ 2071719 w 4475956"/>
                <a:gd name="connsiteY52" fmla="*/ 691769 h 1039515"/>
                <a:gd name="connsiteX53" fmla="*/ 2096710 w 4475956"/>
                <a:gd name="connsiteY53" fmla="*/ 691769 h 1039515"/>
                <a:gd name="connsiteX54" fmla="*/ 2096710 w 4475956"/>
                <a:gd name="connsiteY54" fmla="*/ 678798 h 1039515"/>
                <a:gd name="connsiteX55" fmla="*/ 2125867 w 4475956"/>
                <a:gd name="connsiteY55" fmla="*/ 678798 h 1039515"/>
                <a:gd name="connsiteX56" fmla="*/ 2138363 w 4475956"/>
                <a:gd name="connsiteY56" fmla="*/ 674474 h 1039515"/>
                <a:gd name="connsiteX57" fmla="*/ 2159190 w 4475956"/>
                <a:gd name="connsiteY57" fmla="*/ 678798 h 1039515"/>
                <a:gd name="connsiteX58" fmla="*/ 2159190 w 4475956"/>
                <a:gd name="connsiteY58" fmla="*/ 661504 h 1039515"/>
                <a:gd name="connsiteX59" fmla="*/ 2167521 w 4475956"/>
                <a:gd name="connsiteY59" fmla="*/ 661504 h 1039515"/>
                <a:gd name="connsiteX60" fmla="*/ 2167521 w 4475956"/>
                <a:gd name="connsiteY60" fmla="*/ 648533 h 1039515"/>
                <a:gd name="connsiteX61" fmla="*/ 2225834 w 4475956"/>
                <a:gd name="connsiteY61" fmla="*/ 648533 h 1039515"/>
                <a:gd name="connsiteX62" fmla="*/ 2225834 w 4475956"/>
                <a:gd name="connsiteY62" fmla="*/ 618268 h 1039515"/>
                <a:gd name="connsiteX63" fmla="*/ 2244577 w 4475956"/>
                <a:gd name="connsiteY63" fmla="*/ 618268 h 1039515"/>
                <a:gd name="connsiteX64" fmla="*/ 2244577 w 4475956"/>
                <a:gd name="connsiteY64" fmla="*/ 611783 h 1039515"/>
                <a:gd name="connsiteX65" fmla="*/ 2257073 w 4475956"/>
                <a:gd name="connsiteY65" fmla="*/ 611783 h 1039515"/>
                <a:gd name="connsiteX66" fmla="*/ 2257073 w 4475956"/>
                <a:gd name="connsiteY66" fmla="*/ 618268 h 1039515"/>
                <a:gd name="connsiteX67" fmla="*/ 2273734 w 4475956"/>
                <a:gd name="connsiteY67" fmla="*/ 618268 h 1039515"/>
                <a:gd name="connsiteX68" fmla="*/ 2273734 w 4475956"/>
                <a:gd name="connsiteY68" fmla="*/ 667989 h 1039515"/>
                <a:gd name="connsiteX69" fmla="*/ 2307057 w 4475956"/>
                <a:gd name="connsiteY69" fmla="*/ 667989 h 1039515"/>
                <a:gd name="connsiteX70" fmla="*/ 2307057 w 4475956"/>
                <a:gd name="connsiteY70" fmla="*/ 642048 h 1039515"/>
                <a:gd name="connsiteX71" fmla="*/ 2346627 w 4475956"/>
                <a:gd name="connsiteY71" fmla="*/ 642048 h 1039515"/>
                <a:gd name="connsiteX72" fmla="*/ 2346627 w 4475956"/>
                <a:gd name="connsiteY72" fmla="*/ 611783 h 1039515"/>
                <a:gd name="connsiteX73" fmla="*/ 2396611 w 4475956"/>
                <a:gd name="connsiteY73" fmla="*/ 611783 h 1039515"/>
                <a:gd name="connsiteX74" fmla="*/ 2396611 w 4475956"/>
                <a:gd name="connsiteY74" fmla="*/ 722939 h 1039515"/>
                <a:gd name="connsiteX75" fmla="*/ 2396611 w 4475956"/>
                <a:gd name="connsiteY75" fmla="*/ 736718 h 1039515"/>
                <a:gd name="connsiteX76" fmla="*/ 2464305 w 4475956"/>
                <a:gd name="connsiteY76" fmla="*/ 736718 h 1039515"/>
                <a:gd name="connsiteX77" fmla="*/ 2464305 w 4475956"/>
                <a:gd name="connsiteY77" fmla="*/ 842490 h 1039515"/>
                <a:gd name="connsiteX78" fmla="*/ 2464305 w 4475956"/>
                <a:gd name="connsiteY78" fmla="*/ 865737 h 1039515"/>
                <a:gd name="connsiteX79" fmla="*/ 2479678 w 4475956"/>
                <a:gd name="connsiteY79" fmla="*/ 865737 h 1039515"/>
                <a:gd name="connsiteX80" fmla="*/ 2479678 w 4475956"/>
                <a:gd name="connsiteY80" fmla="*/ 864575 h 1039515"/>
                <a:gd name="connsiteX81" fmla="*/ 2479678 w 4475956"/>
                <a:gd name="connsiteY81" fmla="*/ 856439 h 1039515"/>
                <a:gd name="connsiteX82" fmla="*/ 2525489 w 4475956"/>
                <a:gd name="connsiteY82" fmla="*/ 856439 h 1039515"/>
                <a:gd name="connsiteX83" fmla="*/ 2525489 w 4475956"/>
                <a:gd name="connsiteY83" fmla="*/ 877360 h 1039515"/>
                <a:gd name="connsiteX84" fmla="*/ 2527778 w 4475956"/>
                <a:gd name="connsiteY84" fmla="*/ 878523 h 1039515"/>
                <a:gd name="connsiteX85" fmla="*/ 2543813 w 4475956"/>
                <a:gd name="connsiteY85" fmla="*/ 886659 h 1039515"/>
                <a:gd name="connsiteX86" fmla="*/ 2543813 w 4475956"/>
                <a:gd name="connsiteY86" fmla="*/ 916879 h 1039515"/>
                <a:gd name="connsiteX87" fmla="*/ 2545245 w 4475956"/>
                <a:gd name="connsiteY87" fmla="*/ 917461 h 1039515"/>
                <a:gd name="connsiteX88" fmla="*/ 2555266 w 4475956"/>
                <a:gd name="connsiteY88" fmla="*/ 921529 h 1039515"/>
                <a:gd name="connsiteX89" fmla="*/ 2555266 w 4475956"/>
                <a:gd name="connsiteY89" fmla="*/ 920367 h 1039515"/>
                <a:gd name="connsiteX90" fmla="*/ 2555266 w 4475956"/>
                <a:gd name="connsiteY90" fmla="*/ 912230 h 1039515"/>
                <a:gd name="connsiteX91" fmla="*/ 2556411 w 4475956"/>
                <a:gd name="connsiteY91" fmla="*/ 912230 h 1039515"/>
                <a:gd name="connsiteX92" fmla="*/ 2564428 w 4475956"/>
                <a:gd name="connsiteY92" fmla="*/ 912230 h 1039515"/>
                <a:gd name="connsiteX93" fmla="*/ 2564428 w 4475956"/>
                <a:gd name="connsiteY93" fmla="*/ 911358 h 1039515"/>
                <a:gd name="connsiteX94" fmla="*/ 2564428 w 4475956"/>
                <a:gd name="connsiteY94" fmla="*/ 905256 h 1039515"/>
                <a:gd name="connsiteX95" fmla="*/ 2563283 w 4475956"/>
                <a:gd name="connsiteY95" fmla="*/ 905256 h 1039515"/>
                <a:gd name="connsiteX96" fmla="*/ 2555266 w 4475956"/>
                <a:gd name="connsiteY96" fmla="*/ 905256 h 1039515"/>
                <a:gd name="connsiteX97" fmla="*/ 2555266 w 4475956"/>
                <a:gd name="connsiteY97" fmla="*/ 904094 h 1039515"/>
                <a:gd name="connsiteX98" fmla="*/ 2555266 w 4475956"/>
                <a:gd name="connsiteY98" fmla="*/ 895958 h 1039515"/>
                <a:gd name="connsiteX99" fmla="*/ 2556411 w 4475956"/>
                <a:gd name="connsiteY99" fmla="*/ 895958 h 1039515"/>
                <a:gd name="connsiteX100" fmla="*/ 2564428 w 4475956"/>
                <a:gd name="connsiteY100" fmla="*/ 895958 h 1039515"/>
                <a:gd name="connsiteX101" fmla="*/ 2564428 w 4475956"/>
                <a:gd name="connsiteY101" fmla="*/ 894795 h 1039515"/>
                <a:gd name="connsiteX102" fmla="*/ 2564428 w 4475956"/>
                <a:gd name="connsiteY102" fmla="*/ 886659 h 1039515"/>
                <a:gd name="connsiteX103" fmla="*/ 2563283 w 4475956"/>
                <a:gd name="connsiteY103" fmla="*/ 886659 h 1039515"/>
                <a:gd name="connsiteX104" fmla="*/ 2555266 w 4475956"/>
                <a:gd name="connsiteY104" fmla="*/ 886659 h 1039515"/>
                <a:gd name="connsiteX105" fmla="*/ 2555266 w 4475956"/>
                <a:gd name="connsiteY105" fmla="*/ 885497 h 1039515"/>
                <a:gd name="connsiteX106" fmla="*/ 2555266 w 4475956"/>
                <a:gd name="connsiteY106" fmla="*/ 877360 h 1039515"/>
                <a:gd name="connsiteX107" fmla="*/ 2556411 w 4475956"/>
                <a:gd name="connsiteY107" fmla="*/ 877360 h 1039515"/>
                <a:gd name="connsiteX108" fmla="*/ 2564428 w 4475956"/>
                <a:gd name="connsiteY108" fmla="*/ 877360 h 1039515"/>
                <a:gd name="connsiteX109" fmla="*/ 2564428 w 4475956"/>
                <a:gd name="connsiteY109" fmla="*/ 876489 h 1039515"/>
                <a:gd name="connsiteX110" fmla="*/ 2564428 w 4475956"/>
                <a:gd name="connsiteY110" fmla="*/ 870387 h 1039515"/>
                <a:gd name="connsiteX111" fmla="*/ 2563283 w 4475956"/>
                <a:gd name="connsiteY111" fmla="*/ 870387 h 1039515"/>
                <a:gd name="connsiteX112" fmla="*/ 2555266 w 4475956"/>
                <a:gd name="connsiteY112" fmla="*/ 870387 h 1039515"/>
                <a:gd name="connsiteX113" fmla="*/ 2555266 w 4475956"/>
                <a:gd name="connsiteY113" fmla="*/ 869224 h 1039515"/>
                <a:gd name="connsiteX114" fmla="*/ 2555266 w 4475956"/>
                <a:gd name="connsiteY114" fmla="*/ 861088 h 1039515"/>
                <a:gd name="connsiteX115" fmla="*/ 2556411 w 4475956"/>
                <a:gd name="connsiteY115" fmla="*/ 861088 h 1039515"/>
                <a:gd name="connsiteX116" fmla="*/ 2564428 w 4475956"/>
                <a:gd name="connsiteY116" fmla="*/ 861088 h 1039515"/>
                <a:gd name="connsiteX117" fmla="*/ 2564428 w 4475956"/>
                <a:gd name="connsiteY117" fmla="*/ 859926 h 1039515"/>
                <a:gd name="connsiteX118" fmla="*/ 2564428 w 4475956"/>
                <a:gd name="connsiteY118" fmla="*/ 851789 h 1039515"/>
                <a:gd name="connsiteX119" fmla="*/ 2563283 w 4475956"/>
                <a:gd name="connsiteY119" fmla="*/ 851789 h 1039515"/>
                <a:gd name="connsiteX120" fmla="*/ 2555266 w 4475956"/>
                <a:gd name="connsiteY120" fmla="*/ 851789 h 1039515"/>
                <a:gd name="connsiteX121" fmla="*/ 2555266 w 4475956"/>
                <a:gd name="connsiteY121" fmla="*/ 850918 h 1039515"/>
                <a:gd name="connsiteX122" fmla="*/ 2555266 w 4475956"/>
                <a:gd name="connsiteY122" fmla="*/ 844815 h 1039515"/>
                <a:gd name="connsiteX123" fmla="*/ 2556411 w 4475956"/>
                <a:gd name="connsiteY123" fmla="*/ 844815 h 1039515"/>
                <a:gd name="connsiteX124" fmla="*/ 2564428 w 4475956"/>
                <a:gd name="connsiteY124" fmla="*/ 844815 h 1039515"/>
                <a:gd name="connsiteX125" fmla="*/ 2564428 w 4475956"/>
                <a:gd name="connsiteY125" fmla="*/ 843653 h 1039515"/>
                <a:gd name="connsiteX126" fmla="*/ 2564428 w 4475956"/>
                <a:gd name="connsiteY126" fmla="*/ 835517 h 1039515"/>
                <a:gd name="connsiteX127" fmla="*/ 2563283 w 4475956"/>
                <a:gd name="connsiteY127" fmla="*/ 835517 h 1039515"/>
                <a:gd name="connsiteX128" fmla="*/ 2555266 w 4475956"/>
                <a:gd name="connsiteY128" fmla="*/ 835517 h 1039515"/>
                <a:gd name="connsiteX129" fmla="*/ 2555266 w 4475956"/>
                <a:gd name="connsiteY129" fmla="*/ 834355 h 1039515"/>
                <a:gd name="connsiteX130" fmla="*/ 2555266 w 4475956"/>
                <a:gd name="connsiteY130" fmla="*/ 826218 h 1039515"/>
                <a:gd name="connsiteX131" fmla="*/ 2556411 w 4475956"/>
                <a:gd name="connsiteY131" fmla="*/ 826218 h 1039515"/>
                <a:gd name="connsiteX132" fmla="*/ 2564428 w 4475956"/>
                <a:gd name="connsiteY132" fmla="*/ 826218 h 1039515"/>
                <a:gd name="connsiteX133" fmla="*/ 2564428 w 4475956"/>
                <a:gd name="connsiteY133" fmla="*/ 825056 h 1039515"/>
                <a:gd name="connsiteX134" fmla="*/ 2564428 w 4475956"/>
                <a:gd name="connsiteY134" fmla="*/ 816920 h 1039515"/>
                <a:gd name="connsiteX135" fmla="*/ 2563283 w 4475956"/>
                <a:gd name="connsiteY135" fmla="*/ 816920 h 1039515"/>
                <a:gd name="connsiteX136" fmla="*/ 2555266 w 4475956"/>
                <a:gd name="connsiteY136" fmla="*/ 816920 h 1039515"/>
                <a:gd name="connsiteX137" fmla="*/ 2555266 w 4475956"/>
                <a:gd name="connsiteY137" fmla="*/ 816048 h 1039515"/>
                <a:gd name="connsiteX138" fmla="*/ 2555266 w 4475956"/>
                <a:gd name="connsiteY138" fmla="*/ 809946 h 1039515"/>
                <a:gd name="connsiteX139" fmla="*/ 2556411 w 4475956"/>
                <a:gd name="connsiteY139" fmla="*/ 809946 h 1039515"/>
                <a:gd name="connsiteX140" fmla="*/ 2564428 w 4475956"/>
                <a:gd name="connsiteY140" fmla="*/ 809946 h 1039515"/>
                <a:gd name="connsiteX141" fmla="*/ 2564428 w 4475956"/>
                <a:gd name="connsiteY141" fmla="*/ 808783 h 1039515"/>
                <a:gd name="connsiteX142" fmla="*/ 2564428 w 4475956"/>
                <a:gd name="connsiteY142" fmla="*/ 800647 h 1039515"/>
                <a:gd name="connsiteX143" fmla="*/ 2563283 w 4475956"/>
                <a:gd name="connsiteY143" fmla="*/ 800647 h 1039515"/>
                <a:gd name="connsiteX144" fmla="*/ 2555266 w 4475956"/>
                <a:gd name="connsiteY144" fmla="*/ 800647 h 1039515"/>
                <a:gd name="connsiteX145" fmla="*/ 2555266 w 4475956"/>
                <a:gd name="connsiteY145" fmla="*/ 799485 h 1039515"/>
                <a:gd name="connsiteX146" fmla="*/ 2555266 w 4475956"/>
                <a:gd name="connsiteY146" fmla="*/ 791348 h 1039515"/>
                <a:gd name="connsiteX147" fmla="*/ 2556411 w 4475956"/>
                <a:gd name="connsiteY147" fmla="*/ 791348 h 1039515"/>
                <a:gd name="connsiteX148" fmla="*/ 2564428 w 4475956"/>
                <a:gd name="connsiteY148" fmla="*/ 791348 h 1039515"/>
                <a:gd name="connsiteX149" fmla="*/ 2564428 w 4475956"/>
                <a:gd name="connsiteY149" fmla="*/ 790477 h 1039515"/>
                <a:gd name="connsiteX150" fmla="*/ 2564428 w 4475956"/>
                <a:gd name="connsiteY150" fmla="*/ 784375 h 1039515"/>
                <a:gd name="connsiteX151" fmla="*/ 2563283 w 4475956"/>
                <a:gd name="connsiteY151" fmla="*/ 784375 h 1039515"/>
                <a:gd name="connsiteX152" fmla="*/ 2555266 w 4475956"/>
                <a:gd name="connsiteY152" fmla="*/ 784375 h 1039515"/>
                <a:gd name="connsiteX153" fmla="*/ 2555266 w 4475956"/>
                <a:gd name="connsiteY153" fmla="*/ 783212 h 1039515"/>
                <a:gd name="connsiteX154" fmla="*/ 2555266 w 4475956"/>
                <a:gd name="connsiteY154" fmla="*/ 775076 h 1039515"/>
                <a:gd name="connsiteX155" fmla="*/ 2556411 w 4475956"/>
                <a:gd name="connsiteY155" fmla="*/ 775076 h 1039515"/>
                <a:gd name="connsiteX156" fmla="*/ 2564428 w 4475956"/>
                <a:gd name="connsiteY156" fmla="*/ 775076 h 1039515"/>
                <a:gd name="connsiteX157" fmla="*/ 2564428 w 4475956"/>
                <a:gd name="connsiteY157" fmla="*/ 773914 h 1039515"/>
                <a:gd name="connsiteX158" fmla="*/ 2564428 w 4475956"/>
                <a:gd name="connsiteY158" fmla="*/ 765777 h 1039515"/>
                <a:gd name="connsiteX159" fmla="*/ 2563283 w 4475956"/>
                <a:gd name="connsiteY159" fmla="*/ 765777 h 1039515"/>
                <a:gd name="connsiteX160" fmla="*/ 2555266 w 4475956"/>
                <a:gd name="connsiteY160" fmla="*/ 765777 h 1039515"/>
                <a:gd name="connsiteX161" fmla="*/ 2555266 w 4475956"/>
                <a:gd name="connsiteY161" fmla="*/ 764615 h 1039515"/>
                <a:gd name="connsiteX162" fmla="*/ 2555266 w 4475956"/>
                <a:gd name="connsiteY162" fmla="*/ 756479 h 1039515"/>
                <a:gd name="connsiteX163" fmla="*/ 2556411 w 4475956"/>
                <a:gd name="connsiteY163" fmla="*/ 756479 h 1039515"/>
                <a:gd name="connsiteX164" fmla="*/ 2564428 w 4475956"/>
                <a:gd name="connsiteY164" fmla="*/ 756479 h 1039515"/>
                <a:gd name="connsiteX165" fmla="*/ 2564428 w 4475956"/>
                <a:gd name="connsiteY165" fmla="*/ 755607 h 1039515"/>
                <a:gd name="connsiteX166" fmla="*/ 2564428 w 4475956"/>
                <a:gd name="connsiteY166" fmla="*/ 749505 h 1039515"/>
                <a:gd name="connsiteX167" fmla="*/ 2563283 w 4475956"/>
                <a:gd name="connsiteY167" fmla="*/ 749505 h 1039515"/>
                <a:gd name="connsiteX168" fmla="*/ 2555266 w 4475956"/>
                <a:gd name="connsiteY168" fmla="*/ 749505 h 1039515"/>
                <a:gd name="connsiteX169" fmla="*/ 2555266 w 4475956"/>
                <a:gd name="connsiteY169" fmla="*/ 748343 h 1039515"/>
                <a:gd name="connsiteX170" fmla="*/ 2555266 w 4475956"/>
                <a:gd name="connsiteY170" fmla="*/ 740206 h 1039515"/>
                <a:gd name="connsiteX171" fmla="*/ 2556411 w 4475956"/>
                <a:gd name="connsiteY171" fmla="*/ 740206 h 1039515"/>
                <a:gd name="connsiteX172" fmla="*/ 2564428 w 4475956"/>
                <a:gd name="connsiteY172" fmla="*/ 740206 h 1039515"/>
                <a:gd name="connsiteX173" fmla="*/ 2564428 w 4475956"/>
                <a:gd name="connsiteY173" fmla="*/ 739044 h 1039515"/>
                <a:gd name="connsiteX174" fmla="*/ 2564428 w 4475956"/>
                <a:gd name="connsiteY174" fmla="*/ 730908 h 1039515"/>
                <a:gd name="connsiteX175" fmla="*/ 2563283 w 4475956"/>
                <a:gd name="connsiteY175" fmla="*/ 730908 h 1039515"/>
                <a:gd name="connsiteX176" fmla="*/ 2555266 w 4475956"/>
                <a:gd name="connsiteY176" fmla="*/ 730908 h 1039515"/>
                <a:gd name="connsiteX177" fmla="*/ 2555266 w 4475956"/>
                <a:gd name="connsiteY177" fmla="*/ 729745 h 1039515"/>
                <a:gd name="connsiteX178" fmla="*/ 2555266 w 4475956"/>
                <a:gd name="connsiteY178" fmla="*/ 721609 h 1039515"/>
                <a:gd name="connsiteX179" fmla="*/ 2556411 w 4475956"/>
                <a:gd name="connsiteY179" fmla="*/ 721609 h 1039515"/>
                <a:gd name="connsiteX180" fmla="*/ 2564428 w 4475956"/>
                <a:gd name="connsiteY180" fmla="*/ 721609 h 1039515"/>
                <a:gd name="connsiteX181" fmla="*/ 2564428 w 4475956"/>
                <a:gd name="connsiteY181" fmla="*/ 720737 h 1039515"/>
                <a:gd name="connsiteX182" fmla="*/ 2564428 w 4475956"/>
                <a:gd name="connsiteY182" fmla="*/ 714635 h 1039515"/>
                <a:gd name="connsiteX183" fmla="*/ 2563283 w 4475956"/>
                <a:gd name="connsiteY183" fmla="*/ 714635 h 1039515"/>
                <a:gd name="connsiteX184" fmla="*/ 2555266 w 4475956"/>
                <a:gd name="connsiteY184" fmla="*/ 714635 h 1039515"/>
                <a:gd name="connsiteX185" fmla="*/ 2555266 w 4475956"/>
                <a:gd name="connsiteY185" fmla="*/ 713473 h 1039515"/>
                <a:gd name="connsiteX186" fmla="*/ 2555266 w 4475956"/>
                <a:gd name="connsiteY186" fmla="*/ 705336 h 1039515"/>
                <a:gd name="connsiteX187" fmla="*/ 2556411 w 4475956"/>
                <a:gd name="connsiteY187" fmla="*/ 705336 h 1039515"/>
                <a:gd name="connsiteX188" fmla="*/ 2564428 w 4475956"/>
                <a:gd name="connsiteY188" fmla="*/ 705336 h 1039515"/>
                <a:gd name="connsiteX189" fmla="*/ 2563283 w 4475956"/>
                <a:gd name="connsiteY189" fmla="*/ 703593 h 1039515"/>
                <a:gd name="connsiteX190" fmla="*/ 2555266 w 4475956"/>
                <a:gd name="connsiteY190" fmla="*/ 691389 h 1039515"/>
                <a:gd name="connsiteX191" fmla="*/ 2555266 w 4475956"/>
                <a:gd name="connsiteY191" fmla="*/ 654194 h 1039515"/>
                <a:gd name="connsiteX192" fmla="*/ 2708733 w 4475956"/>
                <a:gd name="connsiteY192" fmla="*/ 654194 h 1039515"/>
                <a:gd name="connsiteX193" fmla="*/ 2722475 w 4475956"/>
                <a:gd name="connsiteY193" fmla="*/ 675116 h 1039515"/>
                <a:gd name="connsiteX194" fmla="*/ 2722475 w 4475956"/>
                <a:gd name="connsiteY194" fmla="*/ 721609 h 1039515"/>
                <a:gd name="connsiteX195" fmla="*/ 2721330 w 4475956"/>
                <a:gd name="connsiteY195" fmla="*/ 721609 h 1039515"/>
                <a:gd name="connsiteX196" fmla="*/ 2713313 w 4475956"/>
                <a:gd name="connsiteY196" fmla="*/ 721609 h 1039515"/>
                <a:gd name="connsiteX197" fmla="*/ 2713313 w 4475956"/>
                <a:gd name="connsiteY197" fmla="*/ 722771 h 1039515"/>
                <a:gd name="connsiteX198" fmla="*/ 2713313 w 4475956"/>
                <a:gd name="connsiteY198" fmla="*/ 730908 h 1039515"/>
                <a:gd name="connsiteX199" fmla="*/ 2714459 w 4475956"/>
                <a:gd name="connsiteY199" fmla="*/ 730908 h 1039515"/>
                <a:gd name="connsiteX200" fmla="*/ 2722475 w 4475956"/>
                <a:gd name="connsiteY200" fmla="*/ 730908 h 1039515"/>
                <a:gd name="connsiteX201" fmla="*/ 2722475 w 4475956"/>
                <a:gd name="connsiteY201" fmla="*/ 732070 h 1039515"/>
                <a:gd name="connsiteX202" fmla="*/ 2722475 w 4475956"/>
                <a:gd name="connsiteY202" fmla="*/ 740206 h 1039515"/>
                <a:gd name="connsiteX203" fmla="*/ 2721330 w 4475956"/>
                <a:gd name="connsiteY203" fmla="*/ 740206 h 1039515"/>
                <a:gd name="connsiteX204" fmla="*/ 2713313 w 4475956"/>
                <a:gd name="connsiteY204" fmla="*/ 740206 h 1039515"/>
                <a:gd name="connsiteX205" fmla="*/ 2713313 w 4475956"/>
                <a:gd name="connsiteY205" fmla="*/ 741368 h 1039515"/>
                <a:gd name="connsiteX206" fmla="*/ 2713313 w 4475956"/>
                <a:gd name="connsiteY206" fmla="*/ 749505 h 1039515"/>
                <a:gd name="connsiteX207" fmla="*/ 2714459 w 4475956"/>
                <a:gd name="connsiteY207" fmla="*/ 749505 h 1039515"/>
                <a:gd name="connsiteX208" fmla="*/ 2722475 w 4475956"/>
                <a:gd name="connsiteY208" fmla="*/ 749505 h 1039515"/>
                <a:gd name="connsiteX209" fmla="*/ 2722475 w 4475956"/>
                <a:gd name="connsiteY209" fmla="*/ 750377 h 1039515"/>
                <a:gd name="connsiteX210" fmla="*/ 2722475 w 4475956"/>
                <a:gd name="connsiteY210" fmla="*/ 756479 h 1039515"/>
                <a:gd name="connsiteX211" fmla="*/ 2721330 w 4475956"/>
                <a:gd name="connsiteY211" fmla="*/ 756479 h 1039515"/>
                <a:gd name="connsiteX212" fmla="*/ 2713313 w 4475956"/>
                <a:gd name="connsiteY212" fmla="*/ 756479 h 1039515"/>
                <a:gd name="connsiteX213" fmla="*/ 2713313 w 4475956"/>
                <a:gd name="connsiteY213" fmla="*/ 757641 h 1039515"/>
                <a:gd name="connsiteX214" fmla="*/ 2713313 w 4475956"/>
                <a:gd name="connsiteY214" fmla="*/ 765777 h 1039515"/>
                <a:gd name="connsiteX215" fmla="*/ 2714459 w 4475956"/>
                <a:gd name="connsiteY215" fmla="*/ 765777 h 1039515"/>
                <a:gd name="connsiteX216" fmla="*/ 2722475 w 4475956"/>
                <a:gd name="connsiteY216" fmla="*/ 765777 h 1039515"/>
                <a:gd name="connsiteX217" fmla="*/ 2722475 w 4475956"/>
                <a:gd name="connsiteY217" fmla="*/ 766940 h 1039515"/>
                <a:gd name="connsiteX218" fmla="*/ 2722475 w 4475956"/>
                <a:gd name="connsiteY218" fmla="*/ 775076 h 1039515"/>
                <a:gd name="connsiteX219" fmla="*/ 2721330 w 4475956"/>
                <a:gd name="connsiteY219" fmla="*/ 775076 h 1039515"/>
                <a:gd name="connsiteX220" fmla="*/ 2713313 w 4475956"/>
                <a:gd name="connsiteY220" fmla="*/ 775076 h 1039515"/>
                <a:gd name="connsiteX221" fmla="*/ 2713313 w 4475956"/>
                <a:gd name="connsiteY221" fmla="*/ 776238 h 1039515"/>
                <a:gd name="connsiteX222" fmla="*/ 2713313 w 4475956"/>
                <a:gd name="connsiteY222" fmla="*/ 784375 h 1039515"/>
                <a:gd name="connsiteX223" fmla="*/ 2714459 w 4475956"/>
                <a:gd name="connsiteY223" fmla="*/ 784375 h 1039515"/>
                <a:gd name="connsiteX224" fmla="*/ 2722475 w 4475956"/>
                <a:gd name="connsiteY224" fmla="*/ 784375 h 1039515"/>
                <a:gd name="connsiteX225" fmla="*/ 2722475 w 4475956"/>
                <a:gd name="connsiteY225" fmla="*/ 785246 h 1039515"/>
                <a:gd name="connsiteX226" fmla="*/ 2722475 w 4475956"/>
                <a:gd name="connsiteY226" fmla="*/ 791348 h 1039515"/>
                <a:gd name="connsiteX227" fmla="*/ 2721330 w 4475956"/>
                <a:gd name="connsiteY227" fmla="*/ 791348 h 1039515"/>
                <a:gd name="connsiteX228" fmla="*/ 2713313 w 4475956"/>
                <a:gd name="connsiteY228" fmla="*/ 791348 h 1039515"/>
                <a:gd name="connsiteX229" fmla="*/ 2713313 w 4475956"/>
                <a:gd name="connsiteY229" fmla="*/ 792511 h 1039515"/>
                <a:gd name="connsiteX230" fmla="*/ 2713313 w 4475956"/>
                <a:gd name="connsiteY230" fmla="*/ 800647 h 1039515"/>
                <a:gd name="connsiteX231" fmla="*/ 2714459 w 4475956"/>
                <a:gd name="connsiteY231" fmla="*/ 800647 h 1039515"/>
                <a:gd name="connsiteX232" fmla="*/ 2722475 w 4475956"/>
                <a:gd name="connsiteY232" fmla="*/ 800647 h 1039515"/>
                <a:gd name="connsiteX233" fmla="*/ 2722475 w 4475956"/>
                <a:gd name="connsiteY233" fmla="*/ 801809 h 1039515"/>
                <a:gd name="connsiteX234" fmla="*/ 2722475 w 4475956"/>
                <a:gd name="connsiteY234" fmla="*/ 809946 h 1039515"/>
                <a:gd name="connsiteX235" fmla="*/ 2721330 w 4475956"/>
                <a:gd name="connsiteY235" fmla="*/ 809946 h 1039515"/>
                <a:gd name="connsiteX236" fmla="*/ 2713313 w 4475956"/>
                <a:gd name="connsiteY236" fmla="*/ 809946 h 1039515"/>
                <a:gd name="connsiteX237" fmla="*/ 2713313 w 4475956"/>
                <a:gd name="connsiteY237" fmla="*/ 810817 h 1039515"/>
                <a:gd name="connsiteX238" fmla="*/ 2713313 w 4475956"/>
                <a:gd name="connsiteY238" fmla="*/ 816920 h 1039515"/>
                <a:gd name="connsiteX239" fmla="*/ 2714459 w 4475956"/>
                <a:gd name="connsiteY239" fmla="*/ 816920 h 1039515"/>
                <a:gd name="connsiteX240" fmla="*/ 2722475 w 4475956"/>
                <a:gd name="connsiteY240" fmla="*/ 816920 h 1039515"/>
                <a:gd name="connsiteX241" fmla="*/ 2722475 w 4475956"/>
                <a:gd name="connsiteY241" fmla="*/ 818082 h 1039515"/>
                <a:gd name="connsiteX242" fmla="*/ 2722475 w 4475956"/>
                <a:gd name="connsiteY242" fmla="*/ 826218 h 1039515"/>
                <a:gd name="connsiteX243" fmla="*/ 2721330 w 4475956"/>
                <a:gd name="connsiteY243" fmla="*/ 826218 h 1039515"/>
                <a:gd name="connsiteX244" fmla="*/ 2713313 w 4475956"/>
                <a:gd name="connsiteY244" fmla="*/ 826218 h 1039515"/>
                <a:gd name="connsiteX245" fmla="*/ 2713313 w 4475956"/>
                <a:gd name="connsiteY245" fmla="*/ 827380 h 1039515"/>
                <a:gd name="connsiteX246" fmla="*/ 2713313 w 4475956"/>
                <a:gd name="connsiteY246" fmla="*/ 835517 h 1039515"/>
                <a:gd name="connsiteX247" fmla="*/ 2714459 w 4475956"/>
                <a:gd name="connsiteY247" fmla="*/ 835517 h 1039515"/>
                <a:gd name="connsiteX248" fmla="*/ 2722475 w 4475956"/>
                <a:gd name="connsiteY248" fmla="*/ 835517 h 1039515"/>
                <a:gd name="connsiteX249" fmla="*/ 2722475 w 4475956"/>
                <a:gd name="connsiteY249" fmla="*/ 836679 h 1039515"/>
                <a:gd name="connsiteX250" fmla="*/ 2722475 w 4475956"/>
                <a:gd name="connsiteY250" fmla="*/ 844815 h 1039515"/>
                <a:gd name="connsiteX251" fmla="*/ 2721330 w 4475956"/>
                <a:gd name="connsiteY251" fmla="*/ 844815 h 1039515"/>
                <a:gd name="connsiteX252" fmla="*/ 2713313 w 4475956"/>
                <a:gd name="connsiteY252" fmla="*/ 844815 h 1039515"/>
                <a:gd name="connsiteX253" fmla="*/ 2713313 w 4475956"/>
                <a:gd name="connsiteY253" fmla="*/ 845687 h 1039515"/>
                <a:gd name="connsiteX254" fmla="*/ 2713313 w 4475956"/>
                <a:gd name="connsiteY254" fmla="*/ 851789 h 1039515"/>
                <a:gd name="connsiteX255" fmla="*/ 2714459 w 4475956"/>
                <a:gd name="connsiteY255" fmla="*/ 851789 h 1039515"/>
                <a:gd name="connsiteX256" fmla="*/ 2722475 w 4475956"/>
                <a:gd name="connsiteY256" fmla="*/ 851789 h 1039515"/>
                <a:gd name="connsiteX257" fmla="*/ 2722475 w 4475956"/>
                <a:gd name="connsiteY257" fmla="*/ 852952 h 1039515"/>
                <a:gd name="connsiteX258" fmla="*/ 2722475 w 4475956"/>
                <a:gd name="connsiteY258" fmla="*/ 861088 h 1039515"/>
                <a:gd name="connsiteX259" fmla="*/ 2721330 w 4475956"/>
                <a:gd name="connsiteY259" fmla="*/ 861088 h 1039515"/>
                <a:gd name="connsiteX260" fmla="*/ 2713313 w 4475956"/>
                <a:gd name="connsiteY260" fmla="*/ 861088 h 1039515"/>
                <a:gd name="connsiteX261" fmla="*/ 2713313 w 4475956"/>
                <a:gd name="connsiteY261" fmla="*/ 862250 h 1039515"/>
                <a:gd name="connsiteX262" fmla="*/ 2713313 w 4475956"/>
                <a:gd name="connsiteY262" fmla="*/ 870387 h 1039515"/>
                <a:gd name="connsiteX263" fmla="*/ 2714459 w 4475956"/>
                <a:gd name="connsiteY263" fmla="*/ 870387 h 1039515"/>
                <a:gd name="connsiteX264" fmla="*/ 2722475 w 4475956"/>
                <a:gd name="connsiteY264" fmla="*/ 870387 h 1039515"/>
                <a:gd name="connsiteX265" fmla="*/ 2722475 w 4475956"/>
                <a:gd name="connsiteY265" fmla="*/ 871258 h 1039515"/>
                <a:gd name="connsiteX266" fmla="*/ 2722475 w 4475956"/>
                <a:gd name="connsiteY266" fmla="*/ 877360 h 1039515"/>
                <a:gd name="connsiteX267" fmla="*/ 2721330 w 4475956"/>
                <a:gd name="connsiteY267" fmla="*/ 877360 h 1039515"/>
                <a:gd name="connsiteX268" fmla="*/ 2713313 w 4475956"/>
                <a:gd name="connsiteY268" fmla="*/ 877360 h 1039515"/>
                <a:gd name="connsiteX269" fmla="*/ 2713313 w 4475956"/>
                <a:gd name="connsiteY269" fmla="*/ 878523 h 1039515"/>
                <a:gd name="connsiteX270" fmla="*/ 2713313 w 4475956"/>
                <a:gd name="connsiteY270" fmla="*/ 886659 h 1039515"/>
                <a:gd name="connsiteX271" fmla="*/ 2714459 w 4475956"/>
                <a:gd name="connsiteY271" fmla="*/ 886659 h 1039515"/>
                <a:gd name="connsiteX272" fmla="*/ 2722475 w 4475956"/>
                <a:gd name="connsiteY272" fmla="*/ 886659 h 1039515"/>
                <a:gd name="connsiteX273" fmla="*/ 2722475 w 4475956"/>
                <a:gd name="connsiteY273" fmla="*/ 887821 h 1039515"/>
                <a:gd name="connsiteX274" fmla="*/ 2722475 w 4475956"/>
                <a:gd name="connsiteY274" fmla="*/ 895958 h 1039515"/>
                <a:gd name="connsiteX275" fmla="*/ 2721330 w 4475956"/>
                <a:gd name="connsiteY275" fmla="*/ 895958 h 1039515"/>
                <a:gd name="connsiteX276" fmla="*/ 2713313 w 4475956"/>
                <a:gd name="connsiteY276" fmla="*/ 895958 h 1039515"/>
                <a:gd name="connsiteX277" fmla="*/ 2713313 w 4475956"/>
                <a:gd name="connsiteY277" fmla="*/ 897120 h 1039515"/>
                <a:gd name="connsiteX278" fmla="*/ 2713313 w 4475956"/>
                <a:gd name="connsiteY278" fmla="*/ 905256 h 1039515"/>
                <a:gd name="connsiteX279" fmla="*/ 2714459 w 4475956"/>
                <a:gd name="connsiteY279" fmla="*/ 905256 h 1039515"/>
                <a:gd name="connsiteX280" fmla="*/ 2722475 w 4475956"/>
                <a:gd name="connsiteY280" fmla="*/ 905256 h 1039515"/>
                <a:gd name="connsiteX281" fmla="*/ 2722475 w 4475956"/>
                <a:gd name="connsiteY281" fmla="*/ 906128 h 1039515"/>
                <a:gd name="connsiteX282" fmla="*/ 2722475 w 4475956"/>
                <a:gd name="connsiteY282" fmla="*/ 912230 h 1039515"/>
                <a:gd name="connsiteX283" fmla="*/ 2721330 w 4475956"/>
                <a:gd name="connsiteY283" fmla="*/ 912230 h 1039515"/>
                <a:gd name="connsiteX284" fmla="*/ 2713313 w 4475956"/>
                <a:gd name="connsiteY284" fmla="*/ 912230 h 1039515"/>
                <a:gd name="connsiteX285" fmla="*/ 2713313 w 4475956"/>
                <a:gd name="connsiteY285" fmla="*/ 913392 h 1039515"/>
                <a:gd name="connsiteX286" fmla="*/ 2713313 w 4475956"/>
                <a:gd name="connsiteY286" fmla="*/ 921529 h 1039515"/>
                <a:gd name="connsiteX287" fmla="*/ 2738509 w 4475956"/>
                <a:gd name="connsiteY287" fmla="*/ 942451 h 1039515"/>
                <a:gd name="connsiteX288" fmla="*/ 2737365 w 4475956"/>
                <a:gd name="connsiteY288" fmla="*/ 947100 h 1039515"/>
                <a:gd name="connsiteX289" fmla="*/ 2729347 w 4475956"/>
                <a:gd name="connsiteY289" fmla="*/ 947100 h 1039515"/>
                <a:gd name="connsiteX290" fmla="*/ 2729347 w 4475956"/>
                <a:gd name="connsiteY290" fmla="*/ 972671 h 1039515"/>
                <a:gd name="connsiteX291" fmla="*/ 2730493 w 4475956"/>
                <a:gd name="connsiteY291" fmla="*/ 972671 h 1039515"/>
                <a:gd name="connsiteX292" fmla="*/ 2738509 w 4475956"/>
                <a:gd name="connsiteY292" fmla="*/ 972671 h 1039515"/>
                <a:gd name="connsiteX293" fmla="*/ 2738509 w 4475956"/>
                <a:gd name="connsiteY293" fmla="*/ 971218 h 1039515"/>
                <a:gd name="connsiteX294" fmla="*/ 2738509 w 4475956"/>
                <a:gd name="connsiteY294" fmla="*/ 961048 h 1039515"/>
                <a:gd name="connsiteX295" fmla="*/ 2739655 w 4475956"/>
                <a:gd name="connsiteY295" fmla="*/ 960467 h 1039515"/>
                <a:gd name="connsiteX296" fmla="*/ 2747671 w 4475956"/>
                <a:gd name="connsiteY296" fmla="*/ 956399 h 1039515"/>
                <a:gd name="connsiteX297" fmla="*/ 2749675 w 4475956"/>
                <a:gd name="connsiteY297" fmla="*/ 956399 h 1039515"/>
                <a:gd name="connsiteX298" fmla="*/ 2763706 w 4475956"/>
                <a:gd name="connsiteY298" fmla="*/ 956399 h 1039515"/>
                <a:gd name="connsiteX299" fmla="*/ 2763706 w 4475956"/>
                <a:gd name="connsiteY299" fmla="*/ 957561 h 1039515"/>
                <a:gd name="connsiteX300" fmla="*/ 2763706 w 4475956"/>
                <a:gd name="connsiteY300" fmla="*/ 965697 h 1039515"/>
                <a:gd name="connsiteX301" fmla="*/ 2765424 w 4475956"/>
                <a:gd name="connsiteY301" fmla="*/ 965697 h 1039515"/>
                <a:gd name="connsiteX302" fmla="*/ 2777450 w 4475956"/>
                <a:gd name="connsiteY302" fmla="*/ 965697 h 1039515"/>
                <a:gd name="connsiteX303" fmla="*/ 2778594 w 4475956"/>
                <a:gd name="connsiteY303" fmla="*/ 970346 h 1039515"/>
                <a:gd name="connsiteX304" fmla="*/ 2786612 w 4475956"/>
                <a:gd name="connsiteY304" fmla="*/ 970346 h 1039515"/>
                <a:gd name="connsiteX305" fmla="*/ 2811807 w 4475956"/>
                <a:gd name="connsiteY305" fmla="*/ 1002891 h 1039515"/>
                <a:gd name="connsiteX306" fmla="*/ 2811807 w 4475956"/>
                <a:gd name="connsiteY306" fmla="*/ 1037761 h 1039515"/>
                <a:gd name="connsiteX307" fmla="*/ 2812951 w 4475956"/>
                <a:gd name="connsiteY307" fmla="*/ 1037761 h 1039515"/>
                <a:gd name="connsiteX308" fmla="*/ 2820970 w 4475956"/>
                <a:gd name="connsiteY308" fmla="*/ 1037761 h 1039515"/>
                <a:gd name="connsiteX309" fmla="*/ 2820970 w 4475956"/>
                <a:gd name="connsiteY309" fmla="*/ 1035727 h 1039515"/>
                <a:gd name="connsiteX310" fmla="*/ 2820970 w 4475956"/>
                <a:gd name="connsiteY310" fmla="*/ 1021489 h 1039515"/>
                <a:gd name="connsiteX311" fmla="*/ 2821829 w 4475956"/>
                <a:gd name="connsiteY311" fmla="*/ 1021489 h 1039515"/>
                <a:gd name="connsiteX312" fmla="*/ 2827841 w 4475956"/>
                <a:gd name="connsiteY312" fmla="*/ 1021489 h 1039515"/>
                <a:gd name="connsiteX313" fmla="*/ 2827841 w 4475956"/>
                <a:gd name="connsiteY313" fmla="*/ 1022651 h 1039515"/>
                <a:gd name="connsiteX314" fmla="*/ 2827841 w 4475956"/>
                <a:gd name="connsiteY314" fmla="*/ 1030787 h 1039515"/>
                <a:gd name="connsiteX315" fmla="*/ 2837003 w 4475956"/>
                <a:gd name="connsiteY315" fmla="*/ 981970 h 1039515"/>
                <a:gd name="connsiteX316" fmla="*/ 2875943 w 4475956"/>
                <a:gd name="connsiteY316" fmla="*/ 981970 h 1039515"/>
                <a:gd name="connsiteX317" fmla="*/ 2875943 w 4475956"/>
                <a:gd name="connsiteY317" fmla="*/ 907581 h 1039515"/>
                <a:gd name="connsiteX318" fmla="*/ 2912591 w 4475956"/>
                <a:gd name="connsiteY318" fmla="*/ 907581 h 1039515"/>
                <a:gd name="connsiteX319" fmla="*/ 2912591 w 4475956"/>
                <a:gd name="connsiteY319" fmla="*/ 906709 h 1039515"/>
                <a:gd name="connsiteX320" fmla="*/ 2912591 w 4475956"/>
                <a:gd name="connsiteY320" fmla="*/ 900607 h 1039515"/>
                <a:gd name="connsiteX321" fmla="*/ 2935497 w 4475956"/>
                <a:gd name="connsiteY321" fmla="*/ 900607 h 1039515"/>
                <a:gd name="connsiteX322" fmla="*/ 2935497 w 4475956"/>
                <a:gd name="connsiteY322" fmla="*/ 861088 h 1039515"/>
                <a:gd name="connsiteX323" fmla="*/ 2930915 w 4475956"/>
                <a:gd name="connsiteY323" fmla="*/ 859344 h 1039515"/>
                <a:gd name="connsiteX324" fmla="*/ 2930915 w 4475956"/>
                <a:gd name="connsiteY324" fmla="*/ 847140 h 1039515"/>
                <a:gd name="connsiteX325" fmla="*/ 2935497 w 4475956"/>
                <a:gd name="connsiteY325" fmla="*/ 849465 h 1039515"/>
                <a:gd name="connsiteX326" fmla="*/ 2940079 w 4475956"/>
                <a:gd name="connsiteY326" fmla="*/ 826218 h 1039515"/>
                <a:gd name="connsiteX327" fmla="*/ 2944659 w 4475956"/>
                <a:gd name="connsiteY327" fmla="*/ 849465 h 1039515"/>
                <a:gd name="connsiteX328" fmla="*/ 2947237 w 4475956"/>
                <a:gd name="connsiteY328" fmla="*/ 846268 h 1039515"/>
                <a:gd name="connsiteX329" fmla="*/ 2949241 w 4475956"/>
                <a:gd name="connsiteY329" fmla="*/ 840166 h 1039515"/>
                <a:gd name="connsiteX330" fmla="*/ 2949813 w 4475956"/>
                <a:gd name="connsiteY330" fmla="*/ 839004 h 1039515"/>
                <a:gd name="connsiteX331" fmla="*/ 2953821 w 4475956"/>
                <a:gd name="connsiteY331" fmla="*/ 830867 h 1039515"/>
                <a:gd name="connsiteX332" fmla="*/ 2954395 w 4475956"/>
                <a:gd name="connsiteY332" fmla="*/ 829705 h 1039515"/>
                <a:gd name="connsiteX333" fmla="*/ 2958403 w 4475956"/>
                <a:gd name="connsiteY333" fmla="*/ 821569 h 1039515"/>
                <a:gd name="connsiteX334" fmla="*/ 2959834 w 4475956"/>
                <a:gd name="connsiteY334" fmla="*/ 820697 h 1039515"/>
                <a:gd name="connsiteX335" fmla="*/ 2969855 w 4475956"/>
                <a:gd name="connsiteY335" fmla="*/ 814595 h 1039515"/>
                <a:gd name="connsiteX336" fmla="*/ 2971573 w 4475956"/>
                <a:gd name="connsiteY336" fmla="*/ 813433 h 1039515"/>
                <a:gd name="connsiteX337" fmla="*/ 2983599 w 4475956"/>
                <a:gd name="connsiteY337" fmla="*/ 805296 h 1039515"/>
                <a:gd name="connsiteX338" fmla="*/ 2984458 w 4475956"/>
                <a:gd name="connsiteY338" fmla="*/ 804134 h 1039515"/>
                <a:gd name="connsiteX339" fmla="*/ 2990471 w 4475956"/>
                <a:gd name="connsiteY339" fmla="*/ 795998 h 1039515"/>
                <a:gd name="connsiteX340" fmla="*/ 2991043 w 4475956"/>
                <a:gd name="connsiteY340" fmla="*/ 793964 h 1039515"/>
                <a:gd name="connsiteX341" fmla="*/ 2995052 w 4475956"/>
                <a:gd name="connsiteY341" fmla="*/ 779725 h 1039515"/>
                <a:gd name="connsiteX342" fmla="*/ 2995625 w 4475956"/>
                <a:gd name="connsiteY342" fmla="*/ 781759 h 1039515"/>
                <a:gd name="connsiteX343" fmla="*/ 2999633 w 4475956"/>
                <a:gd name="connsiteY343" fmla="*/ 795998 h 1039515"/>
                <a:gd name="connsiteX344" fmla="*/ 3000205 w 4475956"/>
                <a:gd name="connsiteY344" fmla="*/ 796869 h 1039515"/>
                <a:gd name="connsiteX345" fmla="*/ 3004214 w 4475956"/>
                <a:gd name="connsiteY345" fmla="*/ 802972 h 1039515"/>
                <a:gd name="connsiteX346" fmla="*/ 3005646 w 4475956"/>
                <a:gd name="connsiteY346" fmla="*/ 804134 h 1039515"/>
                <a:gd name="connsiteX347" fmla="*/ 3015667 w 4475956"/>
                <a:gd name="connsiteY347" fmla="*/ 812270 h 1039515"/>
                <a:gd name="connsiteX348" fmla="*/ 3016813 w 4475956"/>
                <a:gd name="connsiteY348" fmla="*/ 813433 h 1039515"/>
                <a:gd name="connsiteX349" fmla="*/ 3024828 w 4475956"/>
                <a:gd name="connsiteY349" fmla="*/ 821569 h 1039515"/>
                <a:gd name="connsiteX350" fmla="*/ 3025975 w 4475956"/>
                <a:gd name="connsiteY350" fmla="*/ 822731 h 1039515"/>
                <a:gd name="connsiteX351" fmla="*/ 3033991 w 4475956"/>
                <a:gd name="connsiteY351" fmla="*/ 830867 h 1039515"/>
                <a:gd name="connsiteX352" fmla="*/ 3034278 w 4475956"/>
                <a:gd name="connsiteY352" fmla="*/ 832030 h 1039515"/>
                <a:gd name="connsiteX353" fmla="*/ 3036281 w 4475956"/>
                <a:gd name="connsiteY353" fmla="*/ 840166 h 1039515"/>
                <a:gd name="connsiteX354" fmla="*/ 3036567 w 4475956"/>
                <a:gd name="connsiteY354" fmla="*/ 841328 h 1039515"/>
                <a:gd name="connsiteX355" fmla="*/ 3038572 w 4475956"/>
                <a:gd name="connsiteY355" fmla="*/ 849465 h 1039515"/>
                <a:gd name="connsiteX356" fmla="*/ 3045443 w 4475956"/>
                <a:gd name="connsiteY356" fmla="*/ 826218 h 1039515"/>
                <a:gd name="connsiteX357" fmla="*/ 3050025 w 4475956"/>
                <a:gd name="connsiteY357" fmla="*/ 849465 h 1039515"/>
                <a:gd name="connsiteX358" fmla="*/ 3054605 w 4475956"/>
                <a:gd name="connsiteY358" fmla="*/ 851208 h 1039515"/>
                <a:gd name="connsiteX359" fmla="*/ 3054605 w 4475956"/>
                <a:gd name="connsiteY359" fmla="*/ 863413 h 1039515"/>
                <a:gd name="connsiteX360" fmla="*/ 3050025 w 4475956"/>
                <a:gd name="connsiteY360" fmla="*/ 895958 h 1039515"/>
                <a:gd name="connsiteX361" fmla="*/ 3051171 w 4475956"/>
                <a:gd name="connsiteY361" fmla="*/ 895958 h 1039515"/>
                <a:gd name="connsiteX362" fmla="*/ 3059187 w 4475956"/>
                <a:gd name="connsiteY362" fmla="*/ 895958 h 1039515"/>
                <a:gd name="connsiteX363" fmla="*/ 3060047 w 4475956"/>
                <a:gd name="connsiteY363" fmla="*/ 900607 h 1039515"/>
                <a:gd name="connsiteX364" fmla="*/ 3066059 w 4475956"/>
                <a:gd name="connsiteY364" fmla="*/ 900607 h 1039515"/>
                <a:gd name="connsiteX365" fmla="*/ 3066059 w 4475956"/>
                <a:gd name="connsiteY365" fmla="*/ 899445 h 1039515"/>
                <a:gd name="connsiteX366" fmla="*/ 3066059 w 4475956"/>
                <a:gd name="connsiteY366" fmla="*/ 891308 h 1039515"/>
                <a:gd name="connsiteX367" fmla="*/ 3068349 w 4475956"/>
                <a:gd name="connsiteY367" fmla="*/ 891308 h 1039515"/>
                <a:gd name="connsiteX368" fmla="*/ 3084383 w 4475956"/>
                <a:gd name="connsiteY368" fmla="*/ 891308 h 1039515"/>
                <a:gd name="connsiteX369" fmla="*/ 3084383 w 4475956"/>
                <a:gd name="connsiteY369" fmla="*/ 889274 h 1039515"/>
                <a:gd name="connsiteX370" fmla="*/ 3084383 w 4475956"/>
                <a:gd name="connsiteY370" fmla="*/ 875036 h 1039515"/>
                <a:gd name="connsiteX371" fmla="*/ 3123323 w 4475956"/>
                <a:gd name="connsiteY371" fmla="*/ 875036 h 1039515"/>
                <a:gd name="connsiteX372" fmla="*/ 3123323 w 4475956"/>
                <a:gd name="connsiteY372" fmla="*/ 876489 h 1039515"/>
                <a:gd name="connsiteX373" fmla="*/ 3123323 w 4475956"/>
                <a:gd name="connsiteY373" fmla="*/ 886659 h 1039515"/>
                <a:gd name="connsiteX374" fmla="*/ 3143937 w 4475956"/>
                <a:gd name="connsiteY374" fmla="*/ 886659 h 1039515"/>
                <a:gd name="connsiteX375" fmla="*/ 3143937 w 4475956"/>
                <a:gd name="connsiteY375" fmla="*/ 888984 h 1039515"/>
                <a:gd name="connsiteX376" fmla="*/ 3143937 w 4475956"/>
                <a:gd name="connsiteY376" fmla="*/ 905256 h 1039515"/>
                <a:gd name="connsiteX377" fmla="*/ 3139357 w 4475956"/>
                <a:gd name="connsiteY377" fmla="*/ 906128 h 1039515"/>
                <a:gd name="connsiteX378" fmla="*/ 3139357 w 4475956"/>
                <a:gd name="connsiteY378" fmla="*/ 912230 h 1039515"/>
                <a:gd name="connsiteX379" fmla="*/ 3143937 w 4475956"/>
                <a:gd name="connsiteY379" fmla="*/ 913974 h 1039515"/>
                <a:gd name="connsiteX380" fmla="*/ 3143937 w 4475956"/>
                <a:gd name="connsiteY380" fmla="*/ 926178 h 1039515"/>
                <a:gd name="connsiteX381" fmla="*/ 3139357 w 4475956"/>
                <a:gd name="connsiteY381" fmla="*/ 930827 h 1039515"/>
                <a:gd name="connsiteX382" fmla="*/ 3139357 w 4475956"/>
                <a:gd name="connsiteY382" fmla="*/ 986619 h 1039515"/>
                <a:gd name="connsiteX383" fmla="*/ 3141360 w 4475956"/>
                <a:gd name="connsiteY383" fmla="*/ 986619 h 1039515"/>
                <a:gd name="connsiteX384" fmla="*/ 3155391 w 4475956"/>
                <a:gd name="connsiteY384" fmla="*/ 986619 h 1039515"/>
                <a:gd name="connsiteX385" fmla="*/ 3157107 w 4475956"/>
                <a:gd name="connsiteY385" fmla="*/ 991268 h 1039515"/>
                <a:gd name="connsiteX386" fmla="*/ 3169135 w 4475956"/>
                <a:gd name="connsiteY386" fmla="*/ 991268 h 1039515"/>
                <a:gd name="connsiteX387" fmla="*/ 3169135 w 4475956"/>
                <a:gd name="connsiteY387" fmla="*/ 993302 h 1039515"/>
                <a:gd name="connsiteX388" fmla="*/ 3169135 w 4475956"/>
                <a:gd name="connsiteY388" fmla="*/ 1007541 h 1039515"/>
                <a:gd name="connsiteX389" fmla="*/ 3170853 w 4475956"/>
                <a:gd name="connsiteY389" fmla="*/ 1007541 h 1039515"/>
                <a:gd name="connsiteX390" fmla="*/ 3182877 w 4475956"/>
                <a:gd name="connsiteY390" fmla="*/ 1007541 h 1039515"/>
                <a:gd name="connsiteX391" fmla="*/ 3182877 w 4475956"/>
                <a:gd name="connsiteY391" fmla="*/ 1005507 h 1039515"/>
                <a:gd name="connsiteX392" fmla="*/ 3182877 w 4475956"/>
                <a:gd name="connsiteY392" fmla="*/ 991268 h 1039515"/>
                <a:gd name="connsiteX393" fmla="*/ 3184880 w 4475956"/>
                <a:gd name="connsiteY393" fmla="*/ 990106 h 1039515"/>
                <a:gd name="connsiteX394" fmla="*/ 3198911 w 4475956"/>
                <a:gd name="connsiteY394" fmla="*/ 981970 h 1039515"/>
                <a:gd name="connsiteX395" fmla="*/ 3198911 w 4475956"/>
                <a:gd name="connsiteY395" fmla="*/ 961048 h 1039515"/>
                <a:gd name="connsiteX396" fmla="*/ 3194330 w 4475956"/>
                <a:gd name="connsiteY396" fmla="*/ 937801 h 1039515"/>
                <a:gd name="connsiteX397" fmla="*/ 3195474 w 4475956"/>
                <a:gd name="connsiteY397" fmla="*/ 937801 h 1039515"/>
                <a:gd name="connsiteX398" fmla="*/ 3203492 w 4475956"/>
                <a:gd name="connsiteY398" fmla="*/ 937801 h 1039515"/>
                <a:gd name="connsiteX399" fmla="*/ 3224107 w 4475956"/>
                <a:gd name="connsiteY399" fmla="*/ 935477 h 1039515"/>
                <a:gd name="connsiteX400" fmla="*/ 3224107 w 4475956"/>
                <a:gd name="connsiteY400" fmla="*/ 934314 h 1039515"/>
                <a:gd name="connsiteX401" fmla="*/ 3224107 w 4475956"/>
                <a:gd name="connsiteY401" fmla="*/ 926178 h 1039515"/>
                <a:gd name="connsiteX402" fmla="*/ 3225825 w 4475956"/>
                <a:gd name="connsiteY402" fmla="*/ 926178 h 1039515"/>
                <a:gd name="connsiteX403" fmla="*/ 3237850 w 4475956"/>
                <a:gd name="connsiteY403" fmla="*/ 926178 h 1039515"/>
                <a:gd name="connsiteX404" fmla="*/ 3237850 w 4475956"/>
                <a:gd name="connsiteY404" fmla="*/ 809946 h 1039515"/>
                <a:gd name="connsiteX405" fmla="*/ 3238995 w 4475956"/>
                <a:gd name="connsiteY405" fmla="*/ 809946 h 1039515"/>
                <a:gd name="connsiteX406" fmla="*/ 3247012 w 4475956"/>
                <a:gd name="connsiteY406" fmla="*/ 809946 h 1039515"/>
                <a:gd name="connsiteX407" fmla="*/ 3247012 w 4475956"/>
                <a:gd name="connsiteY407" fmla="*/ 807621 h 1039515"/>
                <a:gd name="connsiteX408" fmla="*/ 3247012 w 4475956"/>
                <a:gd name="connsiteY408" fmla="*/ 791348 h 1039515"/>
                <a:gd name="connsiteX409" fmla="*/ 3249303 w 4475956"/>
                <a:gd name="connsiteY409" fmla="*/ 744855 h 1039515"/>
                <a:gd name="connsiteX410" fmla="*/ 3250449 w 4475956"/>
                <a:gd name="connsiteY410" fmla="*/ 744855 h 1039515"/>
                <a:gd name="connsiteX411" fmla="*/ 3258465 w 4475956"/>
                <a:gd name="connsiteY411" fmla="*/ 744855 h 1039515"/>
                <a:gd name="connsiteX412" fmla="*/ 3258465 w 4475956"/>
                <a:gd name="connsiteY412" fmla="*/ 746018 h 1039515"/>
                <a:gd name="connsiteX413" fmla="*/ 3258465 w 4475956"/>
                <a:gd name="connsiteY413" fmla="*/ 754154 h 1039515"/>
                <a:gd name="connsiteX414" fmla="*/ 3263045 w 4475956"/>
                <a:gd name="connsiteY414" fmla="*/ 751829 h 1039515"/>
                <a:gd name="connsiteX415" fmla="*/ 3263045 w 4475956"/>
                <a:gd name="connsiteY415" fmla="*/ 735557 h 1039515"/>
                <a:gd name="connsiteX416" fmla="*/ 3264477 w 4475956"/>
                <a:gd name="connsiteY416" fmla="*/ 734976 h 1039515"/>
                <a:gd name="connsiteX417" fmla="*/ 3274499 w 4475956"/>
                <a:gd name="connsiteY417" fmla="*/ 730908 h 1039515"/>
                <a:gd name="connsiteX418" fmla="*/ 3275644 w 4475956"/>
                <a:gd name="connsiteY418" fmla="*/ 731489 h 1039515"/>
                <a:gd name="connsiteX419" fmla="*/ 3283661 w 4475956"/>
                <a:gd name="connsiteY419" fmla="*/ 735557 h 1039515"/>
                <a:gd name="connsiteX420" fmla="*/ 3285379 w 4475956"/>
                <a:gd name="connsiteY420" fmla="*/ 735557 h 1039515"/>
                <a:gd name="connsiteX421" fmla="*/ 3297405 w 4475956"/>
                <a:gd name="connsiteY421" fmla="*/ 735557 h 1039515"/>
                <a:gd name="connsiteX422" fmla="*/ 3297405 w 4475956"/>
                <a:gd name="connsiteY422" fmla="*/ 705336 h 1039515"/>
                <a:gd name="connsiteX423" fmla="*/ 3298550 w 4475956"/>
                <a:gd name="connsiteY423" fmla="*/ 705336 h 1039515"/>
                <a:gd name="connsiteX424" fmla="*/ 3306565 w 4475956"/>
                <a:gd name="connsiteY424" fmla="*/ 705336 h 1039515"/>
                <a:gd name="connsiteX425" fmla="*/ 3307997 w 4475956"/>
                <a:gd name="connsiteY425" fmla="*/ 709986 h 1039515"/>
                <a:gd name="connsiteX426" fmla="*/ 3318019 w 4475956"/>
                <a:gd name="connsiteY426" fmla="*/ 709986 h 1039515"/>
                <a:gd name="connsiteX427" fmla="*/ 3319165 w 4475956"/>
                <a:gd name="connsiteY427" fmla="*/ 705336 h 1039515"/>
                <a:gd name="connsiteX428" fmla="*/ 3327182 w 4475956"/>
                <a:gd name="connsiteY428" fmla="*/ 705336 h 1039515"/>
                <a:gd name="connsiteX429" fmla="*/ 3327182 w 4475956"/>
                <a:gd name="connsiteY429" fmla="*/ 740206 h 1039515"/>
                <a:gd name="connsiteX430" fmla="*/ 3328613 w 4475956"/>
                <a:gd name="connsiteY430" fmla="*/ 741368 h 1039515"/>
                <a:gd name="connsiteX431" fmla="*/ 3338635 w 4475956"/>
                <a:gd name="connsiteY431" fmla="*/ 749505 h 1039515"/>
                <a:gd name="connsiteX432" fmla="*/ 3361539 w 4475956"/>
                <a:gd name="connsiteY432" fmla="*/ 756479 h 1039515"/>
                <a:gd name="connsiteX433" fmla="*/ 3361539 w 4475956"/>
                <a:gd name="connsiteY433" fmla="*/ 755026 h 1039515"/>
                <a:gd name="connsiteX434" fmla="*/ 3361539 w 4475956"/>
                <a:gd name="connsiteY434" fmla="*/ 744855 h 1039515"/>
                <a:gd name="connsiteX435" fmla="*/ 3391317 w 4475956"/>
                <a:gd name="connsiteY435" fmla="*/ 735557 h 1039515"/>
                <a:gd name="connsiteX436" fmla="*/ 3391317 w 4475956"/>
                <a:gd name="connsiteY436" fmla="*/ 734395 h 1039515"/>
                <a:gd name="connsiteX437" fmla="*/ 3391317 w 4475956"/>
                <a:gd name="connsiteY437" fmla="*/ 726258 h 1039515"/>
                <a:gd name="connsiteX438" fmla="*/ 3392176 w 4475956"/>
                <a:gd name="connsiteY438" fmla="*/ 726258 h 1039515"/>
                <a:gd name="connsiteX439" fmla="*/ 3398189 w 4475956"/>
                <a:gd name="connsiteY439" fmla="*/ 726258 h 1039515"/>
                <a:gd name="connsiteX440" fmla="*/ 3398189 w 4475956"/>
                <a:gd name="connsiteY440" fmla="*/ 725387 h 1039515"/>
                <a:gd name="connsiteX441" fmla="*/ 3398189 w 4475956"/>
                <a:gd name="connsiteY441" fmla="*/ 719284 h 1039515"/>
                <a:gd name="connsiteX442" fmla="*/ 3400479 w 4475956"/>
                <a:gd name="connsiteY442" fmla="*/ 719284 h 1039515"/>
                <a:gd name="connsiteX443" fmla="*/ 3416513 w 4475956"/>
                <a:gd name="connsiteY443" fmla="*/ 719284 h 1039515"/>
                <a:gd name="connsiteX444" fmla="*/ 3416513 w 4475956"/>
                <a:gd name="connsiteY444" fmla="*/ 720156 h 1039515"/>
                <a:gd name="connsiteX445" fmla="*/ 3416513 w 4475956"/>
                <a:gd name="connsiteY445" fmla="*/ 726258 h 1039515"/>
                <a:gd name="connsiteX446" fmla="*/ 3418231 w 4475956"/>
                <a:gd name="connsiteY446" fmla="*/ 726258 h 1039515"/>
                <a:gd name="connsiteX447" fmla="*/ 3430257 w 4475956"/>
                <a:gd name="connsiteY447" fmla="*/ 726258 h 1039515"/>
                <a:gd name="connsiteX448" fmla="*/ 3430257 w 4475956"/>
                <a:gd name="connsiteY448" fmla="*/ 728002 h 1039515"/>
                <a:gd name="connsiteX449" fmla="*/ 3430257 w 4475956"/>
                <a:gd name="connsiteY449" fmla="*/ 740206 h 1039515"/>
                <a:gd name="connsiteX450" fmla="*/ 3455452 w 4475956"/>
                <a:gd name="connsiteY450" fmla="*/ 740206 h 1039515"/>
                <a:gd name="connsiteX451" fmla="*/ 3455452 w 4475956"/>
                <a:gd name="connsiteY451" fmla="*/ 739044 h 1039515"/>
                <a:gd name="connsiteX452" fmla="*/ 3455452 w 4475956"/>
                <a:gd name="connsiteY452" fmla="*/ 730908 h 1039515"/>
                <a:gd name="connsiteX453" fmla="*/ 3456884 w 4475956"/>
                <a:gd name="connsiteY453" fmla="*/ 730908 h 1039515"/>
                <a:gd name="connsiteX454" fmla="*/ 3466905 w 4475956"/>
                <a:gd name="connsiteY454" fmla="*/ 730908 h 1039515"/>
                <a:gd name="connsiteX455" fmla="*/ 3466905 w 4475956"/>
                <a:gd name="connsiteY455" fmla="*/ 729745 h 1039515"/>
                <a:gd name="connsiteX456" fmla="*/ 3466905 w 4475956"/>
                <a:gd name="connsiteY456" fmla="*/ 721609 h 1039515"/>
                <a:gd name="connsiteX457" fmla="*/ 3468623 w 4475956"/>
                <a:gd name="connsiteY457" fmla="*/ 721609 h 1039515"/>
                <a:gd name="connsiteX458" fmla="*/ 3480647 w 4475956"/>
                <a:gd name="connsiteY458" fmla="*/ 721609 h 1039515"/>
                <a:gd name="connsiteX459" fmla="*/ 3480647 w 4475956"/>
                <a:gd name="connsiteY459" fmla="*/ 722771 h 1039515"/>
                <a:gd name="connsiteX460" fmla="*/ 3480647 w 4475956"/>
                <a:gd name="connsiteY460" fmla="*/ 730908 h 1039515"/>
                <a:gd name="connsiteX461" fmla="*/ 3485229 w 4475956"/>
                <a:gd name="connsiteY461" fmla="*/ 675116 h 1039515"/>
                <a:gd name="connsiteX462" fmla="*/ 3588304 w 4475956"/>
                <a:gd name="connsiteY462" fmla="*/ 675116 h 1039515"/>
                <a:gd name="connsiteX463" fmla="*/ 3588304 w 4475956"/>
                <a:gd name="connsiteY463" fmla="*/ 749505 h 1039515"/>
                <a:gd name="connsiteX464" fmla="*/ 3590595 w 4475956"/>
                <a:gd name="connsiteY464" fmla="*/ 749505 h 1039515"/>
                <a:gd name="connsiteX465" fmla="*/ 3606629 w 4475956"/>
                <a:gd name="connsiteY465" fmla="*/ 749505 h 1039515"/>
                <a:gd name="connsiteX466" fmla="*/ 3606629 w 4475956"/>
                <a:gd name="connsiteY466" fmla="*/ 665817 h 1039515"/>
                <a:gd name="connsiteX467" fmla="*/ 3629535 w 4475956"/>
                <a:gd name="connsiteY467" fmla="*/ 654194 h 1039515"/>
                <a:gd name="connsiteX468" fmla="*/ 3659311 w 4475956"/>
                <a:gd name="connsiteY468" fmla="*/ 654194 h 1039515"/>
                <a:gd name="connsiteX469" fmla="*/ 3661316 w 4475956"/>
                <a:gd name="connsiteY469" fmla="*/ 652451 h 1039515"/>
                <a:gd name="connsiteX470" fmla="*/ 3675345 w 4475956"/>
                <a:gd name="connsiteY470" fmla="*/ 640246 h 1039515"/>
                <a:gd name="connsiteX471" fmla="*/ 3714285 w 4475956"/>
                <a:gd name="connsiteY471" fmla="*/ 640246 h 1039515"/>
                <a:gd name="connsiteX472" fmla="*/ 3714285 w 4475956"/>
                <a:gd name="connsiteY472" fmla="*/ 641990 h 1039515"/>
                <a:gd name="connsiteX473" fmla="*/ 3714285 w 4475956"/>
                <a:gd name="connsiteY473" fmla="*/ 654194 h 1039515"/>
                <a:gd name="connsiteX474" fmla="*/ 3753224 w 4475956"/>
                <a:gd name="connsiteY474" fmla="*/ 654194 h 1039515"/>
                <a:gd name="connsiteX475" fmla="*/ 3753224 w 4475956"/>
                <a:gd name="connsiteY475" fmla="*/ 744855 h 1039515"/>
                <a:gd name="connsiteX476" fmla="*/ 3754656 w 4475956"/>
                <a:gd name="connsiteY476" fmla="*/ 744855 h 1039515"/>
                <a:gd name="connsiteX477" fmla="*/ 3764677 w 4475956"/>
                <a:gd name="connsiteY477" fmla="*/ 744855 h 1039515"/>
                <a:gd name="connsiteX478" fmla="*/ 3764677 w 4475956"/>
                <a:gd name="connsiteY478" fmla="*/ 877360 h 1039515"/>
                <a:gd name="connsiteX479" fmla="*/ 3766967 w 4475956"/>
                <a:gd name="connsiteY479" fmla="*/ 877360 h 1039515"/>
                <a:gd name="connsiteX480" fmla="*/ 3783001 w 4475956"/>
                <a:gd name="connsiteY480" fmla="*/ 877360 h 1039515"/>
                <a:gd name="connsiteX481" fmla="*/ 3783001 w 4475956"/>
                <a:gd name="connsiteY481" fmla="*/ 791348 h 1039515"/>
                <a:gd name="connsiteX482" fmla="*/ 3783861 w 4475956"/>
                <a:gd name="connsiteY482" fmla="*/ 790767 h 1039515"/>
                <a:gd name="connsiteX483" fmla="*/ 3789873 w 4475956"/>
                <a:gd name="connsiteY483" fmla="*/ 786699 h 1039515"/>
                <a:gd name="connsiteX484" fmla="*/ 3794455 w 4475956"/>
                <a:gd name="connsiteY484" fmla="*/ 787861 h 1039515"/>
                <a:gd name="connsiteX485" fmla="*/ 3794455 w 4475956"/>
                <a:gd name="connsiteY485" fmla="*/ 795998 h 1039515"/>
                <a:gd name="connsiteX486" fmla="*/ 3796744 w 4475956"/>
                <a:gd name="connsiteY486" fmla="*/ 794835 h 1039515"/>
                <a:gd name="connsiteX487" fmla="*/ 3812779 w 4475956"/>
                <a:gd name="connsiteY487" fmla="*/ 786699 h 1039515"/>
                <a:gd name="connsiteX488" fmla="*/ 3814783 w 4475956"/>
                <a:gd name="connsiteY488" fmla="*/ 786699 h 1039515"/>
                <a:gd name="connsiteX489" fmla="*/ 3828812 w 4475956"/>
                <a:gd name="connsiteY489" fmla="*/ 786699 h 1039515"/>
                <a:gd name="connsiteX490" fmla="*/ 3828812 w 4475956"/>
                <a:gd name="connsiteY490" fmla="*/ 944775 h 1039515"/>
                <a:gd name="connsiteX491" fmla="*/ 3860881 w 4475956"/>
                <a:gd name="connsiteY491" fmla="*/ 949425 h 1039515"/>
                <a:gd name="connsiteX492" fmla="*/ 3860881 w 4475956"/>
                <a:gd name="connsiteY492" fmla="*/ 942451 h 1039515"/>
                <a:gd name="connsiteX493" fmla="*/ 3895238 w 4475956"/>
                <a:gd name="connsiteY493" fmla="*/ 942451 h 1039515"/>
                <a:gd name="connsiteX494" fmla="*/ 3895238 w 4475956"/>
                <a:gd name="connsiteY494" fmla="*/ 912230 h 1039515"/>
                <a:gd name="connsiteX495" fmla="*/ 3904401 w 4475956"/>
                <a:gd name="connsiteY495" fmla="*/ 912230 h 1039515"/>
                <a:gd name="connsiteX496" fmla="*/ 3904401 w 4475956"/>
                <a:gd name="connsiteY496" fmla="*/ 872711 h 1039515"/>
                <a:gd name="connsiteX497" fmla="*/ 3911273 w 4475956"/>
                <a:gd name="connsiteY497" fmla="*/ 872711 h 1039515"/>
                <a:gd name="connsiteX498" fmla="*/ 3911273 w 4475956"/>
                <a:gd name="connsiteY498" fmla="*/ 833192 h 1039515"/>
                <a:gd name="connsiteX499" fmla="*/ 3927307 w 4475956"/>
                <a:gd name="connsiteY499" fmla="*/ 833192 h 1039515"/>
                <a:gd name="connsiteX500" fmla="*/ 3977697 w 4475956"/>
                <a:gd name="connsiteY500" fmla="*/ 812270 h 1039515"/>
                <a:gd name="connsiteX501" fmla="*/ 3979989 w 4475956"/>
                <a:gd name="connsiteY501" fmla="*/ 791348 h 1039515"/>
                <a:gd name="connsiteX502" fmla="*/ 3984570 w 4475956"/>
                <a:gd name="connsiteY502" fmla="*/ 812270 h 1039515"/>
                <a:gd name="connsiteX503" fmla="*/ 4037253 w 4475956"/>
                <a:gd name="connsiteY503" fmla="*/ 840166 h 1039515"/>
                <a:gd name="connsiteX504" fmla="*/ 4037253 w 4475956"/>
                <a:gd name="connsiteY504" fmla="*/ 835517 h 1039515"/>
                <a:gd name="connsiteX505" fmla="*/ 4050996 w 4475956"/>
                <a:gd name="connsiteY505" fmla="*/ 835517 h 1039515"/>
                <a:gd name="connsiteX506" fmla="*/ 4050996 w 4475956"/>
                <a:gd name="connsiteY506" fmla="*/ 872711 h 1039515"/>
                <a:gd name="connsiteX507" fmla="*/ 4057867 w 4475956"/>
                <a:gd name="connsiteY507" fmla="*/ 872711 h 1039515"/>
                <a:gd name="connsiteX508" fmla="*/ 4057867 w 4475956"/>
                <a:gd name="connsiteY508" fmla="*/ 916879 h 1039515"/>
                <a:gd name="connsiteX509" fmla="*/ 4064740 w 4475956"/>
                <a:gd name="connsiteY509" fmla="*/ 916879 h 1039515"/>
                <a:gd name="connsiteX510" fmla="*/ 4064740 w 4475956"/>
                <a:gd name="connsiteY510" fmla="*/ 937801 h 1039515"/>
                <a:gd name="connsiteX511" fmla="*/ 4078483 w 4475956"/>
                <a:gd name="connsiteY511" fmla="*/ 937801 h 1039515"/>
                <a:gd name="connsiteX512" fmla="*/ 4078483 w 4475956"/>
                <a:gd name="connsiteY512" fmla="*/ 970346 h 1039515"/>
                <a:gd name="connsiteX513" fmla="*/ 4165523 w 4475956"/>
                <a:gd name="connsiteY513" fmla="*/ 963372 h 1039515"/>
                <a:gd name="connsiteX514" fmla="*/ 4165523 w 4475956"/>
                <a:gd name="connsiteY514" fmla="*/ 930827 h 1039515"/>
                <a:gd name="connsiteX515" fmla="*/ 4211335 w 4475956"/>
                <a:gd name="connsiteY515" fmla="*/ 930827 h 1039515"/>
                <a:gd name="connsiteX516" fmla="*/ 4211335 w 4475956"/>
                <a:gd name="connsiteY516" fmla="*/ 912230 h 1039515"/>
                <a:gd name="connsiteX517" fmla="*/ 4307538 w 4475956"/>
                <a:gd name="connsiteY517" fmla="*/ 912230 h 1039515"/>
                <a:gd name="connsiteX518" fmla="*/ 4307538 w 4475956"/>
                <a:gd name="connsiteY518" fmla="*/ 923853 h 1039515"/>
                <a:gd name="connsiteX519" fmla="*/ 4369382 w 4475956"/>
                <a:gd name="connsiteY519" fmla="*/ 923853 h 1039515"/>
                <a:gd name="connsiteX520" fmla="*/ 4369382 w 4475956"/>
                <a:gd name="connsiteY520" fmla="*/ 930827 h 1039515"/>
                <a:gd name="connsiteX521" fmla="*/ 4387707 w 4475956"/>
                <a:gd name="connsiteY521" fmla="*/ 930827 h 1039515"/>
                <a:gd name="connsiteX522" fmla="*/ 4387707 w 4475956"/>
                <a:gd name="connsiteY522" fmla="*/ 937801 h 1039515"/>
                <a:gd name="connsiteX523" fmla="*/ 4403740 w 4475956"/>
                <a:gd name="connsiteY523" fmla="*/ 937801 h 1039515"/>
                <a:gd name="connsiteX524" fmla="*/ 4403740 w 4475956"/>
                <a:gd name="connsiteY524" fmla="*/ 917794 h 1039515"/>
                <a:gd name="connsiteX525" fmla="*/ 4475956 w 4475956"/>
                <a:gd name="connsiteY525" fmla="*/ 1039515 h 1039515"/>
                <a:gd name="connsiteX526" fmla="*/ 0 w 4475956"/>
                <a:gd name="connsiteY526" fmla="*/ 1039515 h 1039515"/>
                <a:gd name="connsiteX527" fmla="*/ 0 w 4475956"/>
                <a:gd name="connsiteY527" fmla="*/ 685283 h 1039515"/>
                <a:gd name="connsiteX528" fmla="*/ 9900 w 4475956"/>
                <a:gd name="connsiteY528" fmla="*/ 685283 h 1039515"/>
                <a:gd name="connsiteX529" fmla="*/ 9900 w 4475956"/>
                <a:gd name="connsiteY529" fmla="*/ 661504 h 1039515"/>
                <a:gd name="connsiteX530" fmla="*/ 10941 w 4475956"/>
                <a:gd name="connsiteY530" fmla="*/ 661504 h 1039515"/>
                <a:gd name="connsiteX531" fmla="*/ 18230 w 4475956"/>
                <a:gd name="connsiteY531" fmla="*/ 661504 h 1039515"/>
                <a:gd name="connsiteX532" fmla="*/ 18230 w 4475956"/>
                <a:gd name="connsiteY532" fmla="*/ 629077 h 1039515"/>
                <a:gd name="connsiteX533" fmla="*/ 19272 w 4475956"/>
                <a:gd name="connsiteY533" fmla="*/ 629077 h 1039515"/>
                <a:gd name="connsiteX534" fmla="*/ 26562 w 4475956"/>
                <a:gd name="connsiteY534" fmla="*/ 629077 h 1039515"/>
                <a:gd name="connsiteX535" fmla="*/ 26562 w 4475956"/>
                <a:gd name="connsiteY535" fmla="*/ 627186 h 1039515"/>
                <a:gd name="connsiteX536" fmla="*/ 26562 w 4475956"/>
                <a:gd name="connsiteY536" fmla="*/ 613945 h 1039515"/>
                <a:gd name="connsiteX537" fmla="*/ 25259 w 4475956"/>
                <a:gd name="connsiteY537" fmla="*/ 612323 h 1039515"/>
                <a:gd name="connsiteX538" fmla="*/ 30726 w 4475956"/>
                <a:gd name="connsiteY538" fmla="*/ 600974 h 1039515"/>
                <a:gd name="connsiteX539" fmla="*/ 39057 w 4475956"/>
                <a:gd name="connsiteY539" fmla="*/ 629077 h 1039515"/>
                <a:gd name="connsiteX540" fmla="*/ 39838 w 4475956"/>
                <a:gd name="connsiteY540" fmla="*/ 629077 h 1039515"/>
                <a:gd name="connsiteX541" fmla="*/ 45305 w 4475956"/>
                <a:gd name="connsiteY541" fmla="*/ 629077 h 1039515"/>
                <a:gd name="connsiteX542" fmla="*/ 45305 w 4475956"/>
                <a:gd name="connsiteY542" fmla="*/ 523150 h 1039515"/>
                <a:gd name="connsiteX543" fmla="*/ 46867 w 4475956"/>
                <a:gd name="connsiteY543" fmla="*/ 523150 h 1039515"/>
                <a:gd name="connsiteX544" fmla="*/ 57801 w 4475956"/>
                <a:gd name="connsiteY544" fmla="*/ 523150 h 1039515"/>
                <a:gd name="connsiteX545" fmla="*/ 57801 w 4475956"/>
                <a:gd name="connsiteY545" fmla="*/ 475591 h 1039515"/>
                <a:gd name="connsiteX546" fmla="*/ 84875 w 4475956"/>
                <a:gd name="connsiteY546" fmla="*/ 475591 h 1039515"/>
                <a:gd name="connsiteX547" fmla="*/ 84875 w 4475956"/>
                <a:gd name="connsiteY547" fmla="*/ 453973 h 1039515"/>
                <a:gd name="connsiteX548" fmla="*/ 120280 w 4475956"/>
                <a:gd name="connsiteY548" fmla="*/ 453973 h 1039515"/>
                <a:gd name="connsiteX549" fmla="*/ 120280 w 4475956"/>
                <a:gd name="connsiteY549" fmla="*/ 456405 h 1039515"/>
                <a:gd name="connsiteX550" fmla="*/ 120280 w 4475956"/>
                <a:gd name="connsiteY550" fmla="*/ 473429 h 1039515"/>
                <a:gd name="connsiteX551" fmla="*/ 122623 w 4475956"/>
                <a:gd name="connsiteY551" fmla="*/ 473429 h 1039515"/>
                <a:gd name="connsiteX552" fmla="*/ 139024 w 4475956"/>
                <a:gd name="connsiteY552" fmla="*/ 473429 h 1039515"/>
                <a:gd name="connsiteX553" fmla="*/ 139024 w 4475956"/>
                <a:gd name="connsiteY553" fmla="*/ 520988 h 1039515"/>
                <a:gd name="connsiteX554" fmla="*/ 140065 w 4475956"/>
                <a:gd name="connsiteY554" fmla="*/ 520988 h 1039515"/>
                <a:gd name="connsiteX555" fmla="*/ 147355 w 4475956"/>
                <a:gd name="connsiteY555" fmla="*/ 520988 h 1039515"/>
                <a:gd name="connsiteX556" fmla="*/ 161933 w 4475956"/>
                <a:gd name="connsiteY556" fmla="*/ 525312 h 1039515"/>
                <a:gd name="connsiteX557" fmla="*/ 161933 w 4475956"/>
                <a:gd name="connsiteY557" fmla="*/ 564224 h 1039515"/>
                <a:gd name="connsiteX558" fmla="*/ 162975 w 4475956"/>
                <a:gd name="connsiteY558" fmla="*/ 564224 h 1039515"/>
                <a:gd name="connsiteX559" fmla="*/ 170263 w 4475956"/>
                <a:gd name="connsiteY559" fmla="*/ 564224 h 1039515"/>
                <a:gd name="connsiteX560" fmla="*/ 170263 w 4475956"/>
                <a:gd name="connsiteY560" fmla="*/ 565845 h 1039515"/>
                <a:gd name="connsiteX561" fmla="*/ 170263 w 4475956"/>
                <a:gd name="connsiteY561" fmla="*/ 577194 h 1039515"/>
                <a:gd name="connsiteX562" fmla="*/ 172346 w 4475956"/>
                <a:gd name="connsiteY562" fmla="*/ 577194 h 1039515"/>
                <a:gd name="connsiteX563" fmla="*/ 186925 w 4475956"/>
                <a:gd name="connsiteY563" fmla="*/ 577194 h 1039515"/>
                <a:gd name="connsiteX564" fmla="*/ 193172 w 4475956"/>
                <a:gd name="connsiteY564" fmla="*/ 583680 h 1039515"/>
                <a:gd name="connsiteX565" fmla="*/ 193172 w 4475956"/>
                <a:gd name="connsiteY565" fmla="*/ 605298 h 1039515"/>
                <a:gd name="connsiteX566" fmla="*/ 195515 w 4475956"/>
                <a:gd name="connsiteY566" fmla="*/ 605298 h 1039515"/>
                <a:gd name="connsiteX567" fmla="*/ 211916 w 4475956"/>
                <a:gd name="connsiteY567" fmla="*/ 605298 h 1039515"/>
                <a:gd name="connsiteX568" fmla="*/ 211916 w 4475956"/>
                <a:gd name="connsiteY568" fmla="*/ 606378 h 1039515"/>
                <a:gd name="connsiteX569" fmla="*/ 211916 w 4475956"/>
                <a:gd name="connsiteY569" fmla="*/ 613945 h 1039515"/>
                <a:gd name="connsiteX570" fmla="*/ 213218 w 4475956"/>
                <a:gd name="connsiteY570" fmla="*/ 613945 h 1039515"/>
                <a:gd name="connsiteX571" fmla="*/ 222330 w 4475956"/>
                <a:gd name="connsiteY571" fmla="*/ 613945 h 1039515"/>
                <a:gd name="connsiteX572" fmla="*/ 222330 w 4475956"/>
                <a:gd name="connsiteY572" fmla="*/ 616106 h 1039515"/>
                <a:gd name="connsiteX573" fmla="*/ 222330 w 4475956"/>
                <a:gd name="connsiteY573" fmla="*/ 631239 h 1039515"/>
                <a:gd name="connsiteX574" fmla="*/ 226495 w 4475956"/>
                <a:gd name="connsiteY574" fmla="*/ 629347 h 1039515"/>
                <a:gd name="connsiteX575" fmla="*/ 226495 w 4475956"/>
                <a:gd name="connsiteY575" fmla="*/ 616106 h 1039515"/>
                <a:gd name="connsiteX576" fmla="*/ 227536 w 4475956"/>
                <a:gd name="connsiteY576" fmla="*/ 616106 h 1039515"/>
                <a:gd name="connsiteX577" fmla="*/ 234826 w 4475956"/>
                <a:gd name="connsiteY577" fmla="*/ 616106 h 1039515"/>
                <a:gd name="connsiteX578" fmla="*/ 234826 w 4475956"/>
                <a:gd name="connsiteY578" fmla="*/ 617728 h 1039515"/>
                <a:gd name="connsiteX579" fmla="*/ 234826 w 4475956"/>
                <a:gd name="connsiteY579" fmla="*/ 629077 h 1039515"/>
                <a:gd name="connsiteX580" fmla="*/ 235607 w 4475956"/>
                <a:gd name="connsiteY580" fmla="*/ 629077 h 1039515"/>
                <a:gd name="connsiteX581" fmla="*/ 241073 w 4475956"/>
                <a:gd name="connsiteY581" fmla="*/ 629077 h 1039515"/>
                <a:gd name="connsiteX582" fmla="*/ 291056 w 4475956"/>
                <a:gd name="connsiteY582" fmla="*/ 624754 h 1039515"/>
                <a:gd name="connsiteX583" fmla="*/ 291056 w 4475956"/>
                <a:gd name="connsiteY583" fmla="*/ 626105 h 1039515"/>
                <a:gd name="connsiteX584" fmla="*/ 291056 w 4475956"/>
                <a:gd name="connsiteY584" fmla="*/ 635562 h 1039515"/>
                <a:gd name="connsiteX585" fmla="*/ 291837 w 4475956"/>
                <a:gd name="connsiteY585" fmla="*/ 635562 h 1039515"/>
                <a:gd name="connsiteX586" fmla="*/ 297306 w 4475956"/>
                <a:gd name="connsiteY586" fmla="*/ 635562 h 1039515"/>
                <a:gd name="connsiteX587" fmla="*/ 297306 w 4475956"/>
                <a:gd name="connsiteY587" fmla="*/ 637724 h 1039515"/>
                <a:gd name="connsiteX588" fmla="*/ 297306 w 4475956"/>
                <a:gd name="connsiteY588" fmla="*/ 652857 h 1039515"/>
                <a:gd name="connsiteX589" fmla="*/ 299387 w 4475956"/>
                <a:gd name="connsiteY589" fmla="*/ 651506 h 1039515"/>
                <a:gd name="connsiteX590" fmla="*/ 313966 w 4475956"/>
                <a:gd name="connsiteY590" fmla="*/ 642048 h 1039515"/>
                <a:gd name="connsiteX591" fmla="*/ 320214 w 4475956"/>
                <a:gd name="connsiteY591" fmla="*/ 600974 h 1039515"/>
                <a:gd name="connsiteX592" fmla="*/ 320995 w 4475956"/>
                <a:gd name="connsiteY592" fmla="*/ 600704 h 1039515"/>
                <a:gd name="connsiteX593" fmla="*/ 326461 w 4475956"/>
                <a:gd name="connsiteY593" fmla="*/ 598812 h 1039515"/>
                <a:gd name="connsiteX594" fmla="*/ 328545 w 4475956"/>
                <a:gd name="connsiteY594" fmla="*/ 529635 h 1039515"/>
                <a:gd name="connsiteX595" fmla="*/ 330627 w 4475956"/>
                <a:gd name="connsiteY595" fmla="*/ 598812 h 1039515"/>
                <a:gd name="connsiteX596" fmla="*/ 331408 w 4475956"/>
                <a:gd name="connsiteY596" fmla="*/ 599082 h 1039515"/>
                <a:gd name="connsiteX597" fmla="*/ 336875 w 4475956"/>
                <a:gd name="connsiteY597" fmla="*/ 600974 h 1039515"/>
                <a:gd name="connsiteX598" fmla="*/ 336875 w 4475956"/>
                <a:gd name="connsiteY598" fmla="*/ 514503 h 1039515"/>
                <a:gd name="connsiteX599" fmla="*/ 341041 w 4475956"/>
                <a:gd name="connsiteY599" fmla="*/ 482076 h 1039515"/>
                <a:gd name="connsiteX600" fmla="*/ 380610 w 4475956"/>
                <a:gd name="connsiteY600" fmla="*/ 482076 h 1039515"/>
                <a:gd name="connsiteX601" fmla="*/ 380610 w 4475956"/>
                <a:gd name="connsiteY601" fmla="*/ 514503 h 1039515"/>
                <a:gd name="connsiteX602" fmla="*/ 381391 w 4475956"/>
                <a:gd name="connsiteY602" fmla="*/ 514503 h 1039515"/>
                <a:gd name="connsiteX603" fmla="*/ 386858 w 4475956"/>
                <a:gd name="connsiteY603" fmla="*/ 514503 h 1039515"/>
                <a:gd name="connsiteX604" fmla="*/ 386858 w 4475956"/>
                <a:gd name="connsiteY604" fmla="*/ 432355 h 1039515"/>
                <a:gd name="connsiteX605" fmla="*/ 388681 w 4475956"/>
                <a:gd name="connsiteY605" fmla="*/ 432355 h 1039515"/>
                <a:gd name="connsiteX606" fmla="*/ 401437 w 4475956"/>
                <a:gd name="connsiteY606" fmla="*/ 432355 h 1039515"/>
                <a:gd name="connsiteX607" fmla="*/ 401437 w 4475956"/>
                <a:gd name="connsiteY607" fmla="*/ 430464 h 1039515"/>
                <a:gd name="connsiteX608" fmla="*/ 401437 w 4475956"/>
                <a:gd name="connsiteY608" fmla="*/ 417223 h 1039515"/>
                <a:gd name="connsiteX609" fmla="*/ 424347 w 4475956"/>
                <a:gd name="connsiteY609" fmla="*/ 417223 h 1039515"/>
                <a:gd name="connsiteX610" fmla="*/ 424347 w 4475956"/>
                <a:gd name="connsiteY610" fmla="*/ 416142 h 1039515"/>
                <a:gd name="connsiteX611" fmla="*/ 424347 w 4475956"/>
                <a:gd name="connsiteY611" fmla="*/ 408576 h 1039515"/>
                <a:gd name="connsiteX612" fmla="*/ 426168 w 4475956"/>
                <a:gd name="connsiteY612" fmla="*/ 408576 h 1039515"/>
                <a:gd name="connsiteX613" fmla="*/ 438925 w 4475956"/>
                <a:gd name="connsiteY613" fmla="*/ 408576 h 1039515"/>
                <a:gd name="connsiteX614" fmla="*/ 438925 w 4475956"/>
                <a:gd name="connsiteY614" fmla="*/ 409657 h 1039515"/>
                <a:gd name="connsiteX615" fmla="*/ 438925 w 4475956"/>
                <a:gd name="connsiteY615" fmla="*/ 417223 h 1039515"/>
                <a:gd name="connsiteX616" fmla="*/ 439706 w 4475956"/>
                <a:gd name="connsiteY616" fmla="*/ 417223 h 1039515"/>
                <a:gd name="connsiteX617" fmla="*/ 445173 w 4475956"/>
                <a:gd name="connsiteY617" fmla="*/ 417223 h 1039515"/>
                <a:gd name="connsiteX618" fmla="*/ 455586 w 4475956"/>
                <a:gd name="connsiteY618" fmla="*/ 412899 h 1039515"/>
                <a:gd name="connsiteX619" fmla="*/ 459750 w 4475956"/>
                <a:gd name="connsiteY619" fmla="*/ 416142 h 1039515"/>
                <a:gd name="connsiteX620" fmla="*/ 459750 w 4475956"/>
                <a:gd name="connsiteY620" fmla="*/ 408576 h 1039515"/>
                <a:gd name="connsiteX621" fmla="*/ 462093 w 4475956"/>
                <a:gd name="connsiteY621" fmla="*/ 408576 h 1039515"/>
                <a:gd name="connsiteX622" fmla="*/ 478495 w 4475956"/>
                <a:gd name="connsiteY622" fmla="*/ 408576 h 1039515"/>
                <a:gd name="connsiteX623" fmla="*/ 478495 w 4475956"/>
                <a:gd name="connsiteY623" fmla="*/ 409657 h 1039515"/>
                <a:gd name="connsiteX624" fmla="*/ 478495 w 4475956"/>
                <a:gd name="connsiteY624" fmla="*/ 417223 h 1039515"/>
                <a:gd name="connsiteX625" fmla="*/ 509735 w 4475956"/>
                <a:gd name="connsiteY625" fmla="*/ 417223 h 1039515"/>
                <a:gd name="connsiteX626" fmla="*/ 509735 w 4475956"/>
                <a:gd name="connsiteY626" fmla="*/ 418844 h 1039515"/>
                <a:gd name="connsiteX627" fmla="*/ 509735 w 4475956"/>
                <a:gd name="connsiteY627" fmla="*/ 430194 h 1039515"/>
                <a:gd name="connsiteX628" fmla="*/ 536809 w 4475956"/>
                <a:gd name="connsiteY628" fmla="*/ 430194 h 1039515"/>
                <a:gd name="connsiteX629" fmla="*/ 536809 w 4475956"/>
                <a:gd name="connsiteY629" fmla="*/ 460458 h 1039515"/>
                <a:gd name="connsiteX630" fmla="*/ 537589 w 4475956"/>
                <a:gd name="connsiteY630" fmla="*/ 460458 h 1039515"/>
                <a:gd name="connsiteX631" fmla="*/ 543057 w 4475956"/>
                <a:gd name="connsiteY631" fmla="*/ 460458 h 1039515"/>
                <a:gd name="connsiteX632" fmla="*/ 543057 w 4475956"/>
                <a:gd name="connsiteY632" fmla="*/ 461539 h 1039515"/>
                <a:gd name="connsiteX633" fmla="*/ 543057 w 4475956"/>
                <a:gd name="connsiteY633" fmla="*/ 469106 h 1039515"/>
                <a:gd name="connsiteX634" fmla="*/ 547222 w 4475956"/>
                <a:gd name="connsiteY634" fmla="*/ 499370 h 1039515"/>
                <a:gd name="connsiteX635" fmla="*/ 548003 w 4475956"/>
                <a:gd name="connsiteY635" fmla="*/ 499370 h 1039515"/>
                <a:gd name="connsiteX636" fmla="*/ 553470 w 4475956"/>
                <a:gd name="connsiteY636" fmla="*/ 499370 h 1039515"/>
                <a:gd name="connsiteX637" fmla="*/ 553470 w 4475956"/>
                <a:gd name="connsiteY637" fmla="*/ 500181 h 1039515"/>
                <a:gd name="connsiteX638" fmla="*/ 553470 w 4475956"/>
                <a:gd name="connsiteY638" fmla="*/ 505856 h 1039515"/>
                <a:gd name="connsiteX639" fmla="*/ 554511 w 4475956"/>
                <a:gd name="connsiteY639" fmla="*/ 505856 h 1039515"/>
                <a:gd name="connsiteX640" fmla="*/ 561800 w 4475956"/>
                <a:gd name="connsiteY640" fmla="*/ 505856 h 1039515"/>
                <a:gd name="connsiteX641" fmla="*/ 561800 w 4475956"/>
                <a:gd name="connsiteY641" fmla="*/ 536121 h 1039515"/>
                <a:gd name="connsiteX642" fmla="*/ 563883 w 4475956"/>
                <a:gd name="connsiteY642" fmla="*/ 536121 h 1039515"/>
                <a:gd name="connsiteX643" fmla="*/ 578462 w 4475956"/>
                <a:gd name="connsiteY643" fmla="*/ 536121 h 1039515"/>
                <a:gd name="connsiteX644" fmla="*/ 578462 w 4475956"/>
                <a:gd name="connsiteY644" fmla="*/ 559900 h 1039515"/>
                <a:gd name="connsiteX645" fmla="*/ 580545 w 4475956"/>
                <a:gd name="connsiteY645" fmla="*/ 561521 h 1039515"/>
                <a:gd name="connsiteX646" fmla="*/ 580545 w 4475956"/>
                <a:gd name="connsiteY646" fmla="*/ 572871 h 1039515"/>
                <a:gd name="connsiteX647" fmla="*/ 581326 w 4475956"/>
                <a:gd name="connsiteY647" fmla="*/ 572871 h 1039515"/>
                <a:gd name="connsiteX648" fmla="*/ 586793 w 4475956"/>
                <a:gd name="connsiteY648" fmla="*/ 572871 h 1039515"/>
                <a:gd name="connsiteX649" fmla="*/ 586793 w 4475956"/>
                <a:gd name="connsiteY649" fmla="*/ 596650 h 1039515"/>
                <a:gd name="connsiteX650" fmla="*/ 588094 w 4475956"/>
                <a:gd name="connsiteY650" fmla="*/ 596650 h 1039515"/>
                <a:gd name="connsiteX651" fmla="*/ 597205 w 4475956"/>
                <a:gd name="connsiteY651" fmla="*/ 596650 h 1039515"/>
                <a:gd name="connsiteX652" fmla="*/ 599289 w 4475956"/>
                <a:gd name="connsiteY652" fmla="*/ 600704 h 1039515"/>
                <a:gd name="connsiteX653" fmla="*/ 599289 w 4475956"/>
                <a:gd name="connsiteY653" fmla="*/ 613945 h 1039515"/>
                <a:gd name="connsiteX654" fmla="*/ 600851 w 4475956"/>
                <a:gd name="connsiteY654" fmla="*/ 612053 h 1039515"/>
                <a:gd name="connsiteX655" fmla="*/ 611784 w 4475956"/>
                <a:gd name="connsiteY655" fmla="*/ 598812 h 1039515"/>
                <a:gd name="connsiteX656" fmla="*/ 640941 w 4475956"/>
                <a:gd name="connsiteY656" fmla="*/ 598812 h 1039515"/>
                <a:gd name="connsiteX657" fmla="*/ 640941 w 4475956"/>
                <a:gd name="connsiteY657" fmla="*/ 685283 h 1039515"/>
                <a:gd name="connsiteX658" fmla="*/ 641723 w 4475956"/>
                <a:gd name="connsiteY658" fmla="*/ 685283 h 1039515"/>
                <a:gd name="connsiteX659" fmla="*/ 647189 w 4475956"/>
                <a:gd name="connsiteY659" fmla="*/ 685283 h 1039515"/>
                <a:gd name="connsiteX660" fmla="*/ 647971 w 4475956"/>
                <a:gd name="connsiteY660" fmla="*/ 683932 h 1039515"/>
                <a:gd name="connsiteX661" fmla="*/ 653437 w 4475956"/>
                <a:gd name="connsiteY661" fmla="*/ 674474 h 1039515"/>
                <a:gd name="connsiteX662" fmla="*/ 653437 w 4475956"/>
                <a:gd name="connsiteY662" fmla="*/ 676366 h 1039515"/>
                <a:gd name="connsiteX663" fmla="*/ 653437 w 4475956"/>
                <a:gd name="connsiteY663" fmla="*/ 689607 h 1039515"/>
                <a:gd name="connsiteX664" fmla="*/ 657602 w 4475956"/>
                <a:gd name="connsiteY664" fmla="*/ 644210 h 1039515"/>
                <a:gd name="connsiteX665" fmla="*/ 658383 w 4475956"/>
                <a:gd name="connsiteY665" fmla="*/ 644210 h 1039515"/>
                <a:gd name="connsiteX666" fmla="*/ 663850 w 4475956"/>
                <a:gd name="connsiteY666" fmla="*/ 644210 h 1039515"/>
                <a:gd name="connsiteX667" fmla="*/ 663850 w 4475956"/>
                <a:gd name="connsiteY667" fmla="*/ 579356 h 1039515"/>
                <a:gd name="connsiteX668" fmla="*/ 664892 w 4475956"/>
                <a:gd name="connsiteY668" fmla="*/ 579356 h 1039515"/>
                <a:gd name="connsiteX669" fmla="*/ 672181 w 4475956"/>
                <a:gd name="connsiteY669" fmla="*/ 579356 h 1039515"/>
                <a:gd name="connsiteX670" fmla="*/ 684677 w 4475956"/>
                <a:gd name="connsiteY670" fmla="*/ 536121 h 1039515"/>
                <a:gd name="connsiteX671" fmla="*/ 685978 w 4475956"/>
                <a:gd name="connsiteY671" fmla="*/ 536121 h 1039515"/>
                <a:gd name="connsiteX672" fmla="*/ 695091 w 4475956"/>
                <a:gd name="connsiteY672" fmla="*/ 536121 h 1039515"/>
                <a:gd name="connsiteX673" fmla="*/ 705503 w 4475956"/>
                <a:gd name="connsiteY673" fmla="*/ 579356 h 1039515"/>
                <a:gd name="connsiteX674" fmla="*/ 706544 w 4475956"/>
                <a:gd name="connsiteY674" fmla="*/ 579356 h 1039515"/>
                <a:gd name="connsiteX675" fmla="*/ 713834 w 4475956"/>
                <a:gd name="connsiteY675" fmla="*/ 579356 h 1039515"/>
                <a:gd name="connsiteX676" fmla="*/ 713834 w 4475956"/>
                <a:gd name="connsiteY676" fmla="*/ 618268 h 1039515"/>
                <a:gd name="connsiteX677" fmla="*/ 715655 w 4475956"/>
                <a:gd name="connsiteY677" fmla="*/ 618268 h 1039515"/>
                <a:gd name="connsiteX678" fmla="*/ 728412 w 4475956"/>
                <a:gd name="connsiteY678" fmla="*/ 618268 h 1039515"/>
                <a:gd name="connsiteX679" fmla="*/ 728412 w 4475956"/>
                <a:gd name="connsiteY679" fmla="*/ 620430 h 1039515"/>
                <a:gd name="connsiteX680" fmla="*/ 728412 w 4475956"/>
                <a:gd name="connsiteY680" fmla="*/ 635562 h 1039515"/>
                <a:gd name="connsiteX681" fmla="*/ 732577 w 4475956"/>
                <a:gd name="connsiteY681" fmla="*/ 633401 h 1039515"/>
                <a:gd name="connsiteX682" fmla="*/ 732577 w 4475956"/>
                <a:gd name="connsiteY682" fmla="*/ 618268 h 1039515"/>
                <a:gd name="connsiteX683" fmla="*/ 734139 w 4475956"/>
                <a:gd name="connsiteY683" fmla="*/ 618268 h 1039515"/>
                <a:gd name="connsiteX684" fmla="*/ 745073 w 4475956"/>
                <a:gd name="connsiteY684" fmla="*/ 618268 h 1039515"/>
                <a:gd name="connsiteX685" fmla="*/ 745073 w 4475956"/>
                <a:gd name="connsiteY685" fmla="*/ 619889 h 1039515"/>
                <a:gd name="connsiteX686" fmla="*/ 745073 w 4475956"/>
                <a:gd name="connsiteY686" fmla="*/ 631239 h 1039515"/>
                <a:gd name="connsiteX687" fmla="*/ 776313 w 4475956"/>
                <a:gd name="connsiteY687" fmla="*/ 631239 h 1039515"/>
                <a:gd name="connsiteX688" fmla="*/ 776313 w 4475956"/>
                <a:gd name="connsiteY688" fmla="*/ 594489 h 1039515"/>
                <a:gd name="connsiteX689" fmla="*/ 777614 w 4475956"/>
                <a:gd name="connsiteY689" fmla="*/ 594489 h 1039515"/>
                <a:gd name="connsiteX690" fmla="*/ 786726 w 4475956"/>
                <a:gd name="connsiteY690" fmla="*/ 594489 h 1039515"/>
                <a:gd name="connsiteX691" fmla="*/ 786726 w 4475956"/>
                <a:gd name="connsiteY691" fmla="*/ 616106 h 1039515"/>
                <a:gd name="connsiteX692" fmla="*/ 788809 w 4475956"/>
                <a:gd name="connsiteY692" fmla="*/ 583680 h 1039515"/>
                <a:gd name="connsiteX693" fmla="*/ 811718 w 4475956"/>
                <a:gd name="connsiteY693" fmla="*/ 583680 h 1039515"/>
                <a:gd name="connsiteX694" fmla="*/ 811718 w 4475956"/>
                <a:gd name="connsiteY694" fmla="*/ 582058 h 1039515"/>
                <a:gd name="connsiteX695" fmla="*/ 811718 w 4475956"/>
                <a:gd name="connsiteY695" fmla="*/ 570709 h 1039515"/>
                <a:gd name="connsiteX696" fmla="*/ 812499 w 4475956"/>
                <a:gd name="connsiteY696" fmla="*/ 570709 h 1039515"/>
                <a:gd name="connsiteX697" fmla="*/ 817965 w 4475956"/>
                <a:gd name="connsiteY697" fmla="*/ 570709 h 1039515"/>
                <a:gd name="connsiteX698" fmla="*/ 817965 w 4475956"/>
                <a:gd name="connsiteY698" fmla="*/ 568818 h 1039515"/>
                <a:gd name="connsiteX699" fmla="*/ 817965 w 4475956"/>
                <a:gd name="connsiteY699" fmla="*/ 555577 h 1039515"/>
                <a:gd name="connsiteX700" fmla="*/ 822131 w 4475956"/>
                <a:gd name="connsiteY700" fmla="*/ 562062 h 1039515"/>
                <a:gd name="connsiteX701" fmla="*/ 824475 w 4475956"/>
                <a:gd name="connsiteY701" fmla="*/ 562062 h 1039515"/>
                <a:gd name="connsiteX702" fmla="*/ 840875 w 4475956"/>
                <a:gd name="connsiteY702" fmla="*/ 562062 h 1039515"/>
                <a:gd name="connsiteX703" fmla="*/ 840875 w 4475956"/>
                <a:gd name="connsiteY703" fmla="*/ 561251 h 1039515"/>
                <a:gd name="connsiteX704" fmla="*/ 840875 w 4475956"/>
                <a:gd name="connsiteY704" fmla="*/ 555577 h 1039515"/>
                <a:gd name="connsiteX705" fmla="*/ 841656 w 4475956"/>
                <a:gd name="connsiteY705" fmla="*/ 555577 h 1039515"/>
                <a:gd name="connsiteX706" fmla="*/ 847123 w 4475956"/>
                <a:gd name="connsiteY706" fmla="*/ 555577 h 1039515"/>
                <a:gd name="connsiteX707" fmla="*/ 847123 w 4475956"/>
                <a:gd name="connsiteY707" fmla="*/ 556928 h 1039515"/>
                <a:gd name="connsiteX708" fmla="*/ 847123 w 4475956"/>
                <a:gd name="connsiteY708" fmla="*/ 566386 h 1039515"/>
                <a:gd name="connsiteX709" fmla="*/ 886693 w 4475956"/>
                <a:gd name="connsiteY709" fmla="*/ 566386 h 1039515"/>
                <a:gd name="connsiteX710" fmla="*/ 886693 w 4475956"/>
                <a:gd name="connsiteY710" fmla="*/ 704739 h 1039515"/>
                <a:gd name="connsiteX711" fmla="*/ 888255 w 4475956"/>
                <a:gd name="connsiteY711" fmla="*/ 704739 h 1039515"/>
                <a:gd name="connsiteX712" fmla="*/ 899189 w 4475956"/>
                <a:gd name="connsiteY712" fmla="*/ 704739 h 1039515"/>
                <a:gd name="connsiteX713" fmla="*/ 899189 w 4475956"/>
                <a:gd name="connsiteY713" fmla="*/ 691769 h 1039515"/>
                <a:gd name="connsiteX714" fmla="*/ 903354 w 4475956"/>
                <a:gd name="connsiteY714" fmla="*/ 691769 h 1039515"/>
                <a:gd name="connsiteX715" fmla="*/ 903354 w 4475956"/>
                <a:gd name="connsiteY715" fmla="*/ 704739 h 1039515"/>
                <a:gd name="connsiteX716" fmla="*/ 934594 w 4475956"/>
                <a:gd name="connsiteY716" fmla="*/ 704739 h 1039515"/>
                <a:gd name="connsiteX717" fmla="*/ 934594 w 4475956"/>
                <a:gd name="connsiteY717" fmla="*/ 674474 h 1039515"/>
                <a:gd name="connsiteX718" fmla="*/ 947089 w 4475956"/>
                <a:gd name="connsiteY718" fmla="*/ 674474 h 1039515"/>
                <a:gd name="connsiteX719" fmla="*/ 959585 w 4475956"/>
                <a:gd name="connsiteY719" fmla="*/ 672313 h 1039515"/>
                <a:gd name="connsiteX720" fmla="*/ 963751 w 4475956"/>
                <a:gd name="connsiteY720" fmla="*/ 674474 h 1039515"/>
                <a:gd name="connsiteX721" fmla="*/ 974164 w 4475956"/>
                <a:gd name="connsiteY721" fmla="*/ 674474 h 1039515"/>
                <a:gd name="connsiteX722" fmla="*/ 974164 w 4475956"/>
                <a:gd name="connsiteY722" fmla="*/ 704739 h 1039515"/>
                <a:gd name="connsiteX723" fmla="*/ 982495 w 4475956"/>
                <a:gd name="connsiteY723" fmla="*/ 704739 h 1039515"/>
                <a:gd name="connsiteX724" fmla="*/ 982495 w 4475956"/>
                <a:gd name="connsiteY724" fmla="*/ 722034 h 1039515"/>
                <a:gd name="connsiteX725" fmla="*/ 992088 w 4475956"/>
                <a:gd name="connsiteY725" fmla="*/ 722939 h 1039515"/>
                <a:gd name="connsiteX726" fmla="*/ 1005404 w 4475956"/>
                <a:gd name="connsiteY726" fmla="*/ 722939 h 1039515"/>
                <a:gd name="connsiteX727" fmla="*/ 1005404 w 4475956"/>
                <a:gd name="connsiteY727" fmla="*/ 706901 h 1039515"/>
                <a:gd name="connsiteX728" fmla="*/ 1075236 w 4475956"/>
                <a:gd name="connsiteY728" fmla="*/ 706901 h 1039515"/>
                <a:gd name="connsiteX729" fmla="*/ 1075236 w 4475956"/>
                <a:gd name="connsiteY729" fmla="*/ 621648 h 1039515"/>
                <a:gd name="connsiteX730" fmla="*/ 1149232 w 4475956"/>
                <a:gd name="connsiteY730" fmla="*/ 621648 h 1039515"/>
                <a:gd name="connsiteX731" fmla="*/ 1149232 w 4475956"/>
                <a:gd name="connsiteY731" fmla="*/ 700416 h 1039515"/>
                <a:gd name="connsiteX732" fmla="*/ 1151189 w 4475956"/>
                <a:gd name="connsiteY732" fmla="*/ 700416 h 1039515"/>
                <a:gd name="connsiteX733" fmla="*/ 1152465 w 4475956"/>
                <a:gd name="connsiteY733" fmla="*/ 722939 h 1039515"/>
                <a:gd name="connsiteX734" fmla="*/ 1162408 w 4475956"/>
                <a:gd name="connsiteY734" fmla="*/ 722939 h 1039515"/>
                <a:gd name="connsiteX735" fmla="*/ 1163685 w 4475956"/>
                <a:gd name="connsiteY735" fmla="*/ 700416 h 1039515"/>
                <a:gd name="connsiteX736" fmla="*/ 1169932 w 4475956"/>
                <a:gd name="connsiteY736" fmla="*/ 700416 h 1039515"/>
                <a:gd name="connsiteX737" fmla="*/ 1171209 w 4475956"/>
                <a:gd name="connsiteY737" fmla="*/ 722939 h 1039515"/>
                <a:gd name="connsiteX738" fmla="*/ 1223228 w 4475956"/>
                <a:gd name="connsiteY738" fmla="*/ 722939 h 1039515"/>
                <a:gd name="connsiteX739" fmla="*/ 1223228 w 4475956"/>
                <a:gd name="connsiteY739" fmla="*/ 559911 h 1039515"/>
                <a:gd name="connsiteX740" fmla="*/ 1426003 w 4475956"/>
                <a:gd name="connsiteY740" fmla="*/ 559911 h 1039515"/>
                <a:gd name="connsiteX741" fmla="*/ 1426003 w 4475956"/>
                <a:gd name="connsiteY741" fmla="*/ 722939 h 1039515"/>
                <a:gd name="connsiteX742" fmla="*/ 1445216 w 4475956"/>
                <a:gd name="connsiteY742" fmla="*/ 722939 h 1039515"/>
                <a:gd name="connsiteX743" fmla="*/ 1445216 w 4475956"/>
                <a:gd name="connsiteY743" fmla="*/ 640246 h 1039515"/>
                <a:gd name="connsiteX744" fmla="*/ 1542962 w 4475956"/>
                <a:gd name="connsiteY744" fmla="*/ 640246 h 1039515"/>
                <a:gd name="connsiteX745" fmla="*/ 1555222 w 4475956"/>
                <a:gd name="connsiteY745" fmla="*/ 322105 h 1039515"/>
                <a:gd name="connsiteX746" fmla="*/ 1542727 w 4475956"/>
                <a:gd name="connsiteY746" fmla="*/ 300487 h 1039515"/>
                <a:gd name="connsiteX747" fmla="*/ 1536479 w 4475956"/>
                <a:gd name="connsiteY747" fmla="*/ 296163 h 1039515"/>
                <a:gd name="connsiteX748" fmla="*/ 1544809 w 4475956"/>
                <a:gd name="connsiteY748" fmla="*/ 272384 h 1039515"/>
                <a:gd name="connsiteX749" fmla="*/ 1544809 w 4475956"/>
                <a:gd name="connsiteY749" fmla="*/ 255090 h 1039515"/>
                <a:gd name="connsiteX750" fmla="*/ 1559387 w 4475956"/>
                <a:gd name="connsiteY750" fmla="*/ 255090 h 1039515"/>
                <a:gd name="connsiteX751" fmla="*/ 1559387 w 4475956"/>
                <a:gd name="connsiteY751" fmla="*/ 233472 h 1039515"/>
                <a:gd name="connsiteX752" fmla="*/ 1561470 w 4475956"/>
                <a:gd name="connsiteY752" fmla="*/ 229148 h 1039515"/>
                <a:gd name="connsiteX753" fmla="*/ 1561470 w 4475956"/>
                <a:gd name="connsiteY753" fmla="*/ 151324 h 1039515"/>
                <a:gd name="connsiteX754" fmla="*/ 1559387 w 4475956"/>
                <a:gd name="connsiteY754" fmla="*/ 144840 h 1039515"/>
                <a:gd name="connsiteX755" fmla="*/ 1565635 w 4475956"/>
                <a:gd name="connsiteY755" fmla="*/ 138354 h 1039515"/>
                <a:gd name="connsiteX756" fmla="*/ 1565635 w 4475956"/>
                <a:gd name="connsiteY756" fmla="*/ 79986 h 1039515"/>
                <a:gd name="connsiteX757" fmla="*/ 1567718 w 4475956"/>
                <a:gd name="connsiteY757" fmla="*/ 75662 h 1039515"/>
                <a:gd name="connsiteX758" fmla="*/ 1567718 w 4475956"/>
                <a:gd name="connsiteY758" fmla="*/ 19456 h 1039515"/>
                <a:gd name="connsiteX759" fmla="*/ 1569801 w 4475956"/>
                <a:gd name="connsiteY759" fmla="*/ 0 h 103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</a:cxnLst>
              <a:rect l="l" t="t" r="r" b="b"/>
              <a:pathLst>
                <a:path w="4475956" h="1039515">
                  <a:moveTo>
                    <a:pt x="1569801" y="0"/>
                  </a:moveTo>
                  <a:cubicBezTo>
                    <a:pt x="1573966" y="6486"/>
                    <a:pt x="1573966" y="10810"/>
                    <a:pt x="1573966" y="17294"/>
                  </a:cubicBezTo>
                  <a:cubicBezTo>
                    <a:pt x="1576049" y="38912"/>
                    <a:pt x="1576049" y="58368"/>
                    <a:pt x="1576049" y="75662"/>
                  </a:cubicBezTo>
                  <a:cubicBezTo>
                    <a:pt x="1578131" y="99442"/>
                    <a:pt x="1578131" y="118898"/>
                    <a:pt x="1578131" y="138354"/>
                  </a:cubicBezTo>
                  <a:cubicBezTo>
                    <a:pt x="1580214" y="140516"/>
                    <a:pt x="1582297" y="142678"/>
                    <a:pt x="1584379" y="144840"/>
                  </a:cubicBezTo>
                  <a:cubicBezTo>
                    <a:pt x="1584379" y="147002"/>
                    <a:pt x="1582297" y="149162"/>
                    <a:pt x="1582297" y="151324"/>
                  </a:cubicBezTo>
                  <a:cubicBezTo>
                    <a:pt x="1582297" y="177266"/>
                    <a:pt x="1582297" y="203207"/>
                    <a:pt x="1582297" y="229148"/>
                  </a:cubicBezTo>
                  <a:cubicBezTo>
                    <a:pt x="1582297" y="231310"/>
                    <a:pt x="1584379" y="231310"/>
                    <a:pt x="1584379" y="233472"/>
                  </a:cubicBezTo>
                  <a:cubicBezTo>
                    <a:pt x="1584379" y="239957"/>
                    <a:pt x="1584379" y="246442"/>
                    <a:pt x="1584379" y="255090"/>
                  </a:cubicBezTo>
                  <a:cubicBezTo>
                    <a:pt x="1588544" y="255090"/>
                    <a:pt x="1594792" y="255090"/>
                    <a:pt x="1598957" y="255090"/>
                  </a:cubicBezTo>
                  <a:cubicBezTo>
                    <a:pt x="1598957" y="261575"/>
                    <a:pt x="1598957" y="268060"/>
                    <a:pt x="1598957" y="272384"/>
                  </a:cubicBezTo>
                  <a:cubicBezTo>
                    <a:pt x="1607289" y="281031"/>
                    <a:pt x="1607289" y="281031"/>
                    <a:pt x="1607289" y="296163"/>
                  </a:cubicBezTo>
                  <a:cubicBezTo>
                    <a:pt x="1605205" y="296163"/>
                    <a:pt x="1603123" y="298325"/>
                    <a:pt x="1601041" y="300487"/>
                  </a:cubicBezTo>
                  <a:cubicBezTo>
                    <a:pt x="1621866" y="311296"/>
                    <a:pt x="1596875" y="319943"/>
                    <a:pt x="1588544" y="322105"/>
                  </a:cubicBezTo>
                  <a:cubicBezTo>
                    <a:pt x="1590627" y="406414"/>
                    <a:pt x="1594792" y="490723"/>
                    <a:pt x="1596875" y="575033"/>
                  </a:cubicBezTo>
                  <a:cubicBezTo>
                    <a:pt x="1619785" y="575033"/>
                    <a:pt x="1642693" y="575033"/>
                    <a:pt x="1663520" y="575033"/>
                  </a:cubicBezTo>
                  <a:cubicBezTo>
                    <a:pt x="1663520" y="600974"/>
                    <a:pt x="1663520" y="626915"/>
                    <a:pt x="1663520" y="650695"/>
                  </a:cubicBezTo>
                  <a:cubicBezTo>
                    <a:pt x="1667685" y="650695"/>
                    <a:pt x="1669768" y="650695"/>
                    <a:pt x="1671851" y="650695"/>
                  </a:cubicBezTo>
                  <a:cubicBezTo>
                    <a:pt x="1671851" y="648533"/>
                    <a:pt x="1673933" y="646371"/>
                    <a:pt x="1673933" y="644210"/>
                  </a:cubicBezTo>
                  <a:cubicBezTo>
                    <a:pt x="1676016" y="644210"/>
                    <a:pt x="1678098" y="644210"/>
                    <a:pt x="1680181" y="644210"/>
                  </a:cubicBezTo>
                  <a:cubicBezTo>
                    <a:pt x="1680181" y="646371"/>
                    <a:pt x="1680181" y="648533"/>
                    <a:pt x="1682265" y="652857"/>
                  </a:cubicBezTo>
                  <a:cubicBezTo>
                    <a:pt x="1686429" y="652857"/>
                    <a:pt x="1690594" y="652857"/>
                    <a:pt x="1694761" y="652857"/>
                  </a:cubicBezTo>
                  <a:cubicBezTo>
                    <a:pt x="1694761" y="650695"/>
                    <a:pt x="1694761" y="648533"/>
                    <a:pt x="1694761" y="646371"/>
                  </a:cubicBezTo>
                  <a:cubicBezTo>
                    <a:pt x="1703090" y="646371"/>
                    <a:pt x="1709337" y="646371"/>
                    <a:pt x="1717668" y="646371"/>
                  </a:cubicBezTo>
                  <a:cubicBezTo>
                    <a:pt x="1717668" y="648533"/>
                    <a:pt x="1717668" y="650695"/>
                    <a:pt x="1717668" y="652857"/>
                  </a:cubicBezTo>
                  <a:cubicBezTo>
                    <a:pt x="1723916" y="652857"/>
                    <a:pt x="1732248" y="652857"/>
                    <a:pt x="1738495" y="652857"/>
                  </a:cubicBezTo>
                  <a:cubicBezTo>
                    <a:pt x="1738495" y="667989"/>
                    <a:pt x="1738495" y="683122"/>
                    <a:pt x="1738495" y="698254"/>
                  </a:cubicBezTo>
                  <a:cubicBezTo>
                    <a:pt x="1742661" y="698254"/>
                    <a:pt x="1748909" y="698254"/>
                    <a:pt x="1753074" y="698254"/>
                  </a:cubicBezTo>
                  <a:cubicBezTo>
                    <a:pt x="1753074" y="693930"/>
                    <a:pt x="1753074" y="689607"/>
                    <a:pt x="1753074" y="685283"/>
                  </a:cubicBezTo>
                  <a:cubicBezTo>
                    <a:pt x="1759322" y="685283"/>
                    <a:pt x="1765570" y="685283"/>
                    <a:pt x="1769735" y="685283"/>
                  </a:cubicBezTo>
                  <a:cubicBezTo>
                    <a:pt x="1769735" y="624754"/>
                    <a:pt x="1769735" y="566386"/>
                    <a:pt x="1769735" y="505856"/>
                  </a:cubicBezTo>
                  <a:cubicBezTo>
                    <a:pt x="1771817" y="503694"/>
                    <a:pt x="1773900" y="501532"/>
                    <a:pt x="1775983" y="499370"/>
                  </a:cubicBezTo>
                  <a:cubicBezTo>
                    <a:pt x="1800974" y="499370"/>
                    <a:pt x="1825965" y="499370"/>
                    <a:pt x="1850959" y="499370"/>
                  </a:cubicBezTo>
                  <a:lnTo>
                    <a:pt x="1850959" y="508018"/>
                  </a:lnTo>
                  <a:lnTo>
                    <a:pt x="1861371" y="508018"/>
                  </a:lnTo>
                  <a:cubicBezTo>
                    <a:pt x="1861371" y="546930"/>
                    <a:pt x="1861371" y="585842"/>
                    <a:pt x="1861371" y="622592"/>
                  </a:cubicBezTo>
                  <a:cubicBezTo>
                    <a:pt x="1869702" y="622592"/>
                    <a:pt x="1875950" y="622592"/>
                    <a:pt x="1884280" y="622592"/>
                  </a:cubicBezTo>
                  <a:cubicBezTo>
                    <a:pt x="1884280" y="600974"/>
                    <a:pt x="1884280" y="579356"/>
                    <a:pt x="1884280" y="555577"/>
                  </a:cubicBezTo>
                  <a:cubicBezTo>
                    <a:pt x="1892611" y="555577"/>
                    <a:pt x="1903024" y="555577"/>
                    <a:pt x="1911356" y="555577"/>
                  </a:cubicBezTo>
                  <a:cubicBezTo>
                    <a:pt x="1913437" y="555577"/>
                    <a:pt x="1913437" y="553415"/>
                    <a:pt x="1915519" y="551253"/>
                  </a:cubicBezTo>
                  <a:lnTo>
                    <a:pt x="1923851" y="551253"/>
                  </a:lnTo>
                  <a:cubicBezTo>
                    <a:pt x="1925933" y="553415"/>
                    <a:pt x="1925933" y="555577"/>
                    <a:pt x="1928015" y="555577"/>
                  </a:cubicBezTo>
                  <a:cubicBezTo>
                    <a:pt x="1934263" y="555577"/>
                    <a:pt x="1942595" y="555577"/>
                    <a:pt x="1950925" y="555577"/>
                  </a:cubicBezTo>
                  <a:cubicBezTo>
                    <a:pt x="1950925" y="516665"/>
                    <a:pt x="1950925" y="477753"/>
                    <a:pt x="1950925" y="438841"/>
                  </a:cubicBezTo>
                  <a:cubicBezTo>
                    <a:pt x="1950939" y="438838"/>
                    <a:pt x="1951830" y="438674"/>
                    <a:pt x="2009239" y="428032"/>
                  </a:cubicBezTo>
                  <a:cubicBezTo>
                    <a:pt x="2009239" y="428039"/>
                    <a:pt x="2009239" y="428113"/>
                    <a:pt x="2009239" y="429113"/>
                  </a:cubicBezTo>
                  <a:lnTo>
                    <a:pt x="2009239" y="436679"/>
                  </a:lnTo>
                  <a:cubicBezTo>
                    <a:pt x="2009257" y="436679"/>
                    <a:pt x="2009919" y="436679"/>
                    <a:pt x="2036313" y="436679"/>
                  </a:cubicBezTo>
                  <a:cubicBezTo>
                    <a:pt x="2036313" y="436701"/>
                    <a:pt x="2036313" y="439072"/>
                    <a:pt x="2036313" y="691769"/>
                  </a:cubicBezTo>
                  <a:cubicBezTo>
                    <a:pt x="2042561" y="691769"/>
                    <a:pt x="2050891" y="691769"/>
                    <a:pt x="2059223" y="691769"/>
                  </a:cubicBezTo>
                  <a:cubicBezTo>
                    <a:pt x="2059223" y="689607"/>
                    <a:pt x="2059223" y="689607"/>
                    <a:pt x="2059223" y="687445"/>
                  </a:cubicBezTo>
                  <a:cubicBezTo>
                    <a:pt x="2063387" y="687445"/>
                    <a:pt x="2067552" y="687445"/>
                    <a:pt x="2071719" y="687445"/>
                  </a:cubicBezTo>
                  <a:cubicBezTo>
                    <a:pt x="2071719" y="689607"/>
                    <a:pt x="2071719" y="689607"/>
                    <a:pt x="2071719" y="691769"/>
                  </a:cubicBezTo>
                  <a:cubicBezTo>
                    <a:pt x="2080049" y="691769"/>
                    <a:pt x="2088378" y="691769"/>
                    <a:pt x="2096710" y="691769"/>
                  </a:cubicBezTo>
                  <a:cubicBezTo>
                    <a:pt x="2096710" y="687445"/>
                    <a:pt x="2096710" y="683122"/>
                    <a:pt x="2096710" y="678798"/>
                  </a:cubicBezTo>
                  <a:cubicBezTo>
                    <a:pt x="2107123" y="678798"/>
                    <a:pt x="2117537" y="678798"/>
                    <a:pt x="2125867" y="678798"/>
                  </a:cubicBezTo>
                  <a:cubicBezTo>
                    <a:pt x="2130032" y="674474"/>
                    <a:pt x="2134199" y="674474"/>
                    <a:pt x="2138363" y="674474"/>
                  </a:cubicBezTo>
                  <a:cubicBezTo>
                    <a:pt x="2144611" y="678798"/>
                    <a:pt x="2152942" y="678798"/>
                    <a:pt x="2159190" y="678798"/>
                  </a:cubicBezTo>
                  <a:cubicBezTo>
                    <a:pt x="2159190" y="672313"/>
                    <a:pt x="2159190" y="667989"/>
                    <a:pt x="2159190" y="661504"/>
                  </a:cubicBezTo>
                  <a:lnTo>
                    <a:pt x="2167521" y="661504"/>
                  </a:lnTo>
                  <a:cubicBezTo>
                    <a:pt x="2167521" y="657180"/>
                    <a:pt x="2167521" y="652857"/>
                    <a:pt x="2167521" y="648533"/>
                  </a:cubicBezTo>
                  <a:cubicBezTo>
                    <a:pt x="2186264" y="648533"/>
                    <a:pt x="2207091" y="648533"/>
                    <a:pt x="2225834" y="648533"/>
                  </a:cubicBezTo>
                  <a:cubicBezTo>
                    <a:pt x="2225834" y="637724"/>
                    <a:pt x="2225834" y="629077"/>
                    <a:pt x="2225834" y="618268"/>
                  </a:cubicBezTo>
                  <a:cubicBezTo>
                    <a:pt x="2232082" y="618268"/>
                    <a:pt x="2238330" y="618268"/>
                    <a:pt x="2244577" y="618268"/>
                  </a:cubicBezTo>
                  <a:cubicBezTo>
                    <a:pt x="2244577" y="616106"/>
                    <a:pt x="2244577" y="613945"/>
                    <a:pt x="2244577" y="611783"/>
                  </a:cubicBezTo>
                  <a:cubicBezTo>
                    <a:pt x="2248743" y="611783"/>
                    <a:pt x="2252908" y="611783"/>
                    <a:pt x="2257073" y="611783"/>
                  </a:cubicBezTo>
                  <a:cubicBezTo>
                    <a:pt x="2257073" y="613945"/>
                    <a:pt x="2257073" y="616106"/>
                    <a:pt x="2257073" y="618268"/>
                  </a:cubicBezTo>
                  <a:cubicBezTo>
                    <a:pt x="2263321" y="618268"/>
                    <a:pt x="2267486" y="618268"/>
                    <a:pt x="2273734" y="618268"/>
                  </a:cubicBezTo>
                  <a:cubicBezTo>
                    <a:pt x="2273734" y="633401"/>
                    <a:pt x="2273734" y="650695"/>
                    <a:pt x="2273734" y="667989"/>
                  </a:cubicBezTo>
                  <a:cubicBezTo>
                    <a:pt x="2284147" y="667989"/>
                    <a:pt x="2296645" y="667989"/>
                    <a:pt x="2307057" y="667989"/>
                  </a:cubicBezTo>
                  <a:cubicBezTo>
                    <a:pt x="2307057" y="659342"/>
                    <a:pt x="2307057" y="650695"/>
                    <a:pt x="2307057" y="642048"/>
                  </a:cubicBezTo>
                  <a:cubicBezTo>
                    <a:pt x="2319553" y="642048"/>
                    <a:pt x="2334131" y="642048"/>
                    <a:pt x="2346627" y="642048"/>
                  </a:cubicBezTo>
                  <a:cubicBezTo>
                    <a:pt x="2346627" y="631239"/>
                    <a:pt x="2346627" y="622592"/>
                    <a:pt x="2346627" y="611783"/>
                  </a:cubicBezTo>
                  <a:cubicBezTo>
                    <a:pt x="2363289" y="611783"/>
                    <a:pt x="2379949" y="611783"/>
                    <a:pt x="2396611" y="611783"/>
                  </a:cubicBezTo>
                  <a:cubicBezTo>
                    <a:pt x="2396611" y="611812"/>
                    <a:pt x="2396611" y="613587"/>
                    <a:pt x="2396611" y="722939"/>
                  </a:cubicBezTo>
                  <a:lnTo>
                    <a:pt x="2396611" y="736718"/>
                  </a:lnTo>
                  <a:lnTo>
                    <a:pt x="2464305" y="736718"/>
                  </a:lnTo>
                  <a:lnTo>
                    <a:pt x="2464305" y="842490"/>
                  </a:lnTo>
                  <a:lnTo>
                    <a:pt x="2464305" y="865737"/>
                  </a:lnTo>
                  <a:lnTo>
                    <a:pt x="2479678" y="865737"/>
                  </a:lnTo>
                  <a:cubicBezTo>
                    <a:pt x="2479678" y="865737"/>
                    <a:pt x="2479678" y="865737"/>
                    <a:pt x="2479678" y="864575"/>
                  </a:cubicBezTo>
                  <a:lnTo>
                    <a:pt x="2479678" y="856439"/>
                  </a:lnTo>
                  <a:cubicBezTo>
                    <a:pt x="2479678" y="856439"/>
                    <a:pt x="2479678" y="856439"/>
                    <a:pt x="2525489" y="856439"/>
                  </a:cubicBezTo>
                  <a:cubicBezTo>
                    <a:pt x="2525489" y="856439"/>
                    <a:pt x="2525489" y="856439"/>
                    <a:pt x="2525489" y="877360"/>
                  </a:cubicBezTo>
                  <a:cubicBezTo>
                    <a:pt x="2525489" y="877360"/>
                    <a:pt x="2525489" y="877360"/>
                    <a:pt x="2527778" y="878523"/>
                  </a:cubicBezTo>
                  <a:lnTo>
                    <a:pt x="2543813" y="886659"/>
                  </a:lnTo>
                  <a:cubicBezTo>
                    <a:pt x="2543813" y="886659"/>
                    <a:pt x="2543813" y="886659"/>
                    <a:pt x="2543813" y="916879"/>
                  </a:cubicBezTo>
                  <a:cubicBezTo>
                    <a:pt x="2543813" y="916879"/>
                    <a:pt x="2543813" y="916879"/>
                    <a:pt x="2545245" y="917461"/>
                  </a:cubicBezTo>
                  <a:lnTo>
                    <a:pt x="2555266" y="921529"/>
                  </a:lnTo>
                  <a:cubicBezTo>
                    <a:pt x="2555266" y="921529"/>
                    <a:pt x="2555266" y="921529"/>
                    <a:pt x="2555266" y="920367"/>
                  </a:cubicBezTo>
                  <a:lnTo>
                    <a:pt x="2555266" y="912230"/>
                  </a:lnTo>
                  <a:cubicBezTo>
                    <a:pt x="2555266" y="912230"/>
                    <a:pt x="2555266" y="912230"/>
                    <a:pt x="2556411" y="912230"/>
                  </a:cubicBezTo>
                  <a:lnTo>
                    <a:pt x="2564428" y="912230"/>
                  </a:lnTo>
                  <a:cubicBezTo>
                    <a:pt x="2564428" y="912230"/>
                    <a:pt x="2564428" y="912230"/>
                    <a:pt x="2564428" y="911358"/>
                  </a:cubicBezTo>
                  <a:lnTo>
                    <a:pt x="2564428" y="905256"/>
                  </a:lnTo>
                  <a:cubicBezTo>
                    <a:pt x="2564428" y="905256"/>
                    <a:pt x="2564428" y="905256"/>
                    <a:pt x="2563283" y="905256"/>
                  </a:cubicBezTo>
                  <a:lnTo>
                    <a:pt x="2555266" y="905256"/>
                  </a:lnTo>
                  <a:cubicBezTo>
                    <a:pt x="2555266" y="905256"/>
                    <a:pt x="2555266" y="905256"/>
                    <a:pt x="2555266" y="904094"/>
                  </a:cubicBezTo>
                  <a:lnTo>
                    <a:pt x="2555266" y="895958"/>
                  </a:lnTo>
                  <a:cubicBezTo>
                    <a:pt x="2555266" y="895958"/>
                    <a:pt x="2555266" y="895958"/>
                    <a:pt x="2556411" y="895958"/>
                  </a:cubicBezTo>
                  <a:lnTo>
                    <a:pt x="2564428" y="895958"/>
                  </a:lnTo>
                  <a:cubicBezTo>
                    <a:pt x="2564428" y="895958"/>
                    <a:pt x="2564428" y="895958"/>
                    <a:pt x="2564428" y="894795"/>
                  </a:cubicBezTo>
                  <a:lnTo>
                    <a:pt x="2564428" y="886659"/>
                  </a:lnTo>
                  <a:cubicBezTo>
                    <a:pt x="2564428" y="886659"/>
                    <a:pt x="2564428" y="886659"/>
                    <a:pt x="2563283" y="886659"/>
                  </a:cubicBezTo>
                  <a:lnTo>
                    <a:pt x="2555266" y="886659"/>
                  </a:lnTo>
                  <a:cubicBezTo>
                    <a:pt x="2555266" y="886659"/>
                    <a:pt x="2555266" y="886659"/>
                    <a:pt x="2555266" y="885497"/>
                  </a:cubicBezTo>
                  <a:lnTo>
                    <a:pt x="2555266" y="877360"/>
                  </a:lnTo>
                  <a:cubicBezTo>
                    <a:pt x="2555266" y="877360"/>
                    <a:pt x="2555266" y="877360"/>
                    <a:pt x="2556411" y="877360"/>
                  </a:cubicBezTo>
                  <a:lnTo>
                    <a:pt x="2564428" y="877360"/>
                  </a:lnTo>
                  <a:cubicBezTo>
                    <a:pt x="2564428" y="877360"/>
                    <a:pt x="2564428" y="877360"/>
                    <a:pt x="2564428" y="876489"/>
                  </a:cubicBezTo>
                  <a:lnTo>
                    <a:pt x="2564428" y="870387"/>
                  </a:lnTo>
                  <a:cubicBezTo>
                    <a:pt x="2564428" y="870387"/>
                    <a:pt x="2564428" y="870387"/>
                    <a:pt x="2563283" y="870387"/>
                  </a:cubicBezTo>
                  <a:lnTo>
                    <a:pt x="2555266" y="870387"/>
                  </a:lnTo>
                  <a:cubicBezTo>
                    <a:pt x="2555266" y="870387"/>
                    <a:pt x="2555266" y="870387"/>
                    <a:pt x="2555266" y="869224"/>
                  </a:cubicBezTo>
                  <a:lnTo>
                    <a:pt x="2555266" y="861088"/>
                  </a:lnTo>
                  <a:cubicBezTo>
                    <a:pt x="2555266" y="861088"/>
                    <a:pt x="2555266" y="861088"/>
                    <a:pt x="2556411" y="861088"/>
                  </a:cubicBezTo>
                  <a:lnTo>
                    <a:pt x="2564428" y="861088"/>
                  </a:lnTo>
                  <a:cubicBezTo>
                    <a:pt x="2564428" y="861088"/>
                    <a:pt x="2564428" y="861088"/>
                    <a:pt x="2564428" y="859926"/>
                  </a:cubicBezTo>
                  <a:lnTo>
                    <a:pt x="2564428" y="851789"/>
                  </a:lnTo>
                  <a:cubicBezTo>
                    <a:pt x="2564428" y="851789"/>
                    <a:pt x="2564428" y="851789"/>
                    <a:pt x="2563283" y="851789"/>
                  </a:cubicBezTo>
                  <a:lnTo>
                    <a:pt x="2555266" y="851789"/>
                  </a:lnTo>
                  <a:cubicBezTo>
                    <a:pt x="2555266" y="851789"/>
                    <a:pt x="2555266" y="851789"/>
                    <a:pt x="2555266" y="850918"/>
                  </a:cubicBezTo>
                  <a:lnTo>
                    <a:pt x="2555266" y="844815"/>
                  </a:lnTo>
                  <a:cubicBezTo>
                    <a:pt x="2555266" y="844815"/>
                    <a:pt x="2555266" y="844815"/>
                    <a:pt x="2556411" y="844815"/>
                  </a:cubicBezTo>
                  <a:lnTo>
                    <a:pt x="2564428" y="844815"/>
                  </a:lnTo>
                  <a:cubicBezTo>
                    <a:pt x="2564428" y="844815"/>
                    <a:pt x="2564428" y="844815"/>
                    <a:pt x="2564428" y="843653"/>
                  </a:cubicBezTo>
                  <a:lnTo>
                    <a:pt x="2564428" y="835517"/>
                  </a:lnTo>
                  <a:cubicBezTo>
                    <a:pt x="2564428" y="835517"/>
                    <a:pt x="2564428" y="835517"/>
                    <a:pt x="2563283" y="835517"/>
                  </a:cubicBezTo>
                  <a:lnTo>
                    <a:pt x="2555266" y="835517"/>
                  </a:lnTo>
                  <a:cubicBezTo>
                    <a:pt x="2555266" y="835517"/>
                    <a:pt x="2555266" y="835517"/>
                    <a:pt x="2555266" y="834355"/>
                  </a:cubicBezTo>
                  <a:lnTo>
                    <a:pt x="2555266" y="826218"/>
                  </a:lnTo>
                  <a:cubicBezTo>
                    <a:pt x="2555266" y="826218"/>
                    <a:pt x="2555266" y="826218"/>
                    <a:pt x="2556411" y="826218"/>
                  </a:cubicBezTo>
                  <a:lnTo>
                    <a:pt x="2564428" y="826218"/>
                  </a:lnTo>
                  <a:cubicBezTo>
                    <a:pt x="2564428" y="826218"/>
                    <a:pt x="2564428" y="826218"/>
                    <a:pt x="2564428" y="825056"/>
                  </a:cubicBezTo>
                  <a:lnTo>
                    <a:pt x="2564428" y="816920"/>
                  </a:lnTo>
                  <a:cubicBezTo>
                    <a:pt x="2564428" y="816920"/>
                    <a:pt x="2564428" y="816920"/>
                    <a:pt x="2563283" y="816920"/>
                  </a:cubicBezTo>
                  <a:lnTo>
                    <a:pt x="2555266" y="816920"/>
                  </a:lnTo>
                  <a:cubicBezTo>
                    <a:pt x="2555266" y="816920"/>
                    <a:pt x="2555266" y="816920"/>
                    <a:pt x="2555266" y="816048"/>
                  </a:cubicBezTo>
                  <a:lnTo>
                    <a:pt x="2555266" y="809946"/>
                  </a:lnTo>
                  <a:cubicBezTo>
                    <a:pt x="2555266" y="809946"/>
                    <a:pt x="2555266" y="809946"/>
                    <a:pt x="2556411" y="809946"/>
                  </a:cubicBezTo>
                  <a:lnTo>
                    <a:pt x="2564428" y="809946"/>
                  </a:lnTo>
                  <a:cubicBezTo>
                    <a:pt x="2564428" y="809946"/>
                    <a:pt x="2564428" y="809946"/>
                    <a:pt x="2564428" y="808783"/>
                  </a:cubicBezTo>
                  <a:lnTo>
                    <a:pt x="2564428" y="800647"/>
                  </a:lnTo>
                  <a:cubicBezTo>
                    <a:pt x="2564428" y="800647"/>
                    <a:pt x="2564428" y="800647"/>
                    <a:pt x="2563283" y="800647"/>
                  </a:cubicBezTo>
                  <a:lnTo>
                    <a:pt x="2555266" y="800647"/>
                  </a:lnTo>
                  <a:cubicBezTo>
                    <a:pt x="2555266" y="800647"/>
                    <a:pt x="2555266" y="800647"/>
                    <a:pt x="2555266" y="799485"/>
                  </a:cubicBezTo>
                  <a:lnTo>
                    <a:pt x="2555266" y="791348"/>
                  </a:lnTo>
                  <a:cubicBezTo>
                    <a:pt x="2555266" y="791348"/>
                    <a:pt x="2555266" y="791348"/>
                    <a:pt x="2556411" y="791348"/>
                  </a:cubicBezTo>
                  <a:lnTo>
                    <a:pt x="2564428" y="791348"/>
                  </a:lnTo>
                  <a:cubicBezTo>
                    <a:pt x="2564428" y="791348"/>
                    <a:pt x="2564428" y="791348"/>
                    <a:pt x="2564428" y="790477"/>
                  </a:cubicBezTo>
                  <a:lnTo>
                    <a:pt x="2564428" y="784375"/>
                  </a:lnTo>
                  <a:cubicBezTo>
                    <a:pt x="2564428" y="784375"/>
                    <a:pt x="2564428" y="784375"/>
                    <a:pt x="2563283" y="784375"/>
                  </a:cubicBezTo>
                  <a:lnTo>
                    <a:pt x="2555266" y="784375"/>
                  </a:lnTo>
                  <a:cubicBezTo>
                    <a:pt x="2555266" y="784375"/>
                    <a:pt x="2555266" y="784375"/>
                    <a:pt x="2555266" y="783212"/>
                  </a:cubicBezTo>
                  <a:lnTo>
                    <a:pt x="2555266" y="775076"/>
                  </a:lnTo>
                  <a:cubicBezTo>
                    <a:pt x="2555266" y="775076"/>
                    <a:pt x="2555266" y="775076"/>
                    <a:pt x="2556411" y="775076"/>
                  </a:cubicBezTo>
                  <a:lnTo>
                    <a:pt x="2564428" y="775076"/>
                  </a:lnTo>
                  <a:cubicBezTo>
                    <a:pt x="2564428" y="775076"/>
                    <a:pt x="2564428" y="775076"/>
                    <a:pt x="2564428" y="773914"/>
                  </a:cubicBezTo>
                  <a:lnTo>
                    <a:pt x="2564428" y="765777"/>
                  </a:lnTo>
                  <a:cubicBezTo>
                    <a:pt x="2564428" y="765777"/>
                    <a:pt x="2564428" y="765777"/>
                    <a:pt x="2563283" y="765777"/>
                  </a:cubicBezTo>
                  <a:lnTo>
                    <a:pt x="2555266" y="765777"/>
                  </a:lnTo>
                  <a:cubicBezTo>
                    <a:pt x="2555266" y="765777"/>
                    <a:pt x="2555266" y="765777"/>
                    <a:pt x="2555266" y="764615"/>
                  </a:cubicBezTo>
                  <a:lnTo>
                    <a:pt x="2555266" y="756479"/>
                  </a:lnTo>
                  <a:cubicBezTo>
                    <a:pt x="2555266" y="756479"/>
                    <a:pt x="2555266" y="756479"/>
                    <a:pt x="2556411" y="756479"/>
                  </a:cubicBezTo>
                  <a:lnTo>
                    <a:pt x="2564428" y="756479"/>
                  </a:lnTo>
                  <a:cubicBezTo>
                    <a:pt x="2564428" y="756479"/>
                    <a:pt x="2564428" y="756479"/>
                    <a:pt x="2564428" y="755607"/>
                  </a:cubicBezTo>
                  <a:lnTo>
                    <a:pt x="2564428" y="749505"/>
                  </a:lnTo>
                  <a:cubicBezTo>
                    <a:pt x="2564428" y="749505"/>
                    <a:pt x="2564428" y="749505"/>
                    <a:pt x="2563283" y="749505"/>
                  </a:cubicBezTo>
                  <a:lnTo>
                    <a:pt x="2555266" y="749505"/>
                  </a:lnTo>
                  <a:cubicBezTo>
                    <a:pt x="2555266" y="749505"/>
                    <a:pt x="2555266" y="749505"/>
                    <a:pt x="2555266" y="748343"/>
                  </a:cubicBezTo>
                  <a:lnTo>
                    <a:pt x="2555266" y="740206"/>
                  </a:lnTo>
                  <a:cubicBezTo>
                    <a:pt x="2555266" y="740206"/>
                    <a:pt x="2555266" y="740206"/>
                    <a:pt x="2556411" y="740206"/>
                  </a:cubicBezTo>
                  <a:lnTo>
                    <a:pt x="2564428" y="740206"/>
                  </a:lnTo>
                  <a:cubicBezTo>
                    <a:pt x="2564428" y="740206"/>
                    <a:pt x="2564428" y="740206"/>
                    <a:pt x="2564428" y="739044"/>
                  </a:cubicBezTo>
                  <a:lnTo>
                    <a:pt x="2564428" y="730908"/>
                  </a:lnTo>
                  <a:cubicBezTo>
                    <a:pt x="2564428" y="730908"/>
                    <a:pt x="2564428" y="730908"/>
                    <a:pt x="2563283" y="730908"/>
                  </a:cubicBezTo>
                  <a:lnTo>
                    <a:pt x="2555266" y="730908"/>
                  </a:lnTo>
                  <a:cubicBezTo>
                    <a:pt x="2555266" y="730908"/>
                    <a:pt x="2555266" y="730908"/>
                    <a:pt x="2555266" y="729745"/>
                  </a:cubicBezTo>
                  <a:lnTo>
                    <a:pt x="2555266" y="721609"/>
                  </a:lnTo>
                  <a:cubicBezTo>
                    <a:pt x="2555266" y="721609"/>
                    <a:pt x="2555266" y="721609"/>
                    <a:pt x="2556411" y="721609"/>
                  </a:cubicBezTo>
                  <a:lnTo>
                    <a:pt x="2564428" y="721609"/>
                  </a:lnTo>
                  <a:cubicBezTo>
                    <a:pt x="2564428" y="721609"/>
                    <a:pt x="2564428" y="721609"/>
                    <a:pt x="2564428" y="720737"/>
                  </a:cubicBezTo>
                  <a:lnTo>
                    <a:pt x="2564428" y="714635"/>
                  </a:lnTo>
                  <a:cubicBezTo>
                    <a:pt x="2564428" y="714635"/>
                    <a:pt x="2564428" y="714635"/>
                    <a:pt x="2563283" y="714635"/>
                  </a:cubicBezTo>
                  <a:lnTo>
                    <a:pt x="2555266" y="714635"/>
                  </a:lnTo>
                  <a:cubicBezTo>
                    <a:pt x="2555266" y="714635"/>
                    <a:pt x="2555266" y="714635"/>
                    <a:pt x="2555266" y="713473"/>
                  </a:cubicBezTo>
                  <a:lnTo>
                    <a:pt x="2555266" y="705336"/>
                  </a:lnTo>
                  <a:cubicBezTo>
                    <a:pt x="2555266" y="705336"/>
                    <a:pt x="2555266" y="705336"/>
                    <a:pt x="2556411" y="705336"/>
                  </a:cubicBezTo>
                  <a:lnTo>
                    <a:pt x="2564428" y="705336"/>
                  </a:lnTo>
                  <a:cubicBezTo>
                    <a:pt x="2564428" y="705336"/>
                    <a:pt x="2564428" y="705336"/>
                    <a:pt x="2563283" y="703593"/>
                  </a:cubicBezTo>
                  <a:lnTo>
                    <a:pt x="2555266" y="691389"/>
                  </a:lnTo>
                  <a:cubicBezTo>
                    <a:pt x="2555266" y="691389"/>
                    <a:pt x="2555266" y="691389"/>
                    <a:pt x="2555266" y="654194"/>
                  </a:cubicBezTo>
                  <a:cubicBezTo>
                    <a:pt x="2555266" y="654194"/>
                    <a:pt x="2555266" y="654194"/>
                    <a:pt x="2708733" y="654194"/>
                  </a:cubicBezTo>
                  <a:cubicBezTo>
                    <a:pt x="2708733" y="654194"/>
                    <a:pt x="2708733" y="654194"/>
                    <a:pt x="2722475" y="675116"/>
                  </a:cubicBezTo>
                  <a:cubicBezTo>
                    <a:pt x="2722475" y="675116"/>
                    <a:pt x="2722475" y="675116"/>
                    <a:pt x="2722475" y="721609"/>
                  </a:cubicBezTo>
                  <a:cubicBezTo>
                    <a:pt x="2722475" y="721609"/>
                    <a:pt x="2722475" y="721609"/>
                    <a:pt x="2721330" y="721609"/>
                  </a:cubicBezTo>
                  <a:lnTo>
                    <a:pt x="2713313" y="721609"/>
                  </a:lnTo>
                  <a:cubicBezTo>
                    <a:pt x="2713313" y="721609"/>
                    <a:pt x="2713313" y="721609"/>
                    <a:pt x="2713313" y="722771"/>
                  </a:cubicBezTo>
                  <a:lnTo>
                    <a:pt x="2713313" y="730908"/>
                  </a:lnTo>
                  <a:cubicBezTo>
                    <a:pt x="2713313" y="730908"/>
                    <a:pt x="2713313" y="730908"/>
                    <a:pt x="2714459" y="730908"/>
                  </a:cubicBezTo>
                  <a:lnTo>
                    <a:pt x="2722475" y="730908"/>
                  </a:lnTo>
                  <a:cubicBezTo>
                    <a:pt x="2722475" y="730908"/>
                    <a:pt x="2722475" y="730908"/>
                    <a:pt x="2722475" y="732070"/>
                  </a:cubicBezTo>
                  <a:lnTo>
                    <a:pt x="2722475" y="740206"/>
                  </a:lnTo>
                  <a:cubicBezTo>
                    <a:pt x="2722475" y="740206"/>
                    <a:pt x="2722475" y="740206"/>
                    <a:pt x="2721330" y="740206"/>
                  </a:cubicBezTo>
                  <a:lnTo>
                    <a:pt x="2713313" y="740206"/>
                  </a:lnTo>
                  <a:cubicBezTo>
                    <a:pt x="2713313" y="740206"/>
                    <a:pt x="2713313" y="740206"/>
                    <a:pt x="2713313" y="741368"/>
                  </a:cubicBezTo>
                  <a:lnTo>
                    <a:pt x="2713313" y="749505"/>
                  </a:lnTo>
                  <a:cubicBezTo>
                    <a:pt x="2713313" y="749505"/>
                    <a:pt x="2713313" y="749505"/>
                    <a:pt x="2714459" y="749505"/>
                  </a:cubicBezTo>
                  <a:lnTo>
                    <a:pt x="2722475" y="749505"/>
                  </a:lnTo>
                  <a:cubicBezTo>
                    <a:pt x="2722475" y="749505"/>
                    <a:pt x="2722475" y="749505"/>
                    <a:pt x="2722475" y="750377"/>
                  </a:cubicBezTo>
                  <a:lnTo>
                    <a:pt x="2722475" y="756479"/>
                  </a:lnTo>
                  <a:cubicBezTo>
                    <a:pt x="2722475" y="756479"/>
                    <a:pt x="2722475" y="756479"/>
                    <a:pt x="2721330" y="756479"/>
                  </a:cubicBezTo>
                  <a:lnTo>
                    <a:pt x="2713313" y="756479"/>
                  </a:lnTo>
                  <a:cubicBezTo>
                    <a:pt x="2713313" y="756479"/>
                    <a:pt x="2713313" y="756479"/>
                    <a:pt x="2713313" y="757641"/>
                  </a:cubicBezTo>
                  <a:lnTo>
                    <a:pt x="2713313" y="765777"/>
                  </a:lnTo>
                  <a:cubicBezTo>
                    <a:pt x="2713313" y="765777"/>
                    <a:pt x="2713313" y="765777"/>
                    <a:pt x="2714459" y="765777"/>
                  </a:cubicBezTo>
                  <a:lnTo>
                    <a:pt x="2722475" y="765777"/>
                  </a:lnTo>
                  <a:cubicBezTo>
                    <a:pt x="2722475" y="765777"/>
                    <a:pt x="2722475" y="765777"/>
                    <a:pt x="2722475" y="766940"/>
                  </a:cubicBezTo>
                  <a:lnTo>
                    <a:pt x="2722475" y="775076"/>
                  </a:lnTo>
                  <a:cubicBezTo>
                    <a:pt x="2722475" y="775076"/>
                    <a:pt x="2722475" y="775076"/>
                    <a:pt x="2721330" y="775076"/>
                  </a:cubicBezTo>
                  <a:lnTo>
                    <a:pt x="2713313" y="775076"/>
                  </a:lnTo>
                  <a:cubicBezTo>
                    <a:pt x="2713313" y="775076"/>
                    <a:pt x="2713313" y="775076"/>
                    <a:pt x="2713313" y="776238"/>
                  </a:cubicBezTo>
                  <a:lnTo>
                    <a:pt x="2713313" y="784375"/>
                  </a:lnTo>
                  <a:cubicBezTo>
                    <a:pt x="2713313" y="784375"/>
                    <a:pt x="2713313" y="784375"/>
                    <a:pt x="2714459" y="784375"/>
                  </a:cubicBezTo>
                  <a:lnTo>
                    <a:pt x="2722475" y="784375"/>
                  </a:lnTo>
                  <a:cubicBezTo>
                    <a:pt x="2722475" y="784375"/>
                    <a:pt x="2722475" y="784375"/>
                    <a:pt x="2722475" y="785246"/>
                  </a:cubicBezTo>
                  <a:lnTo>
                    <a:pt x="2722475" y="791348"/>
                  </a:lnTo>
                  <a:cubicBezTo>
                    <a:pt x="2722475" y="791348"/>
                    <a:pt x="2722475" y="791348"/>
                    <a:pt x="2721330" y="791348"/>
                  </a:cubicBezTo>
                  <a:lnTo>
                    <a:pt x="2713313" y="791348"/>
                  </a:lnTo>
                  <a:cubicBezTo>
                    <a:pt x="2713313" y="791348"/>
                    <a:pt x="2713313" y="791348"/>
                    <a:pt x="2713313" y="792511"/>
                  </a:cubicBezTo>
                  <a:lnTo>
                    <a:pt x="2713313" y="800647"/>
                  </a:lnTo>
                  <a:cubicBezTo>
                    <a:pt x="2713313" y="800647"/>
                    <a:pt x="2713313" y="800647"/>
                    <a:pt x="2714459" y="800647"/>
                  </a:cubicBezTo>
                  <a:lnTo>
                    <a:pt x="2722475" y="800647"/>
                  </a:lnTo>
                  <a:cubicBezTo>
                    <a:pt x="2722475" y="800647"/>
                    <a:pt x="2722475" y="800647"/>
                    <a:pt x="2722475" y="801809"/>
                  </a:cubicBezTo>
                  <a:lnTo>
                    <a:pt x="2722475" y="809946"/>
                  </a:lnTo>
                  <a:cubicBezTo>
                    <a:pt x="2722475" y="809946"/>
                    <a:pt x="2722475" y="809946"/>
                    <a:pt x="2721330" y="809946"/>
                  </a:cubicBezTo>
                  <a:lnTo>
                    <a:pt x="2713313" y="809946"/>
                  </a:lnTo>
                  <a:cubicBezTo>
                    <a:pt x="2713313" y="809946"/>
                    <a:pt x="2713313" y="809946"/>
                    <a:pt x="2713313" y="810817"/>
                  </a:cubicBezTo>
                  <a:lnTo>
                    <a:pt x="2713313" y="816920"/>
                  </a:lnTo>
                  <a:cubicBezTo>
                    <a:pt x="2713313" y="816920"/>
                    <a:pt x="2713313" y="816920"/>
                    <a:pt x="2714459" y="816920"/>
                  </a:cubicBezTo>
                  <a:lnTo>
                    <a:pt x="2722475" y="816920"/>
                  </a:lnTo>
                  <a:cubicBezTo>
                    <a:pt x="2722475" y="816920"/>
                    <a:pt x="2722475" y="816920"/>
                    <a:pt x="2722475" y="818082"/>
                  </a:cubicBezTo>
                  <a:lnTo>
                    <a:pt x="2722475" y="826218"/>
                  </a:lnTo>
                  <a:cubicBezTo>
                    <a:pt x="2722475" y="826218"/>
                    <a:pt x="2722475" y="826218"/>
                    <a:pt x="2721330" y="826218"/>
                  </a:cubicBezTo>
                  <a:lnTo>
                    <a:pt x="2713313" y="826218"/>
                  </a:lnTo>
                  <a:cubicBezTo>
                    <a:pt x="2713313" y="826218"/>
                    <a:pt x="2713313" y="826218"/>
                    <a:pt x="2713313" y="827380"/>
                  </a:cubicBezTo>
                  <a:lnTo>
                    <a:pt x="2713313" y="835517"/>
                  </a:lnTo>
                  <a:cubicBezTo>
                    <a:pt x="2713313" y="835517"/>
                    <a:pt x="2713313" y="835517"/>
                    <a:pt x="2714459" y="835517"/>
                  </a:cubicBezTo>
                  <a:lnTo>
                    <a:pt x="2722475" y="835517"/>
                  </a:lnTo>
                  <a:cubicBezTo>
                    <a:pt x="2722475" y="835517"/>
                    <a:pt x="2722475" y="835517"/>
                    <a:pt x="2722475" y="836679"/>
                  </a:cubicBezTo>
                  <a:lnTo>
                    <a:pt x="2722475" y="844815"/>
                  </a:lnTo>
                  <a:cubicBezTo>
                    <a:pt x="2722475" y="844815"/>
                    <a:pt x="2722475" y="844815"/>
                    <a:pt x="2721330" y="844815"/>
                  </a:cubicBezTo>
                  <a:lnTo>
                    <a:pt x="2713313" y="844815"/>
                  </a:lnTo>
                  <a:cubicBezTo>
                    <a:pt x="2713313" y="844815"/>
                    <a:pt x="2713313" y="844815"/>
                    <a:pt x="2713313" y="845687"/>
                  </a:cubicBezTo>
                  <a:lnTo>
                    <a:pt x="2713313" y="851789"/>
                  </a:lnTo>
                  <a:cubicBezTo>
                    <a:pt x="2713313" y="851789"/>
                    <a:pt x="2713313" y="851789"/>
                    <a:pt x="2714459" y="851789"/>
                  </a:cubicBezTo>
                  <a:lnTo>
                    <a:pt x="2722475" y="851789"/>
                  </a:lnTo>
                  <a:cubicBezTo>
                    <a:pt x="2722475" y="851789"/>
                    <a:pt x="2722475" y="851789"/>
                    <a:pt x="2722475" y="852952"/>
                  </a:cubicBezTo>
                  <a:lnTo>
                    <a:pt x="2722475" y="861088"/>
                  </a:lnTo>
                  <a:cubicBezTo>
                    <a:pt x="2722475" y="861088"/>
                    <a:pt x="2722475" y="861088"/>
                    <a:pt x="2721330" y="861088"/>
                  </a:cubicBezTo>
                  <a:lnTo>
                    <a:pt x="2713313" y="861088"/>
                  </a:lnTo>
                  <a:cubicBezTo>
                    <a:pt x="2713313" y="861088"/>
                    <a:pt x="2713313" y="861088"/>
                    <a:pt x="2713313" y="862250"/>
                  </a:cubicBezTo>
                  <a:lnTo>
                    <a:pt x="2713313" y="870387"/>
                  </a:lnTo>
                  <a:cubicBezTo>
                    <a:pt x="2713313" y="870387"/>
                    <a:pt x="2713313" y="870387"/>
                    <a:pt x="2714459" y="870387"/>
                  </a:cubicBezTo>
                  <a:lnTo>
                    <a:pt x="2722475" y="870387"/>
                  </a:lnTo>
                  <a:cubicBezTo>
                    <a:pt x="2722475" y="870387"/>
                    <a:pt x="2722475" y="870387"/>
                    <a:pt x="2722475" y="871258"/>
                  </a:cubicBezTo>
                  <a:lnTo>
                    <a:pt x="2722475" y="877360"/>
                  </a:lnTo>
                  <a:cubicBezTo>
                    <a:pt x="2722475" y="877360"/>
                    <a:pt x="2722475" y="877360"/>
                    <a:pt x="2721330" y="877360"/>
                  </a:cubicBezTo>
                  <a:lnTo>
                    <a:pt x="2713313" y="877360"/>
                  </a:lnTo>
                  <a:cubicBezTo>
                    <a:pt x="2713313" y="877360"/>
                    <a:pt x="2713313" y="877360"/>
                    <a:pt x="2713313" y="878523"/>
                  </a:cubicBezTo>
                  <a:lnTo>
                    <a:pt x="2713313" y="886659"/>
                  </a:lnTo>
                  <a:cubicBezTo>
                    <a:pt x="2713313" y="886659"/>
                    <a:pt x="2713313" y="886659"/>
                    <a:pt x="2714459" y="886659"/>
                  </a:cubicBezTo>
                  <a:lnTo>
                    <a:pt x="2722475" y="886659"/>
                  </a:lnTo>
                  <a:cubicBezTo>
                    <a:pt x="2722475" y="886659"/>
                    <a:pt x="2722475" y="886659"/>
                    <a:pt x="2722475" y="887821"/>
                  </a:cubicBezTo>
                  <a:lnTo>
                    <a:pt x="2722475" y="895958"/>
                  </a:lnTo>
                  <a:cubicBezTo>
                    <a:pt x="2722475" y="895958"/>
                    <a:pt x="2722475" y="895958"/>
                    <a:pt x="2721330" y="895958"/>
                  </a:cubicBezTo>
                  <a:lnTo>
                    <a:pt x="2713313" y="895958"/>
                  </a:lnTo>
                  <a:cubicBezTo>
                    <a:pt x="2713313" y="895958"/>
                    <a:pt x="2713313" y="895958"/>
                    <a:pt x="2713313" y="897120"/>
                  </a:cubicBezTo>
                  <a:lnTo>
                    <a:pt x="2713313" y="905256"/>
                  </a:lnTo>
                  <a:cubicBezTo>
                    <a:pt x="2713313" y="905256"/>
                    <a:pt x="2713313" y="905256"/>
                    <a:pt x="2714459" y="905256"/>
                  </a:cubicBezTo>
                  <a:lnTo>
                    <a:pt x="2722475" y="905256"/>
                  </a:lnTo>
                  <a:cubicBezTo>
                    <a:pt x="2722475" y="905256"/>
                    <a:pt x="2722475" y="905256"/>
                    <a:pt x="2722475" y="906128"/>
                  </a:cubicBezTo>
                  <a:lnTo>
                    <a:pt x="2722475" y="912230"/>
                  </a:lnTo>
                  <a:cubicBezTo>
                    <a:pt x="2722475" y="912230"/>
                    <a:pt x="2722475" y="912230"/>
                    <a:pt x="2721330" y="912230"/>
                  </a:cubicBezTo>
                  <a:lnTo>
                    <a:pt x="2713313" y="912230"/>
                  </a:lnTo>
                  <a:cubicBezTo>
                    <a:pt x="2713313" y="912230"/>
                    <a:pt x="2713313" y="912230"/>
                    <a:pt x="2713313" y="913392"/>
                  </a:cubicBezTo>
                  <a:lnTo>
                    <a:pt x="2713313" y="921529"/>
                  </a:lnTo>
                  <a:cubicBezTo>
                    <a:pt x="2713313" y="921529"/>
                    <a:pt x="2713313" y="921529"/>
                    <a:pt x="2738509" y="942451"/>
                  </a:cubicBezTo>
                  <a:cubicBezTo>
                    <a:pt x="2738509" y="947100"/>
                    <a:pt x="2738509" y="947100"/>
                    <a:pt x="2737365" y="947100"/>
                  </a:cubicBezTo>
                  <a:lnTo>
                    <a:pt x="2729347" y="947100"/>
                  </a:lnTo>
                  <a:cubicBezTo>
                    <a:pt x="2729347" y="947100"/>
                    <a:pt x="2729347" y="947100"/>
                    <a:pt x="2729347" y="972671"/>
                  </a:cubicBezTo>
                  <a:cubicBezTo>
                    <a:pt x="2729347" y="972671"/>
                    <a:pt x="2729347" y="972671"/>
                    <a:pt x="2730493" y="972671"/>
                  </a:cubicBezTo>
                  <a:lnTo>
                    <a:pt x="2738509" y="972671"/>
                  </a:lnTo>
                  <a:cubicBezTo>
                    <a:pt x="2738509" y="972671"/>
                    <a:pt x="2738509" y="972671"/>
                    <a:pt x="2738509" y="971218"/>
                  </a:cubicBezTo>
                  <a:lnTo>
                    <a:pt x="2738509" y="961048"/>
                  </a:lnTo>
                  <a:cubicBezTo>
                    <a:pt x="2738509" y="961048"/>
                    <a:pt x="2738509" y="961048"/>
                    <a:pt x="2739655" y="960467"/>
                  </a:cubicBezTo>
                  <a:lnTo>
                    <a:pt x="2747671" y="956399"/>
                  </a:lnTo>
                  <a:cubicBezTo>
                    <a:pt x="2747671" y="956399"/>
                    <a:pt x="2747671" y="956399"/>
                    <a:pt x="2749675" y="956399"/>
                  </a:cubicBezTo>
                  <a:lnTo>
                    <a:pt x="2763706" y="956399"/>
                  </a:lnTo>
                  <a:cubicBezTo>
                    <a:pt x="2763706" y="956399"/>
                    <a:pt x="2763706" y="956399"/>
                    <a:pt x="2763706" y="957561"/>
                  </a:cubicBezTo>
                  <a:lnTo>
                    <a:pt x="2763706" y="965697"/>
                  </a:lnTo>
                  <a:cubicBezTo>
                    <a:pt x="2763706" y="965697"/>
                    <a:pt x="2763706" y="965697"/>
                    <a:pt x="2765424" y="965697"/>
                  </a:cubicBezTo>
                  <a:lnTo>
                    <a:pt x="2777450" y="965697"/>
                  </a:lnTo>
                  <a:cubicBezTo>
                    <a:pt x="2777450" y="970346"/>
                    <a:pt x="2777450" y="970346"/>
                    <a:pt x="2778594" y="970346"/>
                  </a:cubicBezTo>
                  <a:lnTo>
                    <a:pt x="2786612" y="970346"/>
                  </a:lnTo>
                  <a:cubicBezTo>
                    <a:pt x="2786612" y="970346"/>
                    <a:pt x="2786612" y="970346"/>
                    <a:pt x="2811807" y="1002891"/>
                  </a:cubicBezTo>
                  <a:cubicBezTo>
                    <a:pt x="2811807" y="1002891"/>
                    <a:pt x="2811807" y="1002891"/>
                    <a:pt x="2811807" y="1037761"/>
                  </a:cubicBezTo>
                  <a:cubicBezTo>
                    <a:pt x="2811807" y="1037761"/>
                    <a:pt x="2811807" y="1037761"/>
                    <a:pt x="2812951" y="1037761"/>
                  </a:cubicBezTo>
                  <a:lnTo>
                    <a:pt x="2820970" y="1037761"/>
                  </a:lnTo>
                  <a:cubicBezTo>
                    <a:pt x="2820970" y="1037761"/>
                    <a:pt x="2820970" y="1037761"/>
                    <a:pt x="2820970" y="1035727"/>
                  </a:cubicBezTo>
                  <a:lnTo>
                    <a:pt x="2820970" y="1021489"/>
                  </a:lnTo>
                  <a:cubicBezTo>
                    <a:pt x="2820970" y="1021489"/>
                    <a:pt x="2820970" y="1021489"/>
                    <a:pt x="2821829" y="1021489"/>
                  </a:cubicBezTo>
                  <a:lnTo>
                    <a:pt x="2827841" y="1021489"/>
                  </a:lnTo>
                  <a:cubicBezTo>
                    <a:pt x="2827841" y="1021489"/>
                    <a:pt x="2827841" y="1021489"/>
                    <a:pt x="2827841" y="1022651"/>
                  </a:cubicBezTo>
                  <a:lnTo>
                    <a:pt x="2827841" y="1030787"/>
                  </a:lnTo>
                  <a:cubicBezTo>
                    <a:pt x="2837003" y="1033113"/>
                    <a:pt x="2837003" y="1033113"/>
                    <a:pt x="2837003" y="981970"/>
                  </a:cubicBezTo>
                  <a:cubicBezTo>
                    <a:pt x="2837003" y="981970"/>
                    <a:pt x="2837003" y="981970"/>
                    <a:pt x="2875943" y="981970"/>
                  </a:cubicBezTo>
                  <a:cubicBezTo>
                    <a:pt x="2875943" y="981970"/>
                    <a:pt x="2875943" y="981970"/>
                    <a:pt x="2875943" y="907581"/>
                  </a:cubicBezTo>
                  <a:cubicBezTo>
                    <a:pt x="2875943" y="907581"/>
                    <a:pt x="2875943" y="907581"/>
                    <a:pt x="2912591" y="907581"/>
                  </a:cubicBezTo>
                  <a:cubicBezTo>
                    <a:pt x="2912591" y="907581"/>
                    <a:pt x="2912591" y="907581"/>
                    <a:pt x="2912591" y="906709"/>
                  </a:cubicBezTo>
                  <a:lnTo>
                    <a:pt x="2912591" y="900607"/>
                  </a:lnTo>
                  <a:cubicBezTo>
                    <a:pt x="2912591" y="900607"/>
                    <a:pt x="2912591" y="900607"/>
                    <a:pt x="2935497" y="900607"/>
                  </a:cubicBezTo>
                  <a:cubicBezTo>
                    <a:pt x="2935497" y="900607"/>
                    <a:pt x="2935497" y="900607"/>
                    <a:pt x="2935497" y="861088"/>
                  </a:cubicBezTo>
                  <a:cubicBezTo>
                    <a:pt x="2930915" y="861088"/>
                    <a:pt x="2930915" y="861088"/>
                    <a:pt x="2930915" y="859344"/>
                  </a:cubicBezTo>
                  <a:lnTo>
                    <a:pt x="2930915" y="847140"/>
                  </a:lnTo>
                  <a:lnTo>
                    <a:pt x="2935497" y="849465"/>
                  </a:lnTo>
                  <a:cubicBezTo>
                    <a:pt x="2935497" y="849465"/>
                    <a:pt x="2935497" y="849465"/>
                    <a:pt x="2940079" y="826218"/>
                  </a:cubicBezTo>
                  <a:cubicBezTo>
                    <a:pt x="2940079" y="826218"/>
                    <a:pt x="2940079" y="826218"/>
                    <a:pt x="2944659" y="849465"/>
                  </a:cubicBezTo>
                  <a:cubicBezTo>
                    <a:pt x="2946951" y="847140"/>
                    <a:pt x="2946951" y="847140"/>
                    <a:pt x="2947237" y="846268"/>
                  </a:cubicBezTo>
                  <a:lnTo>
                    <a:pt x="2949241" y="840166"/>
                  </a:lnTo>
                  <a:cubicBezTo>
                    <a:pt x="2949241" y="840166"/>
                    <a:pt x="2949241" y="840166"/>
                    <a:pt x="2949813" y="839004"/>
                  </a:cubicBezTo>
                  <a:lnTo>
                    <a:pt x="2953821" y="830867"/>
                  </a:lnTo>
                  <a:cubicBezTo>
                    <a:pt x="2953821" y="830867"/>
                    <a:pt x="2953821" y="830867"/>
                    <a:pt x="2954395" y="829705"/>
                  </a:cubicBezTo>
                  <a:lnTo>
                    <a:pt x="2958403" y="821569"/>
                  </a:lnTo>
                  <a:cubicBezTo>
                    <a:pt x="2958403" y="821569"/>
                    <a:pt x="2958403" y="821569"/>
                    <a:pt x="2959834" y="820697"/>
                  </a:cubicBezTo>
                  <a:lnTo>
                    <a:pt x="2969855" y="814595"/>
                  </a:lnTo>
                  <a:cubicBezTo>
                    <a:pt x="2969855" y="814595"/>
                    <a:pt x="2969855" y="814595"/>
                    <a:pt x="2971573" y="813433"/>
                  </a:cubicBezTo>
                  <a:lnTo>
                    <a:pt x="2983599" y="805296"/>
                  </a:lnTo>
                  <a:cubicBezTo>
                    <a:pt x="2983599" y="805296"/>
                    <a:pt x="2983599" y="805296"/>
                    <a:pt x="2984458" y="804134"/>
                  </a:cubicBezTo>
                  <a:lnTo>
                    <a:pt x="2990471" y="795998"/>
                  </a:lnTo>
                  <a:cubicBezTo>
                    <a:pt x="2990471" y="795998"/>
                    <a:pt x="2990471" y="795998"/>
                    <a:pt x="2991043" y="793964"/>
                  </a:cubicBezTo>
                  <a:lnTo>
                    <a:pt x="2995052" y="779725"/>
                  </a:lnTo>
                  <a:cubicBezTo>
                    <a:pt x="2995052" y="779725"/>
                    <a:pt x="2995052" y="779725"/>
                    <a:pt x="2995625" y="781759"/>
                  </a:cubicBezTo>
                  <a:lnTo>
                    <a:pt x="2999633" y="795998"/>
                  </a:lnTo>
                  <a:cubicBezTo>
                    <a:pt x="2999633" y="795998"/>
                    <a:pt x="2999633" y="795998"/>
                    <a:pt x="3000205" y="796869"/>
                  </a:cubicBezTo>
                  <a:lnTo>
                    <a:pt x="3004214" y="802972"/>
                  </a:lnTo>
                  <a:cubicBezTo>
                    <a:pt x="3004214" y="802972"/>
                    <a:pt x="3004214" y="802972"/>
                    <a:pt x="3005646" y="804134"/>
                  </a:cubicBezTo>
                  <a:lnTo>
                    <a:pt x="3015667" y="812270"/>
                  </a:lnTo>
                  <a:cubicBezTo>
                    <a:pt x="3015667" y="812270"/>
                    <a:pt x="3015667" y="812270"/>
                    <a:pt x="3016813" y="813433"/>
                  </a:cubicBezTo>
                  <a:lnTo>
                    <a:pt x="3024828" y="821569"/>
                  </a:lnTo>
                  <a:cubicBezTo>
                    <a:pt x="3024828" y="821569"/>
                    <a:pt x="3024828" y="821569"/>
                    <a:pt x="3025975" y="822731"/>
                  </a:cubicBezTo>
                  <a:lnTo>
                    <a:pt x="3033991" y="830867"/>
                  </a:lnTo>
                  <a:cubicBezTo>
                    <a:pt x="3033991" y="830867"/>
                    <a:pt x="3033991" y="830867"/>
                    <a:pt x="3034278" y="832030"/>
                  </a:cubicBezTo>
                  <a:lnTo>
                    <a:pt x="3036281" y="840166"/>
                  </a:lnTo>
                  <a:cubicBezTo>
                    <a:pt x="3036281" y="840166"/>
                    <a:pt x="3036281" y="840166"/>
                    <a:pt x="3036567" y="841328"/>
                  </a:cubicBezTo>
                  <a:lnTo>
                    <a:pt x="3038572" y="849465"/>
                  </a:lnTo>
                  <a:cubicBezTo>
                    <a:pt x="3043153" y="849465"/>
                    <a:pt x="3043153" y="849465"/>
                    <a:pt x="3045443" y="826218"/>
                  </a:cubicBezTo>
                  <a:cubicBezTo>
                    <a:pt x="3045443" y="826218"/>
                    <a:pt x="3045443" y="826218"/>
                    <a:pt x="3050025" y="849465"/>
                  </a:cubicBezTo>
                  <a:cubicBezTo>
                    <a:pt x="3054605" y="849465"/>
                    <a:pt x="3054605" y="849465"/>
                    <a:pt x="3054605" y="851208"/>
                  </a:cubicBezTo>
                  <a:lnTo>
                    <a:pt x="3054605" y="863413"/>
                  </a:lnTo>
                  <a:cubicBezTo>
                    <a:pt x="3050025" y="863413"/>
                    <a:pt x="3050025" y="863413"/>
                    <a:pt x="3050025" y="895958"/>
                  </a:cubicBezTo>
                  <a:cubicBezTo>
                    <a:pt x="3050025" y="895958"/>
                    <a:pt x="3050025" y="895958"/>
                    <a:pt x="3051171" y="895958"/>
                  </a:cubicBezTo>
                  <a:lnTo>
                    <a:pt x="3059187" y="895958"/>
                  </a:lnTo>
                  <a:cubicBezTo>
                    <a:pt x="3059187" y="900607"/>
                    <a:pt x="3059187" y="900607"/>
                    <a:pt x="3060047" y="900607"/>
                  </a:cubicBezTo>
                  <a:lnTo>
                    <a:pt x="3066059" y="900607"/>
                  </a:lnTo>
                  <a:cubicBezTo>
                    <a:pt x="3066059" y="900607"/>
                    <a:pt x="3066059" y="900607"/>
                    <a:pt x="3066059" y="899445"/>
                  </a:cubicBezTo>
                  <a:lnTo>
                    <a:pt x="3066059" y="891308"/>
                  </a:lnTo>
                  <a:cubicBezTo>
                    <a:pt x="3066059" y="891308"/>
                    <a:pt x="3066059" y="891308"/>
                    <a:pt x="3068349" y="891308"/>
                  </a:cubicBezTo>
                  <a:lnTo>
                    <a:pt x="3084383" y="891308"/>
                  </a:lnTo>
                  <a:cubicBezTo>
                    <a:pt x="3084383" y="891308"/>
                    <a:pt x="3084383" y="891308"/>
                    <a:pt x="3084383" y="889274"/>
                  </a:cubicBezTo>
                  <a:lnTo>
                    <a:pt x="3084383" y="875036"/>
                  </a:lnTo>
                  <a:cubicBezTo>
                    <a:pt x="3084383" y="875036"/>
                    <a:pt x="3084383" y="875036"/>
                    <a:pt x="3123323" y="875036"/>
                  </a:cubicBezTo>
                  <a:cubicBezTo>
                    <a:pt x="3123323" y="875036"/>
                    <a:pt x="3123323" y="875036"/>
                    <a:pt x="3123323" y="876489"/>
                  </a:cubicBezTo>
                  <a:lnTo>
                    <a:pt x="3123323" y="886659"/>
                  </a:lnTo>
                  <a:cubicBezTo>
                    <a:pt x="3123323" y="886659"/>
                    <a:pt x="3123323" y="886659"/>
                    <a:pt x="3143937" y="886659"/>
                  </a:cubicBezTo>
                  <a:cubicBezTo>
                    <a:pt x="3143937" y="886659"/>
                    <a:pt x="3143937" y="886659"/>
                    <a:pt x="3143937" y="888984"/>
                  </a:cubicBezTo>
                  <a:lnTo>
                    <a:pt x="3143937" y="905256"/>
                  </a:lnTo>
                  <a:cubicBezTo>
                    <a:pt x="3139357" y="905256"/>
                    <a:pt x="3139357" y="905256"/>
                    <a:pt x="3139357" y="906128"/>
                  </a:cubicBezTo>
                  <a:lnTo>
                    <a:pt x="3139357" y="912230"/>
                  </a:lnTo>
                  <a:cubicBezTo>
                    <a:pt x="3143937" y="912230"/>
                    <a:pt x="3143937" y="912230"/>
                    <a:pt x="3143937" y="913974"/>
                  </a:cubicBezTo>
                  <a:lnTo>
                    <a:pt x="3143937" y="926178"/>
                  </a:lnTo>
                  <a:lnTo>
                    <a:pt x="3139357" y="930827"/>
                  </a:lnTo>
                  <a:cubicBezTo>
                    <a:pt x="3139357" y="930827"/>
                    <a:pt x="3139357" y="930827"/>
                    <a:pt x="3139357" y="986619"/>
                  </a:cubicBezTo>
                  <a:cubicBezTo>
                    <a:pt x="3139357" y="986619"/>
                    <a:pt x="3139357" y="986619"/>
                    <a:pt x="3141360" y="986619"/>
                  </a:cubicBezTo>
                  <a:lnTo>
                    <a:pt x="3155391" y="986619"/>
                  </a:lnTo>
                  <a:cubicBezTo>
                    <a:pt x="3155391" y="991268"/>
                    <a:pt x="3155391" y="991268"/>
                    <a:pt x="3157107" y="991268"/>
                  </a:cubicBezTo>
                  <a:lnTo>
                    <a:pt x="3169135" y="991268"/>
                  </a:lnTo>
                  <a:cubicBezTo>
                    <a:pt x="3169135" y="991268"/>
                    <a:pt x="3169135" y="991268"/>
                    <a:pt x="3169135" y="993302"/>
                  </a:cubicBezTo>
                  <a:lnTo>
                    <a:pt x="3169135" y="1007541"/>
                  </a:lnTo>
                  <a:cubicBezTo>
                    <a:pt x="3169135" y="1007541"/>
                    <a:pt x="3169135" y="1007541"/>
                    <a:pt x="3170853" y="1007541"/>
                  </a:cubicBezTo>
                  <a:lnTo>
                    <a:pt x="3182877" y="1007541"/>
                  </a:lnTo>
                  <a:cubicBezTo>
                    <a:pt x="3182877" y="1007541"/>
                    <a:pt x="3182877" y="1007541"/>
                    <a:pt x="3182877" y="1005507"/>
                  </a:cubicBezTo>
                  <a:lnTo>
                    <a:pt x="3182877" y="991268"/>
                  </a:lnTo>
                  <a:cubicBezTo>
                    <a:pt x="3182877" y="991268"/>
                    <a:pt x="3182877" y="991268"/>
                    <a:pt x="3184880" y="990106"/>
                  </a:cubicBezTo>
                  <a:lnTo>
                    <a:pt x="3198911" y="981970"/>
                  </a:lnTo>
                  <a:cubicBezTo>
                    <a:pt x="3198911" y="981970"/>
                    <a:pt x="3198911" y="981970"/>
                    <a:pt x="3198911" y="961048"/>
                  </a:cubicBezTo>
                  <a:cubicBezTo>
                    <a:pt x="3194330" y="961048"/>
                    <a:pt x="3194330" y="961048"/>
                    <a:pt x="3194330" y="937801"/>
                  </a:cubicBezTo>
                  <a:cubicBezTo>
                    <a:pt x="3194330" y="937801"/>
                    <a:pt x="3194330" y="937801"/>
                    <a:pt x="3195474" y="937801"/>
                  </a:cubicBezTo>
                  <a:lnTo>
                    <a:pt x="3203492" y="937801"/>
                  </a:lnTo>
                  <a:cubicBezTo>
                    <a:pt x="3203492" y="935477"/>
                    <a:pt x="3203492" y="935477"/>
                    <a:pt x="3224107" y="935477"/>
                  </a:cubicBezTo>
                  <a:cubicBezTo>
                    <a:pt x="3224107" y="935477"/>
                    <a:pt x="3224107" y="935477"/>
                    <a:pt x="3224107" y="934314"/>
                  </a:cubicBezTo>
                  <a:lnTo>
                    <a:pt x="3224107" y="926178"/>
                  </a:lnTo>
                  <a:cubicBezTo>
                    <a:pt x="3224107" y="926178"/>
                    <a:pt x="3224107" y="926178"/>
                    <a:pt x="3225825" y="926178"/>
                  </a:cubicBezTo>
                  <a:lnTo>
                    <a:pt x="3237850" y="926178"/>
                  </a:lnTo>
                  <a:cubicBezTo>
                    <a:pt x="3237850" y="926178"/>
                    <a:pt x="3237850" y="926178"/>
                    <a:pt x="3237850" y="809946"/>
                  </a:cubicBezTo>
                  <a:cubicBezTo>
                    <a:pt x="3237850" y="809946"/>
                    <a:pt x="3237850" y="809946"/>
                    <a:pt x="3238995" y="809946"/>
                  </a:cubicBezTo>
                  <a:lnTo>
                    <a:pt x="3247012" y="809946"/>
                  </a:lnTo>
                  <a:cubicBezTo>
                    <a:pt x="3247012" y="809946"/>
                    <a:pt x="3247012" y="809946"/>
                    <a:pt x="3247012" y="807621"/>
                  </a:cubicBezTo>
                  <a:lnTo>
                    <a:pt x="3247012" y="791348"/>
                  </a:lnTo>
                  <a:cubicBezTo>
                    <a:pt x="3249303" y="791348"/>
                    <a:pt x="3249303" y="791348"/>
                    <a:pt x="3249303" y="744855"/>
                  </a:cubicBezTo>
                  <a:cubicBezTo>
                    <a:pt x="3249303" y="744855"/>
                    <a:pt x="3249303" y="744855"/>
                    <a:pt x="3250449" y="744855"/>
                  </a:cubicBezTo>
                  <a:lnTo>
                    <a:pt x="3258465" y="744855"/>
                  </a:lnTo>
                  <a:cubicBezTo>
                    <a:pt x="3258465" y="744855"/>
                    <a:pt x="3258465" y="744855"/>
                    <a:pt x="3258465" y="746018"/>
                  </a:cubicBezTo>
                  <a:lnTo>
                    <a:pt x="3258465" y="754154"/>
                  </a:lnTo>
                  <a:cubicBezTo>
                    <a:pt x="3263045" y="754154"/>
                    <a:pt x="3263045" y="754154"/>
                    <a:pt x="3263045" y="751829"/>
                  </a:cubicBezTo>
                  <a:lnTo>
                    <a:pt x="3263045" y="735557"/>
                  </a:lnTo>
                  <a:cubicBezTo>
                    <a:pt x="3263045" y="735557"/>
                    <a:pt x="3263045" y="735557"/>
                    <a:pt x="3264477" y="734976"/>
                  </a:cubicBezTo>
                  <a:lnTo>
                    <a:pt x="3274499" y="730908"/>
                  </a:lnTo>
                  <a:cubicBezTo>
                    <a:pt x="3274499" y="730908"/>
                    <a:pt x="3274499" y="730908"/>
                    <a:pt x="3275644" y="731489"/>
                  </a:cubicBezTo>
                  <a:lnTo>
                    <a:pt x="3283661" y="735557"/>
                  </a:lnTo>
                  <a:cubicBezTo>
                    <a:pt x="3283661" y="735557"/>
                    <a:pt x="3283661" y="735557"/>
                    <a:pt x="3285379" y="735557"/>
                  </a:cubicBezTo>
                  <a:lnTo>
                    <a:pt x="3297405" y="735557"/>
                  </a:lnTo>
                  <a:cubicBezTo>
                    <a:pt x="3297405" y="735557"/>
                    <a:pt x="3297405" y="735557"/>
                    <a:pt x="3297405" y="705336"/>
                  </a:cubicBezTo>
                  <a:cubicBezTo>
                    <a:pt x="3297405" y="705336"/>
                    <a:pt x="3297405" y="705336"/>
                    <a:pt x="3298550" y="705336"/>
                  </a:cubicBezTo>
                  <a:lnTo>
                    <a:pt x="3306565" y="705336"/>
                  </a:lnTo>
                  <a:cubicBezTo>
                    <a:pt x="3306565" y="709986"/>
                    <a:pt x="3306565" y="709986"/>
                    <a:pt x="3307997" y="709986"/>
                  </a:cubicBezTo>
                  <a:lnTo>
                    <a:pt x="3318019" y="709986"/>
                  </a:lnTo>
                  <a:cubicBezTo>
                    <a:pt x="3318019" y="705336"/>
                    <a:pt x="3318019" y="705336"/>
                    <a:pt x="3319165" y="705336"/>
                  </a:cubicBezTo>
                  <a:lnTo>
                    <a:pt x="3327182" y="705336"/>
                  </a:lnTo>
                  <a:cubicBezTo>
                    <a:pt x="3327182" y="705336"/>
                    <a:pt x="3327182" y="705336"/>
                    <a:pt x="3327182" y="740206"/>
                  </a:cubicBezTo>
                  <a:cubicBezTo>
                    <a:pt x="3327182" y="740206"/>
                    <a:pt x="3327182" y="740206"/>
                    <a:pt x="3328613" y="741368"/>
                  </a:cubicBezTo>
                  <a:lnTo>
                    <a:pt x="3338635" y="749505"/>
                  </a:lnTo>
                  <a:cubicBezTo>
                    <a:pt x="3336344" y="756479"/>
                    <a:pt x="3336344" y="756479"/>
                    <a:pt x="3361539" y="756479"/>
                  </a:cubicBezTo>
                  <a:cubicBezTo>
                    <a:pt x="3361539" y="756479"/>
                    <a:pt x="3361539" y="756479"/>
                    <a:pt x="3361539" y="755026"/>
                  </a:cubicBezTo>
                  <a:lnTo>
                    <a:pt x="3361539" y="744855"/>
                  </a:lnTo>
                  <a:cubicBezTo>
                    <a:pt x="3361539" y="744855"/>
                    <a:pt x="3361539" y="744855"/>
                    <a:pt x="3391317" y="735557"/>
                  </a:cubicBezTo>
                  <a:cubicBezTo>
                    <a:pt x="3391317" y="735557"/>
                    <a:pt x="3391317" y="735557"/>
                    <a:pt x="3391317" y="734395"/>
                  </a:cubicBezTo>
                  <a:lnTo>
                    <a:pt x="3391317" y="726258"/>
                  </a:lnTo>
                  <a:cubicBezTo>
                    <a:pt x="3391317" y="726258"/>
                    <a:pt x="3391317" y="726258"/>
                    <a:pt x="3392176" y="726258"/>
                  </a:cubicBezTo>
                  <a:lnTo>
                    <a:pt x="3398189" y="726258"/>
                  </a:lnTo>
                  <a:cubicBezTo>
                    <a:pt x="3398189" y="726258"/>
                    <a:pt x="3398189" y="726258"/>
                    <a:pt x="3398189" y="725387"/>
                  </a:cubicBezTo>
                  <a:lnTo>
                    <a:pt x="3398189" y="719284"/>
                  </a:lnTo>
                  <a:cubicBezTo>
                    <a:pt x="3398189" y="719284"/>
                    <a:pt x="3398189" y="719284"/>
                    <a:pt x="3400479" y="719284"/>
                  </a:cubicBezTo>
                  <a:lnTo>
                    <a:pt x="3416513" y="719284"/>
                  </a:lnTo>
                  <a:cubicBezTo>
                    <a:pt x="3416513" y="719284"/>
                    <a:pt x="3416513" y="719284"/>
                    <a:pt x="3416513" y="720156"/>
                  </a:cubicBezTo>
                  <a:lnTo>
                    <a:pt x="3416513" y="726258"/>
                  </a:lnTo>
                  <a:cubicBezTo>
                    <a:pt x="3416513" y="726258"/>
                    <a:pt x="3416513" y="726258"/>
                    <a:pt x="3418231" y="726258"/>
                  </a:cubicBezTo>
                  <a:lnTo>
                    <a:pt x="3430257" y="726258"/>
                  </a:lnTo>
                  <a:cubicBezTo>
                    <a:pt x="3430257" y="726258"/>
                    <a:pt x="3430257" y="726258"/>
                    <a:pt x="3430257" y="728002"/>
                  </a:cubicBezTo>
                  <a:lnTo>
                    <a:pt x="3430257" y="740206"/>
                  </a:lnTo>
                  <a:cubicBezTo>
                    <a:pt x="3430257" y="740206"/>
                    <a:pt x="3430257" y="740206"/>
                    <a:pt x="3455452" y="740206"/>
                  </a:cubicBezTo>
                  <a:cubicBezTo>
                    <a:pt x="3455452" y="740206"/>
                    <a:pt x="3455452" y="740206"/>
                    <a:pt x="3455452" y="739044"/>
                  </a:cubicBezTo>
                  <a:lnTo>
                    <a:pt x="3455452" y="730908"/>
                  </a:lnTo>
                  <a:cubicBezTo>
                    <a:pt x="3455452" y="730908"/>
                    <a:pt x="3455452" y="730908"/>
                    <a:pt x="3456884" y="730908"/>
                  </a:cubicBezTo>
                  <a:lnTo>
                    <a:pt x="3466905" y="730908"/>
                  </a:lnTo>
                  <a:cubicBezTo>
                    <a:pt x="3466905" y="730908"/>
                    <a:pt x="3466905" y="730908"/>
                    <a:pt x="3466905" y="729745"/>
                  </a:cubicBezTo>
                  <a:lnTo>
                    <a:pt x="3466905" y="721609"/>
                  </a:lnTo>
                  <a:cubicBezTo>
                    <a:pt x="3466905" y="721609"/>
                    <a:pt x="3466905" y="721609"/>
                    <a:pt x="3468623" y="721609"/>
                  </a:cubicBezTo>
                  <a:lnTo>
                    <a:pt x="3480647" y="721609"/>
                  </a:lnTo>
                  <a:cubicBezTo>
                    <a:pt x="3480647" y="721609"/>
                    <a:pt x="3480647" y="721609"/>
                    <a:pt x="3480647" y="722771"/>
                  </a:cubicBezTo>
                  <a:lnTo>
                    <a:pt x="3480647" y="730908"/>
                  </a:lnTo>
                  <a:cubicBezTo>
                    <a:pt x="3485229" y="730908"/>
                    <a:pt x="3485229" y="730908"/>
                    <a:pt x="3485229" y="675116"/>
                  </a:cubicBezTo>
                  <a:cubicBezTo>
                    <a:pt x="3485229" y="675116"/>
                    <a:pt x="3485229" y="675116"/>
                    <a:pt x="3588304" y="675116"/>
                  </a:cubicBezTo>
                  <a:cubicBezTo>
                    <a:pt x="3588304" y="675116"/>
                    <a:pt x="3588304" y="675116"/>
                    <a:pt x="3588304" y="749505"/>
                  </a:cubicBezTo>
                  <a:cubicBezTo>
                    <a:pt x="3588304" y="749505"/>
                    <a:pt x="3588304" y="749505"/>
                    <a:pt x="3590595" y="749505"/>
                  </a:cubicBezTo>
                  <a:lnTo>
                    <a:pt x="3606629" y="749505"/>
                  </a:lnTo>
                  <a:cubicBezTo>
                    <a:pt x="3606629" y="749505"/>
                    <a:pt x="3606629" y="749505"/>
                    <a:pt x="3606629" y="665817"/>
                  </a:cubicBezTo>
                  <a:cubicBezTo>
                    <a:pt x="3606629" y="665817"/>
                    <a:pt x="3606629" y="665817"/>
                    <a:pt x="3629535" y="654194"/>
                  </a:cubicBezTo>
                  <a:cubicBezTo>
                    <a:pt x="3629535" y="654194"/>
                    <a:pt x="3629535" y="654194"/>
                    <a:pt x="3659311" y="654194"/>
                  </a:cubicBezTo>
                  <a:cubicBezTo>
                    <a:pt x="3659311" y="654194"/>
                    <a:pt x="3659311" y="654194"/>
                    <a:pt x="3661316" y="652451"/>
                  </a:cubicBezTo>
                  <a:lnTo>
                    <a:pt x="3675345" y="640246"/>
                  </a:lnTo>
                  <a:cubicBezTo>
                    <a:pt x="3675345" y="640246"/>
                    <a:pt x="3675345" y="640246"/>
                    <a:pt x="3714285" y="640246"/>
                  </a:cubicBezTo>
                  <a:cubicBezTo>
                    <a:pt x="3714285" y="640246"/>
                    <a:pt x="3714285" y="640246"/>
                    <a:pt x="3714285" y="641990"/>
                  </a:cubicBezTo>
                  <a:lnTo>
                    <a:pt x="3714285" y="654194"/>
                  </a:lnTo>
                  <a:cubicBezTo>
                    <a:pt x="3714285" y="654194"/>
                    <a:pt x="3714285" y="654194"/>
                    <a:pt x="3753224" y="654194"/>
                  </a:cubicBezTo>
                  <a:cubicBezTo>
                    <a:pt x="3753224" y="654194"/>
                    <a:pt x="3753224" y="654194"/>
                    <a:pt x="3753224" y="744855"/>
                  </a:cubicBezTo>
                  <a:cubicBezTo>
                    <a:pt x="3753224" y="744855"/>
                    <a:pt x="3753224" y="744855"/>
                    <a:pt x="3754656" y="744855"/>
                  </a:cubicBezTo>
                  <a:lnTo>
                    <a:pt x="3764677" y="744855"/>
                  </a:lnTo>
                  <a:cubicBezTo>
                    <a:pt x="3764677" y="744855"/>
                    <a:pt x="3764677" y="744855"/>
                    <a:pt x="3764677" y="877360"/>
                  </a:cubicBezTo>
                  <a:cubicBezTo>
                    <a:pt x="3764677" y="877360"/>
                    <a:pt x="3764677" y="877360"/>
                    <a:pt x="3766967" y="877360"/>
                  </a:cubicBezTo>
                  <a:lnTo>
                    <a:pt x="3783001" y="877360"/>
                  </a:lnTo>
                  <a:cubicBezTo>
                    <a:pt x="3783001" y="877360"/>
                    <a:pt x="3783001" y="877360"/>
                    <a:pt x="3783001" y="791348"/>
                  </a:cubicBezTo>
                  <a:cubicBezTo>
                    <a:pt x="3783001" y="791348"/>
                    <a:pt x="3783001" y="791348"/>
                    <a:pt x="3783861" y="790767"/>
                  </a:cubicBezTo>
                  <a:lnTo>
                    <a:pt x="3789873" y="786699"/>
                  </a:lnTo>
                  <a:cubicBezTo>
                    <a:pt x="3794455" y="786699"/>
                    <a:pt x="3794455" y="786699"/>
                    <a:pt x="3794455" y="787861"/>
                  </a:cubicBezTo>
                  <a:lnTo>
                    <a:pt x="3794455" y="795998"/>
                  </a:lnTo>
                  <a:cubicBezTo>
                    <a:pt x="3794455" y="795998"/>
                    <a:pt x="3794455" y="795998"/>
                    <a:pt x="3796744" y="794835"/>
                  </a:cubicBezTo>
                  <a:lnTo>
                    <a:pt x="3812779" y="786699"/>
                  </a:lnTo>
                  <a:cubicBezTo>
                    <a:pt x="3812779" y="786699"/>
                    <a:pt x="3812779" y="786699"/>
                    <a:pt x="3814783" y="786699"/>
                  </a:cubicBezTo>
                  <a:lnTo>
                    <a:pt x="3828812" y="786699"/>
                  </a:lnTo>
                  <a:cubicBezTo>
                    <a:pt x="3828812" y="786699"/>
                    <a:pt x="3828812" y="786699"/>
                    <a:pt x="3828812" y="944775"/>
                  </a:cubicBezTo>
                  <a:cubicBezTo>
                    <a:pt x="3828812" y="944775"/>
                    <a:pt x="3828812" y="944775"/>
                    <a:pt x="3860881" y="949425"/>
                  </a:cubicBezTo>
                  <a:cubicBezTo>
                    <a:pt x="3860881" y="947100"/>
                    <a:pt x="3860881" y="944775"/>
                    <a:pt x="3860881" y="942451"/>
                  </a:cubicBezTo>
                  <a:cubicBezTo>
                    <a:pt x="3872333" y="942451"/>
                    <a:pt x="3883785" y="942451"/>
                    <a:pt x="3895238" y="942451"/>
                  </a:cubicBezTo>
                  <a:cubicBezTo>
                    <a:pt x="3895238" y="930827"/>
                    <a:pt x="3895238" y="921529"/>
                    <a:pt x="3895238" y="912230"/>
                  </a:cubicBezTo>
                  <a:lnTo>
                    <a:pt x="3904401" y="912230"/>
                  </a:lnTo>
                  <a:cubicBezTo>
                    <a:pt x="3904401" y="898282"/>
                    <a:pt x="3904401" y="886659"/>
                    <a:pt x="3904401" y="872711"/>
                  </a:cubicBezTo>
                  <a:cubicBezTo>
                    <a:pt x="3906691" y="872711"/>
                    <a:pt x="3908982" y="872711"/>
                    <a:pt x="3911273" y="872711"/>
                  </a:cubicBezTo>
                  <a:cubicBezTo>
                    <a:pt x="3911273" y="858763"/>
                    <a:pt x="3911273" y="847140"/>
                    <a:pt x="3911273" y="833192"/>
                  </a:cubicBezTo>
                  <a:cubicBezTo>
                    <a:pt x="3915853" y="833192"/>
                    <a:pt x="3920434" y="833192"/>
                    <a:pt x="3927307" y="833192"/>
                  </a:cubicBezTo>
                  <a:cubicBezTo>
                    <a:pt x="3943340" y="828543"/>
                    <a:pt x="3961664" y="819244"/>
                    <a:pt x="3977697" y="812270"/>
                  </a:cubicBezTo>
                  <a:cubicBezTo>
                    <a:pt x="3979989" y="805296"/>
                    <a:pt x="3979989" y="798322"/>
                    <a:pt x="3979989" y="791348"/>
                  </a:cubicBezTo>
                  <a:cubicBezTo>
                    <a:pt x="3982279" y="798322"/>
                    <a:pt x="3982279" y="805296"/>
                    <a:pt x="3984570" y="812270"/>
                  </a:cubicBezTo>
                  <a:cubicBezTo>
                    <a:pt x="4002895" y="821569"/>
                    <a:pt x="4018928" y="830867"/>
                    <a:pt x="4037253" y="840166"/>
                  </a:cubicBezTo>
                  <a:cubicBezTo>
                    <a:pt x="4037253" y="837847"/>
                    <a:pt x="4037253" y="835529"/>
                    <a:pt x="4037253" y="835517"/>
                  </a:cubicBezTo>
                  <a:cubicBezTo>
                    <a:pt x="4041833" y="835517"/>
                    <a:pt x="4046416" y="835517"/>
                    <a:pt x="4050996" y="835517"/>
                  </a:cubicBezTo>
                  <a:cubicBezTo>
                    <a:pt x="4050996" y="847140"/>
                    <a:pt x="4050996" y="861088"/>
                    <a:pt x="4050996" y="872711"/>
                  </a:cubicBezTo>
                  <a:cubicBezTo>
                    <a:pt x="4053287" y="872711"/>
                    <a:pt x="4055577" y="872711"/>
                    <a:pt x="4057867" y="872711"/>
                  </a:cubicBezTo>
                  <a:cubicBezTo>
                    <a:pt x="4057867" y="886659"/>
                    <a:pt x="4057867" y="900607"/>
                    <a:pt x="4057867" y="916879"/>
                  </a:cubicBezTo>
                  <a:cubicBezTo>
                    <a:pt x="4060159" y="916879"/>
                    <a:pt x="4062449" y="916879"/>
                    <a:pt x="4064740" y="916879"/>
                  </a:cubicBezTo>
                  <a:cubicBezTo>
                    <a:pt x="4064740" y="923853"/>
                    <a:pt x="4064740" y="930827"/>
                    <a:pt x="4064740" y="937801"/>
                  </a:cubicBezTo>
                  <a:cubicBezTo>
                    <a:pt x="4069321" y="937801"/>
                    <a:pt x="4073901" y="937801"/>
                    <a:pt x="4078483" y="937801"/>
                  </a:cubicBezTo>
                  <a:cubicBezTo>
                    <a:pt x="4078483" y="949425"/>
                    <a:pt x="4078483" y="958723"/>
                    <a:pt x="4078483" y="970346"/>
                  </a:cubicBezTo>
                  <a:cubicBezTo>
                    <a:pt x="4108260" y="968022"/>
                    <a:pt x="4135747" y="965697"/>
                    <a:pt x="4165523" y="963372"/>
                  </a:cubicBezTo>
                  <a:cubicBezTo>
                    <a:pt x="4165523" y="951749"/>
                    <a:pt x="4165523" y="942451"/>
                    <a:pt x="4165523" y="930827"/>
                  </a:cubicBezTo>
                  <a:cubicBezTo>
                    <a:pt x="4181557" y="930827"/>
                    <a:pt x="4197591" y="930827"/>
                    <a:pt x="4211335" y="930827"/>
                  </a:cubicBezTo>
                  <a:cubicBezTo>
                    <a:pt x="4211335" y="923853"/>
                    <a:pt x="4211335" y="919204"/>
                    <a:pt x="4211335" y="912230"/>
                  </a:cubicBezTo>
                  <a:cubicBezTo>
                    <a:pt x="4243403" y="912230"/>
                    <a:pt x="4275469" y="912230"/>
                    <a:pt x="4307538" y="912230"/>
                  </a:cubicBezTo>
                  <a:cubicBezTo>
                    <a:pt x="4307538" y="916879"/>
                    <a:pt x="4307538" y="919204"/>
                    <a:pt x="4307538" y="923853"/>
                  </a:cubicBezTo>
                  <a:cubicBezTo>
                    <a:pt x="4328153" y="923853"/>
                    <a:pt x="4348767" y="923853"/>
                    <a:pt x="4369382" y="923853"/>
                  </a:cubicBezTo>
                  <a:cubicBezTo>
                    <a:pt x="4369382" y="926178"/>
                    <a:pt x="4369382" y="928503"/>
                    <a:pt x="4369382" y="930827"/>
                  </a:cubicBezTo>
                  <a:cubicBezTo>
                    <a:pt x="4373963" y="930827"/>
                    <a:pt x="4380835" y="930827"/>
                    <a:pt x="4387707" y="930827"/>
                  </a:cubicBezTo>
                  <a:cubicBezTo>
                    <a:pt x="4387707" y="933152"/>
                    <a:pt x="4387707" y="935477"/>
                    <a:pt x="4387707" y="937801"/>
                  </a:cubicBezTo>
                  <a:cubicBezTo>
                    <a:pt x="4392287" y="937801"/>
                    <a:pt x="4399159" y="937801"/>
                    <a:pt x="4403740" y="937801"/>
                  </a:cubicBezTo>
                  <a:cubicBezTo>
                    <a:pt x="4403740" y="931132"/>
                    <a:pt x="4403740" y="924463"/>
                    <a:pt x="4403740" y="917794"/>
                  </a:cubicBezTo>
                  <a:lnTo>
                    <a:pt x="4475956" y="1039515"/>
                  </a:lnTo>
                  <a:lnTo>
                    <a:pt x="0" y="1039515"/>
                  </a:lnTo>
                  <a:lnTo>
                    <a:pt x="0" y="685283"/>
                  </a:lnTo>
                  <a:lnTo>
                    <a:pt x="9900" y="685283"/>
                  </a:lnTo>
                  <a:cubicBezTo>
                    <a:pt x="9900" y="685271"/>
                    <a:pt x="9900" y="684760"/>
                    <a:pt x="9900" y="661504"/>
                  </a:cubicBezTo>
                  <a:cubicBezTo>
                    <a:pt x="9907" y="661504"/>
                    <a:pt x="9987" y="661504"/>
                    <a:pt x="10941" y="661504"/>
                  </a:cubicBezTo>
                  <a:lnTo>
                    <a:pt x="18230" y="661504"/>
                  </a:lnTo>
                  <a:cubicBezTo>
                    <a:pt x="18230" y="661485"/>
                    <a:pt x="18230" y="660714"/>
                    <a:pt x="18230" y="629077"/>
                  </a:cubicBezTo>
                  <a:cubicBezTo>
                    <a:pt x="18238" y="629077"/>
                    <a:pt x="18317" y="629077"/>
                    <a:pt x="19272" y="629077"/>
                  </a:cubicBezTo>
                  <a:lnTo>
                    <a:pt x="26562" y="629077"/>
                  </a:lnTo>
                  <a:cubicBezTo>
                    <a:pt x="26562" y="629071"/>
                    <a:pt x="26562" y="628962"/>
                    <a:pt x="26562" y="627186"/>
                  </a:cubicBezTo>
                  <a:lnTo>
                    <a:pt x="26562" y="613945"/>
                  </a:lnTo>
                  <a:cubicBezTo>
                    <a:pt x="24478" y="613945"/>
                    <a:pt x="24478" y="613945"/>
                    <a:pt x="25259" y="612323"/>
                  </a:cubicBezTo>
                  <a:lnTo>
                    <a:pt x="30726" y="600974"/>
                  </a:lnTo>
                  <a:cubicBezTo>
                    <a:pt x="30732" y="600991"/>
                    <a:pt x="30932" y="601665"/>
                    <a:pt x="39057" y="629077"/>
                  </a:cubicBezTo>
                  <a:cubicBezTo>
                    <a:pt x="39066" y="629077"/>
                    <a:pt x="39140" y="629077"/>
                    <a:pt x="39838" y="629077"/>
                  </a:cubicBezTo>
                  <a:lnTo>
                    <a:pt x="45305" y="629077"/>
                  </a:lnTo>
                  <a:cubicBezTo>
                    <a:pt x="45305" y="629064"/>
                    <a:pt x="45305" y="627885"/>
                    <a:pt x="45305" y="523150"/>
                  </a:cubicBezTo>
                  <a:cubicBezTo>
                    <a:pt x="45315" y="523150"/>
                    <a:pt x="45433" y="523150"/>
                    <a:pt x="46867" y="523150"/>
                  </a:cubicBezTo>
                  <a:lnTo>
                    <a:pt x="57801" y="523150"/>
                  </a:lnTo>
                  <a:cubicBezTo>
                    <a:pt x="57801" y="523128"/>
                    <a:pt x="57801" y="522118"/>
                    <a:pt x="57801" y="475591"/>
                  </a:cubicBezTo>
                  <a:cubicBezTo>
                    <a:pt x="57818" y="475591"/>
                    <a:pt x="58461" y="475591"/>
                    <a:pt x="84875" y="475591"/>
                  </a:cubicBezTo>
                  <a:cubicBezTo>
                    <a:pt x="84875" y="475579"/>
                    <a:pt x="84875" y="475069"/>
                    <a:pt x="84875" y="453973"/>
                  </a:cubicBezTo>
                  <a:cubicBezTo>
                    <a:pt x="84895" y="453973"/>
                    <a:pt x="85705" y="453973"/>
                    <a:pt x="120280" y="453973"/>
                  </a:cubicBezTo>
                  <a:cubicBezTo>
                    <a:pt x="120280" y="453981"/>
                    <a:pt x="120280" y="454111"/>
                    <a:pt x="120280" y="456405"/>
                  </a:cubicBezTo>
                  <a:lnTo>
                    <a:pt x="120280" y="473429"/>
                  </a:lnTo>
                  <a:cubicBezTo>
                    <a:pt x="120290" y="473429"/>
                    <a:pt x="120424" y="473429"/>
                    <a:pt x="122623" y="473429"/>
                  </a:cubicBezTo>
                  <a:lnTo>
                    <a:pt x="139024" y="473429"/>
                  </a:lnTo>
                  <a:cubicBezTo>
                    <a:pt x="139024" y="473447"/>
                    <a:pt x="139024" y="474341"/>
                    <a:pt x="139024" y="520988"/>
                  </a:cubicBezTo>
                  <a:cubicBezTo>
                    <a:pt x="139030" y="520988"/>
                    <a:pt x="139108" y="520988"/>
                    <a:pt x="140065" y="520988"/>
                  </a:cubicBezTo>
                  <a:lnTo>
                    <a:pt x="147355" y="520988"/>
                  </a:lnTo>
                  <a:lnTo>
                    <a:pt x="161933" y="525312"/>
                  </a:lnTo>
                  <a:cubicBezTo>
                    <a:pt x="161933" y="525322"/>
                    <a:pt x="161933" y="525972"/>
                    <a:pt x="161933" y="564224"/>
                  </a:cubicBezTo>
                  <a:cubicBezTo>
                    <a:pt x="161939" y="564224"/>
                    <a:pt x="162017" y="564224"/>
                    <a:pt x="162975" y="564224"/>
                  </a:cubicBezTo>
                  <a:lnTo>
                    <a:pt x="170263" y="564224"/>
                  </a:lnTo>
                  <a:cubicBezTo>
                    <a:pt x="170263" y="564234"/>
                    <a:pt x="170263" y="564340"/>
                    <a:pt x="170263" y="565845"/>
                  </a:cubicBezTo>
                  <a:lnTo>
                    <a:pt x="170263" y="577194"/>
                  </a:lnTo>
                  <a:cubicBezTo>
                    <a:pt x="170271" y="577194"/>
                    <a:pt x="170399" y="577194"/>
                    <a:pt x="172346" y="577194"/>
                  </a:cubicBezTo>
                  <a:lnTo>
                    <a:pt x="186925" y="577194"/>
                  </a:lnTo>
                  <a:lnTo>
                    <a:pt x="193172" y="583680"/>
                  </a:lnTo>
                  <a:cubicBezTo>
                    <a:pt x="193172" y="583692"/>
                    <a:pt x="193172" y="584178"/>
                    <a:pt x="193172" y="605298"/>
                  </a:cubicBezTo>
                  <a:cubicBezTo>
                    <a:pt x="193182" y="605298"/>
                    <a:pt x="193316" y="605298"/>
                    <a:pt x="195515" y="605298"/>
                  </a:cubicBezTo>
                  <a:lnTo>
                    <a:pt x="211916" y="605298"/>
                  </a:lnTo>
                  <a:cubicBezTo>
                    <a:pt x="211916" y="605305"/>
                    <a:pt x="211916" y="605385"/>
                    <a:pt x="211916" y="606378"/>
                  </a:cubicBezTo>
                  <a:lnTo>
                    <a:pt x="211916" y="613945"/>
                  </a:lnTo>
                  <a:cubicBezTo>
                    <a:pt x="211926" y="613945"/>
                    <a:pt x="212027" y="613945"/>
                    <a:pt x="213218" y="613945"/>
                  </a:cubicBezTo>
                  <a:lnTo>
                    <a:pt x="222330" y="613945"/>
                  </a:lnTo>
                  <a:cubicBezTo>
                    <a:pt x="222330" y="613954"/>
                    <a:pt x="222330" y="614083"/>
                    <a:pt x="222330" y="616106"/>
                  </a:cubicBezTo>
                  <a:lnTo>
                    <a:pt x="222330" y="631239"/>
                  </a:lnTo>
                  <a:cubicBezTo>
                    <a:pt x="226495" y="631239"/>
                    <a:pt x="226495" y="631239"/>
                    <a:pt x="226495" y="629347"/>
                  </a:cubicBezTo>
                  <a:lnTo>
                    <a:pt x="226495" y="616106"/>
                  </a:lnTo>
                  <a:cubicBezTo>
                    <a:pt x="226501" y="616106"/>
                    <a:pt x="226581" y="616106"/>
                    <a:pt x="227536" y="616106"/>
                  </a:cubicBezTo>
                  <a:lnTo>
                    <a:pt x="234826" y="616106"/>
                  </a:lnTo>
                  <a:cubicBezTo>
                    <a:pt x="234826" y="616117"/>
                    <a:pt x="234826" y="616236"/>
                    <a:pt x="234826" y="617728"/>
                  </a:cubicBezTo>
                  <a:lnTo>
                    <a:pt x="234826" y="629077"/>
                  </a:lnTo>
                  <a:cubicBezTo>
                    <a:pt x="234835" y="629077"/>
                    <a:pt x="234910" y="629077"/>
                    <a:pt x="235607" y="629077"/>
                  </a:cubicBezTo>
                  <a:lnTo>
                    <a:pt x="241073" y="629077"/>
                  </a:lnTo>
                  <a:cubicBezTo>
                    <a:pt x="241073" y="624754"/>
                    <a:pt x="241073" y="624754"/>
                    <a:pt x="291056" y="624754"/>
                  </a:cubicBezTo>
                  <a:cubicBezTo>
                    <a:pt x="291056" y="624763"/>
                    <a:pt x="291056" y="624864"/>
                    <a:pt x="291056" y="626105"/>
                  </a:cubicBezTo>
                  <a:lnTo>
                    <a:pt x="291056" y="635562"/>
                  </a:lnTo>
                  <a:cubicBezTo>
                    <a:pt x="291065" y="635562"/>
                    <a:pt x="291142" y="635562"/>
                    <a:pt x="291837" y="635562"/>
                  </a:cubicBezTo>
                  <a:lnTo>
                    <a:pt x="297306" y="635562"/>
                  </a:lnTo>
                  <a:cubicBezTo>
                    <a:pt x="297306" y="635571"/>
                    <a:pt x="297306" y="635693"/>
                    <a:pt x="297306" y="637724"/>
                  </a:cubicBezTo>
                  <a:lnTo>
                    <a:pt x="297306" y="652857"/>
                  </a:lnTo>
                  <a:cubicBezTo>
                    <a:pt x="297314" y="652853"/>
                    <a:pt x="297433" y="652775"/>
                    <a:pt x="299387" y="651506"/>
                  </a:cubicBezTo>
                  <a:lnTo>
                    <a:pt x="313966" y="642048"/>
                  </a:lnTo>
                  <a:cubicBezTo>
                    <a:pt x="313968" y="642029"/>
                    <a:pt x="314103" y="641154"/>
                    <a:pt x="320214" y="600974"/>
                  </a:cubicBezTo>
                  <a:cubicBezTo>
                    <a:pt x="320223" y="600972"/>
                    <a:pt x="320294" y="600946"/>
                    <a:pt x="320995" y="600704"/>
                  </a:cubicBezTo>
                  <a:lnTo>
                    <a:pt x="326461" y="598812"/>
                  </a:lnTo>
                  <a:cubicBezTo>
                    <a:pt x="326461" y="598796"/>
                    <a:pt x="326496" y="597735"/>
                    <a:pt x="328545" y="529635"/>
                  </a:cubicBezTo>
                  <a:cubicBezTo>
                    <a:pt x="328545" y="529653"/>
                    <a:pt x="328578" y="530744"/>
                    <a:pt x="330627" y="598812"/>
                  </a:cubicBezTo>
                  <a:cubicBezTo>
                    <a:pt x="330637" y="598815"/>
                    <a:pt x="330710" y="598840"/>
                    <a:pt x="331408" y="599082"/>
                  </a:cubicBezTo>
                  <a:lnTo>
                    <a:pt x="336875" y="600974"/>
                  </a:lnTo>
                  <a:cubicBezTo>
                    <a:pt x="336875" y="600954"/>
                    <a:pt x="336875" y="599621"/>
                    <a:pt x="336875" y="514503"/>
                  </a:cubicBezTo>
                  <a:cubicBezTo>
                    <a:pt x="341041" y="514503"/>
                    <a:pt x="341041" y="514503"/>
                    <a:pt x="341041" y="482076"/>
                  </a:cubicBezTo>
                  <a:cubicBezTo>
                    <a:pt x="341053" y="482076"/>
                    <a:pt x="341758" y="482076"/>
                    <a:pt x="380610" y="482076"/>
                  </a:cubicBezTo>
                  <a:cubicBezTo>
                    <a:pt x="380610" y="482093"/>
                    <a:pt x="380610" y="482811"/>
                    <a:pt x="380610" y="514503"/>
                  </a:cubicBezTo>
                  <a:cubicBezTo>
                    <a:pt x="380620" y="514503"/>
                    <a:pt x="380694" y="514503"/>
                    <a:pt x="381391" y="514503"/>
                  </a:cubicBezTo>
                  <a:lnTo>
                    <a:pt x="386858" y="514503"/>
                  </a:lnTo>
                  <a:cubicBezTo>
                    <a:pt x="386858" y="514482"/>
                    <a:pt x="386858" y="513176"/>
                    <a:pt x="386858" y="432355"/>
                  </a:cubicBezTo>
                  <a:cubicBezTo>
                    <a:pt x="386864" y="432355"/>
                    <a:pt x="386966" y="432355"/>
                    <a:pt x="388681" y="432355"/>
                  </a:cubicBezTo>
                  <a:lnTo>
                    <a:pt x="401437" y="432355"/>
                  </a:lnTo>
                  <a:cubicBezTo>
                    <a:pt x="401437" y="432348"/>
                    <a:pt x="401437" y="432237"/>
                    <a:pt x="401437" y="430464"/>
                  </a:cubicBezTo>
                  <a:lnTo>
                    <a:pt x="401437" y="417223"/>
                  </a:lnTo>
                  <a:cubicBezTo>
                    <a:pt x="401448" y="417223"/>
                    <a:pt x="401960" y="417223"/>
                    <a:pt x="424347" y="417223"/>
                  </a:cubicBezTo>
                  <a:cubicBezTo>
                    <a:pt x="424347" y="417216"/>
                    <a:pt x="424347" y="417135"/>
                    <a:pt x="424347" y="416142"/>
                  </a:cubicBezTo>
                  <a:lnTo>
                    <a:pt x="424347" y="408576"/>
                  </a:lnTo>
                  <a:cubicBezTo>
                    <a:pt x="424354" y="408576"/>
                    <a:pt x="424467" y="408576"/>
                    <a:pt x="426168" y="408576"/>
                  </a:cubicBezTo>
                  <a:lnTo>
                    <a:pt x="438925" y="408576"/>
                  </a:lnTo>
                  <a:cubicBezTo>
                    <a:pt x="438925" y="408584"/>
                    <a:pt x="438925" y="408663"/>
                    <a:pt x="438925" y="409657"/>
                  </a:cubicBezTo>
                  <a:lnTo>
                    <a:pt x="438925" y="417223"/>
                  </a:lnTo>
                  <a:cubicBezTo>
                    <a:pt x="438935" y="417223"/>
                    <a:pt x="439009" y="417223"/>
                    <a:pt x="439706" y="417223"/>
                  </a:cubicBezTo>
                  <a:lnTo>
                    <a:pt x="445173" y="417223"/>
                  </a:lnTo>
                  <a:lnTo>
                    <a:pt x="455586" y="412899"/>
                  </a:lnTo>
                  <a:lnTo>
                    <a:pt x="459750" y="416142"/>
                  </a:lnTo>
                  <a:lnTo>
                    <a:pt x="459750" y="408576"/>
                  </a:lnTo>
                  <a:cubicBezTo>
                    <a:pt x="459760" y="408576"/>
                    <a:pt x="459901" y="408576"/>
                    <a:pt x="462093" y="408576"/>
                  </a:cubicBezTo>
                  <a:lnTo>
                    <a:pt x="478495" y="408576"/>
                  </a:lnTo>
                  <a:cubicBezTo>
                    <a:pt x="478495" y="408584"/>
                    <a:pt x="478495" y="408663"/>
                    <a:pt x="478495" y="409657"/>
                  </a:cubicBezTo>
                  <a:lnTo>
                    <a:pt x="478495" y="417223"/>
                  </a:lnTo>
                  <a:cubicBezTo>
                    <a:pt x="478515" y="417223"/>
                    <a:pt x="479271" y="417223"/>
                    <a:pt x="509735" y="417223"/>
                  </a:cubicBezTo>
                  <a:cubicBezTo>
                    <a:pt x="509735" y="417233"/>
                    <a:pt x="509735" y="417342"/>
                    <a:pt x="509735" y="418844"/>
                  </a:cubicBezTo>
                  <a:lnTo>
                    <a:pt x="509735" y="430194"/>
                  </a:lnTo>
                  <a:cubicBezTo>
                    <a:pt x="509752" y="430194"/>
                    <a:pt x="510409" y="430194"/>
                    <a:pt x="536809" y="430194"/>
                  </a:cubicBezTo>
                  <a:cubicBezTo>
                    <a:pt x="536809" y="430210"/>
                    <a:pt x="536809" y="430890"/>
                    <a:pt x="536809" y="460458"/>
                  </a:cubicBezTo>
                  <a:cubicBezTo>
                    <a:pt x="536818" y="460458"/>
                    <a:pt x="536893" y="460458"/>
                    <a:pt x="537589" y="460458"/>
                  </a:cubicBezTo>
                  <a:lnTo>
                    <a:pt x="543057" y="460458"/>
                  </a:lnTo>
                  <a:cubicBezTo>
                    <a:pt x="543057" y="460465"/>
                    <a:pt x="543057" y="460551"/>
                    <a:pt x="543057" y="461539"/>
                  </a:cubicBezTo>
                  <a:lnTo>
                    <a:pt x="543057" y="469106"/>
                  </a:lnTo>
                  <a:cubicBezTo>
                    <a:pt x="547222" y="469106"/>
                    <a:pt x="547222" y="469106"/>
                    <a:pt x="547222" y="499370"/>
                  </a:cubicBezTo>
                  <a:cubicBezTo>
                    <a:pt x="547232" y="499370"/>
                    <a:pt x="547308" y="499370"/>
                    <a:pt x="548003" y="499370"/>
                  </a:cubicBezTo>
                  <a:lnTo>
                    <a:pt x="553470" y="499370"/>
                  </a:lnTo>
                  <a:cubicBezTo>
                    <a:pt x="553470" y="499379"/>
                    <a:pt x="553470" y="499446"/>
                    <a:pt x="553470" y="500181"/>
                  </a:cubicBezTo>
                  <a:lnTo>
                    <a:pt x="553470" y="505856"/>
                  </a:lnTo>
                  <a:cubicBezTo>
                    <a:pt x="553477" y="505856"/>
                    <a:pt x="553557" y="505856"/>
                    <a:pt x="554511" y="505856"/>
                  </a:cubicBezTo>
                  <a:lnTo>
                    <a:pt x="561800" y="505856"/>
                  </a:lnTo>
                  <a:cubicBezTo>
                    <a:pt x="561800" y="505873"/>
                    <a:pt x="561800" y="506586"/>
                    <a:pt x="561800" y="536121"/>
                  </a:cubicBezTo>
                  <a:cubicBezTo>
                    <a:pt x="561808" y="536121"/>
                    <a:pt x="561931" y="536121"/>
                    <a:pt x="563883" y="536121"/>
                  </a:cubicBezTo>
                  <a:lnTo>
                    <a:pt x="578462" y="536121"/>
                  </a:lnTo>
                  <a:cubicBezTo>
                    <a:pt x="578462" y="536137"/>
                    <a:pt x="578462" y="536717"/>
                    <a:pt x="578462" y="559900"/>
                  </a:cubicBezTo>
                  <a:cubicBezTo>
                    <a:pt x="580545" y="559900"/>
                    <a:pt x="580545" y="559900"/>
                    <a:pt x="580545" y="561521"/>
                  </a:cubicBezTo>
                  <a:lnTo>
                    <a:pt x="580545" y="572871"/>
                  </a:lnTo>
                  <a:cubicBezTo>
                    <a:pt x="580554" y="572871"/>
                    <a:pt x="580626" y="572871"/>
                    <a:pt x="581326" y="572871"/>
                  </a:cubicBezTo>
                  <a:lnTo>
                    <a:pt x="586793" y="572871"/>
                  </a:lnTo>
                  <a:cubicBezTo>
                    <a:pt x="586793" y="572885"/>
                    <a:pt x="586793" y="573448"/>
                    <a:pt x="586793" y="596650"/>
                  </a:cubicBezTo>
                  <a:cubicBezTo>
                    <a:pt x="586801" y="596650"/>
                    <a:pt x="586903" y="596650"/>
                    <a:pt x="588094" y="596650"/>
                  </a:cubicBezTo>
                  <a:lnTo>
                    <a:pt x="597205" y="596650"/>
                  </a:lnTo>
                  <a:cubicBezTo>
                    <a:pt x="599289" y="598812"/>
                    <a:pt x="599289" y="598812"/>
                    <a:pt x="599289" y="600704"/>
                  </a:cubicBezTo>
                  <a:lnTo>
                    <a:pt x="599289" y="613945"/>
                  </a:lnTo>
                  <a:cubicBezTo>
                    <a:pt x="599293" y="613938"/>
                    <a:pt x="599383" y="613831"/>
                    <a:pt x="600851" y="612053"/>
                  </a:cubicBezTo>
                  <a:lnTo>
                    <a:pt x="611784" y="598812"/>
                  </a:lnTo>
                  <a:cubicBezTo>
                    <a:pt x="611799" y="598812"/>
                    <a:pt x="612456" y="598812"/>
                    <a:pt x="640941" y="598812"/>
                  </a:cubicBezTo>
                  <a:cubicBezTo>
                    <a:pt x="640941" y="598837"/>
                    <a:pt x="640941" y="600238"/>
                    <a:pt x="640941" y="685283"/>
                  </a:cubicBezTo>
                  <a:cubicBezTo>
                    <a:pt x="640950" y="685283"/>
                    <a:pt x="641028" y="685283"/>
                    <a:pt x="641723" y="685283"/>
                  </a:cubicBezTo>
                  <a:lnTo>
                    <a:pt x="647189" y="685283"/>
                  </a:lnTo>
                  <a:cubicBezTo>
                    <a:pt x="647193" y="685275"/>
                    <a:pt x="647254" y="685175"/>
                    <a:pt x="647971" y="683932"/>
                  </a:cubicBezTo>
                  <a:lnTo>
                    <a:pt x="653437" y="674474"/>
                  </a:lnTo>
                  <a:cubicBezTo>
                    <a:pt x="653437" y="674481"/>
                    <a:pt x="653437" y="674580"/>
                    <a:pt x="653437" y="676366"/>
                  </a:cubicBezTo>
                  <a:lnTo>
                    <a:pt x="653437" y="689607"/>
                  </a:lnTo>
                  <a:cubicBezTo>
                    <a:pt x="657602" y="689607"/>
                    <a:pt x="657602" y="689607"/>
                    <a:pt x="657602" y="644210"/>
                  </a:cubicBezTo>
                  <a:cubicBezTo>
                    <a:pt x="657611" y="644210"/>
                    <a:pt x="657683" y="644210"/>
                    <a:pt x="658383" y="644210"/>
                  </a:cubicBezTo>
                  <a:lnTo>
                    <a:pt x="663850" y="644210"/>
                  </a:lnTo>
                  <a:cubicBezTo>
                    <a:pt x="663850" y="644195"/>
                    <a:pt x="663850" y="643195"/>
                    <a:pt x="663850" y="579356"/>
                  </a:cubicBezTo>
                  <a:cubicBezTo>
                    <a:pt x="663857" y="579356"/>
                    <a:pt x="663940" y="579356"/>
                    <a:pt x="664892" y="579356"/>
                  </a:cubicBezTo>
                  <a:lnTo>
                    <a:pt x="672181" y="579356"/>
                  </a:lnTo>
                  <a:cubicBezTo>
                    <a:pt x="672187" y="579335"/>
                    <a:pt x="672458" y="578395"/>
                    <a:pt x="684677" y="536121"/>
                  </a:cubicBezTo>
                  <a:cubicBezTo>
                    <a:pt x="684685" y="536121"/>
                    <a:pt x="684785" y="536121"/>
                    <a:pt x="685978" y="536121"/>
                  </a:cubicBezTo>
                  <a:lnTo>
                    <a:pt x="695091" y="536121"/>
                  </a:lnTo>
                  <a:cubicBezTo>
                    <a:pt x="695095" y="536144"/>
                    <a:pt x="695327" y="537110"/>
                    <a:pt x="705503" y="579356"/>
                  </a:cubicBezTo>
                  <a:cubicBezTo>
                    <a:pt x="705509" y="579356"/>
                    <a:pt x="705585" y="579356"/>
                    <a:pt x="706544" y="579356"/>
                  </a:cubicBezTo>
                  <a:lnTo>
                    <a:pt x="713834" y="579356"/>
                  </a:lnTo>
                  <a:cubicBezTo>
                    <a:pt x="713834" y="579367"/>
                    <a:pt x="713834" y="580034"/>
                    <a:pt x="713834" y="618268"/>
                  </a:cubicBezTo>
                  <a:cubicBezTo>
                    <a:pt x="713841" y="618268"/>
                    <a:pt x="713943" y="618268"/>
                    <a:pt x="715655" y="618268"/>
                  </a:cubicBezTo>
                  <a:lnTo>
                    <a:pt x="728412" y="618268"/>
                  </a:lnTo>
                  <a:cubicBezTo>
                    <a:pt x="728412" y="618276"/>
                    <a:pt x="728412" y="618398"/>
                    <a:pt x="728412" y="620430"/>
                  </a:cubicBezTo>
                  <a:lnTo>
                    <a:pt x="728412" y="635562"/>
                  </a:lnTo>
                  <a:cubicBezTo>
                    <a:pt x="732577" y="635562"/>
                    <a:pt x="732577" y="635562"/>
                    <a:pt x="732577" y="633401"/>
                  </a:cubicBezTo>
                  <a:lnTo>
                    <a:pt x="732577" y="618268"/>
                  </a:lnTo>
                  <a:cubicBezTo>
                    <a:pt x="732588" y="618268"/>
                    <a:pt x="732703" y="618268"/>
                    <a:pt x="734139" y="618268"/>
                  </a:cubicBezTo>
                  <a:lnTo>
                    <a:pt x="745073" y="618268"/>
                  </a:lnTo>
                  <a:cubicBezTo>
                    <a:pt x="745073" y="618278"/>
                    <a:pt x="745073" y="618395"/>
                    <a:pt x="745073" y="619889"/>
                  </a:cubicBezTo>
                  <a:lnTo>
                    <a:pt x="745073" y="631239"/>
                  </a:lnTo>
                  <a:cubicBezTo>
                    <a:pt x="745090" y="631239"/>
                    <a:pt x="745818" y="631239"/>
                    <a:pt x="776313" y="631239"/>
                  </a:cubicBezTo>
                  <a:cubicBezTo>
                    <a:pt x="776313" y="631222"/>
                    <a:pt x="776313" y="630451"/>
                    <a:pt x="776313" y="594489"/>
                  </a:cubicBezTo>
                  <a:cubicBezTo>
                    <a:pt x="776321" y="594489"/>
                    <a:pt x="776417" y="594489"/>
                    <a:pt x="777614" y="594489"/>
                  </a:cubicBezTo>
                  <a:lnTo>
                    <a:pt x="786726" y="594489"/>
                  </a:lnTo>
                  <a:cubicBezTo>
                    <a:pt x="786726" y="594500"/>
                    <a:pt x="786726" y="594994"/>
                    <a:pt x="786726" y="616106"/>
                  </a:cubicBezTo>
                  <a:cubicBezTo>
                    <a:pt x="788809" y="616106"/>
                    <a:pt x="788809" y="616106"/>
                    <a:pt x="788809" y="583680"/>
                  </a:cubicBezTo>
                  <a:cubicBezTo>
                    <a:pt x="788823" y="583680"/>
                    <a:pt x="789379" y="583680"/>
                    <a:pt x="811718" y="583680"/>
                  </a:cubicBezTo>
                  <a:cubicBezTo>
                    <a:pt x="811718" y="583670"/>
                    <a:pt x="811718" y="583550"/>
                    <a:pt x="811718" y="582058"/>
                  </a:cubicBezTo>
                  <a:lnTo>
                    <a:pt x="811718" y="570709"/>
                  </a:lnTo>
                  <a:cubicBezTo>
                    <a:pt x="811726" y="570709"/>
                    <a:pt x="811803" y="570709"/>
                    <a:pt x="812499" y="570709"/>
                  </a:cubicBezTo>
                  <a:lnTo>
                    <a:pt x="817965" y="570709"/>
                  </a:lnTo>
                  <a:cubicBezTo>
                    <a:pt x="817965" y="570703"/>
                    <a:pt x="817965" y="570590"/>
                    <a:pt x="817965" y="568818"/>
                  </a:cubicBezTo>
                  <a:lnTo>
                    <a:pt x="817965" y="555577"/>
                  </a:lnTo>
                  <a:lnTo>
                    <a:pt x="822131" y="562062"/>
                  </a:lnTo>
                  <a:cubicBezTo>
                    <a:pt x="822140" y="562062"/>
                    <a:pt x="822272" y="562062"/>
                    <a:pt x="824475" y="562062"/>
                  </a:cubicBezTo>
                  <a:lnTo>
                    <a:pt x="840875" y="562062"/>
                  </a:lnTo>
                  <a:cubicBezTo>
                    <a:pt x="840875" y="562054"/>
                    <a:pt x="840875" y="561986"/>
                    <a:pt x="840875" y="561251"/>
                  </a:cubicBezTo>
                  <a:lnTo>
                    <a:pt x="840875" y="555577"/>
                  </a:lnTo>
                  <a:cubicBezTo>
                    <a:pt x="840884" y="555577"/>
                    <a:pt x="840960" y="555577"/>
                    <a:pt x="841656" y="555577"/>
                  </a:cubicBezTo>
                  <a:lnTo>
                    <a:pt x="847123" y="555577"/>
                  </a:lnTo>
                  <a:cubicBezTo>
                    <a:pt x="847123" y="555586"/>
                    <a:pt x="847123" y="555686"/>
                    <a:pt x="847123" y="556928"/>
                  </a:cubicBezTo>
                  <a:lnTo>
                    <a:pt x="847123" y="566386"/>
                  </a:lnTo>
                  <a:cubicBezTo>
                    <a:pt x="847138" y="566386"/>
                    <a:pt x="847891" y="566386"/>
                    <a:pt x="886693" y="566386"/>
                  </a:cubicBezTo>
                  <a:cubicBezTo>
                    <a:pt x="886693" y="566404"/>
                    <a:pt x="886693" y="567914"/>
                    <a:pt x="886693" y="704739"/>
                  </a:cubicBezTo>
                  <a:cubicBezTo>
                    <a:pt x="886703" y="704739"/>
                    <a:pt x="886821" y="704739"/>
                    <a:pt x="888255" y="704739"/>
                  </a:cubicBezTo>
                  <a:lnTo>
                    <a:pt x="899189" y="704739"/>
                  </a:lnTo>
                  <a:cubicBezTo>
                    <a:pt x="899189" y="700416"/>
                    <a:pt x="899189" y="696092"/>
                    <a:pt x="899189" y="691769"/>
                  </a:cubicBezTo>
                  <a:cubicBezTo>
                    <a:pt x="901272" y="691769"/>
                    <a:pt x="901272" y="691769"/>
                    <a:pt x="903354" y="691769"/>
                  </a:cubicBezTo>
                  <a:cubicBezTo>
                    <a:pt x="903354" y="696092"/>
                    <a:pt x="903354" y="700416"/>
                    <a:pt x="903354" y="704739"/>
                  </a:cubicBezTo>
                  <a:cubicBezTo>
                    <a:pt x="913767" y="704739"/>
                    <a:pt x="924181" y="704739"/>
                    <a:pt x="934594" y="704739"/>
                  </a:cubicBezTo>
                  <a:cubicBezTo>
                    <a:pt x="934594" y="693930"/>
                    <a:pt x="934594" y="685283"/>
                    <a:pt x="934594" y="674474"/>
                  </a:cubicBezTo>
                  <a:cubicBezTo>
                    <a:pt x="938759" y="674474"/>
                    <a:pt x="942925" y="674474"/>
                    <a:pt x="947089" y="674474"/>
                  </a:cubicBezTo>
                  <a:lnTo>
                    <a:pt x="959585" y="672313"/>
                  </a:lnTo>
                  <a:cubicBezTo>
                    <a:pt x="961669" y="672313"/>
                    <a:pt x="961669" y="674474"/>
                    <a:pt x="963751" y="674474"/>
                  </a:cubicBezTo>
                  <a:lnTo>
                    <a:pt x="974164" y="674474"/>
                  </a:lnTo>
                  <a:cubicBezTo>
                    <a:pt x="974164" y="685283"/>
                    <a:pt x="974164" y="696092"/>
                    <a:pt x="974164" y="704739"/>
                  </a:cubicBezTo>
                  <a:cubicBezTo>
                    <a:pt x="976247" y="704739"/>
                    <a:pt x="978330" y="704739"/>
                    <a:pt x="982495" y="704739"/>
                  </a:cubicBezTo>
                  <a:cubicBezTo>
                    <a:pt x="982495" y="711225"/>
                    <a:pt x="982495" y="717710"/>
                    <a:pt x="982495" y="722034"/>
                  </a:cubicBezTo>
                  <a:lnTo>
                    <a:pt x="992088" y="722939"/>
                  </a:lnTo>
                  <a:lnTo>
                    <a:pt x="1005404" y="722939"/>
                  </a:lnTo>
                  <a:cubicBezTo>
                    <a:pt x="1005404" y="717130"/>
                    <a:pt x="1005404" y="712958"/>
                    <a:pt x="1005404" y="706901"/>
                  </a:cubicBezTo>
                  <a:lnTo>
                    <a:pt x="1075236" y="706901"/>
                  </a:lnTo>
                  <a:lnTo>
                    <a:pt x="1075236" y="621648"/>
                  </a:lnTo>
                  <a:lnTo>
                    <a:pt x="1149232" y="621648"/>
                  </a:lnTo>
                  <a:lnTo>
                    <a:pt x="1149232" y="700416"/>
                  </a:lnTo>
                  <a:cubicBezTo>
                    <a:pt x="1149885" y="700416"/>
                    <a:pt x="1150537" y="700416"/>
                    <a:pt x="1151189" y="700416"/>
                  </a:cubicBezTo>
                  <a:lnTo>
                    <a:pt x="1152465" y="722939"/>
                  </a:lnTo>
                  <a:lnTo>
                    <a:pt x="1162408" y="722939"/>
                  </a:lnTo>
                  <a:cubicBezTo>
                    <a:pt x="1162959" y="715725"/>
                    <a:pt x="1163685" y="708071"/>
                    <a:pt x="1163685" y="700416"/>
                  </a:cubicBezTo>
                  <a:cubicBezTo>
                    <a:pt x="1165768" y="700416"/>
                    <a:pt x="1167851" y="700416"/>
                    <a:pt x="1169932" y="700416"/>
                  </a:cubicBezTo>
                  <a:lnTo>
                    <a:pt x="1171209" y="722939"/>
                  </a:lnTo>
                  <a:lnTo>
                    <a:pt x="1223228" y="722939"/>
                  </a:lnTo>
                  <a:lnTo>
                    <a:pt x="1223228" y="559911"/>
                  </a:lnTo>
                  <a:lnTo>
                    <a:pt x="1426003" y="559911"/>
                  </a:lnTo>
                  <a:lnTo>
                    <a:pt x="1426003" y="722939"/>
                  </a:lnTo>
                  <a:lnTo>
                    <a:pt x="1445216" y="722939"/>
                  </a:lnTo>
                  <a:lnTo>
                    <a:pt x="1445216" y="640246"/>
                  </a:lnTo>
                  <a:lnTo>
                    <a:pt x="1542962" y="640246"/>
                  </a:lnTo>
                  <a:cubicBezTo>
                    <a:pt x="1547149" y="534225"/>
                    <a:pt x="1550621" y="428751"/>
                    <a:pt x="1555222" y="322105"/>
                  </a:cubicBezTo>
                  <a:cubicBezTo>
                    <a:pt x="1544809" y="322105"/>
                    <a:pt x="1519818" y="309134"/>
                    <a:pt x="1542727" y="300487"/>
                  </a:cubicBezTo>
                  <a:cubicBezTo>
                    <a:pt x="1540643" y="298325"/>
                    <a:pt x="1538561" y="296163"/>
                    <a:pt x="1536479" y="296163"/>
                  </a:cubicBezTo>
                  <a:cubicBezTo>
                    <a:pt x="1536479" y="283193"/>
                    <a:pt x="1534395" y="281031"/>
                    <a:pt x="1544809" y="272384"/>
                  </a:cubicBezTo>
                  <a:cubicBezTo>
                    <a:pt x="1544809" y="268060"/>
                    <a:pt x="1544809" y="261575"/>
                    <a:pt x="1544809" y="255090"/>
                  </a:cubicBezTo>
                  <a:cubicBezTo>
                    <a:pt x="1548975" y="255090"/>
                    <a:pt x="1553140" y="255090"/>
                    <a:pt x="1559387" y="255090"/>
                  </a:cubicBezTo>
                  <a:cubicBezTo>
                    <a:pt x="1559387" y="246442"/>
                    <a:pt x="1559387" y="239957"/>
                    <a:pt x="1559387" y="233472"/>
                  </a:cubicBezTo>
                  <a:cubicBezTo>
                    <a:pt x="1559387" y="231310"/>
                    <a:pt x="1561470" y="231310"/>
                    <a:pt x="1561470" y="229148"/>
                  </a:cubicBezTo>
                  <a:cubicBezTo>
                    <a:pt x="1561470" y="203207"/>
                    <a:pt x="1561470" y="177266"/>
                    <a:pt x="1561470" y="151324"/>
                  </a:cubicBezTo>
                  <a:cubicBezTo>
                    <a:pt x="1561470" y="149162"/>
                    <a:pt x="1559387" y="147002"/>
                    <a:pt x="1559387" y="144840"/>
                  </a:cubicBezTo>
                  <a:cubicBezTo>
                    <a:pt x="1561470" y="142678"/>
                    <a:pt x="1563553" y="140516"/>
                    <a:pt x="1565635" y="138354"/>
                  </a:cubicBezTo>
                  <a:cubicBezTo>
                    <a:pt x="1565635" y="118898"/>
                    <a:pt x="1565635" y="99442"/>
                    <a:pt x="1565635" y="79986"/>
                  </a:cubicBezTo>
                  <a:cubicBezTo>
                    <a:pt x="1565635" y="77824"/>
                    <a:pt x="1565635" y="77824"/>
                    <a:pt x="1567718" y="75662"/>
                  </a:cubicBezTo>
                  <a:cubicBezTo>
                    <a:pt x="1567718" y="58368"/>
                    <a:pt x="1567718" y="38912"/>
                    <a:pt x="1567718" y="19456"/>
                  </a:cubicBezTo>
                  <a:cubicBezTo>
                    <a:pt x="1569801" y="10810"/>
                    <a:pt x="1569801" y="6486"/>
                    <a:pt x="15698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5B556F1-F1E4-4306-B192-7F6651E6FB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8465" y="6481019"/>
              <a:ext cx="1639605" cy="399269"/>
            </a:xfrm>
            <a:custGeom>
              <a:avLst/>
              <a:gdLst>
                <a:gd name="connsiteX0" fmla="*/ 838994 w 1639605"/>
                <a:gd name="connsiteY0" fmla="*/ 0 h 399269"/>
                <a:gd name="connsiteX1" fmla="*/ 877934 w 1639605"/>
                <a:gd name="connsiteY1" fmla="*/ 0 h 399269"/>
                <a:gd name="connsiteX2" fmla="*/ 877934 w 1639605"/>
                <a:gd name="connsiteY2" fmla="*/ 1744 h 399269"/>
                <a:gd name="connsiteX3" fmla="*/ 877934 w 1639605"/>
                <a:gd name="connsiteY3" fmla="*/ 13948 h 399269"/>
                <a:gd name="connsiteX4" fmla="*/ 916873 w 1639605"/>
                <a:gd name="connsiteY4" fmla="*/ 13948 h 399269"/>
                <a:gd name="connsiteX5" fmla="*/ 916873 w 1639605"/>
                <a:gd name="connsiteY5" fmla="*/ 104609 h 399269"/>
                <a:gd name="connsiteX6" fmla="*/ 918305 w 1639605"/>
                <a:gd name="connsiteY6" fmla="*/ 104609 h 399269"/>
                <a:gd name="connsiteX7" fmla="*/ 928326 w 1639605"/>
                <a:gd name="connsiteY7" fmla="*/ 104609 h 399269"/>
                <a:gd name="connsiteX8" fmla="*/ 928326 w 1639605"/>
                <a:gd name="connsiteY8" fmla="*/ 237114 h 399269"/>
                <a:gd name="connsiteX9" fmla="*/ 930616 w 1639605"/>
                <a:gd name="connsiteY9" fmla="*/ 237114 h 399269"/>
                <a:gd name="connsiteX10" fmla="*/ 946651 w 1639605"/>
                <a:gd name="connsiteY10" fmla="*/ 237114 h 399269"/>
                <a:gd name="connsiteX11" fmla="*/ 946651 w 1639605"/>
                <a:gd name="connsiteY11" fmla="*/ 151102 h 399269"/>
                <a:gd name="connsiteX12" fmla="*/ 947510 w 1639605"/>
                <a:gd name="connsiteY12" fmla="*/ 150521 h 399269"/>
                <a:gd name="connsiteX13" fmla="*/ 953522 w 1639605"/>
                <a:gd name="connsiteY13" fmla="*/ 146453 h 399269"/>
                <a:gd name="connsiteX14" fmla="*/ 958104 w 1639605"/>
                <a:gd name="connsiteY14" fmla="*/ 147615 h 399269"/>
                <a:gd name="connsiteX15" fmla="*/ 958104 w 1639605"/>
                <a:gd name="connsiteY15" fmla="*/ 155752 h 399269"/>
                <a:gd name="connsiteX16" fmla="*/ 960393 w 1639605"/>
                <a:gd name="connsiteY16" fmla="*/ 154589 h 399269"/>
                <a:gd name="connsiteX17" fmla="*/ 976428 w 1639605"/>
                <a:gd name="connsiteY17" fmla="*/ 146453 h 399269"/>
                <a:gd name="connsiteX18" fmla="*/ 978433 w 1639605"/>
                <a:gd name="connsiteY18" fmla="*/ 146453 h 399269"/>
                <a:gd name="connsiteX19" fmla="*/ 992461 w 1639605"/>
                <a:gd name="connsiteY19" fmla="*/ 146453 h 399269"/>
                <a:gd name="connsiteX20" fmla="*/ 992461 w 1639605"/>
                <a:gd name="connsiteY20" fmla="*/ 304529 h 399269"/>
                <a:gd name="connsiteX21" fmla="*/ 1024530 w 1639605"/>
                <a:gd name="connsiteY21" fmla="*/ 309179 h 399269"/>
                <a:gd name="connsiteX22" fmla="*/ 1024530 w 1639605"/>
                <a:gd name="connsiteY22" fmla="*/ 302205 h 399269"/>
                <a:gd name="connsiteX23" fmla="*/ 1058887 w 1639605"/>
                <a:gd name="connsiteY23" fmla="*/ 302205 h 399269"/>
                <a:gd name="connsiteX24" fmla="*/ 1058887 w 1639605"/>
                <a:gd name="connsiteY24" fmla="*/ 271984 h 399269"/>
                <a:gd name="connsiteX25" fmla="*/ 1068050 w 1639605"/>
                <a:gd name="connsiteY25" fmla="*/ 271984 h 399269"/>
                <a:gd name="connsiteX26" fmla="*/ 1068050 w 1639605"/>
                <a:gd name="connsiteY26" fmla="*/ 232465 h 399269"/>
                <a:gd name="connsiteX27" fmla="*/ 1074922 w 1639605"/>
                <a:gd name="connsiteY27" fmla="*/ 232465 h 399269"/>
                <a:gd name="connsiteX28" fmla="*/ 1074922 w 1639605"/>
                <a:gd name="connsiteY28" fmla="*/ 192946 h 399269"/>
                <a:gd name="connsiteX29" fmla="*/ 1090956 w 1639605"/>
                <a:gd name="connsiteY29" fmla="*/ 192946 h 399269"/>
                <a:gd name="connsiteX30" fmla="*/ 1141347 w 1639605"/>
                <a:gd name="connsiteY30" fmla="*/ 172024 h 399269"/>
                <a:gd name="connsiteX31" fmla="*/ 1143638 w 1639605"/>
                <a:gd name="connsiteY31" fmla="*/ 151102 h 399269"/>
                <a:gd name="connsiteX32" fmla="*/ 1148219 w 1639605"/>
                <a:gd name="connsiteY32" fmla="*/ 172024 h 399269"/>
                <a:gd name="connsiteX33" fmla="*/ 1200902 w 1639605"/>
                <a:gd name="connsiteY33" fmla="*/ 199920 h 399269"/>
                <a:gd name="connsiteX34" fmla="*/ 1200902 w 1639605"/>
                <a:gd name="connsiteY34" fmla="*/ 195271 h 399269"/>
                <a:gd name="connsiteX35" fmla="*/ 1214645 w 1639605"/>
                <a:gd name="connsiteY35" fmla="*/ 195271 h 399269"/>
                <a:gd name="connsiteX36" fmla="*/ 1214645 w 1639605"/>
                <a:gd name="connsiteY36" fmla="*/ 232465 h 399269"/>
                <a:gd name="connsiteX37" fmla="*/ 1221517 w 1639605"/>
                <a:gd name="connsiteY37" fmla="*/ 232465 h 399269"/>
                <a:gd name="connsiteX38" fmla="*/ 1221517 w 1639605"/>
                <a:gd name="connsiteY38" fmla="*/ 276633 h 399269"/>
                <a:gd name="connsiteX39" fmla="*/ 1228389 w 1639605"/>
                <a:gd name="connsiteY39" fmla="*/ 276633 h 399269"/>
                <a:gd name="connsiteX40" fmla="*/ 1228389 w 1639605"/>
                <a:gd name="connsiteY40" fmla="*/ 297555 h 399269"/>
                <a:gd name="connsiteX41" fmla="*/ 1242132 w 1639605"/>
                <a:gd name="connsiteY41" fmla="*/ 297555 h 399269"/>
                <a:gd name="connsiteX42" fmla="*/ 1242132 w 1639605"/>
                <a:gd name="connsiteY42" fmla="*/ 330100 h 399269"/>
                <a:gd name="connsiteX43" fmla="*/ 1329172 w 1639605"/>
                <a:gd name="connsiteY43" fmla="*/ 323126 h 399269"/>
                <a:gd name="connsiteX44" fmla="*/ 1329172 w 1639605"/>
                <a:gd name="connsiteY44" fmla="*/ 290581 h 399269"/>
                <a:gd name="connsiteX45" fmla="*/ 1374984 w 1639605"/>
                <a:gd name="connsiteY45" fmla="*/ 290581 h 399269"/>
                <a:gd name="connsiteX46" fmla="*/ 1374984 w 1639605"/>
                <a:gd name="connsiteY46" fmla="*/ 271984 h 399269"/>
                <a:gd name="connsiteX47" fmla="*/ 1471187 w 1639605"/>
                <a:gd name="connsiteY47" fmla="*/ 271984 h 399269"/>
                <a:gd name="connsiteX48" fmla="*/ 1471187 w 1639605"/>
                <a:gd name="connsiteY48" fmla="*/ 283607 h 399269"/>
                <a:gd name="connsiteX49" fmla="*/ 1533031 w 1639605"/>
                <a:gd name="connsiteY49" fmla="*/ 283607 h 399269"/>
                <a:gd name="connsiteX50" fmla="*/ 1533031 w 1639605"/>
                <a:gd name="connsiteY50" fmla="*/ 290581 h 399269"/>
                <a:gd name="connsiteX51" fmla="*/ 1551356 w 1639605"/>
                <a:gd name="connsiteY51" fmla="*/ 290581 h 399269"/>
                <a:gd name="connsiteX52" fmla="*/ 1551356 w 1639605"/>
                <a:gd name="connsiteY52" fmla="*/ 297555 h 399269"/>
                <a:gd name="connsiteX53" fmla="*/ 1567389 w 1639605"/>
                <a:gd name="connsiteY53" fmla="*/ 297555 h 399269"/>
                <a:gd name="connsiteX54" fmla="*/ 1567389 w 1639605"/>
                <a:gd name="connsiteY54" fmla="*/ 277548 h 399269"/>
                <a:gd name="connsiteX55" fmla="*/ 1639605 w 1639605"/>
                <a:gd name="connsiteY55" fmla="*/ 399269 h 399269"/>
                <a:gd name="connsiteX56" fmla="*/ 0 w 1639605"/>
                <a:gd name="connsiteY56" fmla="*/ 399269 h 399269"/>
                <a:gd name="connsiteX57" fmla="*/ 0 w 1639605"/>
                <a:gd name="connsiteY57" fmla="*/ 378836 h 399269"/>
                <a:gd name="connsiteX58" fmla="*/ 509 w 1639605"/>
                <a:gd name="connsiteY58" fmla="*/ 371254 h 399269"/>
                <a:gd name="connsiteX59" fmla="*/ 652 w 1639605"/>
                <a:gd name="connsiteY59" fmla="*/ 341724 h 399269"/>
                <a:gd name="connsiteX60" fmla="*/ 39592 w 1639605"/>
                <a:gd name="connsiteY60" fmla="*/ 341724 h 399269"/>
                <a:gd name="connsiteX61" fmla="*/ 39592 w 1639605"/>
                <a:gd name="connsiteY61" fmla="*/ 267335 h 399269"/>
                <a:gd name="connsiteX62" fmla="*/ 76241 w 1639605"/>
                <a:gd name="connsiteY62" fmla="*/ 267335 h 399269"/>
                <a:gd name="connsiteX63" fmla="*/ 76241 w 1639605"/>
                <a:gd name="connsiteY63" fmla="*/ 266463 h 399269"/>
                <a:gd name="connsiteX64" fmla="*/ 76241 w 1639605"/>
                <a:gd name="connsiteY64" fmla="*/ 260361 h 399269"/>
                <a:gd name="connsiteX65" fmla="*/ 99147 w 1639605"/>
                <a:gd name="connsiteY65" fmla="*/ 260361 h 399269"/>
                <a:gd name="connsiteX66" fmla="*/ 99147 w 1639605"/>
                <a:gd name="connsiteY66" fmla="*/ 220842 h 399269"/>
                <a:gd name="connsiteX67" fmla="*/ 94565 w 1639605"/>
                <a:gd name="connsiteY67" fmla="*/ 219098 h 399269"/>
                <a:gd name="connsiteX68" fmla="*/ 94565 w 1639605"/>
                <a:gd name="connsiteY68" fmla="*/ 206894 h 399269"/>
                <a:gd name="connsiteX69" fmla="*/ 99147 w 1639605"/>
                <a:gd name="connsiteY69" fmla="*/ 209219 h 399269"/>
                <a:gd name="connsiteX70" fmla="*/ 103728 w 1639605"/>
                <a:gd name="connsiteY70" fmla="*/ 185972 h 399269"/>
                <a:gd name="connsiteX71" fmla="*/ 108309 w 1639605"/>
                <a:gd name="connsiteY71" fmla="*/ 209219 h 399269"/>
                <a:gd name="connsiteX72" fmla="*/ 110886 w 1639605"/>
                <a:gd name="connsiteY72" fmla="*/ 206022 h 399269"/>
                <a:gd name="connsiteX73" fmla="*/ 112891 w 1639605"/>
                <a:gd name="connsiteY73" fmla="*/ 199920 h 399269"/>
                <a:gd name="connsiteX74" fmla="*/ 113462 w 1639605"/>
                <a:gd name="connsiteY74" fmla="*/ 198758 h 399269"/>
                <a:gd name="connsiteX75" fmla="*/ 117471 w 1639605"/>
                <a:gd name="connsiteY75" fmla="*/ 190621 h 399269"/>
                <a:gd name="connsiteX76" fmla="*/ 118044 w 1639605"/>
                <a:gd name="connsiteY76" fmla="*/ 189459 h 399269"/>
                <a:gd name="connsiteX77" fmla="*/ 122053 w 1639605"/>
                <a:gd name="connsiteY77" fmla="*/ 181323 h 399269"/>
                <a:gd name="connsiteX78" fmla="*/ 123483 w 1639605"/>
                <a:gd name="connsiteY78" fmla="*/ 180451 h 399269"/>
                <a:gd name="connsiteX79" fmla="*/ 133504 w 1639605"/>
                <a:gd name="connsiteY79" fmla="*/ 174349 h 399269"/>
                <a:gd name="connsiteX80" fmla="*/ 135223 w 1639605"/>
                <a:gd name="connsiteY80" fmla="*/ 173187 h 399269"/>
                <a:gd name="connsiteX81" fmla="*/ 147248 w 1639605"/>
                <a:gd name="connsiteY81" fmla="*/ 165050 h 399269"/>
                <a:gd name="connsiteX82" fmla="*/ 148107 w 1639605"/>
                <a:gd name="connsiteY82" fmla="*/ 163888 h 399269"/>
                <a:gd name="connsiteX83" fmla="*/ 154120 w 1639605"/>
                <a:gd name="connsiteY83" fmla="*/ 155752 h 399269"/>
                <a:gd name="connsiteX84" fmla="*/ 154692 w 1639605"/>
                <a:gd name="connsiteY84" fmla="*/ 153718 h 399269"/>
                <a:gd name="connsiteX85" fmla="*/ 158701 w 1639605"/>
                <a:gd name="connsiteY85" fmla="*/ 139479 h 399269"/>
                <a:gd name="connsiteX86" fmla="*/ 159274 w 1639605"/>
                <a:gd name="connsiteY86" fmla="*/ 141513 h 399269"/>
                <a:gd name="connsiteX87" fmla="*/ 163282 w 1639605"/>
                <a:gd name="connsiteY87" fmla="*/ 155752 h 399269"/>
                <a:gd name="connsiteX88" fmla="*/ 163854 w 1639605"/>
                <a:gd name="connsiteY88" fmla="*/ 156623 h 399269"/>
                <a:gd name="connsiteX89" fmla="*/ 167863 w 1639605"/>
                <a:gd name="connsiteY89" fmla="*/ 162726 h 399269"/>
                <a:gd name="connsiteX90" fmla="*/ 169295 w 1639605"/>
                <a:gd name="connsiteY90" fmla="*/ 163888 h 399269"/>
                <a:gd name="connsiteX91" fmla="*/ 179317 w 1639605"/>
                <a:gd name="connsiteY91" fmla="*/ 172024 h 399269"/>
                <a:gd name="connsiteX92" fmla="*/ 180462 w 1639605"/>
                <a:gd name="connsiteY92" fmla="*/ 173187 h 399269"/>
                <a:gd name="connsiteX93" fmla="*/ 188477 w 1639605"/>
                <a:gd name="connsiteY93" fmla="*/ 181323 h 399269"/>
                <a:gd name="connsiteX94" fmla="*/ 189624 w 1639605"/>
                <a:gd name="connsiteY94" fmla="*/ 182485 h 399269"/>
                <a:gd name="connsiteX95" fmla="*/ 197641 w 1639605"/>
                <a:gd name="connsiteY95" fmla="*/ 190621 h 399269"/>
                <a:gd name="connsiteX96" fmla="*/ 197927 w 1639605"/>
                <a:gd name="connsiteY96" fmla="*/ 191784 h 399269"/>
                <a:gd name="connsiteX97" fmla="*/ 199930 w 1639605"/>
                <a:gd name="connsiteY97" fmla="*/ 199920 h 399269"/>
                <a:gd name="connsiteX98" fmla="*/ 200217 w 1639605"/>
                <a:gd name="connsiteY98" fmla="*/ 201082 h 399269"/>
                <a:gd name="connsiteX99" fmla="*/ 202221 w 1639605"/>
                <a:gd name="connsiteY99" fmla="*/ 209219 h 399269"/>
                <a:gd name="connsiteX100" fmla="*/ 209093 w 1639605"/>
                <a:gd name="connsiteY100" fmla="*/ 185972 h 399269"/>
                <a:gd name="connsiteX101" fmla="*/ 213674 w 1639605"/>
                <a:gd name="connsiteY101" fmla="*/ 209219 h 399269"/>
                <a:gd name="connsiteX102" fmla="*/ 218255 w 1639605"/>
                <a:gd name="connsiteY102" fmla="*/ 210962 h 399269"/>
                <a:gd name="connsiteX103" fmla="*/ 218255 w 1639605"/>
                <a:gd name="connsiteY103" fmla="*/ 223167 h 399269"/>
                <a:gd name="connsiteX104" fmla="*/ 213674 w 1639605"/>
                <a:gd name="connsiteY104" fmla="*/ 255712 h 399269"/>
                <a:gd name="connsiteX105" fmla="*/ 214820 w 1639605"/>
                <a:gd name="connsiteY105" fmla="*/ 255712 h 399269"/>
                <a:gd name="connsiteX106" fmla="*/ 222836 w 1639605"/>
                <a:gd name="connsiteY106" fmla="*/ 255712 h 399269"/>
                <a:gd name="connsiteX107" fmla="*/ 223696 w 1639605"/>
                <a:gd name="connsiteY107" fmla="*/ 260361 h 399269"/>
                <a:gd name="connsiteX108" fmla="*/ 229708 w 1639605"/>
                <a:gd name="connsiteY108" fmla="*/ 260361 h 399269"/>
                <a:gd name="connsiteX109" fmla="*/ 229708 w 1639605"/>
                <a:gd name="connsiteY109" fmla="*/ 259199 h 399269"/>
                <a:gd name="connsiteX110" fmla="*/ 229708 w 1639605"/>
                <a:gd name="connsiteY110" fmla="*/ 251062 h 399269"/>
                <a:gd name="connsiteX111" fmla="*/ 231999 w 1639605"/>
                <a:gd name="connsiteY111" fmla="*/ 251062 h 399269"/>
                <a:gd name="connsiteX112" fmla="*/ 248032 w 1639605"/>
                <a:gd name="connsiteY112" fmla="*/ 251062 h 399269"/>
                <a:gd name="connsiteX113" fmla="*/ 248032 w 1639605"/>
                <a:gd name="connsiteY113" fmla="*/ 249028 h 399269"/>
                <a:gd name="connsiteX114" fmla="*/ 248032 w 1639605"/>
                <a:gd name="connsiteY114" fmla="*/ 234790 h 399269"/>
                <a:gd name="connsiteX115" fmla="*/ 286972 w 1639605"/>
                <a:gd name="connsiteY115" fmla="*/ 234790 h 399269"/>
                <a:gd name="connsiteX116" fmla="*/ 286972 w 1639605"/>
                <a:gd name="connsiteY116" fmla="*/ 236243 h 399269"/>
                <a:gd name="connsiteX117" fmla="*/ 286972 w 1639605"/>
                <a:gd name="connsiteY117" fmla="*/ 246413 h 399269"/>
                <a:gd name="connsiteX118" fmla="*/ 307587 w 1639605"/>
                <a:gd name="connsiteY118" fmla="*/ 246413 h 399269"/>
                <a:gd name="connsiteX119" fmla="*/ 307587 w 1639605"/>
                <a:gd name="connsiteY119" fmla="*/ 248738 h 399269"/>
                <a:gd name="connsiteX120" fmla="*/ 307587 w 1639605"/>
                <a:gd name="connsiteY120" fmla="*/ 265010 h 399269"/>
                <a:gd name="connsiteX121" fmla="*/ 303006 w 1639605"/>
                <a:gd name="connsiteY121" fmla="*/ 265882 h 399269"/>
                <a:gd name="connsiteX122" fmla="*/ 303006 w 1639605"/>
                <a:gd name="connsiteY122" fmla="*/ 271984 h 399269"/>
                <a:gd name="connsiteX123" fmla="*/ 307587 w 1639605"/>
                <a:gd name="connsiteY123" fmla="*/ 273728 h 399269"/>
                <a:gd name="connsiteX124" fmla="*/ 307587 w 1639605"/>
                <a:gd name="connsiteY124" fmla="*/ 285932 h 399269"/>
                <a:gd name="connsiteX125" fmla="*/ 303006 w 1639605"/>
                <a:gd name="connsiteY125" fmla="*/ 290581 h 399269"/>
                <a:gd name="connsiteX126" fmla="*/ 303006 w 1639605"/>
                <a:gd name="connsiteY126" fmla="*/ 346373 h 399269"/>
                <a:gd name="connsiteX127" fmla="*/ 305009 w 1639605"/>
                <a:gd name="connsiteY127" fmla="*/ 346373 h 399269"/>
                <a:gd name="connsiteX128" fmla="*/ 319040 w 1639605"/>
                <a:gd name="connsiteY128" fmla="*/ 346373 h 399269"/>
                <a:gd name="connsiteX129" fmla="*/ 320757 w 1639605"/>
                <a:gd name="connsiteY129" fmla="*/ 351022 h 399269"/>
                <a:gd name="connsiteX130" fmla="*/ 332784 w 1639605"/>
                <a:gd name="connsiteY130" fmla="*/ 351022 h 399269"/>
                <a:gd name="connsiteX131" fmla="*/ 332784 w 1639605"/>
                <a:gd name="connsiteY131" fmla="*/ 353056 h 399269"/>
                <a:gd name="connsiteX132" fmla="*/ 332784 w 1639605"/>
                <a:gd name="connsiteY132" fmla="*/ 367295 h 399269"/>
                <a:gd name="connsiteX133" fmla="*/ 334502 w 1639605"/>
                <a:gd name="connsiteY133" fmla="*/ 367295 h 399269"/>
                <a:gd name="connsiteX134" fmla="*/ 346526 w 1639605"/>
                <a:gd name="connsiteY134" fmla="*/ 367295 h 399269"/>
                <a:gd name="connsiteX135" fmla="*/ 346526 w 1639605"/>
                <a:gd name="connsiteY135" fmla="*/ 365261 h 399269"/>
                <a:gd name="connsiteX136" fmla="*/ 346526 w 1639605"/>
                <a:gd name="connsiteY136" fmla="*/ 351022 h 399269"/>
                <a:gd name="connsiteX137" fmla="*/ 348529 w 1639605"/>
                <a:gd name="connsiteY137" fmla="*/ 349860 h 399269"/>
                <a:gd name="connsiteX138" fmla="*/ 362560 w 1639605"/>
                <a:gd name="connsiteY138" fmla="*/ 341724 h 399269"/>
                <a:gd name="connsiteX139" fmla="*/ 362560 w 1639605"/>
                <a:gd name="connsiteY139" fmla="*/ 320802 h 399269"/>
                <a:gd name="connsiteX140" fmla="*/ 357979 w 1639605"/>
                <a:gd name="connsiteY140" fmla="*/ 297555 h 399269"/>
                <a:gd name="connsiteX141" fmla="*/ 359123 w 1639605"/>
                <a:gd name="connsiteY141" fmla="*/ 297555 h 399269"/>
                <a:gd name="connsiteX142" fmla="*/ 367141 w 1639605"/>
                <a:gd name="connsiteY142" fmla="*/ 297555 h 399269"/>
                <a:gd name="connsiteX143" fmla="*/ 387757 w 1639605"/>
                <a:gd name="connsiteY143" fmla="*/ 295231 h 399269"/>
                <a:gd name="connsiteX144" fmla="*/ 387757 w 1639605"/>
                <a:gd name="connsiteY144" fmla="*/ 294068 h 399269"/>
                <a:gd name="connsiteX145" fmla="*/ 387757 w 1639605"/>
                <a:gd name="connsiteY145" fmla="*/ 285932 h 399269"/>
                <a:gd name="connsiteX146" fmla="*/ 389475 w 1639605"/>
                <a:gd name="connsiteY146" fmla="*/ 285932 h 399269"/>
                <a:gd name="connsiteX147" fmla="*/ 401499 w 1639605"/>
                <a:gd name="connsiteY147" fmla="*/ 285932 h 399269"/>
                <a:gd name="connsiteX148" fmla="*/ 401499 w 1639605"/>
                <a:gd name="connsiteY148" fmla="*/ 169700 h 399269"/>
                <a:gd name="connsiteX149" fmla="*/ 402645 w 1639605"/>
                <a:gd name="connsiteY149" fmla="*/ 169700 h 399269"/>
                <a:gd name="connsiteX150" fmla="*/ 410661 w 1639605"/>
                <a:gd name="connsiteY150" fmla="*/ 169700 h 399269"/>
                <a:gd name="connsiteX151" fmla="*/ 410661 w 1639605"/>
                <a:gd name="connsiteY151" fmla="*/ 167375 h 399269"/>
                <a:gd name="connsiteX152" fmla="*/ 410661 w 1639605"/>
                <a:gd name="connsiteY152" fmla="*/ 151102 h 399269"/>
                <a:gd name="connsiteX153" fmla="*/ 412952 w 1639605"/>
                <a:gd name="connsiteY153" fmla="*/ 104609 h 399269"/>
                <a:gd name="connsiteX154" fmla="*/ 414098 w 1639605"/>
                <a:gd name="connsiteY154" fmla="*/ 104609 h 399269"/>
                <a:gd name="connsiteX155" fmla="*/ 422114 w 1639605"/>
                <a:gd name="connsiteY155" fmla="*/ 104609 h 399269"/>
                <a:gd name="connsiteX156" fmla="*/ 422114 w 1639605"/>
                <a:gd name="connsiteY156" fmla="*/ 105772 h 399269"/>
                <a:gd name="connsiteX157" fmla="*/ 422114 w 1639605"/>
                <a:gd name="connsiteY157" fmla="*/ 113908 h 399269"/>
                <a:gd name="connsiteX158" fmla="*/ 426695 w 1639605"/>
                <a:gd name="connsiteY158" fmla="*/ 111583 h 399269"/>
                <a:gd name="connsiteX159" fmla="*/ 426695 w 1639605"/>
                <a:gd name="connsiteY159" fmla="*/ 95311 h 399269"/>
                <a:gd name="connsiteX160" fmla="*/ 428126 w 1639605"/>
                <a:gd name="connsiteY160" fmla="*/ 94730 h 399269"/>
                <a:gd name="connsiteX161" fmla="*/ 438148 w 1639605"/>
                <a:gd name="connsiteY161" fmla="*/ 90662 h 399269"/>
                <a:gd name="connsiteX162" fmla="*/ 439293 w 1639605"/>
                <a:gd name="connsiteY162" fmla="*/ 91243 h 399269"/>
                <a:gd name="connsiteX163" fmla="*/ 447310 w 1639605"/>
                <a:gd name="connsiteY163" fmla="*/ 95311 h 399269"/>
                <a:gd name="connsiteX164" fmla="*/ 449028 w 1639605"/>
                <a:gd name="connsiteY164" fmla="*/ 95311 h 399269"/>
                <a:gd name="connsiteX165" fmla="*/ 461054 w 1639605"/>
                <a:gd name="connsiteY165" fmla="*/ 95311 h 399269"/>
                <a:gd name="connsiteX166" fmla="*/ 461054 w 1639605"/>
                <a:gd name="connsiteY166" fmla="*/ 65090 h 399269"/>
                <a:gd name="connsiteX167" fmla="*/ 462199 w 1639605"/>
                <a:gd name="connsiteY167" fmla="*/ 65090 h 399269"/>
                <a:gd name="connsiteX168" fmla="*/ 470215 w 1639605"/>
                <a:gd name="connsiteY168" fmla="*/ 65090 h 399269"/>
                <a:gd name="connsiteX169" fmla="*/ 471646 w 1639605"/>
                <a:gd name="connsiteY169" fmla="*/ 69740 h 399269"/>
                <a:gd name="connsiteX170" fmla="*/ 481669 w 1639605"/>
                <a:gd name="connsiteY170" fmla="*/ 69740 h 399269"/>
                <a:gd name="connsiteX171" fmla="*/ 482814 w 1639605"/>
                <a:gd name="connsiteY171" fmla="*/ 65090 h 399269"/>
                <a:gd name="connsiteX172" fmla="*/ 490831 w 1639605"/>
                <a:gd name="connsiteY172" fmla="*/ 65090 h 399269"/>
                <a:gd name="connsiteX173" fmla="*/ 490831 w 1639605"/>
                <a:gd name="connsiteY173" fmla="*/ 99960 h 399269"/>
                <a:gd name="connsiteX174" fmla="*/ 492263 w 1639605"/>
                <a:gd name="connsiteY174" fmla="*/ 101122 h 399269"/>
                <a:gd name="connsiteX175" fmla="*/ 502284 w 1639605"/>
                <a:gd name="connsiteY175" fmla="*/ 109259 h 399269"/>
                <a:gd name="connsiteX176" fmla="*/ 525189 w 1639605"/>
                <a:gd name="connsiteY176" fmla="*/ 116233 h 399269"/>
                <a:gd name="connsiteX177" fmla="*/ 525189 w 1639605"/>
                <a:gd name="connsiteY177" fmla="*/ 114780 h 399269"/>
                <a:gd name="connsiteX178" fmla="*/ 525189 w 1639605"/>
                <a:gd name="connsiteY178" fmla="*/ 104609 h 399269"/>
                <a:gd name="connsiteX179" fmla="*/ 554966 w 1639605"/>
                <a:gd name="connsiteY179" fmla="*/ 95311 h 399269"/>
                <a:gd name="connsiteX180" fmla="*/ 554966 w 1639605"/>
                <a:gd name="connsiteY180" fmla="*/ 94149 h 399269"/>
                <a:gd name="connsiteX181" fmla="*/ 554966 w 1639605"/>
                <a:gd name="connsiteY181" fmla="*/ 86012 h 399269"/>
                <a:gd name="connsiteX182" fmla="*/ 555825 w 1639605"/>
                <a:gd name="connsiteY182" fmla="*/ 86012 h 399269"/>
                <a:gd name="connsiteX183" fmla="*/ 561838 w 1639605"/>
                <a:gd name="connsiteY183" fmla="*/ 86012 h 399269"/>
                <a:gd name="connsiteX184" fmla="*/ 561838 w 1639605"/>
                <a:gd name="connsiteY184" fmla="*/ 85141 h 399269"/>
                <a:gd name="connsiteX185" fmla="*/ 561838 w 1639605"/>
                <a:gd name="connsiteY185" fmla="*/ 79038 h 399269"/>
                <a:gd name="connsiteX186" fmla="*/ 564128 w 1639605"/>
                <a:gd name="connsiteY186" fmla="*/ 79038 h 399269"/>
                <a:gd name="connsiteX187" fmla="*/ 580162 w 1639605"/>
                <a:gd name="connsiteY187" fmla="*/ 79038 h 399269"/>
                <a:gd name="connsiteX188" fmla="*/ 580162 w 1639605"/>
                <a:gd name="connsiteY188" fmla="*/ 79910 h 399269"/>
                <a:gd name="connsiteX189" fmla="*/ 580162 w 1639605"/>
                <a:gd name="connsiteY189" fmla="*/ 86012 h 399269"/>
                <a:gd name="connsiteX190" fmla="*/ 581880 w 1639605"/>
                <a:gd name="connsiteY190" fmla="*/ 86012 h 399269"/>
                <a:gd name="connsiteX191" fmla="*/ 593906 w 1639605"/>
                <a:gd name="connsiteY191" fmla="*/ 86012 h 399269"/>
                <a:gd name="connsiteX192" fmla="*/ 593906 w 1639605"/>
                <a:gd name="connsiteY192" fmla="*/ 87756 h 399269"/>
                <a:gd name="connsiteX193" fmla="*/ 593906 w 1639605"/>
                <a:gd name="connsiteY193" fmla="*/ 99960 h 399269"/>
                <a:gd name="connsiteX194" fmla="*/ 619101 w 1639605"/>
                <a:gd name="connsiteY194" fmla="*/ 99960 h 399269"/>
                <a:gd name="connsiteX195" fmla="*/ 619101 w 1639605"/>
                <a:gd name="connsiteY195" fmla="*/ 98798 h 399269"/>
                <a:gd name="connsiteX196" fmla="*/ 619101 w 1639605"/>
                <a:gd name="connsiteY196" fmla="*/ 90662 h 399269"/>
                <a:gd name="connsiteX197" fmla="*/ 620533 w 1639605"/>
                <a:gd name="connsiteY197" fmla="*/ 90662 h 399269"/>
                <a:gd name="connsiteX198" fmla="*/ 630554 w 1639605"/>
                <a:gd name="connsiteY198" fmla="*/ 90662 h 399269"/>
                <a:gd name="connsiteX199" fmla="*/ 630554 w 1639605"/>
                <a:gd name="connsiteY199" fmla="*/ 89499 h 399269"/>
                <a:gd name="connsiteX200" fmla="*/ 630554 w 1639605"/>
                <a:gd name="connsiteY200" fmla="*/ 81363 h 399269"/>
                <a:gd name="connsiteX201" fmla="*/ 632273 w 1639605"/>
                <a:gd name="connsiteY201" fmla="*/ 81363 h 399269"/>
                <a:gd name="connsiteX202" fmla="*/ 644297 w 1639605"/>
                <a:gd name="connsiteY202" fmla="*/ 81363 h 399269"/>
                <a:gd name="connsiteX203" fmla="*/ 644297 w 1639605"/>
                <a:gd name="connsiteY203" fmla="*/ 82525 h 399269"/>
                <a:gd name="connsiteX204" fmla="*/ 644297 w 1639605"/>
                <a:gd name="connsiteY204" fmla="*/ 90662 h 399269"/>
                <a:gd name="connsiteX205" fmla="*/ 648879 w 1639605"/>
                <a:gd name="connsiteY205" fmla="*/ 34870 h 399269"/>
                <a:gd name="connsiteX206" fmla="*/ 751953 w 1639605"/>
                <a:gd name="connsiteY206" fmla="*/ 34870 h 399269"/>
                <a:gd name="connsiteX207" fmla="*/ 751953 w 1639605"/>
                <a:gd name="connsiteY207" fmla="*/ 109259 h 399269"/>
                <a:gd name="connsiteX208" fmla="*/ 754244 w 1639605"/>
                <a:gd name="connsiteY208" fmla="*/ 109259 h 399269"/>
                <a:gd name="connsiteX209" fmla="*/ 770278 w 1639605"/>
                <a:gd name="connsiteY209" fmla="*/ 109259 h 399269"/>
                <a:gd name="connsiteX210" fmla="*/ 770278 w 1639605"/>
                <a:gd name="connsiteY210" fmla="*/ 25571 h 399269"/>
                <a:gd name="connsiteX211" fmla="*/ 793184 w 1639605"/>
                <a:gd name="connsiteY211" fmla="*/ 13948 h 399269"/>
                <a:gd name="connsiteX212" fmla="*/ 822961 w 1639605"/>
                <a:gd name="connsiteY212" fmla="*/ 13948 h 399269"/>
                <a:gd name="connsiteX213" fmla="*/ 824965 w 1639605"/>
                <a:gd name="connsiteY213" fmla="*/ 12205 h 399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</a:cxnLst>
              <a:rect l="l" t="t" r="r" b="b"/>
              <a:pathLst>
                <a:path w="1639605" h="399269">
                  <a:moveTo>
                    <a:pt x="838994" y="0"/>
                  </a:moveTo>
                  <a:cubicBezTo>
                    <a:pt x="838994" y="0"/>
                    <a:pt x="838994" y="0"/>
                    <a:pt x="877934" y="0"/>
                  </a:cubicBezTo>
                  <a:cubicBezTo>
                    <a:pt x="877934" y="0"/>
                    <a:pt x="877934" y="0"/>
                    <a:pt x="877934" y="1744"/>
                  </a:cubicBezTo>
                  <a:lnTo>
                    <a:pt x="877934" y="13948"/>
                  </a:lnTo>
                  <a:cubicBezTo>
                    <a:pt x="877934" y="13948"/>
                    <a:pt x="877934" y="13948"/>
                    <a:pt x="916873" y="13948"/>
                  </a:cubicBezTo>
                  <a:cubicBezTo>
                    <a:pt x="916873" y="13948"/>
                    <a:pt x="916873" y="13948"/>
                    <a:pt x="916873" y="104609"/>
                  </a:cubicBezTo>
                  <a:cubicBezTo>
                    <a:pt x="916873" y="104609"/>
                    <a:pt x="916873" y="104609"/>
                    <a:pt x="918305" y="104609"/>
                  </a:cubicBezTo>
                  <a:lnTo>
                    <a:pt x="928326" y="104609"/>
                  </a:lnTo>
                  <a:cubicBezTo>
                    <a:pt x="928326" y="104609"/>
                    <a:pt x="928326" y="104609"/>
                    <a:pt x="928326" y="237114"/>
                  </a:cubicBezTo>
                  <a:cubicBezTo>
                    <a:pt x="928326" y="237114"/>
                    <a:pt x="928326" y="237114"/>
                    <a:pt x="930616" y="237114"/>
                  </a:cubicBezTo>
                  <a:lnTo>
                    <a:pt x="946651" y="237114"/>
                  </a:lnTo>
                  <a:cubicBezTo>
                    <a:pt x="946651" y="237114"/>
                    <a:pt x="946651" y="237114"/>
                    <a:pt x="946651" y="151102"/>
                  </a:cubicBezTo>
                  <a:cubicBezTo>
                    <a:pt x="946651" y="151102"/>
                    <a:pt x="946651" y="151102"/>
                    <a:pt x="947510" y="150521"/>
                  </a:cubicBezTo>
                  <a:lnTo>
                    <a:pt x="953522" y="146453"/>
                  </a:lnTo>
                  <a:cubicBezTo>
                    <a:pt x="958104" y="146453"/>
                    <a:pt x="958104" y="146453"/>
                    <a:pt x="958104" y="147615"/>
                  </a:cubicBezTo>
                  <a:lnTo>
                    <a:pt x="958104" y="155752"/>
                  </a:lnTo>
                  <a:cubicBezTo>
                    <a:pt x="958104" y="155752"/>
                    <a:pt x="958104" y="155752"/>
                    <a:pt x="960393" y="154589"/>
                  </a:cubicBezTo>
                  <a:lnTo>
                    <a:pt x="976428" y="146453"/>
                  </a:lnTo>
                  <a:cubicBezTo>
                    <a:pt x="976428" y="146453"/>
                    <a:pt x="976428" y="146453"/>
                    <a:pt x="978433" y="146453"/>
                  </a:cubicBezTo>
                  <a:lnTo>
                    <a:pt x="992461" y="146453"/>
                  </a:lnTo>
                  <a:cubicBezTo>
                    <a:pt x="992461" y="146453"/>
                    <a:pt x="992461" y="146453"/>
                    <a:pt x="992461" y="304529"/>
                  </a:cubicBezTo>
                  <a:cubicBezTo>
                    <a:pt x="992461" y="304529"/>
                    <a:pt x="992461" y="304529"/>
                    <a:pt x="1024530" y="309179"/>
                  </a:cubicBezTo>
                  <a:cubicBezTo>
                    <a:pt x="1024530" y="306854"/>
                    <a:pt x="1024530" y="304529"/>
                    <a:pt x="1024530" y="302205"/>
                  </a:cubicBezTo>
                  <a:cubicBezTo>
                    <a:pt x="1035983" y="302205"/>
                    <a:pt x="1047434" y="302205"/>
                    <a:pt x="1058887" y="302205"/>
                  </a:cubicBezTo>
                  <a:cubicBezTo>
                    <a:pt x="1058887" y="290581"/>
                    <a:pt x="1058887" y="281283"/>
                    <a:pt x="1058887" y="271984"/>
                  </a:cubicBezTo>
                  <a:lnTo>
                    <a:pt x="1068050" y="271984"/>
                  </a:lnTo>
                  <a:cubicBezTo>
                    <a:pt x="1068050" y="258036"/>
                    <a:pt x="1068050" y="246413"/>
                    <a:pt x="1068050" y="232465"/>
                  </a:cubicBezTo>
                  <a:cubicBezTo>
                    <a:pt x="1070340" y="232465"/>
                    <a:pt x="1072631" y="232465"/>
                    <a:pt x="1074922" y="232465"/>
                  </a:cubicBezTo>
                  <a:cubicBezTo>
                    <a:pt x="1074922" y="218517"/>
                    <a:pt x="1074922" y="206894"/>
                    <a:pt x="1074922" y="192946"/>
                  </a:cubicBezTo>
                  <a:cubicBezTo>
                    <a:pt x="1079503" y="192946"/>
                    <a:pt x="1084083" y="192946"/>
                    <a:pt x="1090956" y="192946"/>
                  </a:cubicBezTo>
                  <a:cubicBezTo>
                    <a:pt x="1106989" y="188297"/>
                    <a:pt x="1125313" y="178998"/>
                    <a:pt x="1141347" y="172024"/>
                  </a:cubicBezTo>
                  <a:cubicBezTo>
                    <a:pt x="1143638" y="165050"/>
                    <a:pt x="1143638" y="158076"/>
                    <a:pt x="1143638" y="151102"/>
                  </a:cubicBezTo>
                  <a:cubicBezTo>
                    <a:pt x="1145929" y="158076"/>
                    <a:pt x="1145929" y="165050"/>
                    <a:pt x="1148219" y="172024"/>
                  </a:cubicBezTo>
                  <a:cubicBezTo>
                    <a:pt x="1166544" y="181323"/>
                    <a:pt x="1182577" y="190621"/>
                    <a:pt x="1200902" y="199920"/>
                  </a:cubicBezTo>
                  <a:cubicBezTo>
                    <a:pt x="1200902" y="197601"/>
                    <a:pt x="1200902" y="195283"/>
                    <a:pt x="1200902" y="195271"/>
                  </a:cubicBezTo>
                  <a:cubicBezTo>
                    <a:pt x="1205482" y="195271"/>
                    <a:pt x="1210065" y="195271"/>
                    <a:pt x="1214645" y="195271"/>
                  </a:cubicBezTo>
                  <a:cubicBezTo>
                    <a:pt x="1214645" y="206894"/>
                    <a:pt x="1214645" y="220842"/>
                    <a:pt x="1214645" y="232465"/>
                  </a:cubicBezTo>
                  <a:cubicBezTo>
                    <a:pt x="1216936" y="232465"/>
                    <a:pt x="1219226" y="232465"/>
                    <a:pt x="1221517" y="232465"/>
                  </a:cubicBezTo>
                  <a:cubicBezTo>
                    <a:pt x="1221517" y="246413"/>
                    <a:pt x="1221517" y="260361"/>
                    <a:pt x="1221517" y="276633"/>
                  </a:cubicBezTo>
                  <a:cubicBezTo>
                    <a:pt x="1223808" y="276633"/>
                    <a:pt x="1226098" y="276633"/>
                    <a:pt x="1228389" y="276633"/>
                  </a:cubicBezTo>
                  <a:cubicBezTo>
                    <a:pt x="1228389" y="283607"/>
                    <a:pt x="1228389" y="290581"/>
                    <a:pt x="1228389" y="297555"/>
                  </a:cubicBezTo>
                  <a:cubicBezTo>
                    <a:pt x="1232970" y="297555"/>
                    <a:pt x="1237550" y="297555"/>
                    <a:pt x="1242132" y="297555"/>
                  </a:cubicBezTo>
                  <a:cubicBezTo>
                    <a:pt x="1242132" y="309179"/>
                    <a:pt x="1242132" y="318477"/>
                    <a:pt x="1242132" y="330100"/>
                  </a:cubicBezTo>
                  <a:cubicBezTo>
                    <a:pt x="1271909" y="327776"/>
                    <a:pt x="1299396" y="325451"/>
                    <a:pt x="1329172" y="323126"/>
                  </a:cubicBezTo>
                  <a:cubicBezTo>
                    <a:pt x="1329172" y="311503"/>
                    <a:pt x="1329172" y="302205"/>
                    <a:pt x="1329172" y="290581"/>
                  </a:cubicBezTo>
                  <a:cubicBezTo>
                    <a:pt x="1345206" y="290581"/>
                    <a:pt x="1361240" y="290581"/>
                    <a:pt x="1374984" y="290581"/>
                  </a:cubicBezTo>
                  <a:cubicBezTo>
                    <a:pt x="1374984" y="283607"/>
                    <a:pt x="1374984" y="278958"/>
                    <a:pt x="1374984" y="271984"/>
                  </a:cubicBezTo>
                  <a:cubicBezTo>
                    <a:pt x="1407052" y="271984"/>
                    <a:pt x="1439119" y="271984"/>
                    <a:pt x="1471187" y="271984"/>
                  </a:cubicBezTo>
                  <a:cubicBezTo>
                    <a:pt x="1471187" y="276633"/>
                    <a:pt x="1471187" y="278958"/>
                    <a:pt x="1471187" y="283607"/>
                  </a:cubicBezTo>
                  <a:cubicBezTo>
                    <a:pt x="1491802" y="283607"/>
                    <a:pt x="1512416" y="283607"/>
                    <a:pt x="1533031" y="283607"/>
                  </a:cubicBezTo>
                  <a:cubicBezTo>
                    <a:pt x="1533031" y="285932"/>
                    <a:pt x="1533031" y="288257"/>
                    <a:pt x="1533031" y="290581"/>
                  </a:cubicBezTo>
                  <a:cubicBezTo>
                    <a:pt x="1537612" y="290581"/>
                    <a:pt x="1544484" y="290581"/>
                    <a:pt x="1551356" y="290581"/>
                  </a:cubicBezTo>
                  <a:cubicBezTo>
                    <a:pt x="1551356" y="292906"/>
                    <a:pt x="1551356" y="295231"/>
                    <a:pt x="1551356" y="297555"/>
                  </a:cubicBezTo>
                  <a:cubicBezTo>
                    <a:pt x="1555936" y="297555"/>
                    <a:pt x="1562809" y="297555"/>
                    <a:pt x="1567389" y="297555"/>
                  </a:cubicBezTo>
                  <a:cubicBezTo>
                    <a:pt x="1567389" y="290886"/>
                    <a:pt x="1567389" y="284217"/>
                    <a:pt x="1567389" y="277548"/>
                  </a:cubicBezTo>
                  <a:lnTo>
                    <a:pt x="1639605" y="399269"/>
                  </a:lnTo>
                  <a:lnTo>
                    <a:pt x="0" y="399269"/>
                  </a:lnTo>
                  <a:lnTo>
                    <a:pt x="0" y="378836"/>
                  </a:lnTo>
                  <a:lnTo>
                    <a:pt x="509" y="371254"/>
                  </a:lnTo>
                  <a:cubicBezTo>
                    <a:pt x="652" y="364099"/>
                    <a:pt x="652" y="354510"/>
                    <a:pt x="652" y="341724"/>
                  </a:cubicBezTo>
                  <a:cubicBezTo>
                    <a:pt x="652" y="341724"/>
                    <a:pt x="652" y="341724"/>
                    <a:pt x="39592" y="341724"/>
                  </a:cubicBezTo>
                  <a:cubicBezTo>
                    <a:pt x="39592" y="341724"/>
                    <a:pt x="39592" y="341724"/>
                    <a:pt x="39592" y="267335"/>
                  </a:cubicBezTo>
                  <a:cubicBezTo>
                    <a:pt x="39592" y="267335"/>
                    <a:pt x="39592" y="267335"/>
                    <a:pt x="76241" y="267335"/>
                  </a:cubicBezTo>
                  <a:cubicBezTo>
                    <a:pt x="76241" y="267335"/>
                    <a:pt x="76241" y="267335"/>
                    <a:pt x="76241" y="266463"/>
                  </a:cubicBezTo>
                  <a:lnTo>
                    <a:pt x="76241" y="260361"/>
                  </a:lnTo>
                  <a:cubicBezTo>
                    <a:pt x="76241" y="260361"/>
                    <a:pt x="76241" y="260361"/>
                    <a:pt x="99147" y="260361"/>
                  </a:cubicBezTo>
                  <a:cubicBezTo>
                    <a:pt x="99147" y="260361"/>
                    <a:pt x="99147" y="260361"/>
                    <a:pt x="99147" y="220842"/>
                  </a:cubicBezTo>
                  <a:cubicBezTo>
                    <a:pt x="94565" y="220842"/>
                    <a:pt x="94565" y="220842"/>
                    <a:pt x="94565" y="219098"/>
                  </a:cubicBezTo>
                  <a:lnTo>
                    <a:pt x="94565" y="206894"/>
                  </a:lnTo>
                  <a:lnTo>
                    <a:pt x="99147" y="209219"/>
                  </a:lnTo>
                  <a:cubicBezTo>
                    <a:pt x="99147" y="209219"/>
                    <a:pt x="99147" y="209219"/>
                    <a:pt x="103728" y="185972"/>
                  </a:cubicBezTo>
                  <a:cubicBezTo>
                    <a:pt x="103728" y="185972"/>
                    <a:pt x="103728" y="185972"/>
                    <a:pt x="108309" y="209219"/>
                  </a:cubicBezTo>
                  <a:cubicBezTo>
                    <a:pt x="110600" y="206894"/>
                    <a:pt x="110600" y="206894"/>
                    <a:pt x="110886" y="206022"/>
                  </a:cubicBezTo>
                  <a:lnTo>
                    <a:pt x="112891" y="199920"/>
                  </a:lnTo>
                  <a:cubicBezTo>
                    <a:pt x="112891" y="199920"/>
                    <a:pt x="112891" y="199920"/>
                    <a:pt x="113462" y="198758"/>
                  </a:cubicBezTo>
                  <a:lnTo>
                    <a:pt x="117471" y="190621"/>
                  </a:lnTo>
                  <a:cubicBezTo>
                    <a:pt x="117471" y="190621"/>
                    <a:pt x="117471" y="190621"/>
                    <a:pt x="118044" y="189459"/>
                  </a:cubicBezTo>
                  <a:lnTo>
                    <a:pt x="122053" y="181323"/>
                  </a:lnTo>
                  <a:cubicBezTo>
                    <a:pt x="122053" y="181323"/>
                    <a:pt x="122053" y="181323"/>
                    <a:pt x="123483" y="180451"/>
                  </a:cubicBezTo>
                  <a:lnTo>
                    <a:pt x="133504" y="174349"/>
                  </a:lnTo>
                  <a:cubicBezTo>
                    <a:pt x="133504" y="174349"/>
                    <a:pt x="133504" y="174349"/>
                    <a:pt x="135223" y="173187"/>
                  </a:cubicBezTo>
                  <a:lnTo>
                    <a:pt x="147248" y="165050"/>
                  </a:lnTo>
                  <a:cubicBezTo>
                    <a:pt x="147248" y="165050"/>
                    <a:pt x="147248" y="165050"/>
                    <a:pt x="148107" y="163888"/>
                  </a:cubicBezTo>
                  <a:lnTo>
                    <a:pt x="154120" y="155752"/>
                  </a:lnTo>
                  <a:cubicBezTo>
                    <a:pt x="154120" y="155752"/>
                    <a:pt x="154120" y="155752"/>
                    <a:pt x="154692" y="153718"/>
                  </a:cubicBezTo>
                  <a:lnTo>
                    <a:pt x="158701" y="139479"/>
                  </a:lnTo>
                  <a:cubicBezTo>
                    <a:pt x="158701" y="139479"/>
                    <a:pt x="158701" y="139479"/>
                    <a:pt x="159274" y="141513"/>
                  </a:cubicBezTo>
                  <a:lnTo>
                    <a:pt x="163282" y="155752"/>
                  </a:lnTo>
                  <a:cubicBezTo>
                    <a:pt x="163282" y="155752"/>
                    <a:pt x="163282" y="155752"/>
                    <a:pt x="163854" y="156623"/>
                  </a:cubicBezTo>
                  <a:lnTo>
                    <a:pt x="167863" y="162726"/>
                  </a:lnTo>
                  <a:cubicBezTo>
                    <a:pt x="167863" y="162726"/>
                    <a:pt x="167863" y="162726"/>
                    <a:pt x="169295" y="163888"/>
                  </a:cubicBezTo>
                  <a:lnTo>
                    <a:pt x="179317" y="172024"/>
                  </a:lnTo>
                  <a:cubicBezTo>
                    <a:pt x="179317" y="172024"/>
                    <a:pt x="179317" y="172024"/>
                    <a:pt x="180462" y="173187"/>
                  </a:cubicBezTo>
                  <a:lnTo>
                    <a:pt x="188477" y="181323"/>
                  </a:lnTo>
                  <a:cubicBezTo>
                    <a:pt x="188477" y="181323"/>
                    <a:pt x="188477" y="181323"/>
                    <a:pt x="189624" y="182485"/>
                  </a:cubicBezTo>
                  <a:lnTo>
                    <a:pt x="197641" y="190621"/>
                  </a:lnTo>
                  <a:cubicBezTo>
                    <a:pt x="197641" y="190621"/>
                    <a:pt x="197641" y="190621"/>
                    <a:pt x="197927" y="191784"/>
                  </a:cubicBezTo>
                  <a:lnTo>
                    <a:pt x="199930" y="199920"/>
                  </a:lnTo>
                  <a:cubicBezTo>
                    <a:pt x="199930" y="199920"/>
                    <a:pt x="199930" y="199920"/>
                    <a:pt x="200217" y="201082"/>
                  </a:cubicBezTo>
                  <a:lnTo>
                    <a:pt x="202221" y="209219"/>
                  </a:lnTo>
                  <a:cubicBezTo>
                    <a:pt x="206802" y="209219"/>
                    <a:pt x="206802" y="209219"/>
                    <a:pt x="209093" y="185972"/>
                  </a:cubicBezTo>
                  <a:cubicBezTo>
                    <a:pt x="209093" y="185972"/>
                    <a:pt x="209093" y="185972"/>
                    <a:pt x="213674" y="209219"/>
                  </a:cubicBezTo>
                  <a:cubicBezTo>
                    <a:pt x="218255" y="209219"/>
                    <a:pt x="218255" y="209219"/>
                    <a:pt x="218255" y="210962"/>
                  </a:cubicBezTo>
                  <a:lnTo>
                    <a:pt x="218255" y="223167"/>
                  </a:lnTo>
                  <a:cubicBezTo>
                    <a:pt x="213674" y="223167"/>
                    <a:pt x="213674" y="223167"/>
                    <a:pt x="213674" y="255712"/>
                  </a:cubicBezTo>
                  <a:cubicBezTo>
                    <a:pt x="213674" y="255712"/>
                    <a:pt x="213674" y="255712"/>
                    <a:pt x="214820" y="255712"/>
                  </a:cubicBezTo>
                  <a:lnTo>
                    <a:pt x="222836" y="255712"/>
                  </a:lnTo>
                  <a:cubicBezTo>
                    <a:pt x="222836" y="260361"/>
                    <a:pt x="222836" y="260361"/>
                    <a:pt x="223696" y="260361"/>
                  </a:cubicBezTo>
                  <a:lnTo>
                    <a:pt x="229708" y="260361"/>
                  </a:lnTo>
                  <a:cubicBezTo>
                    <a:pt x="229708" y="260361"/>
                    <a:pt x="229708" y="260361"/>
                    <a:pt x="229708" y="259199"/>
                  </a:cubicBezTo>
                  <a:lnTo>
                    <a:pt x="229708" y="251062"/>
                  </a:lnTo>
                  <a:cubicBezTo>
                    <a:pt x="229708" y="251062"/>
                    <a:pt x="229708" y="251062"/>
                    <a:pt x="231999" y="251062"/>
                  </a:cubicBezTo>
                  <a:lnTo>
                    <a:pt x="248032" y="251062"/>
                  </a:lnTo>
                  <a:cubicBezTo>
                    <a:pt x="248032" y="251062"/>
                    <a:pt x="248032" y="251062"/>
                    <a:pt x="248032" y="249028"/>
                  </a:cubicBezTo>
                  <a:lnTo>
                    <a:pt x="248032" y="234790"/>
                  </a:lnTo>
                  <a:cubicBezTo>
                    <a:pt x="248032" y="234790"/>
                    <a:pt x="248032" y="234790"/>
                    <a:pt x="286972" y="234790"/>
                  </a:cubicBezTo>
                  <a:cubicBezTo>
                    <a:pt x="286972" y="234790"/>
                    <a:pt x="286972" y="234790"/>
                    <a:pt x="286972" y="236243"/>
                  </a:cubicBezTo>
                  <a:lnTo>
                    <a:pt x="286972" y="246413"/>
                  </a:lnTo>
                  <a:cubicBezTo>
                    <a:pt x="286972" y="246413"/>
                    <a:pt x="286972" y="246413"/>
                    <a:pt x="307587" y="246413"/>
                  </a:cubicBezTo>
                  <a:cubicBezTo>
                    <a:pt x="307587" y="246413"/>
                    <a:pt x="307587" y="246413"/>
                    <a:pt x="307587" y="248738"/>
                  </a:cubicBezTo>
                  <a:lnTo>
                    <a:pt x="307587" y="265010"/>
                  </a:lnTo>
                  <a:cubicBezTo>
                    <a:pt x="303006" y="265010"/>
                    <a:pt x="303006" y="265010"/>
                    <a:pt x="303006" y="265882"/>
                  </a:cubicBezTo>
                  <a:lnTo>
                    <a:pt x="303006" y="271984"/>
                  </a:lnTo>
                  <a:cubicBezTo>
                    <a:pt x="307587" y="271984"/>
                    <a:pt x="307587" y="271984"/>
                    <a:pt x="307587" y="273728"/>
                  </a:cubicBezTo>
                  <a:lnTo>
                    <a:pt x="307587" y="285932"/>
                  </a:lnTo>
                  <a:lnTo>
                    <a:pt x="303006" y="290581"/>
                  </a:lnTo>
                  <a:cubicBezTo>
                    <a:pt x="303006" y="290581"/>
                    <a:pt x="303006" y="290581"/>
                    <a:pt x="303006" y="346373"/>
                  </a:cubicBezTo>
                  <a:cubicBezTo>
                    <a:pt x="303006" y="346373"/>
                    <a:pt x="303006" y="346373"/>
                    <a:pt x="305009" y="346373"/>
                  </a:cubicBezTo>
                  <a:lnTo>
                    <a:pt x="319040" y="346373"/>
                  </a:lnTo>
                  <a:cubicBezTo>
                    <a:pt x="319040" y="351022"/>
                    <a:pt x="319040" y="351022"/>
                    <a:pt x="320757" y="351022"/>
                  </a:cubicBezTo>
                  <a:lnTo>
                    <a:pt x="332784" y="351022"/>
                  </a:lnTo>
                  <a:cubicBezTo>
                    <a:pt x="332784" y="351022"/>
                    <a:pt x="332784" y="351022"/>
                    <a:pt x="332784" y="353056"/>
                  </a:cubicBezTo>
                  <a:lnTo>
                    <a:pt x="332784" y="367295"/>
                  </a:lnTo>
                  <a:cubicBezTo>
                    <a:pt x="332784" y="367295"/>
                    <a:pt x="332784" y="367295"/>
                    <a:pt x="334502" y="367295"/>
                  </a:cubicBezTo>
                  <a:lnTo>
                    <a:pt x="346526" y="367295"/>
                  </a:lnTo>
                  <a:cubicBezTo>
                    <a:pt x="346526" y="367295"/>
                    <a:pt x="346526" y="367295"/>
                    <a:pt x="346526" y="365261"/>
                  </a:cubicBezTo>
                  <a:lnTo>
                    <a:pt x="346526" y="351022"/>
                  </a:lnTo>
                  <a:cubicBezTo>
                    <a:pt x="346526" y="351022"/>
                    <a:pt x="346526" y="351022"/>
                    <a:pt x="348529" y="349860"/>
                  </a:cubicBezTo>
                  <a:lnTo>
                    <a:pt x="362560" y="341724"/>
                  </a:lnTo>
                  <a:cubicBezTo>
                    <a:pt x="362560" y="341724"/>
                    <a:pt x="362560" y="341724"/>
                    <a:pt x="362560" y="320802"/>
                  </a:cubicBezTo>
                  <a:cubicBezTo>
                    <a:pt x="357979" y="320802"/>
                    <a:pt x="357979" y="320802"/>
                    <a:pt x="357979" y="297555"/>
                  </a:cubicBezTo>
                  <a:cubicBezTo>
                    <a:pt x="357979" y="297555"/>
                    <a:pt x="357979" y="297555"/>
                    <a:pt x="359123" y="297555"/>
                  </a:cubicBezTo>
                  <a:lnTo>
                    <a:pt x="367141" y="297555"/>
                  </a:lnTo>
                  <a:cubicBezTo>
                    <a:pt x="367141" y="295231"/>
                    <a:pt x="367141" y="295231"/>
                    <a:pt x="387757" y="295231"/>
                  </a:cubicBezTo>
                  <a:cubicBezTo>
                    <a:pt x="387757" y="295231"/>
                    <a:pt x="387757" y="295231"/>
                    <a:pt x="387757" y="294068"/>
                  </a:cubicBezTo>
                  <a:lnTo>
                    <a:pt x="387757" y="285932"/>
                  </a:lnTo>
                  <a:cubicBezTo>
                    <a:pt x="387757" y="285932"/>
                    <a:pt x="387757" y="285932"/>
                    <a:pt x="389475" y="285932"/>
                  </a:cubicBezTo>
                  <a:lnTo>
                    <a:pt x="401499" y="285932"/>
                  </a:lnTo>
                  <a:cubicBezTo>
                    <a:pt x="401499" y="285932"/>
                    <a:pt x="401499" y="285932"/>
                    <a:pt x="401499" y="169700"/>
                  </a:cubicBezTo>
                  <a:cubicBezTo>
                    <a:pt x="401499" y="169700"/>
                    <a:pt x="401499" y="169700"/>
                    <a:pt x="402645" y="169700"/>
                  </a:cubicBezTo>
                  <a:lnTo>
                    <a:pt x="410661" y="169700"/>
                  </a:lnTo>
                  <a:cubicBezTo>
                    <a:pt x="410661" y="169700"/>
                    <a:pt x="410661" y="169700"/>
                    <a:pt x="410661" y="167375"/>
                  </a:cubicBezTo>
                  <a:lnTo>
                    <a:pt x="410661" y="151102"/>
                  </a:lnTo>
                  <a:cubicBezTo>
                    <a:pt x="412952" y="151102"/>
                    <a:pt x="412952" y="151102"/>
                    <a:pt x="412952" y="104609"/>
                  </a:cubicBezTo>
                  <a:cubicBezTo>
                    <a:pt x="412952" y="104609"/>
                    <a:pt x="412952" y="104609"/>
                    <a:pt x="414098" y="104609"/>
                  </a:cubicBezTo>
                  <a:lnTo>
                    <a:pt x="422114" y="104609"/>
                  </a:lnTo>
                  <a:cubicBezTo>
                    <a:pt x="422114" y="104609"/>
                    <a:pt x="422114" y="104609"/>
                    <a:pt x="422114" y="105772"/>
                  </a:cubicBezTo>
                  <a:lnTo>
                    <a:pt x="422114" y="113908"/>
                  </a:lnTo>
                  <a:cubicBezTo>
                    <a:pt x="426695" y="113908"/>
                    <a:pt x="426695" y="113908"/>
                    <a:pt x="426695" y="111583"/>
                  </a:cubicBezTo>
                  <a:lnTo>
                    <a:pt x="426695" y="95311"/>
                  </a:lnTo>
                  <a:cubicBezTo>
                    <a:pt x="426695" y="95311"/>
                    <a:pt x="426695" y="95311"/>
                    <a:pt x="428126" y="94730"/>
                  </a:cubicBezTo>
                  <a:lnTo>
                    <a:pt x="438148" y="90662"/>
                  </a:lnTo>
                  <a:cubicBezTo>
                    <a:pt x="438148" y="90662"/>
                    <a:pt x="438148" y="90662"/>
                    <a:pt x="439293" y="91243"/>
                  </a:cubicBezTo>
                  <a:lnTo>
                    <a:pt x="447310" y="95311"/>
                  </a:lnTo>
                  <a:cubicBezTo>
                    <a:pt x="447310" y="95311"/>
                    <a:pt x="447310" y="95311"/>
                    <a:pt x="449028" y="95311"/>
                  </a:cubicBezTo>
                  <a:lnTo>
                    <a:pt x="461054" y="95311"/>
                  </a:lnTo>
                  <a:cubicBezTo>
                    <a:pt x="461054" y="95311"/>
                    <a:pt x="461054" y="95311"/>
                    <a:pt x="461054" y="65090"/>
                  </a:cubicBezTo>
                  <a:cubicBezTo>
                    <a:pt x="461054" y="65090"/>
                    <a:pt x="461054" y="65090"/>
                    <a:pt x="462199" y="65090"/>
                  </a:cubicBezTo>
                  <a:lnTo>
                    <a:pt x="470215" y="65090"/>
                  </a:lnTo>
                  <a:cubicBezTo>
                    <a:pt x="470215" y="69740"/>
                    <a:pt x="470215" y="69740"/>
                    <a:pt x="471646" y="69740"/>
                  </a:cubicBezTo>
                  <a:lnTo>
                    <a:pt x="481669" y="69740"/>
                  </a:lnTo>
                  <a:cubicBezTo>
                    <a:pt x="481669" y="65090"/>
                    <a:pt x="481669" y="65090"/>
                    <a:pt x="482814" y="65090"/>
                  </a:cubicBezTo>
                  <a:lnTo>
                    <a:pt x="490831" y="65090"/>
                  </a:lnTo>
                  <a:cubicBezTo>
                    <a:pt x="490831" y="65090"/>
                    <a:pt x="490831" y="65090"/>
                    <a:pt x="490831" y="99960"/>
                  </a:cubicBezTo>
                  <a:cubicBezTo>
                    <a:pt x="490831" y="99960"/>
                    <a:pt x="490831" y="99960"/>
                    <a:pt x="492263" y="101122"/>
                  </a:cubicBezTo>
                  <a:lnTo>
                    <a:pt x="502284" y="109259"/>
                  </a:lnTo>
                  <a:cubicBezTo>
                    <a:pt x="499993" y="116233"/>
                    <a:pt x="499993" y="116233"/>
                    <a:pt x="525189" y="116233"/>
                  </a:cubicBezTo>
                  <a:cubicBezTo>
                    <a:pt x="525189" y="116233"/>
                    <a:pt x="525189" y="116233"/>
                    <a:pt x="525189" y="114780"/>
                  </a:cubicBezTo>
                  <a:lnTo>
                    <a:pt x="525189" y="104609"/>
                  </a:lnTo>
                  <a:cubicBezTo>
                    <a:pt x="525189" y="104609"/>
                    <a:pt x="525189" y="104609"/>
                    <a:pt x="554966" y="95311"/>
                  </a:cubicBezTo>
                  <a:cubicBezTo>
                    <a:pt x="554966" y="95311"/>
                    <a:pt x="554966" y="95311"/>
                    <a:pt x="554966" y="94149"/>
                  </a:cubicBezTo>
                  <a:lnTo>
                    <a:pt x="554966" y="86012"/>
                  </a:lnTo>
                  <a:cubicBezTo>
                    <a:pt x="554966" y="86012"/>
                    <a:pt x="554966" y="86012"/>
                    <a:pt x="555825" y="86012"/>
                  </a:cubicBezTo>
                  <a:lnTo>
                    <a:pt x="561838" y="86012"/>
                  </a:lnTo>
                  <a:cubicBezTo>
                    <a:pt x="561838" y="86012"/>
                    <a:pt x="561838" y="86012"/>
                    <a:pt x="561838" y="85141"/>
                  </a:cubicBezTo>
                  <a:lnTo>
                    <a:pt x="561838" y="79038"/>
                  </a:lnTo>
                  <a:cubicBezTo>
                    <a:pt x="561838" y="79038"/>
                    <a:pt x="561838" y="79038"/>
                    <a:pt x="564128" y="79038"/>
                  </a:cubicBezTo>
                  <a:lnTo>
                    <a:pt x="580162" y="79038"/>
                  </a:lnTo>
                  <a:cubicBezTo>
                    <a:pt x="580162" y="79038"/>
                    <a:pt x="580162" y="79038"/>
                    <a:pt x="580162" y="79910"/>
                  </a:cubicBezTo>
                  <a:lnTo>
                    <a:pt x="580162" y="86012"/>
                  </a:lnTo>
                  <a:cubicBezTo>
                    <a:pt x="580162" y="86012"/>
                    <a:pt x="580162" y="86012"/>
                    <a:pt x="581880" y="86012"/>
                  </a:cubicBezTo>
                  <a:lnTo>
                    <a:pt x="593906" y="86012"/>
                  </a:lnTo>
                  <a:cubicBezTo>
                    <a:pt x="593906" y="86012"/>
                    <a:pt x="593906" y="86012"/>
                    <a:pt x="593906" y="87756"/>
                  </a:cubicBezTo>
                  <a:lnTo>
                    <a:pt x="593906" y="99960"/>
                  </a:lnTo>
                  <a:cubicBezTo>
                    <a:pt x="593906" y="99960"/>
                    <a:pt x="593906" y="99960"/>
                    <a:pt x="619101" y="99960"/>
                  </a:cubicBezTo>
                  <a:cubicBezTo>
                    <a:pt x="619101" y="99960"/>
                    <a:pt x="619101" y="99960"/>
                    <a:pt x="619101" y="98798"/>
                  </a:cubicBezTo>
                  <a:lnTo>
                    <a:pt x="619101" y="90662"/>
                  </a:lnTo>
                  <a:cubicBezTo>
                    <a:pt x="619101" y="90662"/>
                    <a:pt x="619101" y="90662"/>
                    <a:pt x="620533" y="90662"/>
                  </a:cubicBezTo>
                  <a:lnTo>
                    <a:pt x="630554" y="90662"/>
                  </a:lnTo>
                  <a:cubicBezTo>
                    <a:pt x="630554" y="90662"/>
                    <a:pt x="630554" y="90662"/>
                    <a:pt x="630554" y="89499"/>
                  </a:cubicBezTo>
                  <a:lnTo>
                    <a:pt x="630554" y="81363"/>
                  </a:lnTo>
                  <a:cubicBezTo>
                    <a:pt x="630554" y="81363"/>
                    <a:pt x="630554" y="81363"/>
                    <a:pt x="632273" y="81363"/>
                  </a:cubicBezTo>
                  <a:lnTo>
                    <a:pt x="644297" y="81363"/>
                  </a:lnTo>
                  <a:cubicBezTo>
                    <a:pt x="644297" y="81363"/>
                    <a:pt x="644297" y="81363"/>
                    <a:pt x="644297" y="82525"/>
                  </a:cubicBezTo>
                  <a:lnTo>
                    <a:pt x="644297" y="90662"/>
                  </a:lnTo>
                  <a:cubicBezTo>
                    <a:pt x="648879" y="90662"/>
                    <a:pt x="648879" y="90662"/>
                    <a:pt x="648879" y="34870"/>
                  </a:cubicBezTo>
                  <a:cubicBezTo>
                    <a:pt x="648879" y="34870"/>
                    <a:pt x="648879" y="34870"/>
                    <a:pt x="751953" y="34870"/>
                  </a:cubicBezTo>
                  <a:cubicBezTo>
                    <a:pt x="751953" y="34870"/>
                    <a:pt x="751953" y="34870"/>
                    <a:pt x="751953" y="109259"/>
                  </a:cubicBezTo>
                  <a:cubicBezTo>
                    <a:pt x="751953" y="109259"/>
                    <a:pt x="751953" y="109259"/>
                    <a:pt x="754244" y="109259"/>
                  </a:cubicBezTo>
                  <a:lnTo>
                    <a:pt x="770278" y="109259"/>
                  </a:lnTo>
                  <a:cubicBezTo>
                    <a:pt x="770278" y="109259"/>
                    <a:pt x="770278" y="109259"/>
                    <a:pt x="770278" y="25571"/>
                  </a:cubicBezTo>
                  <a:cubicBezTo>
                    <a:pt x="770278" y="25571"/>
                    <a:pt x="770278" y="25571"/>
                    <a:pt x="793184" y="13948"/>
                  </a:cubicBezTo>
                  <a:cubicBezTo>
                    <a:pt x="793184" y="13948"/>
                    <a:pt x="793184" y="13948"/>
                    <a:pt x="822961" y="13948"/>
                  </a:cubicBezTo>
                  <a:cubicBezTo>
                    <a:pt x="822961" y="13948"/>
                    <a:pt x="822961" y="13948"/>
                    <a:pt x="824965" y="12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AD1DE5BA-BA06-4EBF-9938-3F11999554D9}"/>
              </a:ext>
            </a:extLst>
          </p:cNvPr>
          <p:cNvSpPr/>
          <p:nvPr userDrawn="1"/>
        </p:nvSpPr>
        <p:spPr>
          <a:xfrm>
            <a:off x="2795451" y="3684257"/>
            <a:ext cx="6773112" cy="612000"/>
          </a:xfrm>
          <a:prstGeom prst="rect">
            <a:avLst/>
          </a:prstGeom>
          <a:solidFill>
            <a:schemeClr val="accent4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F7A08108-4EE6-461B-9FF3-F537D87628DE}"/>
              </a:ext>
            </a:extLst>
          </p:cNvPr>
          <p:cNvSpPr/>
          <p:nvPr userDrawn="1"/>
        </p:nvSpPr>
        <p:spPr>
          <a:xfrm>
            <a:off x="2795452" y="1518828"/>
            <a:ext cx="8674446" cy="612000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70B55793-022B-40B7-AD0E-44BFA6CCA944}"/>
              </a:ext>
            </a:extLst>
          </p:cNvPr>
          <p:cNvSpPr/>
          <p:nvPr userDrawn="1"/>
        </p:nvSpPr>
        <p:spPr>
          <a:xfrm>
            <a:off x="2795452" y="2240638"/>
            <a:ext cx="8040025" cy="612000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AE96286A-6E16-47F3-8E5A-2F3D95830AF1}"/>
              </a:ext>
            </a:extLst>
          </p:cNvPr>
          <p:cNvSpPr/>
          <p:nvPr userDrawn="1"/>
        </p:nvSpPr>
        <p:spPr>
          <a:xfrm>
            <a:off x="2795452" y="2962448"/>
            <a:ext cx="7406569" cy="612000"/>
          </a:xfrm>
          <a:prstGeom prst="rect">
            <a:avLst/>
          </a:prstGeom>
          <a:solidFill>
            <a:schemeClr val="accent3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35068011-3E24-404B-997C-ABD66374BC7E}"/>
              </a:ext>
            </a:extLst>
          </p:cNvPr>
          <p:cNvSpPr/>
          <p:nvPr userDrawn="1"/>
        </p:nvSpPr>
        <p:spPr>
          <a:xfrm>
            <a:off x="0" y="4873507"/>
            <a:ext cx="12197796" cy="19888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2" name="Rounded Rectangle 39">
            <a:extLst>
              <a:ext uri="{FF2B5EF4-FFF2-40B4-BE49-F238E27FC236}">
                <a16:creationId xmlns:a16="http://schemas.microsoft.com/office/drawing/2014/main" id="{772F3716-E45D-42F3-9996-E6174CF372DE}"/>
              </a:ext>
            </a:extLst>
          </p:cNvPr>
          <p:cNvSpPr/>
          <p:nvPr userDrawn="1"/>
        </p:nvSpPr>
        <p:spPr>
          <a:xfrm rot="2483232">
            <a:off x="-67621" y="1813625"/>
            <a:ext cx="4223096" cy="5102585"/>
          </a:xfrm>
          <a:custGeom>
            <a:avLst/>
            <a:gdLst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11097 w 2194524"/>
              <a:gd name="connsiteY3" fmla="*/ 753742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48308 w 2194524"/>
              <a:gd name="connsiteY5" fmla="*/ 1898342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45453"/>
              <a:gd name="connsiteY0" fmla="*/ 41365 h 3010473"/>
              <a:gd name="connsiteX1" fmla="*/ 769866 w 2145453"/>
              <a:gd name="connsiteY1" fmla="*/ 0 h 3010473"/>
              <a:gd name="connsiteX2" fmla="*/ 911097 w 2145453"/>
              <a:gd name="connsiteY2" fmla="*/ 141231 h 3010473"/>
              <a:gd name="connsiteX3" fmla="*/ 960469 w 2145453"/>
              <a:gd name="connsiteY3" fmla="*/ 784060 h 3010473"/>
              <a:gd name="connsiteX4" fmla="*/ 1594794 w 2145453"/>
              <a:gd name="connsiteY4" fmla="*/ 789196 h 3010473"/>
              <a:gd name="connsiteX5" fmla="*/ 1848308 w 2145453"/>
              <a:gd name="connsiteY5" fmla="*/ 1898342 h 3010473"/>
              <a:gd name="connsiteX6" fmla="*/ 2145453 w 2145453"/>
              <a:gd name="connsiteY6" fmla="*/ 2249789 h 3010473"/>
              <a:gd name="connsiteX7" fmla="*/ 1488044 w 2145453"/>
              <a:gd name="connsiteY7" fmla="*/ 3010473 h 3010473"/>
              <a:gd name="connsiteX8" fmla="*/ 1136947 w 2145453"/>
              <a:gd name="connsiteY8" fmla="*/ 2468062 h 3010473"/>
              <a:gd name="connsiteX9" fmla="*/ 519460 w 2145453"/>
              <a:gd name="connsiteY9" fmla="*/ 2013663 h 3010473"/>
              <a:gd name="connsiteX10" fmla="*/ 0 w 2145453"/>
              <a:gd name="connsiteY10" fmla="*/ 1326467 h 3010473"/>
              <a:gd name="connsiteX11" fmla="*/ 628635 w 2145453"/>
              <a:gd name="connsiteY11" fmla="*/ 1589678 h 3010473"/>
              <a:gd name="connsiteX12" fmla="*/ 628635 w 2145453"/>
              <a:gd name="connsiteY12" fmla="*/ 141231 h 3010473"/>
              <a:gd name="connsiteX13" fmla="*/ 670001 w 2145453"/>
              <a:gd name="connsiteY13" fmla="*/ 41365 h 3010473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19460 w 2145453"/>
              <a:gd name="connsiteY9" fmla="*/ 2013663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710556 w 2145453"/>
              <a:gd name="connsiteY11" fmla="*/ 1634217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733305 w 2208757"/>
              <a:gd name="connsiteY0" fmla="*/ 41365 h 2912664"/>
              <a:gd name="connsiteX1" fmla="*/ 833170 w 2208757"/>
              <a:gd name="connsiteY1" fmla="*/ 0 h 2912664"/>
              <a:gd name="connsiteX2" fmla="*/ 974401 w 2208757"/>
              <a:gd name="connsiteY2" fmla="*/ 141231 h 2912664"/>
              <a:gd name="connsiteX3" fmla="*/ 1042827 w 2208757"/>
              <a:gd name="connsiteY3" fmla="*/ 863751 h 2912664"/>
              <a:gd name="connsiteX4" fmla="*/ 1642153 w 2208757"/>
              <a:gd name="connsiteY4" fmla="*/ 851069 h 2912664"/>
              <a:gd name="connsiteX5" fmla="*/ 1911612 w 2208757"/>
              <a:gd name="connsiteY5" fmla="*/ 1898342 h 2912664"/>
              <a:gd name="connsiteX6" fmla="*/ 2208757 w 2208757"/>
              <a:gd name="connsiteY6" fmla="*/ 2249789 h 2912664"/>
              <a:gd name="connsiteX7" fmla="*/ 1598547 w 2208757"/>
              <a:gd name="connsiteY7" fmla="*/ 2912664 h 2912664"/>
              <a:gd name="connsiteX8" fmla="*/ 1200251 w 2208757"/>
              <a:gd name="connsiteY8" fmla="*/ 2468062 h 2912664"/>
              <a:gd name="connsiteX9" fmla="*/ 593695 w 2208757"/>
              <a:gd name="connsiteY9" fmla="*/ 2073665 h 2912664"/>
              <a:gd name="connsiteX10" fmla="*/ 0 w 2208757"/>
              <a:gd name="connsiteY10" fmla="*/ 1399250 h 2912664"/>
              <a:gd name="connsiteX11" fmla="*/ 773860 w 2208757"/>
              <a:gd name="connsiteY11" fmla="*/ 1634217 h 2912664"/>
              <a:gd name="connsiteX12" fmla="*/ 691939 w 2208757"/>
              <a:gd name="connsiteY12" fmla="*/ 141231 h 2912664"/>
              <a:gd name="connsiteX13" fmla="*/ 733305 w 2208757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3204020"/>
              <a:gd name="connsiteX1" fmla="*/ 886969 w 2262556"/>
              <a:gd name="connsiteY1" fmla="*/ 0 h 3204020"/>
              <a:gd name="connsiteX2" fmla="*/ 1028200 w 2262556"/>
              <a:gd name="connsiteY2" fmla="*/ 141231 h 3204020"/>
              <a:gd name="connsiteX3" fmla="*/ 1096626 w 2262556"/>
              <a:gd name="connsiteY3" fmla="*/ 863751 h 3204020"/>
              <a:gd name="connsiteX4" fmla="*/ 1695952 w 2262556"/>
              <a:gd name="connsiteY4" fmla="*/ 851069 h 3204020"/>
              <a:gd name="connsiteX5" fmla="*/ 1965411 w 2262556"/>
              <a:gd name="connsiteY5" fmla="*/ 1898342 h 3204020"/>
              <a:gd name="connsiteX6" fmla="*/ 2262556 w 2262556"/>
              <a:gd name="connsiteY6" fmla="*/ 2249789 h 3204020"/>
              <a:gd name="connsiteX7" fmla="*/ 1875442 w 2262556"/>
              <a:gd name="connsiteY7" fmla="*/ 3204020 h 3204020"/>
              <a:gd name="connsiteX8" fmla="*/ 1254050 w 2262556"/>
              <a:gd name="connsiteY8" fmla="*/ 2468062 h 3204020"/>
              <a:gd name="connsiteX9" fmla="*/ 647494 w 2262556"/>
              <a:gd name="connsiteY9" fmla="*/ 2073665 h 3204020"/>
              <a:gd name="connsiteX10" fmla="*/ 0 w 2262556"/>
              <a:gd name="connsiteY10" fmla="*/ 1381959 h 3204020"/>
              <a:gd name="connsiteX11" fmla="*/ 827659 w 2262556"/>
              <a:gd name="connsiteY11" fmla="*/ 1634217 h 3204020"/>
              <a:gd name="connsiteX12" fmla="*/ 745738 w 2262556"/>
              <a:gd name="connsiteY12" fmla="*/ 141231 h 3204020"/>
              <a:gd name="connsiteX13" fmla="*/ 787104 w 2262556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35848"/>
              <a:gd name="connsiteY0" fmla="*/ 41365 h 3204020"/>
              <a:gd name="connsiteX1" fmla="*/ 886969 w 2635848"/>
              <a:gd name="connsiteY1" fmla="*/ 0 h 3204020"/>
              <a:gd name="connsiteX2" fmla="*/ 1028200 w 2635848"/>
              <a:gd name="connsiteY2" fmla="*/ 141231 h 3204020"/>
              <a:gd name="connsiteX3" fmla="*/ 1096626 w 2635848"/>
              <a:gd name="connsiteY3" fmla="*/ 863751 h 3204020"/>
              <a:gd name="connsiteX4" fmla="*/ 1695952 w 2635848"/>
              <a:gd name="connsiteY4" fmla="*/ 851069 h 3204020"/>
              <a:gd name="connsiteX5" fmla="*/ 1965411 w 2635848"/>
              <a:gd name="connsiteY5" fmla="*/ 1898342 h 3204020"/>
              <a:gd name="connsiteX6" fmla="*/ 2635848 w 2635848"/>
              <a:gd name="connsiteY6" fmla="*/ 2523197 h 3204020"/>
              <a:gd name="connsiteX7" fmla="*/ 1875442 w 2635848"/>
              <a:gd name="connsiteY7" fmla="*/ 3204020 h 3204020"/>
              <a:gd name="connsiteX8" fmla="*/ 1254050 w 2635848"/>
              <a:gd name="connsiteY8" fmla="*/ 2468062 h 3204020"/>
              <a:gd name="connsiteX9" fmla="*/ 647494 w 2635848"/>
              <a:gd name="connsiteY9" fmla="*/ 2073665 h 3204020"/>
              <a:gd name="connsiteX10" fmla="*/ 0 w 2635848"/>
              <a:gd name="connsiteY10" fmla="*/ 1381959 h 3204020"/>
              <a:gd name="connsiteX11" fmla="*/ 827659 w 2635848"/>
              <a:gd name="connsiteY11" fmla="*/ 1634217 h 3204020"/>
              <a:gd name="connsiteX12" fmla="*/ 745738 w 2635848"/>
              <a:gd name="connsiteY12" fmla="*/ 141231 h 3204020"/>
              <a:gd name="connsiteX13" fmla="*/ 787104 w 2635848"/>
              <a:gd name="connsiteY13" fmla="*/ 41365 h 3204020"/>
              <a:gd name="connsiteX0" fmla="*/ 787104 w 2651771"/>
              <a:gd name="connsiteY0" fmla="*/ 41365 h 3204020"/>
              <a:gd name="connsiteX1" fmla="*/ 886969 w 2651771"/>
              <a:gd name="connsiteY1" fmla="*/ 0 h 3204020"/>
              <a:gd name="connsiteX2" fmla="*/ 1028200 w 2651771"/>
              <a:gd name="connsiteY2" fmla="*/ 141231 h 3204020"/>
              <a:gd name="connsiteX3" fmla="*/ 1096626 w 2651771"/>
              <a:gd name="connsiteY3" fmla="*/ 863751 h 3204020"/>
              <a:gd name="connsiteX4" fmla="*/ 1695952 w 2651771"/>
              <a:gd name="connsiteY4" fmla="*/ 851069 h 3204020"/>
              <a:gd name="connsiteX5" fmla="*/ 1965411 w 2651771"/>
              <a:gd name="connsiteY5" fmla="*/ 1898342 h 3204020"/>
              <a:gd name="connsiteX6" fmla="*/ 2651771 w 2651771"/>
              <a:gd name="connsiteY6" fmla="*/ 2516454 h 3204020"/>
              <a:gd name="connsiteX7" fmla="*/ 1875442 w 2651771"/>
              <a:gd name="connsiteY7" fmla="*/ 3204020 h 3204020"/>
              <a:gd name="connsiteX8" fmla="*/ 1254050 w 2651771"/>
              <a:gd name="connsiteY8" fmla="*/ 2468062 h 3204020"/>
              <a:gd name="connsiteX9" fmla="*/ 647494 w 2651771"/>
              <a:gd name="connsiteY9" fmla="*/ 2073665 h 3204020"/>
              <a:gd name="connsiteX10" fmla="*/ 0 w 2651771"/>
              <a:gd name="connsiteY10" fmla="*/ 1381959 h 3204020"/>
              <a:gd name="connsiteX11" fmla="*/ 827659 w 2651771"/>
              <a:gd name="connsiteY11" fmla="*/ 1634217 h 3204020"/>
              <a:gd name="connsiteX12" fmla="*/ 745738 w 2651771"/>
              <a:gd name="connsiteY12" fmla="*/ 141231 h 3204020"/>
              <a:gd name="connsiteX13" fmla="*/ 787104 w 2651771"/>
              <a:gd name="connsiteY13" fmla="*/ 41365 h 320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51771" h="3204020">
                <a:moveTo>
                  <a:pt x="787104" y="41365"/>
                </a:moveTo>
                <a:cubicBezTo>
                  <a:pt x="812661" y="15808"/>
                  <a:pt x="847969" y="0"/>
                  <a:pt x="886969" y="0"/>
                </a:cubicBezTo>
                <a:cubicBezTo>
                  <a:pt x="964969" y="0"/>
                  <a:pt x="1028200" y="63231"/>
                  <a:pt x="1028200" y="141231"/>
                </a:cubicBezTo>
                <a:lnTo>
                  <a:pt x="1096626" y="863751"/>
                </a:lnTo>
                <a:cubicBezTo>
                  <a:pt x="1324950" y="817026"/>
                  <a:pt x="1594219" y="679679"/>
                  <a:pt x="1695952" y="851069"/>
                </a:cubicBezTo>
                <a:cubicBezTo>
                  <a:pt x="1896857" y="1284096"/>
                  <a:pt x="2012961" y="1443677"/>
                  <a:pt x="1965411" y="1898342"/>
                </a:cubicBezTo>
                <a:cubicBezTo>
                  <a:pt x="2062863" y="2027881"/>
                  <a:pt x="2521735" y="2407218"/>
                  <a:pt x="2651771" y="2516454"/>
                </a:cubicBezTo>
                <a:lnTo>
                  <a:pt x="1875442" y="3204020"/>
                </a:lnTo>
                <a:lnTo>
                  <a:pt x="1254050" y="2468062"/>
                </a:lnTo>
                <a:cubicBezTo>
                  <a:pt x="1117281" y="2338792"/>
                  <a:pt x="856388" y="2269133"/>
                  <a:pt x="647494" y="2073665"/>
                </a:cubicBezTo>
                <a:cubicBezTo>
                  <a:pt x="560013" y="2007911"/>
                  <a:pt x="439289" y="1645529"/>
                  <a:pt x="0" y="1381959"/>
                </a:cubicBezTo>
                <a:cubicBezTo>
                  <a:pt x="137000" y="1119373"/>
                  <a:pt x="679491" y="1549956"/>
                  <a:pt x="827659" y="1634217"/>
                </a:cubicBezTo>
                <a:lnTo>
                  <a:pt x="745738" y="141231"/>
                </a:lnTo>
                <a:cubicBezTo>
                  <a:pt x="745738" y="102231"/>
                  <a:pt x="761546" y="66923"/>
                  <a:pt x="787104" y="41365"/>
                </a:cubicBezTo>
                <a:close/>
              </a:path>
            </a:pathLst>
          </a:custGeom>
          <a:solidFill>
            <a:srgbClr val="F7DABA"/>
          </a:solidFill>
          <a:ln w="371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F49343B5-4DD0-4DD6-A724-99AEB3EDFC59}"/>
              </a:ext>
            </a:extLst>
          </p:cNvPr>
          <p:cNvSpPr/>
          <p:nvPr userDrawn="1"/>
        </p:nvSpPr>
        <p:spPr>
          <a:xfrm>
            <a:off x="0" y="4347"/>
            <a:ext cx="12197796" cy="9807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0" y="134928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  <p:pic>
        <p:nvPicPr>
          <p:cNvPr id="20" name="Picture 2" descr="D:\Fullppt\PNG이미지\핸드폰2.png">
            <a:extLst>
              <a:ext uri="{FF2B5EF4-FFF2-40B4-BE49-F238E27FC236}">
                <a16:creationId xmlns:a16="http://schemas.microsoft.com/office/drawing/2014/main" id="{9B0CC621-4DF9-404F-A15B-72258B48D1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0000">
            <a:off x="579006" y="1506785"/>
            <a:ext cx="3097075" cy="375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80C7545-90AC-4A60-96DA-F91A324F4C1A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 rot="20700000">
            <a:off x="1252337" y="1630206"/>
            <a:ext cx="1786145" cy="27590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456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91" r:id="rId2"/>
    <p:sldLayoutId id="2147483654" r:id="rId3"/>
    <p:sldLayoutId id="2147483675" r:id="rId4"/>
    <p:sldLayoutId id="2147483676" r:id="rId5"/>
    <p:sldLayoutId id="2147483690" r:id="rId6"/>
    <p:sldLayoutId id="2147483678" r:id="rId7"/>
    <p:sldLayoutId id="2147483692" r:id="rId8"/>
    <p:sldLayoutId id="2147483680" r:id="rId9"/>
    <p:sldLayoutId id="2147483682" r:id="rId10"/>
    <p:sldLayoutId id="2147483694" r:id="rId11"/>
    <p:sldLayoutId id="2147483684" r:id="rId12"/>
    <p:sldLayoutId id="2147483685" r:id="rId13"/>
    <p:sldLayoutId id="2147483695" r:id="rId14"/>
    <p:sldLayoutId id="2147483689" r:id="rId15"/>
    <p:sldLayoutId id="2147483687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5056495" y="2627637"/>
            <a:ext cx="4777152" cy="1843537"/>
            <a:chOff x="6665542" y="2380271"/>
            <a:chExt cx="4777152" cy="184353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380271"/>
              <a:ext cx="4777152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SUICIDE PREVENTION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65598" y="3844152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7EC183A6-5C98-4A4B-AC6B-01B3FAA09969}"/>
              </a:ext>
            </a:extLst>
          </p:cNvPr>
          <p:cNvGrpSpPr/>
          <p:nvPr/>
        </p:nvGrpSpPr>
        <p:grpSpPr>
          <a:xfrm>
            <a:off x="3746642" y="2781669"/>
            <a:ext cx="1170511" cy="1294662"/>
            <a:chOff x="2744572" y="1831800"/>
            <a:chExt cx="2888072" cy="3194399"/>
          </a:xfrm>
          <a:solidFill>
            <a:schemeClr val="bg1"/>
          </a:solidFill>
        </p:grpSpPr>
        <p:sp>
          <p:nvSpPr>
            <p:cNvPr id="165" name="Block Arc 14">
              <a:extLst>
                <a:ext uri="{FF2B5EF4-FFF2-40B4-BE49-F238E27FC236}">
                  <a16:creationId xmlns:a16="http://schemas.microsoft.com/office/drawing/2014/main" id="{FF3D9A65-46DC-48E8-8254-2633566202D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322213" y="2411390"/>
              <a:ext cx="2039112" cy="2035218"/>
            </a:xfrm>
            <a:custGeom>
              <a:avLst/>
              <a:gdLst/>
              <a:ahLst/>
              <a:cxnLst/>
              <a:rect l="l" t="t" r="r" b="b"/>
              <a:pathLst>
                <a:path w="3185463" h="3187558">
                  <a:moveTo>
                    <a:pt x="764000" y="2343999"/>
                  </a:moveTo>
                  <a:cubicBezTo>
                    <a:pt x="566798" y="2256389"/>
                    <a:pt x="385374" y="2134753"/>
                    <a:pt x="230072" y="1981662"/>
                  </a:cubicBezTo>
                  <a:cubicBezTo>
                    <a:pt x="297001" y="2223876"/>
                    <a:pt x="428049" y="2439341"/>
                    <a:pt x="603989" y="2608945"/>
                  </a:cubicBezTo>
                  <a:cubicBezTo>
                    <a:pt x="667739" y="2525681"/>
                    <a:pt x="720588" y="2436567"/>
                    <a:pt x="764000" y="2343999"/>
                  </a:cubicBezTo>
                  <a:close/>
                  <a:moveTo>
                    <a:pt x="783530" y="862903"/>
                  </a:moveTo>
                  <a:cubicBezTo>
                    <a:pt x="737619" y="760936"/>
                    <a:pt x="681240" y="662513"/>
                    <a:pt x="611676" y="571152"/>
                  </a:cubicBezTo>
                  <a:cubicBezTo>
                    <a:pt x="419218" y="754019"/>
                    <a:pt x="279227" y="991173"/>
                    <a:pt x="215545" y="1258034"/>
                  </a:cubicBezTo>
                  <a:cubicBezTo>
                    <a:pt x="378729" y="1090139"/>
                    <a:pt x="571934" y="956907"/>
                    <a:pt x="783530" y="862903"/>
                  </a:cubicBezTo>
                  <a:close/>
                  <a:moveTo>
                    <a:pt x="935657" y="1673146"/>
                  </a:moveTo>
                  <a:lnTo>
                    <a:pt x="227023" y="1673146"/>
                  </a:lnTo>
                  <a:cubicBezTo>
                    <a:pt x="393068" y="1882941"/>
                    <a:pt x="605618" y="2045968"/>
                    <a:pt x="844267" y="2153109"/>
                  </a:cubicBezTo>
                  <a:cubicBezTo>
                    <a:pt x="897907" y="1997390"/>
                    <a:pt x="928862" y="1835739"/>
                    <a:pt x="935657" y="1673146"/>
                  </a:cubicBezTo>
                  <a:close/>
                  <a:moveTo>
                    <a:pt x="935928" y="1493146"/>
                  </a:moveTo>
                  <a:cubicBezTo>
                    <a:pt x="928922" y="1345638"/>
                    <a:pt x="902278" y="1198995"/>
                    <a:pt x="856775" y="1056956"/>
                  </a:cubicBezTo>
                  <a:cubicBezTo>
                    <a:pt x="636768" y="1156959"/>
                    <a:pt x="439487" y="1304654"/>
                    <a:pt x="281464" y="1493146"/>
                  </a:cubicBezTo>
                  <a:close/>
                  <a:moveTo>
                    <a:pt x="1469785" y="2515107"/>
                  </a:moveTo>
                  <a:cubicBezTo>
                    <a:pt x="1283000" y="2508124"/>
                    <a:pt x="1100523" y="2472287"/>
                    <a:pt x="927628" y="2411229"/>
                  </a:cubicBezTo>
                  <a:cubicBezTo>
                    <a:pt x="876831" y="2520843"/>
                    <a:pt x="814172" y="2626182"/>
                    <a:pt x="738220" y="2724387"/>
                  </a:cubicBezTo>
                  <a:cubicBezTo>
                    <a:pt x="944637" y="2881665"/>
                    <a:pt x="1196120" y="2982471"/>
                    <a:pt x="1469785" y="3005418"/>
                  </a:cubicBezTo>
                  <a:close/>
                  <a:moveTo>
                    <a:pt x="1469785" y="1673146"/>
                  </a:moveTo>
                  <a:lnTo>
                    <a:pt x="1112275" y="1673146"/>
                  </a:lnTo>
                  <a:cubicBezTo>
                    <a:pt x="1105327" y="1858153"/>
                    <a:pt x="1070032" y="2042144"/>
                    <a:pt x="1008001" y="2219039"/>
                  </a:cubicBezTo>
                  <a:cubicBezTo>
                    <a:pt x="1155519" y="2270408"/>
                    <a:pt x="1310845" y="2300826"/>
                    <a:pt x="1469785" y="2307834"/>
                  </a:cubicBezTo>
                  <a:close/>
                  <a:moveTo>
                    <a:pt x="1469785" y="898989"/>
                  </a:moveTo>
                  <a:cubicBezTo>
                    <a:pt x="1315103" y="907762"/>
                    <a:pt x="1164166" y="938783"/>
                    <a:pt x="1020939" y="990066"/>
                  </a:cubicBezTo>
                  <a:cubicBezTo>
                    <a:pt x="1074574" y="1153655"/>
                    <a:pt x="1105461" y="1322925"/>
                    <a:pt x="1112368" y="1493146"/>
                  </a:cubicBezTo>
                  <a:lnTo>
                    <a:pt x="1469785" y="1493146"/>
                  </a:lnTo>
                  <a:close/>
                  <a:moveTo>
                    <a:pt x="1469785" y="182141"/>
                  </a:moveTo>
                  <a:cubicBezTo>
                    <a:pt x="1199839" y="204777"/>
                    <a:pt x="951477" y="303168"/>
                    <a:pt x="746615" y="456764"/>
                  </a:cubicBezTo>
                  <a:cubicBezTo>
                    <a:pt x="828296" y="562801"/>
                    <a:pt x="894225" y="677310"/>
                    <a:pt x="947434" y="796072"/>
                  </a:cubicBezTo>
                  <a:cubicBezTo>
                    <a:pt x="1113886" y="736067"/>
                    <a:pt x="1289644" y="700323"/>
                    <a:pt x="1469785" y="691530"/>
                  </a:cubicBezTo>
                  <a:close/>
                  <a:moveTo>
                    <a:pt x="2150063" y="992171"/>
                  </a:moveTo>
                  <a:cubicBezTo>
                    <a:pt x="1990712" y="935501"/>
                    <a:pt x="1822242" y="902595"/>
                    <a:pt x="1649785" y="897224"/>
                  </a:cubicBezTo>
                  <a:lnTo>
                    <a:pt x="1649785" y="1493146"/>
                  </a:lnTo>
                  <a:lnTo>
                    <a:pt x="2063712" y="1493146"/>
                  </a:lnTo>
                  <a:cubicBezTo>
                    <a:pt x="2069089" y="1323887"/>
                    <a:pt x="2098366" y="1155330"/>
                    <a:pt x="2150063" y="992171"/>
                  </a:cubicBezTo>
                  <a:close/>
                  <a:moveTo>
                    <a:pt x="2168848" y="2199110"/>
                  </a:moveTo>
                  <a:cubicBezTo>
                    <a:pt x="2108555" y="2028681"/>
                    <a:pt x="2073581" y="1851532"/>
                    <a:pt x="2065295" y="1673146"/>
                  </a:cubicBezTo>
                  <a:lnTo>
                    <a:pt x="1649785" y="1673146"/>
                  </a:lnTo>
                  <a:lnTo>
                    <a:pt x="1649785" y="2307299"/>
                  </a:lnTo>
                  <a:cubicBezTo>
                    <a:pt x="1829404" y="2299517"/>
                    <a:pt x="2004315" y="2261965"/>
                    <a:pt x="2168848" y="2199110"/>
                  </a:cubicBezTo>
                  <a:close/>
                  <a:moveTo>
                    <a:pt x="2422394" y="446879"/>
                  </a:moveTo>
                  <a:cubicBezTo>
                    <a:pt x="2204309" y="287209"/>
                    <a:pt x="1938140" y="189883"/>
                    <a:pt x="1649785" y="178919"/>
                  </a:cubicBezTo>
                  <a:lnTo>
                    <a:pt x="1649785" y="689876"/>
                  </a:lnTo>
                  <a:cubicBezTo>
                    <a:pt x="1846998" y="695154"/>
                    <a:pt x="2039668" y="732502"/>
                    <a:pt x="2221721" y="797410"/>
                  </a:cubicBezTo>
                  <a:cubicBezTo>
                    <a:pt x="2275056" y="675360"/>
                    <a:pt x="2341760" y="557662"/>
                    <a:pt x="2422394" y="446879"/>
                  </a:cubicBezTo>
                  <a:close/>
                  <a:moveTo>
                    <a:pt x="2447278" y="2722123"/>
                  </a:moveTo>
                  <a:cubicBezTo>
                    <a:pt x="2366121" y="2618714"/>
                    <a:pt x="2299534" y="2507403"/>
                    <a:pt x="2246145" y="2391362"/>
                  </a:cubicBezTo>
                  <a:cubicBezTo>
                    <a:pt x="2057375" y="2464119"/>
                    <a:pt x="1856285" y="2506958"/>
                    <a:pt x="1649785" y="2514779"/>
                  </a:cubicBezTo>
                  <a:lnTo>
                    <a:pt x="1649785" y="3008639"/>
                  </a:lnTo>
                  <a:cubicBezTo>
                    <a:pt x="1949198" y="2997255"/>
                    <a:pt x="2224691" y="2892757"/>
                    <a:pt x="2447278" y="2722123"/>
                  </a:cubicBezTo>
                  <a:close/>
                  <a:moveTo>
                    <a:pt x="2878934" y="1493146"/>
                  </a:moveTo>
                  <a:cubicBezTo>
                    <a:pt x="2723190" y="1307255"/>
                    <a:pt x="2529440" y="1161128"/>
                    <a:pt x="2313862" y="1060620"/>
                  </a:cubicBezTo>
                  <a:cubicBezTo>
                    <a:pt x="2270535" y="1201714"/>
                    <a:pt x="2245604" y="1347104"/>
                    <a:pt x="2240109" y="1493146"/>
                  </a:cubicBezTo>
                  <a:close/>
                  <a:moveTo>
                    <a:pt x="2890636" y="1673146"/>
                  </a:moveTo>
                  <a:lnTo>
                    <a:pt x="2241814" y="1673146"/>
                  </a:lnTo>
                  <a:cubicBezTo>
                    <a:pt x="2249736" y="1827102"/>
                    <a:pt x="2279520" y="1979973"/>
                    <a:pt x="2329964" y="2127513"/>
                  </a:cubicBezTo>
                  <a:cubicBezTo>
                    <a:pt x="2545677" y="2019923"/>
                    <a:pt x="2738160" y="1866413"/>
                    <a:pt x="2890636" y="1673146"/>
                  </a:cubicBezTo>
                  <a:close/>
                  <a:moveTo>
                    <a:pt x="2973035" y="1284386"/>
                  </a:moveTo>
                  <a:cubicBezTo>
                    <a:pt x="2912066" y="1001840"/>
                    <a:pt x="2765308" y="751379"/>
                    <a:pt x="2561381" y="561108"/>
                  </a:cubicBezTo>
                  <a:cubicBezTo>
                    <a:pt x="2489321" y="656437"/>
                    <a:pt x="2431363" y="759225"/>
                    <a:pt x="2384553" y="865647"/>
                  </a:cubicBezTo>
                  <a:cubicBezTo>
                    <a:pt x="2604520" y="964977"/>
                    <a:pt x="2804622" y="1106677"/>
                    <a:pt x="2973035" y="1284386"/>
                  </a:cubicBezTo>
                  <a:close/>
                  <a:moveTo>
                    <a:pt x="2974277" y="1897328"/>
                  </a:moveTo>
                  <a:cubicBezTo>
                    <a:pt x="2812488" y="2073933"/>
                    <a:pt x="2619878" y="2216690"/>
                    <a:pt x="2407486" y="2319665"/>
                  </a:cubicBezTo>
                  <a:cubicBezTo>
                    <a:pt x="2454169" y="2420503"/>
                    <a:pt x="2511856" y="2517376"/>
                    <a:pt x="2582047" y="2607468"/>
                  </a:cubicBezTo>
                  <a:cubicBezTo>
                    <a:pt x="2776399" y="2417974"/>
                    <a:pt x="2916061" y="2172750"/>
                    <a:pt x="2974277" y="1897328"/>
                  </a:cubicBezTo>
                  <a:close/>
                  <a:moveTo>
                    <a:pt x="3185463" y="1593779"/>
                  </a:moveTo>
                  <a:cubicBezTo>
                    <a:pt x="3185463" y="2473999"/>
                    <a:pt x="2471904" y="3187558"/>
                    <a:pt x="1591684" y="3187558"/>
                  </a:cubicBezTo>
                  <a:cubicBezTo>
                    <a:pt x="738111" y="3187558"/>
                    <a:pt x="41261" y="2516549"/>
                    <a:pt x="1913" y="1673146"/>
                  </a:cubicBezTo>
                  <a:lnTo>
                    <a:pt x="0" y="1673146"/>
                  </a:lnTo>
                  <a:lnTo>
                    <a:pt x="0" y="1493146"/>
                  </a:lnTo>
                  <a:lnTo>
                    <a:pt x="2750" y="1493146"/>
                  </a:lnTo>
                  <a:cubicBezTo>
                    <a:pt x="50490" y="700174"/>
                    <a:pt x="679654" y="64473"/>
                    <a:pt x="1469785" y="6156"/>
                  </a:cubicBezTo>
                  <a:lnTo>
                    <a:pt x="1469785" y="0"/>
                  </a:lnTo>
                  <a:lnTo>
                    <a:pt x="1591684" y="0"/>
                  </a:lnTo>
                  <a:lnTo>
                    <a:pt x="1649785" y="0"/>
                  </a:lnTo>
                  <a:lnTo>
                    <a:pt x="1649785" y="2934"/>
                  </a:lnTo>
                  <a:cubicBezTo>
                    <a:pt x="2503127" y="31654"/>
                    <a:pt x="3185463" y="733032"/>
                    <a:pt x="3185463" y="159377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939D6CC-DBAD-4AE0-9D84-35EA1D8FD2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4291" y="1831800"/>
              <a:ext cx="1028042" cy="525058"/>
            </a:xfrm>
            <a:custGeom>
              <a:avLst/>
              <a:gdLst>
                <a:gd name="connsiteX0" fmla="*/ 1028042 w 1028042"/>
                <a:gd name="connsiteY0" fmla="*/ 0 h 525058"/>
                <a:gd name="connsiteX1" fmla="*/ 1028042 w 1028042"/>
                <a:gd name="connsiteY1" fmla="*/ 140562 h 525058"/>
                <a:gd name="connsiteX2" fmla="*/ 938238 w 1028042"/>
                <a:gd name="connsiteY2" fmla="*/ 145097 h 525058"/>
                <a:gd name="connsiteX3" fmla="*/ 159013 w 1028042"/>
                <a:gd name="connsiteY3" fmla="*/ 470871 h 525058"/>
                <a:gd name="connsiteX4" fmla="*/ 99392 w 1028042"/>
                <a:gd name="connsiteY4" fmla="*/ 525058 h 525058"/>
                <a:gd name="connsiteX5" fmla="*/ 0 w 1028042"/>
                <a:gd name="connsiteY5" fmla="*/ 425666 h 525058"/>
                <a:gd name="connsiteX6" fmla="*/ 69602 w 1028042"/>
                <a:gd name="connsiteY6" fmla="*/ 362407 h 525058"/>
                <a:gd name="connsiteX7" fmla="*/ 923867 w 1028042"/>
                <a:gd name="connsiteY7" fmla="*/ 5261 h 525058"/>
                <a:gd name="connsiteX8" fmla="*/ 1028042 w 1028042"/>
                <a:gd name="connsiteY8" fmla="*/ 0 h 52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2" h="525058">
                  <a:moveTo>
                    <a:pt x="1028042" y="0"/>
                  </a:moveTo>
                  <a:lnTo>
                    <a:pt x="1028042" y="140562"/>
                  </a:lnTo>
                  <a:lnTo>
                    <a:pt x="938238" y="145097"/>
                  </a:lnTo>
                  <a:cubicBezTo>
                    <a:pt x="643826" y="174996"/>
                    <a:pt x="375280" y="292392"/>
                    <a:pt x="159013" y="470871"/>
                  </a:cubicBezTo>
                  <a:lnTo>
                    <a:pt x="99392" y="525058"/>
                  </a:lnTo>
                  <a:lnTo>
                    <a:pt x="0" y="425666"/>
                  </a:lnTo>
                  <a:lnTo>
                    <a:pt x="69602" y="362407"/>
                  </a:lnTo>
                  <a:cubicBezTo>
                    <a:pt x="306696" y="166740"/>
                    <a:pt x="601103" y="38039"/>
                    <a:pt x="923867" y="5261"/>
                  </a:cubicBezTo>
                  <a:lnTo>
                    <a:pt x="102804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3749EB51-EA5D-4816-ACE5-E49AAF29A9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5" y="1831800"/>
              <a:ext cx="1028042" cy="525058"/>
            </a:xfrm>
            <a:custGeom>
              <a:avLst/>
              <a:gdLst>
                <a:gd name="connsiteX0" fmla="*/ 0 w 1028042"/>
                <a:gd name="connsiteY0" fmla="*/ 0 h 525058"/>
                <a:gd name="connsiteX1" fmla="*/ 104175 w 1028042"/>
                <a:gd name="connsiteY1" fmla="*/ 5261 h 525058"/>
                <a:gd name="connsiteX2" fmla="*/ 958440 w 1028042"/>
                <a:gd name="connsiteY2" fmla="*/ 362407 h 525058"/>
                <a:gd name="connsiteX3" fmla="*/ 1028042 w 1028042"/>
                <a:gd name="connsiteY3" fmla="*/ 425666 h 525058"/>
                <a:gd name="connsiteX4" fmla="*/ 928650 w 1028042"/>
                <a:gd name="connsiteY4" fmla="*/ 525058 h 525058"/>
                <a:gd name="connsiteX5" fmla="*/ 869029 w 1028042"/>
                <a:gd name="connsiteY5" fmla="*/ 470871 h 525058"/>
                <a:gd name="connsiteX6" fmla="*/ 89804 w 1028042"/>
                <a:gd name="connsiteY6" fmla="*/ 145097 h 525058"/>
                <a:gd name="connsiteX7" fmla="*/ 0 w 1028042"/>
                <a:gd name="connsiteY7" fmla="*/ 140562 h 525058"/>
                <a:gd name="connsiteX8" fmla="*/ 0 w 1028042"/>
                <a:gd name="connsiteY8" fmla="*/ 0 h 52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2" h="525058">
                  <a:moveTo>
                    <a:pt x="0" y="0"/>
                  </a:moveTo>
                  <a:lnTo>
                    <a:pt x="104175" y="5261"/>
                  </a:lnTo>
                  <a:cubicBezTo>
                    <a:pt x="426940" y="38039"/>
                    <a:pt x="721347" y="166740"/>
                    <a:pt x="958440" y="362407"/>
                  </a:cubicBezTo>
                  <a:lnTo>
                    <a:pt x="1028042" y="425666"/>
                  </a:lnTo>
                  <a:lnTo>
                    <a:pt x="928650" y="525058"/>
                  </a:lnTo>
                  <a:lnTo>
                    <a:pt x="869029" y="470871"/>
                  </a:lnTo>
                  <a:cubicBezTo>
                    <a:pt x="652763" y="292392"/>
                    <a:pt x="384216" y="174996"/>
                    <a:pt x="89804" y="145097"/>
                  </a:cubicBezTo>
                  <a:lnTo>
                    <a:pt x="0" y="1405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2B8EAF5A-4105-4B35-AF6C-849684AFD8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6" y="2138124"/>
              <a:ext cx="811439" cy="431864"/>
            </a:xfrm>
            <a:custGeom>
              <a:avLst/>
              <a:gdLst>
                <a:gd name="connsiteX0" fmla="*/ 0 w 811439"/>
                <a:gd name="connsiteY0" fmla="*/ 0 h 431864"/>
                <a:gd name="connsiteX1" fmla="*/ 72855 w 811439"/>
                <a:gd name="connsiteY1" fmla="*/ 3679 h 431864"/>
                <a:gd name="connsiteX2" fmla="*/ 763589 w 811439"/>
                <a:gd name="connsiteY2" fmla="*/ 292457 h 431864"/>
                <a:gd name="connsiteX3" fmla="*/ 811439 w 811439"/>
                <a:gd name="connsiteY3" fmla="*/ 335945 h 431864"/>
                <a:gd name="connsiteX4" fmla="*/ 715520 w 811439"/>
                <a:gd name="connsiteY4" fmla="*/ 431864 h 431864"/>
                <a:gd name="connsiteX5" fmla="*/ 677303 w 811439"/>
                <a:gd name="connsiteY5" fmla="*/ 397131 h 431864"/>
                <a:gd name="connsiteX6" fmla="*/ 58986 w 811439"/>
                <a:gd name="connsiteY6" fmla="*/ 138629 h 431864"/>
                <a:gd name="connsiteX7" fmla="*/ 0 w 811439"/>
                <a:gd name="connsiteY7" fmla="*/ 135650 h 431864"/>
                <a:gd name="connsiteX8" fmla="*/ 0 w 811439"/>
                <a:gd name="connsiteY8" fmla="*/ 0 h 43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439" h="431864">
                  <a:moveTo>
                    <a:pt x="0" y="0"/>
                  </a:moveTo>
                  <a:lnTo>
                    <a:pt x="72855" y="3679"/>
                  </a:lnTo>
                  <a:cubicBezTo>
                    <a:pt x="333833" y="30183"/>
                    <a:pt x="571883" y="134247"/>
                    <a:pt x="763589" y="292457"/>
                  </a:cubicBezTo>
                  <a:lnTo>
                    <a:pt x="811439" y="335945"/>
                  </a:lnTo>
                  <a:lnTo>
                    <a:pt x="715520" y="431864"/>
                  </a:lnTo>
                  <a:lnTo>
                    <a:pt x="677303" y="397131"/>
                  </a:lnTo>
                  <a:cubicBezTo>
                    <a:pt x="505695" y="255508"/>
                    <a:pt x="292603" y="162354"/>
                    <a:pt x="58986" y="138629"/>
                  </a:cubicBezTo>
                  <a:lnTo>
                    <a:pt x="0" y="13565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755DE1E2-F67A-4322-9398-B4E3C7A232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4572" y="2341521"/>
              <a:ext cx="525057" cy="1028042"/>
            </a:xfrm>
            <a:custGeom>
              <a:avLst/>
              <a:gdLst>
                <a:gd name="connsiteX0" fmla="*/ 425665 w 525057"/>
                <a:gd name="connsiteY0" fmla="*/ 0 h 1028042"/>
                <a:gd name="connsiteX1" fmla="*/ 525057 w 525057"/>
                <a:gd name="connsiteY1" fmla="*/ 99392 h 1028042"/>
                <a:gd name="connsiteX2" fmla="*/ 470870 w 525057"/>
                <a:gd name="connsiteY2" fmla="*/ 159013 h 1028042"/>
                <a:gd name="connsiteX3" fmla="*/ 145096 w 525057"/>
                <a:gd name="connsiteY3" fmla="*/ 938238 h 1028042"/>
                <a:gd name="connsiteX4" fmla="*/ 140561 w 525057"/>
                <a:gd name="connsiteY4" fmla="*/ 1028042 h 1028042"/>
                <a:gd name="connsiteX5" fmla="*/ 0 w 525057"/>
                <a:gd name="connsiteY5" fmla="*/ 1028042 h 1028042"/>
                <a:gd name="connsiteX6" fmla="*/ 5260 w 525057"/>
                <a:gd name="connsiteY6" fmla="*/ 923867 h 1028042"/>
                <a:gd name="connsiteX7" fmla="*/ 362406 w 525057"/>
                <a:gd name="connsiteY7" fmla="*/ 69602 h 1028042"/>
                <a:gd name="connsiteX8" fmla="*/ 425665 w 525057"/>
                <a:gd name="connsiteY8" fmla="*/ 0 h 102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5057" h="1028042">
                  <a:moveTo>
                    <a:pt x="425665" y="0"/>
                  </a:moveTo>
                  <a:lnTo>
                    <a:pt x="525057" y="99392"/>
                  </a:lnTo>
                  <a:lnTo>
                    <a:pt x="470870" y="159013"/>
                  </a:lnTo>
                  <a:cubicBezTo>
                    <a:pt x="292391" y="375280"/>
                    <a:pt x="174995" y="643826"/>
                    <a:pt x="145096" y="938238"/>
                  </a:cubicBezTo>
                  <a:lnTo>
                    <a:pt x="140561" y="1028042"/>
                  </a:lnTo>
                  <a:lnTo>
                    <a:pt x="0" y="1028042"/>
                  </a:lnTo>
                  <a:lnTo>
                    <a:pt x="5260" y="923867"/>
                  </a:lnTo>
                  <a:cubicBezTo>
                    <a:pt x="38038" y="601103"/>
                    <a:pt x="166739" y="306696"/>
                    <a:pt x="362406" y="69602"/>
                  </a:cubicBezTo>
                  <a:lnTo>
                    <a:pt x="42566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E8435E9-8865-427C-9243-DCB18D85FB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0780" y="2558125"/>
              <a:ext cx="431864" cy="811438"/>
            </a:xfrm>
            <a:custGeom>
              <a:avLst/>
              <a:gdLst>
                <a:gd name="connsiteX0" fmla="*/ 95919 w 431864"/>
                <a:gd name="connsiteY0" fmla="*/ 0 h 811438"/>
                <a:gd name="connsiteX1" fmla="*/ 139407 w 431864"/>
                <a:gd name="connsiteY1" fmla="*/ 47849 h 811438"/>
                <a:gd name="connsiteX2" fmla="*/ 428185 w 431864"/>
                <a:gd name="connsiteY2" fmla="*/ 738583 h 811438"/>
                <a:gd name="connsiteX3" fmla="*/ 431864 w 431864"/>
                <a:gd name="connsiteY3" fmla="*/ 811438 h 811438"/>
                <a:gd name="connsiteX4" fmla="*/ 296214 w 431864"/>
                <a:gd name="connsiteY4" fmla="*/ 811438 h 811438"/>
                <a:gd name="connsiteX5" fmla="*/ 293235 w 431864"/>
                <a:gd name="connsiteY5" fmla="*/ 752452 h 811438"/>
                <a:gd name="connsiteX6" fmla="*/ 34733 w 431864"/>
                <a:gd name="connsiteY6" fmla="*/ 134135 h 811438"/>
                <a:gd name="connsiteX7" fmla="*/ 0 w 431864"/>
                <a:gd name="connsiteY7" fmla="*/ 95919 h 811438"/>
                <a:gd name="connsiteX8" fmla="*/ 95919 w 431864"/>
                <a:gd name="connsiteY8" fmla="*/ 0 h 8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864" h="811438">
                  <a:moveTo>
                    <a:pt x="95919" y="0"/>
                  </a:moveTo>
                  <a:lnTo>
                    <a:pt x="139407" y="47849"/>
                  </a:lnTo>
                  <a:cubicBezTo>
                    <a:pt x="297617" y="239556"/>
                    <a:pt x="401681" y="477605"/>
                    <a:pt x="428185" y="738583"/>
                  </a:cubicBezTo>
                  <a:lnTo>
                    <a:pt x="431864" y="811438"/>
                  </a:lnTo>
                  <a:lnTo>
                    <a:pt x="296214" y="811438"/>
                  </a:lnTo>
                  <a:lnTo>
                    <a:pt x="293235" y="752452"/>
                  </a:lnTo>
                  <a:cubicBezTo>
                    <a:pt x="269510" y="518835"/>
                    <a:pt x="176357" y="305743"/>
                    <a:pt x="34733" y="134135"/>
                  </a:cubicBezTo>
                  <a:lnTo>
                    <a:pt x="0" y="95919"/>
                  </a:lnTo>
                  <a:lnTo>
                    <a:pt x="9591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4D6979E0-27C0-437B-9759-01AC7D1544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4572" y="3488435"/>
              <a:ext cx="525057" cy="1028042"/>
            </a:xfrm>
            <a:custGeom>
              <a:avLst/>
              <a:gdLst>
                <a:gd name="connsiteX0" fmla="*/ 0 w 525057"/>
                <a:gd name="connsiteY0" fmla="*/ 0 h 1028042"/>
                <a:gd name="connsiteX1" fmla="*/ 140561 w 525057"/>
                <a:gd name="connsiteY1" fmla="*/ 0 h 1028042"/>
                <a:gd name="connsiteX2" fmla="*/ 145096 w 525057"/>
                <a:gd name="connsiteY2" fmla="*/ 89804 h 1028042"/>
                <a:gd name="connsiteX3" fmla="*/ 470870 w 525057"/>
                <a:gd name="connsiteY3" fmla="*/ 869029 h 1028042"/>
                <a:gd name="connsiteX4" fmla="*/ 525057 w 525057"/>
                <a:gd name="connsiteY4" fmla="*/ 928650 h 1028042"/>
                <a:gd name="connsiteX5" fmla="*/ 425665 w 525057"/>
                <a:gd name="connsiteY5" fmla="*/ 1028042 h 1028042"/>
                <a:gd name="connsiteX6" fmla="*/ 362406 w 525057"/>
                <a:gd name="connsiteY6" fmla="*/ 958440 h 1028042"/>
                <a:gd name="connsiteX7" fmla="*/ 5260 w 525057"/>
                <a:gd name="connsiteY7" fmla="*/ 104175 h 1028042"/>
                <a:gd name="connsiteX8" fmla="*/ 0 w 525057"/>
                <a:gd name="connsiteY8" fmla="*/ 0 h 102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5057" h="1028042">
                  <a:moveTo>
                    <a:pt x="0" y="0"/>
                  </a:moveTo>
                  <a:lnTo>
                    <a:pt x="140561" y="0"/>
                  </a:lnTo>
                  <a:lnTo>
                    <a:pt x="145096" y="89804"/>
                  </a:lnTo>
                  <a:cubicBezTo>
                    <a:pt x="174995" y="384216"/>
                    <a:pt x="292391" y="652763"/>
                    <a:pt x="470870" y="869029"/>
                  </a:cubicBezTo>
                  <a:lnTo>
                    <a:pt x="525057" y="928650"/>
                  </a:lnTo>
                  <a:lnTo>
                    <a:pt x="425665" y="1028042"/>
                  </a:lnTo>
                  <a:lnTo>
                    <a:pt x="362406" y="958440"/>
                  </a:lnTo>
                  <a:cubicBezTo>
                    <a:pt x="166739" y="721347"/>
                    <a:pt x="38038" y="426939"/>
                    <a:pt x="5260" y="104175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7F076C1-9F7F-470C-9C7E-A8703B1955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0780" y="3488435"/>
              <a:ext cx="431864" cy="811438"/>
            </a:xfrm>
            <a:custGeom>
              <a:avLst/>
              <a:gdLst>
                <a:gd name="connsiteX0" fmla="*/ 296214 w 431864"/>
                <a:gd name="connsiteY0" fmla="*/ 0 h 811438"/>
                <a:gd name="connsiteX1" fmla="*/ 431864 w 431864"/>
                <a:gd name="connsiteY1" fmla="*/ 0 h 811438"/>
                <a:gd name="connsiteX2" fmla="*/ 428185 w 431864"/>
                <a:gd name="connsiteY2" fmla="*/ 72855 h 811438"/>
                <a:gd name="connsiteX3" fmla="*/ 139407 w 431864"/>
                <a:gd name="connsiteY3" fmla="*/ 763589 h 811438"/>
                <a:gd name="connsiteX4" fmla="*/ 95919 w 431864"/>
                <a:gd name="connsiteY4" fmla="*/ 811438 h 811438"/>
                <a:gd name="connsiteX5" fmla="*/ 0 w 431864"/>
                <a:gd name="connsiteY5" fmla="*/ 715520 h 811438"/>
                <a:gd name="connsiteX6" fmla="*/ 34733 w 431864"/>
                <a:gd name="connsiteY6" fmla="*/ 677303 h 811438"/>
                <a:gd name="connsiteX7" fmla="*/ 293235 w 431864"/>
                <a:gd name="connsiteY7" fmla="*/ 58986 h 811438"/>
                <a:gd name="connsiteX8" fmla="*/ 296214 w 431864"/>
                <a:gd name="connsiteY8" fmla="*/ 0 h 8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864" h="811438">
                  <a:moveTo>
                    <a:pt x="296214" y="0"/>
                  </a:moveTo>
                  <a:lnTo>
                    <a:pt x="431864" y="0"/>
                  </a:lnTo>
                  <a:lnTo>
                    <a:pt x="428185" y="72855"/>
                  </a:lnTo>
                  <a:cubicBezTo>
                    <a:pt x="401681" y="333833"/>
                    <a:pt x="297617" y="571883"/>
                    <a:pt x="139407" y="763589"/>
                  </a:cubicBezTo>
                  <a:lnTo>
                    <a:pt x="95919" y="811438"/>
                  </a:lnTo>
                  <a:lnTo>
                    <a:pt x="0" y="715520"/>
                  </a:lnTo>
                  <a:lnTo>
                    <a:pt x="34733" y="677303"/>
                  </a:lnTo>
                  <a:cubicBezTo>
                    <a:pt x="176357" y="505695"/>
                    <a:pt x="269510" y="292603"/>
                    <a:pt x="293235" y="58986"/>
                  </a:cubicBezTo>
                  <a:lnTo>
                    <a:pt x="29621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21929B37-BA0F-47B4-91D6-4746F9F13E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5" y="4288010"/>
              <a:ext cx="811438" cy="431864"/>
            </a:xfrm>
            <a:custGeom>
              <a:avLst/>
              <a:gdLst>
                <a:gd name="connsiteX0" fmla="*/ 715520 w 811438"/>
                <a:gd name="connsiteY0" fmla="*/ 0 h 431864"/>
                <a:gd name="connsiteX1" fmla="*/ 811438 w 811438"/>
                <a:gd name="connsiteY1" fmla="*/ 95919 h 431864"/>
                <a:gd name="connsiteX2" fmla="*/ 763589 w 811438"/>
                <a:gd name="connsiteY2" fmla="*/ 139407 h 431864"/>
                <a:gd name="connsiteX3" fmla="*/ 72855 w 811438"/>
                <a:gd name="connsiteY3" fmla="*/ 428185 h 431864"/>
                <a:gd name="connsiteX4" fmla="*/ 0 w 811438"/>
                <a:gd name="connsiteY4" fmla="*/ 431864 h 431864"/>
                <a:gd name="connsiteX5" fmla="*/ 0 w 811438"/>
                <a:gd name="connsiteY5" fmla="*/ 296214 h 431864"/>
                <a:gd name="connsiteX6" fmla="*/ 58986 w 811438"/>
                <a:gd name="connsiteY6" fmla="*/ 293235 h 431864"/>
                <a:gd name="connsiteX7" fmla="*/ 677303 w 811438"/>
                <a:gd name="connsiteY7" fmla="*/ 34733 h 431864"/>
                <a:gd name="connsiteX8" fmla="*/ 715520 w 811438"/>
                <a:gd name="connsiteY8" fmla="*/ 0 h 43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438" h="431864">
                  <a:moveTo>
                    <a:pt x="715520" y="0"/>
                  </a:moveTo>
                  <a:lnTo>
                    <a:pt x="811438" y="95919"/>
                  </a:lnTo>
                  <a:lnTo>
                    <a:pt x="763589" y="139407"/>
                  </a:lnTo>
                  <a:cubicBezTo>
                    <a:pt x="571883" y="297617"/>
                    <a:pt x="333833" y="401681"/>
                    <a:pt x="72855" y="428185"/>
                  </a:cubicBezTo>
                  <a:lnTo>
                    <a:pt x="0" y="431864"/>
                  </a:lnTo>
                  <a:lnTo>
                    <a:pt x="0" y="296214"/>
                  </a:lnTo>
                  <a:lnTo>
                    <a:pt x="58986" y="293235"/>
                  </a:lnTo>
                  <a:cubicBezTo>
                    <a:pt x="292603" y="269510"/>
                    <a:pt x="505695" y="176357"/>
                    <a:pt x="677303" y="34733"/>
                  </a:cubicBezTo>
                  <a:lnTo>
                    <a:pt x="71552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EDA0F58-78ED-4BB5-ADAD-3EC16E33B9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0895" y="4288010"/>
              <a:ext cx="811438" cy="431864"/>
            </a:xfrm>
            <a:custGeom>
              <a:avLst/>
              <a:gdLst>
                <a:gd name="connsiteX0" fmla="*/ 95919 w 811438"/>
                <a:gd name="connsiteY0" fmla="*/ 0 h 431864"/>
                <a:gd name="connsiteX1" fmla="*/ 134135 w 811438"/>
                <a:gd name="connsiteY1" fmla="*/ 34733 h 431864"/>
                <a:gd name="connsiteX2" fmla="*/ 752452 w 811438"/>
                <a:gd name="connsiteY2" fmla="*/ 293235 h 431864"/>
                <a:gd name="connsiteX3" fmla="*/ 811438 w 811438"/>
                <a:gd name="connsiteY3" fmla="*/ 296214 h 431864"/>
                <a:gd name="connsiteX4" fmla="*/ 811438 w 811438"/>
                <a:gd name="connsiteY4" fmla="*/ 431864 h 431864"/>
                <a:gd name="connsiteX5" fmla="*/ 738583 w 811438"/>
                <a:gd name="connsiteY5" fmla="*/ 428185 h 431864"/>
                <a:gd name="connsiteX6" fmla="*/ 47849 w 811438"/>
                <a:gd name="connsiteY6" fmla="*/ 139407 h 431864"/>
                <a:gd name="connsiteX7" fmla="*/ 0 w 811438"/>
                <a:gd name="connsiteY7" fmla="*/ 95919 h 431864"/>
                <a:gd name="connsiteX8" fmla="*/ 95919 w 811438"/>
                <a:gd name="connsiteY8" fmla="*/ 0 h 43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438" h="431864">
                  <a:moveTo>
                    <a:pt x="95919" y="0"/>
                  </a:moveTo>
                  <a:lnTo>
                    <a:pt x="134135" y="34733"/>
                  </a:lnTo>
                  <a:cubicBezTo>
                    <a:pt x="305743" y="176357"/>
                    <a:pt x="518835" y="269510"/>
                    <a:pt x="752452" y="293235"/>
                  </a:cubicBezTo>
                  <a:lnTo>
                    <a:pt x="811438" y="296214"/>
                  </a:lnTo>
                  <a:lnTo>
                    <a:pt x="811438" y="431864"/>
                  </a:lnTo>
                  <a:lnTo>
                    <a:pt x="738583" y="428185"/>
                  </a:lnTo>
                  <a:cubicBezTo>
                    <a:pt x="477605" y="401681"/>
                    <a:pt x="239556" y="297617"/>
                    <a:pt x="47849" y="139407"/>
                  </a:cubicBezTo>
                  <a:lnTo>
                    <a:pt x="0" y="95919"/>
                  </a:lnTo>
                  <a:lnTo>
                    <a:pt x="9591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B443810-7A3E-4106-BC3E-B759867F11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5" y="4501142"/>
              <a:ext cx="1028042" cy="525057"/>
            </a:xfrm>
            <a:custGeom>
              <a:avLst/>
              <a:gdLst>
                <a:gd name="connsiteX0" fmla="*/ 928650 w 1028042"/>
                <a:gd name="connsiteY0" fmla="*/ 0 h 525057"/>
                <a:gd name="connsiteX1" fmla="*/ 1028042 w 1028042"/>
                <a:gd name="connsiteY1" fmla="*/ 99392 h 525057"/>
                <a:gd name="connsiteX2" fmla="*/ 958440 w 1028042"/>
                <a:gd name="connsiteY2" fmla="*/ 162650 h 525057"/>
                <a:gd name="connsiteX3" fmla="*/ 104175 w 1028042"/>
                <a:gd name="connsiteY3" fmla="*/ 519796 h 525057"/>
                <a:gd name="connsiteX4" fmla="*/ 0 w 1028042"/>
                <a:gd name="connsiteY4" fmla="*/ 525057 h 525057"/>
                <a:gd name="connsiteX5" fmla="*/ 0 w 1028042"/>
                <a:gd name="connsiteY5" fmla="*/ 384495 h 525057"/>
                <a:gd name="connsiteX6" fmla="*/ 89804 w 1028042"/>
                <a:gd name="connsiteY6" fmla="*/ 379960 h 525057"/>
                <a:gd name="connsiteX7" fmla="*/ 869029 w 1028042"/>
                <a:gd name="connsiteY7" fmla="*/ 54186 h 525057"/>
                <a:gd name="connsiteX8" fmla="*/ 928650 w 1028042"/>
                <a:gd name="connsiteY8" fmla="*/ 0 h 525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2" h="525057">
                  <a:moveTo>
                    <a:pt x="928650" y="0"/>
                  </a:moveTo>
                  <a:lnTo>
                    <a:pt x="1028042" y="99392"/>
                  </a:lnTo>
                  <a:lnTo>
                    <a:pt x="958440" y="162650"/>
                  </a:lnTo>
                  <a:cubicBezTo>
                    <a:pt x="721347" y="358317"/>
                    <a:pt x="426940" y="487018"/>
                    <a:pt x="104175" y="519796"/>
                  </a:cubicBezTo>
                  <a:lnTo>
                    <a:pt x="0" y="525057"/>
                  </a:lnTo>
                  <a:lnTo>
                    <a:pt x="0" y="384495"/>
                  </a:lnTo>
                  <a:lnTo>
                    <a:pt x="89804" y="379960"/>
                  </a:lnTo>
                  <a:cubicBezTo>
                    <a:pt x="384216" y="350061"/>
                    <a:pt x="652763" y="232665"/>
                    <a:pt x="869029" y="54186"/>
                  </a:cubicBezTo>
                  <a:lnTo>
                    <a:pt x="92865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3CA9C882-E7FF-4F7C-A2BE-BA9064F9F9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4293" y="4501142"/>
              <a:ext cx="1028041" cy="525057"/>
            </a:xfrm>
            <a:custGeom>
              <a:avLst/>
              <a:gdLst>
                <a:gd name="connsiteX0" fmla="*/ 99392 w 1028041"/>
                <a:gd name="connsiteY0" fmla="*/ 0 h 525057"/>
                <a:gd name="connsiteX1" fmla="*/ 159012 w 1028041"/>
                <a:gd name="connsiteY1" fmla="*/ 54186 h 525057"/>
                <a:gd name="connsiteX2" fmla="*/ 938237 w 1028041"/>
                <a:gd name="connsiteY2" fmla="*/ 379960 h 525057"/>
                <a:gd name="connsiteX3" fmla="*/ 1028041 w 1028041"/>
                <a:gd name="connsiteY3" fmla="*/ 384495 h 525057"/>
                <a:gd name="connsiteX4" fmla="*/ 1028041 w 1028041"/>
                <a:gd name="connsiteY4" fmla="*/ 525057 h 525057"/>
                <a:gd name="connsiteX5" fmla="*/ 923866 w 1028041"/>
                <a:gd name="connsiteY5" fmla="*/ 519796 h 525057"/>
                <a:gd name="connsiteX6" fmla="*/ 69601 w 1028041"/>
                <a:gd name="connsiteY6" fmla="*/ 162650 h 525057"/>
                <a:gd name="connsiteX7" fmla="*/ 0 w 1028041"/>
                <a:gd name="connsiteY7" fmla="*/ 99392 h 525057"/>
                <a:gd name="connsiteX8" fmla="*/ 99392 w 1028041"/>
                <a:gd name="connsiteY8" fmla="*/ 0 h 525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1" h="525057">
                  <a:moveTo>
                    <a:pt x="99392" y="0"/>
                  </a:moveTo>
                  <a:lnTo>
                    <a:pt x="159012" y="54186"/>
                  </a:lnTo>
                  <a:cubicBezTo>
                    <a:pt x="375279" y="232665"/>
                    <a:pt x="643825" y="350061"/>
                    <a:pt x="938237" y="379960"/>
                  </a:cubicBezTo>
                  <a:lnTo>
                    <a:pt x="1028041" y="384495"/>
                  </a:lnTo>
                  <a:lnTo>
                    <a:pt x="1028041" y="525057"/>
                  </a:lnTo>
                  <a:lnTo>
                    <a:pt x="923866" y="519796"/>
                  </a:lnTo>
                  <a:cubicBezTo>
                    <a:pt x="601102" y="487018"/>
                    <a:pt x="306695" y="358317"/>
                    <a:pt x="69601" y="162650"/>
                  </a:cubicBezTo>
                  <a:lnTo>
                    <a:pt x="0" y="99392"/>
                  </a:lnTo>
                  <a:lnTo>
                    <a:pt x="9939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6459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6670E60-B09E-4B8A-AE01-A9BDBAD672DB}"/>
              </a:ext>
            </a:extLst>
          </p:cNvPr>
          <p:cNvSpPr txBox="1"/>
          <p:nvPr/>
        </p:nvSpPr>
        <p:spPr>
          <a:xfrm>
            <a:off x="952728" y="398696"/>
            <a:ext cx="4219347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Prevention API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AA2C50-F75E-4DD9-9614-6FAFD03B75EA}"/>
              </a:ext>
            </a:extLst>
          </p:cNvPr>
          <p:cNvSpPr/>
          <p:nvPr/>
        </p:nvSpPr>
        <p:spPr>
          <a:xfrm>
            <a:off x="1001971" y="1993137"/>
            <a:ext cx="3383280" cy="636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9B3F5C-4523-4B91-B7C7-6BB84FEA4DA1}"/>
              </a:ext>
            </a:extLst>
          </p:cNvPr>
          <p:cNvSpPr txBox="1"/>
          <p:nvPr/>
        </p:nvSpPr>
        <p:spPr>
          <a:xfrm>
            <a:off x="952728" y="2377056"/>
            <a:ext cx="1284029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b="1" dirty="0">
                <a:solidFill>
                  <a:schemeClr val="bg1"/>
                </a:solidFill>
                <a:cs typeface="Arial" pitchFamily="34" charset="0"/>
              </a:rPr>
              <a:t>API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6780D7-95FC-472E-82B8-F83641D1FEB0}"/>
              </a:ext>
            </a:extLst>
          </p:cNvPr>
          <p:cNvSpPr txBox="1"/>
          <p:nvPr/>
        </p:nvSpPr>
        <p:spPr>
          <a:xfrm>
            <a:off x="903485" y="2854570"/>
            <a:ext cx="44633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Is an application that aims to detect a person's twitter post whether they have suicidal tendencies or not. The words from the post will be processed and classified, which will be the percentage label.</a:t>
            </a:r>
          </a:p>
          <a:p>
            <a:endParaRPr lang="en-US" altLang="ko-KR" dirty="0">
              <a:solidFill>
                <a:srgbClr val="24292E"/>
              </a:solidFill>
              <a:latin typeface="-apple-system"/>
              <a:cs typeface="Arial" pitchFamily="34" charset="0"/>
            </a:endParaRPr>
          </a:p>
          <a:p>
            <a:r>
              <a:rPr lang="en-US" altLang="ko-KR" dirty="0">
                <a:solidFill>
                  <a:srgbClr val="24292E"/>
                </a:solidFill>
                <a:latin typeface="-apple-system"/>
                <a:cs typeface="Arial" pitchFamily="34" charset="0"/>
              </a:rPr>
              <a:t>Label are used in this </a:t>
            </a:r>
            <a:r>
              <a:rPr lang="en-US" altLang="ko-KR" dirty="0" err="1">
                <a:solidFill>
                  <a:srgbClr val="24292E"/>
                </a:solidFill>
                <a:latin typeface="-apple-system"/>
                <a:cs typeface="Arial" pitchFamily="34" charset="0"/>
              </a:rPr>
              <a:t>api</a:t>
            </a:r>
            <a:r>
              <a:rPr lang="en-US" altLang="ko-KR" dirty="0">
                <a:solidFill>
                  <a:srgbClr val="24292E"/>
                </a:solidFill>
                <a:latin typeface="-apple-system"/>
                <a:cs typeface="Arial" pitchFamily="34" charset="0"/>
              </a:rPr>
              <a:t> is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4292E"/>
                </a:solidFill>
                <a:latin typeface="-apple-system"/>
                <a:cs typeface="Arial" pitchFamily="34" charset="0"/>
              </a:rPr>
              <a:t>Normal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4292E"/>
                </a:solidFill>
                <a:latin typeface="-apple-system"/>
                <a:cs typeface="Arial" pitchFamily="34" charset="0"/>
              </a:rPr>
              <a:t>Suicide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45CD2B70-B861-4CF9-B704-535415CF62B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" r="19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93832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Workflow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4C3487-A463-432A-A87C-3463B157B871}"/>
              </a:ext>
            </a:extLst>
          </p:cNvPr>
          <p:cNvSpPr/>
          <p:nvPr/>
        </p:nvSpPr>
        <p:spPr>
          <a:xfrm>
            <a:off x="966856" y="1666920"/>
            <a:ext cx="505258" cy="5052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9AA7AF-BC65-43B9-B0A0-17B163F03BFF}"/>
              </a:ext>
            </a:extLst>
          </p:cNvPr>
          <p:cNvSpPr/>
          <p:nvPr/>
        </p:nvSpPr>
        <p:spPr>
          <a:xfrm>
            <a:off x="966855" y="2674816"/>
            <a:ext cx="505258" cy="5052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CBE8F9-CB8A-4F81-B531-DEC757293CB3}"/>
              </a:ext>
            </a:extLst>
          </p:cNvPr>
          <p:cNvSpPr/>
          <p:nvPr/>
        </p:nvSpPr>
        <p:spPr>
          <a:xfrm>
            <a:off x="966857" y="3528656"/>
            <a:ext cx="505258" cy="5052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BA0FC3-2860-46AD-B2BB-B21A72A3AA88}"/>
              </a:ext>
            </a:extLst>
          </p:cNvPr>
          <p:cNvSpPr/>
          <p:nvPr/>
        </p:nvSpPr>
        <p:spPr>
          <a:xfrm>
            <a:off x="966855" y="4416084"/>
            <a:ext cx="505258" cy="5052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E1102E-B51B-48DF-8462-A128864AB44D}"/>
              </a:ext>
            </a:extLst>
          </p:cNvPr>
          <p:cNvSpPr/>
          <p:nvPr/>
        </p:nvSpPr>
        <p:spPr>
          <a:xfrm>
            <a:off x="966855" y="5321384"/>
            <a:ext cx="505258" cy="5052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B56230DA-C1E6-4CB0-91CD-0E3B135A91C8}"/>
              </a:ext>
            </a:extLst>
          </p:cNvPr>
          <p:cNvSpPr/>
          <p:nvPr/>
        </p:nvSpPr>
        <p:spPr>
          <a:xfrm>
            <a:off x="19052" y="3753220"/>
            <a:ext cx="12153901" cy="2635034"/>
          </a:xfrm>
          <a:custGeom>
            <a:avLst/>
            <a:gdLst>
              <a:gd name="connsiteX0" fmla="*/ 0 w 9096375"/>
              <a:gd name="connsiteY0" fmla="*/ 2457450 h 2466975"/>
              <a:gd name="connsiteX1" fmla="*/ 6610350 w 9096375"/>
              <a:gd name="connsiteY1" fmla="*/ 2457450 h 2466975"/>
              <a:gd name="connsiteX2" fmla="*/ 6591300 w 9096375"/>
              <a:gd name="connsiteY2" fmla="*/ 2219325 h 2466975"/>
              <a:gd name="connsiteX3" fmla="*/ 6000750 w 9096375"/>
              <a:gd name="connsiteY3" fmla="*/ 1152525 h 2466975"/>
              <a:gd name="connsiteX4" fmla="*/ 6124575 w 9096375"/>
              <a:gd name="connsiteY4" fmla="*/ 1009650 h 2466975"/>
              <a:gd name="connsiteX5" fmla="*/ 6619875 w 9096375"/>
              <a:gd name="connsiteY5" fmla="*/ 1466850 h 2466975"/>
              <a:gd name="connsiteX6" fmla="*/ 6562725 w 9096375"/>
              <a:gd name="connsiteY6" fmla="*/ 0 h 2466975"/>
              <a:gd name="connsiteX7" fmla="*/ 6838950 w 9096375"/>
              <a:gd name="connsiteY7" fmla="*/ 9525 h 2466975"/>
              <a:gd name="connsiteX8" fmla="*/ 6905625 w 9096375"/>
              <a:gd name="connsiteY8" fmla="*/ 981075 h 2466975"/>
              <a:gd name="connsiteX9" fmla="*/ 7239000 w 9096375"/>
              <a:gd name="connsiteY9" fmla="*/ 981075 h 2466975"/>
              <a:gd name="connsiteX10" fmla="*/ 7629525 w 9096375"/>
              <a:gd name="connsiteY10" fmla="*/ 981075 h 2466975"/>
              <a:gd name="connsiteX11" fmla="*/ 7915275 w 9096375"/>
              <a:gd name="connsiteY11" fmla="*/ 981075 h 2466975"/>
              <a:gd name="connsiteX12" fmla="*/ 7896225 w 9096375"/>
              <a:gd name="connsiteY12" fmla="*/ 1781175 h 2466975"/>
              <a:gd name="connsiteX13" fmla="*/ 7658100 w 9096375"/>
              <a:gd name="connsiteY13" fmla="*/ 2466975 h 2466975"/>
              <a:gd name="connsiteX14" fmla="*/ 9096375 w 9096375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57493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553469 h 2562994"/>
              <a:gd name="connsiteX1" fmla="*/ 6592062 w 9144000"/>
              <a:gd name="connsiteY1" fmla="*/ 2560785 h 2562994"/>
              <a:gd name="connsiteX2" fmla="*/ 6591300 w 9144000"/>
              <a:gd name="connsiteY2" fmla="*/ 2315344 h 2562994"/>
              <a:gd name="connsiteX3" fmla="*/ 6000750 w 9144000"/>
              <a:gd name="connsiteY3" fmla="*/ 1248544 h 2562994"/>
              <a:gd name="connsiteX4" fmla="*/ 6197726 w 9144000"/>
              <a:gd name="connsiteY4" fmla="*/ 1080065 h 2562994"/>
              <a:gd name="connsiteX5" fmla="*/ 6619875 w 9144000"/>
              <a:gd name="connsiteY5" fmla="*/ 1562869 h 2562994"/>
              <a:gd name="connsiteX6" fmla="*/ 6562725 w 9144000"/>
              <a:gd name="connsiteY6" fmla="*/ 96019 h 2562994"/>
              <a:gd name="connsiteX7" fmla="*/ 6838950 w 9144000"/>
              <a:gd name="connsiteY7" fmla="*/ 105544 h 2562994"/>
              <a:gd name="connsiteX8" fmla="*/ 6905625 w 9144000"/>
              <a:gd name="connsiteY8" fmla="*/ 1077094 h 2562994"/>
              <a:gd name="connsiteX9" fmla="*/ 7239000 w 9144000"/>
              <a:gd name="connsiteY9" fmla="*/ 1077094 h 2562994"/>
              <a:gd name="connsiteX10" fmla="*/ 7629525 w 9144000"/>
              <a:gd name="connsiteY10" fmla="*/ 1077094 h 2562994"/>
              <a:gd name="connsiteX11" fmla="*/ 7915275 w 9144000"/>
              <a:gd name="connsiteY11" fmla="*/ 1077094 h 2562994"/>
              <a:gd name="connsiteX12" fmla="*/ 7896225 w 9144000"/>
              <a:gd name="connsiteY12" fmla="*/ 1877194 h 2562994"/>
              <a:gd name="connsiteX13" fmla="*/ 7658100 w 9144000"/>
              <a:gd name="connsiteY13" fmla="*/ 2562994 h 2562994"/>
              <a:gd name="connsiteX14" fmla="*/ 9144000 w 9144000"/>
              <a:gd name="connsiteY14" fmla="*/ 2562994 h 2562994"/>
              <a:gd name="connsiteX0" fmla="*/ 0 w 9144000"/>
              <a:gd name="connsiteY0" fmla="*/ 2613374 h 2622899"/>
              <a:gd name="connsiteX1" fmla="*/ 6592062 w 9144000"/>
              <a:gd name="connsiteY1" fmla="*/ 2620690 h 2622899"/>
              <a:gd name="connsiteX2" fmla="*/ 6591300 w 9144000"/>
              <a:gd name="connsiteY2" fmla="*/ 2375249 h 2622899"/>
              <a:gd name="connsiteX3" fmla="*/ 6000750 w 9144000"/>
              <a:gd name="connsiteY3" fmla="*/ 1308449 h 2622899"/>
              <a:gd name="connsiteX4" fmla="*/ 6197726 w 9144000"/>
              <a:gd name="connsiteY4" fmla="*/ 1139970 h 2622899"/>
              <a:gd name="connsiteX5" fmla="*/ 6619875 w 9144000"/>
              <a:gd name="connsiteY5" fmla="*/ 1622774 h 2622899"/>
              <a:gd name="connsiteX6" fmla="*/ 6562725 w 9144000"/>
              <a:gd name="connsiteY6" fmla="*/ 155924 h 2622899"/>
              <a:gd name="connsiteX7" fmla="*/ 6838950 w 9144000"/>
              <a:gd name="connsiteY7" fmla="*/ 165449 h 2622899"/>
              <a:gd name="connsiteX8" fmla="*/ 6905625 w 9144000"/>
              <a:gd name="connsiteY8" fmla="*/ 1136999 h 2622899"/>
              <a:gd name="connsiteX9" fmla="*/ 7239000 w 9144000"/>
              <a:gd name="connsiteY9" fmla="*/ 1136999 h 2622899"/>
              <a:gd name="connsiteX10" fmla="*/ 7629525 w 9144000"/>
              <a:gd name="connsiteY10" fmla="*/ 1136999 h 2622899"/>
              <a:gd name="connsiteX11" fmla="*/ 7915275 w 9144000"/>
              <a:gd name="connsiteY11" fmla="*/ 1136999 h 2622899"/>
              <a:gd name="connsiteX12" fmla="*/ 7896225 w 9144000"/>
              <a:gd name="connsiteY12" fmla="*/ 1937099 h 2622899"/>
              <a:gd name="connsiteX13" fmla="*/ 7658100 w 9144000"/>
              <a:gd name="connsiteY13" fmla="*/ 2622899 h 2622899"/>
              <a:gd name="connsiteX14" fmla="*/ 9144000 w 9144000"/>
              <a:gd name="connsiteY14" fmla="*/ 2622899 h 2622899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732165 w 9144000"/>
              <a:gd name="connsiteY11" fmla="*/ 854927 h 2635034"/>
              <a:gd name="connsiteX12" fmla="*/ 7922590 w 9144000"/>
              <a:gd name="connsiteY12" fmla="*/ 1167422 h 2635034"/>
              <a:gd name="connsiteX13" fmla="*/ 7877937 w 9144000"/>
              <a:gd name="connsiteY13" fmla="*/ 1945576 h 2635034"/>
              <a:gd name="connsiteX14" fmla="*/ 7658100 w 9144000"/>
              <a:gd name="connsiteY14" fmla="*/ 2635034 h 2635034"/>
              <a:gd name="connsiteX15" fmla="*/ 9144000 w 9144000"/>
              <a:gd name="connsiteY15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399324 w 9144000"/>
              <a:gd name="connsiteY10" fmla="*/ 792748 h 2635034"/>
              <a:gd name="connsiteX11" fmla="*/ 7625868 w 9144000"/>
              <a:gd name="connsiteY11" fmla="*/ 1178395 h 2635034"/>
              <a:gd name="connsiteX12" fmla="*/ 7732165 w 9144000"/>
              <a:gd name="connsiteY12" fmla="*/ 854927 h 2635034"/>
              <a:gd name="connsiteX13" fmla="*/ 7922590 w 9144000"/>
              <a:gd name="connsiteY13" fmla="*/ 1167422 h 2635034"/>
              <a:gd name="connsiteX14" fmla="*/ 7877937 w 9144000"/>
              <a:gd name="connsiteY14" fmla="*/ 1945576 h 2635034"/>
              <a:gd name="connsiteX15" fmla="*/ 7658100 w 9144000"/>
              <a:gd name="connsiteY15" fmla="*/ 2635034 h 2635034"/>
              <a:gd name="connsiteX16" fmla="*/ 9144000 w 9144000"/>
              <a:gd name="connsiteY16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56449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106715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982200"/>
              <a:gd name="connsiteY0" fmla="*/ 2625509 h 2635034"/>
              <a:gd name="connsiteX1" fmla="*/ 6592062 w 9982200"/>
              <a:gd name="connsiteY1" fmla="*/ 2632825 h 2635034"/>
              <a:gd name="connsiteX2" fmla="*/ 6591300 w 9982200"/>
              <a:gd name="connsiteY2" fmla="*/ 2387384 h 2635034"/>
              <a:gd name="connsiteX3" fmla="*/ 6000750 w 9982200"/>
              <a:gd name="connsiteY3" fmla="*/ 1320584 h 2635034"/>
              <a:gd name="connsiteX4" fmla="*/ 6197726 w 9982200"/>
              <a:gd name="connsiteY4" fmla="*/ 1152105 h 2635034"/>
              <a:gd name="connsiteX5" fmla="*/ 6619875 w 9982200"/>
              <a:gd name="connsiteY5" fmla="*/ 1634909 h 2635034"/>
              <a:gd name="connsiteX6" fmla="*/ 6562725 w 9982200"/>
              <a:gd name="connsiteY6" fmla="*/ 168059 h 2635034"/>
              <a:gd name="connsiteX7" fmla="*/ 6838950 w 9982200"/>
              <a:gd name="connsiteY7" fmla="*/ 177584 h 2635034"/>
              <a:gd name="connsiteX8" fmla="*/ 6905625 w 9982200"/>
              <a:gd name="connsiteY8" fmla="*/ 1149134 h 2635034"/>
              <a:gd name="connsiteX9" fmla="*/ 7092084 w 9982200"/>
              <a:gd name="connsiteY9" fmla="*/ 723252 h 2635034"/>
              <a:gd name="connsiteX10" fmla="*/ 7260945 w 9982200"/>
              <a:gd name="connsiteY10" fmla="*/ 1152791 h 2635034"/>
              <a:gd name="connsiteX11" fmla="*/ 7446873 w 9982200"/>
              <a:gd name="connsiteY11" fmla="*/ 763487 h 2635034"/>
              <a:gd name="connsiteX12" fmla="*/ 7622210 w 9982200"/>
              <a:gd name="connsiteY12" fmla="*/ 1178395 h 2635034"/>
              <a:gd name="connsiteX13" fmla="*/ 7776056 w 9982200"/>
              <a:gd name="connsiteY13" fmla="*/ 840297 h 2635034"/>
              <a:gd name="connsiteX14" fmla="*/ 7922590 w 9982200"/>
              <a:gd name="connsiteY14" fmla="*/ 1167422 h 2635034"/>
              <a:gd name="connsiteX15" fmla="*/ 7914513 w 9982200"/>
              <a:gd name="connsiteY15" fmla="*/ 1945576 h 2635034"/>
              <a:gd name="connsiteX16" fmla="*/ 7798002 w 9982200"/>
              <a:gd name="connsiteY16" fmla="*/ 2317968 h 2635034"/>
              <a:gd name="connsiteX17" fmla="*/ 7723937 w 9982200"/>
              <a:gd name="connsiteY17" fmla="*/ 2635034 h 2635034"/>
              <a:gd name="connsiteX18" fmla="*/ 9982200 w 9982200"/>
              <a:gd name="connsiteY18" fmla="*/ 2635034 h 2635034"/>
              <a:gd name="connsiteX0" fmla="*/ 0 w 12220575"/>
              <a:gd name="connsiteY0" fmla="*/ 2615984 h 2635034"/>
              <a:gd name="connsiteX1" fmla="*/ 8830437 w 12220575"/>
              <a:gd name="connsiteY1" fmla="*/ 2632825 h 2635034"/>
              <a:gd name="connsiteX2" fmla="*/ 8829675 w 12220575"/>
              <a:gd name="connsiteY2" fmla="*/ 2387384 h 2635034"/>
              <a:gd name="connsiteX3" fmla="*/ 8239125 w 12220575"/>
              <a:gd name="connsiteY3" fmla="*/ 1320584 h 2635034"/>
              <a:gd name="connsiteX4" fmla="*/ 8436101 w 12220575"/>
              <a:gd name="connsiteY4" fmla="*/ 1152105 h 2635034"/>
              <a:gd name="connsiteX5" fmla="*/ 8858250 w 12220575"/>
              <a:gd name="connsiteY5" fmla="*/ 1634909 h 2635034"/>
              <a:gd name="connsiteX6" fmla="*/ 8801100 w 12220575"/>
              <a:gd name="connsiteY6" fmla="*/ 168059 h 2635034"/>
              <a:gd name="connsiteX7" fmla="*/ 9077325 w 12220575"/>
              <a:gd name="connsiteY7" fmla="*/ 177584 h 2635034"/>
              <a:gd name="connsiteX8" fmla="*/ 9144000 w 12220575"/>
              <a:gd name="connsiteY8" fmla="*/ 1149134 h 2635034"/>
              <a:gd name="connsiteX9" fmla="*/ 9330459 w 12220575"/>
              <a:gd name="connsiteY9" fmla="*/ 723252 h 2635034"/>
              <a:gd name="connsiteX10" fmla="*/ 9499320 w 12220575"/>
              <a:gd name="connsiteY10" fmla="*/ 1152791 h 2635034"/>
              <a:gd name="connsiteX11" fmla="*/ 9685248 w 12220575"/>
              <a:gd name="connsiteY11" fmla="*/ 763487 h 2635034"/>
              <a:gd name="connsiteX12" fmla="*/ 9860585 w 12220575"/>
              <a:gd name="connsiteY12" fmla="*/ 1178395 h 2635034"/>
              <a:gd name="connsiteX13" fmla="*/ 10014431 w 12220575"/>
              <a:gd name="connsiteY13" fmla="*/ 840297 h 2635034"/>
              <a:gd name="connsiteX14" fmla="*/ 10160965 w 12220575"/>
              <a:gd name="connsiteY14" fmla="*/ 1167422 h 2635034"/>
              <a:gd name="connsiteX15" fmla="*/ 10152888 w 12220575"/>
              <a:gd name="connsiteY15" fmla="*/ 1945576 h 2635034"/>
              <a:gd name="connsiteX16" fmla="*/ 10036377 w 12220575"/>
              <a:gd name="connsiteY16" fmla="*/ 2317968 h 2635034"/>
              <a:gd name="connsiteX17" fmla="*/ 9962312 w 12220575"/>
              <a:gd name="connsiteY17" fmla="*/ 2635034 h 2635034"/>
              <a:gd name="connsiteX18" fmla="*/ 12220575 w 12220575"/>
              <a:gd name="connsiteY18" fmla="*/ 2635034 h 2635034"/>
              <a:gd name="connsiteX0" fmla="*/ 0 w 12153900"/>
              <a:gd name="connsiteY0" fmla="*/ 2615984 h 2635034"/>
              <a:gd name="connsiteX1" fmla="*/ 8763762 w 12153900"/>
              <a:gd name="connsiteY1" fmla="*/ 2632825 h 2635034"/>
              <a:gd name="connsiteX2" fmla="*/ 8763000 w 12153900"/>
              <a:gd name="connsiteY2" fmla="*/ 2387384 h 2635034"/>
              <a:gd name="connsiteX3" fmla="*/ 8172450 w 12153900"/>
              <a:gd name="connsiteY3" fmla="*/ 1320584 h 2635034"/>
              <a:gd name="connsiteX4" fmla="*/ 8369426 w 12153900"/>
              <a:gd name="connsiteY4" fmla="*/ 1152105 h 2635034"/>
              <a:gd name="connsiteX5" fmla="*/ 8791575 w 12153900"/>
              <a:gd name="connsiteY5" fmla="*/ 1634909 h 2635034"/>
              <a:gd name="connsiteX6" fmla="*/ 8734425 w 12153900"/>
              <a:gd name="connsiteY6" fmla="*/ 168059 h 2635034"/>
              <a:gd name="connsiteX7" fmla="*/ 9010650 w 12153900"/>
              <a:gd name="connsiteY7" fmla="*/ 177584 h 2635034"/>
              <a:gd name="connsiteX8" fmla="*/ 9077325 w 12153900"/>
              <a:gd name="connsiteY8" fmla="*/ 1149134 h 2635034"/>
              <a:gd name="connsiteX9" fmla="*/ 9263784 w 12153900"/>
              <a:gd name="connsiteY9" fmla="*/ 723252 h 2635034"/>
              <a:gd name="connsiteX10" fmla="*/ 9432645 w 12153900"/>
              <a:gd name="connsiteY10" fmla="*/ 1152791 h 2635034"/>
              <a:gd name="connsiteX11" fmla="*/ 9618573 w 12153900"/>
              <a:gd name="connsiteY11" fmla="*/ 763487 h 2635034"/>
              <a:gd name="connsiteX12" fmla="*/ 9793910 w 12153900"/>
              <a:gd name="connsiteY12" fmla="*/ 1178395 h 2635034"/>
              <a:gd name="connsiteX13" fmla="*/ 9947756 w 12153900"/>
              <a:gd name="connsiteY13" fmla="*/ 840297 h 2635034"/>
              <a:gd name="connsiteX14" fmla="*/ 10094290 w 12153900"/>
              <a:gd name="connsiteY14" fmla="*/ 1167422 h 2635034"/>
              <a:gd name="connsiteX15" fmla="*/ 10086213 w 12153900"/>
              <a:gd name="connsiteY15" fmla="*/ 1945576 h 2635034"/>
              <a:gd name="connsiteX16" fmla="*/ 9969702 w 12153900"/>
              <a:gd name="connsiteY16" fmla="*/ 2317968 h 2635034"/>
              <a:gd name="connsiteX17" fmla="*/ 9895637 w 12153900"/>
              <a:gd name="connsiteY17" fmla="*/ 2635034 h 2635034"/>
              <a:gd name="connsiteX18" fmla="*/ 12153900 w 12153900"/>
              <a:gd name="connsiteY18" fmla="*/ 2635034 h 263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53900" h="2635034">
                <a:moveTo>
                  <a:pt x="0" y="2615984"/>
                </a:moveTo>
                <a:lnTo>
                  <a:pt x="8763762" y="2632825"/>
                </a:lnTo>
                <a:cubicBezTo>
                  <a:pt x="8819592" y="2637574"/>
                  <a:pt x="8831529" y="2455787"/>
                  <a:pt x="8763000" y="2387384"/>
                </a:cubicBezTo>
                <a:cubicBezTo>
                  <a:pt x="8427160" y="2024470"/>
                  <a:pt x="8486344" y="1782254"/>
                  <a:pt x="8172450" y="1320584"/>
                </a:cubicBezTo>
                <a:cubicBezTo>
                  <a:pt x="7992591" y="1069504"/>
                  <a:pt x="8236712" y="1013193"/>
                  <a:pt x="8369426" y="1152105"/>
                </a:cubicBezTo>
                <a:cubicBezTo>
                  <a:pt x="8468689" y="1271587"/>
                  <a:pt x="8633790" y="1380096"/>
                  <a:pt x="8791575" y="1634909"/>
                </a:cubicBezTo>
                <a:lnTo>
                  <a:pt x="8734425" y="168059"/>
                </a:lnTo>
                <a:cubicBezTo>
                  <a:pt x="8724087" y="-51879"/>
                  <a:pt x="8999042" y="-63335"/>
                  <a:pt x="9010650" y="177584"/>
                </a:cubicBezTo>
                <a:lnTo>
                  <a:pt x="9077325" y="1149134"/>
                </a:lnTo>
                <a:cubicBezTo>
                  <a:pt x="9059774" y="1014527"/>
                  <a:pt x="9105809" y="723252"/>
                  <a:pt x="9263784" y="723252"/>
                </a:cubicBezTo>
                <a:cubicBezTo>
                  <a:pt x="9451019" y="730567"/>
                  <a:pt x="9431427" y="1003438"/>
                  <a:pt x="9432645" y="1152791"/>
                </a:cubicBezTo>
                <a:cubicBezTo>
                  <a:pt x="9445434" y="965376"/>
                  <a:pt x="9477286" y="758611"/>
                  <a:pt x="9618573" y="763487"/>
                </a:cubicBezTo>
                <a:cubicBezTo>
                  <a:pt x="9785465" y="761048"/>
                  <a:pt x="9789642" y="977838"/>
                  <a:pt x="9793910" y="1178395"/>
                </a:cubicBezTo>
                <a:cubicBezTo>
                  <a:pt x="9791980" y="1019633"/>
                  <a:pt x="9792232" y="838468"/>
                  <a:pt x="9947756" y="840297"/>
                </a:cubicBezTo>
                <a:cubicBezTo>
                  <a:pt x="10059388" y="849440"/>
                  <a:pt x="10069995" y="985647"/>
                  <a:pt x="10094290" y="1167422"/>
                </a:cubicBezTo>
                <a:cubicBezTo>
                  <a:pt x="10120859" y="1474356"/>
                  <a:pt x="10114508" y="1624012"/>
                  <a:pt x="10086213" y="1945576"/>
                </a:cubicBezTo>
                <a:cubicBezTo>
                  <a:pt x="10065448" y="2148306"/>
                  <a:pt x="10012438" y="2203058"/>
                  <a:pt x="9969702" y="2317968"/>
                </a:cubicBezTo>
                <a:cubicBezTo>
                  <a:pt x="9897706" y="2425562"/>
                  <a:pt x="9876129" y="2424913"/>
                  <a:pt x="9895637" y="2635034"/>
                </a:cubicBezTo>
                <a:lnTo>
                  <a:pt x="12153900" y="2635034"/>
                </a:lnTo>
              </a:path>
            </a:pathLst>
          </a:cu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27E15EF-726C-41E2-A9D4-59A00B52321E}"/>
              </a:ext>
            </a:extLst>
          </p:cNvPr>
          <p:cNvGrpSpPr/>
          <p:nvPr/>
        </p:nvGrpSpPr>
        <p:grpSpPr>
          <a:xfrm>
            <a:off x="7749314" y="2770057"/>
            <a:ext cx="2275890" cy="1322403"/>
            <a:chOff x="5680238" y="2623616"/>
            <a:chExt cx="2068326" cy="1201798"/>
          </a:xfrm>
          <a:solidFill>
            <a:schemeClr val="accent2"/>
          </a:solidFill>
        </p:grpSpPr>
        <p:sp>
          <p:nvSpPr>
            <p:cNvPr id="10" name="Right Arrow 7">
              <a:extLst>
                <a:ext uri="{FF2B5EF4-FFF2-40B4-BE49-F238E27FC236}">
                  <a16:creationId xmlns:a16="http://schemas.microsoft.com/office/drawing/2014/main" id="{33BA43C6-84D3-4A03-A258-4BB1384F592C}"/>
                </a:ext>
              </a:extLst>
            </p:cNvPr>
            <p:cNvSpPr/>
            <p:nvPr/>
          </p:nvSpPr>
          <p:spPr>
            <a:xfrm rot="16200000">
              <a:off x="6357325" y="2797138"/>
              <a:ext cx="687659" cy="340616"/>
            </a:xfrm>
            <a:prstGeom prst="rightArrow">
              <a:avLst/>
            </a:prstGeom>
            <a:solidFill>
              <a:schemeClr val="accent3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Right Arrow 16">
              <a:extLst>
                <a:ext uri="{FF2B5EF4-FFF2-40B4-BE49-F238E27FC236}">
                  <a16:creationId xmlns:a16="http://schemas.microsoft.com/office/drawing/2014/main" id="{C2183F64-CEE6-4902-B843-9B7E952615E9}"/>
                </a:ext>
              </a:extLst>
            </p:cNvPr>
            <p:cNvSpPr/>
            <p:nvPr/>
          </p:nvSpPr>
          <p:spPr>
            <a:xfrm rot="18900000">
              <a:off x="6873273" y="2992605"/>
              <a:ext cx="687659" cy="340616"/>
            </a:xfrm>
            <a:prstGeom prst="rightArrow">
              <a:avLst/>
            </a:prstGeom>
            <a:solidFill>
              <a:schemeClr val="accent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Right Arrow 17">
              <a:extLst>
                <a:ext uri="{FF2B5EF4-FFF2-40B4-BE49-F238E27FC236}">
                  <a16:creationId xmlns:a16="http://schemas.microsoft.com/office/drawing/2014/main" id="{EE3A15BA-2A06-439F-A9DD-6A12D7A80116}"/>
                </a:ext>
              </a:extLst>
            </p:cNvPr>
            <p:cNvSpPr/>
            <p:nvPr/>
          </p:nvSpPr>
          <p:spPr>
            <a:xfrm>
              <a:off x="7060905" y="3484798"/>
              <a:ext cx="687659" cy="340616"/>
            </a:xfrm>
            <a:prstGeom prst="rightArrow">
              <a:avLst/>
            </a:prstGeom>
            <a:solidFill>
              <a:schemeClr val="accent5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" name="Right Arrow 18">
              <a:extLst>
                <a:ext uri="{FF2B5EF4-FFF2-40B4-BE49-F238E27FC236}">
                  <a16:creationId xmlns:a16="http://schemas.microsoft.com/office/drawing/2014/main" id="{53768B99-8DAA-4064-AFA3-B685F6FEA476}"/>
                </a:ext>
              </a:extLst>
            </p:cNvPr>
            <p:cNvSpPr/>
            <p:nvPr/>
          </p:nvSpPr>
          <p:spPr>
            <a:xfrm rot="2700000" flipH="1">
              <a:off x="5838096" y="2992605"/>
              <a:ext cx="687659" cy="340616"/>
            </a:xfrm>
            <a:prstGeom prst="rightArrow">
              <a:avLst/>
            </a:prstGeom>
            <a:solidFill>
              <a:schemeClr val="accent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" name="Right Arrow 19">
              <a:extLst>
                <a:ext uri="{FF2B5EF4-FFF2-40B4-BE49-F238E27FC236}">
                  <a16:creationId xmlns:a16="http://schemas.microsoft.com/office/drawing/2014/main" id="{C9CC1A4B-C07F-44CB-998E-F8210DA1133A}"/>
                </a:ext>
              </a:extLst>
            </p:cNvPr>
            <p:cNvSpPr/>
            <p:nvPr/>
          </p:nvSpPr>
          <p:spPr>
            <a:xfrm flipH="1">
              <a:off x="5680238" y="3484798"/>
              <a:ext cx="687659" cy="340616"/>
            </a:xfrm>
            <a:prstGeom prst="rightArrow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DC77ADD-4B8E-40D4-95C1-16112C21DACE}"/>
              </a:ext>
            </a:extLst>
          </p:cNvPr>
          <p:cNvGrpSpPr/>
          <p:nvPr/>
        </p:nvGrpSpPr>
        <p:grpSpPr>
          <a:xfrm>
            <a:off x="1684067" y="1565605"/>
            <a:ext cx="4735786" cy="892552"/>
            <a:chOff x="592509" y="1556792"/>
            <a:chExt cx="2361076" cy="89255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267F42B-9842-416A-BF65-5C1915742096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Conver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entire text in the data to standard form such as convert text to lowercase, remove number whitespace link website and many more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6EF453C-BA86-458D-8698-2D3E648AE953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Case Folding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1716B51-D0F4-425F-88E4-95E7E5F374FE}"/>
              </a:ext>
            </a:extLst>
          </p:cNvPr>
          <p:cNvGrpSpPr/>
          <p:nvPr/>
        </p:nvGrpSpPr>
        <p:grpSpPr>
          <a:xfrm>
            <a:off x="1684067" y="2573501"/>
            <a:ext cx="4735786" cy="523220"/>
            <a:chOff x="592509" y="1556792"/>
            <a:chExt cx="2361076" cy="52322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2AE0282-01F0-4ECE-8F0F-62036E6540B7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Turnacating input string based on each word that composes it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3693A07-F990-411A-BCE6-35857C026846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Tokenization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21699F9-B00D-4249-BC15-C3937A2D6ED3}"/>
              </a:ext>
            </a:extLst>
          </p:cNvPr>
          <p:cNvGrpSpPr/>
          <p:nvPr/>
        </p:nvGrpSpPr>
        <p:grpSpPr>
          <a:xfrm>
            <a:off x="1684068" y="3427341"/>
            <a:ext cx="4735786" cy="707886"/>
            <a:chOff x="592509" y="1556792"/>
            <a:chExt cx="2361076" cy="70788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7384F6E-8928-4757-8879-A5C00018F0BB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Removing suffixes text and reduce number of variation on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represention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of a word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45D2BA3-0637-4325-B573-BF170D2C1557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Stemming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07BC674-F4D7-4A7B-87FA-1E4BCC8B00DA}"/>
              </a:ext>
            </a:extLst>
          </p:cNvPr>
          <p:cNvGrpSpPr/>
          <p:nvPr/>
        </p:nvGrpSpPr>
        <p:grpSpPr>
          <a:xfrm>
            <a:off x="1684065" y="4314769"/>
            <a:ext cx="4735786" cy="523220"/>
            <a:chOff x="592509" y="1556792"/>
            <a:chExt cx="2361076" cy="5232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1DA4D7-A2FD-47C2-8D17-C2D80EAD439E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Finding the basic form of word in the data set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C027426-BFE6-478E-8D22-4F9A33C403AF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Lemmetizer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BC43AC-6E18-4084-A853-21AF3C952169}"/>
              </a:ext>
            </a:extLst>
          </p:cNvPr>
          <p:cNvGrpSpPr/>
          <p:nvPr/>
        </p:nvGrpSpPr>
        <p:grpSpPr>
          <a:xfrm>
            <a:off x="1684063" y="5220068"/>
            <a:ext cx="4735786" cy="523220"/>
            <a:chOff x="592509" y="1556792"/>
            <a:chExt cx="2361076" cy="52322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AAA8F0E-BEC4-4F81-A24C-1CADE9E3D9F7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At last but not least convert text into numerical representation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8FD77A0-5B81-42EF-B697-5FF14F72598D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Vectorization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0" name="Rectangle 9">
            <a:extLst>
              <a:ext uri="{FF2B5EF4-FFF2-40B4-BE49-F238E27FC236}">
                <a16:creationId xmlns:a16="http://schemas.microsoft.com/office/drawing/2014/main" id="{2D967D4B-A21B-4EEC-A745-B546FCD18C82}"/>
              </a:ext>
            </a:extLst>
          </p:cNvPr>
          <p:cNvSpPr/>
          <p:nvPr/>
        </p:nvSpPr>
        <p:spPr>
          <a:xfrm>
            <a:off x="7018008" y="3581421"/>
            <a:ext cx="544314" cy="543427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1" name="Rounded Rectangle 25">
            <a:extLst>
              <a:ext uri="{FF2B5EF4-FFF2-40B4-BE49-F238E27FC236}">
                <a16:creationId xmlns:a16="http://schemas.microsoft.com/office/drawing/2014/main" id="{0C9EE718-DEA7-4FD6-AA47-88A28AB5FEC7}"/>
              </a:ext>
            </a:extLst>
          </p:cNvPr>
          <p:cNvSpPr/>
          <p:nvPr/>
        </p:nvSpPr>
        <p:spPr>
          <a:xfrm>
            <a:off x="7329175" y="2546726"/>
            <a:ext cx="592488" cy="434199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EEC833A-77F6-4B7A-8C49-E43A284A12DA}"/>
              </a:ext>
            </a:extLst>
          </p:cNvPr>
          <p:cNvSpPr/>
          <p:nvPr/>
        </p:nvSpPr>
        <p:spPr>
          <a:xfrm>
            <a:off x="9883189" y="2494181"/>
            <a:ext cx="592489" cy="539288"/>
          </a:xfrm>
          <a:custGeom>
            <a:avLst/>
            <a:gdLst>
              <a:gd name="connsiteX0" fmla="*/ 128588 w 952499"/>
              <a:gd name="connsiteY0" fmla="*/ 130690 h 866972"/>
              <a:gd name="connsiteX1" fmla="*/ 139065 w 952499"/>
              <a:gd name="connsiteY1" fmla="*/ 135452 h 866972"/>
              <a:gd name="connsiteX2" fmla="*/ 804863 w 952499"/>
              <a:gd name="connsiteY2" fmla="*/ 260230 h 866972"/>
              <a:gd name="connsiteX3" fmla="*/ 834390 w 952499"/>
              <a:gd name="connsiteY3" fmla="*/ 305950 h 866972"/>
              <a:gd name="connsiteX4" fmla="*/ 821055 w 952499"/>
              <a:gd name="connsiteY4" fmla="*/ 369767 h 866972"/>
              <a:gd name="connsiteX5" fmla="*/ 781050 w 952499"/>
              <a:gd name="connsiteY5" fmla="*/ 396437 h 866972"/>
              <a:gd name="connsiteX6" fmla="*/ 495300 w 952499"/>
              <a:gd name="connsiteY6" fmla="*/ 341192 h 866972"/>
              <a:gd name="connsiteX7" fmla="*/ 460057 w 952499"/>
              <a:gd name="connsiteY7" fmla="*/ 368815 h 866972"/>
              <a:gd name="connsiteX8" fmla="*/ 483870 w 952499"/>
              <a:gd name="connsiteY8" fmla="*/ 441205 h 866972"/>
              <a:gd name="connsiteX9" fmla="*/ 489585 w 952499"/>
              <a:gd name="connsiteY9" fmla="*/ 520262 h 866972"/>
              <a:gd name="connsiteX10" fmla="*/ 420053 w 952499"/>
              <a:gd name="connsiteY10" fmla="*/ 557410 h 866972"/>
              <a:gd name="connsiteX11" fmla="*/ 360997 w 952499"/>
              <a:gd name="connsiteY11" fmla="*/ 573602 h 866972"/>
              <a:gd name="connsiteX12" fmla="*/ 118110 w 952499"/>
              <a:gd name="connsiteY12" fmla="*/ 726002 h 866972"/>
              <a:gd name="connsiteX13" fmla="*/ 59055 w 952499"/>
              <a:gd name="connsiteY13" fmla="*/ 834588 h 866972"/>
              <a:gd name="connsiteX14" fmla="*/ 27622 w 952499"/>
              <a:gd name="connsiteY14" fmla="*/ 866972 h 866972"/>
              <a:gd name="connsiteX15" fmla="*/ 0 w 952499"/>
              <a:gd name="connsiteY15" fmla="*/ 837445 h 866972"/>
              <a:gd name="connsiteX16" fmla="*/ 0 w 952499"/>
              <a:gd name="connsiteY16" fmla="*/ 604082 h 866972"/>
              <a:gd name="connsiteX17" fmla="*/ 30480 w 952499"/>
              <a:gd name="connsiteY17" fmla="*/ 572650 h 866972"/>
              <a:gd name="connsiteX18" fmla="*/ 60007 w 952499"/>
              <a:gd name="connsiteY18" fmla="*/ 605035 h 866972"/>
              <a:gd name="connsiteX19" fmla="*/ 60007 w 952499"/>
              <a:gd name="connsiteY19" fmla="*/ 665042 h 866972"/>
              <a:gd name="connsiteX20" fmla="*/ 161925 w 952499"/>
              <a:gd name="connsiteY20" fmla="*/ 605987 h 866972"/>
              <a:gd name="connsiteX21" fmla="*/ 291465 w 952499"/>
              <a:gd name="connsiteY21" fmla="*/ 525025 h 866972"/>
              <a:gd name="connsiteX22" fmla="*/ 384810 w 952499"/>
              <a:gd name="connsiteY22" fmla="*/ 350717 h 866972"/>
              <a:gd name="connsiteX23" fmla="*/ 352425 w 952499"/>
              <a:gd name="connsiteY23" fmla="*/ 313570 h 866972"/>
              <a:gd name="connsiteX24" fmla="*/ 111442 w 952499"/>
              <a:gd name="connsiteY24" fmla="*/ 269755 h 866972"/>
              <a:gd name="connsiteX25" fmla="*/ 88582 w 952499"/>
              <a:gd name="connsiteY25" fmla="*/ 234512 h 866972"/>
              <a:gd name="connsiteX26" fmla="*/ 103822 w 952499"/>
              <a:gd name="connsiteY26" fmla="*/ 151645 h 866972"/>
              <a:gd name="connsiteX27" fmla="*/ 128588 w 952499"/>
              <a:gd name="connsiteY27" fmla="*/ 130690 h 866972"/>
              <a:gd name="connsiteX28" fmla="*/ 166136 w 952499"/>
              <a:gd name="connsiteY28" fmla="*/ 302 h 866972"/>
              <a:gd name="connsiteX29" fmla="*/ 219074 w 952499"/>
              <a:gd name="connsiteY29" fmla="*/ 8770 h 866972"/>
              <a:gd name="connsiteX30" fmla="*/ 918209 w 952499"/>
              <a:gd name="connsiteY30" fmla="*/ 140215 h 866972"/>
              <a:gd name="connsiteX31" fmla="*/ 952499 w 952499"/>
              <a:gd name="connsiteY31" fmla="*/ 149740 h 866972"/>
              <a:gd name="connsiteX32" fmla="*/ 850582 w 952499"/>
              <a:gd name="connsiteY32" fmla="*/ 246895 h 866972"/>
              <a:gd name="connsiteX33" fmla="*/ 809624 w 952499"/>
              <a:gd name="connsiteY33" fmla="*/ 248800 h 866972"/>
              <a:gd name="connsiteX34" fmla="*/ 144779 w 952499"/>
              <a:gd name="connsiteY34" fmla="*/ 124022 h 866972"/>
              <a:gd name="connsiteX35" fmla="*/ 114299 w 952499"/>
              <a:gd name="connsiteY35" fmla="*/ 84017 h 866972"/>
              <a:gd name="connsiteX36" fmla="*/ 166136 w 952499"/>
              <a:gd name="connsiteY36" fmla="*/ 302 h 866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52499" h="866972">
                <a:moveTo>
                  <a:pt x="128588" y="130690"/>
                </a:moveTo>
                <a:cubicBezTo>
                  <a:pt x="132397" y="132595"/>
                  <a:pt x="135255" y="134500"/>
                  <a:pt x="139065" y="135452"/>
                </a:cubicBezTo>
                <a:cubicBezTo>
                  <a:pt x="360997" y="178315"/>
                  <a:pt x="582930" y="221177"/>
                  <a:pt x="804863" y="260230"/>
                </a:cubicBezTo>
                <a:cubicBezTo>
                  <a:pt x="842010" y="266897"/>
                  <a:pt x="838200" y="283090"/>
                  <a:pt x="834390" y="305950"/>
                </a:cubicBezTo>
                <a:cubicBezTo>
                  <a:pt x="829628" y="327857"/>
                  <a:pt x="822007" y="348812"/>
                  <a:pt x="821055" y="369767"/>
                </a:cubicBezTo>
                <a:cubicBezTo>
                  <a:pt x="820103" y="400247"/>
                  <a:pt x="803910" y="401200"/>
                  <a:pt x="781050" y="396437"/>
                </a:cubicBezTo>
                <a:cubicBezTo>
                  <a:pt x="685800" y="377387"/>
                  <a:pt x="589597" y="361195"/>
                  <a:pt x="495300" y="341192"/>
                </a:cubicBezTo>
                <a:cubicBezTo>
                  <a:pt x="467678" y="335477"/>
                  <a:pt x="458153" y="339287"/>
                  <a:pt x="460057" y="368815"/>
                </a:cubicBezTo>
                <a:cubicBezTo>
                  <a:pt x="461963" y="395485"/>
                  <a:pt x="461963" y="419297"/>
                  <a:pt x="483870" y="441205"/>
                </a:cubicBezTo>
                <a:cubicBezTo>
                  <a:pt x="505778" y="463112"/>
                  <a:pt x="503872" y="493592"/>
                  <a:pt x="489585" y="520262"/>
                </a:cubicBezTo>
                <a:cubicBezTo>
                  <a:pt x="475297" y="547885"/>
                  <a:pt x="449580" y="563125"/>
                  <a:pt x="420053" y="557410"/>
                </a:cubicBezTo>
                <a:cubicBezTo>
                  <a:pt x="395288" y="552647"/>
                  <a:pt x="379095" y="562172"/>
                  <a:pt x="360997" y="573602"/>
                </a:cubicBezTo>
                <a:cubicBezTo>
                  <a:pt x="280035" y="625037"/>
                  <a:pt x="200978" y="679330"/>
                  <a:pt x="118110" y="726002"/>
                </a:cubicBezTo>
                <a:cubicBezTo>
                  <a:pt x="72390" y="751720"/>
                  <a:pt x="48578" y="781247"/>
                  <a:pt x="59055" y="834588"/>
                </a:cubicBezTo>
                <a:cubicBezTo>
                  <a:pt x="63817" y="858400"/>
                  <a:pt x="53340" y="866972"/>
                  <a:pt x="27622" y="866972"/>
                </a:cubicBezTo>
                <a:cubicBezTo>
                  <a:pt x="4763" y="866972"/>
                  <a:pt x="0" y="857447"/>
                  <a:pt x="0" y="837445"/>
                </a:cubicBezTo>
                <a:cubicBezTo>
                  <a:pt x="953" y="760292"/>
                  <a:pt x="953" y="682188"/>
                  <a:pt x="0" y="604082"/>
                </a:cubicBezTo>
                <a:cubicBezTo>
                  <a:pt x="0" y="581222"/>
                  <a:pt x="6667" y="572650"/>
                  <a:pt x="30480" y="572650"/>
                </a:cubicBezTo>
                <a:cubicBezTo>
                  <a:pt x="55245" y="572650"/>
                  <a:pt x="61913" y="583127"/>
                  <a:pt x="60007" y="605035"/>
                </a:cubicBezTo>
                <a:cubicBezTo>
                  <a:pt x="59055" y="624085"/>
                  <a:pt x="60007" y="642182"/>
                  <a:pt x="60007" y="665042"/>
                </a:cubicBezTo>
                <a:cubicBezTo>
                  <a:pt x="100013" y="649802"/>
                  <a:pt x="129540" y="625037"/>
                  <a:pt x="161925" y="605987"/>
                </a:cubicBezTo>
                <a:cubicBezTo>
                  <a:pt x="205740" y="580270"/>
                  <a:pt x="246697" y="549790"/>
                  <a:pt x="291465" y="525025"/>
                </a:cubicBezTo>
                <a:cubicBezTo>
                  <a:pt x="361950" y="485972"/>
                  <a:pt x="387667" y="427870"/>
                  <a:pt x="384810" y="350717"/>
                </a:cubicBezTo>
                <a:cubicBezTo>
                  <a:pt x="383857" y="325952"/>
                  <a:pt x="375285" y="317380"/>
                  <a:pt x="352425" y="313570"/>
                </a:cubicBezTo>
                <a:cubicBezTo>
                  <a:pt x="271463" y="300235"/>
                  <a:pt x="191453" y="283090"/>
                  <a:pt x="111442" y="269755"/>
                </a:cubicBezTo>
                <a:cubicBezTo>
                  <a:pt x="86678" y="265945"/>
                  <a:pt x="81915" y="257372"/>
                  <a:pt x="88582" y="234512"/>
                </a:cubicBezTo>
                <a:cubicBezTo>
                  <a:pt x="95250" y="206890"/>
                  <a:pt x="99060" y="179267"/>
                  <a:pt x="103822" y="151645"/>
                </a:cubicBezTo>
                <a:cubicBezTo>
                  <a:pt x="106680" y="137357"/>
                  <a:pt x="112395" y="127832"/>
                  <a:pt x="128588" y="130690"/>
                </a:cubicBezTo>
                <a:close/>
                <a:moveTo>
                  <a:pt x="166136" y="302"/>
                </a:moveTo>
                <a:cubicBezTo>
                  <a:pt x="179129" y="1269"/>
                  <a:pt x="196214" y="4484"/>
                  <a:pt x="219074" y="8770"/>
                </a:cubicBezTo>
                <a:cubicBezTo>
                  <a:pt x="452437" y="52585"/>
                  <a:pt x="684847" y="96400"/>
                  <a:pt x="918209" y="140215"/>
                </a:cubicBezTo>
                <a:cubicBezTo>
                  <a:pt x="926782" y="141167"/>
                  <a:pt x="935354" y="144977"/>
                  <a:pt x="952499" y="149740"/>
                </a:cubicBezTo>
                <a:cubicBezTo>
                  <a:pt x="916304" y="184030"/>
                  <a:pt x="882967" y="215462"/>
                  <a:pt x="850582" y="246895"/>
                </a:cubicBezTo>
                <a:cubicBezTo>
                  <a:pt x="837247" y="254515"/>
                  <a:pt x="823912" y="251657"/>
                  <a:pt x="809624" y="248800"/>
                </a:cubicBezTo>
                <a:cubicBezTo>
                  <a:pt x="587692" y="206890"/>
                  <a:pt x="366712" y="165932"/>
                  <a:pt x="144779" y="124022"/>
                </a:cubicBezTo>
                <a:cubicBezTo>
                  <a:pt x="114299" y="125927"/>
                  <a:pt x="109537" y="111640"/>
                  <a:pt x="114299" y="84017"/>
                </a:cubicBezTo>
                <a:cubicBezTo>
                  <a:pt x="125015" y="14723"/>
                  <a:pt x="127158" y="-2601"/>
                  <a:pt x="166136" y="302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4D8ADC5-4FF3-4674-8C0E-F6F524741031}"/>
              </a:ext>
            </a:extLst>
          </p:cNvPr>
          <p:cNvSpPr/>
          <p:nvPr/>
        </p:nvSpPr>
        <p:spPr>
          <a:xfrm>
            <a:off x="10253366" y="3642758"/>
            <a:ext cx="592488" cy="420752"/>
          </a:xfrm>
          <a:custGeom>
            <a:avLst/>
            <a:gdLst>
              <a:gd name="connsiteX0" fmla="*/ 1359605 w 2028518"/>
              <a:gd name="connsiteY0" fmla="*/ 1366447 h 1440540"/>
              <a:gd name="connsiteX1" fmla="*/ 1359605 w 2028518"/>
              <a:gd name="connsiteY1" fmla="*/ 1406271 h 1440540"/>
              <a:gd name="connsiteX2" fmla="*/ 1942246 w 2028518"/>
              <a:gd name="connsiteY2" fmla="*/ 1406271 h 1440540"/>
              <a:gd name="connsiteX3" fmla="*/ 1942246 w 2028518"/>
              <a:gd name="connsiteY3" fmla="*/ 1366447 h 1440540"/>
              <a:gd name="connsiteX4" fmla="*/ 1359605 w 2028518"/>
              <a:gd name="connsiteY4" fmla="*/ 1305350 h 1440540"/>
              <a:gd name="connsiteX5" fmla="*/ 1359605 w 2028518"/>
              <a:gd name="connsiteY5" fmla="*/ 1345174 h 1440540"/>
              <a:gd name="connsiteX6" fmla="*/ 1942246 w 2028518"/>
              <a:gd name="connsiteY6" fmla="*/ 1345174 h 1440540"/>
              <a:gd name="connsiteX7" fmla="*/ 1942246 w 2028518"/>
              <a:gd name="connsiteY7" fmla="*/ 1305350 h 1440540"/>
              <a:gd name="connsiteX8" fmla="*/ 1359605 w 2028518"/>
              <a:gd name="connsiteY8" fmla="*/ 1244254 h 1440540"/>
              <a:gd name="connsiteX9" fmla="*/ 1359605 w 2028518"/>
              <a:gd name="connsiteY9" fmla="*/ 1284078 h 1440540"/>
              <a:gd name="connsiteX10" fmla="*/ 1942246 w 2028518"/>
              <a:gd name="connsiteY10" fmla="*/ 1284078 h 1440540"/>
              <a:gd name="connsiteX11" fmla="*/ 1942246 w 2028518"/>
              <a:gd name="connsiteY11" fmla="*/ 1244254 h 1440540"/>
              <a:gd name="connsiteX12" fmla="*/ 1359605 w 2028518"/>
              <a:gd name="connsiteY12" fmla="*/ 1183157 h 1440540"/>
              <a:gd name="connsiteX13" fmla="*/ 1359605 w 2028518"/>
              <a:gd name="connsiteY13" fmla="*/ 1222981 h 1440540"/>
              <a:gd name="connsiteX14" fmla="*/ 1942246 w 2028518"/>
              <a:gd name="connsiteY14" fmla="*/ 1222981 h 1440540"/>
              <a:gd name="connsiteX15" fmla="*/ 1942246 w 2028518"/>
              <a:gd name="connsiteY15" fmla="*/ 1183157 h 1440540"/>
              <a:gd name="connsiteX16" fmla="*/ 1003047 w 2028518"/>
              <a:gd name="connsiteY16" fmla="*/ 821458 h 1440540"/>
              <a:gd name="connsiteX17" fmla="*/ 1003047 w 2028518"/>
              <a:gd name="connsiteY17" fmla="*/ 1439143 h 1440540"/>
              <a:gd name="connsiteX18" fmla="*/ 1259865 w 2028518"/>
              <a:gd name="connsiteY18" fmla="*/ 1439143 h 1440540"/>
              <a:gd name="connsiteX19" fmla="*/ 1259865 w 2028518"/>
              <a:gd name="connsiteY19" fmla="*/ 821458 h 1440540"/>
              <a:gd name="connsiteX20" fmla="*/ 640721 w 2028518"/>
              <a:gd name="connsiteY20" fmla="*/ 818736 h 1440540"/>
              <a:gd name="connsiteX21" fmla="*/ 640721 w 2028518"/>
              <a:gd name="connsiteY21" fmla="*/ 1436421 h 1440540"/>
              <a:gd name="connsiteX22" fmla="*/ 860983 w 2028518"/>
              <a:gd name="connsiteY22" fmla="*/ 1436421 h 1440540"/>
              <a:gd name="connsiteX23" fmla="*/ 860983 w 2028518"/>
              <a:gd name="connsiteY23" fmla="*/ 818736 h 1440540"/>
              <a:gd name="connsiteX24" fmla="*/ 1818380 w 2028518"/>
              <a:gd name="connsiteY24" fmla="*/ 734607 h 1440540"/>
              <a:gd name="connsiteX25" fmla="*/ 1818380 w 2028518"/>
              <a:gd name="connsiteY25" fmla="*/ 807677 h 1440540"/>
              <a:gd name="connsiteX26" fmla="*/ 1916476 w 2028518"/>
              <a:gd name="connsiteY26" fmla="*/ 807677 h 1440540"/>
              <a:gd name="connsiteX27" fmla="*/ 1916476 w 2028518"/>
              <a:gd name="connsiteY27" fmla="*/ 734607 h 1440540"/>
              <a:gd name="connsiteX28" fmla="*/ 1634779 w 2028518"/>
              <a:gd name="connsiteY28" fmla="*/ 734607 h 1440540"/>
              <a:gd name="connsiteX29" fmla="*/ 1634779 w 2028518"/>
              <a:gd name="connsiteY29" fmla="*/ 807677 h 1440540"/>
              <a:gd name="connsiteX30" fmla="*/ 1732875 w 2028518"/>
              <a:gd name="connsiteY30" fmla="*/ 807677 h 1440540"/>
              <a:gd name="connsiteX31" fmla="*/ 1732875 w 2028518"/>
              <a:gd name="connsiteY31" fmla="*/ 734607 h 1440540"/>
              <a:gd name="connsiteX32" fmla="*/ 1451179 w 2028518"/>
              <a:gd name="connsiteY32" fmla="*/ 734607 h 1440540"/>
              <a:gd name="connsiteX33" fmla="*/ 1451179 w 2028518"/>
              <a:gd name="connsiteY33" fmla="*/ 807677 h 1440540"/>
              <a:gd name="connsiteX34" fmla="*/ 1549275 w 2028518"/>
              <a:gd name="connsiteY34" fmla="*/ 807677 h 1440540"/>
              <a:gd name="connsiteX35" fmla="*/ 1549275 w 2028518"/>
              <a:gd name="connsiteY35" fmla="*/ 734607 h 1440540"/>
              <a:gd name="connsiteX36" fmla="*/ 1818380 w 2028518"/>
              <a:gd name="connsiteY36" fmla="*/ 582994 h 1440540"/>
              <a:gd name="connsiteX37" fmla="*/ 1818380 w 2028518"/>
              <a:gd name="connsiteY37" fmla="*/ 656064 h 1440540"/>
              <a:gd name="connsiteX38" fmla="*/ 1916476 w 2028518"/>
              <a:gd name="connsiteY38" fmla="*/ 656064 h 1440540"/>
              <a:gd name="connsiteX39" fmla="*/ 1916476 w 2028518"/>
              <a:gd name="connsiteY39" fmla="*/ 582994 h 1440540"/>
              <a:gd name="connsiteX40" fmla="*/ 1634779 w 2028518"/>
              <a:gd name="connsiteY40" fmla="*/ 582994 h 1440540"/>
              <a:gd name="connsiteX41" fmla="*/ 1634779 w 2028518"/>
              <a:gd name="connsiteY41" fmla="*/ 656064 h 1440540"/>
              <a:gd name="connsiteX42" fmla="*/ 1732875 w 2028518"/>
              <a:gd name="connsiteY42" fmla="*/ 656064 h 1440540"/>
              <a:gd name="connsiteX43" fmla="*/ 1732875 w 2028518"/>
              <a:gd name="connsiteY43" fmla="*/ 582994 h 1440540"/>
              <a:gd name="connsiteX44" fmla="*/ 1451179 w 2028518"/>
              <a:gd name="connsiteY44" fmla="*/ 582994 h 1440540"/>
              <a:gd name="connsiteX45" fmla="*/ 1451179 w 2028518"/>
              <a:gd name="connsiteY45" fmla="*/ 656064 h 1440540"/>
              <a:gd name="connsiteX46" fmla="*/ 1549275 w 2028518"/>
              <a:gd name="connsiteY46" fmla="*/ 656064 h 1440540"/>
              <a:gd name="connsiteX47" fmla="*/ 1549275 w 2028518"/>
              <a:gd name="connsiteY47" fmla="*/ 582994 h 1440540"/>
              <a:gd name="connsiteX48" fmla="*/ 403424 w 2028518"/>
              <a:gd name="connsiteY48" fmla="*/ 499916 h 1440540"/>
              <a:gd name="connsiteX49" fmla="*/ 348620 w 2028518"/>
              <a:gd name="connsiteY49" fmla="*/ 554720 h 1440540"/>
              <a:gd name="connsiteX50" fmla="*/ 348620 w 2028518"/>
              <a:gd name="connsiteY50" fmla="*/ 1438886 h 1440540"/>
              <a:gd name="connsiteX51" fmla="*/ 458227 w 2028518"/>
              <a:gd name="connsiteY51" fmla="*/ 1438886 h 1440540"/>
              <a:gd name="connsiteX52" fmla="*/ 458228 w 2028518"/>
              <a:gd name="connsiteY52" fmla="*/ 554720 h 1440540"/>
              <a:gd name="connsiteX53" fmla="*/ 403424 w 2028518"/>
              <a:gd name="connsiteY53" fmla="*/ 499916 h 1440540"/>
              <a:gd name="connsiteX54" fmla="*/ 169200 w 2028518"/>
              <a:gd name="connsiteY54" fmla="*/ 496212 h 1440540"/>
              <a:gd name="connsiteX55" fmla="*/ 114396 w 2028518"/>
              <a:gd name="connsiteY55" fmla="*/ 551016 h 1440540"/>
              <a:gd name="connsiteX56" fmla="*/ 114396 w 2028518"/>
              <a:gd name="connsiteY56" fmla="*/ 1435182 h 1440540"/>
              <a:gd name="connsiteX57" fmla="*/ 224003 w 2028518"/>
              <a:gd name="connsiteY57" fmla="*/ 1435182 h 1440540"/>
              <a:gd name="connsiteX58" fmla="*/ 224004 w 2028518"/>
              <a:gd name="connsiteY58" fmla="*/ 551016 h 1440540"/>
              <a:gd name="connsiteX59" fmla="*/ 169200 w 2028518"/>
              <a:gd name="connsiteY59" fmla="*/ 496212 h 1440540"/>
              <a:gd name="connsiteX60" fmla="*/ 1818380 w 2028518"/>
              <a:gd name="connsiteY60" fmla="*/ 431380 h 1440540"/>
              <a:gd name="connsiteX61" fmla="*/ 1818380 w 2028518"/>
              <a:gd name="connsiteY61" fmla="*/ 504450 h 1440540"/>
              <a:gd name="connsiteX62" fmla="*/ 1916476 w 2028518"/>
              <a:gd name="connsiteY62" fmla="*/ 504450 h 1440540"/>
              <a:gd name="connsiteX63" fmla="*/ 1916476 w 2028518"/>
              <a:gd name="connsiteY63" fmla="*/ 431380 h 1440540"/>
              <a:gd name="connsiteX64" fmla="*/ 1634779 w 2028518"/>
              <a:gd name="connsiteY64" fmla="*/ 431380 h 1440540"/>
              <a:gd name="connsiteX65" fmla="*/ 1634779 w 2028518"/>
              <a:gd name="connsiteY65" fmla="*/ 504450 h 1440540"/>
              <a:gd name="connsiteX66" fmla="*/ 1732875 w 2028518"/>
              <a:gd name="connsiteY66" fmla="*/ 504450 h 1440540"/>
              <a:gd name="connsiteX67" fmla="*/ 1732875 w 2028518"/>
              <a:gd name="connsiteY67" fmla="*/ 431380 h 1440540"/>
              <a:gd name="connsiteX68" fmla="*/ 1451179 w 2028518"/>
              <a:gd name="connsiteY68" fmla="*/ 431380 h 1440540"/>
              <a:gd name="connsiteX69" fmla="*/ 1451179 w 2028518"/>
              <a:gd name="connsiteY69" fmla="*/ 504450 h 1440540"/>
              <a:gd name="connsiteX70" fmla="*/ 1549275 w 2028518"/>
              <a:gd name="connsiteY70" fmla="*/ 504450 h 1440540"/>
              <a:gd name="connsiteX71" fmla="*/ 1549275 w 2028518"/>
              <a:gd name="connsiteY71" fmla="*/ 431380 h 1440540"/>
              <a:gd name="connsiteX72" fmla="*/ 1254606 w 2028518"/>
              <a:gd name="connsiteY72" fmla="*/ 431380 h 1440540"/>
              <a:gd name="connsiteX73" fmla="*/ 1254606 w 2028518"/>
              <a:gd name="connsiteY73" fmla="*/ 504450 h 1440540"/>
              <a:gd name="connsiteX74" fmla="*/ 1352702 w 2028518"/>
              <a:gd name="connsiteY74" fmla="*/ 504450 h 1440540"/>
              <a:gd name="connsiteX75" fmla="*/ 1352702 w 2028518"/>
              <a:gd name="connsiteY75" fmla="*/ 431380 h 1440540"/>
              <a:gd name="connsiteX76" fmla="*/ 1071005 w 2028518"/>
              <a:gd name="connsiteY76" fmla="*/ 431380 h 1440540"/>
              <a:gd name="connsiteX77" fmla="*/ 1071005 w 2028518"/>
              <a:gd name="connsiteY77" fmla="*/ 504450 h 1440540"/>
              <a:gd name="connsiteX78" fmla="*/ 1169101 w 2028518"/>
              <a:gd name="connsiteY78" fmla="*/ 504450 h 1440540"/>
              <a:gd name="connsiteX79" fmla="*/ 1169101 w 2028518"/>
              <a:gd name="connsiteY79" fmla="*/ 431380 h 1440540"/>
              <a:gd name="connsiteX80" fmla="*/ 887405 w 2028518"/>
              <a:gd name="connsiteY80" fmla="*/ 431380 h 1440540"/>
              <a:gd name="connsiteX81" fmla="*/ 887405 w 2028518"/>
              <a:gd name="connsiteY81" fmla="*/ 504450 h 1440540"/>
              <a:gd name="connsiteX82" fmla="*/ 985501 w 2028518"/>
              <a:gd name="connsiteY82" fmla="*/ 504450 h 1440540"/>
              <a:gd name="connsiteX83" fmla="*/ 985501 w 2028518"/>
              <a:gd name="connsiteY83" fmla="*/ 431380 h 1440540"/>
              <a:gd name="connsiteX84" fmla="*/ 726849 w 2028518"/>
              <a:gd name="connsiteY84" fmla="*/ 431380 h 1440540"/>
              <a:gd name="connsiteX85" fmla="*/ 726849 w 2028518"/>
              <a:gd name="connsiteY85" fmla="*/ 504450 h 1440540"/>
              <a:gd name="connsiteX86" fmla="*/ 824945 w 2028518"/>
              <a:gd name="connsiteY86" fmla="*/ 504450 h 1440540"/>
              <a:gd name="connsiteX87" fmla="*/ 824945 w 2028518"/>
              <a:gd name="connsiteY87" fmla="*/ 431380 h 1440540"/>
              <a:gd name="connsiteX88" fmla="*/ 543248 w 2028518"/>
              <a:gd name="connsiteY88" fmla="*/ 431380 h 1440540"/>
              <a:gd name="connsiteX89" fmla="*/ 543248 w 2028518"/>
              <a:gd name="connsiteY89" fmla="*/ 504450 h 1440540"/>
              <a:gd name="connsiteX90" fmla="*/ 641344 w 2028518"/>
              <a:gd name="connsiteY90" fmla="*/ 504450 h 1440540"/>
              <a:gd name="connsiteX91" fmla="*/ 641344 w 2028518"/>
              <a:gd name="connsiteY91" fmla="*/ 431380 h 1440540"/>
              <a:gd name="connsiteX92" fmla="*/ 525663 w 2028518"/>
              <a:gd name="connsiteY92" fmla="*/ 0 h 1440540"/>
              <a:gd name="connsiteX93" fmla="*/ 525663 w 2028518"/>
              <a:gd name="connsiteY93" fmla="*/ 296929 h 1440540"/>
              <a:gd name="connsiteX94" fmla="*/ 1026614 w 2028518"/>
              <a:gd name="connsiteY94" fmla="*/ 0 h 1440540"/>
              <a:gd name="connsiteX95" fmla="*/ 1026614 w 2028518"/>
              <a:gd name="connsiteY95" fmla="*/ 296930 h 1440540"/>
              <a:gd name="connsiteX96" fmla="*/ 1527566 w 2028518"/>
              <a:gd name="connsiteY96" fmla="*/ 0 h 1440540"/>
              <a:gd name="connsiteX97" fmla="*/ 1527566 w 2028518"/>
              <a:gd name="connsiteY97" fmla="*/ 296930 h 1440540"/>
              <a:gd name="connsiteX98" fmla="*/ 2028518 w 2028518"/>
              <a:gd name="connsiteY98" fmla="*/ 0 h 1440540"/>
              <a:gd name="connsiteX99" fmla="*/ 2028518 w 2028518"/>
              <a:gd name="connsiteY99" fmla="*/ 311577 h 1440540"/>
              <a:gd name="connsiteX100" fmla="*/ 2028518 w 2028518"/>
              <a:gd name="connsiteY100" fmla="*/ 1440540 h 1440540"/>
              <a:gd name="connsiteX101" fmla="*/ 0 w 2028518"/>
              <a:gd name="connsiteY101" fmla="*/ 1440540 h 1440540"/>
              <a:gd name="connsiteX102" fmla="*/ 0 w 2028518"/>
              <a:gd name="connsiteY102" fmla="*/ 311577 h 144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028518" h="1440540">
                <a:moveTo>
                  <a:pt x="1359605" y="1366447"/>
                </a:moveTo>
                <a:lnTo>
                  <a:pt x="1359605" y="1406271"/>
                </a:lnTo>
                <a:lnTo>
                  <a:pt x="1942246" y="1406271"/>
                </a:lnTo>
                <a:lnTo>
                  <a:pt x="1942246" y="1366447"/>
                </a:lnTo>
                <a:close/>
                <a:moveTo>
                  <a:pt x="1359605" y="1305350"/>
                </a:moveTo>
                <a:lnTo>
                  <a:pt x="1359605" y="1345174"/>
                </a:lnTo>
                <a:lnTo>
                  <a:pt x="1942246" y="1345174"/>
                </a:lnTo>
                <a:lnTo>
                  <a:pt x="1942246" y="1305350"/>
                </a:lnTo>
                <a:close/>
                <a:moveTo>
                  <a:pt x="1359605" y="1244254"/>
                </a:moveTo>
                <a:lnTo>
                  <a:pt x="1359605" y="1284078"/>
                </a:lnTo>
                <a:lnTo>
                  <a:pt x="1942246" y="1284078"/>
                </a:lnTo>
                <a:lnTo>
                  <a:pt x="1942246" y="1244254"/>
                </a:lnTo>
                <a:close/>
                <a:moveTo>
                  <a:pt x="1359605" y="1183157"/>
                </a:moveTo>
                <a:lnTo>
                  <a:pt x="1359605" y="1222981"/>
                </a:lnTo>
                <a:lnTo>
                  <a:pt x="1942246" y="1222981"/>
                </a:lnTo>
                <a:lnTo>
                  <a:pt x="1942246" y="1183157"/>
                </a:lnTo>
                <a:close/>
                <a:moveTo>
                  <a:pt x="1003047" y="821458"/>
                </a:moveTo>
                <a:lnTo>
                  <a:pt x="1003047" y="1439143"/>
                </a:lnTo>
                <a:lnTo>
                  <a:pt x="1259865" y="1439143"/>
                </a:lnTo>
                <a:lnTo>
                  <a:pt x="1259865" y="821458"/>
                </a:lnTo>
                <a:close/>
                <a:moveTo>
                  <a:pt x="640721" y="818736"/>
                </a:moveTo>
                <a:lnTo>
                  <a:pt x="640721" y="1436421"/>
                </a:lnTo>
                <a:lnTo>
                  <a:pt x="860983" y="1436421"/>
                </a:lnTo>
                <a:lnTo>
                  <a:pt x="860983" y="818736"/>
                </a:lnTo>
                <a:close/>
                <a:moveTo>
                  <a:pt x="1818380" y="734607"/>
                </a:moveTo>
                <a:lnTo>
                  <a:pt x="1818380" y="807677"/>
                </a:lnTo>
                <a:lnTo>
                  <a:pt x="1916476" y="807677"/>
                </a:lnTo>
                <a:lnTo>
                  <a:pt x="1916476" y="734607"/>
                </a:lnTo>
                <a:close/>
                <a:moveTo>
                  <a:pt x="1634779" y="734607"/>
                </a:moveTo>
                <a:lnTo>
                  <a:pt x="1634779" y="807677"/>
                </a:lnTo>
                <a:lnTo>
                  <a:pt x="1732875" y="807677"/>
                </a:lnTo>
                <a:lnTo>
                  <a:pt x="1732875" y="734607"/>
                </a:lnTo>
                <a:close/>
                <a:moveTo>
                  <a:pt x="1451179" y="734607"/>
                </a:moveTo>
                <a:lnTo>
                  <a:pt x="1451179" y="807677"/>
                </a:lnTo>
                <a:lnTo>
                  <a:pt x="1549275" y="807677"/>
                </a:lnTo>
                <a:lnTo>
                  <a:pt x="1549275" y="734607"/>
                </a:lnTo>
                <a:close/>
                <a:moveTo>
                  <a:pt x="1818380" y="582994"/>
                </a:moveTo>
                <a:lnTo>
                  <a:pt x="1818380" y="656064"/>
                </a:lnTo>
                <a:lnTo>
                  <a:pt x="1916476" y="656064"/>
                </a:lnTo>
                <a:lnTo>
                  <a:pt x="1916476" y="582994"/>
                </a:lnTo>
                <a:close/>
                <a:moveTo>
                  <a:pt x="1634779" y="582994"/>
                </a:moveTo>
                <a:lnTo>
                  <a:pt x="1634779" y="656064"/>
                </a:lnTo>
                <a:lnTo>
                  <a:pt x="1732875" y="656064"/>
                </a:lnTo>
                <a:lnTo>
                  <a:pt x="1732875" y="582994"/>
                </a:lnTo>
                <a:close/>
                <a:moveTo>
                  <a:pt x="1451179" y="582994"/>
                </a:moveTo>
                <a:lnTo>
                  <a:pt x="1451179" y="656064"/>
                </a:lnTo>
                <a:lnTo>
                  <a:pt x="1549275" y="656064"/>
                </a:lnTo>
                <a:lnTo>
                  <a:pt x="1549275" y="582994"/>
                </a:lnTo>
                <a:close/>
                <a:moveTo>
                  <a:pt x="403424" y="499916"/>
                </a:moveTo>
                <a:cubicBezTo>
                  <a:pt x="373157" y="499916"/>
                  <a:pt x="348620" y="524453"/>
                  <a:pt x="348620" y="554720"/>
                </a:cubicBezTo>
                <a:lnTo>
                  <a:pt x="348620" y="1438886"/>
                </a:lnTo>
                <a:lnTo>
                  <a:pt x="458227" y="1438886"/>
                </a:lnTo>
                <a:cubicBezTo>
                  <a:pt x="458227" y="1144164"/>
                  <a:pt x="458228" y="849442"/>
                  <a:pt x="458228" y="554720"/>
                </a:cubicBezTo>
                <a:cubicBezTo>
                  <a:pt x="458228" y="524453"/>
                  <a:pt x="433691" y="499916"/>
                  <a:pt x="403424" y="499916"/>
                </a:cubicBezTo>
                <a:close/>
                <a:moveTo>
                  <a:pt x="169200" y="496212"/>
                </a:moveTo>
                <a:cubicBezTo>
                  <a:pt x="138933" y="496212"/>
                  <a:pt x="114396" y="520749"/>
                  <a:pt x="114396" y="551016"/>
                </a:cubicBezTo>
                <a:lnTo>
                  <a:pt x="114396" y="1435182"/>
                </a:lnTo>
                <a:lnTo>
                  <a:pt x="224003" y="1435182"/>
                </a:lnTo>
                <a:cubicBezTo>
                  <a:pt x="224003" y="1140460"/>
                  <a:pt x="224004" y="845738"/>
                  <a:pt x="224004" y="551016"/>
                </a:cubicBezTo>
                <a:cubicBezTo>
                  <a:pt x="224004" y="520749"/>
                  <a:pt x="199467" y="496212"/>
                  <a:pt x="169200" y="496212"/>
                </a:cubicBezTo>
                <a:close/>
                <a:moveTo>
                  <a:pt x="1818380" y="431380"/>
                </a:moveTo>
                <a:lnTo>
                  <a:pt x="1818380" y="504450"/>
                </a:lnTo>
                <a:lnTo>
                  <a:pt x="1916476" y="504450"/>
                </a:lnTo>
                <a:lnTo>
                  <a:pt x="1916476" y="431380"/>
                </a:lnTo>
                <a:close/>
                <a:moveTo>
                  <a:pt x="1634779" y="431380"/>
                </a:moveTo>
                <a:lnTo>
                  <a:pt x="1634779" y="504450"/>
                </a:lnTo>
                <a:lnTo>
                  <a:pt x="1732875" y="504450"/>
                </a:lnTo>
                <a:lnTo>
                  <a:pt x="1732875" y="431380"/>
                </a:lnTo>
                <a:close/>
                <a:moveTo>
                  <a:pt x="1451179" y="431380"/>
                </a:moveTo>
                <a:lnTo>
                  <a:pt x="1451179" y="504450"/>
                </a:lnTo>
                <a:lnTo>
                  <a:pt x="1549275" y="504450"/>
                </a:lnTo>
                <a:lnTo>
                  <a:pt x="1549275" y="431380"/>
                </a:lnTo>
                <a:close/>
                <a:moveTo>
                  <a:pt x="1254606" y="431380"/>
                </a:moveTo>
                <a:lnTo>
                  <a:pt x="1254606" y="504450"/>
                </a:lnTo>
                <a:lnTo>
                  <a:pt x="1352702" y="504450"/>
                </a:lnTo>
                <a:lnTo>
                  <a:pt x="1352702" y="431380"/>
                </a:lnTo>
                <a:close/>
                <a:moveTo>
                  <a:pt x="1071005" y="431380"/>
                </a:moveTo>
                <a:lnTo>
                  <a:pt x="1071005" y="504450"/>
                </a:lnTo>
                <a:lnTo>
                  <a:pt x="1169101" y="504450"/>
                </a:lnTo>
                <a:lnTo>
                  <a:pt x="1169101" y="431380"/>
                </a:lnTo>
                <a:close/>
                <a:moveTo>
                  <a:pt x="887405" y="431380"/>
                </a:moveTo>
                <a:lnTo>
                  <a:pt x="887405" y="504450"/>
                </a:lnTo>
                <a:lnTo>
                  <a:pt x="985501" y="504450"/>
                </a:lnTo>
                <a:lnTo>
                  <a:pt x="985501" y="431380"/>
                </a:lnTo>
                <a:close/>
                <a:moveTo>
                  <a:pt x="726849" y="431380"/>
                </a:moveTo>
                <a:lnTo>
                  <a:pt x="726849" y="504450"/>
                </a:lnTo>
                <a:lnTo>
                  <a:pt x="824945" y="504450"/>
                </a:lnTo>
                <a:lnTo>
                  <a:pt x="824945" y="431380"/>
                </a:lnTo>
                <a:close/>
                <a:moveTo>
                  <a:pt x="543248" y="431380"/>
                </a:moveTo>
                <a:lnTo>
                  <a:pt x="543248" y="504450"/>
                </a:lnTo>
                <a:lnTo>
                  <a:pt x="641344" y="504450"/>
                </a:lnTo>
                <a:lnTo>
                  <a:pt x="641344" y="431380"/>
                </a:lnTo>
                <a:close/>
                <a:moveTo>
                  <a:pt x="525663" y="0"/>
                </a:moveTo>
                <a:lnTo>
                  <a:pt x="525663" y="296929"/>
                </a:lnTo>
                <a:lnTo>
                  <a:pt x="1026614" y="0"/>
                </a:lnTo>
                <a:lnTo>
                  <a:pt x="1026614" y="296930"/>
                </a:lnTo>
                <a:lnTo>
                  <a:pt x="1527566" y="0"/>
                </a:lnTo>
                <a:lnTo>
                  <a:pt x="1527566" y="296930"/>
                </a:lnTo>
                <a:lnTo>
                  <a:pt x="2028518" y="0"/>
                </a:lnTo>
                <a:lnTo>
                  <a:pt x="2028518" y="311577"/>
                </a:lnTo>
                <a:lnTo>
                  <a:pt x="2028518" y="1440540"/>
                </a:lnTo>
                <a:lnTo>
                  <a:pt x="0" y="1440540"/>
                </a:lnTo>
                <a:lnTo>
                  <a:pt x="0" y="31157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ectangle 9">
            <a:extLst>
              <a:ext uri="{FF2B5EF4-FFF2-40B4-BE49-F238E27FC236}">
                <a16:creationId xmlns:a16="http://schemas.microsoft.com/office/drawing/2014/main" id="{798D5D5B-4A52-4066-972A-0A86003F7082}"/>
              </a:ext>
            </a:extLst>
          </p:cNvPr>
          <p:cNvSpPr/>
          <p:nvPr/>
        </p:nvSpPr>
        <p:spPr>
          <a:xfrm>
            <a:off x="1061850" y="1755142"/>
            <a:ext cx="315268" cy="314754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8" name="Rounded Rectangle 25">
            <a:extLst>
              <a:ext uri="{FF2B5EF4-FFF2-40B4-BE49-F238E27FC236}">
                <a16:creationId xmlns:a16="http://schemas.microsoft.com/office/drawing/2014/main" id="{23369DD0-022D-4A2D-BD0E-7833408F412F}"/>
              </a:ext>
            </a:extLst>
          </p:cNvPr>
          <p:cNvSpPr/>
          <p:nvPr/>
        </p:nvSpPr>
        <p:spPr>
          <a:xfrm>
            <a:off x="1058607" y="2801432"/>
            <a:ext cx="343170" cy="251489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B27C0C06-4740-4500-8DEE-6DA32F7D50D9}"/>
              </a:ext>
            </a:extLst>
          </p:cNvPr>
          <p:cNvSpPr/>
          <p:nvPr/>
        </p:nvSpPr>
        <p:spPr>
          <a:xfrm>
            <a:off x="1058605" y="4512534"/>
            <a:ext cx="343171" cy="312357"/>
          </a:xfrm>
          <a:custGeom>
            <a:avLst/>
            <a:gdLst>
              <a:gd name="connsiteX0" fmla="*/ 128588 w 952499"/>
              <a:gd name="connsiteY0" fmla="*/ 130690 h 866972"/>
              <a:gd name="connsiteX1" fmla="*/ 139065 w 952499"/>
              <a:gd name="connsiteY1" fmla="*/ 135452 h 866972"/>
              <a:gd name="connsiteX2" fmla="*/ 804863 w 952499"/>
              <a:gd name="connsiteY2" fmla="*/ 260230 h 866972"/>
              <a:gd name="connsiteX3" fmla="*/ 834390 w 952499"/>
              <a:gd name="connsiteY3" fmla="*/ 305950 h 866972"/>
              <a:gd name="connsiteX4" fmla="*/ 821055 w 952499"/>
              <a:gd name="connsiteY4" fmla="*/ 369767 h 866972"/>
              <a:gd name="connsiteX5" fmla="*/ 781050 w 952499"/>
              <a:gd name="connsiteY5" fmla="*/ 396437 h 866972"/>
              <a:gd name="connsiteX6" fmla="*/ 495300 w 952499"/>
              <a:gd name="connsiteY6" fmla="*/ 341192 h 866972"/>
              <a:gd name="connsiteX7" fmla="*/ 460057 w 952499"/>
              <a:gd name="connsiteY7" fmla="*/ 368815 h 866972"/>
              <a:gd name="connsiteX8" fmla="*/ 483870 w 952499"/>
              <a:gd name="connsiteY8" fmla="*/ 441205 h 866972"/>
              <a:gd name="connsiteX9" fmla="*/ 489585 w 952499"/>
              <a:gd name="connsiteY9" fmla="*/ 520262 h 866972"/>
              <a:gd name="connsiteX10" fmla="*/ 420053 w 952499"/>
              <a:gd name="connsiteY10" fmla="*/ 557410 h 866972"/>
              <a:gd name="connsiteX11" fmla="*/ 360997 w 952499"/>
              <a:gd name="connsiteY11" fmla="*/ 573602 h 866972"/>
              <a:gd name="connsiteX12" fmla="*/ 118110 w 952499"/>
              <a:gd name="connsiteY12" fmla="*/ 726002 h 866972"/>
              <a:gd name="connsiteX13" fmla="*/ 59055 w 952499"/>
              <a:gd name="connsiteY13" fmla="*/ 834588 h 866972"/>
              <a:gd name="connsiteX14" fmla="*/ 27622 w 952499"/>
              <a:gd name="connsiteY14" fmla="*/ 866972 h 866972"/>
              <a:gd name="connsiteX15" fmla="*/ 0 w 952499"/>
              <a:gd name="connsiteY15" fmla="*/ 837445 h 866972"/>
              <a:gd name="connsiteX16" fmla="*/ 0 w 952499"/>
              <a:gd name="connsiteY16" fmla="*/ 604082 h 866972"/>
              <a:gd name="connsiteX17" fmla="*/ 30480 w 952499"/>
              <a:gd name="connsiteY17" fmla="*/ 572650 h 866972"/>
              <a:gd name="connsiteX18" fmla="*/ 60007 w 952499"/>
              <a:gd name="connsiteY18" fmla="*/ 605035 h 866972"/>
              <a:gd name="connsiteX19" fmla="*/ 60007 w 952499"/>
              <a:gd name="connsiteY19" fmla="*/ 665042 h 866972"/>
              <a:gd name="connsiteX20" fmla="*/ 161925 w 952499"/>
              <a:gd name="connsiteY20" fmla="*/ 605987 h 866972"/>
              <a:gd name="connsiteX21" fmla="*/ 291465 w 952499"/>
              <a:gd name="connsiteY21" fmla="*/ 525025 h 866972"/>
              <a:gd name="connsiteX22" fmla="*/ 384810 w 952499"/>
              <a:gd name="connsiteY22" fmla="*/ 350717 h 866972"/>
              <a:gd name="connsiteX23" fmla="*/ 352425 w 952499"/>
              <a:gd name="connsiteY23" fmla="*/ 313570 h 866972"/>
              <a:gd name="connsiteX24" fmla="*/ 111442 w 952499"/>
              <a:gd name="connsiteY24" fmla="*/ 269755 h 866972"/>
              <a:gd name="connsiteX25" fmla="*/ 88582 w 952499"/>
              <a:gd name="connsiteY25" fmla="*/ 234512 h 866972"/>
              <a:gd name="connsiteX26" fmla="*/ 103822 w 952499"/>
              <a:gd name="connsiteY26" fmla="*/ 151645 h 866972"/>
              <a:gd name="connsiteX27" fmla="*/ 128588 w 952499"/>
              <a:gd name="connsiteY27" fmla="*/ 130690 h 866972"/>
              <a:gd name="connsiteX28" fmla="*/ 166136 w 952499"/>
              <a:gd name="connsiteY28" fmla="*/ 302 h 866972"/>
              <a:gd name="connsiteX29" fmla="*/ 219074 w 952499"/>
              <a:gd name="connsiteY29" fmla="*/ 8770 h 866972"/>
              <a:gd name="connsiteX30" fmla="*/ 918209 w 952499"/>
              <a:gd name="connsiteY30" fmla="*/ 140215 h 866972"/>
              <a:gd name="connsiteX31" fmla="*/ 952499 w 952499"/>
              <a:gd name="connsiteY31" fmla="*/ 149740 h 866972"/>
              <a:gd name="connsiteX32" fmla="*/ 850582 w 952499"/>
              <a:gd name="connsiteY32" fmla="*/ 246895 h 866972"/>
              <a:gd name="connsiteX33" fmla="*/ 809624 w 952499"/>
              <a:gd name="connsiteY33" fmla="*/ 248800 h 866972"/>
              <a:gd name="connsiteX34" fmla="*/ 144779 w 952499"/>
              <a:gd name="connsiteY34" fmla="*/ 124022 h 866972"/>
              <a:gd name="connsiteX35" fmla="*/ 114299 w 952499"/>
              <a:gd name="connsiteY35" fmla="*/ 84017 h 866972"/>
              <a:gd name="connsiteX36" fmla="*/ 166136 w 952499"/>
              <a:gd name="connsiteY36" fmla="*/ 302 h 866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52499" h="866972">
                <a:moveTo>
                  <a:pt x="128588" y="130690"/>
                </a:moveTo>
                <a:cubicBezTo>
                  <a:pt x="132397" y="132595"/>
                  <a:pt x="135255" y="134500"/>
                  <a:pt x="139065" y="135452"/>
                </a:cubicBezTo>
                <a:cubicBezTo>
                  <a:pt x="360997" y="178315"/>
                  <a:pt x="582930" y="221177"/>
                  <a:pt x="804863" y="260230"/>
                </a:cubicBezTo>
                <a:cubicBezTo>
                  <a:pt x="842010" y="266897"/>
                  <a:pt x="838200" y="283090"/>
                  <a:pt x="834390" y="305950"/>
                </a:cubicBezTo>
                <a:cubicBezTo>
                  <a:pt x="829628" y="327857"/>
                  <a:pt x="822007" y="348812"/>
                  <a:pt x="821055" y="369767"/>
                </a:cubicBezTo>
                <a:cubicBezTo>
                  <a:pt x="820103" y="400247"/>
                  <a:pt x="803910" y="401200"/>
                  <a:pt x="781050" y="396437"/>
                </a:cubicBezTo>
                <a:cubicBezTo>
                  <a:pt x="685800" y="377387"/>
                  <a:pt x="589597" y="361195"/>
                  <a:pt x="495300" y="341192"/>
                </a:cubicBezTo>
                <a:cubicBezTo>
                  <a:pt x="467678" y="335477"/>
                  <a:pt x="458153" y="339287"/>
                  <a:pt x="460057" y="368815"/>
                </a:cubicBezTo>
                <a:cubicBezTo>
                  <a:pt x="461963" y="395485"/>
                  <a:pt x="461963" y="419297"/>
                  <a:pt x="483870" y="441205"/>
                </a:cubicBezTo>
                <a:cubicBezTo>
                  <a:pt x="505778" y="463112"/>
                  <a:pt x="503872" y="493592"/>
                  <a:pt x="489585" y="520262"/>
                </a:cubicBezTo>
                <a:cubicBezTo>
                  <a:pt x="475297" y="547885"/>
                  <a:pt x="449580" y="563125"/>
                  <a:pt x="420053" y="557410"/>
                </a:cubicBezTo>
                <a:cubicBezTo>
                  <a:pt x="395288" y="552647"/>
                  <a:pt x="379095" y="562172"/>
                  <a:pt x="360997" y="573602"/>
                </a:cubicBezTo>
                <a:cubicBezTo>
                  <a:pt x="280035" y="625037"/>
                  <a:pt x="200978" y="679330"/>
                  <a:pt x="118110" y="726002"/>
                </a:cubicBezTo>
                <a:cubicBezTo>
                  <a:pt x="72390" y="751720"/>
                  <a:pt x="48578" y="781247"/>
                  <a:pt x="59055" y="834588"/>
                </a:cubicBezTo>
                <a:cubicBezTo>
                  <a:pt x="63817" y="858400"/>
                  <a:pt x="53340" y="866972"/>
                  <a:pt x="27622" y="866972"/>
                </a:cubicBezTo>
                <a:cubicBezTo>
                  <a:pt x="4763" y="866972"/>
                  <a:pt x="0" y="857447"/>
                  <a:pt x="0" y="837445"/>
                </a:cubicBezTo>
                <a:cubicBezTo>
                  <a:pt x="953" y="760292"/>
                  <a:pt x="953" y="682188"/>
                  <a:pt x="0" y="604082"/>
                </a:cubicBezTo>
                <a:cubicBezTo>
                  <a:pt x="0" y="581222"/>
                  <a:pt x="6667" y="572650"/>
                  <a:pt x="30480" y="572650"/>
                </a:cubicBezTo>
                <a:cubicBezTo>
                  <a:pt x="55245" y="572650"/>
                  <a:pt x="61913" y="583127"/>
                  <a:pt x="60007" y="605035"/>
                </a:cubicBezTo>
                <a:cubicBezTo>
                  <a:pt x="59055" y="624085"/>
                  <a:pt x="60007" y="642182"/>
                  <a:pt x="60007" y="665042"/>
                </a:cubicBezTo>
                <a:cubicBezTo>
                  <a:pt x="100013" y="649802"/>
                  <a:pt x="129540" y="625037"/>
                  <a:pt x="161925" y="605987"/>
                </a:cubicBezTo>
                <a:cubicBezTo>
                  <a:pt x="205740" y="580270"/>
                  <a:pt x="246697" y="549790"/>
                  <a:pt x="291465" y="525025"/>
                </a:cubicBezTo>
                <a:cubicBezTo>
                  <a:pt x="361950" y="485972"/>
                  <a:pt x="387667" y="427870"/>
                  <a:pt x="384810" y="350717"/>
                </a:cubicBezTo>
                <a:cubicBezTo>
                  <a:pt x="383857" y="325952"/>
                  <a:pt x="375285" y="317380"/>
                  <a:pt x="352425" y="313570"/>
                </a:cubicBezTo>
                <a:cubicBezTo>
                  <a:pt x="271463" y="300235"/>
                  <a:pt x="191453" y="283090"/>
                  <a:pt x="111442" y="269755"/>
                </a:cubicBezTo>
                <a:cubicBezTo>
                  <a:pt x="86678" y="265945"/>
                  <a:pt x="81915" y="257372"/>
                  <a:pt x="88582" y="234512"/>
                </a:cubicBezTo>
                <a:cubicBezTo>
                  <a:pt x="95250" y="206890"/>
                  <a:pt x="99060" y="179267"/>
                  <a:pt x="103822" y="151645"/>
                </a:cubicBezTo>
                <a:cubicBezTo>
                  <a:pt x="106680" y="137357"/>
                  <a:pt x="112395" y="127832"/>
                  <a:pt x="128588" y="130690"/>
                </a:cubicBezTo>
                <a:close/>
                <a:moveTo>
                  <a:pt x="166136" y="302"/>
                </a:moveTo>
                <a:cubicBezTo>
                  <a:pt x="179129" y="1269"/>
                  <a:pt x="196214" y="4484"/>
                  <a:pt x="219074" y="8770"/>
                </a:cubicBezTo>
                <a:cubicBezTo>
                  <a:pt x="452437" y="52585"/>
                  <a:pt x="684847" y="96400"/>
                  <a:pt x="918209" y="140215"/>
                </a:cubicBezTo>
                <a:cubicBezTo>
                  <a:pt x="926782" y="141167"/>
                  <a:pt x="935354" y="144977"/>
                  <a:pt x="952499" y="149740"/>
                </a:cubicBezTo>
                <a:cubicBezTo>
                  <a:pt x="916304" y="184030"/>
                  <a:pt x="882967" y="215462"/>
                  <a:pt x="850582" y="246895"/>
                </a:cubicBezTo>
                <a:cubicBezTo>
                  <a:pt x="837247" y="254515"/>
                  <a:pt x="823912" y="251657"/>
                  <a:pt x="809624" y="248800"/>
                </a:cubicBezTo>
                <a:cubicBezTo>
                  <a:pt x="587692" y="206890"/>
                  <a:pt x="366712" y="165932"/>
                  <a:pt x="144779" y="124022"/>
                </a:cubicBezTo>
                <a:cubicBezTo>
                  <a:pt x="114299" y="125927"/>
                  <a:pt x="109537" y="111640"/>
                  <a:pt x="114299" y="84017"/>
                </a:cubicBezTo>
                <a:cubicBezTo>
                  <a:pt x="125015" y="14723"/>
                  <a:pt x="127158" y="-2601"/>
                  <a:pt x="166136" y="30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A999815-44E8-42FD-8E0B-DEA1C2A92B70}"/>
              </a:ext>
            </a:extLst>
          </p:cNvPr>
          <p:cNvSpPr/>
          <p:nvPr/>
        </p:nvSpPr>
        <p:spPr>
          <a:xfrm>
            <a:off x="1028190" y="5423996"/>
            <a:ext cx="343170" cy="243700"/>
          </a:xfrm>
          <a:custGeom>
            <a:avLst/>
            <a:gdLst>
              <a:gd name="connsiteX0" fmla="*/ 1359605 w 2028518"/>
              <a:gd name="connsiteY0" fmla="*/ 1366447 h 1440540"/>
              <a:gd name="connsiteX1" fmla="*/ 1359605 w 2028518"/>
              <a:gd name="connsiteY1" fmla="*/ 1406271 h 1440540"/>
              <a:gd name="connsiteX2" fmla="*/ 1942246 w 2028518"/>
              <a:gd name="connsiteY2" fmla="*/ 1406271 h 1440540"/>
              <a:gd name="connsiteX3" fmla="*/ 1942246 w 2028518"/>
              <a:gd name="connsiteY3" fmla="*/ 1366447 h 1440540"/>
              <a:gd name="connsiteX4" fmla="*/ 1359605 w 2028518"/>
              <a:gd name="connsiteY4" fmla="*/ 1305350 h 1440540"/>
              <a:gd name="connsiteX5" fmla="*/ 1359605 w 2028518"/>
              <a:gd name="connsiteY5" fmla="*/ 1345174 h 1440540"/>
              <a:gd name="connsiteX6" fmla="*/ 1942246 w 2028518"/>
              <a:gd name="connsiteY6" fmla="*/ 1345174 h 1440540"/>
              <a:gd name="connsiteX7" fmla="*/ 1942246 w 2028518"/>
              <a:gd name="connsiteY7" fmla="*/ 1305350 h 1440540"/>
              <a:gd name="connsiteX8" fmla="*/ 1359605 w 2028518"/>
              <a:gd name="connsiteY8" fmla="*/ 1244254 h 1440540"/>
              <a:gd name="connsiteX9" fmla="*/ 1359605 w 2028518"/>
              <a:gd name="connsiteY9" fmla="*/ 1284078 h 1440540"/>
              <a:gd name="connsiteX10" fmla="*/ 1942246 w 2028518"/>
              <a:gd name="connsiteY10" fmla="*/ 1284078 h 1440540"/>
              <a:gd name="connsiteX11" fmla="*/ 1942246 w 2028518"/>
              <a:gd name="connsiteY11" fmla="*/ 1244254 h 1440540"/>
              <a:gd name="connsiteX12" fmla="*/ 1359605 w 2028518"/>
              <a:gd name="connsiteY12" fmla="*/ 1183157 h 1440540"/>
              <a:gd name="connsiteX13" fmla="*/ 1359605 w 2028518"/>
              <a:gd name="connsiteY13" fmla="*/ 1222981 h 1440540"/>
              <a:gd name="connsiteX14" fmla="*/ 1942246 w 2028518"/>
              <a:gd name="connsiteY14" fmla="*/ 1222981 h 1440540"/>
              <a:gd name="connsiteX15" fmla="*/ 1942246 w 2028518"/>
              <a:gd name="connsiteY15" fmla="*/ 1183157 h 1440540"/>
              <a:gd name="connsiteX16" fmla="*/ 1003047 w 2028518"/>
              <a:gd name="connsiteY16" fmla="*/ 821458 h 1440540"/>
              <a:gd name="connsiteX17" fmla="*/ 1003047 w 2028518"/>
              <a:gd name="connsiteY17" fmla="*/ 1439143 h 1440540"/>
              <a:gd name="connsiteX18" fmla="*/ 1259865 w 2028518"/>
              <a:gd name="connsiteY18" fmla="*/ 1439143 h 1440540"/>
              <a:gd name="connsiteX19" fmla="*/ 1259865 w 2028518"/>
              <a:gd name="connsiteY19" fmla="*/ 821458 h 1440540"/>
              <a:gd name="connsiteX20" fmla="*/ 640721 w 2028518"/>
              <a:gd name="connsiteY20" fmla="*/ 818736 h 1440540"/>
              <a:gd name="connsiteX21" fmla="*/ 640721 w 2028518"/>
              <a:gd name="connsiteY21" fmla="*/ 1436421 h 1440540"/>
              <a:gd name="connsiteX22" fmla="*/ 860983 w 2028518"/>
              <a:gd name="connsiteY22" fmla="*/ 1436421 h 1440540"/>
              <a:gd name="connsiteX23" fmla="*/ 860983 w 2028518"/>
              <a:gd name="connsiteY23" fmla="*/ 818736 h 1440540"/>
              <a:gd name="connsiteX24" fmla="*/ 1818380 w 2028518"/>
              <a:gd name="connsiteY24" fmla="*/ 734607 h 1440540"/>
              <a:gd name="connsiteX25" fmla="*/ 1818380 w 2028518"/>
              <a:gd name="connsiteY25" fmla="*/ 807677 h 1440540"/>
              <a:gd name="connsiteX26" fmla="*/ 1916476 w 2028518"/>
              <a:gd name="connsiteY26" fmla="*/ 807677 h 1440540"/>
              <a:gd name="connsiteX27" fmla="*/ 1916476 w 2028518"/>
              <a:gd name="connsiteY27" fmla="*/ 734607 h 1440540"/>
              <a:gd name="connsiteX28" fmla="*/ 1634779 w 2028518"/>
              <a:gd name="connsiteY28" fmla="*/ 734607 h 1440540"/>
              <a:gd name="connsiteX29" fmla="*/ 1634779 w 2028518"/>
              <a:gd name="connsiteY29" fmla="*/ 807677 h 1440540"/>
              <a:gd name="connsiteX30" fmla="*/ 1732875 w 2028518"/>
              <a:gd name="connsiteY30" fmla="*/ 807677 h 1440540"/>
              <a:gd name="connsiteX31" fmla="*/ 1732875 w 2028518"/>
              <a:gd name="connsiteY31" fmla="*/ 734607 h 1440540"/>
              <a:gd name="connsiteX32" fmla="*/ 1451179 w 2028518"/>
              <a:gd name="connsiteY32" fmla="*/ 734607 h 1440540"/>
              <a:gd name="connsiteX33" fmla="*/ 1451179 w 2028518"/>
              <a:gd name="connsiteY33" fmla="*/ 807677 h 1440540"/>
              <a:gd name="connsiteX34" fmla="*/ 1549275 w 2028518"/>
              <a:gd name="connsiteY34" fmla="*/ 807677 h 1440540"/>
              <a:gd name="connsiteX35" fmla="*/ 1549275 w 2028518"/>
              <a:gd name="connsiteY35" fmla="*/ 734607 h 1440540"/>
              <a:gd name="connsiteX36" fmla="*/ 1818380 w 2028518"/>
              <a:gd name="connsiteY36" fmla="*/ 582994 h 1440540"/>
              <a:gd name="connsiteX37" fmla="*/ 1818380 w 2028518"/>
              <a:gd name="connsiteY37" fmla="*/ 656064 h 1440540"/>
              <a:gd name="connsiteX38" fmla="*/ 1916476 w 2028518"/>
              <a:gd name="connsiteY38" fmla="*/ 656064 h 1440540"/>
              <a:gd name="connsiteX39" fmla="*/ 1916476 w 2028518"/>
              <a:gd name="connsiteY39" fmla="*/ 582994 h 1440540"/>
              <a:gd name="connsiteX40" fmla="*/ 1634779 w 2028518"/>
              <a:gd name="connsiteY40" fmla="*/ 582994 h 1440540"/>
              <a:gd name="connsiteX41" fmla="*/ 1634779 w 2028518"/>
              <a:gd name="connsiteY41" fmla="*/ 656064 h 1440540"/>
              <a:gd name="connsiteX42" fmla="*/ 1732875 w 2028518"/>
              <a:gd name="connsiteY42" fmla="*/ 656064 h 1440540"/>
              <a:gd name="connsiteX43" fmla="*/ 1732875 w 2028518"/>
              <a:gd name="connsiteY43" fmla="*/ 582994 h 1440540"/>
              <a:gd name="connsiteX44" fmla="*/ 1451179 w 2028518"/>
              <a:gd name="connsiteY44" fmla="*/ 582994 h 1440540"/>
              <a:gd name="connsiteX45" fmla="*/ 1451179 w 2028518"/>
              <a:gd name="connsiteY45" fmla="*/ 656064 h 1440540"/>
              <a:gd name="connsiteX46" fmla="*/ 1549275 w 2028518"/>
              <a:gd name="connsiteY46" fmla="*/ 656064 h 1440540"/>
              <a:gd name="connsiteX47" fmla="*/ 1549275 w 2028518"/>
              <a:gd name="connsiteY47" fmla="*/ 582994 h 1440540"/>
              <a:gd name="connsiteX48" fmla="*/ 403424 w 2028518"/>
              <a:gd name="connsiteY48" fmla="*/ 499916 h 1440540"/>
              <a:gd name="connsiteX49" fmla="*/ 348620 w 2028518"/>
              <a:gd name="connsiteY49" fmla="*/ 554720 h 1440540"/>
              <a:gd name="connsiteX50" fmla="*/ 348620 w 2028518"/>
              <a:gd name="connsiteY50" fmla="*/ 1438886 h 1440540"/>
              <a:gd name="connsiteX51" fmla="*/ 458227 w 2028518"/>
              <a:gd name="connsiteY51" fmla="*/ 1438886 h 1440540"/>
              <a:gd name="connsiteX52" fmla="*/ 458228 w 2028518"/>
              <a:gd name="connsiteY52" fmla="*/ 554720 h 1440540"/>
              <a:gd name="connsiteX53" fmla="*/ 403424 w 2028518"/>
              <a:gd name="connsiteY53" fmla="*/ 499916 h 1440540"/>
              <a:gd name="connsiteX54" fmla="*/ 169200 w 2028518"/>
              <a:gd name="connsiteY54" fmla="*/ 496212 h 1440540"/>
              <a:gd name="connsiteX55" fmla="*/ 114396 w 2028518"/>
              <a:gd name="connsiteY55" fmla="*/ 551016 h 1440540"/>
              <a:gd name="connsiteX56" fmla="*/ 114396 w 2028518"/>
              <a:gd name="connsiteY56" fmla="*/ 1435182 h 1440540"/>
              <a:gd name="connsiteX57" fmla="*/ 224003 w 2028518"/>
              <a:gd name="connsiteY57" fmla="*/ 1435182 h 1440540"/>
              <a:gd name="connsiteX58" fmla="*/ 224004 w 2028518"/>
              <a:gd name="connsiteY58" fmla="*/ 551016 h 1440540"/>
              <a:gd name="connsiteX59" fmla="*/ 169200 w 2028518"/>
              <a:gd name="connsiteY59" fmla="*/ 496212 h 1440540"/>
              <a:gd name="connsiteX60" fmla="*/ 1818380 w 2028518"/>
              <a:gd name="connsiteY60" fmla="*/ 431380 h 1440540"/>
              <a:gd name="connsiteX61" fmla="*/ 1818380 w 2028518"/>
              <a:gd name="connsiteY61" fmla="*/ 504450 h 1440540"/>
              <a:gd name="connsiteX62" fmla="*/ 1916476 w 2028518"/>
              <a:gd name="connsiteY62" fmla="*/ 504450 h 1440540"/>
              <a:gd name="connsiteX63" fmla="*/ 1916476 w 2028518"/>
              <a:gd name="connsiteY63" fmla="*/ 431380 h 1440540"/>
              <a:gd name="connsiteX64" fmla="*/ 1634779 w 2028518"/>
              <a:gd name="connsiteY64" fmla="*/ 431380 h 1440540"/>
              <a:gd name="connsiteX65" fmla="*/ 1634779 w 2028518"/>
              <a:gd name="connsiteY65" fmla="*/ 504450 h 1440540"/>
              <a:gd name="connsiteX66" fmla="*/ 1732875 w 2028518"/>
              <a:gd name="connsiteY66" fmla="*/ 504450 h 1440540"/>
              <a:gd name="connsiteX67" fmla="*/ 1732875 w 2028518"/>
              <a:gd name="connsiteY67" fmla="*/ 431380 h 1440540"/>
              <a:gd name="connsiteX68" fmla="*/ 1451179 w 2028518"/>
              <a:gd name="connsiteY68" fmla="*/ 431380 h 1440540"/>
              <a:gd name="connsiteX69" fmla="*/ 1451179 w 2028518"/>
              <a:gd name="connsiteY69" fmla="*/ 504450 h 1440540"/>
              <a:gd name="connsiteX70" fmla="*/ 1549275 w 2028518"/>
              <a:gd name="connsiteY70" fmla="*/ 504450 h 1440540"/>
              <a:gd name="connsiteX71" fmla="*/ 1549275 w 2028518"/>
              <a:gd name="connsiteY71" fmla="*/ 431380 h 1440540"/>
              <a:gd name="connsiteX72" fmla="*/ 1254606 w 2028518"/>
              <a:gd name="connsiteY72" fmla="*/ 431380 h 1440540"/>
              <a:gd name="connsiteX73" fmla="*/ 1254606 w 2028518"/>
              <a:gd name="connsiteY73" fmla="*/ 504450 h 1440540"/>
              <a:gd name="connsiteX74" fmla="*/ 1352702 w 2028518"/>
              <a:gd name="connsiteY74" fmla="*/ 504450 h 1440540"/>
              <a:gd name="connsiteX75" fmla="*/ 1352702 w 2028518"/>
              <a:gd name="connsiteY75" fmla="*/ 431380 h 1440540"/>
              <a:gd name="connsiteX76" fmla="*/ 1071005 w 2028518"/>
              <a:gd name="connsiteY76" fmla="*/ 431380 h 1440540"/>
              <a:gd name="connsiteX77" fmla="*/ 1071005 w 2028518"/>
              <a:gd name="connsiteY77" fmla="*/ 504450 h 1440540"/>
              <a:gd name="connsiteX78" fmla="*/ 1169101 w 2028518"/>
              <a:gd name="connsiteY78" fmla="*/ 504450 h 1440540"/>
              <a:gd name="connsiteX79" fmla="*/ 1169101 w 2028518"/>
              <a:gd name="connsiteY79" fmla="*/ 431380 h 1440540"/>
              <a:gd name="connsiteX80" fmla="*/ 887405 w 2028518"/>
              <a:gd name="connsiteY80" fmla="*/ 431380 h 1440540"/>
              <a:gd name="connsiteX81" fmla="*/ 887405 w 2028518"/>
              <a:gd name="connsiteY81" fmla="*/ 504450 h 1440540"/>
              <a:gd name="connsiteX82" fmla="*/ 985501 w 2028518"/>
              <a:gd name="connsiteY82" fmla="*/ 504450 h 1440540"/>
              <a:gd name="connsiteX83" fmla="*/ 985501 w 2028518"/>
              <a:gd name="connsiteY83" fmla="*/ 431380 h 1440540"/>
              <a:gd name="connsiteX84" fmla="*/ 726849 w 2028518"/>
              <a:gd name="connsiteY84" fmla="*/ 431380 h 1440540"/>
              <a:gd name="connsiteX85" fmla="*/ 726849 w 2028518"/>
              <a:gd name="connsiteY85" fmla="*/ 504450 h 1440540"/>
              <a:gd name="connsiteX86" fmla="*/ 824945 w 2028518"/>
              <a:gd name="connsiteY86" fmla="*/ 504450 h 1440540"/>
              <a:gd name="connsiteX87" fmla="*/ 824945 w 2028518"/>
              <a:gd name="connsiteY87" fmla="*/ 431380 h 1440540"/>
              <a:gd name="connsiteX88" fmla="*/ 543248 w 2028518"/>
              <a:gd name="connsiteY88" fmla="*/ 431380 h 1440540"/>
              <a:gd name="connsiteX89" fmla="*/ 543248 w 2028518"/>
              <a:gd name="connsiteY89" fmla="*/ 504450 h 1440540"/>
              <a:gd name="connsiteX90" fmla="*/ 641344 w 2028518"/>
              <a:gd name="connsiteY90" fmla="*/ 504450 h 1440540"/>
              <a:gd name="connsiteX91" fmla="*/ 641344 w 2028518"/>
              <a:gd name="connsiteY91" fmla="*/ 431380 h 1440540"/>
              <a:gd name="connsiteX92" fmla="*/ 525663 w 2028518"/>
              <a:gd name="connsiteY92" fmla="*/ 0 h 1440540"/>
              <a:gd name="connsiteX93" fmla="*/ 525663 w 2028518"/>
              <a:gd name="connsiteY93" fmla="*/ 296929 h 1440540"/>
              <a:gd name="connsiteX94" fmla="*/ 1026614 w 2028518"/>
              <a:gd name="connsiteY94" fmla="*/ 0 h 1440540"/>
              <a:gd name="connsiteX95" fmla="*/ 1026614 w 2028518"/>
              <a:gd name="connsiteY95" fmla="*/ 296930 h 1440540"/>
              <a:gd name="connsiteX96" fmla="*/ 1527566 w 2028518"/>
              <a:gd name="connsiteY96" fmla="*/ 0 h 1440540"/>
              <a:gd name="connsiteX97" fmla="*/ 1527566 w 2028518"/>
              <a:gd name="connsiteY97" fmla="*/ 296930 h 1440540"/>
              <a:gd name="connsiteX98" fmla="*/ 2028518 w 2028518"/>
              <a:gd name="connsiteY98" fmla="*/ 0 h 1440540"/>
              <a:gd name="connsiteX99" fmla="*/ 2028518 w 2028518"/>
              <a:gd name="connsiteY99" fmla="*/ 311577 h 1440540"/>
              <a:gd name="connsiteX100" fmla="*/ 2028518 w 2028518"/>
              <a:gd name="connsiteY100" fmla="*/ 1440540 h 1440540"/>
              <a:gd name="connsiteX101" fmla="*/ 0 w 2028518"/>
              <a:gd name="connsiteY101" fmla="*/ 1440540 h 1440540"/>
              <a:gd name="connsiteX102" fmla="*/ 0 w 2028518"/>
              <a:gd name="connsiteY102" fmla="*/ 311577 h 144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028518" h="1440540">
                <a:moveTo>
                  <a:pt x="1359605" y="1366447"/>
                </a:moveTo>
                <a:lnTo>
                  <a:pt x="1359605" y="1406271"/>
                </a:lnTo>
                <a:lnTo>
                  <a:pt x="1942246" y="1406271"/>
                </a:lnTo>
                <a:lnTo>
                  <a:pt x="1942246" y="1366447"/>
                </a:lnTo>
                <a:close/>
                <a:moveTo>
                  <a:pt x="1359605" y="1305350"/>
                </a:moveTo>
                <a:lnTo>
                  <a:pt x="1359605" y="1345174"/>
                </a:lnTo>
                <a:lnTo>
                  <a:pt x="1942246" y="1345174"/>
                </a:lnTo>
                <a:lnTo>
                  <a:pt x="1942246" y="1305350"/>
                </a:lnTo>
                <a:close/>
                <a:moveTo>
                  <a:pt x="1359605" y="1244254"/>
                </a:moveTo>
                <a:lnTo>
                  <a:pt x="1359605" y="1284078"/>
                </a:lnTo>
                <a:lnTo>
                  <a:pt x="1942246" y="1284078"/>
                </a:lnTo>
                <a:lnTo>
                  <a:pt x="1942246" y="1244254"/>
                </a:lnTo>
                <a:close/>
                <a:moveTo>
                  <a:pt x="1359605" y="1183157"/>
                </a:moveTo>
                <a:lnTo>
                  <a:pt x="1359605" y="1222981"/>
                </a:lnTo>
                <a:lnTo>
                  <a:pt x="1942246" y="1222981"/>
                </a:lnTo>
                <a:lnTo>
                  <a:pt x="1942246" y="1183157"/>
                </a:lnTo>
                <a:close/>
                <a:moveTo>
                  <a:pt x="1003047" y="821458"/>
                </a:moveTo>
                <a:lnTo>
                  <a:pt x="1003047" y="1439143"/>
                </a:lnTo>
                <a:lnTo>
                  <a:pt x="1259865" y="1439143"/>
                </a:lnTo>
                <a:lnTo>
                  <a:pt x="1259865" y="821458"/>
                </a:lnTo>
                <a:close/>
                <a:moveTo>
                  <a:pt x="640721" y="818736"/>
                </a:moveTo>
                <a:lnTo>
                  <a:pt x="640721" y="1436421"/>
                </a:lnTo>
                <a:lnTo>
                  <a:pt x="860983" y="1436421"/>
                </a:lnTo>
                <a:lnTo>
                  <a:pt x="860983" y="818736"/>
                </a:lnTo>
                <a:close/>
                <a:moveTo>
                  <a:pt x="1818380" y="734607"/>
                </a:moveTo>
                <a:lnTo>
                  <a:pt x="1818380" y="807677"/>
                </a:lnTo>
                <a:lnTo>
                  <a:pt x="1916476" y="807677"/>
                </a:lnTo>
                <a:lnTo>
                  <a:pt x="1916476" y="734607"/>
                </a:lnTo>
                <a:close/>
                <a:moveTo>
                  <a:pt x="1634779" y="734607"/>
                </a:moveTo>
                <a:lnTo>
                  <a:pt x="1634779" y="807677"/>
                </a:lnTo>
                <a:lnTo>
                  <a:pt x="1732875" y="807677"/>
                </a:lnTo>
                <a:lnTo>
                  <a:pt x="1732875" y="734607"/>
                </a:lnTo>
                <a:close/>
                <a:moveTo>
                  <a:pt x="1451179" y="734607"/>
                </a:moveTo>
                <a:lnTo>
                  <a:pt x="1451179" y="807677"/>
                </a:lnTo>
                <a:lnTo>
                  <a:pt x="1549275" y="807677"/>
                </a:lnTo>
                <a:lnTo>
                  <a:pt x="1549275" y="734607"/>
                </a:lnTo>
                <a:close/>
                <a:moveTo>
                  <a:pt x="1818380" y="582994"/>
                </a:moveTo>
                <a:lnTo>
                  <a:pt x="1818380" y="656064"/>
                </a:lnTo>
                <a:lnTo>
                  <a:pt x="1916476" y="656064"/>
                </a:lnTo>
                <a:lnTo>
                  <a:pt x="1916476" y="582994"/>
                </a:lnTo>
                <a:close/>
                <a:moveTo>
                  <a:pt x="1634779" y="582994"/>
                </a:moveTo>
                <a:lnTo>
                  <a:pt x="1634779" y="656064"/>
                </a:lnTo>
                <a:lnTo>
                  <a:pt x="1732875" y="656064"/>
                </a:lnTo>
                <a:lnTo>
                  <a:pt x="1732875" y="582994"/>
                </a:lnTo>
                <a:close/>
                <a:moveTo>
                  <a:pt x="1451179" y="582994"/>
                </a:moveTo>
                <a:lnTo>
                  <a:pt x="1451179" y="656064"/>
                </a:lnTo>
                <a:lnTo>
                  <a:pt x="1549275" y="656064"/>
                </a:lnTo>
                <a:lnTo>
                  <a:pt x="1549275" y="582994"/>
                </a:lnTo>
                <a:close/>
                <a:moveTo>
                  <a:pt x="403424" y="499916"/>
                </a:moveTo>
                <a:cubicBezTo>
                  <a:pt x="373157" y="499916"/>
                  <a:pt x="348620" y="524453"/>
                  <a:pt x="348620" y="554720"/>
                </a:cubicBezTo>
                <a:lnTo>
                  <a:pt x="348620" y="1438886"/>
                </a:lnTo>
                <a:lnTo>
                  <a:pt x="458227" y="1438886"/>
                </a:lnTo>
                <a:cubicBezTo>
                  <a:pt x="458227" y="1144164"/>
                  <a:pt x="458228" y="849442"/>
                  <a:pt x="458228" y="554720"/>
                </a:cubicBezTo>
                <a:cubicBezTo>
                  <a:pt x="458228" y="524453"/>
                  <a:pt x="433691" y="499916"/>
                  <a:pt x="403424" y="499916"/>
                </a:cubicBezTo>
                <a:close/>
                <a:moveTo>
                  <a:pt x="169200" y="496212"/>
                </a:moveTo>
                <a:cubicBezTo>
                  <a:pt x="138933" y="496212"/>
                  <a:pt x="114396" y="520749"/>
                  <a:pt x="114396" y="551016"/>
                </a:cubicBezTo>
                <a:lnTo>
                  <a:pt x="114396" y="1435182"/>
                </a:lnTo>
                <a:lnTo>
                  <a:pt x="224003" y="1435182"/>
                </a:lnTo>
                <a:cubicBezTo>
                  <a:pt x="224003" y="1140460"/>
                  <a:pt x="224004" y="845738"/>
                  <a:pt x="224004" y="551016"/>
                </a:cubicBezTo>
                <a:cubicBezTo>
                  <a:pt x="224004" y="520749"/>
                  <a:pt x="199467" y="496212"/>
                  <a:pt x="169200" y="496212"/>
                </a:cubicBezTo>
                <a:close/>
                <a:moveTo>
                  <a:pt x="1818380" y="431380"/>
                </a:moveTo>
                <a:lnTo>
                  <a:pt x="1818380" y="504450"/>
                </a:lnTo>
                <a:lnTo>
                  <a:pt x="1916476" y="504450"/>
                </a:lnTo>
                <a:lnTo>
                  <a:pt x="1916476" y="431380"/>
                </a:lnTo>
                <a:close/>
                <a:moveTo>
                  <a:pt x="1634779" y="431380"/>
                </a:moveTo>
                <a:lnTo>
                  <a:pt x="1634779" y="504450"/>
                </a:lnTo>
                <a:lnTo>
                  <a:pt x="1732875" y="504450"/>
                </a:lnTo>
                <a:lnTo>
                  <a:pt x="1732875" y="431380"/>
                </a:lnTo>
                <a:close/>
                <a:moveTo>
                  <a:pt x="1451179" y="431380"/>
                </a:moveTo>
                <a:lnTo>
                  <a:pt x="1451179" y="504450"/>
                </a:lnTo>
                <a:lnTo>
                  <a:pt x="1549275" y="504450"/>
                </a:lnTo>
                <a:lnTo>
                  <a:pt x="1549275" y="431380"/>
                </a:lnTo>
                <a:close/>
                <a:moveTo>
                  <a:pt x="1254606" y="431380"/>
                </a:moveTo>
                <a:lnTo>
                  <a:pt x="1254606" y="504450"/>
                </a:lnTo>
                <a:lnTo>
                  <a:pt x="1352702" y="504450"/>
                </a:lnTo>
                <a:lnTo>
                  <a:pt x="1352702" y="431380"/>
                </a:lnTo>
                <a:close/>
                <a:moveTo>
                  <a:pt x="1071005" y="431380"/>
                </a:moveTo>
                <a:lnTo>
                  <a:pt x="1071005" y="504450"/>
                </a:lnTo>
                <a:lnTo>
                  <a:pt x="1169101" y="504450"/>
                </a:lnTo>
                <a:lnTo>
                  <a:pt x="1169101" y="431380"/>
                </a:lnTo>
                <a:close/>
                <a:moveTo>
                  <a:pt x="887405" y="431380"/>
                </a:moveTo>
                <a:lnTo>
                  <a:pt x="887405" y="504450"/>
                </a:lnTo>
                <a:lnTo>
                  <a:pt x="985501" y="504450"/>
                </a:lnTo>
                <a:lnTo>
                  <a:pt x="985501" y="431380"/>
                </a:lnTo>
                <a:close/>
                <a:moveTo>
                  <a:pt x="726849" y="431380"/>
                </a:moveTo>
                <a:lnTo>
                  <a:pt x="726849" y="504450"/>
                </a:lnTo>
                <a:lnTo>
                  <a:pt x="824945" y="504450"/>
                </a:lnTo>
                <a:lnTo>
                  <a:pt x="824945" y="431380"/>
                </a:lnTo>
                <a:close/>
                <a:moveTo>
                  <a:pt x="543248" y="431380"/>
                </a:moveTo>
                <a:lnTo>
                  <a:pt x="543248" y="504450"/>
                </a:lnTo>
                <a:lnTo>
                  <a:pt x="641344" y="504450"/>
                </a:lnTo>
                <a:lnTo>
                  <a:pt x="641344" y="431380"/>
                </a:lnTo>
                <a:close/>
                <a:moveTo>
                  <a:pt x="525663" y="0"/>
                </a:moveTo>
                <a:lnTo>
                  <a:pt x="525663" y="296929"/>
                </a:lnTo>
                <a:lnTo>
                  <a:pt x="1026614" y="0"/>
                </a:lnTo>
                <a:lnTo>
                  <a:pt x="1026614" y="296930"/>
                </a:lnTo>
                <a:lnTo>
                  <a:pt x="1527566" y="0"/>
                </a:lnTo>
                <a:lnTo>
                  <a:pt x="1527566" y="296930"/>
                </a:lnTo>
                <a:lnTo>
                  <a:pt x="2028518" y="0"/>
                </a:lnTo>
                <a:lnTo>
                  <a:pt x="2028518" y="311577"/>
                </a:lnTo>
                <a:lnTo>
                  <a:pt x="2028518" y="1440540"/>
                </a:lnTo>
                <a:lnTo>
                  <a:pt x="0" y="1440540"/>
                </a:lnTo>
                <a:lnTo>
                  <a:pt x="0" y="3115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F59E5E4F-C223-4EA7-88CE-2FEA636E4E1E}"/>
              </a:ext>
            </a:extLst>
          </p:cNvPr>
          <p:cNvSpPr/>
          <p:nvPr/>
        </p:nvSpPr>
        <p:spPr>
          <a:xfrm>
            <a:off x="1043822" y="3564723"/>
            <a:ext cx="361583" cy="437641"/>
          </a:xfrm>
          <a:custGeom>
            <a:avLst/>
            <a:gdLst>
              <a:gd name="connsiteX0" fmla="*/ 606198 w 2730981"/>
              <a:gd name="connsiteY0" fmla="*/ 3305429 h 3305431"/>
              <a:gd name="connsiteX1" fmla="*/ 2124047 w 2730981"/>
              <a:gd name="connsiteY1" fmla="*/ 3305429 h 3305431"/>
              <a:gd name="connsiteX2" fmla="*/ 2124047 w 2730981"/>
              <a:gd name="connsiteY2" fmla="*/ 3305431 h 3305431"/>
              <a:gd name="connsiteX3" fmla="*/ 606198 w 2730981"/>
              <a:gd name="connsiteY3" fmla="*/ 3305431 h 3305431"/>
              <a:gd name="connsiteX4" fmla="*/ 1927883 w 2730981"/>
              <a:gd name="connsiteY4" fmla="*/ 2009495 h 3305431"/>
              <a:gd name="connsiteX5" fmla="*/ 2217323 w 2730981"/>
              <a:gd name="connsiteY5" fmla="*/ 2009495 h 3305431"/>
              <a:gd name="connsiteX6" fmla="*/ 2730979 w 2730981"/>
              <a:gd name="connsiteY6" fmla="*/ 2523151 h 3305431"/>
              <a:gd name="connsiteX7" fmla="*/ 2730979 w 2730981"/>
              <a:gd name="connsiteY7" fmla="*/ 3004463 h 3305431"/>
              <a:gd name="connsiteX8" fmla="*/ 2730981 w 2730981"/>
              <a:gd name="connsiteY8" fmla="*/ 3004463 h 3305431"/>
              <a:gd name="connsiteX9" fmla="*/ 2730981 w 2730981"/>
              <a:gd name="connsiteY9" fmla="*/ 3305431 h 3305431"/>
              <a:gd name="connsiteX10" fmla="*/ 2202976 w 2730981"/>
              <a:gd name="connsiteY10" fmla="*/ 3305431 h 3305431"/>
              <a:gd name="connsiteX11" fmla="*/ 2202976 w 2730981"/>
              <a:gd name="connsiteY11" fmla="*/ 3182572 h 3305431"/>
              <a:gd name="connsiteX12" fmla="*/ 2200338 w 2730981"/>
              <a:gd name="connsiteY12" fmla="*/ 3182572 h 3305431"/>
              <a:gd name="connsiteX13" fmla="*/ 2200338 w 2730981"/>
              <a:gd name="connsiteY13" fmla="*/ 2665938 h 3305431"/>
              <a:gd name="connsiteX14" fmla="*/ 1927883 w 2730981"/>
              <a:gd name="connsiteY14" fmla="*/ 2665938 h 3305431"/>
              <a:gd name="connsiteX15" fmla="*/ 941890 w 2730981"/>
              <a:gd name="connsiteY15" fmla="*/ 2009495 h 3305431"/>
              <a:gd name="connsiteX16" fmla="*/ 1789093 w 2730981"/>
              <a:gd name="connsiteY16" fmla="*/ 2009495 h 3305431"/>
              <a:gd name="connsiteX17" fmla="*/ 1789093 w 2730981"/>
              <a:gd name="connsiteY17" fmla="*/ 2665938 h 3305431"/>
              <a:gd name="connsiteX18" fmla="*/ 941890 w 2730981"/>
              <a:gd name="connsiteY18" fmla="*/ 2665938 h 3305431"/>
              <a:gd name="connsiteX19" fmla="*/ 513656 w 2730981"/>
              <a:gd name="connsiteY19" fmla="*/ 2009495 h 3305431"/>
              <a:gd name="connsiteX20" fmla="*/ 803100 w 2730981"/>
              <a:gd name="connsiteY20" fmla="*/ 2009495 h 3305431"/>
              <a:gd name="connsiteX21" fmla="*/ 803100 w 2730981"/>
              <a:gd name="connsiteY21" fmla="*/ 2665938 h 3305431"/>
              <a:gd name="connsiteX22" fmla="*/ 526771 w 2730981"/>
              <a:gd name="connsiteY22" fmla="*/ 2665938 h 3305431"/>
              <a:gd name="connsiteX23" fmla="*/ 526771 w 2730981"/>
              <a:gd name="connsiteY23" fmla="*/ 3305429 h 3305431"/>
              <a:gd name="connsiteX24" fmla="*/ 528008 w 2730981"/>
              <a:gd name="connsiteY24" fmla="*/ 3305429 h 3305431"/>
              <a:gd name="connsiteX25" fmla="*/ 528008 w 2730981"/>
              <a:gd name="connsiteY25" fmla="*/ 3305431 h 3305431"/>
              <a:gd name="connsiteX26" fmla="*/ 1 w 2730981"/>
              <a:gd name="connsiteY26" fmla="*/ 3305431 h 3305431"/>
              <a:gd name="connsiteX27" fmla="*/ 1 w 2730981"/>
              <a:gd name="connsiteY27" fmla="*/ 3182572 h 3305431"/>
              <a:gd name="connsiteX28" fmla="*/ 0 w 2730981"/>
              <a:gd name="connsiteY28" fmla="*/ 3182572 h 3305431"/>
              <a:gd name="connsiteX29" fmla="*/ 0 w 2730981"/>
              <a:gd name="connsiteY29" fmla="*/ 2523151 h 3305431"/>
              <a:gd name="connsiteX30" fmla="*/ 513656 w 2730981"/>
              <a:gd name="connsiteY30" fmla="*/ 2009495 h 3305431"/>
              <a:gd name="connsiteX31" fmla="*/ 586317 w 2730981"/>
              <a:gd name="connsiteY31" fmla="*/ 1077676 h 3305431"/>
              <a:gd name="connsiteX32" fmla="*/ 590605 w 2730981"/>
              <a:gd name="connsiteY32" fmla="*/ 1148496 h 3305431"/>
              <a:gd name="connsiteX33" fmla="*/ 972029 w 2730981"/>
              <a:gd name="connsiteY33" fmla="*/ 1723349 h 3305431"/>
              <a:gd name="connsiteX34" fmla="*/ 1753423 w 2730981"/>
              <a:gd name="connsiteY34" fmla="*/ 1724310 h 3305431"/>
              <a:gd name="connsiteX35" fmla="*/ 2136259 w 2730981"/>
              <a:gd name="connsiteY35" fmla="*/ 1150397 h 3305431"/>
              <a:gd name="connsiteX36" fmla="*/ 2140842 w 2730981"/>
              <a:gd name="connsiteY36" fmla="*/ 1077676 h 3305431"/>
              <a:gd name="connsiteX37" fmla="*/ 1253092 w 2730981"/>
              <a:gd name="connsiteY37" fmla="*/ 0 h 3305431"/>
              <a:gd name="connsiteX38" fmla="*/ 1474020 w 2730981"/>
              <a:gd name="connsiteY38" fmla="*/ 0 h 3305431"/>
              <a:gd name="connsiteX39" fmla="*/ 1620259 w 2730981"/>
              <a:gd name="connsiteY39" fmla="*/ 96933 h 3305431"/>
              <a:gd name="connsiteX40" fmla="*/ 1623835 w 2730981"/>
              <a:gd name="connsiteY40" fmla="*/ 114647 h 3305431"/>
              <a:gd name="connsiteX41" fmla="*/ 1641032 w 2730981"/>
              <a:gd name="connsiteY41" fmla="*/ 120430 h 3305431"/>
              <a:gd name="connsiteX42" fmla="*/ 1518281 w 2730981"/>
              <a:gd name="connsiteY42" fmla="*/ 727985 h 3305431"/>
              <a:gd name="connsiteX43" fmla="*/ 1545935 w 2730981"/>
              <a:gd name="connsiteY43" fmla="*/ 769644 h 3305431"/>
              <a:gd name="connsiteX44" fmla="*/ 1545934 w 2730981"/>
              <a:gd name="connsiteY44" fmla="*/ 769642 h 3305431"/>
              <a:gd name="connsiteX45" fmla="*/ 1587593 w 2730981"/>
              <a:gd name="connsiteY45" fmla="*/ 741988 h 3305431"/>
              <a:gd name="connsiteX46" fmla="*/ 1707673 w 2730981"/>
              <a:gd name="connsiteY46" fmla="*/ 147658 h 3305431"/>
              <a:gd name="connsiteX47" fmla="*/ 1776248 w 2730981"/>
              <a:gd name="connsiteY47" fmla="*/ 181484 h 3305431"/>
              <a:gd name="connsiteX48" fmla="*/ 2180524 w 2730981"/>
              <a:gd name="connsiteY48" fmla="*/ 795322 h 3305431"/>
              <a:gd name="connsiteX49" fmla="*/ 2185101 w 2730981"/>
              <a:gd name="connsiteY49" fmla="*/ 883363 h 3305431"/>
              <a:gd name="connsiteX50" fmla="*/ 2228620 w 2730981"/>
              <a:gd name="connsiteY50" fmla="*/ 883363 h 3305431"/>
              <a:gd name="connsiteX51" fmla="*/ 2296930 w 2730981"/>
              <a:gd name="connsiteY51" fmla="*/ 951674 h 3305431"/>
              <a:gd name="connsiteX52" fmla="*/ 2296930 w 2730981"/>
              <a:gd name="connsiteY52" fmla="*/ 1009366 h 3305431"/>
              <a:gd name="connsiteX53" fmla="*/ 2228620 w 2730981"/>
              <a:gd name="connsiteY53" fmla="*/ 1077676 h 3305431"/>
              <a:gd name="connsiteX54" fmla="*/ 2191575 w 2730981"/>
              <a:gd name="connsiteY54" fmla="*/ 1077676 h 3305431"/>
              <a:gd name="connsiteX55" fmla="*/ 2186579 w 2730981"/>
              <a:gd name="connsiteY55" fmla="*/ 1156959 h 3305431"/>
              <a:gd name="connsiteX56" fmla="*/ 1778812 w 2730981"/>
              <a:gd name="connsiteY56" fmla="*/ 1768247 h 3305431"/>
              <a:gd name="connsiteX57" fmla="*/ 946532 w 2730981"/>
              <a:gd name="connsiteY57" fmla="*/ 1767224 h 3305431"/>
              <a:gd name="connsiteX58" fmla="*/ 540269 w 2730981"/>
              <a:gd name="connsiteY58" fmla="*/ 1154936 h 3305431"/>
              <a:gd name="connsiteX59" fmla="*/ 535592 w 2730981"/>
              <a:gd name="connsiteY59" fmla="*/ 1077676 h 3305431"/>
              <a:gd name="connsiteX60" fmla="*/ 498490 w 2730981"/>
              <a:gd name="connsiteY60" fmla="*/ 1077676 h 3305431"/>
              <a:gd name="connsiteX61" fmla="*/ 430180 w 2730981"/>
              <a:gd name="connsiteY61" fmla="*/ 1009366 h 3305431"/>
              <a:gd name="connsiteX62" fmla="*/ 430180 w 2730981"/>
              <a:gd name="connsiteY62" fmla="*/ 951674 h 3305431"/>
              <a:gd name="connsiteX63" fmla="*/ 498490 w 2730981"/>
              <a:gd name="connsiteY63" fmla="*/ 883363 h 3305431"/>
              <a:gd name="connsiteX64" fmla="*/ 542291 w 2730981"/>
              <a:gd name="connsiteY64" fmla="*/ 883363 h 3305431"/>
              <a:gd name="connsiteX65" fmla="*/ 545664 w 2730981"/>
              <a:gd name="connsiteY65" fmla="*/ 803334 h 3305431"/>
              <a:gd name="connsiteX66" fmla="*/ 943905 w 2730981"/>
              <a:gd name="connsiteY66" fmla="*/ 185562 h 3305431"/>
              <a:gd name="connsiteX67" fmla="*/ 1036040 w 2730981"/>
              <a:gd name="connsiteY67" fmla="*/ 138987 h 3305431"/>
              <a:gd name="connsiteX68" fmla="*/ 1157872 w 2730981"/>
              <a:gd name="connsiteY68" fmla="*/ 741988 h 3305431"/>
              <a:gd name="connsiteX69" fmla="*/ 1199531 w 2730981"/>
              <a:gd name="connsiteY69" fmla="*/ 769642 h 3305431"/>
              <a:gd name="connsiteX70" fmla="*/ 1199530 w 2730981"/>
              <a:gd name="connsiteY70" fmla="*/ 769644 h 3305431"/>
              <a:gd name="connsiteX71" fmla="*/ 1227184 w 2730981"/>
              <a:gd name="connsiteY71" fmla="*/ 727985 h 3305431"/>
              <a:gd name="connsiteX72" fmla="*/ 1103254 w 2730981"/>
              <a:gd name="connsiteY72" fmla="*/ 114596 h 3305431"/>
              <a:gd name="connsiteX73" fmla="*/ 1103290 w 2730981"/>
              <a:gd name="connsiteY73" fmla="*/ 114584 h 3305431"/>
              <a:gd name="connsiteX74" fmla="*/ 1106853 w 2730981"/>
              <a:gd name="connsiteY74" fmla="*/ 96933 h 3305431"/>
              <a:gd name="connsiteX75" fmla="*/ 1253092 w 2730981"/>
              <a:gd name="connsiteY75" fmla="*/ 0 h 330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730981" h="3305431">
                <a:moveTo>
                  <a:pt x="606198" y="3305429"/>
                </a:moveTo>
                <a:lnTo>
                  <a:pt x="2124047" y="3305429"/>
                </a:lnTo>
                <a:lnTo>
                  <a:pt x="2124047" y="3305431"/>
                </a:lnTo>
                <a:lnTo>
                  <a:pt x="606198" y="3305431"/>
                </a:lnTo>
                <a:close/>
                <a:moveTo>
                  <a:pt x="1927883" y="2009495"/>
                </a:moveTo>
                <a:lnTo>
                  <a:pt x="2217323" y="2009495"/>
                </a:lnTo>
                <a:cubicBezTo>
                  <a:pt x="2501007" y="2009495"/>
                  <a:pt x="2730979" y="2239468"/>
                  <a:pt x="2730979" y="2523151"/>
                </a:cubicBezTo>
                <a:lnTo>
                  <a:pt x="2730979" y="3004463"/>
                </a:lnTo>
                <a:lnTo>
                  <a:pt x="2730981" y="3004463"/>
                </a:lnTo>
                <a:lnTo>
                  <a:pt x="2730981" y="3305431"/>
                </a:lnTo>
                <a:lnTo>
                  <a:pt x="2202976" y="3305431"/>
                </a:lnTo>
                <a:lnTo>
                  <a:pt x="2202976" y="3182572"/>
                </a:lnTo>
                <a:lnTo>
                  <a:pt x="2200338" y="3182572"/>
                </a:lnTo>
                <a:lnTo>
                  <a:pt x="2200338" y="2665938"/>
                </a:lnTo>
                <a:lnTo>
                  <a:pt x="1927883" y="2665938"/>
                </a:lnTo>
                <a:close/>
                <a:moveTo>
                  <a:pt x="941890" y="2009495"/>
                </a:moveTo>
                <a:lnTo>
                  <a:pt x="1789093" y="2009495"/>
                </a:lnTo>
                <a:lnTo>
                  <a:pt x="1789093" y="2665938"/>
                </a:lnTo>
                <a:lnTo>
                  <a:pt x="941890" y="2665938"/>
                </a:lnTo>
                <a:close/>
                <a:moveTo>
                  <a:pt x="513656" y="2009495"/>
                </a:moveTo>
                <a:lnTo>
                  <a:pt x="803100" y="2009495"/>
                </a:lnTo>
                <a:lnTo>
                  <a:pt x="803100" y="2665938"/>
                </a:lnTo>
                <a:lnTo>
                  <a:pt x="526771" y="2665938"/>
                </a:lnTo>
                <a:lnTo>
                  <a:pt x="526771" y="3305429"/>
                </a:lnTo>
                <a:lnTo>
                  <a:pt x="528008" y="3305429"/>
                </a:lnTo>
                <a:lnTo>
                  <a:pt x="528008" y="3305431"/>
                </a:lnTo>
                <a:lnTo>
                  <a:pt x="1" y="3305431"/>
                </a:lnTo>
                <a:lnTo>
                  <a:pt x="1" y="3182572"/>
                </a:lnTo>
                <a:lnTo>
                  <a:pt x="0" y="3182572"/>
                </a:lnTo>
                <a:lnTo>
                  <a:pt x="0" y="2523151"/>
                </a:lnTo>
                <a:cubicBezTo>
                  <a:pt x="0" y="2239468"/>
                  <a:pt x="229973" y="2009495"/>
                  <a:pt x="513656" y="2009495"/>
                </a:cubicBezTo>
                <a:close/>
                <a:moveTo>
                  <a:pt x="586317" y="1077676"/>
                </a:moveTo>
                <a:lnTo>
                  <a:pt x="590605" y="1148496"/>
                </a:lnTo>
                <a:cubicBezTo>
                  <a:pt x="621088" y="1387051"/>
                  <a:pt x="760741" y="1600563"/>
                  <a:pt x="972029" y="1723349"/>
                </a:cubicBezTo>
                <a:cubicBezTo>
                  <a:pt x="1213501" y="1863676"/>
                  <a:pt x="1511607" y="1864042"/>
                  <a:pt x="1753423" y="1724310"/>
                </a:cubicBezTo>
                <a:cubicBezTo>
                  <a:pt x="1965012" y="1602044"/>
                  <a:pt x="2105190" y="1388877"/>
                  <a:pt x="2136259" y="1150397"/>
                </a:cubicBezTo>
                <a:lnTo>
                  <a:pt x="2140842" y="1077676"/>
                </a:lnTo>
                <a:close/>
                <a:moveTo>
                  <a:pt x="1253092" y="0"/>
                </a:moveTo>
                <a:lnTo>
                  <a:pt x="1474020" y="0"/>
                </a:lnTo>
                <a:cubicBezTo>
                  <a:pt x="1539761" y="0"/>
                  <a:pt x="1596165" y="39970"/>
                  <a:pt x="1620259" y="96933"/>
                </a:cubicBezTo>
                <a:lnTo>
                  <a:pt x="1623835" y="114647"/>
                </a:lnTo>
                <a:lnTo>
                  <a:pt x="1641032" y="120430"/>
                </a:lnTo>
                <a:lnTo>
                  <a:pt x="1518281" y="727985"/>
                </a:lnTo>
                <a:cubicBezTo>
                  <a:pt x="1514414" y="747125"/>
                  <a:pt x="1526795" y="765776"/>
                  <a:pt x="1545935" y="769644"/>
                </a:cubicBezTo>
                <a:lnTo>
                  <a:pt x="1545934" y="769642"/>
                </a:lnTo>
                <a:cubicBezTo>
                  <a:pt x="1565075" y="773510"/>
                  <a:pt x="1583726" y="761128"/>
                  <a:pt x="1587593" y="741988"/>
                </a:cubicBezTo>
                <a:lnTo>
                  <a:pt x="1707673" y="147658"/>
                </a:lnTo>
                <a:lnTo>
                  <a:pt x="1776248" y="181484"/>
                </a:lnTo>
                <a:cubicBezTo>
                  <a:pt x="2001760" y="312227"/>
                  <a:pt x="2150022" y="540695"/>
                  <a:pt x="2180524" y="795322"/>
                </a:cubicBezTo>
                <a:lnTo>
                  <a:pt x="2185101" y="883363"/>
                </a:lnTo>
                <a:lnTo>
                  <a:pt x="2228620" y="883363"/>
                </a:lnTo>
                <a:cubicBezTo>
                  <a:pt x="2266347" y="883363"/>
                  <a:pt x="2296930" y="913947"/>
                  <a:pt x="2296930" y="951674"/>
                </a:cubicBezTo>
                <a:lnTo>
                  <a:pt x="2296930" y="1009366"/>
                </a:lnTo>
                <a:cubicBezTo>
                  <a:pt x="2296930" y="1047093"/>
                  <a:pt x="2266347" y="1077676"/>
                  <a:pt x="2228620" y="1077676"/>
                </a:cubicBezTo>
                <a:lnTo>
                  <a:pt x="2191575" y="1077676"/>
                </a:lnTo>
                <a:lnTo>
                  <a:pt x="2186579" y="1156959"/>
                </a:lnTo>
                <a:cubicBezTo>
                  <a:pt x="2153486" y="1410969"/>
                  <a:pt x="2004180" y="1638018"/>
                  <a:pt x="1778812" y="1768247"/>
                </a:cubicBezTo>
                <a:cubicBezTo>
                  <a:pt x="1521248" y="1917079"/>
                  <a:pt x="1203729" y="1916689"/>
                  <a:pt x="946532" y="1767224"/>
                </a:cubicBezTo>
                <a:cubicBezTo>
                  <a:pt x="721485" y="1636442"/>
                  <a:pt x="572737" y="1409026"/>
                  <a:pt x="540269" y="1154936"/>
                </a:cubicBezTo>
                <a:lnTo>
                  <a:pt x="535592" y="1077676"/>
                </a:lnTo>
                <a:lnTo>
                  <a:pt x="498490" y="1077676"/>
                </a:lnTo>
                <a:cubicBezTo>
                  <a:pt x="460763" y="1077676"/>
                  <a:pt x="430180" y="1047093"/>
                  <a:pt x="430180" y="1009366"/>
                </a:cubicBezTo>
                <a:lnTo>
                  <a:pt x="430180" y="951674"/>
                </a:lnTo>
                <a:cubicBezTo>
                  <a:pt x="430180" y="913947"/>
                  <a:pt x="460763" y="883363"/>
                  <a:pt x="498490" y="883363"/>
                </a:cubicBezTo>
                <a:lnTo>
                  <a:pt x="542291" y="883363"/>
                </a:lnTo>
                <a:lnTo>
                  <a:pt x="545664" y="803334"/>
                </a:lnTo>
                <a:cubicBezTo>
                  <a:pt x="573671" y="548420"/>
                  <a:pt x="719686" y="318510"/>
                  <a:pt x="943905" y="185562"/>
                </a:cubicBezTo>
                <a:lnTo>
                  <a:pt x="1036040" y="138987"/>
                </a:lnTo>
                <a:lnTo>
                  <a:pt x="1157872" y="741988"/>
                </a:lnTo>
                <a:cubicBezTo>
                  <a:pt x="1161739" y="761128"/>
                  <a:pt x="1180390" y="773510"/>
                  <a:pt x="1199531" y="769642"/>
                </a:cubicBezTo>
                <a:lnTo>
                  <a:pt x="1199530" y="769644"/>
                </a:lnTo>
                <a:cubicBezTo>
                  <a:pt x="1218670" y="765776"/>
                  <a:pt x="1231051" y="747125"/>
                  <a:pt x="1227184" y="727985"/>
                </a:cubicBezTo>
                <a:lnTo>
                  <a:pt x="1103254" y="114596"/>
                </a:lnTo>
                <a:lnTo>
                  <a:pt x="1103290" y="114584"/>
                </a:lnTo>
                <a:lnTo>
                  <a:pt x="1106853" y="96933"/>
                </a:lnTo>
                <a:cubicBezTo>
                  <a:pt x="1130947" y="39970"/>
                  <a:pt x="1187352" y="0"/>
                  <a:pt x="12530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926B630F-91DE-4EF0-B9FD-AC3B26C92790}"/>
              </a:ext>
            </a:extLst>
          </p:cNvPr>
          <p:cNvSpPr/>
          <p:nvPr/>
        </p:nvSpPr>
        <p:spPr>
          <a:xfrm>
            <a:off x="8662622" y="1972316"/>
            <a:ext cx="420122" cy="508494"/>
          </a:xfrm>
          <a:custGeom>
            <a:avLst/>
            <a:gdLst>
              <a:gd name="connsiteX0" fmla="*/ 606198 w 2730981"/>
              <a:gd name="connsiteY0" fmla="*/ 3305429 h 3305431"/>
              <a:gd name="connsiteX1" fmla="*/ 2124047 w 2730981"/>
              <a:gd name="connsiteY1" fmla="*/ 3305429 h 3305431"/>
              <a:gd name="connsiteX2" fmla="*/ 2124047 w 2730981"/>
              <a:gd name="connsiteY2" fmla="*/ 3305431 h 3305431"/>
              <a:gd name="connsiteX3" fmla="*/ 606198 w 2730981"/>
              <a:gd name="connsiteY3" fmla="*/ 3305431 h 3305431"/>
              <a:gd name="connsiteX4" fmla="*/ 1927883 w 2730981"/>
              <a:gd name="connsiteY4" fmla="*/ 2009495 h 3305431"/>
              <a:gd name="connsiteX5" fmla="*/ 2217323 w 2730981"/>
              <a:gd name="connsiteY5" fmla="*/ 2009495 h 3305431"/>
              <a:gd name="connsiteX6" fmla="*/ 2730979 w 2730981"/>
              <a:gd name="connsiteY6" fmla="*/ 2523151 h 3305431"/>
              <a:gd name="connsiteX7" fmla="*/ 2730979 w 2730981"/>
              <a:gd name="connsiteY7" fmla="*/ 3004463 h 3305431"/>
              <a:gd name="connsiteX8" fmla="*/ 2730981 w 2730981"/>
              <a:gd name="connsiteY8" fmla="*/ 3004463 h 3305431"/>
              <a:gd name="connsiteX9" fmla="*/ 2730981 w 2730981"/>
              <a:gd name="connsiteY9" fmla="*/ 3305431 h 3305431"/>
              <a:gd name="connsiteX10" fmla="*/ 2202976 w 2730981"/>
              <a:gd name="connsiteY10" fmla="*/ 3305431 h 3305431"/>
              <a:gd name="connsiteX11" fmla="*/ 2202976 w 2730981"/>
              <a:gd name="connsiteY11" fmla="*/ 3182572 h 3305431"/>
              <a:gd name="connsiteX12" fmla="*/ 2200338 w 2730981"/>
              <a:gd name="connsiteY12" fmla="*/ 3182572 h 3305431"/>
              <a:gd name="connsiteX13" fmla="*/ 2200338 w 2730981"/>
              <a:gd name="connsiteY13" fmla="*/ 2665938 h 3305431"/>
              <a:gd name="connsiteX14" fmla="*/ 1927883 w 2730981"/>
              <a:gd name="connsiteY14" fmla="*/ 2665938 h 3305431"/>
              <a:gd name="connsiteX15" fmla="*/ 941890 w 2730981"/>
              <a:gd name="connsiteY15" fmla="*/ 2009495 h 3305431"/>
              <a:gd name="connsiteX16" fmla="*/ 1789093 w 2730981"/>
              <a:gd name="connsiteY16" fmla="*/ 2009495 h 3305431"/>
              <a:gd name="connsiteX17" fmla="*/ 1789093 w 2730981"/>
              <a:gd name="connsiteY17" fmla="*/ 2665938 h 3305431"/>
              <a:gd name="connsiteX18" fmla="*/ 941890 w 2730981"/>
              <a:gd name="connsiteY18" fmla="*/ 2665938 h 3305431"/>
              <a:gd name="connsiteX19" fmla="*/ 513656 w 2730981"/>
              <a:gd name="connsiteY19" fmla="*/ 2009495 h 3305431"/>
              <a:gd name="connsiteX20" fmla="*/ 803100 w 2730981"/>
              <a:gd name="connsiteY20" fmla="*/ 2009495 h 3305431"/>
              <a:gd name="connsiteX21" fmla="*/ 803100 w 2730981"/>
              <a:gd name="connsiteY21" fmla="*/ 2665938 h 3305431"/>
              <a:gd name="connsiteX22" fmla="*/ 526771 w 2730981"/>
              <a:gd name="connsiteY22" fmla="*/ 2665938 h 3305431"/>
              <a:gd name="connsiteX23" fmla="*/ 526771 w 2730981"/>
              <a:gd name="connsiteY23" fmla="*/ 3305429 h 3305431"/>
              <a:gd name="connsiteX24" fmla="*/ 528008 w 2730981"/>
              <a:gd name="connsiteY24" fmla="*/ 3305429 h 3305431"/>
              <a:gd name="connsiteX25" fmla="*/ 528008 w 2730981"/>
              <a:gd name="connsiteY25" fmla="*/ 3305431 h 3305431"/>
              <a:gd name="connsiteX26" fmla="*/ 1 w 2730981"/>
              <a:gd name="connsiteY26" fmla="*/ 3305431 h 3305431"/>
              <a:gd name="connsiteX27" fmla="*/ 1 w 2730981"/>
              <a:gd name="connsiteY27" fmla="*/ 3182572 h 3305431"/>
              <a:gd name="connsiteX28" fmla="*/ 0 w 2730981"/>
              <a:gd name="connsiteY28" fmla="*/ 3182572 h 3305431"/>
              <a:gd name="connsiteX29" fmla="*/ 0 w 2730981"/>
              <a:gd name="connsiteY29" fmla="*/ 2523151 h 3305431"/>
              <a:gd name="connsiteX30" fmla="*/ 513656 w 2730981"/>
              <a:gd name="connsiteY30" fmla="*/ 2009495 h 3305431"/>
              <a:gd name="connsiteX31" fmla="*/ 586317 w 2730981"/>
              <a:gd name="connsiteY31" fmla="*/ 1077676 h 3305431"/>
              <a:gd name="connsiteX32" fmla="*/ 590605 w 2730981"/>
              <a:gd name="connsiteY32" fmla="*/ 1148496 h 3305431"/>
              <a:gd name="connsiteX33" fmla="*/ 972029 w 2730981"/>
              <a:gd name="connsiteY33" fmla="*/ 1723349 h 3305431"/>
              <a:gd name="connsiteX34" fmla="*/ 1753423 w 2730981"/>
              <a:gd name="connsiteY34" fmla="*/ 1724310 h 3305431"/>
              <a:gd name="connsiteX35" fmla="*/ 2136259 w 2730981"/>
              <a:gd name="connsiteY35" fmla="*/ 1150397 h 3305431"/>
              <a:gd name="connsiteX36" fmla="*/ 2140842 w 2730981"/>
              <a:gd name="connsiteY36" fmla="*/ 1077676 h 3305431"/>
              <a:gd name="connsiteX37" fmla="*/ 1253092 w 2730981"/>
              <a:gd name="connsiteY37" fmla="*/ 0 h 3305431"/>
              <a:gd name="connsiteX38" fmla="*/ 1474020 w 2730981"/>
              <a:gd name="connsiteY38" fmla="*/ 0 h 3305431"/>
              <a:gd name="connsiteX39" fmla="*/ 1620259 w 2730981"/>
              <a:gd name="connsiteY39" fmla="*/ 96933 h 3305431"/>
              <a:gd name="connsiteX40" fmla="*/ 1623835 w 2730981"/>
              <a:gd name="connsiteY40" fmla="*/ 114647 h 3305431"/>
              <a:gd name="connsiteX41" fmla="*/ 1641032 w 2730981"/>
              <a:gd name="connsiteY41" fmla="*/ 120430 h 3305431"/>
              <a:gd name="connsiteX42" fmla="*/ 1518281 w 2730981"/>
              <a:gd name="connsiteY42" fmla="*/ 727985 h 3305431"/>
              <a:gd name="connsiteX43" fmla="*/ 1545935 w 2730981"/>
              <a:gd name="connsiteY43" fmla="*/ 769644 h 3305431"/>
              <a:gd name="connsiteX44" fmla="*/ 1545934 w 2730981"/>
              <a:gd name="connsiteY44" fmla="*/ 769642 h 3305431"/>
              <a:gd name="connsiteX45" fmla="*/ 1587593 w 2730981"/>
              <a:gd name="connsiteY45" fmla="*/ 741988 h 3305431"/>
              <a:gd name="connsiteX46" fmla="*/ 1707673 w 2730981"/>
              <a:gd name="connsiteY46" fmla="*/ 147658 h 3305431"/>
              <a:gd name="connsiteX47" fmla="*/ 1776248 w 2730981"/>
              <a:gd name="connsiteY47" fmla="*/ 181484 h 3305431"/>
              <a:gd name="connsiteX48" fmla="*/ 2180524 w 2730981"/>
              <a:gd name="connsiteY48" fmla="*/ 795322 h 3305431"/>
              <a:gd name="connsiteX49" fmla="*/ 2185101 w 2730981"/>
              <a:gd name="connsiteY49" fmla="*/ 883363 h 3305431"/>
              <a:gd name="connsiteX50" fmla="*/ 2228620 w 2730981"/>
              <a:gd name="connsiteY50" fmla="*/ 883363 h 3305431"/>
              <a:gd name="connsiteX51" fmla="*/ 2296930 w 2730981"/>
              <a:gd name="connsiteY51" fmla="*/ 951674 h 3305431"/>
              <a:gd name="connsiteX52" fmla="*/ 2296930 w 2730981"/>
              <a:gd name="connsiteY52" fmla="*/ 1009366 h 3305431"/>
              <a:gd name="connsiteX53" fmla="*/ 2228620 w 2730981"/>
              <a:gd name="connsiteY53" fmla="*/ 1077676 h 3305431"/>
              <a:gd name="connsiteX54" fmla="*/ 2191575 w 2730981"/>
              <a:gd name="connsiteY54" fmla="*/ 1077676 h 3305431"/>
              <a:gd name="connsiteX55" fmla="*/ 2186579 w 2730981"/>
              <a:gd name="connsiteY55" fmla="*/ 1156959 h 3305431"/>
              <a:gd name="connsiteX56" fmla="*/ 1778812 w 2730981"/>
              <a:gd name="connsiteY56" fmla="*/ 1768247 h 3305431"/>
              <a:gd name="connsiteX57" fmla="*/ 946532 w 2730981"/>
              <a:gd name="connsiteY57" fmla="*/ 1767224 h 3305431"/>
              <a:gd name="connsiteX58" fmla="*/ 540269 w 2730981"/>
              <a:gd name="connsiteY58" fmla="*/ 1154936 h 3305431"/>
              <a:gd name="connsiteX59" fmla="*/ 535592 w 2730981"/>
              <a:gd name="connsiteY59" fmla="*/ 1077676 h 3305431"/>
              <a:gd name="connsiteX60" fmla="*/ 498490 w 2730981"/>
              <a:gd name="connsiteY60" fmla="*/ 1077676 h 3305431"/>
              <a:gd name="connsiteX61" fmla="*/ 430180 w 2730981"/>
              <a:gd name="connsiteY61" fmla="*/ 1009366 h 3305431"/>
              <a:gd name="connsiteX62" fmla="*/ 430180 w 2730981"/>
              <a:gd name="connsiteY62" fmla="*/ 951674 h 3305431"/>
              <a:gd name="connsiteX63" fmla="*/ 498490 w 2730981"/>
              <a:gd name="connsiteY63" fmla="*/ 883363 h 3305431"/>
              <a:gd name="connsiteX64" fmla="*/ 542291 w 2730981"/>
              <a:gd name="connsiteY64" fmla="*/ 883363 h 3305431"/>
              <a:gd name="connsiteX65" fmla="*/ 545664 w 2730981"/>
              <a:gd name="connsiteY65" fmla="*/ 803334 h 3305431"/>
              <a:gd name="connsiteX66" fmla="*/ 943905 w 2730981"/>
              <a:gd name="connsiteY66" fmla="*/ 185562 h 3305431"/>
              <a:gd name="connsiteX67" fmla="*/ 1036040 w 2730981"/>
              <a:gd name="connsiteY67" fmla="*/ 138987 h 3305431"/>
              <a:gd name="connsiteX68" fmla="*/ 1157872 w 2730981"/>
              <a:gd name="connsiteY68" fmla="*/ 741988 h 3305431"/>
              <a:gd name="connsiteX69" fmla="*/ 1199531 w 2730981"/>
              <a:gd name="connsiteY69" fmla="*/ 769642 h 3305431"/>
              <a:gd name="connsiteX70" fmla="*/ 1199530 w 2730981"/>
              <a:gd name="connsiteY70" fmla="*/ 769644 h 3305431"/>
              <a:gd name="connsiteX71" fmla="*/ 1227184 w 2730981"/>
              <a:gd name="connsiteY71" fmla="*/ 727985 h 3305431"/>
              <a:gd name="connsiteX72" fmla="*/ 1103254 w 2730981"/>
              <a:gd name="connsiteY72" fmla="*/ 114596 h 3305431"/>
              <a:gd name="connsiteX73" fmla="*/ 1103290 w 2730981"/>
              <a:gd name="connsiteY73" fmla="*/ 114584 h 3305431"/>
              <a:gd name="connsiteX74" fmla="*/ 1106853 w 2730981"/>
              <a:gd name="connsiteY74" fmla="*/ 96933 h 3305431"/>
              <a:gd name="connsiteX75" fmla="*/ 1253092 w 2730981"/>
              <a:gd name="connsiteY75" fmla="*/ 0 h 330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730981" h="3305431">
                <a:moveTo>
                  <a:pt x="606198" y="3305429"/>
                </a:moveTo>
                <a:lnTo>
                  <a:pt x="2124047" y="3305429"/>
                </a:lnTo>
                <a:lnTo>
                  <a:pt x="2124047" y="3305431"/>
                </a:lnTo>
                <a:lnTo>
                  <a:pt x="606198" y="3305431"/>
                </a:lnTo>
                <a:close/>
                <a:moveTo>
                  <a:pt x="1927883" y="2009495"/>
                </a:moveTo>
                <a:lnTo>
                  <a:pt x="2217323" y="2009495"/>
                </a:lnTo>
                <a:cubicBezTo>
                  <a:pt x="2501007" y="2009495"/>
                  <a:pt x="2730979" y="2239468"/>
                  <a:pt x="2730979" y="2523151"/>
                </a:cubicBezTo>
                <a:lnTo>
                  <a:pt x="2730979" y="3004463"/>
                </a:lnTo>
                <a:lnTo>
                  <a:pt x="2730981" y="3004463"/>
                </a:lnTo>
                <a:lnTo>
                  <a:pt x="2730981" y="3305431"/>
                </a:lnTo>
                <a:lnTo>
                  <a:pt x="2202976" y="3305431"/>
                </a:lnTo>
                <a:lnTo>
                  <a:pt x="2202976" y="3182572"/>
                </a:lnTo>
                <a:lnTo>
                  <a:pt x="2200338" y="3182572"/>
                </a:lnTo>
                <a:lnTo>
                  <a:pt x="2200338" y="2665938"/>
                </a:lnTo>
                <a:lnTo>
                  <a:pt x="1927883" y="2665938"/>
                </a:lnTo>
                <a:close/>
                <a:moveTo>
                  <a:pt x="941890" y="2009495"/>
                </a:moveTo>
                <a:lnTo>
                  <a:pt x="1789093" y="2009495"/>
                </a:lnTo>
                <a:lnTo>
                  <a:pt x="1789093" y="2665938"/>
                </a:lnTo>
                <a:lnTo>
                  <a:pt x="941890" y="2665938"/>
                </a:lnTo>
                <a:close/>
                <a:moveTo>
                  <a:pt x="513656" y="2009495"/>
                </a:moveTo>
                <a:lnTo>
                  <a:pt x="803100" y="2009495"/>
                </a:lnTo>
                <a:lnTo>
                  <a:pt x="803100" y="2665938"/>
                </a:lnTo>
                <a:lnTo>
                  <a:pt x="526771" y="2665938"/>
                </a:lnTo>
                <a:lnTo>
                  <a:pt x="526771" y="3305429"/>
                </a:lnTo>
                <a:lnTo>
                  <a:pt x="528008" y="3305429"/>
                </a:lnTo>
                <a:lnTo>
                  <a:pt x="528008" y="3305431"/>
                </a:lnTo>
                <a:lnTo>
                  <a:pt x="1" y="3305431"/>
                </a:lnTo>
                <a:lnTo>
                  <a:pt x="1" y="3182572"/>
                </a:lnTo>
                <a:lnTo>
                  <a:pt x="0" y="3182572"/>
                </a:lnTo>
                <a:lnTo>
                  <a:pt x="0" y="2523151"/>
                </a:lnTo>
                <a:cubicBezTo>
                  <a:pt x="0" y="2239468"/>
                  <a:pt x="229973" y="2009495"/>
                  <a:pt x="513656" y="2009495"/>
                </a:cubicBezTo>
                <a:close/>
                <a:moveTo>
                  <a:pt x="586317" y="1077676"/>
                </a:moveTo>
                <a:lnTo>
                  <a:pt x="590605" y="1148496"/>
                </a:lnTo>
                <a:cubicBezTo>
                  <a:pt x="621088" y="1387051"/>
                  <a:pt x="760741" y="1600563"/>
                  <a:pt x="972029" y="1723349"/>
                </a:cubicBezTo>
                <a:cubicBezTo>
                  <a:pt x="1213501" y="1863676"/>
                  <a:pt x="1511607" y="1864042"/>
                  <a:pt x="1753423" y="1724310"/>
                </a:cubicBezTo>
                <a:cubicBezTo>
                  <a:pt x="1965012" y="1602044"/>
                  <a:pt x="2105190" y="1388877"/>
                  <a:pt x="2136259" y="1150397"/>
                </a:cubicBezTo>
                <a:lnTo>
                  <a:pt x="2140842" y="1077676"/>
                </a:lnTo>
                <a:close/>
                <a:moveTo>
                  <a:pt x="1253092" y="0"/>
                </a:moveTo>
                <a:lnTo>
                  <a:pt x="1474020" y="0"/>
                </a:lnTo>
                <a:cubicBezTo>
                  <a:pt x="1539761" y="0"/>
                  <a:pt x="1596165" y="39970"/>
                  <a:pt x="1620259" y="96933"/>
                </a:cubicBezTo>
                <a:lnTo>
                  <a:pt x="1623835" y="114647"/>
                </a:lnTo>
                <a:lnTo>
                  <a:pt x="1641032" y="120430"/>
                </a:lnTo>
                <a:lnTo>
                  <a:pt x="1518281" y="727985"/>
                </a:lnTo>
                <a:cubicBezTo>
                  <a:pt x="1514414" y="747125"/>
                  <a:pt x="1526795" y="765776"/>
                  <a:pt x="1545935" y="769644"/>
                </a:cubicBezTo>
                <a:lnTo>
                  <a:pt x="1545934" y="769642"/>
                </a:lnTo>
                <a:cubicBezTo>
                  <a:pt x="1565075" y="773510"/>
                  <a:pt x="1583726" y="761128"/>
                  <a:pt x="1587593" y="741988"/>
                </a:cubicBezTo>
                <a:lnTo>
                  <a:pt x="1707673" y="147658"/>
                </a:lnTo>
                <a:lnTo>
                  <a:pt x="1776248" y="181484"/>
                </a:lnTo>
                <a:cubicBezTo>
                  <a:pt x="2001760" y="312227"/>
                  <a:pt x="2150022" y="540695"/>
                  <a:pt x="2180524" y="795322"/>
                </a:cubicBezTo>
                <a:lnTo>
                  <a:pt x="2185101" y="883363"/>
                </a:lnTo>
                <a:lnTo>
                  <a:pt x="2228620" y="883363"/>
                </a:lnTo>
                <a:cubicBezTo>
                  <a:pt x="2266347" y="883363"/>
                  <a:pt x="2296930" y="913947"/>
                  <a:pt x="2296930" y="951674"/>
                </a:cubicBezTo>
                <a:lnTo>
                  <a:pt x="2296930" y="1009366"/>
                </a:lnTo>
                <a:cubicBezTo>
                  <a:pt x="2296930" y="1047093"/>
                  <a:pt x="2266347" y="1077676"/>
                  <a:pt x="2228620" y="1077676"/>
                </a:cubicBezTo>
                <a:lnTo>
                  <a:pt x="2191575" y="1077676"/>
                </a:lnTo>
                <a:lnTo>
                  <a:pt x="2186579" y="1156959"/>
                </a:lnTo>
                <a:cubicBezTo>
                  <a:pt x="2153486" y="1410969"/>
                  <a:pt x="2004180" y="1638018"/>
                  <a:pt x="1778812" y="1768247"/>
                </a:cubicBezTo>
                <a:cubicBezTo>
                  <a:pt x="1521248" y="1917079"/>
                  <a:pt x="1203729" y="1916689"/>
                  <a:pt x="946532" y="1767224"/>
                </a:cubicBezTo>
                <a:cubicBezTo>
                  <a:pt x="721485" y="1636442"/>
                  <a:pt x="572737" y="1409026"/>
                  <a:pt x="540269" y="1154936"/>
                </a:cubicBezTo>
                <a:lnTo>
                  <a:pt x="535592" y="1077676"/>
                </a:lnTo>
                <a:lnTo>
                  <a:pt x="498490" y="1077676"/>
                </a:lnTo>
                <a:cubicBezTo>
                  <a:pt x="460763" y="1077676"/>
                  <a:pt x="430180" y="1047093"/>
                  <a:pt x="430180" y="1009366"/>
                </a:cubicBezTo>
                <a:lnTo>
                  <a:pt x="430180" y="951674"/>
                </a:lnTo>
                <a:cubicBezTo>
                  <a:pt x="430180" y="913947"/>
                  <a:pt x="460763" y="883363"/>
                  <a:pt x="498490" y="883363"/>
                </a:cubicBezTo>
                <a:lnTo>
                  <a:pt x="542291" y="883363"/>
                </a:lnTo>
                <a:lnTo>
                  <a:pt x="545664" y="803334"/>
                </a:lnTo>
                <a:cubicBezTo>
                  <a:pt x="573671" y="548420"/>
                  <a:pt x="719686" y="318510"/>
                  <a:pt x="943905" y="185562"/>
                </a:cubicBezTo>
                <a:lnTo>
                  <a:pt x="1036040" y="138987"/>
                </a:lnTo>
                <a:lnTo>
                  <a:pt x="1157872" y="741988"/>
                </a:lnTo>
                <a:cubicBezTo>
                  <a:pt x="1161739" y="761128"/>
                  <a:pt x="1180390" y="773510"/>
                  <a:pt x="1199531" y="769642"/>
                </a:cubicBezTo>
                <a:lnTo>
                  <a:pt x="1199530" y="769644"/>
                </a:lnTo>
                <a:cubicBezTo>
                  <a:pt x="1218670" y="765776"/>
                  <a:pt x="1231051" y="747125"/>
                  <a:pt x="1227184" y="727985"/>
                </a:cubicBezTo>
                <a:lnTo>
                  <a:pt x="1103254" y="114596"/>
                </a:lnTo>
                <a:lnTo>
                  <a:pt x="1103290" y="114584"/>
                </a:lnTo>
                <a:lnTo>
                  <a:pt x="1106853" y="96933"/>
                </a:lnTo>
                <a:cubicBezTo>
                  <a:pt x="1130947" y="39970"/>
                  <a:pt x="1187352" y="0"/>
                  <a:pt x="12530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6388">
            <a:extLst>
              <a:ext uri="{FF2B5EF4-FFF2-40B4-BE49-F238E27FC236}">
                <a16:creationId xmlns:a16="http://schemas.microsoft.com/office/drawing/2014/main" id="{CC3B5B32-6829-43AA-B2B5-FD70700A3358}"/>
              </a:ext>
            </a:extLst>
          </p:cNvPr>
          <p:cNvGrpSpPr/>
          <p:nvPr/>
        </p:nvGrpSpPr>
        <p:grpSpPr>
          <a:xfrm flipH="1">
            <a:off x="7682465" y="2857786"/>
            <a:ext cx="1725194" cy="3399320"/>
            <a:chOff x="4362111" y="2245352"/>
            <a:chExt cx="1526744" cy="3008292"/>
          </a:xfrm>
          <a:solidFill>
            <a:schemeClr val="accent2"/>
          </a:solidFill>
        </p:grpSpPr>
        <p:grpSp>
          <p:nvGrpSpPr>
            <p:cNvPr id="19" name="Group 16387">
              <a:extLst>
                <a:ext uri="{FF2B5EF4-FFF2-40B4-BE49-F238E27FC236}">
                  <a16:creationId xmlns:a16="http://schemas.microsoft.com/office/drawing/2014/main" id="{D4125A60-46BA-423B-843B-210BED3E058B}"/>
                </a:ext>
              </a:extLst>
            </p:cNvPr>
            <p:cNvGrpSpPr/>
            <p:nvPr/>
          </p:nvGrpSpPr>
          <p:grpSpPr>
            <a:xfrm rot="5400000">
              <a:off x="3917845" y="4305320"/>
              <a:ext cx="1392590" cy="504058"/>
              <a:chOff x="4572003" y="3491986"/>
              <a:chExt cx="1989414" cy="720077"/>
            </a:xfrm>
            <a:grpFill/>
          </p:grpSpPr>
          <p:sp>
            <p:nvSpPr>
              <p:cNvPr id="36" name="Block Arc 16384">
                <a:extLst>
                  <a:ext uri="{FF2B5EF4-FFF2-40B4-BE49-F238E27FC236}">
                    <a16:creationId xmlns:a16="http://schemas.microsoft.com/office/drawing/2014/main" id="{246A8E51-275A-4AB2-93EC-EDD82334807B}"/>
                  </a:ext>
                </a:extLst>
              </p:cNvPr>
              <p:cNvSpPr/>
              <p:nvPr/>
            </p:nvSpPr>
            <p:spPr>
              <a:xfrm>
                <a:off x="4572003" y="3491986"/>
                <a:ext cx="720080" cy="720077"/>
              </a:xfrm>
              <a:prstGeom prst="blockArc">
                <a:avLst>
                  <a:gd name="adj1" fmla="val 5390096"/>
                  <a:gd name="adj2" fmla="val 10756098"/>
                  <a:gd name="adj3" fmla="val 1640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7" name="Rectangle 16386">
                <a:extLst>
                  <a:ext uri="{FF2B5EF4-FFF2-40B4-BE49-F238E27FC236}">
                    <a16:creationId xmlns:a16="http://schemas.microsoft.com/office/drawing/2014/main" id="{5C867944-2B4A-40F9-8AC1-EA2F16107E65}"/>
                  </a:ext>
                </a:extLst>
              </p:cNvPr>
              <p:cNvSpPr/>
              <p:nvPr/>
            </p:nvSpPr>
            <p:spPr>
              <a:xfrm>
                <a:off x="4915704" y="4093761"/>
                <a:ext cx="164571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20" name="Group 38">
              <a:extLst>
                <a:ext uri="{FF2B5EF4-FFF2-40B4-BE49-F238E27FC236}">
                  <a16:creationId xmlns:a16="http://schemas.microsoft.com/office/drawing/2014/main" id="{C2508FA4-C2B3-402B-B89A-6B6A735E5774}"/>
                </a:ext>
              </a:extLst>
            </p:cNvPr>
            <p:cNvGrpSpPr/>
            <p:nvPr/>
          </p:nvGrpSpPr>
          <p:grpSpPr>
            <a:xfrm>
              <a:off x="4934247" y="2289861"/>
              <a:ext cx="504056" cy="1260056"/>
              <a:chOff x="4390223" y="2132969"/>
              <a:chExt cx="720080" cy="1800087"/>
            </a:xfrm>
            <a:grpFill/>
          </p:grpSpPr>
          <p:sp>
            <p:nvSpPr>
              <p:cNvPr id="33" name="Block Arc 39">
                <a:extLst>
                  <a:ext uri="{FF2B5EF4-FFF2-40B4-BE49-F238E27FC236}">
                    <a16:creationId xmlns:a16="http://schemas.microsoft.com/office/drawing/2014/main" id="{49F260BC-9A2F-4C1B-8BBC-EDDEEB9566B9}"/>
                  </a:ext>
                </a:extLst>
              </p:cNvPr>
              <p:cNvSpPr/>
              <p:nvPr/>
            </p:nvSpPr>
            <p:spPr>
              <a:xfrm>
                <a:off x="4390223" y="3212976"/>
                <a:ext cx="720080" cy="720080"/>
              </a:xfrm>
              <a:prstGeom prst="blockArc">
                <a:avLst>
                  <a:gd name="adj1" fmla="val 5390096"/>
                  <a:gd name="adj2" fmla="val 10914688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4" name="Rectangle 40">
                <a:extLst>
                  <a:ext uri="{FF2B5EF4-FFF2-40B4-BE49-F238E27FC236}">
                    <a16:creationId xmlns:a16="http://schemas.microsoft.com/office/drawing/2014/main" id="{F927CCFC-8431-4EA3-BAD6-A54CEA7863C1}"/>
                  </a:ext>
                </a:extLst>
              </p:cNvPr>
              <p:cNvSpPr/>
              <p:nvPr/>
            </p:nvSpPr>
            <p:spPr>
              <a:xfrm>
                <a:off x="4730367" y="3814763"/>
                <a:ext cx="33962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5" name="Rectangle 41">
                <a:extLst>
                  <a:ext uri="{FF2B5EF4-FFF2-40B4-BE49-F238E27FC236}">
                    <a16:creationId xmlns:a16="http://schemas.microsoft.com/office/drawing/2014/main" id="{22DC772C-DFD7-4113-8BBC-BCDA742394BB}"/>
                  </a:ext>
                </a:extLst>
              </p:cNvPr>
              <p:cNvSpPr/>
              <p:nvPr/>
            </p:nvSpPr>
            <p:spPr>
              <a:xfrm rot="16200000">
                <a:off x="3729367" y="2793825"/>
                <a:ext cx="144000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21" name="Group 43">
              <a:extLst>
                <a:ext uri="{FF2B5EF4-FFF2-40B4-BE49-F238E27FC236}">
                  <a16:creationId xmlns:a16="http://schemas.microsoft.com/office/drawing/2014/main" id="{0814152D-FD53-4962-A47C-A88E711E26E3}"/>
                </a:ext>
              </a:extLst>
            </p:cNvPr>
            <p:cNvGrpSpPr/>
            <p:nvPr/>
          </p:nvGrpSpPr>
          <p:grpSpPr>
            <a:xfrm flipH="1">
              <a:off x="4591514" y="3112921"/>
              <a:ext cx="851712" cy="830935"/>
              <a:chOff x="4571999" y="2746017"/>
              <a:chExt cx="1216731" cy="1187053"/>
            </a:xfrm>
            <a:grpFill/>
          </p:grpSpPr>
          <p:sp>
            <p:nvSpPr>
              <p:cNvPr id="30" name="Block Arc 44">
                <a:extLst>
                  <a:ext uri="{FF2B5EF4-FFF2-40B4-BE49-F238E27FC236}">
                    <a16:creationId xmlns:a16="http://schemas.microsoft.com/office/drawing/2014/main" id="{CA186C57-E609-4C59-BDDE-BFD9760237C7}"/>
                  </a:ext>
                </a:extLst>
              </p:cNvPr>
              <p:cNvSpPr/>
              <p:nvPr/>
            </p:nvSpPr>
            <p:spPr>
              <a:xfrm>
                <a:off x="4572000" y="3212990"/>
                <a:ext cx="720080" cy="720080"/>
              </a:xfrm>
              <a:prstGeom prst="blockArc">
                <a:avLst>
                  <a:gd name="adj1" fmla="val 5390096"/>
                  <a:gd name="adj2" fmla="val 10914699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1" name="Rectangle 45">
                <a:extLst>
                  <a:ext uri="{FF2B5EF4-FFF2-40B4-BE49-F238E27FC236}">
                    <a16:creationId xmlns:a16="http://schemas.microsoft.com/office/drawing/2014/main" id="{A43C7FD1-BFBC-48AE-B029-66BC3EA93E4B}"/>
                  </a:ext>
                </a:extLst>
              </p:cNvPr>
              <p:cNvSpPr/>
              <p:nvPr/>
            </p:nvSpPr>
            <p:spPr>
              <a:xfrm rot="10800000">
                <a:off x="4915703" y="3814757"/>
                <a:ext cx="87302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2" name="Rectangle 46">
                <a:extLst>
                  <a:ext uri="{FF2B5EF4-FFF2-40B4-BE49-F238E27FC236}">
                    <a16:creationId xmlns:a16="http://schemas.microsoft.com/office/drawing/2014/main" id="{33C66FF3-4213-49CD-B7B3-45A08ED598E1}"/>
                  </a:ext>
                </a:extLst>
              </p:cNvPr>
              <p:cNvSpPr/>
              <p:nvPr/>
            </p:nvSpPr>
            <p:spPr>
              <a:xfrm rot="5400000">
                <a:off x="4217672" y="3100344"/>
                <a:ext cx="82694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22" name="Group 47">
              <a:extLst>
                <a:ext uri="{FF2B5EF4-FFF2-40B4-BE49-F238E27FC236}">
                  <a16:creationId xmlns:a16="http://schemas.microsoft.com/office/drawing/2014/main" id="{903AA013-EC14-43F2-90A5-DB3B9B4C91C2}"/>
                </a:ext>
              </a:extLst>
            </p:cNvPr>
            <p:cNvGrpSpPr/>
            <p:nvPr/>
          </p:nvGrpSpPr>
          <p:grpSpPr>
            <a:xfrm flipH="1">
              <a:off x="5384799" y="2828071"/>
              <a:ext cx="504056" cy="504057"/>
              <a:chOff x="4419813" y="3212976"/>
              <a:chExt cx="720080" cy="720080"/>
            </a:xfrm>
            <a:grpFill/>
          </p:grpSpPr>
          <p:sp>
            <p:nvSpPr>
              <p:cNvPr id="27" name="Block Arc 48">
                <a:extLst>
                  <a:ext uri="{FF2B5EF4-FFF2-40B4-BE49-F238E27FC236}">
                    <a16:creationId xmlns:a16="http://schemas.microsoft.com/office/drawing/2014/main" id="{AAE367B2-C86E-4C7C-95BA-8B9D2DA22E47}"/>
                  </a:ext>
                </a:extLst>
              </p:cNvPr>
              <p:cNvSpPr/>
              <p:nvPr/>
            </p:nvSpPr>
            <p:spPr>
              <a:xfrm>
                <a:off x="4419813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8" name="Rectangle 49">
                <a:extLst>
                  <a:ext uri="{FF2B5EF4-FFF2-40B4-BE49-F238E27FC236}">
                    <a16:creationId xmlns:a16="http://schemas.microsoft.com/office/drawing/2014/main" id="{DBADA13F-4C71-4537-9260-415A7EFDBAAF}"/>
                  </a:ext>
                </a:extLst>
              </p:cNvPr>
              <p:cNvSpPr/>
              <p:nvPr/>
            </p:nvSpPr>
            <p:spPr>
              <a:xfrm rot="10800000">
                <a:off x="4751837" y="3814762"/>
                <a:ext cx="31815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9" name="Rectangle 50">
                <a:extLst>
                  <a:ext uri="{FF2B5EF4-FFF2-40B4-BE49-F238E27FC236}">
                    <a16:creationId xmlns:a16="http://schemas.microsoft.com/office/drawing/2014/main" id="{84A7D6A3-4223-4F9B-92A1-BED1939F9766}"/>
                  </a:ext>
                </a:extLst>
              </p:cNvPr>
              <p:cNvSpPr/>
              <p:nvPr/>
            </p:nvSpPr>
            <p:spPr>
              <a:xfrm rot="5400000">
                <a:off x="4334968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23" name="Group 52">
              <a:extLst>
                <a:ext uri="{FF2B5EF4-FFF2-40B4-BE49-F238E27FC236}">
                  <a16:creationId xmlns:a16="http://schemas.microsoft.com/office/drawing/2014/main" id="{D2E6F29A-EAA7-4773-A6A4-E8756074C25B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24" name="Block Arc 53">
                <a:extLst>
                  <a:ext uri="{FF2B5EF4-FFF2-40B4-BE49-F238E27FC236}">
                    <a16:creationId xmlns:a16="http://schemas.microsoft.com/office/drawing/2014/main" id="{494FB809-77B3-4D17-AB4B-7F0122211A9D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5" name="Rectangle 54">
                <a:extLst>
                  <a:ext uri="{FF2B5EF4-FFF2-40B4-BE49-F238E27FC236}">
                    <a16:creationId xmlns:a16="http://schemas.microsoft.com/office/drawing/2014/main" id="{BF2BE955-407C-417F-AC49-FE519C8E877A}"/>
                  </a:ext>
                </a:extLst>
              </p:cNvPr>
              <p:cNvSpPr/>
              <p:nvPr/>
            </p:nvSpPr>
            <p:spPr>
              <a:xfrm rot="10800000">
                <a:off x="4915703" y="3814762"/>
                <a:ext cx="28145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" name="Rectangle 55">
                <a:extLst>
                  <a:ext uri="{FF2B5EF4-FFF2-40B4-BE49-F238E27FC236}">
                    <a16:creationId xmlns:a16="http://schemas.microsoft.com/office/drawing/2014/main" id="{131756A7-B423-4721-9723-C874B8E8C535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7F1EA60-4436-4EE9-96E5-416A566139F5}"/>
              </a:ext>
            </a:extLst>
          </p:cNvPr>
          <p:cNvGrpSpPr/>
          <p:nvPr/>
        </p:nvGrpSpPr>
        <p:grpSpPr>
          <a:xfrm>
            <a:off x="9588691" y="2776404"/>
            <a:ext cx="1725194" cy="3480701"/>
            <a:chOff x="4362111" y="2173330"/>
            <a:chExt cx="1526744" cy="3080314"/>
          </a:xfrm>
          <a:solidFill>
            <a:schemeClr val="accent2"/>
          </a:solidFill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433E626-CD6E-4496-944B-1F6A8CAA1D53}"/>
                </a:ext>
              </a:extLst>
            </p:cNvPr>
            <p:cNvGrpSpPr/>
            <p:nvPr/>
          </p:nvGrpSpPr>
          <p:grpSpPr>
            <a:xfrm rot="5400000">
              <a:off x="3917845" y="4305320"/>
              <a:ext cx="1392590" cy="504058"/>
              <a:chOff x="4572003" y="3491986"/>
              <a:chExt cx="1989414" cy="720077"/>
            </a:xfrm>
            <a:grpFill/>
          </p:grpSpPr>
          <p:sp>
            <p:nvSpPr>
              <p:cNvPr id="60" name="Block Arc 59">
                <a:extLst>
                  <a:ext uri="{FF2B5EF4-FFF2-40B4-BE49-F238E27FC236}">
                    <a16:creationId xmlns:a16="http://schemas.microsoft.com/office/drawing/2014/main" id="{8AF6FEE1-1671-4F5C-BF36-B53857D05AAB}"/>
                  </a:ext>
                </a:extLst>
              </p:cNvPr>
              <p:cNvSpPr/>
              <p:nvPr/>
            </p:nvSpPr>
            <p:spPr>
              <a:xfrm>
                <a:off x="4572003" y="3491986"/>
                <a:ext cx="720080" cy="720077"/>
              </a:xfrm>
              <a:prstGeom prst="blockArc">
                <a:avLst>
                  <a:gd name="adj1" fmla="val 5390096"/>
                  <a:gd name="adj2" fmla="val 10756098"/>
                  <a:gd name="adj3" fmla="val 1640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76FF6E7-2156-4F1D-8E43-0082C9D384D7}"/>
                  </a:ext>
                </a:extLst>
              </p:cNvPr>
              <p:cNvSpPr/>
              <p:nvPr/>
            </p:nvSpPr>
            <p:spPr>
              <a:xfrm>
                <a:off x="4915704" y="4093761"/>
                <a:ext cx="164571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AA76338-CAF1-4CFA-A79A-31D0CFCCAD2C}"/>
                </a:ext>
              </a:extLst>
            </p:cNvPr>
            <p:cNvGrpSpPr/>
            <p:nvPr/>
          </p:nvGrpSpPr>
          <p:grpSpPr>
            <a:xfrm>
              <a:off x="4934247" y="2289861"/>
              <a:ext cx="504056" cy="1260056"/>
              <a:chOff x="4390223" y="2132969"/>
              <a:chExt cx="720080" cy="1800087"/>
            </a:xfrm>
            <a:grpFill/>
          </p:grpSpPr>
          <p:sp>
            <p:nvSpPr>
              <p:cNvPr id="57" name="Block Arc 56">
                <a:extLst>
                  <a:ext uri="{FF2B5EF4-FFF2-40B4-BE49-F238E27FC236}">
                    <a16:creationId xmlns:a16="http://schemas.microsoft.com/office/drawing/2014/main" id="{B7588AA2-6466-4393-984A-AB62659AC3BC}"/>
                  </a:ext>
                </a:extLst>
              </p:cNvPr>
              <p:cNvSpPr/>
              <p:nvPr/>
            </p:nvSpPr>
            <p:spPr>
              <a:xfrm>
                <a:off x="4390223" y="3212976"/>
                <a:ext cx="720080" cy="720080"/>
              </a:xfrm>
              <a:prstGeom prst="blockArc">
                <a:avLst>
                  <a:gd name="adj1" fmla="val 5390096"/>
                  <a:gd name="adj2" fmla="val 10914688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42914DF-4A6C-4650-97E6-F0B8A7FAE5D2}"/>
                  </a:ext>
                </a:extLst>
              </p:cNvPr>
              <p:cNvSpPr/>
              <p:nvPr/>
            </p:nvSpPr>
            <p:spPr>
              <a:xfrm>
                <a:off x="4730367" y="3814763"/>
                <a:ext cx="33962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836B841-FCEC-42BC-B674-D8E5E0BE9B69}"/>
                  </a:ext>
                </a:extLst>
              </p:cNvPr>
              <p:cNvSpPr/>
              <p:nvPr/>
            </p:nvSpPr>
            <p:spPr>
              <a:xfrm rot="16200000">
                <a:off x="3729367" y="2793825"/>
                <a:ext cx="144000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11C6749-D8EE-44DE-8861-25B190124D57}"/>
                </a:ext>
              </a:extLst>
            </p:cNvPr>
            <p:cNvGrpSpPr/>
            <p:nvPr/>
          </p:nvGrpSpPr>
          <p:grpSpPr>
            <a:xfrm flipH="1">
              <a:off x="4591514" y="3112921"/>
              <a:ext cx="851712" cy="830935"/>
              <a:chOff x="4571999" y="2746017"/>
              <a:chExt cx="1216731" cy="1187053"/>
            </a:xfrm>
            <a:grpFill/>
          </p:grpSpPr>
          <p:sp>
            <p:nvSpPr>
              <p:cNvPr id="54" name="Block Arc 53">
                <a:extLst>
                  <a:ext uri="{FF2B5EF4-FFF2-40B4-BE49-F238E27FC236}">
                    <a16:creationId xmlns:a16="http://schemas.microsoft.com/office/drawing/2014/main" id="{DCDA3EBB-9754-4D7B-81C6-CDD0D3224E89}"/>
                  </a:ext>
                </a:extLst>
              </p:cNvPr>
              <p:cNvSpPr/>
              <p:nvPr/>
            </p:nvSpPr>
            <p:spPr>
              <a:xfrm>
                <a:off x="4572000" y="3212990"/>
                <a:ext cx="720080" cy="720080"/>
              </a:xfrm>
              <a:prstGeom prst="blockArc">
                <a:avLst>
                  <a:gd name="adj1" fmla="val 5390096"/>
                  <a:gd name="adj2" fmla="val 10914699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BF6E831-11E5-4B0A-80DE-9DC225AA6A00}"/>
                  </a:ext>
                </a:extLst>
              </p:cNvPr>
              <p:cNvSpPr/>
              <p:nvPr/>
            </p:nvSpPr>
            <p:spPr>
              <a:xfrm rot="10800000">
                <a:off x="4915703" y="3814757"/>
                <a:ext cx="87302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7ADC03F-6E3B-4E36-943A-88E5474E4B10}"/>
                  </a:ext>
                </a:extLst>
              </p:cNvPr>
              <p:cNvSpPr/>
              <p:nvPr/>
            </p:nvSpPr>
            <p:spPr>
              <a:xfrm rot="5400000">
                <a:off x="4217672" y="3100344"/>
                <a:ext cx="82694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CA0324F-3A27-4795-A34B-7E372ED16151}"/>
                </a:ext>
              </a:extLst>
            </p:cNvPr>
            <p:cNvGrpSpPr/>
            <p:nvPr/>
          </p:nvGrpSpPr>
          <p:grpSpPr>
            <a:xfrm flipH="1">
              <a:off x="5384799" y="2828071"/>
              <a:ext cx="504056" cy="504057"/>
              <a:chOff x="4419813" y="3212976"/>
              <a:chExt cx="720080" cy="720080"/>
            </a:xfrm>
            <a:grpFill/>
          </p:grpSpPr>
          <p:sp>
            <p:nvSpPr>
              <p:cNvPr id="51" name="Block Arc 50">
                <a:extLst>
                  <a:ext uri="{FF2B5EF4-FFF2-40B4-BE49-F238E27FC236}">
                    <a16:creationId xmlns:a16="http://schemas.microsoft.com/office/drawing/2014/main" id="{4E6223C1-F892-4783-A4EC-B8C18F00A9F0}"/>
                  </a:ext>
                </a:extLst>
              </p:cNvPr>
              <p:cNvSpPr/>
              <p:nvPr/>
            </p:nvSpPr>
            <p:spPr>
              <a:xfrm>
                <a:off x="4419813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42E009E-4C34-4C02-96DE-3D692C37CEF8}"/>
                  </a:ext>
                </a:extLst>
              </p:cNvPr>
              <p:cNvSpPr/>
              <p:nvPr/>
            </p:nvSpPr>
            <p:spPr>
              <a:xfrm rot="10800000">
                <a:off x="4751837" y="3814762"/>
                <a:ext cx="31815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D657B59-CF96-4878-83D9-83093930F998}"/>
                  </a:ext>
                </a:extLst>
              </p:cNvPr>
              <p:cNvSpPr/>
              <p:nvPr/>
            </p:nvSpPr>
            <p:spPr>
              <a:xfrm rot="5400000">
                <a:off x="4334968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9690762-1FC0-402B-BE61-758261643029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48" name="Block Arc 47">
                <a:extLst>
                  <a:ext uri="{FF2B5EF4-FFF2-40B4-BE49-F238E27FC236}">
                    <a16:creationId xmlns:a16="http://schemas.microsoft.com/office/drawing/2014/main" id="{92C416B3-4A1D-4505-BFF3-ED7D941C84C6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F19E2B6-ECEE-493D-BDCC-EF2212B51AF9}"/>
                  </a:ext>
                </a:extLst>
              </p:cNvPr>
              <p:cNvSpPr/>
              <p:nvPr/>
            </p:nvSpPr>
            <p:spPr>
              <a:xfrm rot="10800000">
                <a:off x="4915703" y="3814762"/>
                <a:ext cx="28145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14D583B-A390-412B-93C8-CBB6FA0BED97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FBFE8E8-6057-4766-81A5-4FED5F31D2F3}"/>
                </a:ext>
              </a:extLst>
            </p:cNvPr>
            <p:cNvGrpSpPr/>
            <p:nvPr/>
          </p:nvGrpSpPr>
          <p:grpSpPr>
            <a:xfrm>
              <a:off x="4540436" y="2173330"/>
              <a:ext cx="504056" cy="504057"/>
              <a:chOff x="4238036" y="3212976"/>
              <a:chExt cx="720080" cy="720080"/>
            </a:xfrm>
            <a:grpFill/>
          </p:grpSpPr>
          <p:sp>
            <p:nvSpPr>
              <p:cNvPr id="45" name="Block Arc 44">
                <a:extLst>
                  <a:ext uri="{FF2B5EF4-FFF2-40B4-BE49-F238E27FC236}">
                    <a16:creationId xmlns:a16="http://schemas.microsoft.com/office/drawing/2014/main" id="{614A5D28-1A66-4FEF-8AC9-FEA8792755BC}"/>
                  </a:ext>
                </a:extLst>
              </p:cNvPr>
              <p:cNvSpPr/>
              <p:nvPr/>
            </p:nvSpPr>
            <p:spPr>
              <a:xfrm>
                <a:off x="4238036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59145B5-C42F-4A2A-A36A-EEC336001ADD}"/>
                  </a:ext>
                </a:extLst>
              </p:cNvPr>
              <p:cNvSpPr/>
              <p:nvPr/>
            </p:nvSpPr>
            <p:spPr>
              <a:xfrm rot="10800000">
                <a:off x="4580840" y="3814762"/>
                <a:ext cx="30737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404B9F0-4CF3-4937-A4E1-010B702F340C}"/>
                  </a:ext>
                </a:extLst>
              </p:cNvPr>
              <p:cNvSpPr/>
              <p:nvPr/>
            </p:nvSpPr>
            <p:spPr>
              <a:xfrm rot="5400000">
                <a:off x="4153191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0EEEEF7-5AA3-465D-AD47-71BF7B751993}"/>
              </a:ext>
            </a:extLst>
          </p:cNvPr>
          <p:cNvGrpSpPr/>
          <p:nvPr/>
        </p:nvGrpSpPr>
        <p:grpSpPr>
          <a:xfrm flipH="1">
            <a:off x="8854878" y="2167458"/>
            <a:ext cx="894196" cy="4020145"/>
            <a:chOff x="4774212" y="2173330"/>
            <a:chExt cx="791336" cy="3557704"/>
          </a:xfrm>
          <a:solidFill>
            <a:schemeClr val="accent2"/>
          </a:solidFill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07E6C9C-DBF5-4A57-94C4-F378FA45FFC4}"/>
                </a:ext>
              </a:extLst>
            </p:cNvPr>
            <p:cNvGrpSpPr/>
            <p:nvPr/>
          </p:nvGrpSpPr>
          <p:grpSpPr>
            <a:xfrm rot="5400000">
              <a:off x="4269404" y="4542721"/>
              <a:ext cx="1872567" cy="504060"/>
              <a:chOff x="4568320" y="2646948"/>
              <a:chExt cx="2675098" cy="720082"/>
            </a:xfrm>
            <a:grpFill/>
          </p:grpSpPr>
          <p:sp>
            <p:nvSpPr>
              <p:cNvPr id="79" name="Block Arc 78">
                <a:extLst>
                  <a:ext uri="{FF2B5EF4-FFF2-40B4-BE49-F238E27FC236}">
                    <a16:creationId xmlns:a16="http://schemas.microsoft.com/office/drawing/2014/main" id="{BF04B1A0-F38B-4B7C-97BA-44497384D88F}"/>
                  </a:ext>
                </a:extLst>
              </p:cNvPr>
              <p:cNvSpPr/>
              <p:nvPr/>
            </p:nvSpPr>
            <p:spPr>
              <a:xfrm>
                <a:off x="4568320" y="2646948"/>
                <a:ext cx="720081" cy="720077"/>
              </a:xfrm>
              <a:prstGeom prst="blockArc">
                <a:avLst>
                  <a:gd name="adj1" fmla="val 5390096"/>
                  <a:gd name="adj2" fmla="val 10808525"/>
                  <a:gd name="adj3" fmla="val 1691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3941495-9F7C-436E-B444-BDFAD6D292CF}"/>
                  </a:ext>
                </a:extLst>
              </p:cNvPr>
              <p:cNvSpPr/>
              <p:nvPr/>
            </p:nvSpPr>
            <p:spPr>
              <a:xfrm>
                <a:off x="4904835" y="3248738"/>
                <a:ext cx="233858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CA8E655-C71D-433D-BB92-0D9DC802E9D7}"/>
                </a:ext>
              </a:extLst>
            </p:cNvPr>
            <p:cNvGrpSpPr/>
            <p:nvPr/>
          </p:nvGrpSpPr>
          <p:grpSpPr>
            <a:xfrm>
              <a:off x="5061492" y="2289861"/>
              <a:ext cx="504056" cy="1260056"/>
              <a:chOff x="4572000" y="2132969"/>
              <a:chExt cx="720080" cy="1800087"/>
            </a:xfrm>
            <a:grpFill/>
          </p:grpSpPr>
          <p:sp>
            <p:nvSpPr>
              <p:cNvPr id="76" name="Block Arc 75">
                <a:extLst>
                  <a:ext uri="{FF2B5EF4-FFF2-40B4-BE49-F238E27FC236}">
                    <a16:creationId xmlns:a16="http://schemas.microsoft.com/office/drawing/2014/main" id="{4D0F7FE5-EE3E-44A2-904D-B141DC81766E}"/>
                  </a:ext>
                </a:extLst>
              </p:cNvPr>
              <p:cNvSpPr/>
              <p:nvPr/>
            </p:nvSpPr>
            <p:spPr>
              <a:xfrm>
                <a:off x="4572000" y="3212976"/>
                <a:ext cx="720080" cy="720080"/>
              </a:xfrm>
              <a:prstGeom prst="blockArc">
                <a:avLst>
                  <a:gd name="adj1" fmla="val 5390096"/>
                  <a:gd name="adj2" fmla="val 10861596"/>
                  <a:gd name="adj3" fmla="val 1691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8EBE49B-938A-4084-8932-1A5AE1721A37}"/>
                  </a:ext>
                </a:extLst>
              </p:cNvPr>
              <p:cNvSpPr/>
              <p:nvPr/>
            </p:nvSpPr>
            <p:spPr>
              <a:xfrm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B3EE0F0-EA4A-4FCB-B76C-DA62D66DDC39}"/>
                  </a:ext>
                </a:extLst>
              </p:cNvPr>
              <p:cNvSpPr/>
              <p:nvPr/>
            </p:nvSpPr>
            <p:spPr>
              <a:xfrm rot="16200000">
                <a:off x="3911144" y="2793825"/>
                <a:ext cx="1440005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2D8F072-723E-43AD-A3B6-D1156F24BD8F}"/>
                </a:ext>
              </a:extLst>
            </p:cNvPr>
            <p:cNvGrpSpPr/>
            <p:nvPr/>
          </p:nvGrpSpPr>
          <p:grpSpPr>
            <a:xfrm flipH="1">
              <a:off x="4939171" y="3007784"/>
              <a:ext cx="504056" cy="936063"/>
              <a:chOff x="4572000" y="2595820"/>
              <a:chExt cx="720080" cy="1337236"/>
            </a:xfrm>
            <a:grpFill/>
          </p:grpSpPr>
          <p:sp>
            <p:nvSpPr>
              <p:cNvPr id="74" name="Block Arc 73">
                <a:extLst>
                  <a:ext uri="{FF2B5EF4-FFF2-40B4-BE49-F238E27FC236}">
                    <a16:creationId xmlns:a16="http://schemas.microsoft.com/office/drawing/2014/main" id="{A405DD7B-4B96-440A-8106-41954D3F1EE8}"/>
                  </a:ext>
                </a:extLst>
              </p:cNvPr>
              <p:cNvSpPr/>
              <p:nvPr/>
            </p:nvSpPr>
            <p:spPr>
              <a:xfrm>
                <a:off x="4572000" y="3212976"/>
                <a:ext cx="720080" cy="720080"/>
              </a:xfrm>
              <a:prstGeom prst="blockArc">
                <a:avLst>
                  <a:gd name="adj1" fmla="val 5492085"/>
                  <a:gd name="adj2" fmla="val 10967718"/>
                  <a:gd name="adj3" fmla="val 1688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D10F43AE-63B3-4F22-88BE-ABD247797BD2}"/>
                  </a:ext>
                </a:extLst>
              </p:cNvPr>
              <p:cNvSpPr/>
              <p:nvPr/>
            </p:nvSpPr>
            <p:spPr>
              <a:xfrm rot="5400000">
                <a:off x="4142575" y="3025246"/>
                <a:ext cx="977145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9D53AE0-7227-46FF-8537-4B21EA8B073F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71" name="Block Arc 70">
                <a:extLst>
                  <a:ext uri="{FF2B5EF4-FFF2-40B4-BE49-F238E27FC236}">
                    <a16:creationId xmlns:a16="http://schemas.microsoft.com/office/drawing/2014/main" id="{D5600F4B-DA78-457B-889C-25CE44BF92DE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6805990-649E-4AF7-A26F-E9530E8C5D2F}"/>
                  </a:ext>
                </a:extLst>
              </p:cNvPr>
              <p:cNvSpPr/>
              <p:nvPr/>
            </p:nvSpPr>
            <p:spPr>
              <a:xfrm rot="10800000"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A192ADE-20F5-45B4-A7B0-EB482134C4AE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01A5102-C7AC-4DAE-9FFC-15BE518753A2}"/>
                </a:ext>
              </a:extLst>
            </p:cNvPr>
            <p:cNvGrpSpPr/>
            <p:nvPr/>
          </p:nvGrpSpPr>
          <p:grpSpPr>
            <a:xfrm>
              <a:off x="4774212" y="2173330"/>
              <a:ext cx="504056" cy="504057"/>
              <a:chOff x="4571999" y="3212976"/>
              <a:chExt cx="720080" cy="720080"/>
            </a:xfrm>
            <a:grpFill/>
          </p:grpSpPr>
          <p:sp>
            <p:nvSpPr>
              <p:cNvPr id="68" name="Block Arc 67">
                <a:extLst>
                  <a:ext uri="{FF2B5EF4-FFF2-40B4-BE49-F238E27FC236}">
                    <a16:creationId xmlns:a16="http://schemas.microsoft.com/office/drawing/2014/main" id="{6AFE690F-0E52-4809-A38D-E9D5C2217177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B92AB49-96E5-4D8B-ABF0-77DBE6845D45}"/>
                  </a:ext>
                </a:extLst>
              </p:cNvPr>
              <p:cNvSpPr/>
              <p:nvPr/>
            </p:nvSpPr>
            <p:spPr>
              <a:xfrm rot="10800000"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B902729-9811-4B1A-B679-AC02DAD4285F}"/>
                  </a:ext>
                </a:extLst>
              </p:cNvPr>
              <p:cNvSpPr/>
              <p:nvPr/>
            </p:nvSpPr>
            <p:spPr>
              <a:xfrm rot="5400000">
                <a:off x="4487153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81" name="Freeform 5">
            <a:extLst>
              <a:ext uri="{FF2B5EF4-FFF2-40B4-BE49-F238E27FC236}">
                <a16:creationId xmlns:a16="http://schemas.microsoft.com/office/drawing/2014/main" id="{B68703BA-3BCC-46F2-9B09-D5368F90430D}"/>
              </a:ext>
            </a:extLst>
          </p:cNvPr>
          <p:cNvSpPr>
            <a:spLocks noChangeAspect="1"/>
          </p:cNvSpPr>
          <p:nvPr/>
        </p:nvSpPr>
        <p:spPr>
          <a:xfrm flipH="1">
            <a:off x="8421186" y="5181346"/>
            <a:ext cx="2128669" cy="1146890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Rounded Rectangle 3">
            <a:extLst>
              <a:ext uri="{FF2B5EF4-FFF2-40B4-BE49-F238E27FC236}">
                <a16:creationId xmlns:a16="http://schemas.microsoft.com/office/drawing/2014/main" id="{918DA637-97E0-498B-AEA0-11B1FA09747D}"/>
              </a:ext>
            </a:extLst>
          </p:cNvPr>
          <p:cNvSpPr/>
          <p:nvPr/>
        </p:nvSpPr>
        <p:spPr>
          <a:xfrm>
            <a:off x="7581530" y="2386137"/>
            <a:ext cx="314203" cy="302811"/>
          </a:xfrm>
          <a:custGeom>
            <a:avLst/>
            <a:gdLst/>
            <a:ahLst/>
            <a:cxnLst/>
            <a:rect l="l" t="t" r="r" b="b"/>
            <a:pathLst>
              <a:path w="3960000" h="3816424">
                <a:moveTo>
                  <a:pt x="1632916" y="1505594"/>
                </a:moveTo>
                <a:lnTo>
                  <a:pt x="2327086" y="1908213"/>
                </a:lnTo>
                <a:lnTo>
                  <a:pt x="1632916" y="2310831"/>
                </a:lnTo>
                <a:close/>
                <a:moveTo>
                  <a:pt x="1098809" y="972108"/>
                </a:moveTo>
                <a:cubicBezTo>
                  <a:pt x="829868" y="972108"/>
                  <a:pt x="611848" y="1190128"/>
                  <a:pt x="611848" y="1459069"/>
                </a:cubicBezTo>
                <a:lnTo>
                  <a:pt x="611848" y="2357355"/>
                </a:lnTo>
                <a:cubicBezTo>
                  <a:pt x="611848" y="2626296"/>
                  <a:pt x="829868" y="2844316"/>
                  <a:pt x="1098809" y="2844316"/>
                </a:cubicBezTo>
                <a:lnTo>
                  <a:pt x="2861191" y="2844316"/>
                </a:lnTo>
                <a:cubicBezTo>
                  <a:pt x="3130132" y="2844316"/>
                  <a:pt x="3348152" y="2626296"/>
                  <a:pt x="3348152" y="2357355"/>
                </a:cubicBezTo>
                <a:lnTo>
                  <a:pt x="3348152" y="1459069"/>
                </a:lnTo>
                <a:cubicBezTo>
                  <a:pt x="3348152" y="1190128"/>
                  <a:pt x="3130132" y="972108"/>
                  <a:pt x="2861191" y="972108"/>
                </a:cubicBezTo>
                <a:close/>
                <a:moveTo>
                  <a:pt x="747408" y="0"/>
                </a:moveTo>
                <a:lnTo>
                  <a:pt x="3212592" y="0"/>
                </a:lnTo>
                <a:cubicBezTo>
                  <a:pt x="3625374" y="0"/>
                  <a:pt x="3960000" y="334626"/>
                  <a:pt x="3960000" y="747408"/>
                </a:cubicBezTo>
                <a:lnTo>
                  <a:pt x="3960000" y="3069016"/>
                </a:lnTo>
                <a:cubicBezTo>
                  <a:pt x="3960000" y="3481798"/>
                  <a:pt x="3625374" y="3816424"/>
                  <a:pt x="3212592" y="3816424"/>
                </a:cubicBezTo>
                <a:lnTo>
                  <a:pt x="747408" y="3816424"/>
                </a:lnTo>
                <a:cubicBezTo>
                  <a:pt x="334626" y="3816424"/>
                  <a:pt x="0" y="3481798"/>
                  <a:pt x="0" y="3069016"/>
                </a:cubicBezTo>
                <a:lnTo>
                  <a:pt x="0" y="747408"/>
                </a:lnTo>
                <a:cubicBezTo>
                  <a:pt x="0" y="334626"/>
                  <a:pt x="334626" y="0"/>
                  <a:pt x="7474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3" name="Rectangle 1">
            <a:extLst>
              <a:ext uri="{FF2B5EF4-FFF2-40B4-BE49-F238E27FC236}">
                <a16:creationId xmlns:a16="http://schemas.microsoft.com/office/drawing/2014/main" id="{06F198A0-4B9B-4FBD-92A9-34B9033589A3}"/>
              </a:ext>
            </a:extLst>
          </p:cNvPr>
          <p:cNvSpPr>
            <a:spLocks noChangeAspect="1"/>
          </p:cNvSpPr>
          <p:nvPr/>
        </p:nvSpPr>
        <p:spPr>
          <a:xfrm>
            <a:off x="9682974" y="1891891"/>
            <a:ext cx="314168" cy="245622"/>
          </a:xfrm>
          <a:custGeom>
            <a:avLst/>
            <a:gdLst/>
            <a:ahLst/>
            <a:cxnLst/>
            <a:rect l="l" t="t" r="r" b="b"/>
            <a:pathLst>
              <a:path w="3960440" h="3096344">
                <a:moveTo>
                  <a:pt x="2420728" y="924699"/>
                </a:moveTo>
                <a:lnTo>
                  <a:pt x="3404007" y="2376264"/>
                </a:lnTo>
                <a:lnTo>
                  <a:pt x="2464506" y="2376264"/>
                </a:lnTo>
                <a:lnTo>
                  <a:pt x="1437447" y="2376264"/>
                </a:lnTo>
                <a:lnTo>
                  <a:pt x="690242" y="2376264"/>
                </a:lnTo>
                <a:lnTo>
                  <a:pt x="1577375" y="1374065"/>
                </a:lnTo>
                <a:lnTo>
                  <a:pt x="1882688" y="1718980"/>
                </a:lnTo>
                <a:close/>
                <a:moveTo>
                  <a:pt x="1093974" y="613224"/>
                </a:moveTo>
                <a:cubicBezTo>
                  <a:pt x="1292819" y="613224"/>
                  <a:pt x="1454014" y="774419"/>
                  <a:pt x="1454014" y="973264"/>
                </a:cubicBezTo>
                <a:cubicBezTo>
                  <a:pt x="1454014" y="1172109"/>
                  <a:pt x="1292819" y="1333304"/>
                  <a:pt x="1093974" y="1333304"/>
                </a:cubicBezTo>
                <a:cubicBezTo>
                  <a:pt x="895129" y="1333304"/>
                  <a:pt x="733934" y="1172109"/>
                  <a:pt x="733934" y="973264"/>
                </a:cubicBezTo>
                <a:cubicBezTo>
                  <a:pt x="733934" y="774419"/>
                  <a:pt x="895129" y="613224"/>
                  <a:pt x="1093974" y="613224"/>
                </a:cubicBezTo>
                <a:close/>
                <a:moveTo>
                  <a:pt x="396044" y="396044"/>
                </a:moveTo>
                <a:lnTo>
                  <a:pt x="396044" y="2700300"/>
                </a:lnTo>
                <a:lnTo>
                  <a:pt x="3564396" y="2700300"/>
                </a:lnTo>
                <a:lnTo>
                  <a:pt x="3564396" y="396044"/>
                </a:lnTo>
                <a:close/>
                <a:moveTo>
                  <a:pt x="0" y="0"/>
                </a:moveTo>
                <a:lnTo>
                  <a:pt x="3960440" y="0"/>
                </a:lnTo>
                <a:lnTo>
                  <a:pt x="3960440" y="3096344"/>
                </a:lnTo>
                <a:lnTo>
                  <a:pt x="0" y="309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695184F-E5C0-492D-B716-AE4863EEE8BD}"/>
              </a:ext>
            </a:extLst>
          </p:cNvPr>
          <p:cNvSpPr>
            <a:spLocks noChangeAspect="1"/>
          </p:cNvSpPr>
          <p:nvPr/>
        </p:nvSpPr>
        <p:spPr>
          <a:xfrm>
            <a:off x="9082992" y="1776769"/>
            <a:ext cx="314168" cy="314133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5" name="Rounded Rectangle 5">
            <a:extLst>
              <a:ext uri="{FF2B5EF4-FFF2-40B4-BE49-F238E27FC236}">
                <a16:creationId xmlns:a16="http://schemas.microsoft.com/office/drawing/2014/main" id="{B01E15E1-0738-411E-808A-D7BD9C841E84}"/>
              </a:ext>
            </a:extLst>
          </p:cNvPr>
          <p:cNvSpPr>
            <a:spLocks noChangeAspect="1"/>
          </p:cNvSpPr>
          <p:nvPr/>
        </p:nvSpPr>
        <p:spPr>
          <a:xfrm>
            <a:off x="7743978" y="4190594"/>
            <a:ext cx="314168" cy="314133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330865" y="1988701"/>
                </a:moveTo>
                <a:lnTo>
                  <a:pt x="330865" y="3294924"/>
                </a:lnTo>
                <a:cubicBezTo>
                  <a:pt x="330865" y="3484431"/>
                  <a:pt x="484490" y="3638056"/>
                  <a:pt x="673997" y="3638056"/>
                </a:cubicBezTo>
                <a:lnTo>
                  <a:pt x="3286444" y="3638056"/>
                </a:lnTo>
                <a:cubicBezTo>
                  <a:pt x="3475951" y="3638056"/>
                  <a:pt x="3629576" y="3484431"/>
                  <a:pt x="3629576" y="3294924"/>
                </a:cubicBezTo>
                <a:lnTo>
                  <a:pt x="3629576" y="1988701"/>
                </a:lnTo>
                <a:lnTo>
                  <a:pt x="3007776" y="1988701"/>
                </a:lnTo>
                <a:cubicBezTo>
                  <a:pt x="3003504" y="2552442"/>
                  <a:pt x="2545062" y="3007995"/>
                  <a:pt x="1980221" y="3007995"/>
                </a:cubicBezTo>
                <a:cubicBezTo>
                  <a:pt x="1415380" y="3007995"/>
                  <a:pt x="956938" y="2552442"/>
                  <a:pt x="952666" y="1988701"/>
                </a:cubicBezTo>
                <a:close/>
                <a:moveTo>
                  <a:pt x="1980221" y="1247520"/>
                </a:moveTo>
                <a:cubicBezTo>
                  <a:pt x="1575683" y="1247520"/>
                  <a:pt x="1247740" y="1575463"/>
                  <a:pt x="1247740" y="1980001"/>
                </a:cubicBezTo>
                <a:cubicBezTo>
                  <a:pt x="1247740" y="2384539"/>
                  <a:pt x="1575683" y="2712482"/>
                  <a:pt x="1980221" y="2712482"/>
                </a:cubicBezTo>
                <a:cubicBezTo>
                  <a:pt x="2384759" y="2712482"/>
                  <a:pt x="2712702" y="2384539"/>
                  <a:pt x="2712702" y="1980001"/>
                </a:cubicBezTo>
                <a:cubicBezTo>
                  <a:pt x="2712702" y="1575463"/>
                  <a:pt x="2384759" y="1247520"/>
                  <a:pt x="1980221" y="1247520"/>
                </a:cubicBezTo>
                <a:close/>
                <a:moveTo>
                  <a:pt x="3164915" y="346755"/>
                </a:moveTo>
                <a:cubicBezTo>
                  <a:pt x="3096058" y="346755"/>
                  <a:pt x="3040238" y="402575"/>
                  <a:pt x="3040238" y="471432"/>
                </a:cubicBezTo>
                <a:lnTo>
                  <a:pt x="3040238" y="733595"/>
                </a:lnTo>
                <a:cubicBezTo>
                  <a:pt x="3040238" y="802452"/>
                  <a:pt x="3096058" y="858272"/>
                  <a:pt x="3164915" y="858272"/>
                </a:cubicBezTo>
                <a:lnTo>
                  <a:pt x="3427135" y="858272"/>
                </a:lnTo>
                <a:cubicBezTo>
                  <a:pt x="3495992" y="858272"/>
                  <a:pt x="3551812" y="802452"/>
                  <a:pt x="3551812" y="733595"/>
                </a:cubicBezTo>
                <a:lnTo>
                  <a:pt x="3551812" y="471432"/>
                </a:lnTo>
                <a:cubicBezTo>
                  <a:pt x="3551812" y="402575"/>
                  <a:pt x="3495992" y="346755"/>
                  <a:pt x="3427135" y="34675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6" name="Trapezoid 3">
            <a:extLst>
              <a:ext uri="{FF2B5EF4-FFF2-40B4-BE49-F238E27FC236}">
                <a16:creationId xmlns:a16="http://schemas.microsoft.com/office/drawing/2014/main" id="{55FB8BC9-704C-4186-A13B-DCAD4B339845}"/>
              </a:ext>
            </a:extLst>
          </p:cNvPr>
          <p:cNvSpPr>
            <a:spLocks noChangeAspect="1"/>
          </p:cNvSpPr>
          <p:nvPr/>
        </p:nvSpPr>
        <p:spPr>
          <a:xfrm>
            <a:off x="8479580" y="2346207"/>
            <a:ext cx="308256" cy="314168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7" name="Rounded Rectangle 8">
            <a:extLst>
              <a:ext uri="{FF2B5EF4-FFF2-40B4-BE49-F238E27FC236}">
                <a16:creationId xmlns:a16="http://schemas.microsoft.com/office/drawing/2014/main" id="{DB50CACD-8894-4668-AE9F-CC3CE7789CD0}"/>
              </a:ext>
            </a:extLst>
          </p:cNvPr>
          <p:cNvSpPr/>
          <p:nvPr/>
        </p:nvSpPr>
        <p:spPr>
          <a:xfrm>
            <a:off x="10151386" y="2324666"/>
            <a:ext cx="314168" cy="314168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23924" y="666561"/>
                </a:moveTo>
                <a:cubicBezTo>
                  <a:pt x="2712585" y="666561"/>
                  <a:pt x="2701603" y="668088"/>
                  <a:pt x="2691750" y="673056"/>
                </a:cubicBezTo>
                <a:lnTo>
                  <a:pt x="2656848" y="673413"/>
                </a:lnTo>
                <a:lnTo>
                  <a:pt x="1433848" y="933370"/>
                </a:lnTo>
                <a:cubicBezTo>
                  <a:pt x="1393875" y="941867"/>
                  <a:pt x="1362077" y="967781"/>
                  <a:pt x="1346376" y="1002337"/>
                </a:cubicBezTo>
                <a:cubicBezTo>
                  <a:pt x="1331078" y="1020672"/>
                  <a:pt x="1323217" y="1044404"/>
                  <a:pt x="1323217" y="1069971"/>
                </a:cubicBezTo>
                <a:lnTo>
                  <a:pt x="1323217" y="2547593"/>
                </a:lnTo>
                <a:cubicBezTo>
                  <a:pt x="1271037" y="2529901"/>
                  <a:pt x="1213870" y="2520528"/>
                  <a:pt x="1154017" y="2520528"/>
                </a:cubicBezTo>
                <a:cubicBezTo>
                  <a:pt x="901512" y="2520528"/>
                  <a:pt x="696817" y="2687354"/>
                  <a:pt x="696817" y="2893144"/>
                </a:cubicBezTo>
                <a:cubicBezTo>
                  <a:pt x="696817" y="3098934"/>
                  <a:pt x="901512" y="3265760"/>
                  <a:pt x="1154017" y="3265760"/>
                </a:cubicBezTo>
                <a:cubicBezTo>
                  <a:pt x="1406522" y="3265760"/>
                  <a:pt x="1611217" y="3098934"/>
                  <a:pt x="1611217" y="2893144"/>
                </a:cubicBezTo>
                <a:cubicBezTo>
                  <a:pt x="1611217" y="2882349"/>
                  <a:pt x="1610654" y="2871660"/>
                  <a:pt x="1607283" y="2861334"/>
                </a:cubicBezTo>
                <a:lnTo>
                  <a:pt x="1611217" y="2841845"/>
                </a:lnTo>
                <a:lnTo>
                  <a:pt x="1611217" y="1521342"/>
                </a:lnTo>
                <a:lnTo>
                  <a:pt x="2600320" y="1311101"/>
                </a:lnTo>
                <a:lnTo>
                  <a:pt x="2600320" y="2327965"/>
                </a:lnTo>
                <a:cubicBezTo>
                  <a:pt x="2547472" y="2309959"/>
                  <a:pt x="2489516" y="2300312"/>
                  <a:pt x="2428795" y="2300312"/>
                </a:cubicBezTo>
                <a:cubicBezTo>
                  <a:pt x="2176290" y="2300312"/>
                  <a:pt x="1971595" y="2467138"/>
                  <a:pt x="1971595" y="2672928"/>
                </a:cubicBezTo>
                <a:cubicBezTo>
                  <a:pt x="1971595" y="2878718"/>
                  <a:pt x="2176290" y="3045544"/>
                  <a:pt x="2428795" y="3045544"/>
                </a:cubicBezTo>
                <a:cubicBezTo>
                  <a:pt x="2675391" y="3045544"/>
                  <a:pt x="2876388" y="2886436"/>
                  <a:pt x="2884224" y="2687245"/>
                </a:cubicBezTo>
                <a:lnTo>
                  <a:pt x="2888320" y="2666957"/>
                </a:lnTo>
                <a:lnTo>
                  <a:pt x="2888320" y="790165"/>
                </a:lnTo>
                <a:cubicBezTo>
                  <a:pt x="2888320" y="721900"/>
                  <a:pt x="2832981" y="666561"/>
                  <a:pt x="2764716" y="666561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8" name="Rounded Rectangle 1">
            <a:extLst>
              <a:ext uri="{FF2B5EF4-FFF2-40B4-BE49-F238E27FC236}">
                <a16:creationId xmlns:a16="http://schemas.microsoft.com/office/drawing/2014/main" id="{1A47B60C-6E55-4F0E-A7A3-6B59BCF17C4E}"/>
              </a:ext>
            </a:extLst>
          </p:cNvPr>
          <p:cNvSpPr>
            <a:spLocks noChangeAspect="1"/>
          </p:cNvSpPr>
          <p:nvPr/>
        </p:nvSpPr>
        <p:spPr>
          <a:xfrm>
            <a:off x="7812103" y="2815193"/>
            <a:ext cx="314168" cy="264123"/>
          </a:xfrm>
          <a:custGeom>
            <a:avLst/>
            <a:gdLst/>
            <a:ahLst/>
            <a:cxnLst/>
            <a:rect l="l" t="t" r="r" b="b"/>
            <a:pathLst>
              <a:path w="3985089" h="3350285">
                <a:moveTo>
                  <a:pt x="1489879" y="1687056"/>
                </a:moveTo>
                <a:cubicBezTo>
                  <a:pt x="1413602" y="1687056"/>
                  <a:pt x="1351768" y="1748890"/>
                  <a:pt x="1351768" y="1825167"/>
                </a:cubicBezTo>
                <a:lnTo>
                  <a:pt x="1351768" y="1828965"/>
                </a:lnTo>
                <a:cubicBezTo>
                  <a:pt x="1351768" y="1905242"/>
                  <a:pt x="1413602" y="1967076"/>
                  <a:pt x="1489879" y="1967076"/>
                </a:cubicBezTo>
                <a:lnTo>
                  <a:pt x="1717713" y="1967076"/>
                </a:lnTo>
                <a:cubicBezTo>
                  <a:pt x="1793990" y="1967076"/>
                  <a:pt x="1855824" y="1905242"/>
                  <a:pt x="1855824" y="1828965"/>
                </a:cubicBezTo>
                <a:lnTo>
                  <a:pt x="1855824" y="1825167"/>
                </a:lnTo>
                <a:cubicBezTo>
                  <a:pt x="1855824" y="1748890"/>
                  <a:pt x="1793990" y="1687056"/>
                  <a:pt x="1717713" y="1687056"/>
                </a:cubicBezTo>
                <a:close/>
                <a:moveTo>
                  <a:pt x="2281462" y="1675141"/>
                </a:moveTo>
                <a:cubicBezTo>
                  <a:pt x="2205185" y="1675141"/>
                  <a:pt x="2143351" y="1736975"/>
                  <a:pt x="2143351" y="1813252"/>
                </a:cubicBezTo>
                <a:lnTo>
                  <a:pt x="2143351" y="1817050"/>
                </a:lnTo>
                <a:cubicBezTo>
                  <a:pt x="2143351" y="1893327"/>
                  <a:pt x="2205185" y="1955161"/>
                  <a:pt x="2281462" y="1955161"/>
                </a:cubicBezTo>
                <a:lnTo>
                  <a:pt x="2509296" y="1955161"/>
                </a:lnTo>
                <a:cubicBezTo>
                  <a:pt x="2585573" y="1955161"/>
                  <a:pt x="2647407" y="1893327"/>
                  <a:pt x="2647407" y="1817050"/>
                </a:cubicBezTo>
                <a:lnTo>
                  <a:pt x="2647407" y="1813252"/>
                </a:lnTo>
                <a:cubicBezTo>
                  <a:pt x="2647407" y="1736975"/>
                  <a:pt x="2585573" y="1675141"/>
                  <a:pt x="2509296" y="1675141"/>
                </a:cubicBezTo>
                <a:close/>
                <a:moveTo>
                  <a:pt x="2837535" y="1159396"/>
                </a:moveTo>
                <a:cubicBezTo>
                  <a:pt x="2731595" y="1159396"/>
                  <a:pt x="2645713" y="1245278"/>
                  <a:pt x="2645713" y="1351218"/>
                </a:cubicBezTo>
                <a:cubicBezTo>
                  <a:pt x="2645713" y="1457158"/>
                  <a:pt x="2731595" y="1543040"/>
                  <a:pt x="2837535" y="1543040"/>
                </a:cubicBezTo>
                <a:cubicBezTo>
                  <a:pt x="2943475" y="1543040"/>
                  <a:pt x="3029357" y="1457158"/>
                  <a:pt x="3029357" y="1351218"/>
                </a:cubicBezTo>
                <a:cubicBezTo>
                  <a:pt x="3029357" y="1245278"/>
                  <a:pt x="2943475" y="1159396"/>
                  <a:pt x="2837535" y="1159396"/>
                </a:cubicBezTo>
                <a:close/>
                <a:moveTo>
                  <a:pt x="3235655" y="750352"/>
                </a:moveTo>
                <a:cubicBezTo>
                  <a:pt x="3129715" y="750352"/>
                  <a:pt x="3043833" y="836234"/>
                  <a:pt x="3043833" y="942174"/>
                </a:cubicBezTo>
                <a:cubicBezTo>
                  <a:pt x="3043833" y="1048114"/>
                  <a:pt x="3129715" y="1133996"/>
                  <a:pt x="3235655" y="1133996"/>
                </a:cubicBezTo>
                <a:cubicBezTo>
                  <a:pt x="3341595" y="1133996"/>
                  <a:pt x="3427477" y="1048114"/>
                  <a:pt x="3427477" y="942174"/>
                </a:cubicBezTo>
                <a:cubicBezTo>
                  <a:pt x="3427477" y="836234"/>
                  <a:pt x="3341595" y="750352"/>
                  <a:pt x="3235655" y="750352"/>
                </a:cubicBezTo>
                <a:close/>
                <a:moveTo>
                  <a:pt x="2455585" y="750352"/>
                </a:moveTo>
                <a:cubicBezTo>
                  <a:pt x="2349645" y="750352"/>
                  <a:pt x="2263763" y="836234"/>
                  <a:pt x="2263763" y="942174"/>
                </a:cubicBezTo>
                <a:cubicBezTo>
                  <a:pt x="2263763" y="1048114"/>
                  <a:pt x="2349645" y="1133996"/>
                  <a:pt x="2455585" y="1133996"/>
                </a:cubicBezTo>
                <a:cubicBezTo>
                  <a:pt x="2561525" y="1133996"/>
                  <a:pt x="2647407" y="1048114"/>
                  <a:pt x="2647407" y="942174"/>
                </a:cubicBezTo>
                <a:cubicBezTo>
                  <a:pt x="2647407" y="836234"/>
                  <a:pt x="2561525" y="750352"/>
                  <a:pt x="2455585" y="750352"/>
                </a:cubicBezTo>
                <a:close/>
                <a:moveTo>
                  <a:pt x="941776" y="640989"/>
                </a:moveTo>
                <a:lnTo>
                  <a:pt x="1181794" y="640989"/>
                </a:lnTo>
                <a:lnTo>
                  <a:pt x="1181794" y="881020"/>
                </a:lnTo>
                <a:lnTo>
                  <a:pt x="1421825" y="881020"/>
                </a:lnTo>
                <a:lnTo>
                  <a:pt x="1421825" y="1121038"/>
                </a:lnTo>
                <a:lnTo>
                  <a:pt x="1181794" y="1121038"/>
                </a:lnTo>
                <a:lnTo>
                  <a:pt x="1181794" y="1361069"/>
                </a:lnTo>
                <a:lnTo>
                  <a:pt x="941776" y="1361069"/>
                </a:lnTo>
                <a:lnTo>
                  <a:pt x="941776" y="1121038"/>
                </a:lnTo>
                <a:lnTo>
                  <a:pt x="701745" y="1121038"/>
                </a:lnTo>
                <a:lnTo>
                  <a:pt x="701745" y="881020"/>
                </a:lnTo>
                <a:lnTo>
                  <a:pt x="941776" y="881020"/>
                </a:lnTo>
                <a:close/>
                <a:moveTo>
                  <a:pt x="1061785" y="459017"/>
                </a:moveTo>
                <a:cubicBezTo>
                  <a:pt x="762440" y="459017"/>
                  <a:pt x="519773" y="701684"/>
                  <a:pt x="519773" y="1001029"/>
                </a:cubicBezTo>
                <a:cubicBezTo>
                  <a:pt x="519773" y="1300374"/>
                  <a:pt x="762440" y="1543041"/>
                  <a:pt x="1061785" y="1543041"/>
                </a:cubicBezTo>
                <a:cubicBezTo>
                  <a:pt x="1361130" y="1543041"/>
                  <a:pt x="1603797" y="1300374"/>
                  <a:pt x="1603797" y="1001029"/>
                </a:cubicBezTo>
                <a:cubicBezTo>
                  <a:pt x="1603797" y="701684"/>
                  <a:pt x="1361130" y="459017"/>
                  <a:pt x="1061785" y="459017"/>
                </a:cubicBezTo>
                <a:close/>
                <a:moveTo>
                  <a:pt x="2837535" y="359296"/>
                </a:moveTo>
                <a:cubicBezTo>
                  <a:pt x="2731595" y="359296"/>
                  <a:pt x="2645713" y="445178"/>
                  <a:pt x="2645713" y="551118"/>
                </a:cubicBezTo>
                <a:cubicBezTo>
                  <a:pt x="2645713" y="657058"/>
                  <a:pt x="2731595" y="742940"/>
                  <a:pt x="2837535" y="742940"/>
                </a:cubicBezTo>
                <a:cubicBezTo>
                  <a:pt x="2943475" y="742940"/>
                  <a:pt x="3029357" y="657058"/>
                  <a:pt x="3029357" y="551118"/>
                </a:cubicBezTo>
                <a:cubicBezTo>
                  <a:pt x="3029357" y="445178"/>
                  <a:pt x="2943475" y="359296"/>
                  <a:pt x="2837535" y="359296"/>
                </a:cubicBezTo>
                <a:close/>
                <a:moveTo>
                  <a:pt x="927799" y="0"/>
                </a:moveTo>
                <a:lnTo>
                  <a:pt x="2978398" y="0"/>
                </a:lnTo>
                <a:cubicBezTo>
                  <a:pt x="3447374" y="0"/>
                  <a:pt x="3902811" y="418280"/>
                  <a:pt x="3926614" y="887256"/>
                </a:cubicBezTo>
                <a:cubicBezTo>
                  <a:pt x="4011721" y="1784310"/>
                  <a:pt x="4065643" y="3326870"/>
                  <a:pt x="3630620" y="3349891"/>
                </a:cubicBezTo>
                <a:cubicBezTo>
                  <a:pt x="3101375" y="3362701"/>
                  <a:pt x="2778421" y="2566209"/>
                  <a:pt x="2352321" y="2174369"/>
                </a:cubicBezTo>
                <a:lnTo>
                  <a:pt x="1572952" y="2174369"/>
                </a:lnTo>
                <a:cubicBezTo>
                  <a:pt x="1161652" y="2566210"/>
                  <a:pt x="901104" y="3370635"/>
                  <a:pt x="339051" y="3349892"/>
                </a:cubicBezTo>
                <a:cubicBezTo>
                  <a:pt x="-171518" y="3349299"/>
                  <a:pt x="45251" y="1463012"/>
                  <a:pt x="48163" y="849156"/>
                </a:cubicBezTo>
                <a:cubicBezTo>
                  <a:pt x="48163" y="380180"/>
                  <a:pt x="458823" y="0"/>
                  <a:pt x="9277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9" name="Oval 2">
            <a:extLst>
              <a:ext uri="{FF2B5EF4-FFF2-40B4-BE49-F238E27FC236}">
                <a16:creationId xmlns:a16="http://schemas.microsoft.com/office/drawing/2014/main" id="{EF9EBA30-865E-4B98-8690-F61519451F81}"/>
              </a:ext>
            </a:extLst>
          </p:cNvPr>
          <p:cNvSpPr>
            <a:spLocks noChangeAspect="1"/>
          </p:cNvSpPr>
          <p:nvPr/>
        </p:nvSpPr>
        <p:spPr>
          <a:xfrm>
            <a:off x="8598510" y="1903547"/>
            <a:ext cx="314168" cy="242760"/>
          </a:xfrm>
          <a:custGeom>
            <a:avLst/>
            <a:gdLst/>
            <a:ahLst/>
            <a:cxnLst/>
            <a:rect l="l" t="t" r="r" b="b"/>
            <a:pathLst>
              <a:path w="3949160" h="3051548">
                <a:moveTo>
                  <a:pt x="2339911" y="638678"/>
                </a:moveTo>
                <a:cubicBezTo>
                  <a:pt x="3228675" y="638678"/>
                  <a:pt x="3949160" y="1138384"/>
                  <a:pt x="3949160" y="1754802"/>
                </a:cubicBezTo>
                <a:cubicBezTo>
                  <a:pt x="3949160" y="2075792"/>
                  <a:pt x="3753790" y="2365135"/>
                  <a:pt x="3440317" y="2567662"/>
                </a:cubicBezTo>
                <a:lnTo>
                  <a:pt x="3655878" y="3051548"/>
                </a:lnTo>
                <a:lnTo>
                  <a:pt x="2882697" y="2804439"/>
                </a:lnTo>
                <a:cubicBezTo>
                  <a:pt x="2713357" y="2847946"/>
                  <a:pt x="2530504" y="2870926"/>
                  <a:pt x="2339911" y="2870926"/>
                </a:cubicBezTo>
                <a:cubicBezTo>
                  <a:pt x="1451147" y="2870926"/>
                  <a:pt x="730662" y="2371220"/>
                  <a:pt x="730662" y="1754802"/>
                </a:cubicBezTo>
                <a:cubicBezTo>
                  <a:pt x="730662" y="1138384"/>
                  <a:pt x="1451147" y="638678"/>
                  <a:pt x="2339911" y="638678"/>
                </a:cubicBezTo>
                <a:close/>
                <a:moveTo>
                  <a:pt x="1609249" y="0"/>
                </a:moveTo>
                <a:cubicBezTo>
                  <a:pt x="2214487" y="0"/>
                  <a:pt x="2741687" y="231736"/>
                  <a:pt x="3015976" y="574644"/>
                </a:cubicBezTo>
                <a:cubicBezTo>
                  <a:pt x="2789246" y="488504"/>
                  <a:pt x="2533611" y="440957"/>
                  <a:pt x="2263344" y="440957"/>
                </a:cubicBezTo>
                <a:cubicBezTo>
                  <a:pt x="1318096" y="440957"/>
                  <a:pt x="551821" y="1022559"/>
                  <a:pt x="551821" y="1740001"/>
                </a:cubicBezTo>
                <a:cubicBezTo>
                  <a:pt x="551821" y="1819940"/>
                  <a:pt x="561334" y="1898193"/>
                  <a:pt x="580963" y="1973803"/>
                </a:cubicBezTo>
                <a:cubicBezTo>
                  <a:pt x="578579" y="1972737"/>
                  <a:pt x="677277" y="2155498"/>
                  <a:pt x="675039" y="2154187"/>
                </a:cubicBezTo>
                <a:lnTo>
                  <a:pt x="502119" y="2089690"/>
                </a:lnTo>
                <a:lnTo>
                  <a:pt x="213774" y="2502637"/>
                </a:lnTo>
                <a:cubicBezTo>
                  <a:pt x="162937" y="2145510"/>
                  <a:pt x="82414" y="1758692"/>
                  <a:pt x="31577" y="1383752"/>
                </a:cubicBezTo>
                <a:cubicBezTo>
                  <a:pt x="6733" y="1307252"/>
                  <a:pt x="0" y="1197870"/>
                  <a:pt x="0" y="1116124"/>
                </a:cubicBezTo>
                <a:cubicBezTo>
                  <a:pt x="0" y="499706"/>
                  <a:pt x="720485" y="0"/>
                  <a:pt x="16092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0" name="Block Arc 5">
            <a:extLst>
              <a:ext uri="{FF2B5EF4-FFF2-40B4-BE49-F238E27FC236}">
                <a16:creationId xmlns:a16="http://schemas.microsoft.com/office/drawing/2014/main" id="{0039BC13-2FC0-4C7E-A78C-A0228971FFB7}"/>
              </a:ext>
            </a:extLst>
          </p:cNvPr>
          <p:cNvSpPr>
            <a:spLocks noChangeAspect="1"/>
          </p:cNvSpPr>
          <p:nvPr/>
        </p:nvSpPr>
        <p:spPr>
          <a:xfrm rot="10800000">
            <a:off x="8333725" y="2960384"/>
            <a:ext cx="291341" cy="314168"/>
          </a:xfrm>
          <a:custGeom>
            <a:avLst/>
            <a:gdLst/>
            <a:ahLst/>
            <a:cxnLst/>
            <a:rect l="l" t="t" r="r" b="b"/>
            <a:pathLst>
              <a:path w="3672275" h="3963955">
                <a:moveTo>
                  <a:pt x="984766" y="3417555"/>
                </a:moveTo>
                <a:cubicBezTo>
                  <a:pt x="932254" y="3417555"/>
                  <a:pt x="882982" y="3403623"/>
                  <a:pt x="841068" y="3378104"/>
                </a:cubicBezTo>
                <a:lnTo>
                  <a:pt x="840676" y="3378710"/>
                </a:lnTo>
                <a:lnTo>
                  <a:pt x="835545" y="3375094"/>
                </a:lnTo>
                <a:cubicBezTo>
                  <a:pt x="823791" y="3369308"/>
                  <a:pt x="813094" y="3361844"/>
                  <a:pt x="803763" y="3352697"/>
                </a:cubicBezTo>
                <a:cubicBezTo>
                  <a:pt x="147868" y="2908007"/>
                  <a:pt x="-148746" y="2089941"/>
                  <a:pt x="72539" y="1325492"/>
                </a:cubicBezTo>
                <a:cubicBezTo>
                  <a:pt x="298018" y="546553"/>
                  <a:pt x="1007805" y="7791"/>
                  <a:pt x="1818686" y="83"/>
                </a:cubicBezTo>
                <a:cubicBezTo>
                  <a:pt x="2629567" y="-7624"/>
                  <a:pt x="3349467" y="517549"/>
                  <a:pt x="3589711" y="1292061"/>
                </a:cubicBezTo>
                <a:cubicBezTo>
                  <a:pt x="3828334" y="2061344"/>
                  <a:pt x="3537615" y="2895621"/>
                  <a:pt x="2873980" y="3349798"/>
                </a:cubicBezTo>
                <a:cubicBezTo>
                  <a:pt x="2824845" y="3391084"/>
                  <a:pt x="2761401" y="3415171"/>
                  <a:pt x="2692355" y="3415171"/>
                </a:cubicBezTo>
                <a:cubicBezTo>
                  <a:pt x="2531252" y="3415171"/>
                  <a:pt x="2400652" y="3284038"/>
                  <a:pt x="2400652" y="3122277"/>
                </a:cubicBezTo>
                <a:cubicBezTo>
                  <a:pt x="2400652" y="3018609"/>
                  <a:pt x="2454292" y="2927520"/>
                  <a:pt x="2535552" y="2875976"/>
                </a:cubicBezTo>
                <a:lnTo>
                  <a:pt x="2534959" y="2875094"/>
                </a:lnTo>
                <a:cubicBezTo>
                  <a:pt x="2993902" y="2566441"/>
                  <a:pt x="3196002" y="1993261"/>
                  <a:pt x="3032146" y="1465012"/>
                </a:cubicBezTo>
                <a:cubicBezTo>
                  <a:pt x="2868290" y="936764"/>
                  <a:pt x="2377289" y="578575"/>
                  <a:pt x="1824236" y="583831"/>
                </a:cubicBezTo>
                <a:cubicBezTo>
                  <a:pt x="1271183" y="589088"/>
                  <a:pt x="787080" y="956545"/>
                  <a:pt x="633294" y="1487812"/>
                </a:cubicBezTo>
                <a:cubicBezTo>
                  <a:pt x="479508" y="2019079"/>
                  <a:pt x="692467" y="2588315"/>
                  <a:pt x="1157194" y="2888188"/>
                </a:cubicBezTo>
                <a:lnTo>
                  <a:pt x="1156634" y="2889057"/>
                </a:lnTo>
                <a:cubicBezTo>
                  <a:pt x="1229500" y="2941659"/>
                  <a:pt x="1276469" y="3027652"/>
                  <a:pt x="1276469" y="3124661"/>
                </a:cubicBezTo>
                <a:cubicBezTo>
                  <a:pt x="1276469" y="3286422"/>
                  <a:pt x="1145869" y="3417555"/>
                  <a:pt x="984766" y="3417555"/>
                </a:cubicBezTo>
                <a:close/>
                <a:moveTo>
                  <a:pt x="1836138" y="3963955"/>
                </a:moveTo>
                <a:cubicBezTo>
                  <a:pt x="1677062" y="3963955"/>
                  <a:pt x="1548106" y="3834999"/>
                  <a:pt x="1548106" y="3675923"/>
                </a:cubicBezTo>
                <a:lnTo>
                  <a:pt x="1548106" y="1958036"/>
                </a:lnTo>
                <a:cubicBezTo>
                  <a:pt x="1548106" y="1798960"/>
                  <a:pt x="1677062" y="1670004"/>
                  <a:pt x="1836138" y="1670004"/>
                </a:cubicBezTo>
                <a:cubicBezTo>
                  <a:pt x="1995214" y="1670004"/>
                  <a:pt x="2124170" y="1798960"/>
                  <a:pt x="2124170" y="1958036"/>
                </a:cubicBezTo>
                <a:lnTo>
                  <a:pt x="2124170" y="3675923"/>
                </a:lnTo>
                <a:cubicBezTo>
                  <a:pt x="2124170" y="3834999"/>
                  <a:pt x="1995214" y="3963955"/>
                  <a:pt x="1836138" y="396395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1" name="Rounded Rectangle 5">
            <a:extLst>
              <a:ext uri="{FF2B5EF4-FFF2-40B4-BE49-F238E27FC236}">
                <a16:creationId xmlns:a16="http://schemas.microsoft.com/office/drawing/2014/main" id="{09016EDD-5F1F-4FB8-88E8-90C4748142E0}"/>
              </a:ext>
            </a:extLst>
          </p:cNvPr>
          <p:cNvSpPr>
            <a:spLocks/>
          </p:cNvSpPr>
          <p:nvPr/>
        </p:nvSpPr>
        <p:spPr>
          <a:xfrm>
            <a:off x="10666168" y="2421951"/>
            <a:ext cx="314168" cy="314168"/>
          </a:xfrm>
          <a:custGeom>
            <a:avLst/>
            <a:gdLst/>
            <a:ahLst/>
            <a:cxnLst/>
            <a:rect l="l" t="t" r="r" b="b"/>
            <a:pathLst>
              <a:path w="3928707" h="3954781">
                <a:moveTo>
                  <a:pt x="2773336" y="2238726"/>
                </a:moveTo>
                <a:cubicBezTo>
                  <a:pt x="2746826" y="2238726"/>
                  <a:pt x="2725335" y="2260217"/>
                  <a:pt x="2725335" y="2286727"/>
                </a:cubicBezTo>
                <a:lnTo>
                  <a:pt x="2725335" y="2478725"/>
                </a:lnTo>
                <a:cubicBezTo>
                  <a:pt x="2725335" y="2505235"/>
                  <a:pt x="2746826" y="2526726"/>
                  <a:pt x="2773336" y="2526726"/>
                </a:cubicBezTo>
                <a:lnTo>
                  <a:pt x="2965334" y="2526726"/>
                </a:lnTo>
                <a:cubicBezTo>
                  <a:pt x="2991844" y="2526726"/>
                  <a:pt x="3013335" y="2505235"/>
                  <a:pt x="3013335" y="2478725"/>
                </a:cubicBezTo>
                <a:lnTo>
                  <a:pt x="3013335" y="2286727"/>
                </a:lnTo>
                <a:cubicBezTo>
                  <a:pt x="3013335" y="2260217"/>
                  <a:pt x="2991844" y="2238726"/>
                  <a:pt x="2965334" y="2238726"/>
                </a:cubicBezTo>
                <a:close/>
                <a:moveTo>
                  <a:pt x="2313922" y="2238726"/>
                </a:moveTo>
                <a:cubicBezTo>
                  <a:pt x="2287412" y="2238726"/>
                  <a:pt x="2265921" y="2260217"/>
                  <a:pt x="2265921" y="2286727"/>
                </a:cubicBezTo>
                <a:lnTo>
                  <a:pt x="2265921" y="2478725"/>
                </a:lnTo>
                <a:cubicBezTo>
                  <a:pt x="2265921" y="2505235"/>
                  <a:pt x="2287412" y="2526726"/>
                  <a:pt x="2313922" y="2526726"/>
                </a:cubicBezTo>
                <a:lnTo>
                  <a:pt x="2505920" y="2526726"/>
                </a:lnTo>
                <a:cubicBezTo>
                  <a:pt x="2532430" y="2526726"/>
                  <a:pt x="2553921" y="2505235"/>
                  <a:pt x="2553921" y="2478725"/>
                </a:cubicBezTo>
                <a:lnTo>
                  <a:pt x="2553921" y="2286727"/>
                </a:lnTo>
                <a:cubicBezTo>
                  <a:pt x="2553921" y="2260217"/>
                  <a:pt x="2532430" y="2238726"/>
                  <a:pt x="2505920" y="2238726"/>
                </a:cubicBezTo>
                <a:close/>
                <a:moveTo>
                  <a:pt x="1854508" y="2238726"/>
                </a:moveTo>
                <a:cubicBezTo>
                  <a:pt x="1827998" y="2238726"/>
                  <a:pt x="1806507" y="2260217"/>
                  <a:pt x="1806507" y="2286727"/>
                </a:cubicBezTo>
                <a:lnTo>
                  <a:pt x="1806507" y="2478725"/>
                </a:lnTo>
                <a:cubicBezTo>
                  <a:pt x="1806507" y="2505235"/>
                  <a:pt x="1827998" y="2526726"/>
                  <a:pt x="1854508" y="2526726"/>
                </a:cubicBezTo>
                <a:lnTo>
                  <a:pt x="2046506" y="2526726"/>
                </a:lnTo>
                <a:cubicBezTo>
                  <a:pt x="2073016" y="2526726"/>
                  <a:pt x="2094507" y="2505235"/>
                  <a:pt x="2094507" y="2478725"/>
                </a:cubicBezTo>
                <a:lnTo>
                  <a:pt x="2094507" y="2286727"/>
                </a:lnTo>
                <a:cubicBezTo>
                  <a:pt x="2094507" y="2260217"/>
                  <a:pt x="2073016" y="2238726"/>
                  <a:pt x="2046506" y="2238726"/>
                </a:cubicBezTo>
                <a:close/>
                <a:moveTo>
                  <a:pt x="879732" y="2133675"/>
                </a:moveTo>
                <a:cubicBezTo>
                  <a:pt x="767330" y="2133675"/>
                  <a:pt x="676210" y="2224795"/>
                  <a:pt x="676210" y="2337197"/>
                </a:cubicBezTo>
                <a:cubicBezTo>
                  <a:pt x="676210" y="2449599"/>
                  <a:pt x="767330" y="2540719"/>
                  <a:pt x="879732" y="2540719"/>
                </a:cubicBezTo>
                <a:cubicBezTo>
                  <a:pt x="956121" y="2540719"/>
                  <a:pt x="1022681" y="2498634"/>
                  <a:pt x="1054808" y="2434886"/>
                </a:cubicBezTo>
                <a:lnTo>
                  <a:pt x="1469273" y="2434887"/>
                </a:lnTo>
                <a:cubicBezTo>
                  <a:pt x="1529381" y="2434887"/>
                  <a:pt x="1578108" y="2386160"/>
                  <a:pt x="1578108" y="2326052"/>
                </a:cubicBezTo>
                <a:cubicBezTo>
                  <a:pt x="1578108" y="2265944"/>
                  <a:pt x="1529381" y="2217217"/>
                  <a:pt x="1469273" y="2217217"/>
                </a:cubicBezTo>
                <a:lnTo>
                  <a:pt x="1039779" y="2217217"/>
                </a:lnTo>
                <a:cubicBezTo>
                  <a:pt x="1005455" y="2165662"/>
                  <a:pt x="946329" y="2133675"/>
                  <a:pt x="879732" y="2133675"/>
                </a:cubicBezTo>
                <a:close/>
                <a:moveTo>
                  <a:pt x="2773336" y="1699178"/>
                </a:moveTo>
                <a:cubicBezTo>
                  <a:pt x="2746826" y="1699178"/>
                  <a:pt x="2725335" y="1720669"/>
                  <a:pt x="2725335" y="1747179"/>
                </a:cubicBezTo>
                <a:lnTo>
                  <a:pt x="2725335" y="1939177"/>
                </a:lnTo>
                <a:cubicBezTo>
                  <a:pt x="2725335" y="1965687"/>
                  <a:pt x="2746826" y="1987178"/>
                  <a:pt x="2773336" y="1987178"/>
                </a:cubicBezTo>
                <a:lnTo>
                  <a:pt x="2965334" y="1987178"/>
                </a:lnTo>
                <a:cubicBezTo>
                  <a:pt x="2991844" y="1987178"/>
                  <a:pt x="3013335" y="1965687"/>
                  <a:pt x="3013335" y="1939177"/>
                </a:cubicBezTo>
                <a:lnTo>
                  <a:pt x="3013335" y="1747179"/>
                </a:lnTo>
                <a:cubicBezTo>
                  <a:pt x="3013335" y="1720669"/>
                  <a:pt x="2991844" y="1699178"/>
                  <a:pt x="2965334" y="1699178"/>
                </a:cubicBezTo>
                <a:close/>
                <a:moveTo>
                  <a:pt x="2313922" y="1699178"/>
                </a:moveTo>
                <a:cubicBezTo>
                  <a:pt x="2287412" y="1699178"/>
                  <a:pt x="2265921" y="1720669"/>
                  <a:pt x="2265921" y="1747179"/>
                </a:cubicBezTo>
                <a:lnTo>
                  <a:pt x="2265921" y="1939177"/>
                </a:lnTo>
                <a:cubicBezTo>
                  <a:pt x="2265921" y="1965687"/>
                  <a:pt x="2287412" y="1987178"/>
                  <a:pt x="2313922" y="1987178"/>
                </a:cubicBezTo>
                <a:lnTo>
                  <a:pt x="2505920" y="1987178"/>
                </a:lnTo>
                <a:cubicBezTo>
                  <a:pt x="2532430" y="1987178"/>
                  <a:pt x="2553921" y="1965687"/>
                  <a:pt x="2553921" y="1939177"/>
                </a:cubicBezTo>
                <a:lnTo>
                  <a:pt x="2553921" y="1747179"/>
                </a:lnTo>
                <a:cubicBezTo>
                  <a:pt x="2553921" y="1720669"/>
                  <a:pt x="2532430" y="1699178"/>
                  <a:pt x="2505920" y="1699178"/>
                </a:cubicBezTo>
                <a:close/>
                <a:moveTo>
                  <a:pt x="1854508" y="1699178"/>
                </a:moveTo>
                <a:cubicBezTo>
                  <a:pt x="1827998" y="1699178"/>
                  <a:pt x="1806507" y="1720669"/>
                  <a:pt x="1806507" y="1747179"/>
                </a:cubicBezTo>
                <a:lnTo>
                  <a:pt x="1806507" y="1939177"/>
                </a:lnTo>
                <a:cubicBezTo>
                  <a:pt x="1806507" y="1965687"/>
                  <a:pt x="1827998" y="1987178"/>
                  <a:pt x="1854508" y="1987178"/>
                </a:cubicBezTo>
                <a:lnTo>
                  <a:pt x="2046506" y="1987178"/>
                </a:lnTo>
                <a:cubicBezTo>
                  <a:pt x="2073016" y="1987178"/>
                  <a:pt x="2094507" y="1965687"/>
                  <a:pt x="2094507" y="1939177"/>
                </a:cubicBezTo>
                <a:lnTo>
                  <a:pt x="2094507" y="1747179"/>
                </a:lnTo>
                <a:cubicBezTo>
                  <a:pt x="2094507" y="1720669"/>
                  <a:pt x="2073016" y="1699178"/>
                  <a:pt x="2046506" y="1699178"/>
                </a:cubicBezTo>
                <a:close/>
                <a:moveTo>
                  <a:pt x="1035948" y="1186216"/>
                </a:moveTo>
                <a:cubicBezTo>
                  <a:pt x="1165960" y="1186216"/>
                  <a:pt x="1271356" y="1291612"/>
                  <a:pt x="1271356" y="1421624"/>
                </a:cubicBezTo>
                <a:cubicBezTo>
                  <a:pt x="1271356" y="1551636"/>
                  <a:pt x="1165960" y="1657032"/>
                  <a:pt x="1035948" y="1657032"/>
                </a:cubicBezTo>
                <a:cubicBezTo>
                  <a:pt x="905936" y="1657032"/>
                  <a:pt x="800540" y="1551636"/>
                  <a:pt x="800540" y="1421624"/>
                </a:cubicBezTo>
                <a:cubicBezTo>
                  <a:pt x="800540" y="1291612"/>
                  <a:pt x="905936" y="1186216"/>
                  <a:pt x="1035948" y="1186216"/>
                </a:cubicBezTo>
                <a:close/>
                <a:moveTo>
                  <a:pt x="2773336" y="1159631"/>
                </a:moveTo>
                <a:cubicBezTo>
                  <a:pt x="2746826" y="1159631"/>
                  <a:pt x="2725335" y="1181122"/>
                  <a:pt x="2725335" y="1207632"/>
                </a:cubicBezTo>
                <a:lnTo>
                  <a:pt x="2725335" y="1399630"/>
                </a:lnTo>
                <a:cubicBezTo>
                  <a:pt x="2725335" y="1426140"/>
                  <a:pt x="2746826" y="1447631"/>
                  <a:pt x="2773336" y="1447631"/>
                </a:cubicBezTo>
                <a:lnTo>
                  <a:pt x="2965334" y="1447631"/>
                </a:lnTo>
                <a:cubicBezTo>
                  <a:pt x="2991844" y="1447631"/>
                  <a:pt x="3013335" y="1426140"/>
                  <a:pt x="3013335" y="1399630"/>
                </a:cubicBezTo>
                <a:lnTo>
                  <a:pt x="3013335" y="1207632"/>
                </a:lnTo>
                <a:cubicBezTo>
                  <a:pt x="3013335" y="1181122"/>
                  <a:pt x="2991844" y="1159631"/>
                  <a:pt x="2965334" y="1159631"/>
                </a:cubicBezTo>
                <a:close/>
                <a:moveTo>
                  <a:pt x="2313922" y="1159631"/>
                </a:moveTo>
                <a:cubicBezTo>
                  <a:pt x="2287412" y="1159631"/>
                  <a:pt x="2265921" y="1181122"/>
                  <a:pt x="2265921" y="1207632"/>
                </a:cubicBezTo>
                <a:lnTo>
                  <a:pt x="2265921" y="1399630"/>
                </a:lnTo>
                <a:cubicBezTo>
                  <a:pt x="2265921" y="1426140"/>
                  <a:pt x="2287412" y="1447631"/>
                  <a:pt x="2313922" y="1447631"/>
                </a:cubicBezTo>
                <a:lnTo>
                  <a:pt x="2505920" y="1447631"/>
                </a:lnTo>
                <a:cubicBezTo>
                  <a:pt x="2532430" y="1447631"/>
                  <a:pt x="2553921" y="1426140"/>
                  <a:pt x="2553921" y="1399630"/>
                </a:cubicBezTo>
                <a:lnTo>
                  <a:pt x="2553921" y="1207632"/>
                </a:lnTo>
                <a:cubicBezTo>
                  <a:pt x="2553921" y="1181122"/>
                  <a:pt x="2532430" y="1159631"/>
                  <a:pt x="2505920" y="1159631"/>
                </a:cubicBezTo>
                <a:close/>
                <a:moveTo>
                  <a:pt x="1854508" y="1159631"/>
                </a:moveTo>
                <a:cubicBezTo>
                  <a:pt x="1827998" y="1159631"/>
                  <a:pt x="1806507" y="1181122"/>
                  <a:pt x="1806507" y="1207632"/>
                </a:cubicBezTo>
                <a:lnTo>
                  <a:pt x="1806507" y="1399630"/>
                </a:lnTo>
                <a:cubicBezTo>
                  <a:pt x="1806507" y="1426140"/>
                  <a:pt x="1827998" y="1447631"/>
                  <a:pt x="1854508" y="1447631"/>
                </a:cubicBezTo>
                <a:lnTo>
                  <a:pt x="2046506" y="1447631"/>
                </a:lnTo>
                <a:cubicBezTo>
                  <a:pt x="2073016" y="1447631"/>
                  <a:pt x="2094507" y="1426140"/>
                  <a:pt x="2094507" y="1399630"/>
                </a:cubicBezTo>
                <a:lnTo>
                  <a:pt x="2094507" y="1207632"/>
                </a:lnTo>
                <a:cubicBezTo>
                  <a:pt x="2094507" y="1181122"/>
                  <a:pt x="2073016" y="1159631"/>
                  <a:pt x="2046506" y="1159631"/>
                </a:cubicBezTo>
                <a:close/>
                <a:moveTo>
                  <a:pt x="1035947" y="1097587"/>
                </a:moveTo>
                <a:cubicBezTo>
                  <a:pt x="856987" y="1097587"/>
                  <a:pt x="711911" y="1242663"/>
                  <a:pt x="711911" y="1421623"/>
                </a:cubicBezTo>
                <a:cubicBezTo>
                  <a:pt x="711911" y="1600583"/>
                  <a:pt x="856987" y="1745659"/>
                  <a:pt x="1035947" y="1745659"/>
                </a:cubicBezTo>
                <a:cubicBezTo>
                  <a:pt x="1214907" y="1745659"/>
                  <a:pt x="1359983" y="1600583"/>
                  <a:pt x="1359983" y="1421623"/>
                </a:cubicBezTo>
                <a:cubicBezTo>
                  <a:pt x="1359983" y="1242663"/>
                  <a:pt x="1214907" y="1097587"/>
                  <a:pt x="1035947" y="1097587"/>
                </a:cubicBezTo>
                <a:close/>
                <a:moveTo>
                  <a:pt x="593124" y="376367"/>
                </a:moveTo>
                <a:lnTo>
                  <a:pt x="3225543" y="376367"/>
                </a:lnTo>
                <a:cubicBezTo>
                  <a:pt x="3328637" y="376367"/>
                  <a:pt x="3412211" y="459941"/>
                  <a:pt x="3412211" y="563035"/>
                </a:cubicBezTo>
                <a:lnTo>
                  <a:pt x="3412211" y="3074837"/>
                </a:lnTo>
                <a:cubicBezTo>
                  <a:pt x="3412211" y="3177931"/>
                  <a:pt x="3328637" y="3261505"/>
                  <a:pt x="3225543" y="3261505"/>
                </a:cubicBezTo>
                <a:lnTo>
                  <a:pt x="593124" y="3261505"/>
                </a:lnTo>
                <a:cubicBezTo>
                  <a:pt x="490030" y="3261505"/>
                  <a:pt x="406456" y="3177931"/>
                  <a:pt x="406456" y="3074837"/>
                </a:cubicBezTo>
                <a:lnTo>
                  <a:pt x="406456" y="563035"/>
                </a:lnTo>
                <a:cubicBezTo>
                  <a:pt x="406456" y="459941"/>
                  <a:pt x="490030" y="376367"/>
                  <a:pt x="593124" y="376367"/>
                </a:cubicBezTo>
                <a:close/>
                <a:moveTo>
                  <a:pt x="466365" y="263607"/>
                </a:moveTo>
                <a:cubicBezTo>
                  <a:pt x="353740" y="263607"/>
                  <a:pt x="262440" y="354907"/>
                  <a:pt x="262440" y="467532"/>
                </a:cubicBezTo>
                <a:lnTo>
                  <a:pt x="262440" y="3211530"/>
                </a:lnTo>
                <a:cubicBezTo>
                  <a:pt x="262440" y="3324155"/>
                  <a:pt x="353740" y="3415455"/>
                  <a:pt x="466365" y="3415455"/>
                </a:cubicBezTo>
                <a:lnTo>
                  <a:pt x="3352302" y="3415455"/>
                </a:lnTo>
                <a:cubicBezTo>
                  <a:pt x="3464927" y="3415455"/>
                  <a:pt x="3556227" y="3324155"/>
                  <a:pt x="3556227" y="3211530"/>
                </a:cubicBezTo>
                <a:lnTo>
                  <a:pt x="3556227" y="2945906"/>
                </a:lnTo>
                <a:lnTo>
                  <a:pt x="3604113" y="2945906"/>
                </a:lnTo>
                <a:cubicBezTo>
                  <a:pt x="3647262" y="2945906"/>
                  <a:pt x="3682241" y="2910927"/>
                  <a:pt x="3682241" y="2867778"/>
                </a:cubicBezTo>
                <a:lnTo>
                  <a:pt x="3682241" y="2555278"/>
                </a:lnTo>
                <a:cubicBezTo>
                  <a:pt x="3682241" y="2512129"/>
                  <a:pt x="3647262" y="2477150"/>
                  <a:pt x="3604113" y="2477150"/>
                </a:cubicBezTo>
                <a:lnTo>
                  <a:pt x="3556227" y="2477150"/>
                </a:lnTo>
                <a:lnTo>
                  <a:pt x="3556227" y="1181006"/>
                </a:lnTo>
                <a:lnTo>
                  <a:pt x="3604113" y="1181006"/>
                </a:lnTo>
                <a:cubicBezTo>
                  <a:pt x="3647262" y="1181006"/>
                  <a:pt x="3682241" y="1146027"/>
                  <a:pt x="3682241" y="1102878"/>
                </a:cubicBezTo>
                <a:lnTo>
                  <a:pt x="3682241" y="790378"/>
                </a:lnTo>
                <a:cubicBezTo>
                  <a:pt x="3682241" y="747229"/>
                  <a:pt x="3647262" y="712250"/>
                  <a:pt x="3604113" y="712250"/>
                </a:cubicBezTo>
                <a:lnTo>
                  <a:pt x="3556227" y="712250"/>
                </a:lnTo>
                <a:lnTo>
                  <a:pt x="3556227" y="467532"/>
                </a:lnTo>
                <a:cubicBezTo>
                  <a:pt x="3556227" y="354907"/>
                  <a:pt x="3464927" y="263607"/>
                  <a:pt x="3352302" y="263607"/>
                </a:cubicBezTo>
                <a:close/>
                <a:moveTo>
                  <a:pt x="235370" y="0"/>
                </a:moveTo>
                <a:lnTo>
                  <a:pt x="3693337" y="0"/>
                </a:lnTo>
                <a:cubicBezTo>
                  <a:pt x="3823328" y="0"/>
                  <a:pt x="3928707" y="105379"/>
                  <a:pt x="3928707" y="235370"/>
                </a:cubicBezTo>
                <a:lnTo>
                  <a:pt x="3928707" y="3402502"/>
                </a:lnTo>
                <a:cubicBezTo>
                  <a:pt x="3928707" y="3485210"/>
                  <a:pt x="3886047" y="3557954"/>
                  <a:pt x="3821334" y="3599629"/>
                </a:cubicBezTo>
                <a:lnTo>
                  <a:pt x="3732546" y="3954781"/>
                </a:lnTo>
                <a:lnTo>
                  <a:pt x="2998166" y="3954781"/>
                </a:lnTo>
                <a:lnTo>
                  <a:pt x="2918939" y="3637872"/>
                </a:lnTo>
                <a:lnTo>
                  <a:pt x="1025164" y="3637872"/>
                </a:lnTo>
                <a:lnTo>
                  <a:pt x="945937" y="3954781"/>
                </a:lnTo>
                <a:lnTo>
                  <a:pt x="211557" y="3954781"/>
                </a:lnTo>
                <a:lnTo>
                  <a:pt x="125186" y="3609298"/>
                </a:lnTo>
                <a:cubicBezTo>
                  <a:pt x="50483" y="3570656"/>
                  <a:pt x="0" y="3492475"/>
                  <a:pt x="0" y="3402502"/>
                </a:cubicBezTo>
                <a:lnTo>
                  <a:pt x="0" y="235370"/>
                </a:lnTo>
                <a:cubicBezTo>
                  <a:pt x="0" y="105379"/>
                  <a:pt x="105379" y="0"/>
                  <a:pt x="2353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2" name="Oval 6">
            <a:extLst>
              <a:ext uri="{FF2B5EF4-FFF2-40B4-BE49-F238E27FC236}">
                <a16:creationId xmlns:a16="http://schemas.microsoft.com/office/drawing/2014/main" id="{EA6EA148-1A60-4854-943F-5636B5B842E6}"/>
              </a:ext>
            </a:extLst>
          </p:cNvPr>
          <p:cNvSpPr>
            <a:spLocks noChangeAspect="1"/>
          </p:cNvSpPr>
          <p:nvPr/>
        </p:nvSpPr>
        <p:spPr>
          <a:xfrm rot="678773">
            <a:off x="7434992" y="3114687"/>
            <a:ext cx="328974" cy="333882"/>
          </a:xfrm>
          <a:custGeom>
            <a:avLst/>
            <a:gdLst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62894 h 3939732"/>
              <a:gd name="connsiteX1" fmla="*/ 1768767 w 3897869"/>
              <a:gd name="connsiteY1" fmla="*/ 1381594 h 3939732"/>
              <a:gd name="connsiteX2" fmla="*/ 1517577 w 3897869"/>
              <a:gd name="connsiteY2" fmla="*/ 2033280 h 3939732"/>
              <a:gd name="connsiteX3" fmla="*/ 1928990 w 3897869"/>
              <a:gd name="connsiteY3" fmla="*/ 2631017 h 3939732"/>
              <a:gd name="connsiteX4" fmla="*/ 2318674 w 3897869"/>
              <a:gd name="connsiteY4" fmla="*/ 1997628 h 3939732"/>
              <a:gd name="connsiteX5" fmla="*/ 2293344 w 3897869"/>
              <a:gd name="connsiteY5" fmla="*/ 1825498 h 3939732"/>
              <a:gd name="connsiteX6" fmla="*/ 1853384 w 3897869"/>
              <a:gd name="connsiteY6" fmla="*/ 1362894 h 3939732"/>
              <a:gd name="connsiteX7" fmla="*/ 1594841 w 3897869"/>
              <a:gd name="connsiteY7" fmla="*/ 36923 h 3939732"/>
              <a:gd name="connsiteX8" fmla="*/ 3869632 w 3897869"/>
              <a:gd name="connsiteY8" fmla="*/ 1508593 h 3939732"/>
              <a:gd name="connsiteX9" fmla="*/ 3670773 w 3897869"/>
              <a:gd name="connsiteY9" fmla="*/ 2416710 h 3939732"/>
              <a:gd name="connsiteX10" fmla="*/ 3671055 w 3897869"/>
              <a:gd name="connsiteY10" fmla="*/ 2417653 h 3939732"/>
              <a:gd name="connsiteX11" fmla="*/ 3164582 w 3897869"/>
              <a:gd name="connsiteY11" fmla="*/ 2822329 h 3939732"/>
              <a:gd name="connsiteX12" fmla="*/ 3176822 w 3897869"/>
              <a:gd name="connsiteY12" fmla="*/ 2836256 h 3939732"/>
              <a:gd name="connsiteX13" fmla="*/ 3146203 w 3897869"/>
              <a:gd name="connsiteY13" fmla="*/ 2835026 h 3939732"/>
              <a:gd name="connsiteX14" fmla="*/ 3151211 w 3897869"/>
              <a:gd name="connsiteY14" fmla="*/ 2827425 h 3939732"/>
              <a:gd name="connsiteX15" fmla="*/ 2397082 w 3897869"/>
              <a:gd name="connsiteY15" fmla="*/ 2555951 h 3939732"/>
              <a:gd name="connsiteX16" fmla="*/ 2396219 w 3897869"/>
              <a:gd name="connsiteY16" fmla="*/ 2549477 h 3939732"/>
              <a:gd name="connsiteX17" fmla="*/ 1746058 w 3897869"/>
              <a:gd name="connsiteY17" fmla="*/ 3084844 h 3939732"/>
              <a:gd name="connsiteX18" fmla="*/ 990519 w 3897869"/>
              <a:gd name="connsiteY18" fmla="*/ 2011053 h 3939732"/>
              <a:gd name="connsiteX19" fmla="*/ 1593790 w 3897869"/>
              <a:gd name="connsiteY19" fmla="*/ 959078 h 3939732"/>
              <a:gd name="connsiteX20" fmla="*/ 1746058 w 3897869"/>
              <a:gd name="connsiteY20" fmla="*/ 937262 h 3939732"/>
              <a:gd name="connsiteX21" fmla="*/ 2206475 w 3897869"/>
              <a:gd name="connsiteY21" fmla="*/ 1165194 h 3939732"/>
              <a:gd name="connsiteX22" fmla="*/ 2185910 w 3897869"/>
              <a:gd name="connsiteY22" fmla="*/ 869152 h 3939732"/>
              <a:gd name="connsiteX23" fmla="*/ 2656644 w 3897869"/>
              <a:gd name="connsiteY23" fmla="*/ 794408 h 3939732"/>
              <a:gd name="connsiteX24" fmla="*/ 2828567 w 3897869"/>
              <a:gd name="connsiteY24" fmla="*/ 2090795 h 3939732"/>
              <a:gd name="connsiteX25" fmla="*/ 3312378 w 3897869"/>
              <a:gd name="connsiteY25" fmla="*/ 2032862 h 3939732"/>
              <a:gd name="connsiteX26" fmla="*/ 3289926 w 3897869"/>
              <a:gd name="connsiteY26" fmla="*/ 1337965 h 3939732"/>
              <a:gd name="connsiteX27" fmla="*/ 3290031 w 3897869"/>
              <a:gd name="connsiteY27" fmla="*/ 1338068 h 3939732"/>
              <a:gd name="connsiteX28" fmla="*/ 1700745 w 3897869"/>
              <a:gd name="connsiteY28" fmla="*/ 566301 h 3939732"/>
              <a:gd name="connsiteX29" fmla="*/ 571995 w 3897869"/>
              <a:gd name="connsiteY29" fmla="*/ 2265435 h 3939732"/>
              <a:gd name="connsiteX30" fmla="*/ 2267548 w 3897869"/>
              <a:gd name="connsiteY30" fmla="*/ 3399556 h 3939732"/>
              <a:gd name="connsiteX31" fmla="*/ 3194376 w 3897869"/>
              <a:gd name="connsiteY31" fmla="*/ 3063923 h 3939732"/>
              <a:gd name="connsiteX32" fmla="*/ 3268026 w 3897869"/>
              <a:gd name="connsiteY32" fmla="*/ 3500815 h 3939732"/>
              <a:gd name="connsiteX33" fmla="*/ 2347298 w 3897869"/>
              <a:gd name="connsiteY33" fmla="*/ 3895311 h 3939732"/>
              <a:gd name="connsiteX34" fmla="*/ 42617 w 3897869"/>
              <a:gd name="connsiteY34" fmla="*/ 2371338 h 3939732"/>
              <a:gd name="connsiteX35" fmla="*/ 1594841 w 3897869"/>
              <a:gd name="connsiteY35" fmla="*/ 36923 h 3939732"/>
              <a:gd name="connsiteX0" fmla="*/ 1853384 w 3897869"/>
              <a:gd name="connsiteY0" fmla="*/ 1371624 h 3948462"/>
              <a:gd name="connsiteX1" fmla="*/ 1768767 w 3897869"/>
              <a:gd name="connsiteY1" fmla="*/ 1390324 h 3948462"/>
              <a:gd name="connsiteX2" fmla="*/ 1517577 w 3897869"/>
              <a:gd name="connsiteY2" fmla="*/ 2042010 h 3948462"/>
              <a:gd name="connsiteX3" fmla="*/ 1928990 w 3897869"/>
              <a:gd name="connsiteY3" fmla="*/ 2639747 h 3948462"/>
              <a:gd name="connsiteX4" fmla="*/ 2318674 w 3897869"/>
              <a:gd name="connsiteY4" fmla="*/ 2006358 h 3948462"/>
              <a:gd name="connsiteX5" fmla="*/ 2293344 w 3897869"/>
              <a:gd name="connsiteY5" fmla="*/ 1834228 h 3948462"/>
              <a:gd name="connsiteX6" fmla="*/ 1853384 w 3897869"/>
              <a:gd name="connsiteY6" fmla="*/ 1371624 h 3948462"/>
              <a:gd name="connsiteX7" fmla="*/ 1594841 w 3897869"/>
              <a:gd name="connsiteY7" fmla="*/ 45653 h 3948462"/>
              <a:gd name="connsiteX8" fmla="*/ 3869632 w 3897869"/>
              <a:gd name="connsiteY8" fmla="*/ 1517323 h 3948462"/>
              <a:gd name="connsiteX9" fmla="*/ 3670773 w 3897869"/>
              <a:gd name="connsiteY9" fmla="*/ 2425440 h 3948462"/>
              <a:gd name="connsiteX10" fmla="*/ 3671055 w 3897869"/>
              <a:gd name="connsiteY10" fmla="*/ 2426383 h 3948462"/>
              <a:gd name="connsiteX11" fmla="*/ 3164582 w 3897869"/>
              <a:gd name="connsiteY11" fmla="*/ 2831059 h 3948462"/>
              <a:gd name="connsiteX12" fmla="*/ 3176822 w 3897869"/>
              <a:gd name="connsiteY12" fmla="*/ 2844986 h 3948462"/>
              <a:gd name="connsiteX13" fmla="*/ 3146203 w 3897869"/>
              <a:gd name="connsiteY13" fmla="*/ 2843756 h 3948462"/>
              <a:gd name="connsiteX14" fmla="*/ 3151211 w 3897869"/>
              <a:gd name="connsiteY14" fmla="*/ 2836155 h 3948462"/>
              <a:gd name="connsiteX15" fmla="*/ 2397082 w 3897869"/>
              <a:gd name="connsiteY15" fmla="*/ 2564681 h 3948462"/>
              <a:gd name="connsiteX16" fmla="*/ 2396219 w 3897869"/>
              <a:gd name="connsiteY16" fmla="*/ 2558207 h 3948462"/>
              <a:gd name="connsiteX17" fmla="*/ 1746058 w 3897869"/>
              <a:gd name="connsiteY17" fmla="*/ 3093574 h 3948462"/>
              <a:gd name="connsiteX18" fmla="*/ 990519 w 3897869"/>
              <a:gd name="connsiteY18" fmla="*/ 2019783 h 3948462"/>
              <a:gd name="connsiteX19" fmla="*/ 1593790 w 3897869"/>
              <a:gd name="connsiteY19" fmla="*/ 967808 h 3948462"/>
              <a:gd name="connsiteX20" fmla="*/ 1746058 w 3897869"/>
              <a:gd name="connsiteY20" fmla="*/ 945992 h 3948462"/>
              <a:gd name="connsiteX21" fmla="*/ 2206475 w 3897869"/>
              <a:gd name="connsiteY21" fmla="*/ 1173924 h 3948462"/>
              <a:gd name="connsiteX22" fmla="*/ 2185910 w 3897869"/>
              <a:gd name="connsiteY22" fmla="*/ 877882 h 3948462"/>
              <a:gd name="connsiteX23" fmla="*/ 2656644 w 3897869"/>
              <a:gd name="connsiteY23" fmla="*/ 803138 h 3948462"/>
              <a:gd name="connsiteX24" fmla="*/ 2828567 w 3897869"/>
              <a:gd name="connsiteY24" fmla="*/ 2099525 h 3948462"/>
              <a:gd name="connsiteX25" fmla="*/ 3312378 w 3897869"/>
              <a:gd name="connsiteY25" fmla="*/ 2041592 h 3948462"/>
              <a:gd name="connsiteX26" fmla="*/ 3289926 w 3897869"/>
              <a:gd name="connsiteY26" fmla="*/ 1346695 h 3948462"/>
              <a:gd name="connsiteX27" fmla="*/ 3290031 w 3897869"/>
              <a:gd name="connsiteY27" fmla="*/ 1346798 h 3948462"/>
              <a:gd name="connsiteX28" fmla="*/ 1700745 w 3897869"/>
              <a:gd name="connsiteY28" fmla="*/ 575031 h 3948462"/>
              <a:gd name="connsiteX29" fmla="*/ 571995 w 3897869"/>
              <a:gd name="connsiteY29" fmla="*/ 2274165 h 3948462"/>
              <a:gd name="connsiteX30" fmla="*/ 2267548 w 3897869"/>
              <a:gd name="connsiteY30" fmla="*/ 3408286 h 3948462"/>
              <a:gd name="connsiteX31" fmla="*/ 3194376 w 3897869"/>
              <a:gd name="connsiteY31" fmla="*/ 3072653 h 3948462"/>
              <a:gd name="connsiteX32" fmla="*/ 3268026 w 3897869"/>
              <a:gd name="connsiteY32" fmla="*/ 3509545 h 3948462"/>
              <a:gd name="connsiteX33" fmla="*/ 2347298 w 3897869"/>
              <a:gd name="connsiteY33" fmla="*/ 3904041 h 3948462"/>
              <a:gd name="connsiteX34" fmla="*/ 42617 w 3897869"/>
              <a:gd name="connsiteY34" fmla="*/ 2380068 h 3948462"/>
              <a:gd name="connsiteX35" fmla="*/ 1594841 w 3897869"/>
              <a:gd name="connsiteY35" fmla="*/ 45653 h 3948462"/>
              <a:gd name="connsiteX0" fmla="*/ 1853384 w 3876965"/>
              <a:gd name="connsiteY0" fmla="*/ 1371624 h 3948462"/>
              <a:gd name="connsiteX1" fmla="*/ 1768767 w 3876965"/>
              <a:gd name="connsiteY1" fmla="*/ 1390324 h 3948462"/>
              <a:gd name="connsiteX2" fmla="*/ 1517577 w 3876965"/>
              <a:gd name="connsiteY2" fmla="*/ 2042010 h 3948462"/>
              <a:gd name="connsiteX3" fmla="*/ 1928990 w 3876965"/>
              <a:gd name="connsiteY3" fmla="*/ 2639747 h 3948462"/>
              <a:gd name="connsiteX4" fmla="*/ 2318674 w 3876965"/>
              <a:gd name="connsiteY4" fmla="*/ 2006358 h 3948462"/>
              <a:gd name="connsiteX5" fmla="*/ 2293344 w 3876965"/>
              <a:gd name="connsiteY5" fmla="*/ 1834228 h 3948462"/>
              <a:gd name="connsiteX6" fmla="*/ 1853384 w 3876965"/>
              <a:gd name="connsiteY6" fmla="*/ 1371624 h 3948462"/>
              <a:gd name="connsiteX7" fmla="*/ 1594841 w 3876965"/>
              <a:gd name="connsiteY7" fmla="*/ 45653 h 3948462"/>
              <a:gd name="connsiteX8" fmla="*/ 3869632 w 3876965"/>
              <a:gd name="connsiteY8" fmla="*/ 1517323 h 3948462"/>
              <a:gd name="connsiteX9" fmla="*/ 3670773 w 3876965"/>
              <a:gd name="connsiteY9" fmla="*/ 2425440 h 3948462"/>
              <a:gd name="connsiteX10" fmla="*/ 3671055 w 3876965"/>
              <a:gd name="connsiteY10" fmla="*/ 2426383 h 3948462"/>
              <a:gd name="connsiteX11" fmla="*/ 3164582 w 3876965"/>
              <a:gd name="connsiteY11" fmla="*/ 2831059 h 3948462"/>
              <a:gd name="connsiteX12" fmla="*/ 3176822 w 3876965"/>
              <a:gd name="connsiteY12" fmla="*/ 2844986 h 3948462"/>
              <a:gd name="connsiteX13" fmla="*/ 3146203 w 3876965"/>
              <a:gd name="connsiteY13" fmla="*/ 2843756 h 3948462"/>
              <a:gd name="connsiteX14" fmla="*/ 3151211 w 3876965"/>
              <a:gd name="connsiteY14" fmla="*/ 2836155 h 3948462"/>
              <a:gd name="connsiteX15" fmla="*/ 2397082 w 3876965"/>
              <a:gd name="connsiteY15" fmla="*/ 2564681 h 3948462"/>
              <a:gd name="connsiteX16" fmla="*/ 2396219 w 3876965"/>
              <a:gd name="connsiteY16" fmla="*/ 2558207 h 3948462"/>
              <a:gd name="connsiteX17" fmla="*/ 1746058 w 3876965"/>
              <a:gd name="connsiteY17" fmla="*/ 3093574 h 3948462"/>
              <a:gd name="connsiteX18" fmla="*/ 990519 w 3876965"/>
              <a:gd name="connsiteY18" fmla="*/ 2019783 h 3948462"/>
              <a:gd name="connsiteX19" fmla="*/ 1593790 w 3876965"/>
              <a:gd name="connsiteY19" fmla="*/ 967808 h 3948462"/>
              <a:gd name="connsiteX20" fmla="*/ 1746058 w 3876965"/>
              <a:gd name="connsiteY20" fmla="*/ 945992 h 3948462"/>
              <a:gd name="connsiteX21" fmla="*/ 2206475 w 3876965"/>
              <a:gd name="connsiteY21" fmla="*/ 1173924 h 3948462"/>
              <a:gd name="connsiteX22" fmla="*/ 2185910 w 3876965"/>
              <a:gd name="connsiteY22" fmla="*/ 877882 h 3948462"/>
              <a:gd name="connsiteX23" fmla="*/ 2656644 w 3876965"/>
              <a:gd name="connsiteY23" fmla="*/ 803138 h 3948462"/>
              <a:gd name="connsiteX24" fmla="*/ 2828567 w 3876965"/>
              <a:gd name="connsiteY24" fmla="*/ 2099525 h 3948462"/>
              <a:gd name="connsiteX25" fmla="*/ 3312378 w 3876965"/>
              <a:gd name="connsiteY25" fmla="*/ 2041592 h 3948462"/>
              <a:gd name="connsiteX26" fmla="*/ 3289926 w 3876965"/>
              <a:gd name="connsiteY26" fmla="*/ 1346695 h 3948462"/>
              <a:gd name="connsiteX27" fmla="*/ 3290031 w 3876965"/>
              <a:gd name="connsiteY27" fmla="*/ 1346798 h 3948462"/>
              <a:gd name="connsiteX28" fmla="*/ 1700745 w 3876965"/>
              <a:gd name="connsiteY28" fmla="*/ 575031 h 3948462"/>
              <a:gd name="connsiteX29" fmla="*/ 571995 w 3876965"/>
              <a:gd name="connsiteY29" fmla="*/ 2274165 h 3948462"/>
              <a:gd name="connsiteX30" fmla="*/ 2267548 w 3876965"/>
              <a:gd name="connsiteY30" fmla="*/ 3408286 h 3948462"/>
              <a:gd name="connsiteX31" fmla="*/ 3194376 w 3876965"/>
              <a:gd name="connsiteY31" fmla="*/ 3072653 h 3948462"/>
              <a:gd name="connsiteX32" fmla="*/ 3268026 w 3876965"/>
              <a:gd name="connsiteY32" fmla="*/ 3509545 h 3948462"/>
              <a:gd name="connsiteX33" fmla="*/ 2347298 w 3876965"/>
              <a:gd name="connsiteY33" fmla="*/ 3904041 h 3948462"/>
              <a:gd name="connsiteX34" fmla="*/ 42617 w 3876965"/>
              <a:gd name="connsiteY34" fmla="*/ 2380068 h 3948462"/>
              <a:gd name="connsiteX35" fmla="*/ 1594841 w 3876965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2812 w 3869632"/>
              <a:gd name="connsiteY25" fmla="*/ 2002360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2812 w 3869632"/>
              <a:gd name="connsiteY25" fmla="*/ 2002360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671055 w 3888568"/>
              <a:gd name="connsiteY10" fmla="*/ 2426383 h 3948462"/>
              <a:gd name="connsiteX11" fmla="*/ 3164582 w 3888568"/>
              <a:gd name="connsiteY11" fmla="*/ 2831059 h 3948462"/>
              <a:gd name="connsiteX12" fmla="*/ 3176822 w 3888568"/>
              <a:gd name="connsiteY12" fmla="*/ 2844986 h 3948462"/>
              <a:gd name="connsiteX13" fmla="*/ 3146203 w 3888568"/>
              <a:gd name="connsiteY13" fmla="*/ 2843756 h 3948462"/>
              <a:gd name="connsiteX14" fmla="*/ 3151211 w 3888568"/>
              <a:gd name="connsiteY14" fmla="*/ 2836155 h 3948462"/>
              <a:gd name="connsiteX15" fmla="*/ 2397082 w 3888568"/>
              <a:gd name="connsiteY15" fmla="*/ 2564681 h 3948462"/>
              <a:gd name="connsiteX16" fmla="*/ 2396219 w 3888568"/>
              <a:gd name="connsiteY16" fmla="*/ 2558207 h 3948462"/>
              <a:gd name="connsiteX17" fmla="*/ 1746058 w 3888568"/>
              <a:gd name="connsiteY17" fmla="*/ 3093574 h 3948462"/>
              <a:gd name="connsiteX18" fmla="*/ 990519 w 3888568"/>
              <a:gd name="connsiteY18" fmla="*/ 2019783 h 3948462"/>
              <a:gd name="connsiteX19" fmla="*/ 1593790 w 3888568"/>
              <a:gd name="connsiteY19" fmla="*/ 967808 h 3948462"/>
              <a:gd name="connsiteX20" fmla="*/ 1746058 w 3888568"/>
              <a:gd name="connsiteY20" fmla="*/ 945992 h 3948462"/>
              <a:gd name="connsiteX21" fmla="*/ 2206475 w 3888568"/>
              <a:gd name="connsiteY21" fmla="*/ 1173924 h 3948462"/>
              <a:gd name="connsiteX22" fmla="*/ 2185910 w 3888568"/>
              <a:gd name="connsiteY22" fmla="*/ 877882 h 3948462"/>
              <a:gd name="connsiteX23" fmla="*/ 2656644 w 3888568"/>
              <a:gd name="connsiteY23" fmla="*/ 803138 h 3948462"/>
              <a:gd name="connsiteX24" fmla="*/ 2828567 w 3888568"/>
              <a:gd name="connsiteY24" fmla="*/ 2099525 h 3948462"/>
              <a:gd name="connsiteX25" fmla="*/ 3362812 w 3888568"/>
              <a:gd name="connsiteY25" fmla="*/ 2002360 h 3948462"/>
              <a:gd name="connsiteX26" fmla="*/ 3289926 w 3888568"/>
              <a:gd name="connsiteY26" fmla="*/ 1346695 h 3948462"/>
              <a:gd name="connsiteX27" fmla="*/ 3290031 w 3888568"/>
              <a:gd name="connsiteY27" fmla="*/ 1346798 h 3948462"/>
              <a:gd name="connsiteX28" fmla="*/ 1700745 w 3888568"/>
              <a:gd name="connsiteY28" fmla="*/ 575031 h 3948462"/>
              <a:gd name="connsiteX29" fmla="*/ 571995 w 3888568"/>
              <a:gd name="connsiteY29" fmla="*/ 2274165 h 3948462"/>
              <a:gd name="connsiteX30" fmla="*/ 2267548 w 3888568"/>
              <a:gd name="connsiteY30" fmla="*/ 3408286 h 3948462"/>
              <a:gd name="connsiteX31" fmla="*/ 3194376 w 3888568"/>
              <a:gd name="connsiteY31" fmla="*/ 3072653 h 3948462"/>
              <a:gd name="connsiteX32" fmla="*/ 3268026 w 3888568"/>
              <a:gd name="connsiteY32" fmla="*/ 3509545 h 3948462"/>
              <a:gd name="connsiteX33" fmla="*/ 2347298 w 3888568"/>
              <a:gd name="connsiteY33" fmla="*/ 3904041 h 3948462"/>
              <a:gd name="connsiteX34" fmla="*/ 42617 w 3888568"/>
              <a:gd name="connsiteY34" fmla="*/ 2380068 h 3948462"/>
              <a:gd name="connsiteX35" fmla="*/ 1594841 w 3888568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704679 w 3888568"/>
              <a:gd name="connsiteY10" fmla="*/ 2448797 h 3948462"/>
              <a:gd name="connsiteX11" fmla="*/ 3164582 w 3888568"/>
              <a:gd name="connsiteY11" fmla="*/ 2831059 h 3948462"/>
              <a:gd name="connsiteX12" fmla="*/ 3176822 w 3888568"/>
              <a:gd name="connsiteY12" fmla="*/ 2844986 h 3948462"/>
              <a:gd name="connsiteX13" fmla="*/ 3146203 w 3888568"/>
              <a:gd name="connsiteY13" fmla="*/ 2843756 h 3948462"/>
              <a:gd name="connsiteX14" fmla="*/ 3151211 w 3888568"/>
              <a:gd name="connsiteY14" fmla="*/ 2836155 h 3948462"/>
              <a:gd name="connsiteX15" fmla="*/ 2397082 w 3888568"/>
              <a:gd name="connsiteY15" fmla="*/ 2564681 h 3948462"/>
              <a:gd name="connsiteX16" fmla="*/ 2396219 w 3888568"/>
              <a:gd name="connsiteY16" fmla="*/ 2558207 h 3948462"/>
              <a:gd name="connsiteX17" fmla="*/ 1746058 w 3888568"/>
              <a:gd name="connsiteY17" fmla="*/ 3093574 h 3948462"/>
              <a:gd name="connsiteX18" fmla="*/ 990519 w 3888568"/>
              <a:gd name="connsiteY18" fmla="*/ 2019783 h 3948462"/>
              <a:gd name="connsiteX19" fmla="*/ 1593790 w 3888568"/>
              <a:gd name="connsiteY19" fmla="*/ 967808 h 3948462"/>
              <a:gd name="connsiteX20" fmla="*/ 1746058 w 3888568"/>
              <a:gd name="connsiteY20" fmla="*/ 945992 h 3948462"/>
              <a:gd name="connsiteX21" fmla="*/ 2206475 w 3888568"/>
              <a:gd name="connsiteY21" fmla="*/ 1173924 h 3948462"/>
              <a:gd name="connsiteX22" fmla="*/ 2185910 w 3888568"/>
              <a:gd name="connsiteY22" fmla="*/ 877882 h 3948462"/>
              <a:gd name="connsiteX23" fmla="*/ 2656644 w 3888568"/>
              <a:gd name="connsiteY23" fmla="*/ 803138 h 3948462"/>
              <a:gd name="connsiteX24" fmla="*/ 2828567 w 3888568"/>
              <a:gd name="connsiteY24" fmla="*/ 2099525 h 3948462"/>
              <a:gd name="connsiteX25" fmla="*/ 3362812 w 3888568"/>
              <a:gd name="connsiteY25" fmla="*/ 2002360 h 3948462"/>
              <a:gd name="connsiteX26" fmla="*/ 3289926 w 3888568"/>
              <a:gd name="connsiteY26" fmla="*/ 1346695 h 3948462"/>
              <a:gd name="connsiteX27" fmla="*/ 3290031 w 3888568"/>
              <a:gd name="connsiteY27" fmla="*/ 1346798 h 3948462"/>
              <a:gd name="connsiteX28" fmla="*/ 1700745 w 3888568"/>
              <a:gd name="connsiteY28" fmla="*/ 575031 h 3948462"/>
              <a:gd name="connsiteX29" fmla="*/ 571995 w 3888568"/>
              <a:gd name="connsiteY29" fmla="*/ 2274165 h 3948462"/>
              <a:gd name="connsiteX30" fmla="*/ 2267548 w 3888568"/>
              <a:gd name="connsiteY30" fmla="*/ 3408286 h 3948462"/>
              <a:gd name="connsiteX31" fmla="*/ 3194376 w 3888568"/>
              <a:gd name="connsiteY31" fmla="*/ 3072653 h 3948462"/>
              <a:gd name="connsiteX32" fmla="*/ 3268026 w 3888568"/>
              <a:gd name="connsiteY32" fmla="*/ 3509545 h 3948462"/>
              <a:gd name="connsiteX33" fmla="*/ 2347298 w 3888568"/>
              <a:gd name="connsiteY33" fmla="*/ 3904041 h 3948462"/>
              <a:gd name="connsiteX34" fmla="*/ 42617 w 3888568"/>
              <a:gd name="connsiteY34" fmla="*/ 2380068 h 3948462"/>
              <a:gd name="connsiteX35" fmla="*/ 1594841 w 3888568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164582 w 3888568"/>
              <a:gd name="connsiteY10" fmla="*/ 2831059 h 3948462"/>
              <a:gd name="connsiteX11" fmla="*/ 3176822 w 3888568"/>
              <a:gd name="connsiteY11" fmla="*/ 2844986 h 3948462"/>
              <a:gd name="connsiteX12" fmla="*/ 3146203 w 3888568"/>
              <a:gd name="connsiteY12" fmla="*/ 2843756 h 3948462"/>
              <a:gd name="connsiteX13" fmla="*/ 3151211 w 3888568"/>
              <a:gd name="connsiteY13" fmla="*/ 2836155 h 3948462"/>
              <a:gd name="connsiteX14" fmla="*/ 2397082 w 3888568"/>
              <a:gd name="connsiteY14" fmla="*/ 2564681 h 3948462"/>
              <a:gd name="connsiteX15" fmla="*/ 2396219 w 3888568"/>
              <a:gd name="connsiteY15" fmla="*/ 2558207 h 3948462"/>
              <a:gd name="connsiteX16" fmla="*/ 1746058 w 3888568"/>
              <a:gd name="connsiteY16" fmla="*/ 3093574 h 3948462"/>
              <a:gd name="connsiteX17" fmla="*/ 990519 w 3888568"/>
              <a:gd name="connsiteY17" fmla="*/ 2019783 h 3948462"/>
              <a:gd name="connsiteX18" fmla="*/ 1593790 w 3888568"/>
              <a:gd name="connsiteY18" fmla="*/ 967808 h 3948462"/>
              <a:gd name="connsiteX19" fmla="*/ 1746058 w 3888568"/>
              <a:gd name="connsiteY19" fmla="*/ 945992 h 3948462"/>
              <a:gd name="connsiteX20" fmla="*/ 2206475 w 3888568"/>
              <a:gd name="connsiteY20" fmla="*/ 1173924 h 3948462"/>
              <a:gd name="connsiteX21" fmla="*/ 2185910 w 3888568"/>
              <a:gd name="connsiteY21" fmla="*/ 877882 h 3948462"/>
              <a:gd name="connsiteX22" fmla="*/ 2656644 w 3888568"/>
              <a:gd name="connsiteY22" fmla="*/ 803138 h 3948462"/>
              <a:gd name="connsiteX23" fmla="*/ 2828567 w 3888568"/>
              <a:gd name="connsiteY23" fmla="*/ 2099525 h 3948462"/>
              <a:gd name="connsiteX24" fmla="*/ 3362812 w 3888568"/>
              <a:gd name="connsiteY24" fmla="*/ 2002360 h 3948462"/>
              <a:gd name="connsiteX25" fmla="*/ 3289926 w 3888568"/>
              <a:gd name="connsiteY25" fmla="*/ 1346695 h 3948462"/>
              <a:gd name="connsiteX26" fmla="*/ 3290031 w 3888568"/>
              <a:gd name="connsiteY26" fmla="*/ 1346798 h 3948462"/>
              <a:gd name="connsiteX27" fmla="*/ 1700745 w 3888568"/>
              <a:gd name="connsiteY27" fmla="*/ 575031 h 3948462"/>
              <a:gd name="connsiteX28" fmla="*/ 571995 w 3888568"/>
              <a:gd name="connsiteY28" fmla="*/ 2274165 h 3948462"/>
              <a:gd name="connsiteX29" fmla="*/ 2267548 w 3888568"/>
              <a:gd name="connsiteY29" fmla="*/ 3408286 h 3948462"/>
              <a:gd name="connsiteX30" fmla="*/ 3194376 w 3888568"/>
              <a:gd name="connsiteY30" fmla="*/ 3072653 h 3948462"/>
              <a:gd name="connsiteX31" fmla="*/ 3268026 w 3888568"/>
              <a:gd name="connsiteY31" fmla="*/ 3509545 h 3948462"/>
              <a:gd name="connsiteX32" fmla="*/ 2347298 w 3888568"/>
              <a:gd name="connsiteY32" fmla="*/ 3904041 h 3948462"/>
              <a:gd name="connsiteX33" fmla="*/ 42617 w 3888568"/>
              <a:gd name="connsiteY33" fmla="*/ 2380068 h 3948462"/>
              <a:gd name="connsiteX34" fmla="*/ 1594841 w 3888568"/>
              <a:gd name="connsiteY34" fmla="*/ 45653 h 3948462"/>
              <a:gd name="connsiteX0" fmla="*/ 1853384 w 3892469"/>
              <a:gd name="connsiteY0" fmla="*/ 1371624 h 3948462"/>
              <a:gd name="connsiteX1" fmla="*/ 1768767 w 3892469"/>
              <a:gd name="connsiteY1" fmla="*/ 1390324 h 3948462"/>
              <a:gd name="connsiteX2" fmla="*/ 1517577 w 3892469"/>
              <a:gd name="connsiteY2" fmla="*/ 2042010 h 3948462"/>
              <a:gd name="connsiteX3" fmla="*/ 1928990 w 3892469"/>
              <a:gd name="connsiteY3" fmla="*/ 2639747 h 3948462"/>
              <a:gd name="connsiteX4" fmla="*/ 2318674 w 3892469"/>
              <a:gd name="connsiteY4" fmla="*/ 2006358 h 3948462"/>
              <a:gd name="connsiteX5" fmla="*/ 2293344 w 3892469"/>
              <a:gd name="connsiteY5" fmla="*/ 1834228 h 3948462"/>
              <a:gd name="connsiteX6" fmla="*/ 1853384 w 3892469"/>
              <a:gd name="connsiteY6" fmla="*/ 1371624 h 3948462"/>
              <a:gd name="connsiteX7" fmla="*/ 1594841 w 3892469"/>
              <a:gd name="connsiteY7" fmla="*/ 45653 h 3948462"/>
              <a:gd name="connsiteX8" fmla="*/ 3869632 w 3892469"/>
              <a:gd name="connsiteY8" fmla="*/ 1517323 h 3948462"/>
              <a:gd name="connsiteX9" fmla="*/ 3706266 w 3892469"/>
              <a:gd name="connsiteY9" fmla="*/ 2457195 h 3948462"/>
              <a:gd name="connsiteX10" fmla="*/ 3164582 w 3892469"/>
              <a:gd name="connsiteY10" fmla="*/ 2831059 h 3948462"/>
              <a:gd name="connsiteX11" fmla="*/ 3176822 w 3892469"/>
              <a:gd name="connsiteY11" fmla="*/ 2844986 h 3948462"/>
              <a:gd name="connsiteX12" fmla="*/ 3146203 w 3892469"/>
              <a:gd name="connsiteY12" fmla="*/ 2843756 h 3948462"/>
              <a:gd name="connsiteX13" fmla="*/ 3151211 w 3892469"/>
              <a:gd name="connsiteY13" fmla="*/ 2836155 h 3948462"/>
              <a:gd name="connsiteX14" fmla="*/ 2397082 w 3892469"/>
              <a:gd name="connsiteY14" fmla="*/ 2564681 h 3948462"/>
              <a:gd name="connsiteX15" fmla="*/ 2396219 w 3892469"/>
              <a:gd name="connsiteY15" fmla="*/ 2558207 h 3948462"/>
              <a:gd name="connsiteX16" fmla="*/ 1746058 w 3892469"/>
              <a:gd name="connsiteY16" fmla="*/ 3093574 h 3948462"/>
              <a:gd name="connsiteX17" fmla="*/ 990519 w 3892469"/>
              <a:gd name="connsiteY17" fmla="*/ 2019783 h 3948462"/>
              <a:gd name="connsiteX18" fmla="*/ 1593790 w 3892469"/>
              <a:gd name="connsiteY18" fmla="*/ 967808 h 3948462"/>
              <a:gd name="connsiteX19" fmla="*/ 1746058 w 3892469"/>
              <a:gd name="connsiteY19" fmla="*/ 945992 h 3948462"/>
              <a:gd name="connsiteX20" fmla="*/ 2206475 w 3892469"/>
              <a:gd name="connsiteY20" fmla="*/ 1173924 h 3948462"/>
              <a:gd name="connsiteX21" fmla="*/ 2185910 w 3892469"/>
              <a:gd name="connsiteY21" fmla="*/ 877882 h 3948462"/>
              <a:gd name="connsiteX22" fmla="*/ 2656644 w 3892469"/>
              <a:gd name="connsiteY22" fmla="*/ 803138 h 3948462"/>
              <a:gd name="connsiteX23" fmla="*/ 2828567 w 3892469"/>
              <a:gd name="connsiteY23" fmla="*/ 2099525 h 3948462"/>
              <a:gd name="connsiteX24" fmla="*/ 3362812 w 3892469"/>
              <a:gd name="connsiteY24" fmla="*/ 2002360 h 3948462"/>
              <a:gd name="connsiteX25" fmla="*/ 3289926 w 3892469"/>
              <a:gd name="connsiteY25" fmla="*/ 1346695 h 3948462"/>
              <a:gd name="connsiteX26" fmla="*/ 3290031 w 3892469"/>
              <a:gd name="connsiteY26" fmla="*/ 1346798 h 3948462"/>
              <a:gd name="connsiteX27" fmla="*/ 1700745 w 3892469"/>
              <a:gd name="connsiteY27" fmla="*/ 575031 h 3948462"/>
              <a:gd name="connsiteX28" fmla="*/ 571995 w 3892469"/>
              <a:gd name="connsiteY28" fmla="*/ 2274165 h 3948462"/>
              <a:gd name="connsiteX29" fmla="*/ 2267548 w 3892469"/>
              <a:gd name="connsiteY29" fmla="*/ 3408286 h 3948462"/>
              <a:gd name="connsiteX30" fmla="*/ 3194376 w 3892469"/>
              <a:gd name="connsiteY30" fmla="*/ 3072653 h 3948462"/>
              <a:gd name="connsiteX31" fmla="*/ 3268026 w 3892469"/>
              <a:gd name="connsiteY31" fmla="*/ 3509545 h 3948462"/>
              <a:gd name="connsiteX32" fmla="*/ 2347298 w 3892469"/>
              <a:gd name="connsiteY32" fmla="*/ 3904041 h 3948462"/>
              <a:gd name="connsiteX33" fmla="*/ 42617 w 3892469"/>
              <a:gd name="connsiteY33" fmla="*/ 2380068 h 3948462"/>
              <a:gd name="connsiteX34" fmla="*/ 1594841 w 3892469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3151211 w 3890413"/>
              <a:gd name="connsiteY13" fmla="*/ 2836155 h 3948462"/>
              <a:gd name="connsiteX14" fmla="*/ 2397082 w 3890413"/>
              <a:gd name="connsiteY14" fmla="*/ 2564681 h 3948462"/>
              <a:gd name="connsiteX15" fmla="*/ 2396219 w 3890413"/>
              <a:gd name="connsiteY15" fmla="*/ 2558207 h 3948462"/>
              <a:gd name="connsiteX16" fmla="*/ 1746058 w 3890413"/>
              <a:gd name="connsiteY16" fmla="*/ 3093574 h 3948462"/>
              <a:gd name="connsiteX17" fmla="*/ 990519 w 3890413"/>
              <a:gd name="connsiteY17" fmla="*/ 2019783 h 3948462"/>
              <a:gd name="connsiteX18" fmla="*/ 1593790 w 3890413"/>
              <a:gd name="connsiteY18" fmla="*/ 967808 h 3948462"/>
              <a:gd name="connsiteX19" fmla="*/ 1746058 w 3890413"/>
              <a:gd name="connsiteY19" fmla="*/ 945992 h 3948462"/>
              <a:gd name="connsiteX20" fmla="*/ 2206475 w 3890413"/>
              <a:gd name="connsiteY20" fmla="*/ 1173924 h 3948462"/>
              <a:gd name="connsiteX21" fmla="*/ 2185910 w 3890413"/>
              <a:gd name="connsiteY21" fmla="*/ 877882 h 3948462"/>
              <a:gd name="connsiteX22" fmla="*/ 2656644 w 3890413"/>
              <a:gd name="connsiteY22" fmla="*/ 803138 h 3948462"/>
              <a:gd name="connsiteX23" fmla="*/ 2828567 w 3890413"/>
              <a:gd name="connsiteY23" fmla="*/ 2099525 h 3948462"/>
              <a:gd name="connsiteX24" fmla="*/ 3362812 w 3890413"/>
              <a:gd name="connsiteY24" fmla="*/ 2002360 h 3948462"/>
              <a:gd name="connsiteX25" fmla="*/ 3289926 w 3890413"/>
              <a:gd name="connsiteY25" fmla="*/ 1346695 h 3948462"/>
              <a:gd name="connsiteX26" fmla="*/ 3290031 w 3890413"/>
              <a:gd name="connsiteY26" fmla="*/ 1346798 h 3948462"/>
              <a:gd name="connsiteX27" fmla="*/ 1700745 w 3890413"/>
              <a:gd name="connsiteY27" fmla="*/ 575031 h 3948462"/>
              <a:gd name="connsiteX28" fmla="*/ 571995 w 3890413"/>
              <a:gd name="connsiteY28" fmla="*/ 2274165 h 3948462"/>
              <a:gd name="connsiteX29" fmla="*/ 2267548 w 3890413"/>
              <a:gd name="connsiteY29" fmla="*/ 3408286 h 3948462"/>
              <a:gd name="connsiteX30" fmla="*/ 3194376 w 3890413"/>
              <a:gd name="connsiteY30" fmla="*/ 3072653 h 3948462"/>
              <a:gd name="connsiteX31" fmla="*/ 3268026 w 3890413"/>
              <a:gd name="connsiteY31" fmla="*/ 3509545 h 3948462"/>
              <a:gd name="connsiteX32" fmla="*/ 2347298 w 3890413"/>
              <a:gd name="connsiteY32" fmla="*/ 3904041 h 3948462"/>
              <a:gd name="connsiteX33" fmla="*/ 42617 w 3890413"/>
              <a:gd name="connsiteY33" fmla="*/ 2380068 h 3948462"/>
              <a:gd name="connsiteX34" fmla="*/ 1594841 w 3890413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3151211 w 3890413"/>
              <a:gd name="connsiteY13" fmla="*/ 2836155 h 3948462"/>
              <a:gd name="connsiteX14" fmla="*/ 2397082 w 3890413"/>
              <a:gd name="connsiteY14" fmla="*/ 2564681 h 3948462"/>
              <a:gd name="connsiteX15" fmla="*/ 2396219 w 3890413"/>
              <a:gd name="connsiteY15" fmla="*/ 2558207 h 3948462"/>
              <a:gd name="connsiteX16" fmla="*/ 1746058 w 3890413"/>
              <a:gd name="connsiteY16" fmla="*/ 3093574 h 3948462"/>
              <a:gd name="connsiteX17" fmla="*/ 990519 w 3890413"/>
              <a:gd name="connsiteY17" fmla="*/ 2019783 h 3948462"/>
              <a:gd name="connsiteX18" fmla="*/ 1593790 w 3890413"/>
              <a:gd name="connsiteY18" fmla="*/ 967808 h 3948462"/>
              <a:gd name="connsiteX19" fmla="*/ 1746058 w 3890413"/>
              <a:gd name="connsiteY19" fmla="*/ 945992 h 3948462"/>
              <a:gd name="connsiteX20" fmla="*/ 2206475 w 3890413"/>
              <a:gd name="connsiteY20" fmla="*/ 1173924 h 3948462"/>
              <a:gd name="connsiteX21" fmla="*/ 2185910 w 3890413"/>
              <a:gd name="connsiteY21" fmla="*/ 877882 h 3948462"/>
              <a:gd name="connsiteX22" fmla="*/ 2656644 w 3890413"/>
              <a:gd name="connsiteY22" fmla="*/ 803138 h 3948462"/>
              <a:gd name="connsiteX23" fmla="*/ 2828567 w 3890413"/>
              <a:gd name="connsiteY23" fmla="*/ 2099525 h 3948462"/>
              <a:gd name="connsiteX24" fmla="*/ 3362812 w 3890413"/>
              <a:gd name="connsiteY24" fmla="*/ 2002360 h 3948462"/>
              <a:gd name="connsiteX25" fmla="*/ 3289926 w 3890413"/>
              <a:gd name="connsiteY25" fmla="*/ 1346695 h 3948462"/>
              <a:gd name="connsiteX26" fmla="*/ 3290031 w 3890413"/>
              <a:gd name="connsiteY26" fmla="*/ 1346798 h 3948462"/>
              <a:gd name="connsiteX27" fmla="*/ 1700745 w 3890413"/>
              <a:gd name="connsiteY27" fmla="*/ 575031 h 3948462"/>
              <a:gd name="connsiteX28" fmla="*/ 571995 w 3890413"/>
              <a:gd name="connsiteY28" fmla="*/ 2274165 h 3948462"/>
              <a:gd name="connsiteX29" fmla="*/ 2267548 w 3890413"/>
              <a:gd name="connsiteY29" fmla="*/ 3408286 h 3948462"/>
              <a:gd name="connsiteX30" fmla="*/ 3194376 w 3890413"/>
              <a:gd name="connsiteY30" fmla="*/ 3072653 h 3948462"/>
              <a:gd name="connsiteX31" fmla="*/ 3268026 w 3890413"/>
              <a:gd name="connsiteY31" fmla="*/ 3509545 h 3948462"/>
              <a:gd name="connsiteX32" fmla="*/ 2347298 w 3890413"/>
              <a:gd name="connsiteY32" fmla="*/ 3904041 h 3948462"/>
              <a:gd name="connsiteX33" fmla="*/ 42617 w 3890413"/>
              <a:gd name="connsiteY33" fmla="*/ 2380068 h 3948462"/>
              <a:gd name="connsiteX34" fmla="*/ 1594841 w 3890413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2397082 w 3890413"/>
              <a:gd name="connsiteY13" fmla="*/ 2564681 h 3948462"/>
              <a:gd name="connsiteX14" fmla="*/ 2396219 w 3890413"/>
              <a:gd name="connsiteY14" fmla="*/ 2558207 h 3948462"/>
              <a:gd name="connsiteX15" fmla="*/ 1746058 w 3890413"/>
              <a:gd name="connsiteY15" fmla="*/ 3093574 h 3948462"/>
              <a:gd name="connsiteX16" fmla="*/ 990519 w 3890413"/>
              <a:gd name="connsiteY16" fmla="*/ 2019783 h 3948462"/>
              <a:gd name="connsiteX17" fmla="*/ 1593790 w 3890413"/>
              <a:gd name="connsiteY17" fmla="*/ 967808 h 3948462"/>
              <a:gd name="connsiteX18" fmla="*/ 1746058 w 3890413"/>
              <a:gd name="connsiteY18" fmla="*/ 945992 h 3948462"/>
              <a:gd name="connsiteX19" fmla="*/ 2206475 w 3890413"/>
              <a:gd name="connsiteY19" fmla="*/ 1173924 h 3948462"/>
              <a:gd name="connsiteX20" fmla="*/ 2185910 w 3890413"/>
              <a:gd name="connsiteY20" fmla="*/ 877882 h 3948462"/>
              <a:gd name="connsiteX21" fmla="*/ 2656644 w 3890413"/>
              <a:gd name="connsiteY21" fmla="*/ 803138 h 3948462"/>
              <a:gd name="connsiteX22" fmla="*/ 2828567 w 3890413"/>
              <a:gd name="connsiteY22" fmla="*/ 2099525 h 3948462"/>
              <a:gd name="connsiteX23" fmla="*/ 3362812 w 3890413"/>
              <a:gd name="connsiteY23" fmla="*/ 2002360 h 3948462"/>
              <a:gd name="connsiteX24" fmla="*/ 3289926 w 3890413"/>
              <a:gd name="connsiteY24" fmla="*/ 1346695 h 3948462"/>
              <a:gd name="connsiteX25" fmla="*/ 3290031 w 3890413"/>
              <a:gd name="connsiteY25" fmla="*/ 1346798 h 3948462"/>
              <a:gd name="connsiteX26" fmla="*/ 1700745 w 3890413"/>
              <a:gd name="connsiteY26" fmla="*/ 575031 h 3948462"/>
              <a:gd name="connsiteX27" fmla="*/ 571995 w 3890413"/>
              <a:gd name="connsiteY27" fmla="*/ 2274165 h 3948462"/>
              <a:gd name="connsiteX28" fmla="*/ 2267548 w 3890413"/>
              <a:gd name="connsiteY28" fmla="*/ 3408286 h 3948462"/>
              <a:gd name="connsiteX29" fmla="*/ 3194376 w 3890413"/>
              <a:gd name="connsiteY29" fmla="*/ 3072653 h 3948462"/>
              <a:gd name="connsiteX30" fmla="*/ 3268026 w 3890413"/>
              <a:gd name="connsiteY30" fmla="*/ 3509545 h 3948462"/>
              <a:gd name="connsiteX31" fmla="*/ 2347298 w 3890413"/>
              <a:gd name="connsiteY31" fmla="*/ 3904041 h 3948462"/>
              <a:gd name="connsiteX32" fmla="*/ 42617 w 3890413"/>
              <a:gd name="connsiteY32" fmla="*/ 2380068 h 3948462"/>
              <a:gd name="connsiteX33" fmla="*/ 1594841 w 3890413"/>
              <a:gd name="connsiteY33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2397082 w 3890413"/>
              <a:gd name="connsiteY12" fmla="*/ 2564681 h 3948462"/>
              <a:gd name="connsiteX13" fmla="*/ 2396219 w 3890413"/>
              <a:gd name="connsiteY13" fmla="*/ 2558207 h 3948462"/>
              <a:gd name="connsiteX14" fmla="*/ 1746058 w 3890413"/>
              <a:gd name="connsiteY14" fmla="*/ 3093574 h 3948462"/>
              <a:gd name="connsiteX15" fmla="*/ 990519 w 3890413"/>
              <a:gd name="connsiteY15" fmla="*/ 2019783 h 3948462"/>
              <a:gd name="connsiteX16" fmla="*/ 1593790 w 3890413"/>
              <a:gd name="connsiteY16" fmla="*/ 967808 h 3948462"/>
              <a:gd name="connsiteX17" fmla="*/ 1746058 w 3890413"/>
              <a:gd name="connsiteY17" fmla="*/ 945992 h 3948462"/>
              <a:gd name="connsiteX18" fmla="*/ 2206475 w 3890413"/>
              <a:gd name="connsiteY18" fmla="*/ 1173924 h 3948462"/>
              <a:gd name="connsiteX19" fmla="*/ 2185910 w 3890413"/>
              <a:gd name="connsiteY19" fmla="*/ 877882 h 3948462"/>
              <a:gd name="connsiteX20" fmla="*/ 2656644 w 3890413"/>
              <a:gd name="connsiteY20" fmla="*/ 803138 h 3948462"/>
              <a:gd name="connsiteX21" fmla="*/ 2828567 w 3890413"/>
              <a:gd name="connsiteY21" fmla="*/ 2099525 h 3948462"/>
              <a:gd name="connsiteX22" fmla="*/ 3362812 w 3890413"/>
              <a:gd name="connsiteY22" fmla="*/ 2002360 h 3948462"/>
              <a:gd name="connsiteX23" fmla="*/ 3289926 w 3890413"/>
              <a:gd name="connsiteY23" fmla="*/ 1346695 h 3948462"/>
              <a:gd name="connsiteX24" fmla="*/ 3290031 w 3890413"/>
              <a:gd name="connsiteY24" fmla="*/ 1346798 h 3948462"/>
              <a:gd name="connsiteX25" fmla="*/ 1700745 w 3890413"/>
              <a:gd name="connsiteY25" fmla="*/ 575031 h 3948462"/>
              <a:gd name="connsiteX26" fmla="*/ 571995 w 3890413"/>
              <a:gd name="connsiteY26" fmla="*/ 2274165 h 3948462"/>
              <a:gd name="connsiteX27" fmla="*/ 2267548 w 3890413"/>
              <a:gd name="connsiteY27" fmla="*/ 3408286 h 3948462"/>
              <a:gd name="connsiteX28" fmla="*/ 3194376 w 3890413"/>
              <a:gd name="connsiteY28" fmla="*/ 3072653 h 3948462"/>
              <a:gd name="connsiteX29" fmla="*/ 3268026 w 3890413"/>
              <a:gd name="connsiteY29" fmla="*/ 3509545 h 3948462"/>
              <a:gd name="connsiteX30" fmla="*/ 2347298 w 3890413"/>
              <a:gd name="connsiteY30" fmla="*/ 3904041 h 3948462"/>
              <a:gd name="connsiteX31" fmla="*/ 42617 w 3890413"/>
              <a:gd name="connsiteY31" fmla="*/ 2380068 h 3948462"/>
              <a:gd name="connsiteX32" fmla="*/ 1594841 w 3890413"/>
              <a:gd name="connsiteY32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2397082 w 3890413"/>
              <a:gd name="connsiteY11" fmla="*/ 2564681 h 3948462"/>
              <a:gd name="connsiteX12" fmla="*/ 2396219 w 3890413"/>
              <a:gd name="connsiteY12" fmla="*/ 2558207 h 3948462"/>
              <a:gd name="connsiteX13" fmla="*/ 1746058 w 3890413"/>
              <a:gd name="connsiteY13" fmla="*/ 3093574 h 3948462"/>
              <a:gd name="connsiteX14" fmla="*/ 990519 w 3890413"/>
              <a:gd name="connsiteY14" fmla="*/ 2019783 h 3948462"/>
              <a:gd name="connsiteX15" fmla="*/ 1593790 w 3890413"/>
              <a:gd name="connsiteY15" fmla="*/ 967808 h 3948462"/>
              <a:gd name="connsiteX16" fmla="*/ 1746058 w 3890413"/>
              <a:gd name="connsiteY16" fmla="*/ 945992 h 3948462"/>
              <a:gd name="connsiteX17" fmla="*/ 2206475 w 3890413"/>
              <a:gd name="connsiteY17" fmla="*/ 1173924 h 3948462"/>
              <a:gd name="connsiteX18" fmla="*/ 2185910 w 3890413"/>
              <a:gd name="connsiteY18" fmla="*/ 877882 h 3948462"/>
              <a:gd name="connsiteX19" fmla="*/ 2656644 w 3890413"/>
              <a:gd name="connsiteY19" fmla="*/ 803138 h 3948462"/>
              <a:gd name="connsiteX20" fmla="*/ 2828567 w 3890413"/>
              <a:gd name="connsiteY20" fmla="*/ 2099525 h 3948462"/>
              <a:gd name="connsiteX21" fmla="*/ 3362812 w 3890413"/>
              <a:gd name="connsiteY21" fmla="*/ 2002360 h 3948462"/>
              <a:gd name="connsiteX22" fmla="*/ 3289926 w 3890413"/>
              <a:gd name="connsiteY22" fmla="*/ 1346695 h 3948462"/>
              <a:gd name="connsiteX23" fmla="*/ 3290031 w 3890413"/>
              <a:gd name="connsiteY23" fmla="*/ 1346798 h 3948462"/>
              <a:gd name="connsiteX24" fmla="*/ 1700745 w 3890413"/>
              <a:gd name="connsiteY24" fmla="*/ 575031 h 3948462"/>
              <a:gd name="connsiteX25" fmla="*/ 571995 w 3890413"/>
              <a:gd name="connsiteY25" fmla="*/ 2274165 h 3948462"/>
              <a:gd name="connsiteX26" fmla="*/ 2267548 w 3890413"/>
              <a:gd name="connsiteY26" fmla="*/ 3408286 h 3948462"/>
              <a:gd name="connsiteX27" fmla="*/ 3194376 w 3890413"/>
              <a:gd name="connsiteY27" fmla="*/ 3072653 h 3948462"/>
              <a:gd name="connsiteX28" fmla="*/ 3268026 w 3890413"/>
              <a:gd name="connsiteY28" fmla="*/ 3509545 h 3948462"/>
              <a:gd name="connsiteX29" fmla="*/ 2347298 w 3890413"/>
              <a:gd name="connsiteY29" fmla="*/ 3904041 h 3948462"/>
              <a:gd name="connsiteX30" fmla="*/ 42617 w 3890413"/>
              <a:gd name="connsiteY30" fmla="*/ 2380068 h 3948462"/>
              <a:gd name="connsiteX31" fmla="*/ 1594841 w 3890413"/>
              <a:gd name="connsiteY31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2396219 w 3890413"/>
              <a:gd name="connsiteY11" fmla="*/ 2558207 h 3948462"/>
              <a:gd name="connsiteX12" fmla="*/ 1746058 w 3890413"/>
              <a:gd name="connsiteY12" fmla="*/ 3093574 h 3948462"/>
              <a:gd name="connsiteX13" fmla="*/ 990519 w 3890413"/>
              <a:gd name="connsiteY13" fmla="*/ 2019783 h 3948462"/>
              <a:gd name="connsiteX14" fmla="*/ 1593790 w 3890413"/>
              <a:gd name="connsiteY14" fmla="*/ 967808 h 3948462"/>
              <a:gd name="connsiteX15" fmla="*/ 1746058 w 3890413"/>
              <a:gd name="connsiteY15" fmla="*/ 945992 h 3948462"/>
              <a:gd name="connsiteX16" fmla="*/ 2206475 w 3890413"/>
              <a:gd name="connsiteY16" fmla="*/ 1173924 h 3948462"/>
              <a:gd name="connsiteX17" fmla="*/ 2185910 w 3890413"/>
              <a:gd name="connsiteY17" fmla="*/ 877882 h 3948462"/>
              <a:gd name="connsiteX18" fmla="*/ 2656644 w 3890413"/>
              <a:gd name="connsiteY18" fmla="*/ 803138 h 3948462"/>
              <a:gd name="connsiteX19" fmla="*/ 2828567 w 3890413"/>
              <a:gd name="connsiteY19" fmla="*/ 2099525 h 3948462"/>
              <a:gd name="connsiteX20" fmla="*/ 3362812 w 3890413"/>
              <a:gd name="connsiteY20" fmla="*/ 2002360 h 3948462"/>
              <a:gd name="connsiteX21" fmla="*/ 3289926 w 3890413"/>
              <a:gd name="connsiteY21" fmla="*/ 1346695 h 3948462"/>
              <a:gd name="connsiteX22" fmla="*/ 3290031 w 3890413"/>
              <a:gd name="connsiteY22" fmla="*/ 1346798 h 3948462"/>
              <a:gd name="connsiteX23" fmla="*/ 1700745 w 3890413"/>
              <a:gd name="connsiteY23" fmla="*/ 575031 h 3948462"/>
              <a:gd name="connsiteX24" fmla="*/ 571995 w 3890413"/>
              <a:gd name="connsiteY24" fmla="*/ 2274165 h 3948462"/>
              <a:gd name="connsiteX25" fmla="*/ 2267548 w 3890413"/>
              <a:gd name="connsiteY25" fmla="*/ 3408286 h 3948462"/>
              <a:gd name="connsiteX26" fmla="*/ 3194376 w 3890413"/>
              <a:gd name="connsiteY26" fmla="*/ 3072653 h 3948462"/>
              <a:gd name="connsiteX27" fmla="*/ 3268026 w 3890413"/>
              <a:gd name="connsiteY27" fmla="*/ 3509545 h 3948462"/>
              <a:gd name="connsiteX28" fmla="*/ 2347298 w 3890413"/>
              <a:gd name="connsiteY28" fmla="*/ 3904041 h 3948462"/>
              <a:gd name="connsiteX29" fmla="*/ 42617 w 3890413"/>
              <a:gd name="connsiteY29" fmla="*/ 2380068 h 3948462"/>
              <a:gd name="connsiteX30" fmla="*/ 1594841 w 3890413"/>
              <a:gd name="connsiteY30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2396219 w 3890413"/>
              <a:gd name="connsiteY11" fmla="*/ 2558207 h 3948462"/>
              <a:gd name="connsiteX12" fmla="*/ 1746058 w 3890413"/>
              <a:gd name="connsiteY12" fmla="*/ 3093574 h 3948462"/>
              <a:gd name="connsiteX13" fmla="*/ 990519 w 3890413"/>
              <a:gd name="connsiteY13" fmla="*/ 2019783 h 3948462"/>
              <a:gd name="connsiteX14" fmla="*/ 1593790 w 3890413"/>
              <a:gd name="connsiteY14" fmla="*/ 967808 h 3948462"/>
              <a:gd name="connsiteX15" fmla="*/ 1746058 w 3890413"/>
              <a:gd name="connsiteY15" fmla="*/ 945992 h 3948462"/>
              <a:gd name="connsiteX16" fmla="*/ 2206475 w 3890413"/>
              <a:gd name="connsiteY16" fmla="*/ 1173924 h 3948462"/>
              <a:gd name="connsiteX17" fmla="*/ 2185910 w 3890413"/>
              <a:gd name="connsiteY17" fmla="*/ 877882 h 3948462"/>
              <a:gd name="connsiteX18" fmla="*/ 2656644 w 3890413"/>
              <a:gd name="connsiteY18" fmla="*/ 803138 h 3948462"/>
              <a:gd name="connsiteX19" fmla="*/ 2828567 w 3890413"/>
              <a:gd name="connsiteY19" fmla="*/ 2099525 h 3948462"/>
              <a:gd name="connsiteX20" fmla="*/ 3362812 w 3890413"/>
              <a:gd name="connsiteY20" fmla="*/ 2002360 h 3948462"/>
              <a:gd name="connsiteX21" fmla="*/ 3289926 w 3890413"/>
              <a:gd name="connsiteY21" fmla="*/ 1346695 h 3948462"/>
              <a:gd name="connsiteX22" fmla="*/ 3290031 w 3890413"/>
              <a:gd name="connsiteY22" fmla="*/ 1346798 h 3948462"/>
              <a:gd name="connsiteX23" fmla="*/ 1700745 w 3890413"/>
              <a:gd name="connsiteY23" fmla="*/ 575031 h 3948462"/>
              <a:gd name="connsiteX24" fmla="*/ 571995 w 3890413"/>
              <a:gd name="connsiteY24" fmla="*/ 2274165 h 3948462"/>
              <a:gd name="connsiteX25" fmla="*/ 2267548 w 3890413"/>
              <a:gd name="connsiteY25" fmla="*/ 3408286 h 3948462"/>
              <a:gd name="connsiteX26" fmla="*/ 3194376 w 3890413"/>
              <a:gd name="connsiteY26" fmla="*/ 3072653 h 3948462"/>
              <a:gd name="connsiteX27" fmla="*/ 3268026 w 3890413"/>
              <a:gd name="connsiteY27" fmla="*/ 3509545 h 3948462"/>
              <a:gd name="connsiteX28" fmla="*/ 2347298 w 3890413"/>
              <a:gd name="connsiteY28" fmla="*/ 3904041 h 3948462"/>
              <a:gd name="connsiteX29" fmla="*/ 42617 w 3890413"/>
              <a:gd name="connsiteY29" fmla="*/ 2380068 h 3948462"/>
              <a:gd name="connsiteX30" fmla="*/ 1594841 w 3890413"/>
              <a:gd name="connsiteY30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61464 w 3890413"/>
              <a:gd name="connsiteY10" fmla="*/ 251236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61464 w 3890413"/>
              <a:gd name="connsiteY10" fmla="*/ 251236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890413" h="3948462">
                <a:moveTo>
                  <a:pt x="1853384" y="1371624"/>
                </a:moveTo>
                <a:lnTo>
                  <a:pt x="1768767" y="1390324"/>
                </a:lnTo>
                <a:cubicBezTo>
                  <a:pt x="1579409" y="1463487"/>
                  <a:pt x="1490873" y="1833773"/>
                  <a:pt x="1517577" y="2042010"/>
                </a:cubicBezTo>
                <a:cubicBezTo>
                  <a:pt x="1544281" y="2250247"/>
                  <a:pt x="1644086" y="2624290"/>
                  <a:pt x="1928990" y="2639747"/>
                </a:cubicBezTo>
                <a:cubicBezTo>
                  <a:pt x="2177093" y="2653207"/>
                  <a:pt x="2337423" y="2363017"/>
                  <a:pt x="2318674" y="2006358"/>
                </a:cubicBezTo>
                <a:cubicBezTo>
                  <a:pt x="2310210" y="1948950"/>
                  <a:pt x="2301678" y="1891436"/>
                  <a:pt x="2293344" y="1834228"/>
                </a:cubicBezTo>
                <a:cubicBezTo>
                  <a:pt x="2229725" y="1555945"/>
                  <a:pt x="2050691" y="1359067"/>
                  <a:pt x="1853384" y="1371624"/>
                </a:cubicBezTo>
                <a:close/>
                <a:moveTo>
                  <a:pt x="1594841" y="45653"/>
                </a:moveTo>
                <a:cubicBezTo>
                  <a:pt x="2527821" y="-128041"/>
                  <a:pt x="3626282" y="158796"/>
                  <a:pt x="3869632" y="1517323"/>
                </a:cubicBezTo>
                <a:cubicBezTo>
                  <a:pt x="3939308" y="2058696"/>
                  <a:pt x="3820785" y="2251376"/>
                  <a:pt x="3706266" y="2457195"/>
                </a:cubicBezTo>
                <a:cubicBezTo>
                  <a:pt x="3132098" y="3124925"/>
                  <a:pt x="2589274" y="2611359"/>
                  <a:pt x="2548384" y="2446988"/>
                </a:cubicBezTo>
                <a:cubicBezTo>
                  <a:pt x="2411721" y="3024903"/>
                  <a:pt x="2005702" y="3164775"/>
                  <a:pt x="1746058" y="3093574"/>
                </a:cubicBezTo>
                <a:cubicBezTo>
                  <a:pt x="1486414" y="3022373"/>
                  <a:pt x="990519" y="2612821"/>
                  <a:pt x="990519" y="2019783"/>
                </a:cubicBezTo>
                <a:cubicBezTo>
                  <a:pt x="990519" y="1500875"/>
                  <a:pt x="1249504" y="1067935"/>
                  <a:pt x="1593790" y="967808"/>
                </a:cubicBezTo>
                <a:cubicBezTo>
                  <a:pt x="1642974" y="953504"/>
                  <a:pt x="1694009" y="949376"/>
                  <a:pt x="1746058" y="945992"/>
                </a:cubicBezTo>
                <a:cubicBezTo>
                  <a:pt x="2004670" y="929176"/>
                  <a:pt x="2081338" y="1030119"/>
                  <a:pt x="2206475" y="1173924"/>
                </a:cubicBezTo>
                <a:cubicBezTo>
                  <a:pt x="2194343" y="1061758"/>
                  <a:pt x="2187003" y="961165"/>
                  <a:pt x="2185910" y="877882"/>
                </a:cubicBezTo>
                <a:lnTo>
                  <a:pt x="2656644" y="803138"/>
                </a:lnTo>
                <a:lnTo>
                  <a:pt x="2828567" y="2099525"/>
                </a:lnTo>
                <a:cubicBezTo>
                  <a:pt x="2888366" y="2544108"/>
                  <a:pt x="3261961" y="2420799"/>
                  <a:pt x="3362812" y="2002360"/>
                </a:cubicBezTo>
                <a:cubicBezTo>
                  <a:pt x="3355320" y="1625023"/>
                  <a:pt x="3366534" y="1729632"/>
                  <a:pt x="3289926" y="1346695"/>
                </a:cubicBezTo>
                <a:lnTo>
                  <a:pt x="3290031" y="1346798"/>
                </a:lnTo>
                <a:cubicBezTo>
                  <a:pt x="3068547" y="637774"/>
                  <a:pt x="2419129" y="439933"/>
                  <a:pt x="1700745" y="575031"/>
                </a:cubicBezTo>
                <a:cubicBezTo>
                  <a:pt x="890947" y="727320"/>
                  <a:pt x="415476" y="1491783"/>
                  <a:pt x="571995" y="2274165"/>
                </a:cubicBezTo>
                <a:cubicBezTo>
                  <a:pt x="728513" y="3056546"/>
                  <a:pt x="1580131" y="3572543"/>
                  <a:pt x="2267548" y="3408286"/>
                </a:cubicBezTo>
                <a:cubicBezTo>
                  <a:pt x="2796517" y="3281890"/>
                  <a:pt x="2641988" y="3320887"/>
                  <a:pt x="3194376" y="3072653"/>
                </a:cubicBezTo>
                <a:cubicBezTo>
                  <a:pt x="3249441" y="3306078"/>
                  <a:pt x="3239115" y="3309742"/>
                  <a:pt x="3268026" y="3509545"/>
                </a:cubicBezTo>
                <a:cubicBezTo>
                  <a:pt x="3021841" y="3717756"/>
                  <a:pt x="2685602" y="3836362"/>
                  <a:pt x="2347298" y="3904041"/>
                </a:cubicBezTo>
                <a:cubicBezTo>
                  <a:pt x="1157336" y="4112956"/>
                  <a:pt x="289475" y="3581660"/>
                  <a:pt x="42617" y="2380068"/>
                </a:cubicBezTo>
                <a:cubicBezTo>
                  <a:pt x="-204242" y="1178477"/>
                  <a:pt x="661862" y="219348"/>
                  <a:pt x="1594841" y="4565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3" name="Rectangle 1">
            <a:extLst>
              <a:ext uri="{FF2B5EF4-FFF2-40B4-BE49-F238E27FC236}">
                <a16:creationId xmlns:a16="http://schemas.microsoft.com/office/drawing/2014/main" id="{E30539CE-C361-424E-8879-22853DE7577F}"/>
              </a:ext>
            </a:extLst>
          </p:cNvPr>
          <p:cNvSpPr>
            <a:spLocks noChangeAspect="1"/>
          </p:cNvSpPr>
          <p:nvPr/>
        </p:nvSpPr>
        <p:spPr>
          <a:xfrm>
            <a:off x="11193168" y="3153405"/>
            <a:ext cx="314168" cy="309525"/>
          </a:xfrm>
          <a:custGeom>
            <a:avLst/>
            <a:gdLst/>
            <a:ahLst/>
            <a:cxnLst/>
            <a:rect l="l" t="t" r="r" b="b"/>
            <a:pathLst>
              <a:path w="3994694" h="3935658">
                <a:moveTo>
                  <a:pt x="3059053" y="3287658"/>
                </a:moveTo>
                <a:lnTo>
                  <a:pt x="3994694" y="3287658"/>
                </a:lnTo>
                <a:lnTo>
                  <a:pt x="3994694" y="3935658"/>
                </a:lnTo>
                <a:lnTo>
                  <a:pt x="3059053" y="3935658"/>
                </a:lnTo>
                <a:close/>
                <a:moveTo>
                  <a:pt x="1259497" y="3287658"/>
                </a:moveTo>
                <a:lnTo>
                  <a:pt x="2915681" y="3287658"/>
                </a:lnTo>
                <a:lnTo>
                  <a:pt x="2915681" y="3935658"/>
                </a:lnTo>
                <a:lnTo>
                  <a:pt x="1259497" y="3935658"/>
                </a:lnTo>
                <a:close/>
                <a:moveTo>
                  <a:pt x="0" y="3287658"/>
                </a:moveTo>
                <a:lnTo>
                  <a:pt x="1116124" y="3287658"/>
                </a:lnTo>
                <a:lnTo>
                  <a:pt x="1116124" y="3935658"/>
                </a:lnTo>
                <a:lnTo>
                  <a:pt x="0" y="3935658"/>
                </a:lnTo>
                <a:close/>
                <a:moveTo>
                  <a:pt x="3886694" y="2470824"/>
                </a:moveTo>
                <a:lnTo>
                  <a:pt x="3994694" y="2470824"/>
                </a:lnTo>
                <a:lnTo>
                  <a:pt x="3994694" y="3118824"/>
                </a:lnTo>
                <a:lnTo>
                  <a:pt x="3886694" y="3118824"/>
                </a:lnTo>
                <a:close/>
                <a:moveTo>
                  <a:pt x="2123068" y="2470824"/>
                </a:moveTo>
                <a:lnTo>
                  <a:pt x="3779252" y="2470824"/>
                </a:lnTo>
                <a:lnTo>
                  <a:pt x="3779252" y="3118824"/>
                </a:lnTo>
                <a:lnTo>
                  <a:pt x="2123068" y="3118824"/>
                </a:lnTo>
                <a:close/>
                <a:moveTo>
                  <a:pt x="359442" y="2470824"/>
                </a:moveTo>
                <a:lnTo>
                  <a:pt x="2015626" y="2470824"/>
                </a:lnTo>
                <a:lnTo>
                  <a:pt x="2015626" y="3118824"/>
                </a:lnTo>
                <a:lnTo>
                  <a:pt x="359442" y="3118824"/>
                </a:lnTo>
                <a:close/>
                <a:moveTo>
                  <a:pt x="0" y="2470824"/>
                </a:moveTo>
                <a:lnTo>
                  <a:pt x="252000" y="2470824"/>
                </a:lnTo>
                <a:lnTo>
                  <a:pt x="252000" y="3118824"/>
                </a:lnTo>
                <a:lnTo>
                  <a:pt x="0" y="3118824"/>
                </a:lnTo>
                <a:close/>
                <a:moveTo>
                  <a:pt x="3059053" y="1635982"/>
                </a:moveTo>
                <a:lnTo>
                  <a:pt x="3994694" y="1635982"/>
                </a:lnTo>
                <a:lnTo>
                  <a:pt x="3994694" y="2283982"/>
                </a:lnTo>
                <a:lnTo>
                  <a:pt x="3059053" y="2283982"/>
                </a:lnTo>
                <a:close/>
                <a:moveTo>
                  <a:pt x="1259496" y="1635982"/>
                </a:moveTo>
                <a:lnTo>
                  <a:pt x="2915680" y="1635982"/>
                </a:lnTo>
                <a:lnTo>
                  <a:pt x="2915680" y="2283982"/>
                </a:lnTo>
                <a:lnTo>
                  <a:pt x="1259496" y="2283982"/>
                </a:lnTo>
                <a:close/>
                <a:moveTo>
                  <a:pt x="0" y="1635982"/>
                </a:moveTo>
                <a:lnTo>
                  <a:pt x="1116124" y="1635982"/>
                </a:lnTo>
                <a:lnTo>
                  <a:pt x="1116124" y="2283982"/>
                </a:lnTo>
                <a:lnTo>
                  <a:pt x="0" y="2283982"/>
                </a:lnTo>
                <a:close/>
                <a:moveTo>
                  <a:pt x="3886694" y="836400"/>
                </a:moveTo>
                <a:lnTo>
                  <a:pt x="3994694" y="836400"/>
                </a:lnTo>
                <a:lnTo>
                  <a:pt x="3994694" y="1484400"/>
                </a:lnTo>
                <a:lnTo>
                  <a:pt x="3886694" y="1484400"/>
                </a:lnTo>
                <a:close/>
                <a:moveTo>
                  <a:pt x="2123068" y="820634"/>
                </a:moveTo>
                <a:lnTo>
                  <a:pt x="3779252" y="820634"/>
                </a:lnTo>
                <a:lnTo>
                  <a:pt x="3779252" y="1468634"/>
                </a:lnTo>
                <a:lnTo>
                  <a:pt x="2123068" y="1468634"/>
                </a:lnTo>
                <a:close/>
                <a:moveTo>
                  <a:pt x="359442" y="820634"/>
                </a:moveTo>
                <a:lnTo>
                  <a:pt x="2015626" y="820634"/>
                </a:lnTo>
                <a:lnTo>
                  <a:pt x="2015626" y="1468634"/>
                </a:lnTo>
                <a:lnTo>
                  <a:pt x="359442" y="1468634"/>
                </a:lnTo>
                <a:close/>
                <a:moveTo>
                  <a:pt x="0" y="820634"/>
                </a:moveTo>
                <a:lnTo>
                  <a:pt x="252000" y="820634"/>
                </a:lnTo>
                <a:lnTo>
                  <a:pt x="252000" y="1468634"/>
                </a:lnTo>
                <a:lnTo>
                  <a:pt x="0" y="1468634"/>
                </a:lnTo>
                <a:close/>
                <a:moveTo>
                  <a:pt x="3059053" y="0"/>
                </a:moveTo>
                <a:lnTo>
                  <a:pt x="3994694" y="0"/>
                </a:lnTo>
                <a:lnTo>
                  <a:pt x="3994694" y="648000"/>
                </a:lnTo>
                <a:lnTo>
                  <a:pt x="3059053" y="648000"/>
                </a:lnTo>
                <a:close/>
                <a:moveTo>
                  <a:pt x="1259496" y="0"/>
                </a:moveTo>
                <a:lnTo>
                  <a:pt x="2915680" y="0"/>
                </a:lnTo>
                <a:lnTo>
                  <a:pt x="2915680" y="648000"/>
                </a:lnTo>
                <a:lnTo>
                  <a:pt x="1259496" y="648000"/>
                </a:lnTo>
                <a:close/>
                <a:moveTo>
                  <a:pt x="0" y="0"/>
                </a:moveTo>
                <a:lnTo>
                  <a:pt x="1116124" y="0"/>
                </a:lnTo>
                <a:lnTo>
                  <a:pt x="1116124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4" name="Freeform 14">
            <a:extLst>
              <a:ext uri="{FF2B5EF4-FFF2-40B4-BE49-F238E27FC236}">
                <a16:creationId xmlns:a16="http://schemas.microsoft.com/office/drawing/2014/main" id="{D736FAE8-C845-4FF2-96CF-6C3BD80A070B}"/>
              </a:ext>
            </a:extLst>
          </p:cNvPr>
          <p:cNvSpPr>
            <a:spLocks noChangeAspect="1"/>
          </p:cNvSpPr>
          <p:nvPr/>
        </p:nvSpPr>
        <p:spPr>
          <a:xfrm>
            <a:off x="7315097" y="3595408"/>
            <a:ext cx="293069" cy="333882"/>
          </a:xfrm>
          <a:custGeom>
            <a:avLst/>
            <a:gdLst/>
            <a:ahLst/>
            <a:cxnLst/>
            <a:rect l="l" t="t" r="r" b="b"/>
            <a:pathLst>
              <a:path w="3456727" h="3938119">
                <a:moveTo>
                  <a:pt x="1728364" y="1961325"/>
                </a:moveTo>
                <a:cubicBezTo>
                  <a:pt x="1726089" y="2407152"/>
                  <a:pt x="1737463" y="2812034"/>
                  <a:pt x="1735188" y="3257861"/>
                </a:cubicBezTo>
                <a:cubicBezTo>
                  <a:pt x="2394830" y="3057694"/>
                  <a:pt x="2610919" y="2352560"/>
                  <a:pt x="2765594" y="1981796"/>
                </a:cubicBezTo>
                <a:close/>
                <a:moveTo>
                  <a:pt x="1728362" y="682044"/>
                </a:moveTo>
                <a:cubicBezTo>
                  <a:pt x="1355324" y="868563"/>
                  <a:pt x="1166530" y="952725"/>
                  <a:pt x="609247" y="1002767"/>
                </a:cubicBezTo>
                <a:cubicBezTo>
                  <a:pt x="606972" y="1330312"/>
                  <a:pt x="631992" y="1623739"/>
                  <a:pt x="704780" y="1964933"/>
                </a:cubicBezTo>
                <a:lnTo>
                  <a:pt x="1728363" y="1971757"/>
                </a:lnTo>
                <a:cubicBezTo>
                  <a:pt x="1728363" y="1541853"/>
                  <a:pt x="1728362" y="1111948"/>
                  <a:pt x="1728362" y="682044"/>
                </a:cubicBezTo>
                <a:close/>
                <a:moveTo>
                  <a:pt x="1723409" y="487996"/>
                </a:moveTo>
                <a:cubicBezTo>
                  <a:pt x="1725062" y="488690"/>
                  <a:pt x="1726712" y="489384"/>
                  <a:pt x="1728363" y="490064"/>
                </a:cubicBezTo>
                <a:cubicBezTo>
                  <a:pt x="1730015" y="489384"/>
                  <a:pt x="1731666" y="488690"/>
                  <a:pt x="1733319" y="487996"/>
                </a:cubicBezTo>
                <a:lnTo>
                  <a:pt x="1733319" y="492131"/>
                </a:lnTo>
                <a:cubicBezTo>
                  <a:pt x="2179467" y="679460"/>
                  <a:pt x="2405896" y="769409"/>
                  <a:pt x="2817789" y="813808"/>
                </a:cubicBezTo>
                <a:cubicBezTo>
                  <a:pt x="2971516" y="823489"/>
                  <a:pt x="3036247" y="875307"/>
                  <a:pt x="3033236" y="1061333"/>
                </a:cubicBezTo>
                <a:cubicBezTo>
                  <a:pt x="3015439" y="2441328"/>
                  <a:pt x="2363638" y="3359629"/>
                  <a:pt x="1733319" y="3448048"/>
                </a:cubicBezTo>
                <a:lnTo>
                  <a:pt x="1733319" y="3450123"/>
                </a:lnTo>
                <a:lnTo>
                  <a:pt x="1728363" y="3449086"/>
                </a:lnTo>
                <a:lnTo>
                  <a:pt x="1723409" y="3450123"/>
                </a:lnTo>
                <a:lnTo>
                  <a:pt x="1723409" y="3448048"/>
                </a:lnTo>
                <a:cubicBezTo>
                  <a:pt x="1093089" y="3359629"/>
                  <a:pt x="441289" y="2441328"/>
                  <a:pt x="423491" y="1061333"/>
                </a:cubicBezTo>
                <a:cubicBezTo>
                  <a:pt x="420479" y="875307"/>
                  <a:pt x="485211" y="823489"/>
                  <a:pt x="638937" y="813808"/>
                </a:cubicBezTo>
                <a:cubicBezTo>
                  <a:pt x="1050832" y="769409"/>
                  <a:pt x="1277261" y="679460"/>
                  <a:pt x="1723409" y="492131"/>
                </a:cubicBezTo>
                <a:close/>
                <a:moveTo>
                  <a:pt x="1722802" y="306889"/>
                </a:moveTo>
                <a:lnTo>
                  <a:pt x="1722802" y="311530"/>
                </a:lnTo>
                <a:cubicBezTo>
                  <a:pt x="1222099" y="521767"/>
                  <a:pt x="967982" y="622713"/>
                  <a:pt x="505720" y="672542"/>
                </a:cubicBezTo>
                <a:cubicBezTo>
                  <a:pt x="333196" y="683408"/>
                  <a:pt x="260550" y="741561"/>
                  <a:pt x="263929" y="950334"/>
                </a:cubicBezTo>
                <a:cubicBezTo>
                  <a:pt x="283902" y="2499079"/>
                  <a:pt x="1015407" y="3529669"/>
                  <a:pt x="1722802" y="3628902"/>
                </a:cubicBezTo>
                <a:lnTo>
                  <a:pt x="1722802" y="3631230"/>
                </a:lnTo>
                <a:lnTo>
                  <a:pt x="1728365" y="3630065"/>
                </a:lnTo>
                <a:lnTo>
                  <a:pt x="1733925" y="3631230"/>
                </a:lnTo>
                <a:lnTo>
                  <a:pt x="1733925" y="3628902"/>
                </a:lnTo>
                <a:cubicBezTo>
                  <a:pt x="2441322" y="3529669"/>
                  <a:pt x="3172826" y="2499079"/>
                  <a:pt x="3192800" y="950334"/>
                </a:cubicBezTo>
                <a:cubicBezTo>
                  <a:pt x="3196179" y="741561"/>
                  <a:pt x="3123532" y="683408"/>
                  <a:pt x="2951007" y="672542"/>
                </a:cubicBezTo>
                <a:cubicBezTo>
                  <a:pt x="2488747" y="622713"/>
                  <a:pt x="2234630" y="521767"/>
                  <a:pt x="1733925" y="311530"/>
                </a:cubicBezTo>
                <a:lnTo>
                  <a:pt x="1733925" y="306889"/>
                </a:lnTo>
                <a:cubicBezTo>
                  <a:pt x="1732071" y="307669"/>
                  <a:pt x="1730218" y="308445"/>
                  <a:pt x="1728365" y="309209"/>
                </a:cubicBezTo>
                <a:cubicBezTo>
                  <a:pt x="1726510" y="308445"/>
                  <a:pt x="1724659" y="307669"/>
                  <a:pt x="1722802" y="306889"/>
                </a:cubicBezTo>
                <a:close/>
                <a:moveTo>
                  <a:pt x="1721800" y="0"/>
                </a:moveTo>
                <a:cubicBezTo>
                  <a:pt x="1723991" y="923"/>
                  <a:pt x="1726176" y="1844"/>
                  <a:pt x="1728363" y="2749"/>
                </a:cubicBezTo>
                <a:cubicBezTo>
                  <a:pt x="1730551" y="1844"/>
                  <a:pt x="1732737" y="923"/>
                  <a:pt x="1734926" y="0"/>
                </a:cubicBezTo>
                <a:lnTo>
                  <a:pt x="1734926" y="5497"/>
                </a:lnTo>
                <a:cubicBezTo>
                  <a:pt x="2325825" y="254550"/>
                  <a:pt x="2625718" y="374136"/>
                  <a:pt x="3171248" y="433164"/>
                </a:cubicBezTo>
                <a:cubicBezTo>
                  <a:pt x="3374850" y="446035"/>
                  <a:pt x="3460584" y="514926"/>
                  <a:pt x="3456595" y="762245"/>
                </a:cubicBezTo>
                <a:cubicBezTo>
                  <a:pt x="3433024" y="2596936"/>
                  <a:pt x="2569749" y="3817807"/>
                  <a:pt x="1734926" y="3935360"/>
                </a:cubicBezTo>
                <a:lnTo>
                  <a:pt x="1734926" y="3938119"/>
                </a:lnTo>
                <a:lnTo>
                  <a:pt x="1728363" y="3936740"/>
                </a:lnTo>
                <a:lnTo>
                  <a:pt x="1721800" y="3938119"/>
                </a:lnTo>
                <a:lnTo>
                  <a:pt x="1721800" y="3935360"/>
                </a:lnTo>
                <a:cubicBezTo>
                  <a:pt x="886977" y="3817807"/>
                  <a:pt x="23703" y="2596936"/>
                  <a:pt x="132" y="762245"/>
                </a:cubicBezTo>
                <a:cubicBezTo>
                  <a:pt x="-3858" y="514926"/>
                  <a:pt x="81876" y="446035"/>
                  <a:pt x="285478" y="433164"/>
                </a:cubicBezTo>
                <a:cubicBezTo>
                  <a:pt x="831010" y="374136"/>
                  <a:pt x="1130903" y="254550"/>
                  <a:pt x="1721800" y="54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5" name="Rounded Rectangle 4">
            <a:extLst>
              <a:ext uri="{FF2B5EF4-FFF2-40B4-BE49-F238E27FC236}">
                <a16:creationId xmlns:a16="http://schemas.microsoft.com/office/drawing/2014/main" id="{B301DDEA-F9A0-4B0E-869F-23C4B620A5C3}"/>
              </a:ext>
            </a:extLst>
          </p:cNvPr>
          <p:cNvSpPr>
            <a:spLocks noChangeAspect="1"/>
          </p:cNvSpPr>
          <p:nvPr/>
        </p:nvSpPr>
        <p:spPr>
          <a:xfrm>
            <a:off x="9388304" y="3644413"/>
            <a:ext cx="333919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985442" y="1197582"/>
                </a:moveTo>
                <a:cubicBezTo>
                  <a:pt x="764609" y="1197582"/>
                  <a:pt x="585589" y="1376602"/>
                  <a:pt x="585589" y="1597435"/>
                </a:cubicBezTo>
                <a:lnTo>
                  <a:pt x="585589" y="2453913"/>
                </a:lnTo>
                <a:cubicBezTo>
                  <a:pt x="585589" y="2674746"/>
                  <a:pt x="764609" y="2853766"/>
                  <a:pt x="985442" y="2853766"/>
                </a:cubicBezTo>
                <a:lnTo>
                  <a:pt x="2273968" y="2853766"/>
                </a:lnTo>
                <a:cubicBezTo>
                  <a:pt x="2494801" y="2853766"/>
                  <a:pt x="2673821" y="2674746"/>
                  <a:pt x="2673821" y="2453913"/>
                </a:cubicBezTo>
                <a:lnTo>
                  <a:pt x="2673821" y="2353524"/>
                </a:lnTo>
                <a:lnTo>
                  <a:pt x="3281897" y="2810341"/>
                </a:lnTo>
                <a:lnTo>
                  <a:pt x="3281897" y="1241009"/>
                </a:lnTo>
                <a:lnTo>
                  <a:pt x="2673821" y="1697826"/>
                </a:lnTo>
                <a:lnTo>
                  <a:pt x="2673821" y="1597435"/>
                </a:lnTo>
                <a:cubicBezTo>
                  <a:pt x="2673821" y="1376602"/>
                  <a:pt x="2494801" y="1197582"/>
                  <a:pt x="2273968" y="1197582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6" name="Rounded Rectangle 9">
            <a:extLst>
              <a:ext uri="{FF2B5EF4-FFF2-40B4-BE49-F238E27FC236}">
                <a16:creationId xmlns:a16="http://schemas.microsoft.com/office/drawing/2014/main" id="{5978452C-3670-42F5-A572-D8E2B3FA95D5}"/>
              </a:ext>
            </a:extLst>
          </p:cNvPr>
          <p:cNvSpPr>
            <a:spLocks/>
          </p:cNvSpPr>
          <p:nvPr/>
        </p:nvSpPr>
        <p:spPr>
          <a:xfrm>
            <a:off x="7848475" y="3430845"/>
            <a:ext cx="333882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7" name="Rounded Rectangle 7">
            <a:extLst>
              <a:ext uri="{FF2B5EF4-FFF2-40B4-BE49-F238E27FC236}">
                <a16:creationId xmlns:a16="http://schemas.microsoft.com/office/drawing/2014/main" id="{423D73B9-5C11-4264-8CDF-9E1388A0D840}"/>
              </a:ext>
            </a:extLst>
          </p:cNvPr>
          <p:cNvSpPr>
            <a:spLocks noChangeAspect="1"/>
          </p:cNvSpPr>
          <p:nvPr/>
        </p:nvSpPr>
        <p:spPr>
          <a:xfrm>
            <a:off x="9824351" y="3431598"/>
            <a:ext cx="333919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8" name="Rounded Rectangle 1">
            <a:extLst>
              <a:ext uri="{FF2B5EF4-FFF2-40B4-BE49-F238E27FC236}">
                <a16:creationId xmlns:a16="http://schemas.microsoft.com/office/drawing/2014/main" id="{A967ED42-666B-4A8F-874C-696A3453AE78}"/>
              </a:ext>
            </a:extLst>
          </p:cNvPr>
          <p:cNvSpPr/>
          <p:nvPr/>
        </p:nvSpPr>
        <p:spPr>
          <a:xfrm rot="2648398">
            <a:off x="8418853" y="3736045"/>
            <a:ext cx="152994" cy="391286"/>
          </a:xfrm>
          <a:custGeom>
            <a:avLst/>
            <a:gdLst/>
            <a:ahLst/>
            <a:cxnLst/>
            <a:rect l="l" t="t" r="r" b="b"/>
            <a:pathLst>
              <a:path w="1862952" h="4764557">
                <a:moveTo>
                  <a:pt x="289679" y="2004751"/>
                </a:moveTo>
                <a:cubicBezTo>
                  <a:pt x="458860" y="1838972"/>
                  <a:pt x="691283" y="1737733"/>
                  <a:pt x="946849" y="1740329"/>
                </a:cubicBezTo>
                <a:cubicBezTo>
                  <a:pt x="982916" y="1740695"/>
                  <a:pt x="1018481" y="1743119"/>
                  <a:pt x="1053366" y="1748014"/>
                </a:cubicBezTo>
                <a:cubicBezTo>
                  <a:pt x="1317748" y="1888655"/>
                  <a:pt x="1203170" y="2165630"/>
                  <a:pt x="978473" y="2204473"/>
                </a:cubicBezTo>
                <a:cubicBezTo>
                  <a:pt x="966642" y="2201190"/>
                  <a:pt x="954470" y="2200566"/>
                  <a:pt x="942176" y="2200441"/>
                </a:cubicBezTo>
                <a:cubicBezTo>
                  <a:pt x="697403" y="2197955"/>
                  <a:pt x="496962" y="2394367"/>
                  <a:pt x="494475" y="2639137"/>
                </a:cubicBezTo>
                <a:lnTo>
                  <a:pt x="482110" y="3856696"/>
                </a:lnTo>
                <a:cubicBezTo>
                  <a:pt x="479624" y="4101467"/>
                  <a:pt x="676035" y="4301910"/>
                  <a:pt x="920807" y="4304396"/>
                </a:cubicBezTo>
                <a:cubicBezTo>
                  <a:pt x="1043193" y="4305639"/>
                  <a:pt x="1154496" y="4257158"/>
                  <a:pt x="1235513" y="4177768"/>
                </a:cubicBezTo>
                <a:cubicBezTo>
                  <a:pt x="1316531" y="4098380"/>
                  <a:pt x="1367262" y="3988084"/>
                  <a:pt x="1368506" y="3865699"/>
                </a:cubicBezTo>
                <a:lnTo>
                  <a:pt x="1375662" y="3161156"/>
                </a:lnTo>
                <a:cubicBezTo>
                  <a:pt x="1504082" y="3167548"/>
                  <a:pt x="1792622" y="2981572"/>
                  <a:pt x="1861834" y="2783546"/>
                </a:cubicBezTo>
                <a:lnTo>
                  <a:pt x="1851019" y="3848423"/>
                </a:lnTo>
                <a:cubicBezTo>
                  <a:pt x="1848423" y="4103989"/>
                  <a:pt x="1742485" y="4334308"/>
                  <a:pt x="1573304" y="4500088"/>
                </a:cubicBezTo>
                <a:cubicBezTo>
                  <a:pt x="1404123" y="4665866"/>
                  <a:pt x="1171700" y="4767105"/>
                  <a:pt x="916134" y="4764509"/>
                </a:cubicBezTo>
                <a:cubicBezTo>
                  <a:pt x="405002" y="4759318"/>
                  <a:pt x="-5143" y="4340756"/>
                  <a:pt x="48" y="3829624"/>
                </a:cubicBezTo>
                <a:lnTo>
                  <a:pt x="11964" y="2656415"/>
                </a:lnTo>
                <a:cubicBezTo>
                  <a:pt x="14559" y="2400849"/>
                  <a:pt x="120498" y="2170529"/>
                  <a:pt x="289679" y="2004751"/>
                </a:cubicBezTo>
                <a:close/>
                <a:moveTo>
                  <a:pt x="282968" y="271082"/>
                </a:moveTo>
                <a:cubicBezTo>
                  <a:pt x="450457" y="103594"/>
                  <a:pt x="681840" y="0"/>
                  <a:pt x="937419" y="0"/>
                </a:cubicBezTo>
                <a:cubicBezTo>
                  <a:pt x="1448577" y="0"/>
                  <a:pt x="1862952" y="414375"/>
                  <a:pt x="1862952" y="925533"/>
                </a:cubicBezTo>
                <a:lnTo>
                  <a:pt x="1862952" y="2098803"/>
                </a:lnTo>
                <a:cubicBezTo>
                  <a:pt x="1862952" y="2609961"/>
                  <a:pt x="1448577" y="3024336"/>
                  <a:pt x="937419" y="3024336"/>
                </a:cubicBezTo>
                <a:cubicBezTo>
                  <a:pt x="901350" y="3024336"/>
                  <a:pt x="865762" y="3022273"/>
                  <a:pt x="830829" y="3017733"/>
                </a:cubicBezTo>
                <a:cubicBezTo>
                  <a:pt x="565032" y="2879784"/>
                  <a:pt x="676792" y="2601660"/>
                  <a:pt x="901083" y="2560538"/>
                </a:cubicBezTo>
                <a:cubicBezTo>
                  <a:pt x="912947" y="2563700"/>
                  <a:pt x="925124" y="2564200"/>
                  <a:pt x="937419" y="2564200"/>
                </a:cubicBezTo>
                <a:cubicBezTo>
                  <a:pt x="1182204" y="2564200"/>
                  <a:pt x="1380640" y="2365763"/>
                  <a:pt x="1380641" y="2120980"/>
                </a:cubicBezTo>
                <a:lnTo>
                  <a:pt x="1380640" y="903358"/>
                </a:lnTo>
                <a:cubicBezTo>
                  <a:pt x="1380640" y="658574"/>
                  <a:pt x="1182204" y="460137"/>
                  <a:pt x="937419" y="460137"/>
                </a:cubicBezTo>
                <a:cubicBezTo>
                  <a:pt x="815027" y="460137"/>
                  <a:pt x="704222" y="509746"/>
                  <a:pt x="624015" y="589954"/>
                </a:cubicBezTo>
                <a:cubicBezTo>
                  <a:pt x="543808" y="670161"/>
                  <a:pt x="494199" y="780966"/>
                  <a:pt x="494199" y="903358"/>
                </a:cubicBezTo>
                <a:lnTo>
                  <a:pt x="494198" y="1607937"/>
                </a:lnTo>
                <a:cubicBezTo>
                  <a:pt x="365720" y="1602850"/>
                  <a:pt x="79084" y="1791747"/>
                  <a:pt x="11886" y="1990465"/>
                </a:cubicBezTo>
                <a:lnTo>
                  <a:pt x="11886" y="925533"/>
                </a:lnTo>
                <a:cubicBezTo>
                  <a:pt x="11886" y="669954"/>
                  <a:pt x="115480" y="438571"/>
                  <a:pt x="282968" y="271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9" name="Freeform 20">
            <a:extLst>
              <a:ext uri="{FF2B5EF4-FFF2-40B4-BE49-F238E27FC236}">
                <a16:creationId xmlns:a16="http://schemas.microsoft.com/office/drawing/2014/main" id="{E7EA4D8C-1255-4667-8798-A68E8BC1DADC}"/>
              </a:ext>
            </a:extLst>
          </p:cNvPr>
          <p:cNvSpPr/>
          <p:nvPr/>
        </p:nvSpPr>
        <p:spPr>
          <a:xfrm flipH="1">
            <a:off x="10895166" y="4140438"/>
            <a:ext cx="333882" cy="321039"/>
          </a:xfrm>
          <a:custGeom>
            <a:avLst/>
            <a:gdLst/>
            <a:ahLst/>
            <a:cxnLst/>
            <a:rect l="l" t="t" r="r" b="b"/>
            <a:pathLst>
              <a:path w="3948393" h="3817544">
                <a:moveTo>
                  <a:pt x="1888045" y="2370407"/>
                </a:moveTo>
                <a:lnTo>
                  <a:pt x="1180379" y="2998560"/>
                </a:lnTo>
                <a:lnTo>
                  <a:pt x="695350" y="2712314"/>
                </a:lnTo>
                <a:lnTo>
                  <a:pt x="703301" y="3014463"/>
                </a:lnTo>
                <a:lnTo>
                  <a:pt x="1888044" y="3817544"/>
                </a:lnTo>
                <a:cubicBezTo>
                  <a:pt x="1885393" y="3356368"/>
                  <a:pt x="1874793" y="2911096"/>
                  <a:pt x="1888045" y="2370407"/>
                </a:cubicBezTo>
                <a:close/>
                <a:moveTo>
                  <a:pt x="2059390" y="2370407"/>
                </a:moveTo>
                <a:cubicBezTo>
                  <a:pt x="2072642" y="2911096"/>
                  <a:pt x="2062042" y="3356368"/>
                  <a:pt x="2059391" y="3817544"/>
                </a:cubicBezTo>
                <a:lnTo>
                  <a:pt x="3244134" y="3014463"/>
                </a:lnTo>
                <a:lnTo>
                  <a:pt x="3252085" y="2712314"/>
                </a:lnTo>
                <a:lnTo>
                  <a:pt x="2767056" y="2998560"/>
                </a:lnTo>
                <a:close/>
                <a:moveTo>
                  <a:pt x="733907" y="1451867"/>
                </a:moveTo>
                <a:lnTo>
                  <a:pt x="0" y="2113471"/>
                </a:lnTo>
                <a:lnTo>
                  <a:pt x="1170450" y="2848461"/>
                </a:lnTo>
                <a:lnTo>
                  <a:pt x="1919327" y="2170968"/>
                </a:lnTo>
                <a:close/>
                <a:moveTo>
                  <a:pt x="3206900" y="1451867"/>
                </a:moveTo>
                <a:lnTo>
                  <a:pt x="2021479" y="2170968"/>
                </a:lnTo>
                <a:lnTo>
                  <a:pt x="2770356" y="2848461"/>
                </a:lnTo>
                <a:lnTo>
                  <a:pt x="3940806" y="2113471"/>
                </a:lnTo>
                <a:close/>
                <a:moveTo>
                  <a:pt x="1195981" y="0"/>
                </a:moveTo>
                <a:lnTo>
                  <a:pt x="10560" y="719101"/>
                </a:lnTo>
                <a:lnTo>
                  <a:pt x="759438" y="1396594"/>
                </a:lnTo>
                <a:lnTo>
                  <a:pt x="1929887" y="661605"/>
                </a:lnTo>
                <a:close/>
                <a:moveTo>
                  <a:pt x="2762973" y="0"/>
                </a:moveTo>
                <a:lnTo>
                  <a:pt x="2029067" y="661605"/>
                </a:lnTo>
                <a:lnTo>
                  <a:pt x="3199516" y="1396594"/>
                </a:lnTo>
                <a:lnTo>
                  <a:pt x="3948393" y="7191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0" name="Donut 6">
            <a:extLst>
              <a:ext uri="{FF2B5EF4-FFF2-40B4-BE49-F238E27FC236}">
                <a16:creationId xmlns:a16="http://schemas.microsoft.com/office/drawing/2014/main" id="{A295AF4B-FA2A-49D0-AF11-7B95EE29E5B4}"/>
              </a:ext>
            </a:extLst>
          </p:cNvPr>
          <p:cNvSpPr>
            <a:spLocks noChangeAspect="1"/>
          </p:cNvSpPr>
          <p:nvPr/>
        </p:nvSpPr>
        <p:spPr>
          <a:xfrm>
            <a:off x="9915340" y="4212639"/>
            <a:ext cx="333882" cy="333882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980000" y="1260000"/>
                </a:moveTo>
                <a:cubicBezTo>
                  <a:pt x="2377645" y="1260000"/>
                  <a:pt x="2700000" y="1582355"/>
                  <a:pt x="2700000" y="1980000"/>
                </a:cubicBezTo>
                <a:cubicBezTo>
                  <a:pt x="2700000" y="2377645"/>
                  <a:pt x="2377645" y="2700000"/>
                  <a:pt x="1980000" y="2700000"/>
                </a:cubicBezTo>
                <a:cubicBezTo>
                  <a:pt x="1582355" y="2700000"/>
                  <a:pt x="1260000" y="2377645"/>
                  <a:pt x="1260000" y="1980000"/>
                </a:cubicBezTo>
                <a:cubicBezTo>
                  <a:pt x="1260000" y="1582355"/>
                  <a:pt x="1582355" y="1260000"/>
                  <a:pt x="1980000" y="1260000"/>
                </a:cubicBezTo>
                <a:close/>
                <a:moveTo>
                  <a:pt x="2490424" y="1258488"/>
                </a:moveTo>
                <a:lnTo>
                  <a:pt x="3822407" y="1258488"/>
                </a:lnTo>
                <a:cubicBezTo>
                  <a:pt x="3911854" y="1481555"/>
                  <a:pt x="3960000" y="1725155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lnTo>
                  <a:pt x="1852759" y="3953575"/>
                </a:lnTo>
                <a:lnTo>
                  <a:pt x="2729076" y="2455486"/>
                </a:lnTo>
                <a:lnTo>
                  <a:pt x="2726868" y="2454194"/>
                </a:lnTo>
                <a:cubicBezTo>
                  <a:pt x="2814857" y="2317465"/>
                  <a:pt x="2865416" y="2154637"/>
                  <a:pt x="2865416" y="1980000"/>
                </a:cubicBezTo>
                <a:cubicBezTo>
                  <a:pt x="2865416" y="1681504"/>
                  <a:pt x="2717708" y="1417508"/>
                  <a:pt x="2490424" y="1258488"/>
                </a:cubicBezTo>
                <a:close/>
                <a:moveTo>
                  <a:pt x="334727" y="878603"/>
                </a:moveTo>
                <a:lnTo>
                  <a:pt x="1154753" y="2298930"/>
                </a:lnTo>
                <a:cubicBezTo>
                  <a:pt x="1281989" y="2630497"/>
                  <a:pt x="1603560" y="2865416"/>
                  <a:pt x="1980000" y="2865416"/>
                </a:cubicBezTo>
                <a:cubicBezTo>
                  <a:pt x="2123408" y="2865416"/>
                  <a:pt x="2258854" y="2831322"/>
                  <a:pt x="2378271" y="2770003"/>
                </a:cubicBezTo>
                <a:lnTo>
                  <a:pt x="1695481" y="3937251"/>
                </a:lnTo>
                <a:cubicBezTo>
                  <a:pt x="736579" y="3801546"/>
                  <a:pt x="0" y="2976792"/>
                  <a:pt x="0" y="1980000"/>
                </a:cubicBezTo>
                <a:cubicBezTo>
                  <a:pt x="0" y="1572291"/>
                  <a:pt x="123228" y="1193364"/>
                  <a:pt x="334727" y="878603"/>
                </a:cubicBezTo>
                <a:close/>
                <a:moveTo>
                  <a:pt x="1980000" y="0"/>
                </a:moveTo>
                <a:cubicBezTo>
                  <a:pt x="2762762" y="0"/>
                  <a:pt x="3439434" y="454224"/>
                  <a:pt x="3758731" y="1114488"/>
                </a:cubicBezTo>
                <a:lnTo>
                  <a:pt x="2165892" y="1114488"/>
                </a:lnTo>
                <a:cubicBezTo>
                  <a:pt x="2106002" y="1101330"/>
                  <a:pt x="2043789" y="1094584"/>
                  <a:pt x="1980000" y="1094584"/>
                </a:cubicBezTo>
                <a:cubicBezTo>
                  <a:pt x="1916211" y="1094584"/>
                  <a:pt x="1853998" y="1101330"/>
                  <a:pt x="1794108" y="1114488"/>
                </a:cubicBezTo>
                <a:lnTo>
                  <a:pt x="1774506" y="1114488"/>
                </a:lnTo>
                <a:lnTo>
                  <a:pt x="1774506" y="1119528"/>
                </a:lnTo>
                <a:cubicBezTo>
                  <a:pt x="1405645" y="1206316"/>
                  <a:pt x="1126346" y="1524537"/>
                  <a:pt x="1097987" y="1912608"/>
                </a:cubicBezTo>
                <a:lnTo>
                  <a:pt x="428214" y="752526"/>
                </a:lnTo>
                <a:cubicBezTo>
                  <a:pt x="789694" y="293724"/>
                  <a:pt x="1350545" y="0"/>
                  <a:pt x="198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1" name="Freeform 22">
            <a:extLst>
              <a:ext uri="{FF2B5EF4-FFF2-40B4-BE49-F238E27FC236}">
                <a16:creationId xmlns:a16="http://schemas.microsoft.com/office/drawing/2014/main" id="{0FD9888F-E0BC-48D7-B9FC-9C2C8B324453}"/>
              </a:ext>
            </a:extLst>
          </p:cNvPr>
          <p:cNvSpPr>
            <a:spLocks noChangeAspect="1"/>
          </p:cNvSpPr>
          <p:nvPr/>
        </p:nvSpPr>
        <p:spPr>
          <a:xfrm rot="8580000">
            <a:off x="8854245" y="4188670"/>
            <a:ext cx="334774" cy="333882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2" name="Oval 10">
            <a:extLst>
              <a:ext uri="{FF2B5EF4-FFF2-40B4-BE49-F238E27FC236}">
                <a16:creationId xmlns:a16="http://schemas.microsoft.com/office/drawing/2014/main" id="{BFBFCD1D-38FD-4367-BAAA-40A383CCE5F9}"/>
              </a:ext>
            </a:extLst>
          </p:cNvPr>
          <p:cNvSpPr/>
          <p:nvPr/>
        </p:nvSpPr>
        <p:spPr>
          <a:xfrm>
            <a:off x="10946267" y="2817827"/>
            <a:ext cx="274046" cy="272660"/>
          </a:xfrm>
          <a:custGeom>
            <a:avLst/>
            <a:gdLst/>
            <a:ahLst/>
            <a:cxnLst/>
            <a:rect l="l" t="t" r="r" b="b"/>
            <a:pathLst>
              <a:path w="2956013" h="2941055">
                <a:moveTo>
                  <a:pt x="2169165" y="2259549"/>
                </a:moveTo>
                <a:cubicBezTo>
                  <a:pt x="2305163" y="2320579"/>
                  <a:pt x="2430502" y="2400997"/>
                  <a:pt x="2542352" y="2496872"/>
                </a:cubicBezTo>
                <a:cubicBezTo>
                  <a:pt x="2303978" y="2744099"/>
                  <a:pt x="1979593" y="2907447"/>
                  <a:pt x="1617206" y="2939204"/>
                </a:cubicBezTo>
                <a:lnTo>
                  <a:pt x="1588575" y="2925411"/>
                </a:lnTo>
                <a:cubicBezTo>
                  <a:pt x="1835671" y="2758142"/>
                  <a:pt x="2037335" y="2529257"/>
                  <a:pt x="2169165" y="2259549"/>
                </a:cubicBezTo>
                <a:close/>
                <a:moveTo>
                  <a:pt x="797309" y="2254509"/>
                </a:moveTo>
                <a:cubicBezTo>
                  <a:pt x="928512" y="2525684"/>
                  <a:pt x="1129977" y="2756161"/>
                  <a:pt x="1376879" y="2925229"/>
                </a:cubicBezTo>
                <a:cubicBezTo>
                  <a:pt x="1367940" y="2931748"/>
                  <a:pt x="1358086" y="2936536"/>
                  <a:pt x="1348086" y="2941055"/>
                </a:cubicBezTo>
                <a:cubicBezTo>
                  <a:pt x="981929" y="2910776"/>
                  <a:pt x="654006" y="2746454"/>
                  <a:pt x="413461" y="2497054"/>
                </a:cubicBezTo>
                <a:cubicBezTo>
                  <a:pt x="528278" y="2398621"/>
                  <a:pt x="657289" y="2316447"/>
                  <a:pt x="797309" y="2254509"/>
                </a:cubicBezTo>
                <a:close/>
                <a:moveTo>
                  <a:pt x="1426305" y="2108791"/>
                </a:moveTo>
                <a:lnTo>
                  <a:pt x="1426305" y="2824067"/>
                </a:lnTo>
                <a:cubicBezTo>
                  <a:pt x="1203050" y="2668305"/>
                  <a:pt x="1020431" y="2458508"/>
                  <a:pt x="899682" y="2212532"/>
                </a:cubicBezTo>
                <a:cubicBezTo>
                  <a:pt x="1063835" y="2148883"/>
                  <a:pt x="1241204" y="2112683"/>
                  <a:pt x="1426305" y="2108791"/>
                </a:cubicBezTo>
                <a:close/>
                <a:moveTo>
                  <a:pt x="1527809" y="2108695"/>
                </a:moveTo>
                <a:cubicBezTo>
                  <a:pt x="1717707" y="2112557"/>
                  <a:pt x="1899494" y="2150291"/>
                  <a:pt x="2067336" y="2216559"/>
                </a:cubicBezTo>
                <a:cubicBezTo>
                  <a:pt x="1943936" y="2466549"/>
                  <a:pt x="1756622" y="2679032"/>
                  <a:pt x="1527809" y="2835300"/>
                </a:cubicBezTo>
                <a:close/>
                <a:moveTo>
                  <a:pt x="2354776" y="1530125"/>
                </a:moveTo>
                <a:lnTo>
                  <a:pt x="2955077" y="1530125"/>
                </a:lnTo>
                <a:cubicBezTo>
                  <a:pt x="2942393" y="1866074"/>
                  <a:pt x="2817414" y="2173186"/>
                  <a:pt x="2615767" y="2414127"/>
                </a:cubicBezTo>
                <a:cubicBezTo>
                  <a:pt x="2496453" y="2311434"/>
                  <a:pt x="2362630" y="2225327"/>
                  <a:pt x="2217376" y="2159975"/>
                </a:cubicBezTo>
                <a:cubicBezTo>
                  <a:pt x="2300477" y="1965771"/>
                  <a:pt x="2348521" y="1753185"/>
                  <a:pt x="2354776" y="1530125"/>
                </a:cubicBezTo>
                <a:close/>
                <a:moveTo>
                  <a:pt x="1527809" y="1530125"/>
                </a:moveTo>
                <a:lnTo>
                  <a:pt x="2244039" y="1530125"/>
                </a:lnTo>
                <a:cubicBezTo>
                  <a:pt x="2237819" y="1737690"/>
                  <a:pt x="2192963" y="1935525"/>
                  <a:pt x="2115825" y="2116496"/>
                </a:cubicBezTo>
                <a:cubicBezTo>
                  <a:pt x="1933189" y="2043464"/>
                  <a:pt x="1735000" y="2001899"/>
                  <a:pt x="1527809" y="1997958"/>
                </a:cubicBezTo>
                <a:close/>
                <a:moveTo>
                  <a:pt x="725097" y="1530125"/>
                </a:moveTo>
                <a:lnTo>
                  <a:pt x="1426305" y="1530125"/>
                </a:lnTo>
                <a:lnTo>
                  <a:pt x="1426305" y="1998054"/>
                </a:lnTo>
                <a:cubicBezTo>
                  <a:pt x="1224105" y="2002029"/>
                  <a:pt x="1030504" y="2041966"/>
                  <a:pt x="851699" y="2112283"/>
                </a:cubicBezTo>
                <a:cubicBezTo>
                  <a:pt x="775482" y="1932518"/>
                  <a:pt x="731260" y="1736112"/>
                  <a:pt x="725097" y="1530125"/>
                </a:cubicBezTo>
                <a:close/>
                <a:moveTo>
                  <a:pt x="934" y="1530125"/>
                </a:moveTo>
                <a:lnTo>
                  <a:pt x="614360" y="1530125"/>
                </a:lnTo>
                <a:cubicBezTo>
                  <a:pt x="620543" y="1751166"/>
                  <a:pt x="667772" y="1961919"/>
                  <a:pt x="749235" y="2154869"/>
                </a:cubicBezTo>
                <a:cubicBezTo>
                  <a:pt x="599936" y="2221117"/>
                  <a:pt x="462426" y="2308980"/>
                  <a:pt x="340129" y="2414234"/>
                </a:cubicBezTo>
                <a:cubicBezTo>
                  <a:pt x="138582" y="2173144"/>
                  <a:pt x="13619" y="1866051"/>
                  <a:pt x="934" y="1530125"/>
                </a:cubicBezTo>
                <a:close/>
                <a:moveTo>
                  <a:pt x="883886" y="768586"/>
                </a:moveTo>
                <a:cubicBezTo>
                  <a:pt x="1053566" y="831753"/>
                  <a:pt x="1236128" y="867407"/>
                  <a:pt x="1426305" y="871035"/>
                </a:cubicBezTo>
                <a:lnTo>
                  <a:pt x="1426305" y="1428622"/>
                </a:lnTo>
                <a:lnTo>
                  <a:pt x="724559" y="1428622"/>
                </a:lnTo>
                <a:cubicBezTo>
                  <a:pt x="730221" y="1192426"/>
                  <a:pt x="785872" y="968634"/>
                  <a:pt x="883886" y="768586"/>
                </a:cubicBezTo>
                <a:close/>
                <a:moveTo>
                  <a:pt x="2083288" y="764501"/>
                </a:moveTo>
                <a:cubicBezTo>
                  <a:pt x="2182501" y="965616"/>
                  <a:pt x="2238869" y="1190833"/>
                  <a:pt x="2244577" y="1428622"/>
                </a:cubicBezTo>
                <a:lnTo>
                  <a:pt x="1527809" y="1428622"/>
                </a:lnTo>
                <a:lnTo>
                  <a:pt x="1527809" y="871130"/>
                </a:lnTo>
                <a:cubicBezTo>
                  <a:pt x="1722835" y="867528"/>
                  <a:pt x="1909881" y="830382"/>
                  <a:pt x="2083288" y="764501"/>
                </a:cubicBezTo>
                <a:close/>
                <a:moveTo>
                  <a:pt x="375750" y="484510"/>
                </a:moveTo>
                <a:cubicBezTo>
                  <a:pt x="497688" y="583858"/>
                  <a:pt x="633678" y="666438"/>
                  <a:pt x="780212" y="729142"/>
                </a:cubicBezTo>
                <a:cubicBezTo>
                  <a:pt x="677519" y="941475"/>
                  <a:pt x="619429" y="1178562"/>
                  <a:pt x="613822" y="1428622"/>
                </a:cubicBezTo>
                <a:lnTo>
                  <a:pt x="0" y="1428622"/>
                </a:lnTo>
                <a:cubicBezTo>
                  <a:pt x="9263" y="1065848"/>
                  <a:pt x="149371" y="735691"/>
                  <a:pt x="375750" y="484510"/>
                </a:cubicBezTo>
                <a:close/>
                <a:moveTo>
                  <a:pt x="2580304" y="484479"/>
                </a:moveTo>
                <a:cubicBezTo>
                  <a:pt x="2806628" y="735651"/>
                  <a:pt x="2946750" y="1065827"/>
                  <a:pt x="2956013" y="1428622"/>
                </a:cubicBezTo>
                <a:lnTo>
                  <a:pt x="2355314" y="1428622"/>
                </a:lnTo>
                <a:cubicBezTo>
                  <a:pt x="2349636" y="1176504"/>
                  <a:pt x="2290630" y="937573"/>
                  <a:pt x="2186241" y="724113"/>
                </a:cubicBezTo>
                <a:cubicBezTo>
                  <a:pt x="2328935" y="662418"/>
                  <a:pt x="2461323" y="581449"/>
                  <a:pt x="2580304" y="484479"/>
                </a:cubicBezTo>
                <a:close/>
                <a:moveTo>
                  <a:pt x="1426305" y="124032"/>
                </a:moveTo>
                <a:lnTo>
                  <a:pt x="1426305" y="760298"/>
                </a:lnTo>
                <a:cubicBezTo>
                  <a:pt x="1253727" y="756791"/>
                  <a:pt x="1087879" y="724966"/>
                  <a:pt x="933247" y="668842"/>
                </a:cubicBezTo>
                <a:cubicBezTo>
                  <a:pt x="1054039" y="451822"/>
                  <a:pt x="1223389" y="265609"/>
                  <a:pt x="1426305" y="124032"/>
                </a:cubicBezTo>
                <a:close/>
                <a:moveTo>
                  <a:pt x="1527809" y="112799"/>
                </a:moveTo>
                <a:cubicBezTo>
                  <a:pt x="1736145" y="255085"/>
                  <a:pt x="1910079" y="443973"/>
                  <a:pt x="2033951" y="664748"/>
                </a:cubicBezTo>
                <a:cubicBezTo>
                  <a:pt x="1875578" y="723616"/>
                  <a:pt x="1705238" y="756901"/>
                  <a:pt x="1527809" y="760394"/>
                </a:cubicBezTo>
                <a:close/>
                <a:moveTo>
                  <a:pt x="1632157" y="1693"/>
                </a:moveTo>
                <a:cubicBezTo>
                  <a:pt x="1969090" y="34839"/>
                  <a:pt x="2272411" y="181752"/>
                  <a:pt x="2502559" y="404493"/>
                </a:cubicBezTo>
                <a:cubicBezTo>
                  <a:pt x="2392455" y="493535"/>
                  <a:pt x="2270018" y="567692"/>
                  <a:pt x="2138287" y="624414"/>
                </a:cubicBezTo>
                <a:cubicBezTo>
                  <a:pt x="2004803" y="382989"/>
                  <a:pt x="1815448" y="176841"/>
                  <a:pt x="1587368" y="23269"/>
                </a:cubicBezTo>
                <a:close/>
                <a:moveTo>
                  <a:pt x="1333466" y="0"/>
                </a:moveTo>
                <a:lnTo>
                  <a:pt x="1376468" y="23177"/>
                </a:lnTo>
                <a:cubicBezTo>
                  <a:pt x="1149236" y="178863"/>
                  <a:pt x="960516" y="386575"/>
                  <a:pt x="827965" y="629347"/>
                </a:cubicBezTo>
                <a:cubicBezTo>
                  <a:pt x="692459" y="571593"/>
                  <a:pt x="566467" y="495851"/>
                  <a:pt x="453430" y="404475"/>
                </a:cubicBezTo>
                <a:cubicBezTo>
                  <a:pt x="685742" y="179438"/>
                  <a:pt x="992667" y="31629"/>
                  <a:pt x="13334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3" name="Freeform 23">
            <a:extLst>
              <a:ext uri="{FF2B5EF4-FFF2-40B4-BE49-F238E27FC236}">
                <a16:creationId xmlns:a16="http://schemas.microsoft.com/office/drawing/2014/main" id="{E7E99D0B-A512-43C2-8221-4F1790EA912A}"/>
              </a:ext>
            </a:extLst>
          </p:cNvPr>
          <p:cNvSpPr>
            <a:spLocks noChangeAspect="1"/>
          </p:cNvSpPr>
          <p:nvPr/>
        </p:nvSpPr>
        <p:spPr>
          <a:xfrm flipH="1">
            <a:off x="10744307" y="3534225"/>
            <a:ext cx="381264" cy="242587"/>
          </a:xfrm>
          <a:custGeom>
            <a:avLst/>
            <a:gdLst/>
            <a:ahLst/>
            <a:cxnLst/>
            <a:rect l="l" t="t" r="r" b="b"/>
            <a:pathLst>
              <a:path w="3980365" h="2532594">
                <a:moveTo>
                  <a:pt x="1988360" y="58973"/>
                </a:moveTo>
                <a:cubicBezTo>
                  <a:pt x="1988306" y="58975"/>
                  <a:pt x="1988252" y="58977"/>
                  <a:pt x="1988199" y="58995"/>
                </a:cubicBezTo>
                <a:cubicBezTo>
                  <a:pt x="1988145" y="58977"/>
                  <a:pt x="1988091" y="58975"/>
                  <a:pt x="1988037" y="58973"/>
                </a:cubicBezTo>
                <a:lnTo>
                  <a:pt x="1988037" y="59017"/>
                </a:lnTo>
                <a:cubicBezTo>
                  <a:pt x="1574406" y="74019"/>
                  <a:pt x="1375335" y="406725"/>
                  <a:pt x="1370318" y="708381"/>
                </a:cubicBezTo>
                <a:cubicBezTo>
                  <a:pt x="1362506" y="1089140"/>
                  <a:pt x="1497435" y="1312904"/>
                  <a:pt x="1568575" y="1407072"/>
                </a:cubicBezTo>
                <a:cubicBezTo>
                  <a:pt x="1631785" y="1490670"/>
                  <a:pt x="1727890" y="1649476"/>
                  <a:pt x="1617443" y="1704159"/>
                </a:cubicBezTo>
                <a:cubicBezTo>
                  <a:pt x="1318592" y="1846636"/>
                  <a:pt x="1062028" y="1946829"/>
                  <a:pt x="927030" y="2049664"/>
                </a:cubicBezTo>
                <a:cubicBezTo>
                  <a:pt x="705669" y="2234426"/>
                  <a:pt x="740656" y="2445615"/>
                  <a:pt x="754501" y="2532594"/>
                </a:cubicBezTo>
                <a:lnTo>
                  <a:pt x="1988199" y="2531551"/>
                </a:lnTo>
                <a:lnTo>
                  <a:pt x="3221896" y="2532594"/>
                </a:lnTo>
                <a:cubicBezTo>
                  <a:pt x="3235741" y="2445615"/>
                  <a:pt x="3270728" y="2234426"/>
                  <a:pt x="3049367" y="2049664"/>
                </a:cubicBezTo>
                <a:cubicBezTo>
                  <a:pt x="2914369" y="1946829"/>
                  <a:pt x="2657805" y="1846636"/>
                  <a:pt x="2358954" y="1704159"/>
                </a:cubicBezTo>
                <a:cubicBezTo>
                  <a:pt x="2248507" y="1649476"/>
                  <a:pt x="2344612" y="1490670"/>
                  <a:pt x="2407822" y="1407072"/>
                </a:cubicBezTo>
                <a:cubicBezTo>
                  <a:pt x="2478962" y="1312904"/>
                  <a:pt x="2613891" y="1089140"/>
                  <a:pt x="2606079" y="708381"/>
                </a:cubicBezTo>
                <a:cubicBezTo>
                  <a:pt x="2601062" y="406725"/>
                  <a:pt x="2401991" y="74019"/>
                  <a:pt x="1988360" y="59017"/>
                </a:cubicBezTo>
                <a:close/>
                <a:moveTo>
                  <a:pt x="1093515" y="0"/>
                </a:moveTo>
                <a:cubicBezTo>
                  <a:pt x="736613" y="12826"/>
                  <a:pt x="553627" y="327881"/>
                  <a:pt x="549299" y="588096"/>
                </a:cubicBezTo>
                <a:cubicBezTo>
                  <a:pt x="542562" y="916461"/>
                  <a:pt x="658924" y="1109434"/>
                  <a:pt x="720275" y="1190644"/>
                </a:cubicBezTo>
                <a:cubicBezTo>
                  <a:pt x="774787" y="1262738"/>
                  <a:pt x="857667" y="1399692"/>
                  <a:pt x="762418" y="1446850"/>
                </a:cubicBezTo>
                <a:cubicBezTo>
                  <a:pt x="504691" y="1569722"/>
                  <a:pt x="283431" y="1656128"/>
                  <a:pt x="167010" y="1744812"/>
                </a:cubicBezTo>
                <a:cubicBezTo>
                  <a:pt x="-23891" y="1904150"/>
                  <a:pt x="672" y="2013351"/>
                  <a:pt x="1392" y="2161289"/>
                </a:cubicBezTo>
                <a:cubicBezTo>
                  <a:pt x="356083" y="2160989"/>
                  <a:pt x="261990" y="2166300"/>
                  <a:pt x="616681" y="2166000"/>
                </a:cubicBezTo>
                <a:cubicBezTo>
                  <a:pt x="794788" y="1846239"/>
                  <a:pt x="1045824" y="1778915"/>
                  <a:pt x="1453932" y="1593789"/>
                </a:cubicBezTo>
                <a:cubicBezTo>
                  <a:pt x="1171572" y="1115084"/>
                  <a:pt x="1046285" y="714919"/>
                  <a:pt x="1414663" y="124017"/>
                </a:cubicBezTo>
                <a:cubicBezTo>
                  <a:pt x="1309485" y="41539"/>
                  <a:pt x="1305280" y="26381"/>
                  <a:pt x="1093515" y="0"/>
                </a:cubicBezTo>
                <a:close/>
                <a:moveTo>
                  <a:pt x="2886850" y="0"/>
                </a:moveTo>
                <a:cubicBezTo>
                  <a:pt x="2675085" y="26381"/>
                  <a:pt x="2670880" y="41539"/>
                  <a:pt x="2565702" y="124017"/>
                </a:cubicBezTo>
                <a:cubicBezTo>
                  <a:pt x="2934080" y="714919"/>
                  <a:pt x="2808793" y="1115084"/>
                  <a:pt x="2526433" y="1593789"/>
                </a:cubicBezTo>
                <a:cubicBezTo>
                  <a:pt x="2934542" y="1778915"/>
                  <a:pt x="3185577" y="1846239"/>
                  <a:pt x="3363685" y="2166000"/>
                </a:cubicBezTo>
                <a:cubicBezTo>
                  <a:pt x="3718376" y="2166300"/>
                  <a:pt x="3624282" y="2160989"/>
                  <a:pt x="3978973" y="2161289"/>
                </a:cubicBezTo>
                <a:cubicBezTo>
                  <a:pt x="3979693" y="2013351"/>
                  <a:pt x="4004256" y="1904150"/>
                  <a:pt x="3813355" y="1744812"/>
                </a:cubicBezTo>
                <a:cubicBezTo>
                  <a:pt x="3696934" y="1656128"/>
                  <a:pt x="3475674" y="1569722"/>
                  <a:pt x="3217947" y="1446850"/>
                </a:cubicBezTo>
                <a:cubicBezTo>
                  <a:pt x="3122698" y="1399692"/>
                  <a:pt x="3205579" y="1262738"/>
                  <a:pt x="3260090" y="1190644"/>
                </a:cubicBezTo>
                <a:cubicBezTo>
                  <a:pt x="3321441" y="1109434"/>
                  <a:pt x="3437803" y="916461"/>
                  <a:pt x="3431066" y="588096"/>
                </a:cubicBezTo>
                <a:cubicBezTo>
                  <a:pt x="3426739" y="327881"/>
                  <a:pt x="3243752" y="12826"/>
                  <a:pt x="28868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4" name="Freeform 24">
            <a:extLst>
              <a:ext uri="{FF2B5EF4-FFF2-40B4-BE49-F238E27FC236}">
                <a16:creationId xmlns:a16="http://schemas.microsoft.com/office/drawing/2014/main" id="{75E859E9-0727-4A81-AB8F-453333C0490D}"/>
              </a:ext>
            </a:extLst>
          </p:cNvPr>
          <p:cNvSpPr/>
          <p:nvPr/>
        </p:nvSpPr>
        <p:spPr>
          <a:xfrm flipH="1">
            <a:off x="9798036" y="2451352"/>
            <a:ext cx="273937" cy="274090"/>
          </a:xfrm>
          <a:custGeom>
            <a:avLst/>
            <a:gdLst/>
            <a:ahLst/>
            <a:cxnLst/>
            <a:rect l="l" t="t" r="r" b="b"/>
            <a:pathLst>
              <a:path w="2488805" h="2473621">
                <a:moveTo>
                  <a:pt x="1244564" y="0"/>
                </a:moveTo>
                <a:cubicBezTo>
                  <a:pt x="1244510" y="2"/>
                  <a:pt x="1244456" y="4"/>
                  <a:pt x="1244403" y="22"/>
                </a:cubicBezTo>
                <a:cubicBezTo>
                  <a:pt x="1244349" y="4"/>
                  <a:pt x="1244295" y="2"/>
                  <a:pt x="1244241" y="0"/>
                </a:cubicBezTo>
                <a:lnTo>
                  <a:pt x="1244241" y="44"/>
                </a:lnTo>
                <a:cubicBezTo>
                  <a:pt x="830610" y="15046"/>
                  <a:pt x="631539" y="347752"/>
                  <a:pt x="626522" y="649408"/>
                </a:cubicBezTo>
                <a:cubicBezTo>
                  <a:pt x="618710" y="1030167"/>
                  <a:pt x="753639" y="1253931"/>
                  <a:pt x="824779" y="1348099"/>
                </a:cubicBezTo>
                <a:cubicBezTo>
                  <a:pt x="887989" y="1431697"/>
                  <a:pt x="984094" y="1590503"/>
                  <a:pt x="873647" y="1645186"/>
                </a:cubicBezTo>
                <a:cubicBezTo>
                  <a:pt x="574796" y="1787663"/>
                  <a:pt x="318232" y="1887856"/>
                  <a:pt x="183234" y="1990691"/>
                </a:cubicBezTo>
                <a:cubicBezTo>
                  <a:pt x="-38127" y="2175453"/>
                  <a:pt x="-3140" y="2386642"/>
                  <a:pt x="10705" y="2473621"/>
                </a:cubicBezTo>
                <a:lnTo>
                  <a:pt x="1244403" y="2472578"/>
                </a:lnTo>
                <a:lnTo>
                  <a:pt x="2478100" y="2473621"/>
                </a:lnTo>
                <a:cubicBezTo>
                  <a:pt x="2491945" y="2386642"/>
                  <a:pt x="2526932" y="2175453"/>
                  <a:pt x="2305571" y="1990691"/>
                </a:cubicBezTo>
                <a:cubicBezTo>
                  <a:pt x="2170573" y="1887856"/>
                  <a:pt x="1914009" y="1787663"/>
                  <a:pt x="1615158" y="1645186"/>
                </a:cubicBezTo>
                <a:cubicBezTo>
                  <a:pt x="1504711" y="1590503"/>
                  <a:pt x="1600816" y="1431697"/>
                  <a:pt x="1664026" y="1348099"/>
                </a:cubicBezTo>
                <a:cubicBezTo>
                  <a:pt x="1735166" y="1253931"/>
                  <a:pt x="1870095" y="1030167"/>
                  <a:pt x="1862283" y="649408"/>
                </a:cubicBezTo>
                <a:cubicBezTo>
                  <a:pt x="1857266" y="347752"/>
                  <a:pt x="1658195" y="15046"/>
                  <a:pt x="1244564" y="4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5" name="Rectangle 6">
            <a:extLst>
              <a:ext uri="{FF2B5EF4-FFF2-40B4-BE49-F238E27FC236}">
                <a16:creationId xmlns:a16="http://schemas.microsoft.com/office/drawing/2014/main" id="{FC49CAAF-798A-4CB4-B855-30560221045D}"/>
              </a:ext>
            </a:extLst>
          </p:cNvPr>
          <p:cNvSpPr>
            <a:spLocks noChangeAspect="1"/>
          </p:cNvSpPr>
          <p:nvPr/>
        </p:nvSpPr>
        <p:spPr>
          <a:xfrm>
            <a:off x="10404476" y="3090487"/>
            <a:ext cx="269910" cy="275443"/>
          </a:xfrm>
          <a:custGeom>
            <a:avLst/>
            <a:gdLst/>
            <a:ahLst/>
            <a:cxnLst/>
            <a:rect l="l" t="t" r="r" b="b"/>
            <a:pathLst>
              <a:path w="3860876" h="3940019">
                <a:moveTo>
                  <a:pt x="3248876" y="1942264"/>
                </a:moveTo>
                <a:lnTo>
                  <a:pt x="3860876" y="1942264"/>
                </a:lnTo>
                <a:lnTo>
                  <a:pt x="3860876" y="2090815"/>
                </a:lnTo>
                <a:lnTo>
                  <a:pt x="3859023" y="2090815"/>
                </a:lnTo>
                <a:cubicBezTo>
                  <a:pt x="3817225" y="2949620"/>
                  <a:pt x="3215273" y="3679864"/>
                  <a:pt x="2378197" y="3884304"/>
                </a:cubicBezTo>
                <a:cubicBezTo>
                  <a:pt x="2219818" y="3922985"/>
                  <a:pt x="2060231" y="3941082"/>
                  <a:pt x="1902626" y="3939971"/>
                </a:cubicBezTo>
                <a:cubicBezTo>
                  <a:pt x="1286982" y="3935631"/>
                  <a:pt x="701577" y="3638194"/>
                  <a:pt x="337583" y="3128887"/>
                </a:cubicBezTo>
                <a:lnTo>
                  <a:pt x="30667" y="3435803"/>
                </a:lnTo>
                <a:lnTo>
                  <a:pt x="30667" y="2342045"/>
                </a:lnTo>
                <a:lnTo>
                  <a:pt x="1124425" y="2342045"/>
                </a:lnTo>
                <a:lnTo>
                  <a:pt x="781340" y="2685130"/>
                </a:lnTo>
                <a:cubicBezTo>
                  <a:pt x="1079782" y="3180935"/>
                  <a:pt x="1667379" y="3425841"/>
                  <a:pt x="2232517" y="3287817"/>
                </a:cubicBezTo>
                <a:cubicBezTo>
                  <a:pt x="2810639" y="3146622"/>
                  <a:pt x="3224897" y="2638979"/>
                  <a:pt x="3247291" y="2044286"/>
                </a:cubicBezTo>
                <a:lnTo>
                  <a:pt x="3248876" y="2044345"/>
                </a:lnTo>
                <a:close/>
                <a:moveTo>
                  <a:pt x="1958249" y="48"/>
                </a:moveTo>
                <a:cubicBezTo>
                  <a:pt x="2573893" y="4388"/>
                  <a:pt x="3159298" y="301825"/>
                  <a:pt x="3523293" y="811132"/>
                </a:cubicBezTo>
                <a:lnTo>
                  <a:pt x="3830209" y="504216"/>
                </a:lnTo>
                <a:lnTo>
                  <a:pt x="3830209" y="1597974"/>
                </a:lnTo>
                <a:lnTo>
                  <a:pt x="2736450" y="1597974"/>
                </a:lnTo>
                <a:lnTo>
                  <a:pt x="3079535" y="1254889"/>
                </a:lnTo>
                <a:cubicBezTo>
                  <a:pt x="2781093" y="759084"/>
                  <a:pt x="2193496" y="514178"/>
                  <a:pt x="1628358" y="652202"/>
                </a:cubicBezTo>
                <a:cubicBezTo>
                  <a:pt x="1050236" y="793397"/>
                  <a:pt x="635978" y="1301040"/>
                  <a:pt x="613584" y="1895733"/>
                </a:cubicBezTo>
                <a:lnTo>
                  <a:pt x="612000" y="1895674"/>
                </a:lnTo>
                <a:lnTo>
                  <a:pt x="612000" y="1985958"/>
                </a:lnTo>
                <a:lnTo>
                  <a:pt x="0" y="1985958"/>
                </a:lnTo>
                <a:lnTo>
                  <a:pt x="0" y="1837407"/>
                </a:lnTo>
                <a:lnTo>
                  <a:pt x="2787" y="1837407"/>
                </a:lnTo>
                <a:cubicBezTo>
                  <a:pt x="49183" y="983705"/>
                  <a:pt x="649445" y="259216"/>
                  <a:pt x="1482678" y="55715"/>
                </a:cubicBezTo>
                <a:cubicBezTo>
                  <a:pt x="1641057" y="17034"/>
                  <a:pt x="1800644" y="-1063"/>
                  <a:pt x="1958249" y="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6" name="Down Arrow 1">
            <a:extLst>
              <a:ext uri="{FF2B5EF4-FFF2-40B4-BE49-F238E27FC236}">
                <a16:creationId xmlns:a16="http://schemas.microsoft.com/office/drawing/2014/main" id="{2BFFB998-92F5-43BC-80EE-7AAF6B375559}"/>
              </a:ext>
            </a:extLst>
          </p:cNvPr>
          <p:cNvSpPr>
            <a:spLocks noChangeAspect="1"/>
          </p:cNvSpPr>
          <p:nvPr/>
        </p:nvSpPr>
        <p:spPr>
          <a:xfrm>
            <a:off x="9685369" y="4229285"/>
            <a:ext cx="187553" cy="275443"/>
          </a:xfrm>
          <a:custGeom>
            <a:avLst/>
            <a:gdLst/>
            <a:ahLst/>
            <a:cxnLst/>
            <a:rect l="l" t="t" r="r" b="b"/>
            <a:pathLst>
              <a:path w="2745756" h="4032448">
                <a:moveTo>
                  <a:pt x="1622229" y="1008112"/>
                </a:moveTo>
                <a:lnTo>
                  <a:pt x="2371247" y="1008112"/>
                </a:lnTo>
                <a:lnTo>
                  <a:pt x="2371247" y="3081405"/>
                </a:lnTo>
                <a:lnTo>
                  <a:pt x="2745756" y="3081405"/>
                </a:lnTo>
                <a:lnTo>
                  <a:pt x="1996738" y="4032448"/>
                </a:lnTo>
                <a:lnTo>
                  <a:pt x="1247720" y="3081405"/>
                </a:lnTo>
                <a:lnTo>
                  <a:pt x="1622229" y="3081405"/>
                </a:lnTo>
                <a:close/>
                <a:moveTo>
                  <a:pt x="749018" y="0"/>
                </a:moveTo>
                <a:lnTo>
                  <a:pt x="1498036" y="951043"/>
                </a:lnTo>
                <a:lnTo>
                  <a:pt x="1123527" y="951043"/>
                </a:lnTo>
                <a:lnTo>
                  <a:pt x="1123527" y="3024336"/>
                </a:lnTo>
                <a:lnTo>
                  <a:pt x="374509" y="3024336"/>
                </a:lnTo>
                <a:lnTo>
                  <a:pt x="374509" y="951043"/>
                </a:lnTo>
                <a:lnTo>
                  <a:pt x="0" y="95104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7" name="Rounded Rectangle 1">
            <a:extLst>
              <a:ext uri="{FF2B5EF4-FFF2-40B4-BE49-F238E27FC236}">
                <a16:creationId xmlns:a16="http://schemas.microsoft.com/office/drawing/2014/main" id="{3B61D4F9-7EB1-42EE-A4C5-445592C5791F}"/>
              </a:ext>
            </a:extLst>
          </p:cNvPr>
          <p:cNvSpPr>
            <a:spLocks noChangeAspect="1"/>
          </p:cNvSpPr>
          <p:nvPr/>
        </p:nvSpPr>
        <p:spPr>
          <a:xfrm>
            <a:off x="9530953" y="2882971"/>
            <a:ext cx="168210" cy="284844"/>
          </a:xfrm>
          <a:custGeom>
            <a:avLst/>
            <a:gdLst/>
            <a:ahLst/>
            <a:cxnLst/>
            <a:rect l="l" t="t" r="r" b="b"/>
            <a:pathLst>
              <a:path w="2340000" h="3962520">
                <a:moveTo>
                  <a:pt x="437437" y="3058315"/>
                </a:moveTo>
                <a:lnTo>
                  <a:pt x="1877437" y="3058315"/>
                </a:lnTo>
                <a:lnTo>
                  <a:pt x="1877437" y="3526315"/>
                </a:lnTo>
                <a:lnTo>
                  <a:pt x="437437" y="3526315"/>
                </a:lnTo>
                <a:close/>
                <a:moveTo>
                  <a:pt x="437437" y="2464263"/>
                </a:moveTo>
                <a:lnTo>
                  <a:pt x="1877437" y="2464263"/>
                </a:lnTo>
                <a:lnTo>
                  <a:pt x="1877437" y="2932263"/>
                </a:lnTo>
                <a:lnTo>
                  <a:pt x="437437" y="2932263"/>
                </a:lnTo>
                <a:close/>
                <a:moveTo>
                  <a:pt x="437437" y="1870211"/>
                </a:moveTo>
                <a:lnTo>
                  <a:pt x="1877437" y="1870211"/>
                </a:lnTo>
                <a:lnTo>
                  <a:pt x="1877437" y="2338211"/>
                </a:lnTo>
                <a:lnTo>
                  <a:pt x="437437" y="2338211"/>
                </a:lnTo>
                <a:close/>
                <a:moveTo>
                  <a:pt x="437437" y="1276159"/>
                </a:moveTo>
                <a:lnTo>
                  <a:pt x="1877437" y="1276159"/>
                </a:lnTo>
                <a:lnTo>
                  <a:pt x="1877437" y="1744159"/>
                </a:lnTo>
                <a:lnTo>
                  <a:pt x="437437" y="1744159"/>
                </a:lnTo>
                <a:close/>
                <a:moveTo>
                  <a:pt x="437437" y="682107"/>
                </a:moveTo>
                <a:lnTo>
                  <a:pt x="1877437" y="682107"/>
                </a:lnTo>
                <a:lnTo>
                  <a:pt x="1877437" y="1150107"/>
                </a:lnTo>
                <a:lnTo>
                  <a:pt x="437437" y="1150107"/>
                </a:lnTo>
                <a:close/>
                <a:moveTo>
                  <a:pt x="270000" y="538035"/>
                </a:moveTo>
                <a:lnTo>
                  <a:pt x="270000" y="3692320"/>
                </a:lnTo>
                <a:lnTo>
                  <a:pt x="2070000" y="3692320"/>
                </a:lnTo>
                <a:lnTo>
                  <a:pt x="2070000" y="538035"/>
                </a:lnTo>
                <a:close/>
                <a:moveTo>
                  <a:pt x="983190" y="0"/>
                </a:moveTo>
                <a:lnTo>
                  <a:pt x="1356810" y="0"/>
                </a:lnTo>
                <a:cubicBezTo>
                  <a:pt x="1412713" y="0"/>
                  <a:pt x="1458032" y="45319"/>
                  <a:pt x="1458032" y="101222"/>
                </a:cubicBezTo>
                <a:lnTo>
                  <a:pt x="1458032" y="251184"/>
                </a:lnTo>
                <a:lnTo>
                  <a:pt x="1949992" y="251184"/>
                </a:lnTo>
                <a:cubicBezTo>
                  <a:pt x="2165387" y="251184"/>
                  <a:pt x="2340000" y="425797"/>
                  <a:pt x="2340000" y="641192"/>
                </a:cubicBezTo>
                <a:lnTo>
                  <a:pt x="2340000" y="3572512"/>
                </a:lnTo>
                <a:cubicBezTo>
                  <a:pt x="2340000" y="3787907"/>
                  <a:pt x="2165387" y="3962520"/>
                  <a:pt x="1949992" y="3962520"/>
                </a:cubicBezTo>
                <a:lnTo>
                  <a:pt x="390008" y="3962520"/>
                </a:lnTo>
                <a:cubicBezTo>
                  <a:pt x="174613" y="3962520"/>
                  <a:pt x="0" y="3787907"/>
                  <a:pt x="0" y="3572512"/>
                </a:cubicBezTo>
                <a:lnTo>
                  <a:pt x="0" y="641192"/>
                </a:lnTo>
                <a:cubicBezTo>
                  <a:pt x="0" y="425797"/>
                  <a:pt x="174613" y="251184"/>
                  <a:pt x="390008" y="251184"/>
                </a:cubicBezTo>
                <a:lnTo>
                  <a:pt x="881968" y="251184"/>
                </a:lnTo>
                <a:lnTo>
                  <a:pt x="881968" y="101222"/>
                </a:lnTo>
                <a:cubicBezTo>
                  <a:pt x="881968" y="45319"/>
                  <a:pt x="927287" y="0"/>
                  <a:pt x="9831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8" name="Down Arrow 1">
            <a:extLst>
              <a:ext uri="{FF2B5EF4-FFF2-40B4-BE49-F238E27FC236}">
                <a16:creationId xmlns:a16="http://schemas.microsoft.com/office/drawing/2014/main" id="{93BB6220-49DD-4D1F-ABCF-B14DAA73D99E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10475522" y="2003284"/>
            <a:ext cx="241238" cy="270910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9" name="Trapezoid 1">
            <a:extLst>
              <a:ext uri="{FF2B5EF4-FFF2-40B4-BE49-F238E27FC236}">
                <a16:creationId xmlns:a16="http://schemas.microsoft.com/office/drawing/2014/main" id="{A43F9F4F-AA93-4A88-8CB4-4809E00A3CA6}"/>
              </a:ext>
            </a:extLst>
          </p:cNvPr>
          <p:cNvSpPr>
            <a:spLocks noChangeAspect="1"/>
          </p:cNvSpPr>
          <p:nvPr/>
        </p:nvSpPr>
        <p:spPr>
          <a:xfrm rot="10800000">
            <a:off x="8792422" y="2942186"/>
            <a:ext cx="270910" cy="207291"/>
          </a:xfrm>
          <a:custGeom>
            <a:avLst/>
            <a:gdLst/>
            <a:ahLst/>
            <a:cxnLst/>
            <a:rect l="l" t="t" r="r" b="b"/>
            <a:pathLst>
              <a:path w="4032450" h="3085493">
                <a:moveTo>
                  <a:pt x="2031235" y="914400"/>
                </a:moveTo>
                <a:cubicBezTo>
                  <a:pt x="1778730" y="914400"/>
                  <a:pt x="1574035" y="709705"/>
                  <a:pt x="1574035" y="457200"/>
                </a:cubicBezTo>
                <a:cubicBezTo>
                  <a:pt x="1574035" y="204695"/>
                  <a:pt x="1778730" y="0"/>
                  <a:pt x="2031235" y="0"/>
                </a:cubicBezTo>
                <a:cubicBezTo>
                  <a:pt x="2283740" y="0"/>
                  <a:pt x="2488435" y="204695"/>
                  <a:pt x="2488435" y="457200"/>
                </a:cubicBezTo>
                <a:cubicBezTo>
                  <a:pt x="2488435" y="709705"/>
                  <a:pt x="2283740" y="914400"/>
                  <a:pt x="2031235" y="914400"/>
                </a:cubicBezTo>
                <a:close/>
                <a:moveTo>
                  <a:pt x="2027221" y="1676379"/>
                </a:moveTo>
                <a:cubicBezTo>
                  <a:pt x="1695962" y="1681222"/>
                  <a:pt x="1438124" y="1575543"/>
                  <a:pt x="1178491" y="1462818"/>
                </a:cubicBezTo>
                <a:cubicBezTo>
                  <a:pt x="997473" y="1361700"/>
                  <a:pt x="986071" y="1274491"/>
                  <a:pt x="1016728" y="1189772"/>
                </a:cubicBezTo>
                <a:cubicBezTo>
                  <a:pt x="1053516" y="1098266"/>
                  <a:pt x="1135752" y="1026643"/>
                  <a:pt x="1293451" y="1098789"/>
                </a:cubicBezTo>
                <a:cubicBezTo>
                  <a:pt x="1500404" y="1268629"/>
                  <a:pt x="2162600" y="1406904"/>
                  <a:pt x="2571881" y="1166424"/>
                </a:cubicBezTo>
                <a:cubicBezTo>
                  <a:pt x="2683927" y="1084177"/>
                  <a:pt x="2912979" y="1019582"/>
                  <a:pt x="2972758" y="1164419"/>
                </a:cubicBezTo>
                <a:cubicBezTo>
                  <a:pt x="2987704" y="1212096"/>
                  <a:pt x="2993198" y="1252048"/>
                  <a:pt x="2989563" y="1286778"/>
                </a:cubicBezTo>
                <a:cubicBezTo>
                  <a:pt x="2978656" y="1390968"/>
                  <a:pt x="2885587" y="1448164"/>
                  <a:pt x="2719030" y="1525944"/>
                </a:cubicBezTo>
                <a:cubicBezTo>
                  <a:pt x="2451164" y="1630778"/>
                  <a:pt x="2225977" y="1673472"/>
                  <a:pt x="2027221" y="1676379"/>
                </a:cubicBezTo>
                <a:close/>
                <a:moveTo>
                  <a:pt x="2060359" y="2384240"/>
                </a:moveTo>
                <a:cubicBezTo>
                  <a:pt x="1394097" y="2387719"/>
                  <a:pt x="863452" y="2121053"/>
                  <a:pt x="679484" y="1997056"/>
                </a:cubicBezTo>
                <a:cubicBezTo>
                  <a:pt x="549375" y="1924911"/>
                  <a:pt x="425752" y="1821728"/>
                  <a:pt x="517720" y="1662586"/>
                </a:cubicBezTo>
                <a:cubicBezTo>
                  <a:pt x="651347" y="1537002"/>
                  <a:pt x="734391" y="1582761"/>
                  <a:pt x="863420" y="1678116"/>
                </a:cubicBezTo>
                <a:cubicBezTo>
                  <a:pt x="1176163" y="1799857"/>
                  <a:pt x="1865977" y="2417593"/>
                  <a:pt x="3208759" y="1655572"/>
                </a:cubicBezTo>
                <a:cubicBezTo>
                  <a:pt x="3361860" y="1547355"/>
                  <a:pt x="3480881" y="1600941"/>
                  <a:pt x="3531465" y="1705974"/>
                </a:cubicBezTo>
                <a:cubicBezTo>
                  <a:pt x="3544425" y="1734364"/>
                  <a:pt x="3549052" y="1761627"/>
                  <a:pt x="3546492" y="1787833"/>
                </a:cubicBezTo>
                <a:cubicBezTo>
                  <a:pt x="3538815" y="1866453"/>
                  <a:pt x="3466473" y="1935559"/>
                  <a:pt x="3360505" y="1997057"/>
                </a:cubicBezTo>
                <a:cubicBezTo>
                  <a:pt x="2908694" y="2282815"/>
                  <a:pt x="2460115" y="2382153"/>
                  <a:pt x="2060359" y="2384240"/>
                </a:cubicBezTo>
                <a:close/>
                <a:moveTo>
                  <a:pt x="2129199" y="3084855"/>
                </a:moveTo>
                <a:cubicBezTo>
                  <a:pt x="1410135" y="3099816"/>
                  <a:pt x="735083" y="2850306"/>
                  <a:pt x="192432" y="2495222"/>
                </a:cubicBezTo>
                <a:cubicBezTo>
                  <a:pt x="71522" y="2441114"/>
                  <a:pt x="-61299" y="2265791"/>
                  <a:pt x="30671" y="2133701"/>
                </a:cubicBezTo>
                <a:cubicBezTo>
                  <a:pt x="155100" y="2023149"/>
                  <a:pt x="311719" y="2106476"/>
                  <a:pt x="399360" y="2185301"/>
                </a:cubicBezTo>
                <a:cubicBezTo>
                  <a:pt x="586943" y="2302537"/>
                  <a:pt x="1960913" y="3339604"/>
                  <a:pt x="3688958" y="2131192"/>
                </a:cubicBezTo>
                <a:cubicBezTo>
                  <a:pt x="3828264" y="2013959"/>
                  <a:pt x="3956485" y="2090087"/>
                  <a:pt x="4011664" y="2172576"/>
                </a:cubicBezTo>
                <a:cubicBezTo>
                  <a:pt x="4027692" y="2203596"/>
                  <a:pt x="4033946" y="2234898"/>
                  <a:pt x="4032153" y="2265496"/>
                </a:cubicBezTo>
                <a:cubicBezTo>
                  <a:pt x="4026775" y="2357288"/>
                  <a:pt x="3948972" y="2442742"/>
                  <a:pt x="3845304" y="2495222"/>
                </a:cubicBezTo>
                <a:cubicBezTo>
                  <a:pt x="3274368" y="2901596"/>
                  <a:pt x="2688471" y="3073220"/>
                  <a:pt x="2129199" y="308485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0" name="Donut 3">
            <a:extLst>
              <a:ext uri="{FF2B5EF4-FFF2-40B4-BE49-F238E27FC236}">
                <a16:creationId xmlns:a16="http://schemas.microsoft.com/office/drawing/2014/main" id="{B88879DF-7421-4C31-857D-A69B5F3D36A1}"/>
              </a:ext>
            </a:extLst>
          </p:cNvPr>
          <p:cNvSpPr>
            <a:spLocks noChangeAspect="1"/>
          </p:cNvSpPr>
          <p:nvPr/>
        </p:nvSpPr>
        <p:spPr>
          <a:xfrm>
            <a:off x="8038932" y="2380365"/>
            <a:ext cx="325272" cy="277476"/>
          </a:xfrm>
          <a:custGeom>
            <a:avLst/>
            <a:gdLst/>
            <a:ahLst/>
            <a:cxnLst/>
            <a:rect l="l" t="t" r="r" b="b"/>
            <a:pathLst>
              <a:path w="3925206" h="3348424">
                <a:moveTo>
                  <a:pt x="3242112" y="2272794"/>
                </a:moveTo>
                <a:cubicBezTo>
                  <a:pt x="3115082" y="2260231"/>
                  <a:pt x="3000452" y="2364880"/>
                  <a:pt x="3016921" y="2497371"/>
                </a:cubicBezTo>
                <a:lnTo>
                  <a:pt x="3435974" y="2497371"/>
                </a:lnTo>
                <a:cubicBezTo>
                  <a:pt x="3428947" y="2380544"/>
                  <a:pt x="3369142" y="2285357"/>
                  <a:pt x="3242112" y="2272794"/>
                </a:cubicBezTo>
                <a:close/>
                <a:moveTo>
                  <a:pt x="3242112" y="1883779"/>
                </a:moveTo>
                <a:cubicBezTo>
                  <a:pt x="3733878" y="1896431"/>
                  <a:pt x="3893010" y="2355773"/>
                  <a:pt x="3900115" y="2477857"/>
                </a:cubicBezTo>
                <a:cubicBezTo>
                  <a:pt x="3907220" y="2599941"/>
                  <a:pt x="3904130" y="2640444"/>
                  <a:pt x="3906136" y="2721736"/>
                </a:cubicBezTo>
                <a:lnTo>
                  <a:pt x="3506761" y="2727198"/>
                </a:lnTo>
                <a:lnTo>
                  <a:pt x="3007675" y="2728631"/>
                </a:lnTo>
                <a:cubicBezTo>
                  <a:pt x="3027968" y="2911589"/>
                  <a:pt x="3137547" y="2975072"/>
                  <a:pt x="3265609" y="2975072"/>
                </a:cubicBezTo>
                <a:cubicBezTo>
                  <a:pt x="3395909" y="2975042"/>
                  <a:pt x="3396904" y="2940955"/>
                  <a:pt x="3566366" y="2846944"/>
                </a:cubicBezTo>
                <a:lnTo>
                  <a:pt x="3850889" y="3014883"/>
                </a:lnTo>
                <a:cubicBezTo>
                  <a:pt x="3733332" y="3178373"/>
                  <a:pt x="3564767" y="3345324"/>
                  <a:pt x="3242112" y="3348424"/>
                </a:cubicBezTo>
                <a:cubicBezTo>
                  <a:pt x="2888283" y="3337127"/>
                  <a:pt x="2509790" y="3020551"/>
                  <a:pt x="2509790" y="2616101"/>
                </a:cubicBezTo>
                <a:cubicBezTo>
                  <a:pt x="2509790" y="2211651"/>
                  <a:pt x="2750347" y="1871126"/>
                  <a:pt x="3242112" y="1883779"/>
                </a:cubicBezTo>
                <a:close/>
                <a:moveTo>
                  <a:pt x="2201538" y="1640945"/>
                </a:moveTo>
                <a:lnTo>
                  <a:pt x="2178041" y="2056288"/>
                </a:lnTo>
                <a:lnTo>
                  <a:pt x="2407579" y="2056288"/>
                </a:lnTo>
                <a:lnTo>
                  <a:pt x="2407579" y="2364634"/>
                </a:lnTo>
                <a:lnTo>
                  <a:pt x="2178041" y="2364634"/>
                </a:lnTo>
                <a:lnTo>
                  <a:pt x="2178041" y="2931754"/>
                </a:lnTo>
                <a:cubicBezTo>
                  <a:pt x="2185611" y="3070135"/>
                  <a:pt x="2295005" y="3075356"/>
                  <a:pt x="2459217" y="2994419"/>
                </a:cubicBezTo>
                <a:cubicBezTo>
                  <a:pt x="2443553" y="3099180"/>
                  <a:pt x="2451386" y="3180444"/>
                  <a:pt x="2412226" y="3308699"/>
                </a:cubicBezTo>
                <a:cubicBezTo>
                  <a:pt x="2239462" y="3345251"/>
                  <a:pt x="2176341" y="3350467"/>
                  <a:pt x="1964415" y="3347850"/>
                </a:cubicBezTo>
                <a:cubicBezTo>
                  <a:pt x="1849515" y="3347850"/>
                  <a:pt x="1756369" y="3254704"/>
                  <a:pt x="1756367" y="3139802"/>
                </a:cubicBezTo>
                <a:lnTo>
                  <a:pt x="1753727" y="3139802"/>
                </a:lnTo>
                <a:lnTo>
                  <a:pt x="1753727" y="2364634"/>
                </a:lnTo>
                <a:lnTo>
                  <a:pt x="1559627" y="2364634"/>
                </a:lnTo>
                <a:lnTo>
                  <a:pt x="1559627" y="2056288"/>
                </a:lnTo>
                <a:lnTo>
                  <a:pt x="1753727" y="2056288"/>
                </a:lnTo>
                <a:lnTo>
                  <a:pt x="1753727" y="1805414"/>
                </a:lnTo>
                <a:close/>
                <a:moveTo>
                  <a:pt x="0" y="1559869"/>
                </a:moveTo>
                <a:lnTo>
                  <a:pt x="870533" y="1559869"/>
                </a:lnTo>
                <a:lnTo>
                  <a:pt x="870533" y="1868216"/>
                </a:lnTo>
                <a:lnTo>
                  <a:pt x="700385" y="1868216"/>
                </a:lnTo>
                <a:lnTo>
                  <a:pt x="700385" y="3040078"/>
                </a:lnTo>
                <a:lnTo>
                  <a:pt x="1079673" y="3040078"/>
                </a:lnTo>
                <a:lnTo>
                  <a:pt x="1079673" y="2721691"/>
                </a:lnTo>
                <a:lnTo>
                  <a:pt x="1503649" y="2721691"/>
                </a:lnTo>
                <a:lnTo>
                  <a:pt x="1503649" y="3040078"/>
                </a:lnTo>
                <a:lnTo>
                  <a:pt x="1503649" y="3125297"/>
                </a:lnTo>
                <a:lnTo>
                  <a:pt x="1503649" y="3348424"/>
                </a:lnTo>
                <a:lnTo>
                  <a:pt x="2" y="3348424"/>
                </a:lnTo>
                <a:lnTo>
                  <a:pt x="2" y="3040078"/>
                </a:lnTo>
                <a:lnTo>
                  <a:pt x="160779" y="3040078"/>
                </a:lnTo>
                <a:lnTo>
                  <a:pt x="160779" y="1868216"/>
                </a:lnTo>
                <a:lnTo>
                  <a:pt x="0" y="1868216"/>
                </a:lnTo>
                <a:close/>
                <a:moveTo>
                  <a:pt x="2404792" y="1056835"/>
                </a:moveTo>
                <a:cubicBezTo>
                  <a:pt x="2653236" y="1053203"/>
                  <a:pt x="2846615" y="1132462"/>
                  <a:pt x="3041339" y="1217006"/>
                </a:cubicBezTo>
                <a:cubicBezTo>
                  <a:pt x="3177103" y="1292844"/>
                  <a:pt x="3185654" y="1358251"/>
                  <a:pt x="3162662" y="1421790"/>
                </a:cubicBezTo>
                <a:cubicBezTo>
                  <a:pt x="3135070" y="1490420"/>
                  <a:pt x="3073394" y="1544137"/>
                  <a:pt x="2955120" y="1490027"/>
                </a:cubicBezTo>
                <a:cubicBezTo>
                  <a:pt x="2799905" y="1362647"/>
                  <a:pt x="2303258" y="1258941"/>
                  <a:pt x="1996297" y="1439301"/>
                </a:cubicBezTo>
                <a:cubicBezTo>
                  <a:pt x="1912263" y="1500986"/>
                  <a:pt x="1740474" y="1549432"/>
                  <a:pt x="1695640" y="1440804"/>
                </a:cubicBezTo>
                <a:cubicBezTo>
                  <a:pt x="1684431" y="1405047"/>
                  <a:pt x="1680310" y="1375083"/>
                  <a:pt x="1683036" y="1349036"/>
                </a:cubicBezTo>
                <a:cubicBezTo>
                  <a:pt x="1691216" y="1270893"/>
                  <a:pt x="1761018" y="1227996"/>
                  <a:pt x="1885936" y="1169661"/>
                </a:cubicBezTo>
                <a:cubicBezTo>
                  <a:pt x="2086835" y="1091036"/>
                  <a:pt x="2255725" y="1059015"/>
                  <a:pt x="2404792" y="1056835"/>
                </a:cubicBezTo>
                <a:close/>
                <a:moveTo>
                  <a:pt x="2379939" y="525939"/>
                </a:moveTo>
                <a:cubicBezTo>
                  <a:pt x="2879635" y="523330"/>
                  <a:pt x="3277619" y="723329"/>
                  <a:pt x="3415595" y="816328"/>
                </a:cubicBezTo>
                <a:cubicBezTo>
                  <a:pt x="3513176" y="870436"/>
                  <a:pt x="3605894" y="947824"/>
                  <a:pt x="3536918" y="1067180"/>
                </a:cubicBezTo>
                <a:cubicBezTo>
                  <a:pt x="3436697" y="1161368"/>
                  <a:pt x="3374414" y="1127048"/>
                  <a:pt x="3277643" y="1055532"/>
                </a:cubicBezTo>
                <a:cubicBezTo>
                  <a:pt x="3043086" y="964227"/>
                  <a:pt x="2525726" y="500925"/>
                  <a:pt x="1518639" y="1072440"/>
                </a:cubicBezTo>
                <a:cubicBezTo>
                  <a:pt x="1403814" y="1153603"/>
                  <a:pt x="1314548" y="1113414"/>
                  <a:pt x="1276609" y="1034639"/>
                </a:cubicBezTo>
                <a:cubicBezTo>
                  <a:pt x="1266889" y="1013346"/>
                  <a:pt x="1263419" y="992899"/>
                  <a:pt x="1265339" y="973244"/>
                </a:cubicBezTo>
                <a:cubicBezTo>
                  <a:pt x="1271097" y="914280"/>
                  <a:pt x="1325354" y="862450"/>
                  <a:pt x="1404829" y="816327"/>
                </a:cubicBezTo>
                <a:cubicBezTo>
                  <a:pt x="1743688" y="602008"/>
                  <a:pt x="2080122" y="527504"/>
                  <a:pt x="2379939" y="525939"/>
                </a:cubicBezTo>
                <a:close/>
                <a:moveTo>
                  <a:pt x="2328309" y="478"/>
                </a:moveTo>
                <a:cubicBezTo>
                  <a:pt x="2867607" y="-10742"/>
                  <a:pt x="3373895" y="176390"/>
                  <a:pt x="3780883" y="442703"/>
                </a:cubicBezTo>
                <a:cubicBezTo>
                  <a:pt x="3871566" y="483284"/>
                  <a:pt x="3971181" y="614776"/>
                  <a:pt x="3902204" y="713843"/>
                </a:cubicBezTo>
                <a:cubicBezTo>
                  <a:pt x="3808883" y="796758"/>
                  <a:pt x="3691418" y="734262"/>
                  <a:pt x="3625688" y="675144"/>
                </a:cubicBezTo>
                <a:cubicBezTo>
                  <a:pt x="3485001" y="587217"/>
                  <a:pt x="2454523" y="-190583"/>
                  <a:pt x="1158490" y="715725"/>
                </a:cubicBezTo>
                <a:cubicBezTo>
                  <a:pt x="1054011" y="803650"/>
                  <a:pt x="957845" y="746554"/>
                  <a:pt x="916460" y="684687"/>
                </a:cubicBezTo>
                <a:cubicBezTo>
                  <a:pt x="904440" y="661422"/>
                  <a:pt x="899749" y="637946"/>
                  <a:pt x="901094" y="614998"/>
                </a:cubicBezTo>
                <a:cubicBezTo>
                  <a:pt x="905127" y="546153"/>
                  <a:pt x="963480" y="482063"/>
                  <a:pt x="1041231" y="442703"/>
                </a:cubicBezTo>
                <a:cubicBezTo>
                  <a:pt x="1469432" y="137923"/>
                  <a:pt x="1908855" y="9205"/>
                  <a:pt x="2328309" y="4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DF9AF75-7154-4843-91D4-00A95463BF98}"/>
              </a:ext>
            </a:extLst>
          </p:cNvPr>
          <p:cNvSpPr txBox="1"/>
          <p:nvPr/>
        </p:nvSpPr>
        <p:spPr>
          <a:xfrm>
            <a:off x="777425" y="2097257"/>
            <a:ext cx="5489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i="0" dirty="0">
                <a:solidFill>
                  <a:srgbClr val="111111"/>
                </a:solidFill>
                <a:effectLst/>
                <a:latin typeface="SourceSansPro"/>
              </a:rPr>
              <a:t>A neural network is a series of algorithms that endeavors to recognize underlying relationships in a set of data through a process that mimics the way the human brain operates. In this sense, neural networks refer to systems of neurons, either organic or artificial in nature.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14" name="Rounded Rectangular Callout 31">
            <a:extLst>
              <a:ext uri="{FF2B5EF4-FFF2-40B4-BE49-F238E27FC236}">
                <a16:creationId xmlns:a16="http://schemas.microsoft.com/office/drawing/2014/main" id="{15783427-BC24-4B3E-B4FE-02BDD4D42756}"/>
              </a:ext>
            </a:extLst>
          </p:cNvPr>
          <p:cNvSpPr/>
          <p:nvPr/>
        </p:nvSpPr>
        <p:spPr>
          <a:xfrm flipH="1">
            <a:off x="2715433" y="4736640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15" name="그룹 6">
            <a:extLst>
              <a:ext uri="{FF2B5EF4-FFF2-40B4-BE49-F238E27FC236}">
                <a16:creationId xmlns:a16="http://schemas.microsoft.com/office/drawing/2014/main" id="{E35491B0-2DDB-4FC3-9504-93E88BF22C2C}"/>
              </a:ext>
            </a:extLst>
          </p:cNvPr>
          <p:cNvGrpSpPr/>
          <p:nvPr/>
        </p:nvGrpSpPr>
        <p:grpSpPr>
          <a:xfrm>
            <a:off x="959389" y="5477050"/>
            <a:ext cx="2262988" cy="766247"/>
            <a:chOff x="1730330" y="5175558"/>
            <a:chExt cx="1742087" cy="766247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97B9765-CDA1-4880-B231-D5CB5050C92B}"/>
                </a:ext>
              </a:extLst>
            </p:cNvPr>
            <p:cNvSpPr txBox="1"/>
            <p:nvPr/>
          </p:nvSpPr>
          <p:spPr>
            <a:xfrm>
              <a:off x="1730331" y="5387807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BA341D0-952B-4809-BFFE-6EA623FDFF01}"/>
                </a:ext>
              </a:extLst>
            </p:cNvPr>
            <p:cNvSpPr txBox="1"/>
            <p:nvPr/>
          </p:nvSpPr>
          <p:spPr>
            <a:xfrm>
              <a:off x="1730330" y="5175558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VALUE</a:t>
              </a:r>
            </a:p>
          </p:txBody>
        </p:sp>
      </p:grpSp>
      <p:sp>
        <p:nvSpPr>
          <p:cNvPr id="118" name="Rounded Rectangular Callout 47">
            <a:extLst>
              <a:ext uri="{FF2B5EF4-FFF2-40B4-BE49-F238E27FC236}">
                <a16:creationId xmlns:a16="http://schemas.microsoft.com/office/drawing/2014/main" id="{0F8847A2-D397-40DB-8037-717E880DA16D}"/>
              </a:ext>
            </a:extLst>
          </p:cNvPr>
          <p:cNvSpPr/>
          <p:nvPr/>
        </p:nvSpPr>
        <p:spPr>
          <a:xfrm flipH="1">
            <a:off x="5559690" y="4737500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19" name="그룹 4">
            <a:extLst>
              <a:ext uri="{FF2B5EF4-FFF2-40B4-BE49-F238E27FC236}">
                <a16:creationId xmlns:a16="http://schemas.microsoft.com/office/drawing/2014/main" id="{CECEEBC9-7AD8-4AB2-A0B3-117358B5E11B}"/>
              </a:ext>
            </a:extLst>
          </p:cNvPr>
          <p:cNvGrpSpPr/>
          <p:nvPr/>
        </p:nvGrpSpPr>
        <p:grpSpPr>
          <a:xfrm>
            <a:off x="3803646" y="5477910"/>
            <a:ext cx="2262988" cy="766247"/>
            <a:chOff x="3727326" y="5176417"/>
            <a:chExt cx="1742087" cy="766247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BC9479A-AFB3-4AC1-B930-9B799A6BAC9B}"/>
                </a:ext>
              </a:extLst>
            </p:cNvPr>
            <p:cNvSpPr txBox="1"/>
            <p:nvPr/>
          </p:nvSpPr>
          <p:spPr>
            <a:xfrm>
              <a:off x="3727327" y="5388666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7C6BE62-10C8-4A50-A87A-D130B7EB5BB5}"/>
                </a:ext>
              </a:extLst>
            </p:cNvPr>
            <p:cNvSpPr txBox="1"/>
            <p:nvPr/>
          </p:nvSpPr>
          <p:spPr>
            <a:xfrm>
              <a:off x="3727326" y="5176417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VALUE</a:t>
              </a:r>
            </a:p>
          </p:txBody>
        </p:sp>
      </p:grpSp>
      <p:sp>
        <p:nvSpPr>
          <p:cNvPr id="122" name="Rectangle 9">
            <a:extLst>
              <a:ext uri="{FF2B5EF4-FFF2-40B4-BE49-F238E27FC236}">
                <a16:creationId xmlns:a16="http://schemas.microsoft.com/office/drawing/2014/main" id="{EC4EE556-FFB9-4161-BEA9-F4D9ED8BAD4C}"/>
              </a:ext>
            </a:extLst>
          </p:cNvPr>
          <p:cNvSpPr/>
          <p:nvPr/>
        </p:nvSpPr>
        <p:spPr>
          <a:xfrm>
            <a:off x="2921150" y="4826378"/>
            <a:ext cx="279832" cy="26194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3" name="Rounded Rectangle 5">
            <a:extLst>
              <a:ext uri="{FF2B5EF4-FFF2-40B4-BE49-F238E27FC236}">
                <a16:creationId xmlns:a16="http://schemas.microsoft.com/office/drawing/2014/main" id="{25EF2CB3-68DD-4CC9-87A1-E21A387A9154}"/>
              </a:ext>
            </a:extLst>
          </p:cNvPr>
          <p:cNvSpPr/>
          <p:nvPr/>
        </p:nvSpPr>
        <p:spPr>
          <a:xfrm flipH="1">
            <a:off x="5690338" y="4831070"/>
            <a:ext cx="332679" cy="27444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C2E3F2-DA5B-4194-BB50-383D7DBA5AF7}"/>
              </a:ext>
            </a:extLst>
          </p:cNvPr>
          <p:cNvSpPr txBox="1"/>
          <p:nvPr/>
        </p:nvSpPr>
        <p:spPr>
          <a:xfrm>
            <a:off x="8616393" y="579861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Neural Network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B1A370-7C44-4E5A-899E-A8C91FC66D5F}"/>
              </a:ext>
            </a:extLst>
          </p:cNvPr>
          <p:cNvSpPr txBox="1"/>
          <p:nvPr/>
        </p:nvSpPr>
        <p:spPr>
          <a:xfrm>
            <a:off x="636935" y="527839"/>
            <a:ext cx="4512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476ADD"/>
                </a:solidFill>
                <a:latin typeface="Bahnschrift SemiBold SemiConden" panose="020B0502040204020203" pitchFamily="34" charset="0"/>
              </a:rPr>
              <a:t>Method used in this project</a:t>
            </a:r>
            <a:endParaRPr lang="en-ID" sz="3200" dirty="0">
              <a:solidFill>
                <a:srgbClr val="476ADD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CC22A77-49BA-4D57-B2CF-6D5ECDA26D11}"/>
              </a:ext>
            </a:extLst>
          </p:cNvPr>
          <p:cNvSpPr txBox="1"/>
          <p:nvPr/>
        </p:nvSpPr>
        <p:spPr>
          <a:xfrm>
            <a:off x="1212736" y="994067"/>
            <a:ext cx="39725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dirty="0">
                <a:solidFill>
                  <a:srgbClr val="5A28C8"/>
                </a:solidFill>
                <a:latin typeface="Bahnschrift SemiBold SemiConden" panose="020B0502040204020203" pitchFamily="34" charset="0"/>
              </a:rPr>
              <a:t>Neural Network</a:t>
            </a:r>
            <a:endParaRPr lang="en-ID" sz="4800" dirty="0">
              <a:solidFill>
                <a:srgbClr val="5A28C8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Final Result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209E52-DB3E-40D4-A6AC-7674404A5EF1}"/>
              </a:ext>
            </a:extLst>
          </p:cNvPr>
          <p:cNvGrpSpPr/>
          <p:nvPr/>
        </p:nvGrpSpPr>
        <p:grpSpPr>
          <a:xfrm>
            <a:off x="4051882" y="1920646"/>
            <a:ext cx="4068312" cy="4173038"/>
            <a:chOff x="2527882" y="1769366"/>
            <a:chExt cx="4068312" cy="4173038"/>
          </a:xfrm>
        </p:grpSpPr>
        <p:sp>
          <p:nvSpPr>
            <p:cNvPr id="4" name="Rectangle 8">
              <a:extLst>
                <a:ext uri="{FF2B5EF4-FFF2-40B4-BE49-F238E27FC236}">
                  <a16:creationId xmlns:a16="http://schemas.microsoft.com/office/drawing/2014/main" id="{F2425DE4-0B7F-4C03-AA9E-987DB04E6EB1}"/>
                </a:ext>
              </a:extLst>
            </p:cNvPr>
            <p:cNvSpPr/>
            <p:nvPr/>
          </p:nvSpPr>
          <p:spPr>
            <a:xfrm>
              <a:off x="2527882" y="3860800"/>
              <a:ext cx="2044119" cy="2024231"/>
            </a:xfrm>
            <a:custGeom>
              <a:avLst/>
              <a:gdLst/>
              <a:ahLst/>
              <a:cxnLst/>
              <a:rect l="l" t="t" r="r" b="b"/>
              <a:pathLst>
                <a:path w="2044119" h="2024231">
                  <a:moveTo>
                    <a:pt x="366464" y="0"/>
                  </a:moveTo>
                  <a:lnTo>
                    <a:pt x="556662" y="0"/>
                  </a:lnTo>
                  <a:cubicBezTo>
                    <a:pt x="561251" y="574041"/>
                    <a:pt x="908815" y="1117284"/>
                    <a:pt x="1480062" y="1349474"/>
                  </a:cubicBezTo>
                  <a:cubicBezTo>
                    <a:pt x="1664906" y="1424606"/>
                    <a:pt x="1856123" y="1460241"/>
                    <a:pt x="2044119" y="1459681"/>
                  </a:cubicBezTo>
                  <a:lnTo>
                    <a:pt x="2044119" y="1643731"/>
                  </a:lnTo>
                  <a:cubicBezTo>
                    <a:pt x="1976201" y="1643868"/>
                    <a:pt x="1907852" y="1639074"/>
                    <a:pt x="1839496" y="1629946"/>
                  </a:cubicBezTo>
                  <a:lnTo>
                    <a:pt x="1546504" y="2024231"/>
                  </a:lnTo>
                  <a:lnTo>
                    <a:pt x="955093" y="1783846"/>
                  </a:lnTo>
                  <a:lnTo>
                    <a:pt x="1025507" y="1299093"/>
                  </a:lnTo>
                  <a:cubicBezTo>
                    <a:pt x="905134" y="1209445"/>
                    <a:pt x="799404" y="1105116"/>
                    <a:pt x="713898" y="986746"/>
                  </a:cubicBezTo>
                  <a:lnTo>
                    <a:pt x="719682" y="1004573"/>
                  </a:lnTo>
                  <a:lnTo>
                    <a:pt x="195230" y="1037088"/>
                  </a:lnTo>
                  <a:lnTo>
                    <a:pt x="0" y="435261"/>
                  </a:lnTo>
                  <a:lnTo>
                    <a:pt x="381694" y="2021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Oval 21">
              <a:extLst>
                <a:ext uri="{FF2B5EF4-FFF2-40B4-BE49-F238E27FC236}">
                  <a16:creationId xmlns:a16="http://schemas.microsoft.com/office/drawing/2014/main" id="{0B9D5611-D5E5-4652-B270-E29FD02A0977}"/>
                </a:ext>
              </a:extLst>
            </p:cNvPr>
            <p:cNvSpPr/>
            <p:nvPr/>
          </p:nvSpPr>
          <p:spPr>
            <a:xfrm rot="437364">
              <a:off x="4621552" y="3784736"/>
              <a:ext cx="1916761" cy="2157668"/>
            </a:xfrm>
            <a:custGeom>
              <a:avLst/>
              <a:gdLst/>
              <a:ahLst/>
              <a:cxnLst/>
              <a:rect l="l" t="t" r="r" b="b"/>
              <a:pathLst>
                <a:path w="1916761" h="2157668">
                  <a:moveTo>
                    <a:pt x="1708415" y="144041"/>
                  </a:moveTo>
                  <a:lnTo>
                    <a:pt x="1725767" y="154715"/>
                  </a:lnTo>
                  <a:lnTo>
                    <a:pt x="1708415" y="150430"/>
                  </a:lnTo>
                  <a:close/>
                  <a:moveTo>
                    <a:pt x="1300025" y="24192"/>
                  </a:moveTo>
                  <a:lnTo>
                    <a:pt x="1489147" y="0"/>
                  </a:lnTo>
                  <a:cubicBezTo>
                    <a:pt x="1500273" y="82796"/>
                    <a:pt x="1504062" y="167059"/>
                    <a:pt x="1500308" y="252054"/>
                  </a:cubicBezTo>
                  <a:lnTo>
                    <a:pt x="1916761" y="480508"/>
                  </a:lnTo>
                  <a:lnTo>
                    <a:pt x="1751401" y="1090339"/>
                  </a:lnTo>
                  <a:lnTo>
                    <a:pt x="1246060" y="1081941"/>
                  </a:lnTo>
                  <a:cubicBezTo>
                    <a:pt x="1182167" y="1187433"/>
                    <a:pt x="1104758" y="1282578"/>
                    <a:pt x="1018020" y="1367515"/>
                  </a:cubicBezTo>
                  <a:lnTo>
                    <a:pt x="1183977" y="1795543"/>
                  </a:lnTo>
                  <a:lnTo>
                    <a:pt x="660625" y="2157668"/>
                  </a:lnTo>
                  <a:lnTo>
                    <a:pt x="452734" y="1979318"/>
                  </a:lnTo>
                  <a:lnTo>
                    <a:pt x="452343" y="1979754"/>
                  </a:lnTo>
                  <a:lnTo>
                    <a:pt x="407306" y="1940346"/>
                  </a:lnTo>
                  <a:lnTo>
                    <a:pt x="263664" y="1817114"/>
                  </a:lnTo>
                  <a:lnTo>
                    <a:pt x="265236" y="1816026"/>
                  </a:lnTo>
                  <a:lnTo>
                    <a:pt x="248277" y="1801186"/>
                  </a:lnTo>
                  <a:cubicBezTo>
                    <a:pt x="175016" y="1821669"/>
                    <a:pt x="99852" y="1836107"/>
                    <a:pt x="23294" y="1843500"/>
                  </a:cubicBezTo>
                  <a:lnTo>
                    <a:pt x="0" y="1661401"/>
                  </a:lnTo>
                  <a:cubicBezTo>
                    <a:pt x="586249" y="1594555"/>
                    <a:pt x="1099236" y="1182477"/>
                    <a:pt x="1261282" y="584868"/>
                  </a:cubicBezTo>
                  <a:cubicBezTo>
                    <a:pt x="1312404" y="396331"/>
                    <a:pt x="1323933" y="206529"/>
                    <a:pt x="1300025" y="24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Oval 21">
              <a:extLst>
                <a:ext uri="{FF2B5EF4-FFF2-40B4-BE49-F238E27FC236}">
                  <a16:creationId xmlns:a16="http://schemas.microsoft.com/office/drawing/2014/main" id="{33F8C500-B6D6-43A0-A2B8-3D8D17C094D8}"/>
                </a:ext>
              </a:extLst>
            </p:cNvPr>
            <p:cNvSpPr/>
            <p:nvPr/>
          </p:nvSpPr>
          <p:spPr>
            <a:xfrm rot="437364">
              <a:off x="2587685" y="1769366"/>
              <a:ext cx="1903947" cy="2166804"/>
            </a:xfrm>
            <a:custGeom>
              <a:avLst/>
              <a:gdLst/>
              <a:ahLst/>
              <a:cxnLst/>
              <a:rect l="l" t="t" r="r" b="b"/>
              <a:pathLst>
                <a:path w="1903947" h="2166804">
                  <a:moveTo>
                    <a:pt x="1248722" y="0"/>
                  </a:moveTo>
                  <a:lnTo>
                    <a:pt x="1627097" y="360618"/>
                  </a:lnTo>
                  <a:lnTo>
                    <a:pt x="1623294" y="362966"/>
                  </a:lnTo>
                  <a:cubicBezTo>
                    <a:pt x="1706758" y="337014"/>
                    <a:pt x="1792834" y="318893"/>
                    <a:pt x="1880669" y="309126"/>
                  </a:cubicBezTo>
                  <a:lnTo>
                    <a:pt x="1903947" y="491102"/>
                  </a:lnTo>
                  <a:cubicBezTo>
                    <a:pt x="1322097" y="562522"/>
                    <a:pt x="814151" y="973268"/>
                    <a:pt x="653054" y="1567381"/>
                  </a:cubicBezTo>
                  <a:cubicBezTo>
                    <a:pt x="600572" y="1760932"/>
                    <a:pt x="589817" y="1955818"/>
                    <a:pt x="615630" y="2142672"/>
                  </a:cubicBezTo>
                  <a:lnTo>
                    <a:pt x="426969" y="2166804"/>
                  </a:lnTo>
                  <a:cubicBezTo>
                    <a:pt x="416234" y="2094458"/>
                    <a:pt x="410995" y="2020927"/>
                    <a:pt x="410980" y="1946726"/>
                  </a:cubicBezTo>
                  <a:lnTo>
                    <a:pt x="0" y="1721274"/>
                  </a:lnTo>
                  <a:lnTo>
                    <a:pt x="165358" y="1111442"/>
                  </a:lnTo>
                  <a:lnTo>
                    <a:pt x="636319" y="1119271"/>
                  </a:lnTo>
                  <a:cubicBezTo>
                    <a:pt x="700213" y="1007851"/>
                    <a:pt x="777366" y="906262"/>
                    <a:pt x="864645" y="815331"/>
                  </a:cubicBezTo>
                  <a:lnTo>
                    <a:pt x="706904" y="33456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15">
              <a:extLst>
                <a:ext uri="{FF2B5EF4-FFF2-40B4-BE49-F238E27FC236}">
                  <a16:creationId xmlns:a16="http://schemas.microsoft.com/office/drawing/2014/main" id="{01DDB391-7DED-49D9-A64C-472011E3CA75}"/>
                </a:ext>
              </a:extLst>
            </p:cNvPr>
            <p:cNvSpPr/>
            <p:nvPr/>
          </p:nvSpPr>
          <p:spPr>
            <a:xfrm>
              <a:off x="4555381" y="1792645"/>
              <a:ext cx="2040813" cy="2068155"/>
            </a:xfrm>
            <a:custGeom>
              <a:avLst/>
              <a:gdLst/>
              <a:ahLst/>
              <a:cxnLst/>
              <a:rect l="l" t="t" r="r" b="b"/>
              <a:pathLst>
                <a:path w="2040813" h="2068155">
                  <a:moveTo>
                    <a:pt x="520053" y="0"/>
                  </a:moveTo>
                  <a:lnTo>
                    <a:pt x="1111462" y="240384"/>
                  </a:lnTo>
                  <a:lnTo>
                    <a:pt x="1036786" y="754460"/>
                  </a:lnTo>
                  <a:lnTo>
                    <a:pt x="1021317" y="748171"/>
                  </a:lnTo>
                  <a:cubicBezTo>
                    <a:pt x="1142506" y="837417"/>
                    <a:pt x="1249045" y="941474"/>
                    <a:pt x="1335290" y="1059739"/>
                  </a:cubicBezTo>
                  <a:lnTo>
                    <a:pt x="1814020" y="1005063"/>
                  </a:lnTo>
                  <a:lnTo>
                    <a:pt x="2040813" y="1596059"/>
                  </a:lnTo>
                  <a:lnTo>
                    <a:pt x="1672411" y="1848385"/>
                  </a:lnTo>
                  <a:cubicBezTo>
                    <a:pt x="1682906" y="1920885"/>
                    <a:pt x="1688379" y="1994315"/>
                    <a:pt x="1687912" y="2068155"/>
                  </a:cubicBezTo>
                  <a:lnTo>
                    <a:pt x="1497249" y="2068155"/>
                  </a:lnTo>
                  <a:cubicBezTo>
                    <a:pt x="1499106" y="1488724"/>
                    <a:pt x="1150503" y="938186"/>
                    <a:pt x="574393" y="704018"/>
                  </a:cubicBezTo>
                  <a:cubicBezTo>
                    <a:pt x="467666" y="660637"/>
                    <a:pt x="358815" y="630425"/>
                    <a:pt x="249685" y="612618"/>
                  </a:cubicBezTo>
                  <a:cubicBezTo>
                    <a:pt x="213308" y="606683"/>
                    <a:pt x="176901" y="602126"/>
                    <a:pt x="140531" y="598919"/>
                  </a:cubicBezTo>
                  <a:cubicBezTo>
                    <a:pt x="93574" y="594779"/>
                    <a:pt x="46680" y="592889"/>
                    <a:pt x="0" y="593905"/>
                  </a:cubicBezTo>
                  <a:lnTo>
                    <a:pt x="0" y="409496"/>
                  </a:lnTo>
                  <a:cubicBezTo>
                    <a:pt x="74584" y="408781"/>
                    <a:pt x="149703" y="413983"/>
                    <a:pt x="224810" y="424420"/>
                  </a:cubicBezTo>
                  <a:lnTo>
                    <a:pt x="209339" y="418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CEB85692-5D45-4C9F-BBF2-FD6CA02F3257}"/>
              </a:ext>
            </a:extLst>
          </p:cNvPr>
          <p:cNvSpPr/>
          <p:nvPr/>
        </p:nvSpPr>
        <p:spPr>
          <a:xfrm>
            <a:off x="4971456" y="2892582"/>
            <a:ext cx="2229169" cy="22291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Donut 2">
            <a:extLst>
              <a:ext uri="{FF2B5EF4-FFF2-40B4-BE49-F238E27FC236}">
                <a16:creationId xmlns:a16="http://schemas.microsoft.com/office/drawing/2014/main" id="{D7FD98A3-E9A7-4CBD-911E-AEE5C1F3CFF1}"/>
              </a:ext>
            </a:extLst>
          </p:cNvPr>
          <p:cNvSpPr/>
          <p:nvPr/>
        </p:nvSpPr>
        <p:spPr>
          <a:xfrm>
            <a:off x="4733980" y="2655106"/>
            <a:ext cx="2704121" cy="2704121"/>
          </a:xfrm>
          <a:prstGeom prst="donut">
            <a:avLst>
              <a:gd name="adj" fmla="val 38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F742EB7-6E7C-4177-B6CB-B126E7A7D026}"/>
              </a:ext>
            </a:extLst>
          </p:cNvPr>
          <p:cNvGrpSpPr/>
          <p:nvPr/>
        </p:nvGrpSpPr>
        <p:grpSpPr>
          <a:xfrm>
            <a:off x="5275903" y="3456149"/>
            <a:ext cx="1689597" cy="840075"/>
            <a:chOff x="6670497" y="4267516"/>
            <a:chExt cx="4190656" cy="208361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04A1F5B-908A-406A-ACBB-8EB127DAF2D6}"/>
                </a:ext>
              </a:extLst>
            </p:cNvPr>
            <p:cNvSpPr/>
            <p:nvPr/>
          </p:nvSpPr>
          <p:spPr>
            <a:xfrm>
              <a:off x="6670497" y="4910589"/>
              <a:ext cx="2028518" cy="1440540"/>
            </a:xfrm>
            <a:custGeom>
              <a:avLst/>
              <a:gdLst>
                <a:gd name="connsiteX0" fmla="*/ 1359605 w 2028518"/>
                <a:gd name="connsiteY0" fmla="*/ 1366447 h 1440540"/>
                <a:gd name="connsiteX1" fmla="*/ 1359605 w 2028518"/>
                <a:gd name="connsiteY1" fmla="*/ 1406271 h 1440540"/>
                <a:gd name="connsiteX2" fmla="*/ 1942246 w 2028518"/>
                <a:gd name="connsiteY2" fmla="*/ 1406271 h 1440540"/>
                <a:gd name="connsiteX3" fmla="*/ 1942246 w 2028518"/>
                <a:gd name="connsiteY3" fmla="*/ 1366447 h 1440540"/>
                <a:gd name="connsiteX4" fmla="*/ 1359605 w 2028518"/>
                <a:gd name="connsiteY4" fmla="*/ 1305350 h 1440540"/>
                <a:gd name="connsiteX5" fmla="*/ 1359605 w 2028518"/>
                <a:gd name="connsiteY5" fmla="*/ 1345174 h 1440540"/>
                <a:gd name="connsiteX6" fmla="*/ 1942246 w 2028518"/>
                <a:gd name="connsiteY6" fmla="*/ 1345174 h 1440540"/>
                <a:gd name="connsiteX7" fmla="*/ 1942246 w 2028518"/>
                <a:gd name="connsiteY7" fmla="*/ 1305350 h 1440540"/>
                <a:gd name="connsiteX8" fmla="*/ 1359605 w 2028518"/>
                <a:gd name="connsiteY8" fmla="*/ 1244254 h 1440540"/>
                <a:gd name="connsiteX9" fmla="*/ 1359605 w 2028518"/>
                <a:gd name="connsiteY9" fmla="*/ 1284078 h 1440540"/>
                <a:gd name="connsiteX10" fmla="*/ 1942246 w 2028518"/>
                <a:gd name="connsiteY10" fmla="*/ 1284078 h 1440540"/>
                <a:gd name="connsiteX11" fmla="*/ 1942246 w 2028518"/>
                <a:gd name="connsiteY11" fmla="*/ 1244254 h 1440540"/>
                <a:gd name="connsiteX12" fmla="*/ 1359605 w 2028518"/>
                <a:gd name="connsiteY12" fmla="*/ 1183157 h 1440540"/>
                <a:gd name="connsiteX13" fmla="*/ 1359605 w 2028518"/>
                <a:gd name="connsiteY13" fmla="*/ 1222981 h 1440540"/>
                <a:gd name="connsiteX14" fmla="*/ 1942246 w 2028518"/>
                <a:gd name="connsiteY14" fmla="*/ 1222981 h 1440540"/>
                <a:gd name="connsiteX15" fmla="*/ 1942246 w 2028518"/>
                <a:gd name="connsiteY15" fmla="*/ 1183157 h 1440540"/>
                <a:gd name="connsiteX16" fmla="*/ 1003047 w 2028518"/>
                <a:gd name="connsiteY16" fmla="*/ 821458 h 1440540"/>
                <a:gd name="connsiteX17" fmla="*/ 1003047 w 2028518"/>
                <a:gd name="connsiteY17" fmla="*/ 1439143 h 1440540"/>
                <a:gd name="connsiteX18" fmla="*/ 1259865 w 2028518"/>
                <a:gd name="connsiteY18" fmla="*/ 1439143 h 1440540"/>
                <a:gd name="connsiteX19" fmla="*/ 1259865 w 2028518"/>
                <a:gd name="connsiteY19" fmla="*/ 821458 h 1440540"/>
                <a:gd name="connsiteX20" fmla="*/ 640721 w 2028518"/>
                <a:gd name="connsiteY20" fmla="*/ 818736 h 1440540"/>
                <a:gd name="connsiteX21" fmla="*/ 640721 w 2028518"/>
                <a:gd name="connsiteY21" fmla="*/ 1436421 h 1440540"/>
                <a:gd name="connsiteX22" fmla="*/ 860983 w 2028518"/>
                <a:gd name="connsiteY22" fmla="*/ 1436421 h 1440540"/>
                <a:gd name="connsiteX23" fmla="*/ 860983 w 2028518"/>
                <a:gd name="connsiteY23" fmla="*/ 818736 h 1440540"/>
                <a:gd name="connsiteX24" fmla="*/ 1818380 w 2028518"/>
                <a:gd name="connsiteY24" fmla="*/ 734607 h 1440540"/>
                <a:gd name="connsiteX25" fmla="*/ 1818380 w 2028518"/>
                <a:gd name="connsiteY25" fmla="*/ 807677 h 1440540"/>
                <a:gd name="connsiteX26" fmla="*/ 1916476 w 2028518"/>
                <a:gd name="connsiteY26" fmla="*/ 807677 h 1440540"/>
                <a:gd name="connsiteX27" fmla="*/ 1916476 w 2028518"/>
                <a:gd name="connsiteY27" fmla="*/ 734607 h 1440540"/>
                <a:gd name="connsiteX28" fmla="*/ 1634779 w 2028518"/>
                <a:gd name="connsiteY28" fmla="*/ 734607 h 1440540"/>
                <a:gd name="connsiteX29" fmla="*/ 1634779 w 2028518"/>
                <a:gd name="connsiteY29" fmla="*/ 807677 h 1440540"/>
                <a:gd name="connsiteX30" fmla="*/ 1732875 w 2028518"/>
                <a:gd name="connsiteY30" fmla="*/ 807677 h 1440540"/>
                <a:gd name="connsiteX31" fmla="*/ 1732875 w 2028518"/>
                <a:gd name="connsiteY31" fmla="*/ 734607 h 1440540"/>
                <a:gd name="connsiteX32" fmla="*/ 1451179 w 2028518"/>
                <a:gd name="connsiteY32" fmla="*/ 734607 h 1440540"/>
                <a:gd name="connsiteX33" fmla="*/ 1451179 w 2028518"/>
                <a:gd name="connsiteY33" fmla="*/ 807677 h 1440540"/>
                <a:gd name="connsiteX34" fmla="*/ 1549275 w 2028518"/>
                <a:gd name="connsiteY34" fmla="*/ 807677 h 1440540"/>
                <a:gd name="connsiteX35" fmla="*/ 1549275 w 2028518"/>
                <a:gd name="connsiteY35" fmla="*/ 734607 h 1440540"/>
                <a:gd name="connsiteX36" fmla="*/ 1818380 w 2028518"/>
                <a:gd name="connsiteY36" fmla="*/ 582994 h 1440540"/>
                <a:gd name="connsiteX37" fmla="*/ 1818380 w 2028518"/>
                <a:gd name="connsiteY37" fmla="*/ 656064 h 1440540"/>
                <a:gd name="connsiteX38" fmla="*/ 1916476 w 2028518"/>
                <a:gd name="connsiteY38" fmla="*/ 656064 h 1440540"/>
                <a:gd name="connsiteX39" fmla="*/ 1916476 w 2028518"/>
                <a:gd name="connsiteY39" fmla="*/ 582994 h 1440540"/>
                <a:gd name="connsiteX40" fmla="*/ 1634779 w 2028518"/>
                <a:gd name="connsiteY40" fmla="*/ 582994 h 1440540"/>
                <a:gd name="connsiteX41" fmla="*/ 1634779 w 2028518"/>
                <a:gd name="connsiteY41" fmla="*/ 656064 h 1440540"/>
                <a:gd name="connsiteX42" fmla="*/ 1732875 w 2028518"/>
                <a:gd name="connsiteY42" fmla="*/ 656064 h 1440540"/>
                <a:gd name="connsiteX43" fmla="*/ 1732875 w 2028518"/>
                <a:gd name="connsiteY43" fmla="*/ 582994 h 1440540"/>
                <a:gd name="connsiteX44" fmla="*/ 1451179 w 2028518"/>
                <a:gd name="connsiteY44" fmla="*/ 582994 h 1440540"/>
                <a:gd name="connsiteX45" fmla="*/ 1451179 w 2028518"/>
                <a:gd name="connsiteY45" fmla="*/ 656064 h 1440540"/>
                <a:gd name="connsiteX46" fmla="*/ 1549275 w 2028518"/>
                <a:gd name="connsiteY46" fmla="*/ 656064 h 1440540"/>
                <a:gd name="connsiteX47" fmla="*/ 1549275 w 2028518"/>
                <a:gd name="connsiteY47" fmla="*/ 582994 h 1440540"/>
                <a:gd name="connsiteX48" fmla="*/ 403424 w 2028518"/>
                <a:gd name="connsiteY48" fmla="*/ 499916 h 1440540"/>
                <a:gd name="connsiteX49" fmla="*/ 348620 w 2028518"/>
                <a:gd name="connsiteY49" fmla="*/ 554720 h 1440540"/>
                <a:gd name="connsiteX50" fmla="*/ 348620 w 2028518"/>
                <a:gd name="connsiteY50" fmla="*/ 1438886 h 1440540"/>
                <a:gd name="connsiteX51" fmla="*/ 458227 w 2028518"/>
                <a:gd name="connsiteY51" fmla="*/ 1438886 h 1440540"/>
                <a:gd name="connsiteX52" fmla="*/ 458228 w 2028518"/>
                <a:gd name="connsiteY52" fmla="*/ 554720 h 1440540"/>
                <a:gd name="connsiteX53" fmla="*/ 403424 w 2028518"/>
                <a:gd name="connsiteY53" fmla="*/ 499916 h 1440540"/>
                <a:gd name="connsiteX54" fmla="*/ 169200 w 2028518"/>
                <a:gd name="connsiteY54" fmla="*/ 496212 h 1440540"/>
                <a:gd name="connsiteX55" fmla="*/ 114396 w 2028518"/>
                <a:gd name="connsiteY55" fmla="*/ 551016 h 1440540"/>
                <a:gd name="connsiteX56" fmla="*/ 114396 w 2028518"/>
                <a:gd name="connsiteY56" fmla="*/ 1435182 h 1440540"/>
                <a:gd name="connsiteX57" fmla="*/ 224003 w 2028518"/>
                <a:gd name="connsiteY57" fmla="*/ 1435182 h 1440540"/>
                <a:gd name="connsiteX58" fmla="*/ 224004 w 2028518"/>
                <a:gd name="connsiteY58" fmla="*/ 551016 h 1440540"/>
                <a:gd name="connsiteX59" fmla="*/ 169200 w 2028518"/>
                <a:gd name="connsiteY59" fmla="*/ 496212 h 1440540"/>
                <a:gd name="connsiteX60" fmla="*/ 1818380 w 2028518"/>
                <a:gd name="connsiteY60" fmla="*/ 431380 h 1440540"/>
                <a:gd name="connsiteX61" fmla="*/ 1818380 w 2028518"/>
                <a:gd name="connsiteY61" fmla="*/ 504450 h 1440540"/>
                <a:gd name="connsiteX62" fmla="*/ 1916476 w 2028518"/>
                <a:gd name="connsiteY62" fmla="*/ 504450 h 1440540"/>
                <a:gd name="connsiteX63" fmla="*/ 1916476 w 2028518"/>
                <a:gd name="connsiteY63" fmla="*/ 431380 h 1440540"/>
                <a:gd name="connsiteX64" fmla="*/ 1634779 w 2028518"/>
                <a:gd name="connsiteY64" fmla="*/ 431380 h 1440540"/>
                <a:gd name="connsiteX65" fmla="*/ 1634779 w 2028518"/>
                <a:gd name="connsiteY65" fmla="*/ 504450 h 1440540"/>
                <a:gd name="connsiteX66" fmla="*/ 1732875 w 2028518"/>
                <a:gd name="connsiteY66" fmla="*/ 504450 h 1440540"/>
                <a:gd name="connsiteX67" fmla="*/ 1732875 w 2028518"/>
                <a:gd name="connsiteY67" fmla="*/ 431380 h 1440540"/>
                <a:gd name="connsiteX68" fmla="*/ 1451179 w 2028518"/>
                <a:gd name="connsiteY68" fmla="*/ 431380 h 1440540"/>
                <a:gd name="connsiteX69" fmla="*/ 1451179 w 2028518"/>
                <a:gd name="connsiteY69" fmla="*/ 504450 h 1440540"/>
                <a:gd name="connsiteX70" fmla="*/ 1549275 w 2028518"/>
                <a:gd name="connsiteY70" fmla="*/ 504450 h 1440540"/>
                <a:gd name="connsiteX71" fmla="*/ 1549275 w 2028518"/>
                <a:gd name="connsiteY71" fmla="*/ 431380 h 1440540"/>
                <a:gd name="connsiteX72" fmla="*/ 1254606 w 2028518"/>
                <a:gd name="connsiteY72" fmla="*/ 431380 h 1440540"/>
                <a:gd name="connsiteX73" fmla="*/ 1254606 w 2028518"/>
                <a:gd name="connsiteY73" fmla="*/ 504450 h 1440540"/>
                <a:gd name="connsiteX74" fmla="*/ 1352702 w 2028518"/>
                <a:gd name="connsiteY74" fmla="*/ 504450 h 1440540"/>
                <a:gd name="connsiteX75" fmla="*/ 1352702 w 2028518"/>
                <a:gd name="connsiteY75" fmla="*/ 431380 h 1440540"/>
                <a:gd name="connsiteX76" fmla="*/ 1071005 w 2028518"/>
                <a:gd name="connsiteY76" fmla="*/ 431380 h 1440540"/>
                <a:gd name="connsiteX77" fmla="*/ 1071005 w 2028518"/>
                <a:gd name="connsiteY77" fmla="*/ 504450 h 1440540"/>
                <a:gd name="connsiteX78" fmla="*/ 1169101 w 2028518"/>
                <a:gd name="connsiteY78" fmla="*/ 504450 h 1440540"/>
                <a:gd name="connsiteX79" fmla="*/ 1169101 w 2028518"/>
                <a:gd name="connsiteY79" fmla="*/ 431380 h 1440540"/>
                <a:gd name="connsiteX80" fmla="*/ 887405 w 2028518"/>
                <a:gd name="connsiteY80" fmla="*/ 431380 h 1440540"/>
                <a:gd name="connsiteX81" fmla="*/ 887405 w 2028518"/>
                <a:gd name="connsiteY81" fmla="*/ 504450 h 1440540"/>
                <a:gd name="connsiteX82" fmla="*/ 985501 w 2028518"/>
                <a:gd name="connsiteY82" fmla="*/ 504450 h 1440540"/>
                <a:gd name="connsiteX83" fmla="*/ 985501 w 2028518"/>
                <a:gd name="connsiteY83" fmla="*/ 431380 h 1440540"/>
                <a:gd name="connsiteX84" fmla="*/ 726849 w 2028518"/>
                <a:gd name="connsiteY84" fmla="*/ 431380 h 1440540"/>
                <a:gd name="connsiteX85" fmla="*/ 726849 w 2028518"/>
                <a:gd name="connsiteY85" fmla="*/ 504450 h 1440540"/>
                <a:gd name="connsiteX86" fmla="*/ 824945 w 2028518"/>
                <a:gd name="connsiteY86" fmla="*/ 504450 h 1440540"/>
                <a:gd name="connsiteX87" fmla="*/ 824945 w 2028518"/>
                <a:gd name="connsiteY87" fmla="*/ 431380 h 1440540"/>
                <a:gd name="connsiteX88" fmla="*/ 543248 w 2028518"/>
                <a:gd name="connsiteY88" fmla="*/ 431380 h 1440540"/>
                <a:gd name="connsiteX89" fmla="*/ 543248 w 2028518"/>
                <a:gd name="connsiteY89" fmla="*/ 504450 h 1440540"/>
                <a:gd name="connsiteX90" fmla="*/ 641344 w 2028518"/>
                <a:gd name="connsiteY90" fmla="*/ 504450 h 1440540"/>
                <a:gd name="connsiteX91" fmla="*/ 641344 w 2028518"/>
                <a:gd name="connsiteY91" fmla="*/ 431380 h 1440540"/>
                <a:gd name="connsiteX92" fmla="*/ 525663 w 2028518"/>
                <a:gd name="connsiteY92" fmla="*/ 0 h 1440540"/>
                <a:gd name="connsiteX93" fmla="*/ 525663 w 2028518"/>
                <a:gd name="connsiteY93" fmla="*/ 296929 h 1440540"/>
                <a:gd name="connsiteX94" fmla="*/ 1026614 w 2028518"/>
                <a:gd name="connsiteY94" fmla="*/ 0 h 1440540"/>
                <a:gd name="connsiteX95" fmla="*/ 1026614 w 2028518"/>
                <a:gd name="connsiteY95" fmla="*/ 296930 h 1440540"/>
                <a:gd name="connsiteX96" fmla="*/ 1527566 w 2028518"/>
                <a:gd name="connsiteY96" fmla="*/ 0 h 1440540"/>
                <a:gd name="connsiteX97" fmla="*/ 1527566 w 2028518"/>
                <a:gd name="connsiteY97" fmla="*/ 296930 h 1440540"/>
                <a:gd name="connsiteX98" fmla="*/ 2028518 w 2028518"/>
                <a:gd name="connsiteY98" fmla="*/ 0 h 1440540"/>
                <a:gd name="connsiteX99" fmla="*/ 2028518 w 2028518"/>
                <a:gd name="connsiteY99" fmla="*/ 311577 h 1440540"/>
                <a:gd name="connsiteX100" fmla="*/ 2028518 w 2028518"/>
                <a:gd name="connsiteY100" fmla="*/ 1440540 h 1440540"/>
                <a:gd name="connsiteX101" fmla="*/ 0 w 2028518"/>
                <a:gd name="connsiteY101" fmla="*/ 1440540 h 1440540"/>
                <a:gd name="connsiteX102" fmla="*/ 0 w 2028518"/>
                <a:gd name="connsiteY102" fmla="*/ 311577 h 1440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2028518" h="1440540">
                  <a:moveTo>
                    <a:pt x="1359605" y="1366447"/>
                  </a:moveTo>
                  <a:lnTo>
                    <a:pt x="1359605" y="1406271"/>
                  </a:lnTo>
                  <a:lnTo>
                    <a:pt x="1942246" y="1406271"/>
                  </a:lnTo>
                  <a:lnTo>
                    <a:pt x="1942246" y="1366447"/>
                  </a:lnTo>
                  <a:close/>
                  <a:moveTo>
                    <a:pt x="1359605" y="1305350"/>
                  </a:moveTo>
                  <a:lnTo>
                    <a:pt x="1359605" y="1345174"/>
                  </a:lnTo>
                  <a:lnTo>
                    <a:pt x="1942246" y="1345174"/>
                  </a:lnTo>
                  <a:lnTo>
                    <a:pt x="1942246" y="1305350"/>
                  </a:lnTo>
                  <a:close/>
                  <a:moveTo>
                    <a:pt x="1359605" y="1244254"/>
                  </a:moveTo>
                  <a:lnTo>
                    <a:pt x="1359605" y="1284078"/>
                  </a:lnTo>
                  <a:lnTo>
                    <a:pt x="1942246" y="1284078"/>
                  </a:lnTo>
                  <a:lnTo>
                    <a:pt x="1942246" y="1244254"/>
                  </a:lnTo>
                  <a:close/>
                  <a:moveTo>
                    <a:pt x="1359605" y="1183157"/>
                  </a:moveTo>
                  <a:lnTo>
                    <a:pt x="1359605" y="1222981"/>
                  </a:lnTo>
                  <a:lnTo>
                    <a:pt x="1942246" y="1222981"/>
                  </a:lnTo>
                  <a:lnTo>
                    <a:pt x="1942246" y="1183157"/>
                  </a:lnTo>
                  <a:close/>
                  <a:moveTo>
                    <a:pt x="1003047" y="821458"/>
                  </a:moveTo>
                  <a:lnTo>
                    <a:pt x="1003047" y="1439143"/>
                  </a:lnTo>
                  <a:lnTo>
                    <a:pt x="1259865" y="1439143"/>
                  </a:lnTo>
                  <a:lnTo>
                    <a:pt x="1259865" y="821458"/>
                  </a:lnTo>
                  <a:close/>
                  <a:moveTo>
                    <a:pt x="640721" y="818736"/>
                  </a:moveTo>
                  <a:lnTo>
                    <a:pt x="640721" y="1436421"/>
                  </a:lnTo>
                  <a:lnTo>
                    <a:pt x="860983" y="1436421"/>
                  </a:lnTo>
                  <a:lnTo>
                    <a:pt x="860983" y="818736"/>
                  </a:lnTo>
                  <a:close/>
                  <a:moveTo>
                    <a:pt x="1818380" y="734607"/>
                  </a:moveTo>
                  <a:lnTo>
                    <a:pt x="1818380" y="807677"/>
                  </a:lnTo>
                  <a:lnTo>
                    <a:pt x="1916476" y="807677"/>
                  </a:lnTo>
                  <a:lnTo>
                    <a:pt x="1916476" y="734607"/>
                  </a:lnTo>
                  <a:close/>
                  <a:moveTo>
                    <a:pt x="1634779" y="734607"/>
                  </a:moveTo>
                  <a:lnTo>
                    <a:pt x="1634779" y="807677"/>
                  </a:lnTo>
                  <a:lnTo>
                    <a:pt x="1732875" y="807677"/>
                  </a:lnTo>
                  <a:lnTo>
                    <a:pt x="1732875" y="734607"/>
                  </a:lnTo>
                  <a:close/>
                  <a:moveTo>
                    <a:pt x="1451179" y="734607"/>
                  </a:moveTo>
                  <a:lnTo>
                    <a:pt x="1451179" y="807677"/>
                  </a:lnTo>
                  <a:lnTo>
                    <a:pt x="1549275" y="807677"/>
                  </a:lnTo>
                  <a:lnTo>
                    <a:pt x="1549275" y="734607"/>
                  </a:lnTo>
                  <a:close/>
                  <a:moveTo>
                    <a:pt x="1818380" y="582994"/>
                  </a:moveTo>
                  <a:lnTo>
                    <a:pt x="1818380" y="656064"/>
                  </a:lnTo>
                  <a:lnTo>
                    <a:pt x="1916476" y="656064"/>
                  </a:lnTo>
                  <a:lnTo>
                    <a:pt x="1916476" y="582994"/>
                  </a:lnTo>
                  <a:close/>
                  <a:moveTo>
                    <a:pt x="1634779" y="582994"/>
                  </a:moveTo>
                  <a:lnTo>
                    <a:pt x="1634779" y="656064"/>
                  </a:lnTo>
                  <a:lnTo>
                    <a:pt x="1732875" y="656064"/>
                  </a:lnTo>
                  <a:lnTo>
                    <a:pt x="1732875" y="582994"/>
                  </a:lnTo>
                  <a:close/>
                  <a:moveTo>
                    <a:pt x="1451179" y="582994"/>
                  </a:moveTo>
                  <a:lnTo>
                    <a:pt x="1451179" y="656064"/>
                  </a:lnTo>
                  <a:lnTo>
                    <a:pt x="1549275" y="656064"/>
                  </a:lnTo>
                  <a:lnTo>
                    <a:pt x="1549275" y="582994"/>
                  </a:lnTo>
                  <a:close/>
                  <a:moveTo>
                    <a:pt x="403424" y="499916"/>
                  </a:moveTo>
                  <a:cubicBezTo>
                    <a:pt x="373157" y="499916"/>
                    <a:pt x="348620" y="524453"/>
                    <a:pt x="348620" y="554720"/>
                  </a:cubicBezTo>
                  <a:lnTo>
                    <a:pt x="348620" y="1438886"/>
                  </a:lnTo>
                  <a:lnTo>
                    <a:pt x="458227" y="1438886"/>
                  </a:lnTo>
                  <a:cubicBezTo>
                    <a:pt x="458227" y="1144164"/>
                    <a:pt x="458228" y="849442"/>
                    <a:pt x="458228" y="554720"/>
                  </a:cubicBezTo>
                  <a:cubicBezTo>
                    <a:pt x="458228" y="524453"/>
                    <a:pt x="433691" y="499916"/>
                    <a:pt x="403424" y="499916"/>
                  </a:cubicBezTo>
                  <a:close/>
                  <a:moveTo>
                    <a:pt x="169200" y="496212"/>
                  </a:moveTo>
                  <a:cubicBezTo>
                    <a:pt x="138933" y="496212"/>
                    <a:pt x="114396" y="520749"/>
                    <a:pt x="114396" y="551016"/>
                  </a:cubicBezTo>
                  <a:lnTo>
                    <a:pt x="114396" y="1435182"/>
                  </a:lnTo>
                  <a:lnTo>
                    <a:pt x="224003" y="1435182"/>
                  </a:lnTo>
                  <a:cubicBezTo>
                    <a:pt x="224003" y="1140460"/>
                    <a:pt x="224004" y="845738"/>
                    <a:pt x="224004" y="551016"/>
                  </a:cubicBezTo>
                  <a:cubicBezTo>
                    <a:pt x="224004" y="520749"/>
                    <a:pt x="199467" y="496212"/>
                    <a:pt x="169200" y="496212"/>
                  </a:cubicBezTo>
                  <a:close/>
                  <a:moveTo>
                    <a:pt x="1818380" y="431380"/>
                  </a:moveTo>
                  <a:lnTo>
                    <a:pt x="1818380" y="504450"/>
                  </a:lnTo>
                  <a:lnTo>
                    <a:pt x="1916476" y="504450"/>
                  </a:lnTo>
                  <a:lnTo>
                    <a:pt x="1916476" y="431380"/>
                  </a:lnTo>
                  <a:close/>
                  <a:moveTo>
                    <a:pt x="1634779" y="431380"/>
                  </a:moveTo>
                  <a:lnTo>
                    <a:pt x="1634779" y="504450"/>
                  </a:lnTo>
                  <a:lnTo>
                    <a:pt x="1732875" y="504450"/>
                  </a:lnTo>
                  <a:lnTo>
                    <a:pt x="1732875" y="431380"/>
                  </a:lnTo>
                  <a:close/>
                  <a:moveTo>
                    <a:pt x="1451179" y="431380"/>
                  </a:moveTo>
                  <a:lnTo>
                    <a:pt x="1451179" y="504450"/>
                  </a:lnTo>
                  <a:lnTo>
                    <a:pt x="1549275" y="504450"/>
                  </a:lnTo>
                  <a:lnTo>
                    <a:pt x="1549275" y="431380"/>
                  </a:lnTo>
                  <a:close/>
                  <a:moveTo>
                    <a:pt x="1254606" y="431380"/>
                  </a:moveTo>
                  <a:lnTo>
                    <a:pt x="1254606" y="504450"/>
                  </a:lnTo>
                  <a:lnTo>
                    <a:pt x="1352702" y="504450"/>
                  </a:lnTo>
                  <a:lnTo>
                    <a:pt x="1352702" y="431380"/>
                  </a:lnTo>
                  <a:close/>
                  <a:moveTo>
                    <a:pt x="1071005" y="431380"/>
                  </a:moveTo>
                  <a:lnTo>
                    <a:pt x="1071005" y="504450"/>
                  </a:lnTo>
                  <a:lnTo>
                    <a:pt x="1169101" y="504450"/>
                  </a:lnTo>
                  <a:lnTo>
                    <a:pt x="1169101" y="431380"/>
                  </a:lnTo>
                  <a:close/>
                  <a:moveTo>
                    <a:pt x="887405" y="431380"/>
                  </a:moveTo>
                  <a:lnTo>
                    <a:pt x="887405" y="504450"/>
                  </a:lnTo>
                  <a:lnTo>
                    <a:pt x="985501" y="504450"/>
                  </a:lnTo>
                  <a:lnTo>
                    <a:pt x="985501" y="431380"/>
                  </a:lnTo>
                  <a:close/>
                  <a:moveTo>
                    <a:pt x="726849" y="431380"/>
                  </a:moveTo>
                  <a:lnTo>
                    <a:pt x="726849" y="504450"/>
                  </a:lnTo>
                  <a:lnTo>
                    <a:pt x="824945" y="504450"/>
                  </a:lnTo>
                  <a:lnTo>
                    <a:pt x="824945" y="431380"/>
                  </a:lnTo>
                  <a:close/>
                  <a:moveTo>
                    <a:pt x="543248" y="431380"/>
                  </a:moveTo>
                  <a:lnTo>
                    <a:pt x="543248" y="504450"/>
                  </a:lnTo>
                  <a:lnTo>
                    <a:pt x="641344" y="504450"/>
                  </a:lnTo>
                  <a:lnTo>
                    <a:pt x="641344" y="431380"/>
                  </a:lnTo>
                  <a:close/>
                  <a:moveTo>
                    <a:pt x="525663" y="0"/>
                  </a:moveTo>
                  <a:lnTo>
                    <a:pt x="525663" y="296929"/>
                  </a:lnTo>
                  <a:lnTo>
                    <a:pt x="1026614" y="0"/>
                  </a:lnTo>
                  <a:lnTo>
                    <a:pt x="1026614" y="296930"/>
                  </a:lnTo>
                  <a:lnTo>
                    <a:pt x="1527566" y="0"/>
                  </a:lnTo>
                  <a:lnTo>
                    <a:pt x="1527566" y="296930"/>
                  </a:lnTo>
                  <a:lnTo>
                    <a:pt x="2028518" y="0"/>
                  </a:lnTo>
                  <a:lnTo>
                    <a:pt x="2028518" y="311577"/>
                  </a:lnTo>
                  <a:lnTo>
                    <a:pt x="2028518" y="1440540"/>
                  </a:lnTo>
                  <a:lnTo>
                    <a:pt x="0" y="1440540"/>
                  </a:lnTo>
                  <a:lnTo>
                    <a:pt x="0" y="3115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EB13ADF-02FA-4631-B66D-07BDBD7B552F}"/>
                </a:ext>
              </a:extLst>
            </p:cNvPr>
            <p:cNvSpPr/>
            <p:nvPr/>
          </p:nvSpPr>
          <p:spPr>
            <a:xfrm>
              <a:off x="8698073" y="4267516"/>
              <a:ext cx="2163080" cy="2082019"/>
            </a:xfrm>
            <a:custGeom>
              <a:avLst/>
              <a:gdLst>
                <a:gd name="connsiteX0" fmla="*/ 1708938 w 2163080"/>
                <a:gd name="connsiteY0" fmla="*/ 2004560 h 2082019"/>
                <a:gd name="connsiteX1" fmla="*/ 1708938 w 2163080"/>
                <a:gd name="connsiteY1" fmla="*/ 2044384 h 2082019"/>
                <a:gd name="connsiteX2" fmla="*/ 2059441 w 2163080"/>
                <a:gd name="connsiteY2" fmla="*/ 2044384 h 2082019"/>
                <a:gd name="connsiteX3" fmla="*/ 2059441 w 2163080"/>
                <a:gd name="connsiteY3" fmla="*/ 2004560 h 2082019"/>
                <a:gd name="connsiteX4" fmla="*/ 1293406 w 2163080"/>
                <a:gd name="connsiteY4" fmla="*/ 2004560 h 2082019"/>
                <a:gd name="connsiteX5" fmla="*/ 1293406 w 2163080"/>
                <a:gd name="connsiteY5" fmla="*/ 2044384 h 2082019"/>
                <a:gd name="connsiteX6" fmla="*/ 1643909 w 2163080"/>
                <a:gd name="connsiteY6" fmla="*/ 2044384 h 2082019"/>
                <a:gd name="connsiteX7" fmla="*/ 1643909 w 2163080"/>
                <a:gd name="connsiteY7" fmla="*/ 2004560 h 2082019"/>
                <a:gd name="connsiteX8" fmla="*/ 1708938 w 2163080"/>
                <a:gd name="connsiteY8" fmla="*/ 1943463 h 2082019"/>
                <a:gd name="connsiteX9" fmla="*/ 1708938 w 2163080"/>
                <a:gd name="connsiteY9" fmla="*/ 1983287 h 2082019"/>
                <a:gd name="connsiteX10" fmla="*/ 2059441 w 2163080"/>
                <a:gd name="connsiteY10" fmla="*/ 1983287 h 2082019"/>
                <a:gd name="connsiteX11" fmla="*/ 2059441 w 2163080"/>
                <a:gd name="connsiteY11" fmla="*/ 1943463 h 2082019"/>
                <a:gd name="connsiteX12" fmla="*/ 1293406 w 2163080"/>
                <a:gd name="connsiteY12" fmla="*/ 1943463 h 2082019"/>
                <a:gd name="connsiteX13" fmla="*/ 1293406 w 2163080"/>
                <a:gd name="connsiteY13" fmla="*/ 1983287 h 2082019"/>
                <a:gd name="connsiteX14" fmla="*/ 1643909 w 2163080"/>
                <a:gd name="connsiteY14" fmla="*/ 1983287 h 2082019"/>
                <a:gd name="connsiteX15" fmla="*/ 1643909 w 2163080"/>
                <a:gd name="connsiteY15" fmla="*/ 1943463 h 2082019"/>
                <a:gd name="connsiteX16" fmla="*/ 1708938 w 2163080"/>
                <a:gd name="connsiteY16" fmla="*/ 1882367 h 2082019"/>
                <a:gd name="connsiteX17" fmla="*/ 1708938 w 2163080"/>
                <a:gd name="connsiteY17" fmla="*/ 1922191 h 2082019"/>
                <a:gd name="connsiteX18" fmla="*/ 2059441 w 2163080"/>
                <a:gd name="connsiteY18" fmla="*/ 1922191 h 2082019"/>
                <a:gd name="connsiteX19" fmla="*/ 2059441 w 2163080"/>
                <a:gd name="connsiteY19" fmla="*/ 1882367 h 2082019"/>
                <a:gd name="connsiteX20" fmla="*/ 1293406 w 2163080"/>
                <a:gd name="connsiteY20" fmla="*/ 1882367 h 2082019"/>
                <a:gd name="connsiteX21" fmla="*/ 1293406 w 2163080"/>
                <a:gd name="connsiteY21" fmla="*/ 1922191 h 2082019"/>
                <a:gd name="connsiteX22" fmla="*/ 1643909 w 2163080"/>
                <a:gd name="connsiteY22" fmla="*/ 1922191 h 2082019"/>
                <a:gd name="connsiteX23" fmla="*/ 1643909 w 2163080"/>
                <a:gd name="connsiteY23" fmla="*/ 1882367 h 2082019"/>
                <a:gd name="connsiteX24" fmla="*/ 1024178 w 2163080"/>
                <a:gd name="connsiteY24" fmla="*/ 1873675 h 2082019"/>
                <a:gd name="connsiteX25" fmla="*/ 1024178 w 2163080"/>
                <a:gd name="connsiteY25" fmla="*/ 1939321 h 2082019"/>
                <a:gd name="connsiteX26" fmla="*/ 1122274 w 2163080"/>
                <a:gd name="connsiteY26" fmla="*/ 1939321 h 2082019"/>
                <a:gd name="connsiteX27" fmla="*/ 1122274 w 2163080"/>
                <a:gd name="connsiteY27" fmla="*/ 1873675 h 2082019"/>
                <a:gd name="connsiteX28" fmla="*/ 840577 w 2163080"/>
                <a:gd name="connsiteY28" fmla="*/ 1873675 h 2082019"/>
                <a:gd name="connsiteX29" fmla="*/ 840577 w 2163080"/>
                <a:gd name="connsiteY29" fmla="*/ 1939321 h 2082019"/>
                <a:gd name="connsiteX30" fmla="*/ 938673 w 2163080"/>
                <a:gd name="connsiteY30" fmla="*/ 1939321 h 2082019"/>
                <a:gd name="connsiteX31" fmla="*/ 938673 w 2163080"/>
                <a:gd name="connsiteY31" fmla="*/ 1873675 h 2082019"/>
                <a:gd name="connsiteX32" fmla="*/ 656977 w 2163080"/>
                <a:gd name="connsiteY32" fmla="*/ 1873675 h 2082019"/>
                <a:gd name="connsiteX33" fmla="*/ 656977 w 2163080"/>
                <a:gd name="connsiteY33" fmla="*/ 1939321 h 2082019"/>
                <a:gd name="connsiteX34" fmla="*/ 755073 w 2163080"/>
                <a:gd name="connsiteY34" fmla="*/ 1939321 h 2082019"/>
                <a:gd name="connsiteX35" fmla="*/ 755073 w 2163080"/>
                <a:gd name="connsiteY35" fmla="*/ 1873675 h 2082019"/>
                <a:gd name="connsiteX36" fmla="*/ 1708938 w 2163080"/>
                <a:gd name="connsiteY36" fmla="*/ 1821270 h 2082019"/>
                <a:gd name="connsiteX37" fmla="*/ 1708938 w 2163080"/>
                <a:gd name="connsiteY37" fmla="*/ 1861094 h 2082019"/>
                <a:gd name="connsiteX38" fmla="*/ 2059441 w 2163080"/>
                <a:gd name="connsiteY38" fmla="*/ 1861094 h 2082019"/>
                <a:gd name="connsiteX39" fmla="*/ 2059441 w 2163080"/>
                <a:gd name="connsiteY39" fmla="*/ 1821270 h 2082019"/>
                <a:gd name="connsiteX40" fmla="*/ 1293406 w 2163080"/>
                <a:gd name="connsiteY40" fmla="*/ 1821270 h 2082019"/>
                <a:gd name="connsiteX41" fmla="*/ 1293406 w 2163080"/>
                <a:gd name="connsiteY41" fmla="*/ 1861094 h 2082019"/>
                <a:gd name="connsiteX42" fmla="*/ 1643909 w 2163080"/>
                <a:gd name="connsiteY42" fmla="*/ 1861094 h 2082019"/>
                <a:gd name="connsiteX43" fmla="*/ 1643909 w 2163080"/>
                <a:gd name="connsiteY43" fmla="*/ 1821270 h 2082019"/>
                <a:gd name="connsiteX44" fmla="*/ 1024178 w 2163080"/>
                <a:gd name="connsiteY44" fmla="*/ 1737466 h 2082019"/>
                <a:gd name="connsiteX45" fmla="*/ 1024178 w 2163080"/>
                <a:gd name="connsiteY45" fmla="*/ 1803112 h 2082019"/>
                <a:gd name="connsiteX46" fmla="*/ 1122274 w 2163080"/>
                <a:gd name="connsiteY46" fmla="*/ 1803112 h 2082019"/>
                <a:gd name="connsiteX47" fmla="*/ 1122274 w 2163080"/>
                <a:gd name="connsiteY47" fmla="*/ 1737466 h 2082019"/>
                <a:gd name="connsiteX48" fmla="*/ 840577 w 2163080"/>
                <a:gd name="connsiteY48" fmla="*/ 1737466 h 2082019"/>
                <a:gd name="connsiteX49" fmla="*/ 840577 w 2163080"/>
                <a:gd name="connsiteY49" fmla="*/ 1803112 h 2082019"/>
                <a:gd name="connsiteX50" fmla="*/ 938673 w 2163080"/>
                <a:gd name="connsiteY50" fmla="*/ 1803112 h 2082019"/>
                <a:gd name="connsiteX51" fmla="*/ 938673 w 2163080"/>
                <a:gd name="connsiteY51" fmla="*/ 1737466 h 2082019"/>
                <a:gd name="connsiteX52" fmla="*/ 656977 w 2163080"/>
                <a:gd name="connsiteY52" fmla="*/ 1737466 h 2082019"/>
                <a:gd name="connsiteX53" fmla="*/ 656977 w 2163080"/>
                <a:gd name="connsiteY53" fmla="*/ 1803112 h 2082019"/>
                <a:gd name="connsiteX54" fmla="*/ 755073 w 2163080"/>
                <a:gd name="connsiteY54" fmla="*/ 1803112 h 2082019"/>
                <a:gd name="connsiteX55" fmla="*/ 755073 w 2163080"/>
                <a:gd name="connsiteY55" fmla="*/ 1737466 h 2082019"/>
                <a:gd name="connsiteX56" fmla="*/ 1024178 w 2163080"/>
                <a:gd name="connsiteY56" fmla="*/ 1601257 h 2082019"/>
                <a:gd name="connsiteX57" fmla="*/ 1024178 w 2163080"/>
                <a:gd name="connsiteY57" fmla="*/ 1666903 h 2082019"/>
                <a:gd name="connsiteX58" fmla="*/ 1122274 w 2163080"/>
                <a:gd name="connsiteY58" fmla="*/ 1666903 h 2082019"/>
                <a:gd name="connsiteX59" fmla="*/ 1122274 w 2163080"/>
                <a:gd name="connsiteY59" fmla="*/ 1601257 h 2082019"/>
                <a:gd name="connsiteX60" fmla="*/ 840577 w 2163080"/>
                <a:gd name="connsiteY60" fmla="*/ 1601257 h 2082019"/>
                <a:gd name="connsiteX61" fmla="*/ 840577 w 2163080"/>
                <a:gd name="connsiteY61" fmla="*/ 1666903 h 2082019"/>
                <a:gd name="connsiteX62" fmla="*/ 938673 w 2163080"/>
                <a:gd name="connsiteY62" fmla="*/ 1666903 h 2082019"/>
                <a:gd name="connsiteX63" fmla="*/ 938673 w 2163080"/>
                <a:gd name="connsiteY63" fmla="*/ 1601257 h 2082019"/>
                <a:gd name="connsiteX64" fmla="*/ 656977 w 2163080"/>
                <a:gd name="connsiteY64" fmla="*/ 1601257 h 2082019"/>
                <a:gd name="connsiteX65" fmla="*/ 656977 w 2163080"/>
                <a:gd name="connsiteY65" fmla="*/ 1666903 h 2082019"/>
                <a:gd name="connsiteX66" fmla="*/ 755073 w 2163080"/>
                <a:gd name="connsiteY66" fmla="*/ 1666903 h 2082019"/>
                <a:gd name="connsiteX67" fmla="*/ 755073 w 2163080"/>
                <a:gd name="connsiteY67" fmla="*/ 1601257 h 2082019"/>
                <a:gd name="connsiteX68" fmla="*/ 1949811 w 2163080"/>
                <a:gd name="connsiteY68" fmla="*/ 1437108 h 2082019"/>
                <a:gd name="connsiteX69" fmla="*/ 1949811 w 2163080"/>
                <a:gd name="connsiteY69" fmla="*/ 1502754 h 2082019"/>
                <a:gd name="connsiteX70" fmla="*/ 2047907 w 2163080"/>
                <a:gd name="connsiteY70" fmla="*/ 1502754 h 2082019"/>
                <a:gd name="connsiteX71" fmla="*/ 2047907 w 2163080"/>
                <a:gd name="connsiteY71" fmla="*/ 1437108 h 2082019"/>
                <a:gd name="connsiteX72" fmla="*/ 1766210 w 2163080"/>
                <a:gd name="connsiteY72" fmla="*/ 1437108 h 2082019"/>
                <a:gd name="connsiteX73" fmla="*/ 1766210 w 2163080"/>
                <a:gd name="connsiteY73" fmla="*/ 1502754 h 2082019"/>
                <a:gd name="connsiteX74" fmla="*/ 1864306 w 2163080"/>
                <a:gd name="connsiteY74" fmla="*/ 1502754 h 2082019"/>
                <a:gd name="connsiteX75" fmla="*/ 1864306 w 2163080"/>
                <a:gd name="connsiteY75" fmla="*/ 1437108 h 2082019"/>
                <a:gd name="connsiteX76" fmla="*/ 1582610 w 2163080"/>
                <a:gd name="connsiteY76" fmla="*/ 1437108 h 2082019"/>
                <a:gd name="connsiteX77" fmla="*/ 1582610 w 2163080"/>
                <a:gd name="connsiteY77" fmla="*/ 1502754 h 2082019"/>
                <a:gd name="connsiteX78" fmla="*/ 1680706 w 2163080"/>
                <a:gd name="connsiteY78" fmla="*/ 1502754 h 2082019"/>
                <a:gd name="connsiteX79" fmla="*/ 1680706 w 2163080"/>
                <a:gd name="connsiteY79" fmla="*/ 1437108 h 2082019"/>
                <a:gd name="connsiteX80" fmla="*/ 1386037 w 2163080"/>
                <a:gd name="connsiteY80" fmla="*/ 1437108 h 2082019"/>
                <a:gd name="connsiteX81" fmla="*/ 1386037 w 2163080"/>
                <a:gd name="connsiteY81" fmla="*/ 1502754 h 2082019"/>
                <a:gd name="connsiteX82" fmla="*/ 1484133 w 2163080"/>
                <a:gd name="connsiteY82" fmla="*/ 1502754 h 2082019"/>
                <a:gd name="connsiteX83" fmla="*/ 1484133 w 2163080"/>
                <a:gd name="connsiteY83" fmla="*/ 1437108 h 2082019"/>
                <a:gd name="connsiteX84" fmla="*/ 1202437 w 2163080"/>
                <a:gd name="connsiteY84" fmla="*/ 1437108 h 2082019"/>
                <a:gd name="connsiteX85" fmla="*/ 1202437 w 2163080"/>
                <a:gd name="connsiteY85" fmla="*/ 1502754 h 2082019"/>
                <a:gd name="connsiteX86" fmla="*/ 1300533 w 2163080"/>
                <a:gd name="connsiteY86" fmla="*/ 1502754 h 2082019"/>
                <a:gd name="connsiteX87" fmla="*/ 1300533 w 2163080"/>
                <a:gd name="connsiteY87" fmla="*/ 1437108 h 2082019"/>
                <a:gd name="connsiteX88" fmla="*/ 1024178 w 2163080"/>
                <a:gd name="connsiteY88" fmla="*/ 1437108 h 2082019"/>
                <a:gd name="connsiteX89" fmla="*/ 1024178 w 2163080"/>
                <a:gd name="connsiteY89" fmla="*/ 1502754 h 2082019"/>
                <a:gd name="connsiteX90" fmla="*/ 1122274 w 2163080"/>
                <a:gd name="connsiteY90" fmla="*/ 1502754 h 2082019"/>
                <a:gd name="connsiteX91" fmla="*/ 1122274 w 2163080"/>
                <a:gd name="connsiteY91" fmla="*/ 1437108 h 2082019"/>
                <a:gd name="connsiteX92" fmla="*/ 840577 w 2163080"/>
                <a:gd name="connsiteY92" fmla="*/ 1437108 h 2082019"/>
                <a:gd name="connsiteX93" fmla="*/ 840577 w 2163080"/>
                <a:gd name="connsiteY93" fmla="*/ 1502754 h 2082019"/>
                <a:gd name="connsiteX94" fmla="*/ 938673 w 2163080"/>
                <a:gd name="connsiteY94" fmla="*/ 1502754 h 2082019"/>
                <a:gd name="connsiteX95" fmla="*/ 938673 w 2163080"/>
                <a:gd name="connsiteY95" fmla="*/ 1437108 h 2082019"/>
                <a:gd name="connsiteX96" fmla="*/ 656977 w 2163080"/>
                <a:gd name="connsiteY96" fmla="*/ 1437108 h 2082019"/>
                <a:gd name="connsiteX97" fmla="*/ 656977 w 2163080"/>
                <a:gd name="connsiteY97" fmla="*/ 1502754 h 2082019"/>
                <a:gd name="connsiteX98" fmla="*/ 755073 w 2163080"/>
                <a:gd name="connsiteY98" fmla="*/ 1502754 h 2082019"/>
                <a:gd name="connsiteX99" fmla="*/ 755073 w 2163080"/>
                <a:gd name="connsiteY99" fmla="*/ 1437108 h 2082019"/>
                <a:gd name="connsiteX100" fmla="*/ 1037978 w 2163080"/>
                <a:gd name="connsiteY100" fmla="*/ 331011 h 2082019"/>
                <a:gd name="connsiteX101" fmla="*/ 1037978 w 2163080"/>
                <a:gd name="connsiteY101" fmla="*/ 465308 h 2082019"/>
                <a:gd name="connsiteX102" fmla="*/ 1059098 w 2163080"/>
                <a:gd name="connsiteY102" fmla="*/ 468502 h 2082019"/>
                <a:gd name="connsiteX103" fmla="*/ 1162875 w 2163080"/>
                <a:gd name="connsiteY103" fmla="*/ 562591 h 2082019"/>
                <a:gd name="connsiteX104" fmla="*/ 1173239 w 2163080"/>
                <a:gd name="connsiteY104" fmla="*/ 613926 h 2082019"/>
                <a:gd name="connsiteX105" fmla="*/ 1175942 w 2163080"/>
                <a:gd name="connsiteY105" fmla="*/ 613926 h 2082019"/>
                <a:gd name="connsiteX106" fmla="*/ 1175942 w 2163080"/>
                <a:gd name="connsiteY106" fmla="*/ 627317 h 2082019"/>
                <a:gd name="connsiteX107" fmla="*/ 1175943 w 2163080"/>
                <a:gd name="connsiteY107" fmla="*/ 627321 h 2082019"/>
                <a:gd name="connsiteX108" fmla="*/ 1175942 w 2163080"/>
                <a:gd name="connsiteY108" fmla="*/ 1063497 h 2082019"/>
                <a:gd name="connsiteX109" fmla="*/ 1283069 w 2163080"/>
                <a:gd name="connsiteY109" fmla="*/ 1063497 h 2082019"/>
                <a:gd name="connsiteX110" fmla="*/ 1283069 w 2163080"/>
                <a:gd name="connsiteY110" fmla="*/ 627216 h 2082019"/>
                <a:gd name="connsiteX111" fmla="*/ 1384635 w 2163080"/>
                <a:gd name="connsiteY111" fmla="*/ 473988 h 2082019"/>
                <a:gd name="connsiteX112" fmla="*/ 1437863 w 2163080"/>
                <a:gd name="connsiteY112" fmla="*/ 463242 h 2082019"/>
                <a:gd name="connsiteX113" fmla="*/ 1437863 w 2163080"/>
                <a:gd name="connsiteY113" fmla="*/ 331011 h 2082019"/>
                <a:gd name="connsiteX114" fmla="*/ 785279 w 2163080"/>
                <a:gd name="connsiteY114" fmla="*/ 331011 h 2082019"/>
                <a:gd name="connsiteX115" fmla="*/ 785279 w 2163080"/>
                <a:gd name="connsiteY115" fmla="*/ 1063497 h 2082019"/>
                <a:gd name="connsiteX116" fmla="*/ 843351 w 2163080"/>
                <a:gd name="connsiteY116" fmla="*/ 1063497 h 2082019"/>
                <a:gd name="connsiteX117" fmla="*/ 843351 w 2163080"/>
                <a:gd name="connsiteY117" fmla="*/ 627321 h 2082019"/>
                <a:gd name="connsiteX118" fmla="*/ 944917 w 2163080"/>
                <a:gd name="connsiteY118" fmla="*/ 474094 h 2082019"/>
                <a:gd name="connsiteX119" fmla="*/ 996379 w 2163080"/>
                <a:gd name="connsiteY119" fmla="*/ 463704 h 2082019"/>
                <a:gd name="connsiteX120" fmla="*/ 996379 w 2163080"/>
                <a:gd name="connsiteY120" fmla="*/ 331011 h 2082019"/>
                <a:gd name="connsiteX121" fmla="*/ 683756 w 2163080"/>
                <a:gd name="connsiteY121" fmla="*/ 0 h 2082019"/>
                <a:gd name="connsiteX122" fmla="*/ 785279 w 2163080"/>
                <a:gd name="connsiteY122" fmla="*/ 0 h 2082019"/>
                <a:gd name="connsiteX123" fmla="*/ 785279 w 2163080"/>
                <a:gd name="connsiteY123" fmla="*/ 1 h 2082019"/>
                <a:gd name="connsiteX124" fmla="*/ 785279 w 2163080"/>
                <a:gd name="connsiteY124" fmla="*/ 150699 h 2082019"/>
                <a:gd name="connsiteX125" fmla="*/ 785279 w 2163080"/>
                <a:gd name="connsiteY125" fmla="*/ 150703 h 2082019"/>
                <a:gd name="connsiteX126" fmla="*/ 785279 w 2163080"/>
                <a:gd name="connsiteY126" fmla="*/ 185573 h 2082019"/>
                <a:gd name="connsiteX127" fmla="*/ 785279 w 2163080"/>
                <a:gd name="connsiteY127" fmla="*/ 268612 h 2082019"/>
                <a:gd name="connsiteX128" fmla="*/ 1437863 w 2163080"/>
                <a:gd name="connsiteY128" fmla="*/ 268612 h 2082019"/>
                <a:gd name="connsiteX129" fmla="*/ 1437863 w 2163080"/>
                <a:gd name="connsiteY129" fmla="*/ 268180 h 2082019"/>
                <a:gd name="connsiteX130" fmla="*/ 1479462 w 2163080"/>
                <a:gd name="connsiteY130" fmla="*/ 268180 h 2082019"/>
                <a:gd name="connsiteX131" fmla="*/ 1479462 w 2163080"/>
                <a:gd name="connsiteY131" fmla="*/ 466997 h 2082019"/>
                <a:gd name="connsiteX132" fmla="*/ 1514095 w 2163080"/>
                <a:gd name="connsiteY132" fmla="*/ 473988 h 2082019"/>
                <a:gd name="connsiteX133" fmla="*/ 1608185 w 2163080"/>
                <a:gd name="connsiteY133" fmla="*/ 577765 h 2082019"/>
                <a:gd name="connsiteX134" fmla="*/ 1613636 w 2163080"/>
                <a:gd name="connsiteY134" fmla="*/ 613821 h 2082019"/>
                <a:gd name="connsiteX135" fmla="*/ 1615660 w 2163080"/>
                <a:gd name="connsiteY135" fmla="*/ 613821 h 2082019"/>
                <a:gd name="connsiteX136" fmla="*/ 1615660 w 2163080"/>
                <a:gd name="connsiteY136" fmla="*/ 627210 h 2082019"/>
                <a:gd name="connsiteX137" fmla="*/ 1615661 w 2163080"/>
                <a:gd name="connsiteY137" fmla="*/ 627216 h 2082019"/>
                <a:gd name="connsiteX138" fmla="*/ 1615660 w 2163080"/>
                <a:gd name="connsiteY138" fmla="*/ 1063497 h 2082019"/>
                <a:gd name="connsiteX139" fmla="*/ 2163080 w 2163080"/>
                <a:gd name="connsiteY139" fmla="*/ 1063497 h 2082019"/>
                <a:gd name="connsiteX140" fmla="*/ 2163080 w 2163080"/>
                <a:gd name="connsiteY140" fmla="*/ 1184656 h 2082019"/>
                <a:gd name="connsiteX141" fmla="*/ 2163080 w 2163080"/>
                <a:gd name="connsiteY141" fmla="*/ 1530190 h 2082019"/>
                <a:gd name="connsiteX142" fmla="*/ 2163080 w 2163080"/>
                <a:gd name="connsiteY142" fmla="*/ 2078653 h 2082019"/>
                <a:gd name="connsiteX143" fmla="*/ 2163080 w 2163080"/>
                <a:gd name="connsiteY143" fmla="*/ 2082019 h 2082019"/>
                <a:gd name="connsiteX144" fmla="*/ 499194 w 2163080"/>
                <a:gd name="connsiteY144" fmla="*/ 2082019 h 2082019"/>
                <a:gd name="connsiteX145" fmla="*/ 499105 w 2163080"/>
                <a:gd name="connsiteY145" fmla="*/ 2082019 h 2082019"/>
                <a:gd name="connsiteX146" fmla="*/ 421721 w 2163080"/>
                <a:gd name="connsiteY146" fmla="*/ 2082019 h 2082019"/>
                <a:gd name="connsiteX147" fmla="*/ 421721 w 2163080"/>
                <a:gd name="connsiteY147" fmla="*/ 1864776 h 2082019"/>
                <a:gd name="connsiteX148" fmla="*/ 327071 w 2163080"/>
                <a:gd name="connsiteY148" fmla="*/ 1864776 h 2082019"/>
                <a:gd name="connsiteX149" fmla="*/ 327071 w 2163080"/>
                <a:gd name="connsiteY149" fmla="*/ 2082019 h 2082019"/>
                <a:gd name="connsiteX150" fmla="*/ 249597 w 2163080"/>
                <a:gd name="connsiteY150" fmla="*/ 2082019 h 2082019"/>
                <a:gd name="connsiteX151" fmla="*/ 249597 w 2163080"/>
                <a:gd name="connsiteY151" fmla="*/ 2082018 h 2082019"/>
                <a:gd name="connsiteX152" fmla="*/ 163326 w 2163080"/>
                <a:gd name="connsiteY152" fmla="*/ 2082018 h 2082019"/>
                <a:gd name="connsiteX153" fmla="*/ 163326 w 2163080"/>
                <a:gd name="connsiteY153" fmla="*/ 1864776 h 2082019"/>
                <a:gd name="connsiteX154" fmla="*/ 68676 w 2163080"/>
                <a:gd name="connsiteY154" fmla="*/ 1864776 h 2082019"/>
                <a:gd name="connsiteX155" fmla="*/ 68676 w 2163080"/>
                <a:gd name="connsiteY155" fmla="*/ 2082018 h 2082019"/>
                <a:gd name="connsiteX156" fmla="*/ 0 w 2163080"/>
                <a:gd name="connsiteY156" fmla="*/ 2082018 h 2082019"/>
                <a:gd name="connsiteX157" fmla="*/ 0 w 2163080"/>
                <a:gd name="connsiteY157" fmla="*/ 1070653 h 2082019"/>
                <a:gd name="connsiteX158" fmla="*/ 0 w 2163080"/>
                <a:gd name="connsiteY158" fmla="*/ 957871 h 2082019"/>
                <a:gd name="connsiteX159" fmla="*/ 0 w 2163080"/>
                <a:gd name="connsiteY159" fmla="*/ 957207 h 2082019"/>
                <a:gd name="connsiteX160" fmla="*/ 91842 w 2163080"/>
                <a:gd name="connsiteY160" fmla="*/ 957207 h 2082019"/>
                <a:gd name="connsiteX161" fmla="*/ 91842 w 2163080"/>
                <a:gd name="connsiteY161" fmla="*/ 351653 h 2082019"/>
                <a:gd name="connsiteX162" fmla="*/ 91841 w 2163080"/>
                <a:gd name="connsiteY162" fmla="*/ 351653 h 2082019"/>
                <a:gd name="connsiteX163" fmla="*/ 91841 w 2163080"/>
                <a:gd name="connsiteY163" fmla="*/ 185571 h 2082019"/>
                <a:gd name="connsiteX164" fmla="*/ 237438 w 2163080"/>
                <a:gd name="connsiteY164" fmla="*/ 185571 h 2082019"/>
                <a:gd name="connsiteX165" fmla="*/ 383036 w 2163080"/>
                <a:gd name="connsiteY165" fmla="*/ 185571 h 2082019"/>
                <a:gd name="connsiteX166" fmla="*/ 383037 w 2163080"/>
                <a:gd name="connsiteY166" fmla="*/ 185571 h 2082019"/>
                <a:gd name="connsiteX167" fmla="*/ 383037 w 2163080"/>
                <a:gd name="connsiteY167" fmla="*/ 337527 h 2082019"/>
                <a:gd name="connsiteX168" fmla="*/ 383038 w 2163080"/>
                <a:gd name="connsiteY168" fmla="*/ 337527 h 2082019"/>
                <a:gd name="connsiteX169" fmla="*/ 383038 w 2163080"/>
                <a:gd name="connsiteY169" fmla="*/ 337530 h 2082019"/>
                <a:gd name="connsiteX170" fmla="*/ 383038 w 2163080"/>
                <a:gd name="connsiteY170" fmla="*/ 955499 h 2082019"/>
                <a:gd name="connsiteX171" fmla="*/ 499194 w 2163080"/>
                <a:gd name="connsiteY171" fmla="*/ 955499 h 2082019"/>
                <a:gd name="connsiteX172" fmla="*/ 499194 w 2163080"/>
                <a:gd name="connsiteY172" fmla="*/ 956944 h 2082019"/>
                <a:gd name="connsiteX173" fmla="*/ 499194 w 2163080"/>
                <a:gd name="connsiteY173" fmla="*/ 1063497 h 2082019"/>
                <a:gd name="connsiteX174" fmla="*/ 591966 w 2163080"/>
                <a:gd name="connsiteY174" fmla="*/ 1063497 h 2082019"/>
                <a:gd name="connsiteX175" fmla="*/ 591966 w 2163080"/>
                <a:gd name="connsiteY175" fmla="*/ 185573 h 2082019"/>
                <a:gd name="connsiteX176" fmla="*/ 591966 w 2163080"/>
                <a:gd name="connsiteY176" fmla="*/ 150703 h 2082019"/>
                <a:gd name="connsiteX177" fmla="*/ 591966 w 2163080"/>
                <a:gd name="connsiteY177" fmla="*/ 1 h 2082019"/>
                <a:gd name="connsiteX178" fmla="*/ 683756 w 2163080"/>
                <a:gd name="connsiteY178" fmla="*/ 1 h 2082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</a:cxnLst>
              <a:rect l="l" t="t" r="r" b="b"/>
              <a:pathLst>
                <a:path w="2163080" h="2082019">
                  <a:moveTo>
                    <a:pt x="1708938" y="2004560"/>
                  </a:moveTo>
                  <a:lnTo>
                    <a:pt x="1708938" y="2044384"/>
                  </a:lnTo>
                  <a:lnTo>
                    <a:pt x="2059441" y="2044384"/>
                  </a:lnTo>
                  <a:lnTo>
                    <a:pt x="2059441" y="2004560"/>
                  </a:lnTo>
                  <a:close/>
                  <a:moveTo>
                    <a:pt x="1293406" y="2004560"/>
                  </a:moveTo>
                  <a:lnTo>
                    <a:pt x="1293406" y="2044384"/>
                  </a:lnTo>
                  <a:lnTo>
                    <a:pt x="1643909" y="2044384"/>
                  </a:lnTo>
                  <a:lnTo>
                    <a:pt x="1643909" y="2004560"/>
                  </a:lnTo>
                  <a:close/>
                  <a:moveTo>
                    <a:pt x="1708938" y="1943463"/>
                  </a:moveTo>
                  <a:lnTo>
                    <a:pt x="1708938" y="1983287"/>
                  </a:lnTo>
                  <a:lnTo>
                    <a:pt x="2059441" y="1983287"/>
                  </a:lnTo>
                  <a:lnTo>
                    <a:pt x="2059441" y="1943463"/>
                  </a:lnTo>
                  <a:close/>
                  <a:moveTo>
                    <a:pt x="1293406" y="1943463"/>
                  </a:moveTo>
                  <a:lnTo>
                    <a:pt x="1293406" y="1983287"/>
                  </a:lnTo>
                  <a:lnTo>
                    <a:pt x="1643909" y="1983287"/>
                  </a:lnTo>
                  <a:lnTo>
                    <a:pt x="1643909" y="1943463"/>
                  </a:lnTo>
                  <a:close/>
                  <a:moveTo>
                    <a:pt x="1708938" y="1882367"/>
                  </a:moveTo>
                  <a:lnTo>
                    <a:pt x="1708938" y="1922191"/>
                  </a:lnTo>
                  <a:lnTo>
                    <a:pt x="2059441" y="1922191"/>
                  </a:lnTo>
                  <a:lnTo>
                    <a:pt x="2059441" y="1882367"/>
                  </a:lnTo>
                  <a:close/>
                  <a:moveTo>
                    <a:pt x="1293406" y="1882367"/>
                  </a:moveTo>
                  <a:lnTo>
                    <a:pt x="1293406" y="1922191"/>
                  </a:lnTo>
                  <a:lnTo>
                    <a:pt x="1643909" y="1922191"/>
                  </a:lnTo>
                  <a:lnTo>
                    <a:pt x="1643909" y="1882367"/>
                  </a:lnTo>
                  <a:close/>
                  <a:moveTo>
                    <a:pt x="1024178" y="1873675"/>
                  </a:moveTo>
                  <a:lnTo>
                    <a:pt x="1024178" y="1939321"/>
                  </a:lnTo>
                  <a:lnTo>
                    <a:pt x="1122274" y="1939321"/>
                  </a:lnTo>
                  <a:lnTo>
                    <a:pt x="1122274" y="1873675"/>
                  </a:lnTo>
                  <a:close/>
                  <a:moveTo>
                    <a:pt x="840577" y="1873675"/>
                  </a:moveTo>
                  <a:lnTo>
                    <a:pt x="840577" y="1939321"/>
                  </a:lnTo>
                  <a:lnTo>
                    <a:pt x="938673" y="1939321"/>
                  </a:lnTo>
                  <a:lnTo>
                    <a:pt x="938673" y="1873675"/>
                  </a:lnTo>
                  <a:close/>
                  <a:moveTo>
                    <a:pt x="656977" y="1873675"/>
                  </a:moveTo>
                  <a:lnTo>
                    <a:pt x="656977" y="1939321"/>
                  </a:lnTo>
                  <a:lnTo>
                    <a:pt x="755073" y="1939321"/>
                  </a:lnTo>
                  <a:lnTo>
                    <a:pt x="755073" y="1873675"/>
                  </a:lnTo>
                  <a:close/>
                  <a:moveTo>
                    <a:pt x="1708938" y="1821270"/>
                  </a:moveTo>
                  <a:lnTo>
                    <a:pt x="1708938" y="1861094"/>
                  </a:lnTo>
                  <a:lnTo>
                    <a:pt x="2059441" y="1861094"/>
                  </a:lnTo>
                  <a:lnTo>
                    <a:pt x="2059441" y="1821270"/>
                  </a:lnTo>
                  <a:close/>
                  <a:moveTo>
                    <a:pt x="1293406" y="1821270"/>
                  </a:moveTo>
                  <a:lnTo>
                    <a:pt x="1293406" y="1861094"/>
                  </a:lnTo>
                  <a:lnTo>
                    <a:pt x="1643909" y="1861094"/>
                  </a:lnTo>
                  <a:lnTo>
                    <a:pt x="1643909" y="1821270"/>
                  </a:lnTo>
                  <a:close/>
                  <a:moveTo>
                    <a:pt x="1024178" y="1737466"/>
                  </a:moveTo>
                  <a:lnTo>
                    <a:pt x="1024178" y="1803112"/>
                  </a:lnTo>
                  <a:lnTo>
                    <a:pt x="1122274" y="1803112"/>
                  </a:lnTo>
                  <a:lnTo>
                    <a:pt x="1122274" y="1737466"/>
                  </a:lnTo>
                  <a:close/>
                  <a:moveTo>
                    <a:pt x="840577" y="1737466"/>
                  </a:moveTo>
                  <a:lnTo>
                    <a:pt x="840577" y="1803112"/>
                  </a:lnTo>
                  <a:lnTo>
                    <a:pt x="938673" y="1803112"/>
                  </a:lnTo>
                  <a:lnTo>
                    <a:pt x="938673" y="1737466"/>
                  </a:lnTo>
                  <a:close/>
                  <a:moveTo>
                    <a:pt x="656977" y="1737466"/>
                  </a:moveTo>
                  <a:lnTo>
                    <a:pt x="656977" y="1803112"/>
                  </a:lnTo>
                  <a:lnTo>
                    <a:pt x="755073" y="1803112"/>
                  </a:lnTo>
                  <a:lnTo>
                    <a:pt x="755073" y="1737466"/>
                  </a:lnTo>
                  <a:close/>
                  <a:moveTo>
                    <a:pt x="1024178" y="1601257"/>
                  </a:moveTo>
                  <a:lnTo>
                    <a:pt x="1024178" y="1666903"/>
                  </a:lnTo>
                  <a:lnTo>
                    <a:pt x="1122274" y="1666903"/>
                  </a:lnTo>
                  <a:lnTo>
                    <a:pt x="1122274" y="1601257"/>
                  </a:lnTo>
                  <a:close/>
                  <a:moveTo>
                    <a:pt x="840577" y="1601257"/>
                  </a:moveTo>
                  <a:lnTo>
                    <a:pt x="840577" y="1666903"/>
                  </a:lnTo>
                  <a:lnTo>
                    <a:pt x="938673" y="1666903"/>
                  </a:lnTo>
                  <a:lnTo>
                    <a:pt x="938673" y="1601257"/>
                  </a:lnTo>
                  <a:close/>
                  <a:moveTo>
                    <a:pt x="656977" y="1601257"/>
                  </a:moveTo>
                  <a:lnTo>
                    <a:pt x="656977" y="1666903"/>
                  </a:lnTo>
                  <a:lnTo>
                    <a:pt x="755073" y="1666903"/>
                  </a:lnTo>
                  <a:lnTo>
                    <a:pt x="755073" y="1601257"/>
                  </a:lnTo>
                  <a:close/>
                  <a:moveTo>
                    <a:pt x="1949811" y="1437108"/>
                  </a:moveTo>
                  <a:lnTo>
                    <a:pt x="1949811" y="1502754"/>
                  </a:lnTo>
                  <a:lnTo>
                    <a:pt x="2047907" y="1502754"/>
                  </a:lnTo>
                  <a:lnTo>
                    <a:pt x="2047907" y="1437108"/>
                  </a:lnTo>
                  <a:close/>
                  <a:moveTo>
                    <a:pt x="1766210" y="1437108"/>
                  </a:moveTo>
                  <a:lnTo>
                    <a:pt x="1766210" y="1502754"/>
                  </a:lnTo>
                  <a:lnTo>
                    <a:pt x="1864306" y="1502754"/>
                  </a:lnTo>
                  <a:lnTo>
                    <a:pt x="1864306" y="1437108"/>
                  </a:lnTo>
                  <a:close/>
                  <a:moveTo>
                    <a:pt x="1582610" y="1437108"/>
                  </a:moveTo>
                  <a:lnTo>
                    <a:pt x="1582610" y="1502754"/>
                  </a:lnTo>
                  <a:lnTo>
                    <a:pt x="1680706" y="1502754"/>
                  </a:lnTo>
                  <a:lnTo>
                    <a:pt x="1680706" y="1437108"/>
                  </a:lnTo>
                  <a:close/>
                  <a:moveTo>
                    <a:pt x="1386037" y="1437108"/>
                  </a:moveTo>
                  <a:lnTo>
                    <a:pt x="1386037" y="1502754"/>
                  </a:lnTo>
                  <a:lnTo>
                    <a:pt x="1484133" y="1502754"/>
                  </a:lnTo>
                  <a:lnTo>
                    <a:pt x="1484133" y="1437108"/>
                  </a:lnTo>
                  <a:close/>
                  <a:moveTo>
                    <a:pt x="1202437" y="1437108"/>
                  </a:moveTo>
                  <a:lnTo>
                    <a:pt x="1202437" y="1502754"/>
                  </a:lnTo>
                  <a:lnTo>
                    <a:pt x="1300533" y="1502754"/>
                  </a:lnTo>
                  <a:lnTo>
                    <a:pt x="1300533" y="1437108"/>
                  </a:lnTo>
                  <a:close/>
                  <a:moveTo>
                    <a:pt x="1024178" y="1437108"/>
                  </a:moveTo>
                  <a:lnTo>
                    <a:pt x="1024178" y="1502754"/>
                  </a:lnTo>
                  <a:lnTo>
                    <a:pt x="1122274" y="1502754"/>
                  </a:lnTo>
                  <a:lnTo>
                    <a:pt x="1122274" y="1437108"/>
                  </a:lnTo>
                  <a:close/>
                  <a:moveTo>
                    <a:pt x="840577" y="1437108"/>
                  </a:moveTo>
                  <a:lnTo>
                    <a:pt x="840577" y="1502754"/>
                  </a:lnTo>
                  <a:lnTo>
                    <a:pt x="938673" y="1502754"/>
                  </a:lnTo>
                  <a:lnTo>
                    <a:pt x="938673" y="1437108"/>
                  </a:lnTo>
                  <a:close/>
                  <a:moveTo>
                    <a:pt x="656977" y="1437108"/>
                  </a:moveTo>
                  <a:lnTo>
                    <a:pt x="656977" y="1502754"/>
                  </a:lnTo>
                  <a:lnTo>
                    <a:pt x="755073" y="1502754"/>
                  </a:lnTo>
                  <a:lnTo>
                    <a:pt x="755073" y="1437108"/>
                  </a:lnTo>
                  <a:close/>
                  <a:moveTo>
                    <a:pt x="1037978" y="331011"/>
                  </a:moveTo>
                  <a:lnTo>
                    <a:pt x="1037978" y="465308"/>
                  </a:lnTo>
                  <a:lnTo>
                    <a:pt x="1059098" y="468502"/>
                  </a:lnTo>
                  <a:cubicBezTo>
                    <a:pt x="1105963" y="483078"/>
                    <a:pt x="1143941" y="517827"/>
                    <a:pt x="1162875" y="562591"/>
                  </a:cubicBezTo>
                  <a:lnTo>
                    <a:pt x="1173239" y="613926"/>
                  </a:lnTo>
                  <a:lnTo>
                    <a:pt x="1175942" y="613926"/>
                  </a:lnTo>
                  <a:lnTo>
                    <a:pt x="1175942" y="627317"/>
                  </a:lnTo>
                  <a:lnTo>
                    <a:pt x="1175943" y="627321"/>
                  </a:lnTo>
                  <a:lnTo>
                    <a:pt x="1175942" y="1063497"/>
                  </a:lnTo>
                  <a:lnTo>
                    <a:pt x="1283069" y="1063497"/>
                  </a:lnTo>
                  <a:lnTo>
                    <a:pt x="1283069" y="627216"/>
                  </a:lnTo>
                  <a:cubicBezTo>
                    <a:pt x="1283069" y="558334"/>
                    <a:pt x="1324949" y="499233"/>
                    <a:pt x="1384635" y="473988"/>
                  </a:cubicBezTo>
                  <a:lnTo>
                    <a:pt x="1437863" y="463242"/>
                  </a:lnTo>
                  <a:lnTo>
                    <a:pt x="1437863" y="331011"/>
                  </a:lnTo>
                  <a:close/>
                  <a:moveTo>
                    <a:pt x="785279" y="331011"/>
                  </a:moveTo>
                  <a:lnTo>
                    <a:pt x="785279" y="1063497"/>
                  </a:lnTo>
                  <a:lnTo>
                    <a:pt x="843351" y="1063497"/>
                  </a:lnTo>
                  <a:lnTo>
                    <a:pt x="843351" y="627321"/>
                  </a:lnTo>
                  <a:cubicBezTo>
                    <a:pt x="843351" y="558439"/>
                    <a:pt x="885231" y="499339"/>
                    <a:pt x="944917" y="474094"/>
                  </a:cubicBezTo>
                  <a:lnTo>
                    <a:pt x="996379" y="463704"/>
                  </a:lnTo>
                  <a:lnTo>
                    <a:pt x="996379" y="331011"/>
                  </a:lnTo>
                  <a:close/>
                  <a:moveTo>
                    <a:pt x="683756" y="0"/>
                  </a:moveTo>
                  <a:lnTo>
                    <a:pt x="785279" y="0"/>
                  </a:lnTo>
                  <a:lnTo>
                    <a:pt x="785279" y="1"/>
                  </a:lnTo>
                  <a:lnTo>
                    <a:pt x="785279" y="150699"/>
                  </a:lnTo>
                  <a:lnTo>
                    <a:pt x="785279" y="150703"/>
                  </a:lnTo>
                  <a:lnTo>
                    <a:pt x="785279" y="185573"/>
                  </a:lnTo>
                  <a:lnTo>
                    <a:pt x="785279" y="268612"/>
                  </a:lnTo>
                  <a:lnTo>
                    <a:pt x="1437863" y="268612"/>
                  </a:lnTo>
                  <a:lnTo>
                    <a:pt x="1437863" y="268180"/>
                  </a:lnTo>
                  <a:lnTo>
                    <a:pt x="1479462" y="268180"/>
                  </a:lnTo>
                  <a:lnTo>
                    <a:pt x="1479462" y="466997"/>
                  </a:lnTo>
                  <a:lnTo>
                    <a:pt x="1514095" y="473988"/>
                  </a:lnTo>
                  <a:cubicBezTo>
                    <a:pt x="1558860" y="492922"/>
                    <a:pt x="1593608" y="530900"/>
                    <a:pt x="1608185" y="577765"/>
                  </a:cubicBezTo>
                  <a:lnTo>
                    <a:pt x="1613636" y="613821"/>
                  </a:lnTo>
                  <a:lnTo>
                    <a:pt x="1615660" y="613821"/>
                  </a:lnTo>
                  <a:lnTo>
                    <a:pt x="1615660" y="627210"/>
                  </a:lnTo>
                  <a:lnTo>
                    <a:pt x="1615661" y="627216"/>
                  </a:lnTo>
                  <a:lnTo>
                    <a:pt x="1615660" y="1063497"/>
                  </a:lnTo>
                  <a:lnTo>
                    <a:pt x="2163080" y="1063497"/>
                  </a:lnTo>
                  <a:lnTo>
                    <a:pt x="2163080" y="1184656"/>
                  </a:lnTo>
                  <a:lnTo>
                    <a:pt x="2163080" y="1530190"/>
                  </a:lnTo>
                  <a:lnTo>
                    <a:pt x="2163080" y="2078653"/>
                  </a:lnTo>
                  <a:lnTo>
                    <a:pt x="2163080" y="2082019"/>
                  </a:lnTo>
                  <a:lnTo>
                    <a:pt x="499194" y="2082019"/>
                  </a:lnTo>
                  <a:lnTo>
                    <a:pt x="499105" y="2082019"/>
                  </a:lnTo>
                  <a:lnTo>
                    <a:pt x="421721" y="2082019"/>
                  </a:lnTo>
                  <a:lnTo>
                    <a:pt x="421721" y="1864776"/>
                  </a:lnTo>
                  <a:lnTo>
                    <a:pt x="327071" y="1864776"/>
                  </a:lnTo>
                  <a:lnTo>
                    <a:pt x="327071" y="2082019"/>
                  </a:lnTo>
                  <a:lnTo>
                    <a:pt x="249597" y="2082019"/>
                  </a:lnTo>
                  <a:lnTo>
                    <a:pt x="249597" y="2082018"/>
                  </a:lnTo>
                  <a:lnTo>
                    <a:pt x="163326" y="2082018"/>
                  </a:lnTo>
                  <a:lnTo>
                    <a:pt x="163326" y="1864776"/>
                  </a:lnTo>
                  <a:lnTo>
                    <a:pt x="68676" y="1864776"/>
                  </a:lnTo>
                  <a:lnTo>
                    <a:pt x="68676" y="2082018"/>
                  </a:lnTo>
                  <a:lnTo>
                    <a:pt x="0" y="2082018"/>
                  </a:lnTo>
                  <a:lnTo>
                    <a:pt x="0" y="1070653"/>
                  </a:lnTo>
                  <a:lnTo>
                    <a:pt x="0" y="957871"/>
                  </a:lnTo>
                  <a:lnTo>
                    <a:pt x="0" y="957207"/>
                  </a:lnTo>
                  <a:lnTo>
                    <a:pt x="91842" y="957207"/>
                  </a:lnTo>
                  <a:lnTo>
                    <a:pt x="91842" y="351653"/>
                  </a:lnTo>
                  <a:lnTo>
                    <a:pt x="91841" y="351653"/>
                  </a:lnTo>
                  <a:lnTo>
                    <a:pt x="91841" y="185571"/>
                  </a:lnTo>
                  <a:lnTo>
                    <a:pt x="237438" y="185571"/>
                  </a:lnTo>
                  <a:lnTo>
                    <a:pt x="383036" y="185571"/>
                  </a:lnTo>
                  <a:lnTo>
                    <a:pt x="383037" y="185571"/>
                  </a:lnTo>
                  <a:lnTo>
                    <a:pt x="383037" y="337527"/>
                  </a:lnTo>
                  <a:lnTo>
                    <a:pt x="383038" y="337527"/>
                  </a:lnTo>
                  <a:lnTo>
                    <a:pt x="383038" y="337530"/>
                  </a:lnTo>
                  <a:lnTo>
                    <a:pt x="383038" y="955499"/>
                  </a:lnTo>
                  <a:lnTo>
                    <a:pt x="499194" y="955499"/>
                  </a:lnTo>
                  <a:lnTo>
                    <a:pt x="499194" y="956944"/>
                  </a:lnTo>
                  <a:lnTo>
                    <a:pt x="499194" y="1063497"/>
                  </a:lnTo>
                  <a:lnTo>
                    <a:pt x="591966" y="1063497"/>
                  </a:lnTo>
                  <a:lnTo>
                    <a:pt x="591966" y="185573"/>
                  </a:lnTo>
                  <a:lnTo>
                    <a:pt x="591966" y="150703"/>
                  </a:lnTo>
                  <a:lnTo>
                    <a:pt x="591966" y="1"/>
                  </a:lnTo>
                  <a:lnTo>
                    <a:pt x="6837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E710D4-84E2-4FD2-9953-3B5DD80511ED}"/>
              </a:ext>
            </a:extLst>
          </p:cNvPr>
          <p:cNvSpPr/>
          <p:nvPr/>
        </p:nvSpPr>
        <p:spPr>
          <a:xfrm>
            <a:off x="5568942" y="3157178"/>
            <a:ext cx="527058" cy="387991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CCB495-3416-403A-9257-B5EEF5F9AACC}"/>
              </a:ext>
            </a:extLst>
          </p:cNvPr>
          <p:cNvGrpSpPr/>
          <p:nvPr/>
        </p:nvGrpSpPr>
        <p:grpSpPr>
          <a:xfrm>
            <a:off x="5609822" y="4426961"/>
            <a:ext cx="1000609" cy="465288"/>
            <a:chOff x="7729280" y="2195997"/>
            <a:chExt cx="2143740" cy="996849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DB3F9C1-A6C1-4D77-986B-8EB7D405435D}"/>
                </a:ext>
              </a:extLst>
            </p:cNvPr>
            <p:cNvSpPr/>
            <p:nvPr/>
          </p:nvSpPr>
          <p:spPr>
            <a:xfrm>
              <a:off x="7729280" y="2195997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DC9E519-FE81-4732-983B-3B5F094D2BBB}"/>
                </a:ext>
              </a:extLst>
            </p:cNvPr>
            <p:cNvSpPr/>
            <p:nvPr/>
          </p:nvSpPr>
          <p:spPr>
            <a:xfrm>
              <a:off x="8421007" y="2543552"/>
              <a:ext cx="443936" cy="326800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0827AA7-3CE0-497B-8558-2E9C05AB5FF6}"/>
              </a:ext>
            </a:extLst>
          </p:cNvPr>
          <p:cNvSpPr txBox="1"/>
          <p:nvPr/>
        </p:nvSpPr>
        <p:spPr>
          <a:xfrm>
            <a:off x="8996570" y="3668067"/>
            <a:ext cx="158529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Simply Impress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Audience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8F51DD-B1A3-4736-AEB3-753B73A21C6C}"/>
              </a:ext>
            </a:extLst>
          </p:cNvPr>
          <p:cNvSpPr txBox="1"/>
          <p:nvPr/>
        </p:nvSpPr>
        <p:spPr>
          <a:xfrm>
            <a:off x="1524002" y="3668067"/>
            <a:ext cx="165324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Simply Impress</a:t>
            </a:r>
          </a:p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Audience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931087-84DC-4D3B-A300-9ECCD78ADDCD}"/>
              </a:ext>
            </a:extLst>
          </p:cNvPr>
          <p:cNvSpPr txBox="1"/>
          <p:nvPr/>
        </p:nvSpPr>
        <p:spPr>
          <a:xfrm>
            <a:off x="2207568" y="5571937"/>
            <a:ext cx="17510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Simply Impress</a:t>
            </a:r>
          </a:p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Audience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9664F9-DD6E-4F7E-8120-D313D37303BC}"/>
              </a:ext>
            </a:extLst>
          </p:cNvPr>
          <p:cNvSpPr txBox="1"/>
          <p:nvPr/>
        </p:nvSpPr>
        <p:spPr>
          <a:xfrm>
            <a:off x="8343318" y="5571937"/>
            <a:ext cx="158529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Simply Impress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Audience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6DF48CF-93FC-4C3D-8F2C-9B64366DBDE5}"/>
              </a:ext>
            </a:extLst>
          </p:cNvPr>
          <p:cNvGrpSpPr/>
          <p:nvPr/>
        </p:nvGrpSpPr>
        <p:grpSpPr>
          <a:xfrm>
            <a:off x="8397267" y="1772315"/>
            <a:ext cx="3060000" cy="1022673"/>
            <a:chOff x="6760488" y="1552506"/>
            <a:chExt cx="1947202" cy="102267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5D3BAC-5E4B-4320-B60D-257C543AF340}"/>
                </a:ext>
              </a:extLst>
            </p:cNvPr>
            <p:cNvSpPr txBox="1"/>
            <p:nvPr/>
          </p:nvSpPr>
          <p:spPr>
            <a:xfrm>
              <a:off x="6760488" y="1552506"/>
              <a:ext cx="1947202" cy="5078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accent1"/>
                  </a:solidFill>
                  <a:cs typeface="Arial" pitchFamily="34" charset="0"/>
                </a:rPr>
                <a:t>Accuracy</a:t>
              </a:r>
              <a:endParaRPr lang="ko-KR" altLang="en-US" sz="27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292986B-90D3-4CCF-97E0-FE34DA3BA623}"/>
                </a:ext>
              </a:extLst>
            </p:cNvPr>
            <p:cNvSpPr txBox="1"/>
            <p:nvPr/>
          </p:nvSpPr>
          <p:spPr>
            <a:xfrm>
              <a:off x="6760489" y="1928848"/>
              <a:ext cx="1947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655C3B6-717F-48A4-B11F-135144E2CF14}"/>
              </a:ext>
            </a:extLst>
          </p:cNvPr>
          <p:cNvGrpSpPr/>
          <p:nvPr/>
        </p:nvGrpSpPr>
        <p:grpSpPr>
          <a:xfrm>
            <a:off x="738555" y="1779360"/>
            <a:ext cx="3060000" cy="1015629"/>
            <a:chOff x="6760489" y="1552506"/>
            <a:chExt cx="1947202" cy="101562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1F25203-ED61-41D9-AB12-C0CF42CC3608}"/>
                </a:ext>
              </a:extLst>
            </p:cNvPr>
            <p:cNvSpPr txBox="1"/>
            <p:nvPr/>
          </p:nvSpPr>
          <p:spPr>
            <a:xfrm>
              <a:off x="6760489" y="1552506"/>
              <a:ext cx="1947202" cy="5078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700" b="1" dirty="0">
                  <a:solidFill>
                    <a:schemeClr val="accent1"/>
                  </a:solidFill>
                  <a:cs typeface="Arial" pitchFamily="34" charset="0"/>
                </a:rPr>
                <a:t>How API Works</a:t>
              </a:r>
              <a:endParaRPr lang="ko-KR" altLang="en-US" sz="27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78D3B8-2E32-46BC-B7BD-1E1C0C8C8422}"/>
                </a:ext>
              </a:extLst>
            </p:cNvPr>
            <p:cNvSpPr txBox="1"/>
            <p:nvPr/>
          </p:nvSpPr>
          <p:spPr>
            <a:xfrm>
              <a:off x="6760489" y="1921804"/>
              <a:ext cx="19472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sp>
        <p:nvSpPr>
          <p:cNvPr id="28" name="L-Shape 27">
            <a:extLst>
              <a:ext uri="{FF2B5EF4-FFF2-40B4-BE49-F238E27FC236}">
                <a16:creationId xmlns:a16="http://schemas.microsoft.com/office/drawing/2014/main" id="{580BD22C-3030-405B-A06A-B7714CE91768}"/>
              </a:ext>
            </a:extLst>
          </p:cNvPr>
          <p:cNvSpPr/>
          <p:nvPr/>
        </p:nvSpPr>
        <p:spPr>
          <a:xfrm rot="2700000">
            <a:off x="7952270" y="2138901"/>
            <a:ext cx="375843" cy="375843"/>
          </a:xfrm>
          <a:prstGeom prst="corner">
            <a:avLst>
              <a:gd name="adj1" fmla="val 20835"/>
              <a:gd name="adj2" fmla="val 2433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9" name="L-Shape 28">
            <a:extLst>
              <a:ext uri="{FF2B5EF4-FFF2-40B4-BE49-F238E27FC236}">
                <a16:creationId xmlns:a16="http://schemas.microsoft.com/office/drawing/2014/main" id="{42FFC401-4E69-4A24-9AD8-A6729DBEEAFD}"/>
              </a:ext>
            </a:extLst>
          </p:cNvPr>
          <p:cNvSpPr/>
          <p:nvPr/>
        </p:nvSpPr>
        <p:spPr>
          <a:xfrm rot="13500000">
            <a:off x="3903238" y="2138902"/>
            <a:ext cx="375843" cy="375843"/>
          </a:xfrm>
          <a:prstGeom prst="corner">
            <a:avLst>
              <a:gd name="adj1" fmla="val 20835"/>
              <a:gd name="adj2" fmla="val 2433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Rounded Rectangle 5">
            <a:extLst>
              <a:ext uri="{FF2B5EF4-FFF2-40B4-BE49-F238E27FC236}">
                <a16:creationId xmlns:a16="http://schemas.microsoft.com/office/drawing/2014/main" id="{77A2459B-9C1B-4C32-8AC2-C6F25AC2A37C}"/>
              </a:ext>
            </a:extLst>
          </p:cNvPr>
          <p:cNvSpPr/>
          <p:nvPr/>
        </p:nvSpPr>
        <p:spPr>
          <a:xfrm flipH="1">
            <a:off x="8415224" y="3808720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Teardrop 1">
            <a:extLst>
              <a:ext uri="{FF2B5EF4-FFF2-40B4-BE49-F238E27FC236}">
                <a16:creationId xmlns:a16="http://schemas.microsoft.com/office/drawing/2014/main" id="{EF747433-319A-4B40-A6A3-522642F27618}"/>
              </a:ext>
            </a:extLst>
          </p:cNvPr>
          <p:cNvSpPr/>
          <p:nvPr/>
        </p:nvSpPr>
        <p:spPr>
          <a:xfrm rot="18805991">
            <a:off x="3390724" y="3772030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Donut 39">
            <a:extLst>
              <a:ext uri="{FF2B5EF4-FFF2-40B4-BE49-F238E27FC236}">
                <a16:creationId xmlns:a16="http://schemas.microsoft.com/office/drawing/2014/main" id="{2A994B3F-01F8-408A-9000-0AA5DC3F8423}"/>
              </a:ext>
            </a:extLst>
          </p:cNvPr>
          <p:cNvSpPr/>
          <p:nvPr/>
        </p:nvSpPr>
        <p:spPr>
          <a:xfrm>
            <a:off x="7732488" y="5652557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Rectangle 36">
            <a:extLst>
              <a:ext uri="{FF2B5EF4-FFF2-40B4-BE49-F238E27FC236}">
                <a16:creationId xmlns:a16="http://schemas.microsoft.com/office/drawing/2014/main" id="{B49E4C16-C8F4-4F1D-B39B-CE5551624C16}"/>
              </a:ext>
            </a:extLst>
          </p:cNvPr>
          <p:cNvSpPr/>
          <p:nvPr/>
        </p:nvSpPr>
        <p:spPr>
          <a:xfrm>
            <a:off x="4170867" y="5680858"/>
            <a:ext cx="365319" cy="3053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C44023-7A0A-4DC7-B253-9F01DEFDC0B1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8FCB7F-E65F-4AEB-A747-B9E6129ACE84}"/>
              </a:ext>
            </a:extLst>
          </p:cNvPr>
          <p:cNvSpPr/>
          <p:nvPr/>
        </p:nvSpPr>
        <p:spPr>
          <a:xfrm>
            <a:off x="1" y="0"/>
            <a:ext cx="609934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D1AC8C8-70B3-464F-8C88-A4DABC39F0C7}"/>
              </a:ext>
            </a:extLst>
          </p:cNvPr>
          <p:cNvGrpSpPr/>
          <p:nvPr/>
        </p:nvGrpSpPr>
        <p:grpSpPr>
          <a:xfrm>
            <a:off x="5196255" y="2173225"/>
            <a:ext cx="1788470" cy="3425872"/>
            <a:chOff x="4929203" y="1548735"/>
            <a:chExt cx="2319196" cy="444249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B4D75CF-9A23-48D4-A178-DF30E3F139C0}"/>
                </a:ext>
              </a:extLst>
            </p:cNvPr>
            <p:cNvSpPr/>
            <p:nvPr/>
          </p:nvSpPr>
          <p:spPr>
            <a:xfrm>
              <a:off x="4929203" y="1552574"/>
              <a:ext cx="1157272" cy="4438652"/>
            </a:xfrm>
            <a:custGeom>
              <a:avLst/>
              <a:gdLst>
                <a:gd name="connsiteX0" fmla="*/ 501932 w 1157272"/>
                <a:gd name="connsiteY0" fmla="*/ 4181319 h 4438652"/>
                <a:gd name="connsiteX1" fmla="*/ 491678 w 1157272"/>
                <a:gd name="connsiteY1" fmla="*/ 4218918 h 4438652"/>
                <a:gd name="connsiteX2" fmla="*/ 529765 w 1157272"/>
                <a:gd name="connsiteY2" fmla="*/ 4279956 h 4438652"/>
                <a:gd name="connsiteX3" fmla="*/ 915523 w 1157272"/>
                <a:gd name="connsiteY3" fmla="*/ 4353202 h 4438652"/>
                <a:gd name="connsiteX4" fmla="*/ 925777 w 1157272"/>
                <a:gd name="connsiteY4" fmla="*/ 4327321 h 4438652"/>
                <a:gd name="connsiteX5" fmla="*/ 877924 w 1157272"/>
                <a:gd name="connsiteY5" fmla="*/ 4301930 h 4438652"/>
                <a:gd name="connsiteX6" fmla="*/ 558086 w 1157272"/>
                <a:gd name="connsiteY6" fmla="*/ 4204757 h 4438652"/>
                <a:gd name="connsiteX7" fmla="*/ 501932 w 1157272"/>
                <a:gd name="connsiteY7" fmla="*/ 4181319 h 4438652"/>
                <a:gd name="connsiteX8" fmla="*/ 322725 w 1157272"/>
                <a:gd name="connsiteY8" fmla="*/ 2274016 h 4438652"/>
                <a:gd name="connsiteX9" fmla="*/ 318331 w 1157272"/>
                <a:gd name="connsiteY9" fmla="*/ 2301849 h 4438652"/>
                <a:gd name="connsiteX10" fmla="*/ 332004 w 1157272"/>
                <a:gd name="connsiteY10" fmla="*/ 2664168 h 4438652"/>
                <a:gd name="connsiteX11" fmla="*/ 346164 w 1157272"/>
                <a:gd name="connsiteY11" fmla="*/ 2860954 h 4438652"/>
                <a:gd name="connsiteX12" fmla="*/ 387671 w 1157272"/>
                <a:gd name="connsiteY12" fmla="*/ 3158329 h 4438652"/>
                <a:gd name="connsiteX13" fmla="*/ 423805 w 1157272"/>
                <a:gd name="connsiteY13" fmla="*/ 3360485 h 4438652"/>
                <a:gd name="connsiteX14" fmla="*/ 431618 w 1157272"/>
                <a:gd name="connsiteY14" fmla="*/ 3398084 h 4438652"/>
                <a:gd name="connsiteX15" fmla="*/ 472635 w 1157272"/>
                <a:gd name="connsiteY15" fmla="*/ 2963009 h 4438652"/>
                <a:gd name="connsiteX16" fmla="*/ 484843 w 1157272"/>
                <a:gd name="connsiteY16" fmla="*/ 2676864 h 4438652"/>
                <a:gd name="connsiteX17" fmla="*/ 487285 w 1157272"/>
                <a:gd name="connsiteY17" fmla="*/ 2385836 h 4438652"/>
                <a:gd name="connsiteX18" fmla="*/ 465311 w 1157272"/>
                <a:gd name="connsiteY18" fmla="*/ 2349215 h 4438652"/>
                <a:gd name="connsiteX19" fmla="*/ 348118 w 1157272"/>
                <a:gd name="connsiteY19" fmla="*/ 2284759 h 4438652"/>
                <a:gd name="connsiteX20" fmla="*/ 322725 w 1157272"/>
                <a:gd name="connsiteY20" fmla="*/ 2274016 h 4438652"/>
                <a:gd name="connsiteX21" fmla="*/ 366185 w 1157272"/>
                <a:gd name="connsiteY21" fmla="*/ 1299856 h 4438652"/>
                <a:gd name="connsiteX22" fmla="*/ 326632 w 1157272"/>
                <a:gd name="connsiteY22" fmla="*/ 1629947 h 4438652"/>
                <a:gd name="connsiteX23" fmla="*/ 317843 w 1157272"/>
                <a:gd name="connsiteY23" fmla="*/ 2087485 h 4438652"/>
                <a:gd name="connsiteX24" fmla="*/ 327608 w 1157272"/>
                <a:gd name="connsiteY24" fmla="*/ 2117760 h 4438652"/>
                <a:gd name="connsiteX25" fmla="*/ 488260 w 1157272"/>
                <a:gd name="connsiteY25" fmla="*/ 2226162 h 4438652"/>
                <a:gd name="connsiteX26" fmla="*/ 366185 w 1157272"/>
                <a:gd name="connsiteY26" fmla="*/ 1299856 h 4438652"/>
                <a:gd name="connsiteX27" fmla="*/ 883030 w 1157272"/>
                <a:gd name="connsiteY27" fmla="*/ 0 h 4438652"/>
                <a:gd name="connsiteX28" fmla="*/ 1157272 w 1157272"/>
                <a:gd name="connsiteY28" fmla="*/ 0 h 4438652"/>
                <a:gd name="connsiteX29" fmla="*/ 1157272 w 1157272"/>
                <a:gd name="connsiteY29" fmla="*/ 1031538 h 4438652"/>
                <a:gd name="connsiteX30" fmla="*/ 981076 w 1157272"/>
                <a:gd name="connsiteY30" fmla="*/ 1039593 h 4438652"/>
                <a:gd name="connsiteX31" fmla="*/ 785145 w 1157272"/>
                <a:gd name="connsiteY31" fmla="*/ 1058636 h 4438652"/>
                <a:gd name="connsiteX32" fmla="*/ 478493 w 1157272"/>
                <a:gd name="connsiteY32" fmla="*/ 1144577 h 4438652"/>
                <a:gd name="connsiteX33" fmla="*/ 428197 w 1157272"/>
                <a:gd name="connsiteY33" fmla="*/ 1241749 h 4438652"/>
                <a:gd name="connsiteX34" fmla="*/ 580547 w 1157272"/>
                <a:gd name="connsiteY34" fmla="*/ 1632390 h 4438652"/>
                <a:gd name="connsiteX35" fmla="*/ 664048 w 1157272"/>
                <a:gd name="connsiteY35" fmla="*/ 1673896 h 4438652"/>
                <a:gd name="connsiteX36" fmla="*/ 1081544 w 1157272"/>
                <a:gd name="connsiteY36" fmla="*/ 1648993 h 4438652"/>
                <a:gd name="connsiteX37" fmla="*/ 1157272 w 1157272"/>
                <a:gd name="connsiteY37" fmla="*/ 1649199 h 4438652"/>
                <a:gd name="connsiteX38" fmla="*/ 1157272 w 1157272"/>
                <a:gd name="connsiteY38" fmla="*/ 3256840 h 4438652"/>
                <a:gd name="connsiteX39" fmla="*/ 1043946 w 1157272"/>
                <a:gd name="connsiteY39" fmla="*/ 3251104 h 4438652"/>
                <a:gd name="connsiteX40" fmla="*/ 615218 w 1157272"/>
                <a:gd name="connsiteY40" fmla="*/ 3161259 h 4438652"/>
                <a:gd name="connsiteX41" fmla="*/ 586897 w 1157272"/>
                <a:gd name="connsiteY41" fmla="*/ 3175418 h 4438652"/>
                <a:gd name="connsiteX42" fmla="*/ 561016 w 1157272"/>
                <a:gd name="connsiteY42" fmla="*/ 3274056 h 4438652"/>
                <a:gd name="connsiteX43" fmla="*/ 521464 w 1157272"/>
                <a:gd name="connsiteY43" fmla="*/ 3550922 h 4438652"/>
                <a:gd name="connsiteX44" fmla="*/ 592267 w 1157272"/>
                <a:gd name="connsiteY44" fmla="*/ 3686669 h 4438652"/>
                <a:gd name="connsiteX45" fmla="*/ 1037507 w 1157272"/>
                <a:gd name="connsiteY45" fmla="*/ 3812194 h 4438652"/>
                <a:gd name="connsiteX46" fmla="*/ 1157272 w 1157272"/>
                <a:gd name="connsiteY46" fmla="*/ 3818087 h 4438652"/>
                <a:gd name="connsiteX47" fmla="*/ 1157272 w 1157272"/>
                <a:gd name="connsiteY47" fmla="*/ 4438652 h 4438652"/>
                <a:gd name="connsiteX48" fmla="*/ 730193 w 1157272"/>
                <a:gd name="connsiteY48" fmla="*/ 4438652 h 4438652"/>
                <a:gd name="connsiteX49" fmla="*/ 269237 w 1157272"/>
                <a:gd name="connsiteY49" fmla="*/ 3977696 h 4438652"/>
                <a:gd name="connsiteX50" fmla="*/ 269237 w 1157272"/>
                <a:gd name="connsiteY50" fmla="*/ 1360894 h 4438652"/>
                <a:gd name="connsiteX51" fmla="*/ 101261 w 1157272"/>
                <a:gd name="connsiteY51" fmla="*/ 1458066 h 4438652"/>
                <a:gd name="connsiteX52" fmla="*/ 9949 w 1157272"/>
                <a:gd name="connsiteY52" fmla="*/ 1433650 h 4438652"/>
                <a:gd name="connsiteX53" fmla="*/ 8973 w 1157272"/>
                <a:gd name="connsiteY53" fmla="*/ 1432186 h 4438652"/>
                <a:gd name="connsiteX54" fmla="*/ 33388 w 1157272"/>
                <a:gd name="connsiteY54" fmla="*/ 1340874 h 4438652"/>
                <a:gd name="connsiteX55" fmla="*/ 269237 w 1157272"/>
                <a:gd name="connsiteY55" fmla="*/ 1205126 h 4438652"/>
                <a:gd name="connsiteX56" fmla="*/ 269237 w 1157272"/>
                <a:gd name="connsiteY56" fmla="*/ 613794 h 4438652"/>
                <a:gd name="connsiteX57" fmla="*/ 883030 w 1157272"/>
                <a:gd name="connsiteY57" fmla="*/ 0 h 4438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157272" h="4438652">
                  <a:moveTo>
                    <a:pt x="501932" y="4181319"/>
                  </a:moveTo>
                  <a:cubicBezTo>
                    <a:pt x="485818" y="4190108"/>
                    <a:pt x="493142" y="4206710"/>
                    <a:pt x="491678" y="4218918"/>
                  </a:cubicBezTo>
                  <a:cubicBezTo>
                    <a:pt x="491678" y="4254565"/>
                    <a:pt x="488260" y="4268725"/>
                    <a:pt x="529765" y="4279956"/>
                  </a:cubicBezTo>
                  <a:cubicBezTo>
                    <a:pt x="666001" y="4316091"/>
                    <a:pt x="775380" y="4339529"/>
                    <a:pt x="915523" y="4353202"/>
                  </a:cubicBezTo>
                  <a:cubicBezTo>
                    <a:pt x="935055" y="4355154"/>
                    <a:pt x="931637" y="4341970"/>
                    <a:pt x="925777" y="4327321"/>
                  </a:cubicBezTo>
                  <a:cubicBezTo>
                    <a:pt x="916011" y="4302417"/>
                    <a:pt x="898920" y="4302906"/>
                    <a:pt x="877924" y="4301930"/>
                  </a:cubicBezTo>
                  <a:cubicBezTo>
                    <a:pt x="744129" y="4283862"/>
                    <a:pt x="688950" y="4267261"/>
                    <a:pt x="558086" y="4204757"/>
                  </a:cubicBezTo>
                  <a:cubicBezTo>
                    <a:pt x="546368" y="4197433"/>
                    <a:pt x="517557" y="4173017"/>
                    <a:pt x="501932" y="4181319"/>
                  </a:cubicBezTo>
                  <a:close/>
                  <a:moveTo>
                    <a:pt x="322725" y="2274016"/>
                  </a:moveTo>
                  <a:cubicBezTo>
                    <a:pt x="313449" y="2279875"/>
                    <a:pt x="317843" y="2292571"/>
                    <a:pt x="318331" y="2301849"/>
                  </a:cubicBezTo>
                  <a:cubicBezTo>
                    <a:pt x="322725" y="2425877"/>
                    <a:pt x="326145" y="2540140"/>
                    <a:pt x="332004" y="2664168"/>
                  </a:cubicBezTo>
                  <a:cubicBezTo>
                    <a:pt x="334933" y="2730088"/>
                    <a:pt x="340305" y="2795521"/>
                    <a:pt x="346164" y="2860954"/>
                  </a:cubicBezTo>
                  <a:cubicBezTo>
                    <a:pt x="355442" y="2960079"/>
                    <a:pt x="376440" y="3059204"/>
                    <a:pt x="387671" y="3158329"/>
                  </a:cubicBezTo>
                  <a:cubicBezTo>
                    <a:pt x="396949" y="3240851"/>
                    <a:pt x="407203" y="3274056"/>
                    <a:pt x="423805" y="3360485"/>
                  </a:cubicBezTo>
                  <a:cubicBezTo>
                    <a:pt x="429176" y="3352672"/>
                    <a:pt x="431618" y="3400038"/>
                    <a:pt x="431618" y="3398084"/>
                  </a:cubicBezTo>
                  <a:cubicBezTo>
                    <a:pt x="452126" y="3253547"/>
                    <a:pt x="462381" y="3108033"/>
                    <a:pt x="472635" y="2963009"/>
                  </a:cubicBezTo>
                  <a:cubicBezTo>
                    <a:pt x="479471" y="2867790"/>
                    <a:pt x="480449" y="2772083"/>
                    <a:pt x="484843" y="2676864"/>
                  </a:cubicBezTo>
                  <a:cubicBezTo>
                    <a:pt x="490215" y="2576762"/>
                    <a:pt x="486307" y="2485939"/>
                    <a:pt x="487285" y="2385836"/>
                  </a:cubicBezTo>
                  <a:cubicBezTo>
                    <a:pt x="487285" y="2367770"/>
                    <a:pt x="480449" y="2357515"/>
                    <a:pt x="465311" y="2349215"/>
                  </a:cubicBezTo>
                  <a:cubicBezTo>
                    <a:pt x="429176" y="2328217"/>
                    <a:pt x="384253" y="2305756"/>
                    <a:pt x="348118" y="2284759"/>
                  </a:cubicBezTo>
                  <a:cubicBezTo>
                    <a:pt x="340305" y="2280364"/>
                    <a:pt x="332493" y="2268156"/>
                    <a:pt x="322725" y="2274016"/>
                  </a:cubicBezTo>
                  <a:close/>
                  <a:moveTo>
                    <a:pt x="366185" y="1299856"/>
                  </a:moveTo>
                  <a:cubicBezTo>
                    <a:pt x="344698" y="1415583"/>
                    <a:pt x="330051" y="1513243"/>
                    <a:pt x="326632" y="1629947"/>
                  </a:cubicBezTo>
                  <a:cubicBezTo>
                    <a:pt x="322237" y="1787179"/>
                    <a:pt x="313937" y="1929764"/>
                    <a:pt x="317843" y="2087485"/>
                  </a:cubicBezTo>
                  <a:cubicBezTo>
                    <a:pt x="318331" y="2098716"/>
                    <a:pt x="317355" y="2109946"/>
                    <a:pt x="327608" y="2117760"/>
                  </a:cubicBezTo>
                  <a:cubicBezTo>
                    <a:pt x="375463" y="2152429"/>
                    <a:pt x="433082" y="2186610"/>
                    <a:pt x="488260" y="2226162"/>
                  </a:cubicBezTo>
                  <a:cubicBezTo>
                    <a:pt x="480934" y="1895094"/>
                    <a:pt x="460427" y="1609927"/>
                    <a:pt x="366185" y="1299856"/>
                  </a:cubicBezTo>
                  <a:close/>
                  <a:moveTo>
                    <a:pt x="883030" y="0"/>
                  </a:moveTo>
                  <a:lnTo>
                    <a:pt x="1157272" y="0"/>
                  </a:lnTo>
                  <a:lnTo>
                    <a:pt x="1157272" y="1031538"/>
                  </a:lnTo>
                  <a:lnTo>
                    <a:pt x="981076" y="1039593"/>
                  </a:lnTo>
                  <a:cubicBezTo>
                    <a:pt x="916010" y="1043255"/>
                    <a:pt x="850333" y="1048626"/>
                    <a:pt x="785145" y="1058636"/>
                  </a:cubicBezTo>
                  <a:cubicBezTo>
                    <a:pt x="679672" y="1074750"/>
                    <a:pt x="575176" y="1096235"/>
                    <a:pt x="478493" y="1144577"/>
                  </a:cubicBezTo>
                  <a:cubicBezTo>
                    <a:pt x="436987" y="1165575"/>
                    <a:pt x="420873" y="1197314"/>
                    <a:pt x="428197" y="1241749"/>
                  </a:cubicBezTo>
                  <a:cubicBezTo>
                    <a:pt x="450171" y="1374567"/>
                    <a:pt x="501931" y="1523987"/>
                    <a:pt x="580547" y="1632390"/>
                  </a:cubicBezTo>
                  <a:cubicBezTo>
                    <a:pt x="601056" y="1660713"/>
                    <a:pt x="629378" y="1678291"/>
                    <a:pt x="664048" y="1673896"/>
                  </a:cubicBezTo>
                  <a:cubicBezTo>
                    <a:pt x="802724" y="1656317"/>
                    <a:pt x="942378" y="1655341"/>
                    <a:pt x="1081544" y="1648993"/>
                  </a:cubicBezTo>
                  <a:lnTo>
                    <a:pt x="1157272" y="1649199"/>
                  </a:lnTo>
                  <a:lnTo>
                    <a:pt x="1157272" y="3256840"/>
                  </a:lnTo>
                  <a:lnTo>
                    <a:pt x="1043946" y="3251104"/>
                  </a:lnTo>
                  <a:cubicBezTo>
                    <a:pt x="895991" y="3237432"/>
                    <a:pt x="751454" y="3224249"/>
                    <a:pt x="615218" y="3161259"/>
                  </a:cubicBezTo>
                  <a:cubicBezTo>
                    <a:pt x="599592" y="3153933"/>
                    <a:pt x="590803" y="3158329"/>
                    <a:pt x="586897" y="3175418"/>
                  </a:cubicBezTo>
                  <a:cubicBezTo>
                    <a:pt x="578595" y="3208623"/>
                    <a:pt x="567853" y="3240851"/>
                    <a:pt x="561016" y="3274056"/>
                  </a:cubicBezTo>
                  <a:cubicBezTo>
                    <a:pt x="541484" y="3365367"/>
                    <a:pt x="532207" y="3458144"/>
                    <a:pt x="521464" y="3550922"/>
                  </a:cubicBezTo>
                  <a:cubicBezTo>
                    <a:pt x="514139" y="3614401"/>
                    <a:pt x="535624" y="3659324"/>
                    <a:pt x="592267" y="3686669"/>
                  </a:cubicBezTo>
                  <a:cubicBezTo>
                    <a:pt x="731068" y="3754055"/>
                    <a:pt x="875635" y="3795622"/>
                    <a:pt x="1037507" y="3812194"/>
                  </a:cubicBezTo>
                  <a:lnTo>
                    <a:pt x="1157272" y="3818087"/>
                  </a:lnTo>
                  <a:lnTo>
                    <a:pt x="1157272" y="4438652"/>
                  </a:lnTo>
                  <a:lnTo>
                    <a:pt x="730193" y="4438652"/>
                  </a:lnTo>
                  <a:cubicBezTo>
                    <a:pt x="476764" y="4438652"/>
                    <a:pt x="269237" y="4231125"/>
                    <a:pt x="269237" y="3977696"/>
                  </a:cubicBezTo>
                  <a:lnTo>
                    <a:pt x="269237" y="1360894"/>
                  </a:lnTo>
                  <a:lnTo>
                    <a:pt x="101261" y="1458066"/>
                  </a:lnTo>
                  <a:cubicBezTo>
                    <a:pt x="69522" y="1476621"/>
                    <a:pt x="28505" y="1465390"/>
                    <a:pt x="9949" y="1433650"/>
                  </a:cubicBezTo>
                  <a:lnTo>
                    <a:pt x="8973" y="1432186"/>
                  </a:lnTo>
                  <a:cubicBezTo>
                    <a:pt x="-9583" y="1400446"/>
                    <a:pt x="1648" y="1359429"/>
                    <a:pt x="33388" y="1340874"/>
                  </a:cubicBezTo>
                  <a:lnTo>
                    <a:pt x="269237" y="1205126"/>
                  </a:lnTo>
                  <a:lnTo>
                    <a:pt x="269237" y="613794"/>
                  </a:lnTo>
                  <a:cubicBezTo>
                    <a:pt x="269237" y="276378"/>
                    <a:pt x="545614" y="0"/>
                    <a:pt x="883030" y="0"/>
                  </a:cubicBezTo>
                  <a:close/>
                </a:path>
              </a:pathLst>
            </a:custGeom>
            <a:solidFill>
              <a:schemeClr val="accent6"/>
            </a:solidFill>
            <a:ln w="753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5382F19-A71A-486D-B0E8-C12A2579CA7D}"/>
                </a:ext>
              </a:extLst>
            </p:cNvPr>
            <p:cNvSpPr/>
            <p:nvPr/>
          </p:nvSpPr>
          <p:spPr>
            <a:xfrm>
              <a:off x="6090490" y="1548735"/>
              <a:ext cx="1157909" cy="4438652"/>
            </a:xfrm>
            <a:custGeom>
              <a:avLst/>
              <a:gdLst>
                <a:gd name="connsiteX0" fmla="*/ 698718 w 1157909"/>
                <a:gd name="connsiteY0" fmla="*/ 4181319 h 4438652"/>
                <a:gd name="connsiteX1" fmla="*/ 642563 w 1157909"/>
                <a:gd name="connsiteY1" fmla="*/ 4204757 h 4438652"/>
                <a:gd name="connsiteX2" fmla="*/ 322727 w 1157909"/>
                <a:gd name="connsiteY2" fmla="*/ 4301929 h 4438652"/>
                <a:gd name="connsiteX3" fmla="*/ 274872 w 1157909"/>
                <a:gd name="connsiteY3" fmla="*/ 4326833 h 4438652"/>
                <a:gd name="connsiteX4" fmla="*/ 285128 w 1157909"/>
                <a:gd name="connsiteY4" fmla="*/ 4352713 h 4438652"/>
                <a:gd name="connsiteX5" fmla="*/ 670885 w 1157909"/>
                <a:gd name="connsiteY5" fmla="*/ 4279468 h 4438652"/>
                <a:gd name="connsiteX6" fmla="*/ 708971 w 1157909"/>
                <a:gd name="connsiteY6" fmla="*/ 4218430 h 4438652"/>
                <a:gd name="connsiteX7" fmla="*/ 698718 w 1157909"/>
                <a:gd name="connsiteY7" fmla="*/ 4181319 h 4438652"/>
                <a:gd name="connsiteX8" fmla="*/ 871821 w 1157909"/>
                <a:gd name="connsiteY8" fmla="*/ 2275665 h 4438652"/>
                <a:gd name="connsiteX9" fmla="*/ 854974 w 1157909"/>
                <a:gd name="connsiteY9" fmla="*/ 2279388 h 4438652"/>
                <a:gd name="connsiteX10" fmla="*/ 720691 w 1157909"/>
                <a:gd name="connsiteY10" fmla="*/ 2354097 h 4438652"/>
                <a:gd name="connsiteX11" fmla="*/ 706042 w 1157909"/>
                <a:gd name="connsiteY11" fmla="*/ 2381443 h 4438652"/>
                <a:gd name="connsiteX12" fmla="*/ 708484 w 1157909"/>
                <a:gd name="connsiteY12" fmla="*/ 2565533 h 4438652"/>
                <a:gd name="connsiteX13" fmla="*/ 717761 w 1157909"/>
                <a:gd name="connsiteY13" fmla="*/ 2816030 h 4438652"/>
                <a:gd name="connsiteX14" fmla="*/ 731433 w 1157909"/>
                <a:gd name="connsiteY14" fmla="*/ 3056275 h 4438652"/>
                <a:gd name="connsiteX15" fmla="*/ 768546 w 1157909"/>
                <a:gd name="connsiteY15" fmla="*/ 3376599 h 4438652"/>
                <a:gd name="connsiteX16" fmla="*/ 778311 w 1157909"/>
                <a:gd name="connsiteY16" fmla="*/ 3379041 h 4438652"/>
                <a:gd name="connsiteX17" fmla="*/ 809563 w 1157909"/>
                <a:gd name="connsiteY17" fmla="*/ 3153934 h 4438652"/>
                <a:gd name="connsiteX18" fmla="*/ 847650 w 1157909"/>
                <a:gd name="connsiteY18" fmla="*/ 2872184 h 4438652"/>
                <a:gd name="connsiteX19" fmla="*/ 863276 w 1157909"/>
                <a:gd name="connsiteY19" fmla="*/ 2648543 h 4438652"/>
                <a:gd name="connsiteX20" fmla="*/ 875483 w 1157909"/>
                <a:gd name="connsiteY20" fmla="*/ 2292084 h 4438652"/>
                <a:gd name="connsiteX21" fmla="*/ 871821 w 1157909"/>
                <a:gd name="connsiteY21" fmla="*/ 2275665 h 4438652"/>
                <a:gd name="connsiteX22" fmla="*/ 828607 w 1157909"/>
                <a:gd name="connsiteY22" fmla="*/ 1298880 h 4438652"/>
                <a:gd name="connsiteX23" fmla="*/ 774404 w 1157909"/>
                <a:gd name="connsiteY23" fmla="*/ 1494200 h 4438652"/>
                <a:gd name="connsiteX24" fmla="*/ 732411 w 1157909"/>
                <a:gd name="connsiteY24" fmla="*/ 1796946 h 4438652"/>
                <a:gd name="connsiteX25" fmla="*/ 716786 w 1157909"/>
                <a:gd name="connsiteY25" fmla="*/ 1985430 h 4438652"/>
                <a:gd name="connsiteX26" fmla="*/ 706530 w 1157909"/>
                <a:gd name="connsiteY26" fmla="*/ 2202724 h 4438652"/>
                <a:gd name="connsiteX27" fmla="*/ 728993 w 1157909"/>
                <a:gd name="connsiteY27" fmla="*/ 2213467 h 4438652"/>
                <a:gd name="connsiteX28" fmla="*/ 853510 w 1157909"/>
                <a:gd name="connsiteY28" fmla="*/ 2129967 h 4438652"/>
                <a:gd name="connsiteX29" fmla="*/ 875484 w 1157909"/>
                <a:gd name="connsiteY29" fmla="*/ 2078207 h 4438652"/>
                <a:gd name="connsiteX30" fmla="*/ 867671 w 1157909"/>
                <a:gd name="connsiteY30" fmla="*/ 1557679 h 4438652"/>
                <a:gd name="connsiteX31" fmla="*/ 843744 w 1157909"/>
                <a:gd name="connsiteY31" fmla="*/ 1367242 h 4438652"/>
                <a:gd name="connsiteX32" fmla="*/ 828607 w 1157909"/>
                <a:gd name="connsiteY32" fmla="*/ 1298880 h 4438652"/>
                <a:gd name="connsiteX33" fmla="*/ 0 w 1157909"/>
                <a:gd name="connsiteY33" fmla="*/ 0 h 4438652"/>
                <a:gd name="connsiteX34" fmla="*/ 344923 w 1157909"/>
                <a:gd name="connsiteY34" fmla="*/ 0 h 4438652"/>
                <a:gd name="connsiteX35" fmla="*/ 958717 w 1157909"/>
                <a:gd name="connsiteY35" fmla="*/ 613794 h 4438652"/>
                <a:gd name="connsiteX36" fmla="*/ 958717 w 1157909"/>
                <a:gd name="connsiteY36" fmla="*/ 1245166 h 4438652"/>
                <a:gd name="connsiteX37" fmla="*/ 1124739 w 1157909"/>
                <a:gd name="connsiteY37" fmla="*/ 1340874 h 4438652"/>
                <a:gd name="connsiteX38" fmla="*/ 1149154 w 1157909"/>
                <a:gd name="connsiteY38" fmla="*/ 1432186 h 4438652"/>
                <a:gd name="connsiteX39" fmla="*/ 1148177 w 1157909"/>
                <a:gd name="connsiteY39" fmla="*/ 1433650 h 4438652"/>
                <a:gd name="connsiteX40" fmla="*/ 1056865 w 1157909"/>
                <a:gd name="connsiteY40" fmla="*/ 1458066 h 4438652"/>
                <a:gd name="connsiteX41" fmla="*/ 958229 w 1157909"/>
                <a:gd name="connsiteY41" fmla="*/ 1401423 h 4438652"/>
                <a:gd name="connsiteX42" fmla="*/ 958229 w 1157909"/>
                <a:gd name="connsiteY42" fmla="*/ 3977696 h 4438652"/>
                <a:gd name="connsiteX43" fmla="*/ 497273 w 1157909"/>
                <a:gd name="connsiteY43" fmla="*/ 4438652 h 4438652"/>
                <a:gd name="connsiteX44" fmla="*/ 0 w 1157909"/>
                <a:gd name="connsiteY44" fmla="*/ 4438652 h 4438652"/>
                <a:gd name="connsiteX45" fmla="*/ 0 w 1157909"/>
                <a:gd name="connsiteY45" fmla="*/ 3818087 h 4438652"/>
                <a:gd name="connsiteX46" fmla="*/ 48301 w 1157909"/>
                <a:gd name="connsiteY46" fmla="*/ 3820464 h 4438652"/>
                <a:gd name="connsiteX47" fmla="*/ 260225 w 1157909"/>
                <a:gd name="connsiteY47" fmla="*/ 3798978 h 4438652"/>
                <a:gd name="connsiteX48" fmla="*/ 616197 w 1157909"/>
                <a:gd name="connsiteY48" fmla="*/ 3681787 h 4438652"/>
                <a:gd name="connsiteX49" fmla="*/ 673816 w 1157909"/>
                <a:gd name="connsiteY49" fmla="*/ 3581196 h 4438652"/>
                <a:gd name="connsiteX50" fmla="*/ 667468 w 1157909"/>
                <a:gd name="connsiteY50" fmla="*/ 3482559 h 4438652"/>
                <a:gd name="connsiteX51" fmla="*/ 610337 w 1157909"/>
                <a:gd name="connsiteY51" fmla="*/ 3175906 h 4438652"/>
                <a:gd name="connsiteX52" fmla="*/ 598740 w 1157909"/>
                <a:gd name="connsiteY52" fmla="*/ 3158205 h 4438652"/>
                <a:gd name="connsiteX53" fmla="*/ 579086 w 1157909"/>
                <a:gd name="connsiteY53" fmla="*/ 3163211 h 4438652"/>
                <a:gd name="connsiteX54" fmla="*/ 64423 w 1157909"/>
                <a:gd name="connsiteY54" fmla="*/ 3260100 h 4438652"/>
                <a:gd name="connsiteX55" fmla="*/ 0 w 1157909"/>
                <a:gd name="connsiteY55" fmla="*/ 3256840 h 4438652"/>
                <a:gd name="connsiteX56" fmla="*/ 0 w 1157909"/>
                <a:gd name="connsiteY56" fmla="*/ 1649199 h 4438652"/>
                <a:gd name="connsiteX57" fmla="*/ 148402 w 1157909"/>
                <a:gd name="connsiteY57" fmla="*/ 1649603 h 4438652"/>
                <a:gd name="connsiteX58" fmla="*/ 372533 w 1157909"/>
                <a:gd name="connsiteY58" fmla="*/ 1661200 h 4438652"/>
                <a:gd name="connsiteX59" fmla="*/ 530254 w 1157909"/>
                <a:gd name="connsiteY59" fmla="*/ 1673408 h 4438652"/>
                <a:gd name="connsiteX60" fmla="*/ 618636 w 1157909"/>
                <a:gd name="connsiteY60" fmla="*/ 1629460 h 4438652"/>
                <a:gd name="connsiteX61" fmla="*/ 768056 w 1157909"/>
                <a:gd name="connsiteY61" fmla="*/ 1240773 h 4438652"/>
                <a:gd name="connsiteX62" fmla="*/ 723133 w 1157909"/>
                <a:gd name="connsiteY62" fmla="*/ 1145554 h 4438652"/>
                <a:gd name="connsiteX63" fmla="*/ 593244 w 1157909"/>
                <a:gd name="connsiteY63" fmla="*/ 1097211 h 4438652"/>
                <a:gd name="connsiteX64" fmla="*/ 16073 w 1157909"/>
                <a:gd name="connsiteY64" fmla="*/ 1030803 h 4438652"/>
                <a:gd name="connsiteX65" fmla="*/ 0 w 1157909"/>
                <a:gd name="connsiteY65" fmla="*/ 1031538 h 4438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157909" h="4438652">
                  <a:moveTo>
                    <a:pt x="698718" y="4181319"/>
                  </a:moveTo>
                  <a:cubicBezTo>
                    <a:pt x="683580" y="4173017"/>
                    <a:pt x="654771" y="4197921"/>
                    <a:pt x="642563" y="4204757"/>
                  </a:cubicBezTo>
                  <a:cubicBezTo>
                    <a:pt x="511699" y="4267260"/>
                    <a:pt x="456032" y="4283862"/>
                    <a:pt x="322727" y="4301929"/>
                  </a:cubicBezTo>
                  <a:cubicBezTo>
                    <a:pt x="301729" y="4302906"/>
                    <a:pt x="284638" y="4302417"/>
                    <a:pt x="274872" y="4326833"/>
                  </a:cubicBezTo>
                  <a:cubicBezTo>
                    <a:pt x="269012" y="4341482"/>
                    <a:pt x="265594" y="4354666"/>
                    <a:pt x="285128" y="4352713"/>
                  </a:cubicBezTo>
                  <a:cubicBezTo>
                    <a:pt x="425269" y="4339041"/>
                    <a:pt x="534648" y="4315602"/>
                    <a:pt x="670885" y="4279468"/>
                  </a:cubicBezTo>
                  <a:cubicBezTo>
                    <a:pt x="712389" y="4268725"/>
                    <a:pt x="708971" y="4254565"/>
                    <a:pt x="708971" y="4218430"/>
                  </a:cubicBezTo>
                  <a:cubicBezTo>
                    <a:pt x="707507" y="4206710"/>
                    <a:pt x="715319" y="4189620"/>
                    <a:pt x="698718" y="4181319"/>
                  </a:cubicBezTo>
                  <a:close/>
                  <a:moveTo>
                    <a:pt x="871821" y="2275665"/>
                  </a:moveTo>
                  <a:cubicBezTo>
                    <a:pt x="869013" y="2273040"/>
                    <a:pt x="864008" y="2273772"/>
                    <a:pt x="854974" y="2279388"/>
                  </a:cubicBezTo>
                  <a:cubicBezTo>
                    <a:pt x="813957" y="2304779"/>
                    <a:pt x="762686" y="2329683"/>
                    <a:pt x="720691" y="2354097"/>
                  </a:cubicBezTo>
                  <a:cubicBezTo>
                    <a:pt x="709460" y="2360445"/>
                    <a:pt x="706042" y="2369235"/>
                    <a:pt x="706042" y="2381443"/>
                  </a:cubicBezTo>
                  <a:cubicBezTo>
                    <a:pt x="706530" y="2442968"/>
                    <a:pt x="702624" y="2504495"/>
                    <a:pt x="708484" y="2565533"/>
                  </a:cubicBezTo>
                  <a:cubicBezTo>
                    <a:pt x="717273" y="2652450"/>
                    <a:pt x="709949" y="2729602"/>
                    <a:pt x="717761" y="2816030"/>
                  </a:cubicBezTo>
                  <a:cubicBezTo>
                    <a:pt x="724598" y="2895623"/>
                    <a:pt x="727039" y="2976193"/>
                    <a:pt x="731433" y="3056275"/>
                  </a:cubicBezTo>
                  <a:cubicBezTo>
                    <a:pt x="738759" y="3176885"/>
                    <a:pt x="750966" y="3247687"/>
                    <a:pt x="768546" y="3376599"/>
                  </a:cubicBezTo>
                  <a:cubicBezTo>
                    <a:pt x="772940" y="3355114"/>
                    <a:pt x="776358" y="3391736"/>
                    <a:pt x="778311" y="3379041"/>
                  </a:cubicBezTo>
                  <a:cubicBezTo>
                    <a:pt x="789054" y="3304331"/>
                    <a:pt x="800773" y="3229133"/>
                    <a:pt x="809563" y="3153934"/>
                  </a:cubicBezTo>
                  <a:cubicBezTo>
                    <a:pt x="820305" y="3060180"/>
                    <a:pt x="839838" y="2966427"/>
                    <a:pt x="847650" y="2872184"/>
                  </a:cubicBezTo>
                  <a:cubicBezTo>
                    <a:pt x="853998" y="2797962"/>
                    <a:pt x="858392" y="2723253"/>
                    <a:pt x="863276" y="2648543"/>
                  </a:cubicBezTo>
                  <a:cubicBezTo>
                    <a:pt x="871577" y="2526468"/>
                    <a:pt x="875483" y="2414159"/>
                    <a:pt x="875483" y="2292084"/>
                  </a:cubicBezTo>
                  <a:cubicBezTo>
                    <a:pt x="875239" y="2284271"/>
                    <a:pt x="874629" y="2278289"/>
                    <a:pt x="871821" y="2275665"/>
                  </a:cubicBezTo>
                  <a:close/>
                  <a:moveTo>
                    <a:pt x="828607" y="1298880"/>
                  </a:moveTo>
                  <a:cubicBezTo>
                    <a:pt x="805168" y="1374566"/>
                    <a:pt x="788078" y="1423885"/>
                    <a:pt x="774404" y="1494200"/>
                  </a:cubicBezTo>
                  <a:cubicBezTo>
                    <a:pt x="754873" y="1594302"/>
                    <a:pt x="742177" y="1695380"/>
                    <a:pt x="732411" y="1796946"/>
                  </a:cubicBezTo>
                  <a:cubicBezTo>
                    <a:pt x="726063" y="1864331"/>
                    <a:pt x="722645" y="1917556"/>
                    <a:pt x="716786" y="1985430"/>
                  </a:cubicBezTo>
                  <a:cubicBezTo>
                    <a:pt x="710438" y="2057698"/>
                    <a:pt x="716786" y="2130456"/>
                    <a:pt x="706530" y="2202724"/>
                  </a:cubicBezTo>
                  <a:cubicBezTo>
                    <a:pt x="703600" y="2224209"/>
                    <a:pt x="713856" y="2224699"/>
                    <a:pt x="728993" y="2213467"/>
                  </a:cubicBezTo>
                  <a:cubicBezTo>
                    <a:pt x="767080" y="2185146"/>
                    <a:pt x="814935" y="2157313"/>
                    <a:pt x="853510" y="2129967"/>
                  </a:cubicBezTo>
                  <a:cubicBezTo>
                    <a:pt x="871578" y="2116784"/>
                    <a:pt x="875484" y="2099693"/>
                    <a:pt x="875484" y="2078207"/>
                  </a:cubicBezTo>
                  <a:cubicBezTo>
                    <a:pt x="874996" y="1899489"/>
                    <a:pt x="875972" y="1735909"/>
                    <a:pt x="867671" y="1557679"/>
                  </a:cubicBezTo>
                  <a:cubicBezTo>
                    <a:pt x="864742" y="1494200"/>
                    <a:pt x="851556" y="1430232"/>
                    <a:pt x="843744" y="1367242"/>
                  </a:cubicBezTo>
                  <a:cubicBezTo>
                    <a:pt x="840326" y="1340873"/>
                    <a:pt x="844233" y="1331596"/>
                    <a:pt x="828607" y="1298880"/>
                  </a:cubicBezTo>
                  <a:close/>
                  <a:moveTo>
                    <a:pt x="0" y="0"/>
                  </a:moveTo>
                  <a:lnTo>
                    <a:pt x="344923" y="0"/>
                  </a:lnTo>
                  <a:cubicBezTo>
                    <a:pt x="682339" y="0"/>
                    <a:pt x="958229" y="276378"/>
                    <a:pt x="958717" y="613794"/>
                  </a:cubicBezTo>
                  <a:lnTo>
                    <a:pt x="958717" y="1245166"/>
                  </a:lnTo>
                  <a:lnTo>
                    <a:pt x="1124739" y="1340874"/>
                  </a:lnTo>
                  <a:cubicBezTo>
                    <a:pt x="1156479" y="1359429"/>
                    <a:pt x="1167221" y="1400446"/>
                    <a:pt x="1149154" y="1432186"/>
                  </a:cubicBezTo>
                  <a:lnTo>
                    <a:pt x="1148177" y="1433650"/>
                  </a:lnTo>
                  <a:cubicBezTo>
                    <a:pt x="1129622" y="1465390"/>
                    <a:pt x="1088604" y="1476621"/>
                    <a:pt x="1056865" y="1458066"/>
                  </a:cubicBezTo>
                  <a:lnTo>
                    <a:pt x="958229" y="1401423"/>
                  </a:lnTo>
                  <a:lnTo>
                    <a:pt x="958229" y="3977696"/>
                  </a:lnTo>
                  <a:cubicBezTo>
                    <a:pt x="958229" y="4231125"/>
                    <a:pt x="750701" y="4438652"/>
                    <a:pt x="497273" y="4438652"/>
                  </a:cubicBezTo>
                  <a:lnTo>
                    <a:pt x="0" y="4438652"/>
                  </a:lnTo>
                  <a:lnTo>
                    <a:pt x="0" y="3818087"/>
                  </a:lnTo>
                  <a:lnTo>
                    <a:pt x="48301" y="3820464"/>
                  </a:lnTo>
                  <a:cubicBezTo>
                    <a:pt x="102015" y="3824371"/>
                    <a:pt x="181608" y="3813628"/>
                    <a:pt x="260225" y="3798978"/>
                  </a:cubicBezTo>
                  <a:cubicBezTo>
                    <a:pt x="384254" y="3776029"/>
                    <a:pt x="503887" y="3739894"/>
                    <a:pt x="616197" y="3681787"/>
                  </a:cubicBezTo>
                  <a:cubicBezTo>
                    <a:pt x="652330" y="3662742"/>
                    <a:pt x="675281" y="3626121"/>
                    <a:pt x="673816" y="3581196"/>
                  </a:cubicBezTo>
                  <a:cubicBezTo>
                    <a:pt x="672839" y="3547992"/>
                    <a:pt x="670398" y="3515276"/>
                    <a:pt x="667468" y="3482559"/>
                  </a:cubicBezTo>
                  <a:cubicBezTo>
                    <a:pt x="658190" y="3378552"/>
                    <a:pt x="640611" y="3276009"/>
                    <a:pt x="610337" y="3175906"/>
                  </a:cubicBezTo>
                  <a:cubicBezTo>
                    <a:pt x="606919" y="3164676"/>
                    <a:pt x="603500" y="3159549"/>
                    <a:pt x="598740" y="3158205"/>
                  </a:cubicBezTo>
                  <a:cubicBezTo>
                    <a:pt x="593978" y="3156863"/>
                    <a:pt x="587874" y="3159305"/>
                    <a:pt x="579086" y="3163211"/>
                  </a:cubicBezTo>
                  <a:cubicBezTo>
                    <a:pt x="412819" y="3233892"/>
                    <a:pt x="240784" y="3260627"/>
                    <a:pt x="64423" y="3260100"/>
                  </a:cubicBezTo>
                  <a:lnTo>
                    <a:pt x="0" y="3256840"/>
                  </a:lnTo>
                  <a:lnTo>
                    <a:pt x="0" y="1649199"/>
                  </a:lnTo>
                  <a:lnTo>
                    <a:pt x="148402" y="1649603"/>
                  </a:lnTo>
                  <a:cubicBezTo>
                    <a:pt x="223112" y="1652411"/>
                    <a:pt x="297822" y="1657050"/>
                    <a:pt x="372533" y="1661200"/>
                  </a:cubicBezTo>
                  <a:cubicBezTo>
                    <a:pt x="425269" y="1664130"/>
                    <a:pt x="477518" y="1669501"/>
                    <a:pt x="530254" y="1673408"/>
                  </a:cubicBezTo>
                  <a:cubicBezTo>
                    <a:pt x="566387" y="1675850"/>
                    <a:pt x="596174" y="1662177"/>
                    <a:pt x="618636" y="1629460"/>
                  </a:cubicBezTo>
                  <a:cubicBezTo>
                    <a:pt x="693834" y="1520081"/>
                    <a:pt x="747546" y="1373102"/>
                    <a:pt x="768056" y="1240773"/>
                  </a:cubicBezTo>
                  <a:cubicBezTo>
                    <a:pt x="774892" y="1195360"/>
                    <a:pt x="763173" y="1166063"/>
                    <a:pt x="723133" y="1145554"/>
                  </a:cubicBezTo>
                  <a:cubicBezTo>
                    <a:pt x="681626" y="1124556"/>
                    <a:pt x="638167" y="1109908"/>
                    <a:pt x="593244" y="1097211"/>
                  </a:cubicBezTo>
                  <a:cubicBezTo>
                    <a:pt x="406226" y="1044476"/>
                    <a:pt x="214323" y="1038616"/>
                    <a:pt x="16073" y="1030803"/>
                  </a:cubicBezTo>
                  <a:lnTo>
                    <a:pt x="0" y="1031538"/>
                  </a:lnTo>
                  <a:close/>
                </a:path>
              </a:pathLst>
            </a:custGeom>
            <a:solidFill>
              <a:schemeClr val="accent1"/>
            </a:solidFill>
            <a:ln w="753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4206AC4-54F6-4E95-B3B7-754983D7E071}"/>
              </a:ext>
            </a:extLst>
          </p:cNvPr>
          <p:cNvGrpSpPr/>
          <p:nvPr/>
        </p:nvGrpSpPr>
        <p:grpSpPr>
          <a:xfrm>
            <a:off x="3757705" y="1403266"/>
            <a:ext cx="4676590" cy="4965791"/>
            <a:chOff x="3757705" y="1403266"/>
            <a:chExt cx="4676590" cy="4965791"/>
          </a:xfrm>
          <a:solidFill>
            <a:schemeClr val="accent6"/>
          </a:solidFill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4EC076D-A5C0-4FCF-9DBD-A20922F2ACCE}"/>
                </a:ext>
              </a:extLst>
            </p:cNvPr>
            <p:cNvGrpSpPr/>
            <p:nvPr/>
          </p:nvGrpSpPr>
          <p:grpSpPr>
            <a:xfrm>
              <a:off x="3757705" y="1555981"/>
              <a:ext cx="4676590" cy="4813076"/>
              <a:chOff x="2585991" y="2445792"/>
              <a:chExt cx="2830016" cy="2912611"/>
            </a:xfrm>
            <a:grpFill/>
          </p:grpSpPr>
          <p:sp>
            <p:nvSpPr>
              <p:cNvPr id="13" name="Block Arc 12">
                <a:extLst>
                  <a:ext uri="{FF2B5EF4-FFF2-40B4-BE49-F238E27FC236}">
                    <a16:creationId xmlns:a16="http://schemas.microsoft.com/office/drawing/2014/main" id="{6DE1DA1D-088E-40FA-A2DB-21EA2935795F}"/>
                  </a:ext>
                </a:extLst>
              </p:cNvPr>
              <p:cNvSpPr/>
              <p:nvPr/>
            </p:nvSpPr>
            <p:spPr>
              <a:xfrm>
                <a:off x="2585991" y="2445792"/>
                <a:ext cx="2830016" cy="2830016"/>
              </a:xfrm>
              <a:prstGeom prst="blockArc">
                <a:avLst>
                  <a:gd name="adj1" fmla="val 5749470"/>
                  <a:gd name="adj2" fmla="val 16195660"/>
                  <a:gd name="adj3" fmla="val 470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F2B72555-83D5-46B5-9398-8874F162B5DD}"/>
                  </a:ext>
                </a:extLst>
              </p:cNvPr>
              <p:cNvSpPr/>
              <p:nvPr/>
            </p:nvSpPr>
            <p:spPr>
              <a:xfrm rot="5400000">
                <a:off x="3761449" y="5104467"/>
                <a:ext cx="309057" cy="19881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B907E1D-E86F-49DF-BDF5-3783873B0D55}"/>
                </a:ext>
              </a:extLst>
            </p:cNvPr>
            <p:cNvGrpSpPr/>
            <p:nvPr/>
          </p:nvGrpSpPr>
          <p:grpSpPr>
            <a:xfrm rot="10800000">
              <a:off x="3757705" y="1403266"/>
              <a:ext cx="4676590" cy="4813076"/>
              <a:chOff x="2585991" y="2445792"/>
              <a:chExt cx="2830016" cy="2912611"/>
            </a:xfrm>
            <a:grpFill/>
          </p:grpSpPr>
          <p:sp>
            <p:nvSpPr>
              <p:cNvPr id="11" name="Block Arc 10">
                <a:extLst>
                  <a:ext uri="{FF2B5EF4-FFF2-40B4-BE49-F238E27FC236}">
                    <a16:creationId xmlns:a16="http://schemas.microsoft.com/office/drawing/2014/main" id="{128330D6-8EAC-40DA-985C-7DED4FECA9F6}"/>
                  </a:ext>
                </a:extLst>
              </p:cNvPr>
              <p:cNvSpPr/>
              <p:nvPr/>
            </p:nvSpPr>
            <p:spPr>
              <a:xfrm>
                <a:off x="2585991" y="2445792"/>
                <a:ext cx="2830016" cy="2830016"/>
              </a:xfrm>
              <a:prstGeom prst="blockArc">
                <a:avLst>
                  <a:gd name="adj1" fmla="val 5749470"/>
                  <a:gd name="adj2" fmla="val 16195660"/>
                  <a:gd name="adj3" fmla="val 470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7A553BF8-E884-4FAE-924D-F8FA283C4E82}"/>
                  </a:ext>
                </a:extLst>
              </p:cNvPr>
              <p:cNvSpPr/>
              <p:nvPr/>
            </p:nvSpPr>
            <p:spPr>
              <a:xfrm rot="5400000">
                <a:off x="3761449" y="5104467"/>
                <a:ext cx="309057" cy="198816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05706CD-B4C2-4A25-99DD-8E195D9AF981}"/>
              </a:ext>
            </a:extLst>
          </p:cNvPr>
          <p:cNvSpPr txBox="1"/>
          <p:nvPr/>
        </p:nvSpPr>
        <p:spPr>
          <a:xfrm>
            <a:off x="586209" y="4101067"/>
            <a:ext cx="2088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Offering our API to social media or organization to detect their users 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068B52-3D83-42A6-85AD-CBC136B2212B}"/>
              </a:ext>
            </a:extLst>
          </p:cNvPr>
          <p:cNvSpPr txBox="1"/>
          <p:nvPr/>
        </p:nvSpPr>
        <p:spPr>
          <a:xfrm>
            <a:off x="9487671" y="4183480"/>
            <a:ext cx="2070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More detection label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D26DF8-4217-4B2B-B4AA-4E17587AF24D}"/>
              </a:ext>
            </a:extLst>
          </p:cNvPr>
          <p:cNvSpPr txBox="1"/>
          <p:nvPr/>
        </p:nvSpPr>
        <p:spPr>
          <a:xfrm>
            <a:off x="586209" y="4886787"/>
            <a:ext cx="2088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Web Dashboard contain suspect account 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1681BA-4874-491C-B0C4-C608BF7AC88F}"/>
              </a:ext>
            </a:extLst>
          </p:cNvPr>
          <p:cNvSpPr txBox="1"/>
          <p:nvPr/>
        </p:nvSpPr>
        <p:spPr>
          <a:xfrm>
            <a:off x="9517362" y="5005376"/>
            <a:ext cx="2070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Prevention act based on how their mental illness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190016-BE3E-4634-9360-4DDB6AA9263D}"/>
              </a:ext>
            </a:extLst>
          </p:cNvPr>
          <p:cNvSpPr txBox="1"/>
          <p:nvPr/>
        </p:nvSpPr>
        <p:spPr>
          <a:xfrm>
            <a:off x="586209" y="5672505"/>
            <a:ext cx="2088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Direct Messages to Help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87A6AD-FDB7-440E-B951-04F255376ED7}"/>
              </a:ext>
            </a:extLst>
          </p:cNvPr>
          <p:cNvSpPr txBox="1"/>
          <p:nvPr/>
        </p:nvSpPr>
        <p:spPr>
          <a:xfrm>
            <a:off x="9517362" y="5858343"/>
            <a:ext cx="2070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Collaborate with social organization or expertise in mental health issues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48E24DF0-540D-4D99-A677-FFC0B0FF84C8}"/>
              </a:ext>
            </a:extLst>
          </p:cNvPr>
          <p:cNvSpPr/>
          <p:nvPr/>
        </p:nvSpPr>
        <p:spPr>
          <a:xfrm flipH="1">
            <a:off x="2819880" y="5889489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Teardrop 1">
            <a:extLst>
              <a:ext uri="{FF2B5EF4-FFF2-40B4-BE49-F238E27FC236}">
                <a16:creationId xmlns:a16="http://schemas.microsoft.com/office/drawing/2014/main" id="{369910AE-4B40-4A50-A264-9D3827FDD47B}"/>
              </a:ext>
            </a:extLst>
          </p:cNvPr>
          <p:cNvSpPr/>
          <p:nvPr/>
        </p:nvSpPr>
        <p:spPr>
          <a:xfrm rot="18805991">
            <a:off x="8945708" y="5877739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8317CAA-9BA4-4EA3-A019-EE025855E2A8}"/>
              </a:ext>
            </a:extLst>
          </p:cNvPr>
          <p:cNvGrpSpPr/>
          <p:nvPr/>
        </p:nvGrpSpPr>
        <p:grpSpPr>
          <a:xfrm>
            <a:off x="829569" y="1520112"/>
            <a:ext cx="2771316" cy="2068360"/>
            <a:chOff x="829569" y="1520112"/>
            <a:chExt cx="2771316" cy="2068360"/>
          </a:xfrm>
        </p:grpSpPr>
        <p:sp>
          <p:nvSpPr>
            <p:cNvPr id="40" name="Right Arrow 7">
              <a:extLst>
                <a:ext uri="{FF2B5EF4-FFF2-40B4-BE49-F238E27FC236}">
                  <a16:creationId xmlns:a16="http://schemas.microsoft.com/office/drawing/2014/main" id="{0DB40EE5-D2A3-4B0C-B0D5-C70B12AC16DC}"/>
                </a:ext>
              </a:extLst>
            </p:cNvPr>
            <p:cNvSpPr/>
            <p:nvPr/>
          </p:nvSpPr>
          <p:spPr>
            <a:xfrm rot="16200000">
              <a:off x="2608811" y="2753216"/>
              <a:ext cx="859106" cy="811405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46CC4B6-78DF-432A-86E1-2D11EBF67DC5}"/>
                </a:ext>
              </a:extLst>
            </p:cNvPr>
            <p:cNvGrpSpPr/>
            <p:nvPr/>
          </p:nvGrpSpPr>
          <p:grpSpPr>
            <a:xfrm>
              <a:off x="829569" y="1520112"/>
              <a:ext cx="2771316" cy="1114953"/>
              <a:chOff x="270024" y="1624675"/>
              <a:chExt cx="2310569" cy="1126104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48C4E6-61B1-4CCD-9B26-62CCFD2AEA9F}"/>
                  </a:ext>
                </a:extLst>
              </p:cNvPr>
              <p:cNvSpPr txBox="1"/>
              <p:nvPr/>
            </p:nvSpPr>
            <p:spPr>
              <a:xfrm>
                <a:off x="270024" y="1911471"/>
                <a:ext cx="2279584" cy="839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As our main goals are to detecting, labeling, and preventing. There are several point of solutions that we point it out.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111D05F-DD9F-411F-AB9D-1A8E59050D4B}"/>
                  </a:ext>
                </a:extLst>
              </p:cNvPr>
              <p:cNvSpPr txBox="1"/>
              <p:nvPr/>
            </p:nvSpPr>
            <p:spPr>
              <a:xfrm>
                <a:off x="301009" y="1624675"/>
                <a:ext cx="2279584" cy="404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2000" b="1" dirty="0" smtClean="0">
                    <a:solidFill>
                      <a:schemeClr val="bg1"/>
                    </a:solidFill>
                    <a:cs typeface="Arial" pitchFamily="34" charset="0"/>
                  </a:rPr>
                  <a:t>Solution</a:t>
                </a:r>
                <a:endParaRPr lang="ko-KR" altLang="en-US" sz="20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0171FEA-7D3E-4DF1-970D-C5487D581158}"/>
              </a:ext>
            </a:extLst>
          </p:cNvPr>
          <p:cNvGrpSpPr/>
          <p:nvPr/>
        </p:nvGrpSpPr>
        <p:grpSpPr>
          <a:xfrm flipH="1">
            <a:off x="8639716" y="1566280"/>
            <a:ext cx="2734154" cy="2022192"/>
            <a:chOff x="981968" y="1718680"/>
            <a:chExt cx="2734154" cy="2022192"/>
          </a:xfrm>
        </p:grpSpPr>
        <p:sp>
          <p:nvSpPr>
            <p:cNvPr id="45" name="Right Arrow 7">
              <a:extLst>
                <a:ext uri="{FF2B5EF4-FFF2-40B4-BE49-F238E27FC236}">
                  <a16:creationId xmlns:a16="http://schemas.microsoft.com/office/drawing/2014/main" id="{89326EF6-A288-4367-9241-5ED46D5E7DEF}"/>
                </a:ext>
              </a:extLst>
            </p:cNvPr>
            <p:cNvSpPr/>
            <p:nvPr/>
          </p:nvSpPr>
          <p:spPr>
            <a:xfrm rot="5400000">
              <a:off x="2761211" y="2905616"/>
              <a:ext cx="859106" cy="811405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700">
                <a:solidFill>
                  <a:schemeClr val="bg1"/>
                </a:solidFill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8626B4F-3A5B-486F-A0AA-A1500DB08C04}"/>
                </a:ext>
              </a:extLst>
            </p:cNvPr>
            <p:cNvGrpSpPr/>
            <p:nvPr/>
          </p:nvGrpSpPr>
          <p:grpSpPr>
            <a:xfrm>
              <a:off x="981968" y="1718680"/>
              <a:ext cx="2734154" cy="699454"/>
              <a:chOff x="270023" y="1671304"/>
              <a:chExt cx="2279585" cy="706449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ADFDA86-44DA-4A1B-96BE-10F75848F78D}"/>
                  </a:ext>
                </a:extLst>
              </p:cNvPr>
              <p:cNvSpPr txBox="1"/>
              <p:nvPr/>
            </p:nvSpPr>
            <p:spPr>
              <a:xfrm>
                <a:off x="270024" y="1911471"/>
                <a:ext cx="2279584" cy="466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Our future project are to set a bigger detection and to help others.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6B9E300-7323-44EB-A336-48E1E9068FD2}"/>
                  </a:ext>
                </a:extLst>
              </p:cNvPr>
              <p:cNvSpPr txBox="1"/>
              <p:nvPr/>
            </p:nvSpPr>
            <p:spPr>
              <a:xfrm>
                <a:off x="270023" y="1671304"/>
                <a:ext cx="2279584" cy="310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bg1"/>
                    </a:solidFill>
                    <a:cs typeface="Arial" pitchFamily="34" charset="0"/>
                  </a:rPr>
                  <a:t>Future Project</a:t>
                </a:r>
                <a:endParaRPr lang="ko-KR" altLang="en-US" sz="14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Solutions and Future Project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Rounded Rectangle 5">
            <a:extLst>
              <a:ext uri="{FF2B5EF4-FFF2-40B4-BE49-F238E27FC236}">
                <a16:creationId xmlns:a16="http://schemas.microsoft.com/office/drawing/2014/main" id="{48E24DF0-540D-4D99-A677-FFC0B0FF84C8}"/>
              </a:ext>
            </a:extLst>
          </p:cNvPr>
          <p:cNvSpPr/>
          <p:nvPr/>
        </p:nvSpPr>
        <p:spPr>
          <a:xfrm flipH="1">
            <a:off x="2786107" y="504067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Rounded Rectangle 5">
            <a:extLst>
              <a:ext uri="{FF2B5EF4-FFF2-40B4-BE49-F238E27FC236}">
                <a16:creationId xmlns:a16="http://schemas.microsoft.com/office/drawing/2014/main" id="{48E24DF0-540D-4D99-A677-FFC0B0FF84C8}"/>
              </a:ext>
            </a:extLst>
          </p:cNvPr>
          <p:cNvSpPr/>
          <p:nvPr/>
        </p:nvSpPr>
        <p:spPr>
          <a:xfrm flipH="1">
            <a:off x="2813875" y="428695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Teardrop 1">
            <a:extLst>
              <a:ext uri="{FF2B5EF4-FFF2-40B4-BE49-F238E27FC236}">
                <a16:creationId xmlns:a16="http://schemas.microsoft.com/office/drawing/2014/main" id="{369910AE-4B40-4A50-A264-9D3827FDD47B}"/>
              </a:ext>
            </a:extLst>
          </p:cNvPr>
          <p:cNvSpPr/>
          <p:nvPr/>
        </p:nvSpPr>
        <p:spPr>
          <a:xfrm rot="18805991">
            <a:off x="8955022" y="508394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Teardrop 1">
            <a:extLst>
              <a:ext uri="{FF2B5EF4-FFF2-40B4-BE49-F238E27FC236}">
                <a16:creationId xmlns:a16="http://schemas.microsoft.com/office/drawing/2014/main" id="{369910AE-4B40-4A50-A264-9D3827FDD47B}"/>
              </a:ext>
            </a:extLst>
          </p:cNvPr>
          <p:cNvSpPr/>
          <p:nvPr/>
        </p:nvSpPr>
        <p:spPr>
          <a:xfrm rot="18805991">
            <a:off x="8950585" y="4262046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8CAFCE6E-BFE1-43BD-896F-09AB389E3E9E}"/>
              </a:ext>
            </a:extLst>
          </p:cNvPr>
          <p:cNvSpPr/>
          <p:nvPr/>
        </p:nvSpPr>
        <p:spPr>
          <a:xfrm>
            <a:off x="4856692" y="3283066"/>
            <a:ext cx="2518808" cy="1631644"/>
          </a:xfrm>
          <a:custGeom>
            <a:avLst/>
            <a:gdLst/>
            <a:ahLst/>
            <a:cxnLst/>
            <a:rect l="l" t="t" r="r" b="b"/>
            <a:pathLst>
              <a:path w="3816424" h="2472220">
                <a:moveTo>
                  <a:pt x="1972064" y="0"/>
                </a:moveTo>
                <a:cubicBezTo>
                  <a:pt x="2225646" y="0"/>
                  <a:pt x="2443064" y="140235"/>
                  <a:pt x="2531016" y="340937"/>
                </a:cubicBezTo>
                <a:cubicBezTo>
                  <a:pt x="2600132" y="306460"/>
                  <a:pt x="2678169" y="288032"/>
                  <a:pt x="2760510" y="288032"/>
                </a:cubicBezTo>
                <a:cubicBezTo>
                  <a:pt x="3009887" y="288032"/>
                  <a:pt x="3219786" y="457055"/>
                  <a:pt x="3279705" y="687381"/>
                </a:cubicBezTo>
                <a:cubicBezTo>
                  <a:pt x="3582169" y="717391"/>
                  <a:pt x="3816424" y="950318"/>
                  <a:pt x="3816424" y="1232795"/>
                </a:cubicBezTo>
                <a:lnTo>
                  <a:pt x="3816055" y="1236110"/>
                </a:lnTo>
                <a:cubicBezTo>
                  <a:pt x="3816421" y="1237213"/>
                  <a:pt x="3816424" y="1238319"/>
                  <a:pt x="3816424" y="1239425"/>
                </a:cubicBezTo>
                <a:cubicBezTo>
                  <a:pt x="3816424" y="1544322"/>
                  <a:pt x="3543509" y="1791490"/>
                  <a:pt x="3206852" y="1791490"/>
                </a:cubicBezTo>
                <a:lnTo>
                  <a:pt x="3136943" y="1786289"/>
                </a:lnTo>
                <a:cubicBezTo>
                  <a:pt x="3133151" y="1787239"/>
                  <a:pt x="3129282" y="1787343"/>
                  <a:pt x="3125386" y="1787343"/>
                </a:cubicBezTo>
                <a:lnTo>
                  <a:pt x="3087511" y="1787343"/>
                </a:lnTo>
                <a:cubicBezTo>
                  <a:pt x="3038440" y="1991344"/>
                  <a:pt x="2837482" y="2143516"/>
                  <a:pt x="2597280" y="2143516"/>
                </a:cubicBezTo>
                <a:cubicBezTo>
                  <a:pt x="2532520" y="2143516"/>
                  <a:pt x="2470613" y="2132455"/>
                  <a:pt x="2414162" y="2111319"/>
                </a:cubicBezTo>
                <a:cubicBezTo>
                  <a:pt x="2330064" y="2322315"/>
                  <a:pt x="2106542" y="2472220"/>
                  <a:pt x="1844361" y="2472220"/>
                </a:cubicBezTo>
                <a:cubicBezTo>
                  <a:pt x="1529851" y="2472220"/>
                  <a:pt x="1270971" y="2256501"/>
                  <a:pt x="1241364" y="1979223"/>
                </a:cubicBezTo>
                <a:cubicBezTo>
                  <a:pt x="1233180" y="1981311"/>
                  <a:pt x="1224850" y="1981496"/>
                  <a:pt x="1216474" y="1981496"/>
                </a:cubicBezTo>
                <a:cubicBezTo>
                  <a:pt x="1047138" y="1981496"/>
                  <a:pt x="897304" y="1905869"/>
                  <a:pt x="810084" y="1787343"/>
                </a:cubicBezTo>
                <a:lnTo>
                  <a:pt x="683468" y="1787343"/>
                </a:lnTo>
                <a:lnTo>
                  <a:pt x="669303" y="1786050"/>
                </a:lnTo>
                <a:cubicBezTo>
                  <a:pt x="649856" y="1790596"/>
                  <a:pt x="629830" y="1791490"/>
                  <a:pt x="609572" y="1791490"/>
                </a:cubicBezTo>
                <a:cubicBezTo>
                  <a:pt x="272915" y="1791490"/>
                  <a:pt x="0" y="1544322"/>
                  <a:pt x="0" y="1239425"/>
                </a:cubicBezTo>
                <a:lnTo>
                  <a:pt x="369" y="1236110"/>
                </a:lnTo>
                <a:cubicBezTo>
                  <a:pt x="3" y="1235007"/>
                  <a:pt x="0" y="1233901"/>
                  <a:pt x="0" y="1232795"/>
                </a:cubicBezTo>
                <a:cubicBezTo>
                  <a:pt x="0" y="927898"/>
                  <a:pt x="272915" y="680730"/>
                  <a:pt x="609572" y="680730"/>
                </a:cubicBezTo>
                <a:lnTo>
                  <a:pt x="648332" y="683614"/>
                </a:lnTo>
                <a:cubicBezTo>
                  <a:pt x="648074" y="682757"/>
                  <a:pt x="648072" y="681899"/>
                  <a:pt x="648072" y="681040"/>
                </a:cubicBezTo>
                <a:cubicBezTo>
                  <a:pt x="648072" y="382773"/>
                  <a:pt x="889865" y="140980"/>
                  <a:pt x="1188132" y="140980"/>
                </a:cubicBezTo>
                <a:cubicBezTo>
                  <a:pt x="1296209" y="140980"/>
                  <a:pt x="1396871" y="172727"/>
                  <a:pt x="1480802" y="228175"/>
                </a:cubicBezTo>
                <a:cubicBezTo>
                  <a:pt x="1589955" y="89512"/>
                  <a:pt x="1769468" y="0"/>
                  <a:pt x="1972064" y="0"/>
                </a:cubicBezTo>
                <a:close/>
              </a:path>
            </a:pathLst>
          </a:custGeom>
          <a:noFill/>
          <a:ln w="762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9382741-853B-4426-B887-27747B9278DF}"/>
              </a:ext>
            </a:extLst>
          </p:cNvPr>
          <p:cNvGrpSpPr/>
          <p:nvPr/>
        </p:nvGrpSpPr>
        <p:grpSpPr>
          <a:xfrm rot="-3060000">
            <a:off x="4585875" y="3291312"/>
            <a:ext cx="120077" cy="443661"/>
            <a:chOff x="1408027" y="3329887"/>
            <a:chExt cx="155342" cy="573958"/>
          </a:xfrm>
          <a:solidFill>
            <a:schemeClr val="accent2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2F7BADA-AF8B-4A89-BF79-D0701BA5C29C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DD15E11-217C-4A5B-A731-1E49222E5EC6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DF6FF0A-F5DF-4C20-835E-C52E28B8EB31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6CA17A-59F7-457A-B6F2-1CA3ECB2E3A7}"/>
              </a:ext>
            </a:extLst>
          </p:cNvPr>
          <p:cNvGrpSpPr/>
          <p:nvPr/>
        </p:nvGrpSpPr>
        <p:grpSpPr>
          <a:xfrm rot="3060000" flipH="1">
            <a:off x="7257577" y="3196530"/>
            <a:ext cx="120077" cy="443661"/>
            <a:chOff x="1408027" y="3329887"/>
            <a:chExt cx="155342" cy="573958"/>
          </a:xfrm>
          <a:solidFill>
            <a:schemeClr val="accent4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DF4CDC-73BA-49B6-B7DD-25B0DF186DD9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9A866C4-0FF4-4C35-9AF7-D7784FA22426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8B761F8-0204-40AA-86DA-97CE31D2CCF2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DBCD379-172D-4B7C-B88B-0F803E66FD7A}"/>
              </a:ext>
            </a:extLst>
          </p:cNvPr>
          <p:cNvGrpSpPr/>
          <p:nvPr/>
        </p:nvGrpSpPr>
        <p:grpSpPr>
          <a:xfrm flipH="1">
            <a:off x="6035098" y="2789331"/>
            <a:ext cx="120077" cy="443661"/>
            <a:chOff x="1408027" y="3329887"/>
            <a:chExt cx="155342" cy="573958"/>
          </a:xfrm>
          <a:solidFill>
            <a:schemeClr val="accent3"/>
          </a:solidFill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8BA906-64FD-4D04-AB56-E47DF7C41196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B9B1C15-B81C-4936-8D24-7AE6A13D7C02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7959BBB-E8BB-425E-BA79-A8423C79126B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50E8B0-D9F2-412C-8F40-30F422BFD7F3}"/>
              </a:ext>
            </a:extLst>
          </p:cNvPr>
          <p:cNvGrpSpPr/>
          <p:nvPr/>
        </p:nvGrpSpPr>
        <p:grpSpPr>
          <a:xfrm rot="2880000">
            <a:off x="4536439" y="4376054"/>
            <a:ext cx="120077" cy="443661"/>
            <a:chOff x="1408027" y="3329887"/>
            <a:chExt cx="155342" cy="573958"/>
          </a:xfrm>
          <a:solidFill>
            <a:schemeClr val="accent1"/>
          </a:solidFill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F0D21BF-D11A-4209-A7F1-D5DB69E2A393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61276BD-D3DE-422C-B7A9-F0A1E85F1A6D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C6D3A73-5F3A-42AD-ADA8-60C366B68B13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F458858-FC2D-4203-98F7-16A835DDDFF8}"/>
              </a:ext>
            </a:extLst>
          </p:cNvPr>
          <p:cNvGrpSpPr/>
          <p:nvPr/>
        </p:nvGrpSpPr>
        <p:grpSpPr>
          <a:xfrm rot="18720000" flipH="1">
            <a:off x="7630115" y="4316187"/>
            <a:ext cx="120077" cy="443661"/>
            <a:chOff x="1408027" y="3329887"/>
            <a:chExt cx="155342" cy="573958"/>
          </a:xfrm>
          <a:solidFill>
            <a:schemeClr val="accent4"/>
          </a:solidFill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1210B5F-25ED-4544-BFC9-B00EFE436516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886BEA8-93F0-4F22-B779-2B737DE297D4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AEB6A30-EDD1-4B87-9732-4296FD4238DF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81A499E-CE69-433E-84EA-E258685BAECF}"/>
              </a:ext>
            </a:extLst>
          </p:cNvPr>
          <p:cNvGrpSpPr/>
          <p:nvPr/>
        </p:nvGrpSpPr>
        <p:grpSpPr>
          <a:xfrm rot="1380000">
            <a:off x="5383628" y="4658168"/>
            <a:ext cx="120077" cy="443661"/>
            <a:chOff x="1408027" y="3329887"/>
            <a:chExt cx="155342" cy="573958"/>
          </a:xfrm>
          <a:solidFill>
            <a:schemeClr val="accent2"/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A3C2823-AE14-4310-8529-81338BE969BD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57F4CF0-830D-4CD4-AFB3-D36AA64B2D23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2DDB410-0313-4959-8A46-91CD97D1BE31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9C8843B-447A-4701-8465-8609E6009EBE}"/>
              </a:ext>
            </a:extLst>
          </p:cNvPr>
          <p:cNvGrpSpPr/>
          <p:nvPr/>
        </p:nvGrpSpPr>
        <p:grpSpPr>
          <a:xfrm rot="19920000" flipH="1">
            <a:off x="6605919" y="4738506"/>
            <a:ext cx="120077" cy="443661"/>
            <a:chOff x="1408027" y="3329887"/>
            <a:chExt cx="155350" cy="573958"/>
          </a:xfrm>
          <a:solidFill>
            <a:schemeClr val="accent3"/>
          </a:solidFill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B57604A-3559-4FC5-A6B3-2F6D04727DA3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E5D758C-C6BB-4F70-808F-A946B8FB89CB}"/>
                </a:ext>
              </a:extLst>
            </p:cNvPr>
            <p:cNvSpPr/>
            <p:nvPr/>
          </p:nvSpPr>
          <p:spPr>
            <a:xfrm>
              <a:off x="1408034" y="3539195"/>
              <a:ext cx="155343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18B81C4-7949-4213-98C8-DABD4A8B2CA4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676F287-CF28-492A-80BE-7450CAB9DEC0}"/>
              </a:ext>
            </a:extLst>
          </p:cNvPr>
          <p:cNvSpPr txBox="1"/>
          <p:nvPr/>
        </p:nvSpPr>
        <p:spPr>
          <a:xfrm>
            <a:off x="5359697" y="1460476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DA44A2-2BE0-4FBB-8717-3F35179BF92D}"/>
              </a:ext>
            </a:extLst>
          </p:cNvPr>
          <p:cNvSpPr txBox="1"/>
          <p:nvPr/>
        </p:nvSpPr>
        <p:spPr>
          <a:xfrm>
            <a:off x="8420352" y="2754626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6941C4-14FD-4529-9194-151FC151CA59}"/>
              </a:ext>
            </a:extLst>
          </p:cNvPr>
          <p:cNvSpPr txBox="1"/>
          <p:nvPr/>
        </p:nvSpPr>
        <p:spPr>
          <a:xfrm>
            <a:off x="2118816" y="2856378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BC3DEC-8A6D-4AF0-BD26-40859A954D1E}"/>
              </a:ext>
            </a:extLst>
          </p:cNvPr>
          <p:cNvSpPr txBox="1"/>
          <p:nvPr/>
        </p:nvSpPr>
        <p:spPr>
          <a:xfrm>
            <a:off x="2552810" y="5957348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3A6DC2-8DB3-4CED-ADAA-6C7A166A8063}"/>
              </a:ext>
            </a:extLst>
          </p:cNvPr>
          <p:cNvSpPr txBox="1"/>
          <p:nvPr/>
        </p:nvSpPr>
        <p:spPr>
          <a:xfrm>
            <a:off x="4439072" y="5957348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A6AC81-E574-41D4-BA71-3876DEFADBE8}"/>
              </a:ext>
            </a:extLst>
          </p:cNvPr>
          <p:cNvSpPr txBox="1"/>
          <p:nvPr/>
        </p:nvSpPr>
        <p:spPr>
          <a:xfrm>
            <a:off x="6325336" y="5957348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4F267B-E47B-468D-98E3-F552551D9B5D}"/>
              </a:ext>
            </a:extLst>
          </p:cNvPr>
          <p:cNvSpPr txBox="1"/>
          <p:nvPr/>
        </p:nvSpPr>
        <p:spPr>
          <a:xfrm>
            <a:off x="8211598" y="5957348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4861236-648B-4CAD-99E2-9408806FBFC8}"/>
              </a:ext>
            </a:extLst>
          </p:cNvPr>
          <p:cNvSpPr txBox="1"/>
          <p:nvPr/>
        </p:nvSpPr>
        <p:spPr>
          <a:xfrm>
            <a:off x="8195499" y="3502388"/>
            <a:ext cx="320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AD251CE-FA0D-439F-BE92-6F6DDF33A633}"/>
              </a:ext>
            </a:extLst>
          </p:cNvPr>
          <p:cNvSpPr txBox="1"/>
          <p:nvPr/>
        </p:nvSpPr>
        <p:spPr>
          <a:xfrm>
            <a:off x="870752" y="3502388"/>
            <a:ext cx="320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F9A5CCE-4D19-492B-90FB-5E7C9EA2F3CE}"/>
              </a:ext>
            </a:extLst>
          </p:cNvPr>
          <p:cNvGrpSpPr/>
          <p:nvPr/>
        </p:nvGrpSpPr>
        <p:grpSpPr>
          <a:xfrm>
            <a:off x="5510327" y="3783434"/>
            <a:ext cx="1289696" cy="599714"/>
            <a:chOff x="7729280" y="2195997"/>
            <a:chExt cx="2143740" cy="996849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5F171B9-EAB6-4D94-9127-90495BBF1CE6}"/>
                </a:ext>
              </a:extLst>
            </p:cNvPr>
            <p:cNvSpPr/>
            <p:nvPr/>
          </p:nvSpPr>
          <p:spPr>
            <a:xfrm>
              <a:off x="7729280" y="2195997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DCC508F-5E83-4456-B0AA-F2DED1EF6A39}"/>
                </a:ext>
              </a:extLst>
            </p:cNvPr>
            <p:cNvSpPr/>
            <p:nvPr/>
          </p:nvSpPr>
          <p:spPr>
            <a:xfrm>
              <a:off x="8421007" y="2543552"/>
              <a:ext cx="443936" cy="326800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9">
            <a:extLst>
              <a:ext uri="{FF2B5EF4-FFF2-40B4-BE49-F238E27FC236}">
                <a16:creationId xmlns:a16="http://schemas.microsoft.com/office/drawing/2014/main" id="{FB03581D-255A-41AA-B3F2-27FFBB2D6E9F}"/>
              </a:ext>
            </a:extLst>
          </p:cNvPr>
          <p:cNvSpPr/>
          <p:nvPr/>
        </p:nvSpPr>
        <p:spPr>
          <a:xfrm>
            <a:off x="3643069" y="4831474"/>
            <a:ext cx="544314" cy="543427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Rounded Rectangle 25">
            <a:extLst>
              <a:ext uri="{FF2B5EF4-FFF2-40B4-BE49-F238E27FC236}">
                <a16:creationId xmlns:a16="http://schemas.microsoft.com/office/drawing/2014/main" id="{070FE33C-57E4-4899-919F-60F1D15BB0D8}"/>
              </a:ext>
            </a:extLst>
          </p:cNvPr>
          <p:cNvSpPr/>
          <p:nvPr/>
        </p:nvSpPr>
        <p:spPr>
          <a:xfrm>
            <a:off x="4929904" y="5312754"/>
            <a:ext cx="592488" cy="434199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555A213F-1291-48F4-9BE7-A73EC4607813}"/>
              </a:ext>
            </a:extLst>
          </p:cNvPr>
          <p:cNvSpPr/>
          <p:nvPr/>
        </p:nvSpPr>
        <p:spPr>
          <a:xfrm>
            <a:off x="7766243" y="2734527"/>
            <a:ext cx="592489" cy="539288"/>
          </a:xfrm>
          <a:custGeom>
            <a:avLst/>
            <a:gdLst>
              <a:gd name="connsiteX0" fmla="*/ 128588 w 952499"/>
              <a:gd name="connsiteY0" fmla="*/ 130690 h 866972"/>
              <a:gd name="connsiteX1" fmla="*/ 139065 w 952499"/>
              <a:gd name="connsiteY1" fmla="*/ 135452 h 866972"/>
              <a:gd name="connsiteX2" fmla="*/ 804863 w 952499"/>
              <a:gd name="connsiteY2" fmla="*/ 260230 h 866972"/>
              <a:gd name="connsiteX3" fmla="*/ 834390 w 952499"/>
              <a:gd name="connsiteY3" fmla="*/ 305950 h 866972"/>
              <a:gd name="connsiteX4" fmla="*/ 821055 w 952499"/>
              <a:gd name="connsiteY4" fmla="*/ 369767 h 866972"/>
              <a:gd name="connsiteX5" fmla="*/ 781050 w 952499"/>
              <a:gd name="connsiteY5" fmla="*/ 396437 h 866972"/>
              <a:gd name="connsiteX6" fmla="*/ 495300 w 952499"/>
              <a:gd name="connsiteY6" fmla="*/ 341192 h 866972"/>
              <a:gd name="connsiteX7" fmla="*/ 460057 w 952499"/>
              <a:gd name="connsiteY7" fmla="*/ 368815 h 866972"/>
              <a:gd name="connsiteX8" fmla="*/ 483870 w 952499"/>
              <a:gd name="connsiteY8" fmla="*/ 441205 h 866972"/>
              <a:gd name="connsiteX9" fmla="*/ 489585 w 952499"/>
              <a:gd name="connsiteY9" fmla="*/ 520262 h 866972"/>
              <a:gd name="connsiteX10" fmla="*/ 420053 w 952499"/>
              <a:gd name="connsiteY10" fmla="*/ 557410 h 866972"/>
              <a:gd name="connsiteX11" fmla="*/ 360997 w 952499"/>
              <a:gd name="connsiteY11" fmla="*/ 573602 h 866972"/>
              <a:gd name="connsiteX12" fmla="*/ 118110 w 952499"/>
              <a:gd name="connsiteY12" fmla="*/ 726002 h 866972"/>
              <a:gd name="connsiteX13" fmla="*/ 59055 w 952499"/>
              <a:gd name="connsiteY13" fmla="*/ 834588 h 866972"/>
              <a:gd name="connsiteX14" fmla="*/ 27622 w 952499"/>
              <a:gd name="connsiteY14" fmla="*/ 866972 h 866972"/>
              <a:gd name="connsiteX15" fmla="*/ 0 w 952499"/>
              <a:gd name="connsiteY15" fmla="*/ 837445 h 866972"/>
              <a:gd name="connsiteX16" fmla="*/ 0 w 952499"/>
              <a:gd name="connsiteY16" fmla="*/ 604082 h 866972"/>
              <a:gd name="connsiteX17" fmla="*/ 30480 w 952499"/>
              <a:gd name="connsiteY17" fmla="*/ 572650 h 866972"/>
              <a:gd name="connsiteX18" fmla="*/ 60007 w 952499"/>
              <a:gd name="connsiteY18" fmla="*/ 605035 h 866972"/>
              <a:gd name="connsiteX19" fmla="*/ 60007 w 952499"/>
              <a:gd name="connsiteY19" fmla="*/ 665042 h 866972"/>
              <a:gd name="connsiteX20" fmla="*/ 161925 w 952499"/>
              <a:gd name="connsiteY20" fmla="*/ 605987 h 866972"/>
              <a:gd name="connsiteX21" fmla="*/ 291465 w 952499"/>
              <a:gd name="connsiteY21" fmla="*/ 525025 h 866972"/>
              <a:gd name="connsiteX22" fmla="*/ 384810 w 952499"/>
              <a:gd name="connsiteY22" fmla="*/ 350717 h 866972"/>
              <a:gd name="connsiteX23" fmla="*/ 352425 w 952499"/>
              <a:gd name="connsiteY23" fmla="*/ 313570 h 866972"/>
              <a:gd name="connsiteX24" fmla="*/ 111442 w 952499"/>
              <a:gd name="connsiteY24" fmla="*/ 269755 h 866972"/>
              <a:gd name="connsiteX25" fmla="*/ 88582 w 952499"/>
              <a:gd name="connsiteY25" fmla="*/ 234512 h 866972"/>
              <a:gd name="connsiteX26" fmla="*/ 103822 w 952499"/>
              <a:gd name="connsiteY26" fmla="*/ 151645 h 866972"/>
              <a:gd name="connsiteX27" fmla="*/ 128588 w 952499"/>
              <a:gd name="connsiteY27" fmla="*/ 130690 h 866972"/>
              <a:gd name="connsiteX28" fmla="*/ 166136 w 952499"/>
              <a:gd name="connsiteY28" fmla="*/ 302 h 866972"/>
              <a:gd name="connsiteX29" fmla="*/ 219074 w 952499"/>
              <a:gd name="connsiteY29" fmla="*/ 8770 h 866972"/>
              <a:gd name="connsiteX30" fmla="*/ 918209 w 952499"/>
              <a:gd name="connsiteY30" fmla="*/ 140215 h 866972"/>
              <a:gd name="connsiteX31" fmla="*/ 952499 w 952499"/>
              <a:gd name="connsiteY31" fmla="*/ 149740 h 866972"/>
              <a:gd name="connsiteX32" fmla="*/ 850582 w 952499"/>
              <a:gd name="connsiteY32" fmla="*/ 246895 h 866972"/>
              <a:gd name="connsiteX33" fmla="*/ 809624 w 952499"/>
              <a:gd name="connsiteY33" fmla="*/ 248800 h 866972"/>
              <a:gd name="connsiteX34" fmla="*/ 144779 w 952499"/>
              <a:gd name="connsiteY34" fmla="*/ 124022 h 866972"/>
              <a:gd name="connsiteX35" fmla="*/ 114299 w 952499"/>
              <a:gd name="connsiteY35" fmla="*/ 84017 h 866972"/>
              <a:gd name="connsiteX36" fmla="*/ 166136 w 952499"/>
              <a:gd name="connsiteY36" fmla="*/ 302 h 866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52499" h="866972">
                <a:moveTo>
                  <a:pt x="128588" y="130690"/>
                </a:moveTo>
                <a:cubicBezTo>
                  <a:pt x="132397" y="132595"/>
                  <a:pt x="135255" y="134500"/>
                  <a:pt x="139065" y="135452"/>
                </a:cubicBezTo>
                <a:cubicBezTo>
                  <a:pt x="360997" y="178315"/>
                  <a:pt x="582930" y="221177"/>
                  <a:pt x="804863" y="260230"/>
                </a:cubicBezTo>
                <a:cubicBezTo>
                  <a:pt x="842010" y="266897"/>
                  <a:pt x="838200" y="283090"/>
                  <a:pt x="834390" y="305950"/>
                </a:cubicBezTo>
                <a:cubicBezTo>
                  <a:pt x="829628" y="327857"/>
                  <a:pt x="822007" y="348812"/>
                  <a:pt x="821055" y="369767"/>
                </a:cubicBezTo>
                <a:cubicBezTo>
                  <a:pt x="820103" y="400247"/>
                  <a:pt x="803910" y="401200"/>
                  <a:pt x="781050" y="396437"/>
                </a:cubicBezTo>
                <a:cubicBezTo>
                  <a:pt x="685800" y="377387"/>
                  <a:pt x="589597" y="361195"/>
                  <a:pt x="495300" y="341192"/>
                </a:cubicBezTo>
                <a:cubicBezTo>
                  <a:pt x="467678" y="335477"/>
                  <a:pt x="458153" y="339287"/>
                  <a:pt x="460057" y="368815"/>
                </a:cubicBezTo>
                <a:cubicBezTo>
                  <a:pt x="461963" y="395485"/>
                  <a:pt x="461963" y="419297"/>
                  <a:pt x="483870" y="441205"/>
                </a:cubicBezTo>
                <a:cubicBezTo>
                  <a:pt x="505778" y="463112"/>
                  <a:pt x="503872" y="493592"/>
                  <a:pt x="489585" y="520262"/>
                </a:cubicBezTo>
                <a:cubicBezTo>
                  <a:pt x="475297" y="547885"/>
                  <a:pt x="449580" y="563125"/>
                  <a:pt x="420053" y="557410"/>
                </a:cubicBezTo>
                <a:cubicBezTo>
                  <a:pt x="395288" y="552647"/>
                  <a:pt x="379095" y="562172"/>
                  <a:pt x="360997" y="573602"/>
                </a:cubicBezTo>
                <a:cubicBezTo>
                  <a:pt x="280035" y="625037"/>
                  <a:pt x="200978" y="679330"/>
                  <a:pt x="118110" y="726002"/>
                </a:cubicBezTo>
                <a:cubicBezTo>
                  <a:pt x="72390" y="751720"/>
                  <a:pt x="48578" y="781247"/>
                  <a:pt x="59055" y="834588"/>
                </a:cubicBezTo>
                <a:cubicBezTo>
                  <a:pt x="63817" y="858400"/>
                  <a:pt x="53340" y="866972"/>
                  <a:pt x="27622" y="866972"/>
                </a:cubicBezTo>
                <a:cubicBezTo>
                  <a:pt x="4763" y="866972"/>
                  <a:pt x="0" y="857447"/>
                  <a:pt x="0" y="837445"/>
                </a:cubicBezTo>
                <a:cubicBezTo>
                  <a:pt x="953" y="760292"/>
                  <a:pt x="953" y="682188"/>
                  <a:pt x="0" y="604082"/>
                </a:cubicBezTo>
                <a:cubicBezTo>
                  <a:pt x="0" y="581222"/>
                  <a:pt x="6667" y="572650"/>
                  <a:pt x="30480" y="572650"/>
                </a:cubicBezTo>
                <a:cubicBezTo>
                  <a:pt x="55245" y="572650"/>
                  <a:pt x="61913" y="583127"/>
                  <a:pt x="60007" y="605035"/>
                </a:cubicBezTo>
                <a:cubicBezTo>
                  <a:pt x="59055" y="624085"/>
                  <a:pt x="60007" y="642182"/>
                  <a:pt x="60007" y="665042"/>
                </a:cubicBezTo>
                <a:cubicBezTo>
                  <a:pt x="100013" y="649802"/>
                  <a:pt x="129540" y="625037"/>
                  <a:pt x="161925" y="605987"/>
                </a:cubicBezTo>
                <a:cubicBezTo>
                  <a:pt x="205740" y="580270"/>
                  <a:pt x="246697" y="549790"/>
                  <a:pt x="291465" y="525025"/>
                </a:cubicBezTo>
                <a:cubicBezTo>
                  <a:pt x="361950" y="485972"/>
                  <a:pt x="387667" y="427870"/>
                  <a:pt x="384810" y="350717"/>
                </a:cubicBezTo>
                <a:cubicBezTo>
                  <a:pt x="383857" y="325952"/>
                  <a:pt x="375285" y="317380"/>
                  <a:pt x="352425" y="313570"/>
                </a:cubicBezTo>
                <a:cubicBezTo>
                  <a:pt x="271463" y="300235"/>
                  <a:pt x="191453" y="283090"/>
                  <a:pt x="111442" y="269755"/>
                </a:cubicBezTo>
                <a:cubicBezTo>
                  <a:pt x="86678" y="265945"/>
                  <a:pt x="81915" y="257372"/>
                  <a:pt x="88582" y="234512"/>
                </a:cubicBezTo>
                <a:cubicBezTo>
                  <a:pt x="95250" y="206890"/>
                  <a:pt x="99060" y="179267"/>
                  <a:pt x="103822" y="151645"/>
                </a:cubicBezTo>
                <a:cubicBezTo>
                  <a:pt x="106680" y="137357"/>
                  <a:pt x="112395" y="127832"/>
                  <a:pt x="128588" y="130690"/>
                </a:cubicBezTo>
                <a:close/>
                <a:moveTo>
                  <a:pt x="166136" y="302"/>
                </a:moveTo>
                <a:cubicBezTo>
                  <a:pt x="179129" y="1269"/>
                  <a:pt x="196214" y="4484"/>
                  <a:pt x="219074" y="8770"/>
                </a:cubicBezTo>
                <a:cubicBezTo>
                  <a:pt x="452437" y="52585"/>
                  <a:pt x="684847" y="96400"/>
                  <a:pt x="918209" y="140215"/>
                </a:cubicBezTo>
                <a:cubicBezTo>
                  <a:pt x="926782" y="141167"/>
                  <a:pt x="935354" y="144977"/>
                  <a:pt x="952499" y="149740"/>
                </a:cubicBezTo>
                <a:cubicBezTo>
                  <a:pt x="916304" y="184030"/>
                  <a:pt x="882967" y="215462"/>
                  <a:pt x="850582" y="246895"/>
                </a:cubicBezTo>
                <a:cubicBezTo>
                  <a:pt x="837247" y="254515"/>
                  <a:pt x="823912" y="251657"/>
                  <a:pt x="809624" y="248800"/>
                </a:cubicBezTo>
                <a:cubicBezTo>
                  <a:pt x="587692" y="206890"/>
                  <a:pt x="366712" y="165932"/>
                  <a:pt x="144779" y="124022"/>
                </a:cubicBezTo>
                <a:cubicBezTo>
                  <a:pt x="114299" y="125927"/>
                  <a:pt x="109537" y="111640"/>
                  <a:pt x="114299" y="84017"/>
                </a:cubicBezTo>
                <a:cubicBezTo>
                  <a:pt x="125015" y="14723"/>
                  <a:pt x="127158" y="-2601"/>
                  <a:pt x="166136" y="302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E87CD658-6ABE-48B2-BB6B-622C213102E7}"/>
              </a:ext>
            </a:extLst>
          </p:cNvPr>
          <p:cNvSpPr/>
          <p:nvPr/>
        </p:nvSpPr>
        <p:spPr>
          <a:xfrm>
            <a:off x="6445673" y="5312754"/>
            <a:ext cx="592488" cy="420752"/>
          </a:xfrm>
          <a:custGeom>
            <a:avLst/>
            <a:gdLst>
              <a:gd name="connsiteX0" fmla="*/ 1359605 w 2028518"/>
              <a:gd name="connsiteY0" fmla="*/ 1366447 h 1440540"/>
              <a:gd name="connsiteX1" fmla="*/ 1359605 w 2028518"/>
              <a:gd name="connsiteY1" fmla="*/ 1406271 h 1440540"/>
              <a:gd name="connsiteX2" fmla="*/ 1942246 w 2028518"/>
              <a:gd name="connsiteY2" fmla="*/ 1406271 h 1440540"/>
              <a:gd name="connsiteX3" fmla="*/ 1942246 w 2028518"/>
              <a:gd name="connsiteY3" fmla="*/ 1366447 h 1440540"/>
              <a:gd name="connsiteX4" fmla="*/ 1359605 w 2028518"/>
              <a:gd name="connsiteY4" fmla="*/ 1305350 h 1440540"/>
              <a:gd name="connsiteX5" fmla="*/ 1359605 w 2028518"/>
              <a:gd name="connsiteY5" fmla="*/ 1345174 h 1440540"/>
              <a:gd name="connsiteX6" fmla="*/ 1942246 w 2028518"/>
              <a:gd name="connsiteY6" fmla="*/ 1345174 h 1440540"/>
              <a:gd name="connsiteX7" fmla="*/ 1942246 w 2028518"/>
              <a:gd name="connsiteY7" fmla="*/ 1305350 h 1440540"/>
              <a:gd name="connsiteX8" fmla="*/ 1359605 w 2028518"/>
              <a:gd name="connsiteY8" fmla="*/ 1244254 h 1440540"/>
              <a:gd name="connsiteX9" fmla="*/ 1359605 w 2028518"/>
              <a:gd name="connsiteY9" fmla="*/ 1284078 h 1440540"/>
              <a:gd name="connsiteX10" fmla="*/ 1942246 w 2028518"/>
              <a:gd name="connsiteY10" fmla="*/ 1284078 h 1440540"/>
              <a:gd name="connsiteX11" fmla="*/ 1942246 w 2028518"/>
              <a:gd name="connsiteY11" fmla="*/ 1244254 h 1440540"/>
              <a:gd name="connsiteX12" fmla="*/ 1359605 w 2028518"/>
              <a:gd name="connsiteY12" fmla="*/ 1183157 h 1440540"/>
              <a:gd name="connsiteX13" fmla="*/ 1359605 w 2028518"/>
              <a:gd name="connsiteY13" fmla="*/ 1222981 h 1440540"/>
              <a:gd name="connsiteX14" fmla="*/ 1942246 w 2028518"/>
              <a:gd name="connsiteY14" fmla="*/ 1222981 h 1440540"/>
              <a:gd name="connsiteX15" fmla="*/ 1942246 w 2028518"/>
              <a:gd name="connsiteY15" fmla="*/ 1183157 h 1440540"/>
              <a:gd name="connsiteX16" fmla="*/ 1003047 w 2028518"/>
              <a:gd name="connsiteY16" fmla="*/ 821458 h 1440540"/>
              <a:gd name="connsiteX17" fmla="*/ 1003047 w 2028518"/>
              <a:gd name="connsiteY17" fmla="*/ 1439143 h 1440540"/>
              <a:gd name="connsiteX18" fmla="*/ 1259865 w 2028518"/>
              <a:gd name="connsiteY18" fmla="*/ 1439143 h 1440540"/>
              <a:gd name="connsiteX19" fmla="*/ 1259865 w 2028518"/>
              <a:gd name="connsiteY19" fmla="*/ 821458 h 1440540"/>
              <a:gd name="connsiteX20" fmla="*/ 640721 w 2028518"/>
              <a:gd name="connsiteY20" fmla="*/ 818736 h 1440540"/>
              <a:gd name="connsiteX21" fmla="*/ 640721 w 2028518"/>
              <a:gd name="connsiteY21" fmla="*/ 1436421 h 1440540"/>
              <a:gd name="connsiteX22" fmla="*/ 860983 w 2028518"/>
              <a:gd name="connsiteY22" fmla="*/ 1436421 h 1440540"/>
              <a:gd name="connsiteX23" fmla="*/ 860983 w 2028518"/>
              <a:gd name="connsiteY23" fmla="*/ 818736 h 1440540"/>
              <a:gd name="connsiteX24" fmla="*/ 1818380 w 2028518"/>
              <a:gd name="connsiteY24" fmla="*/ 734607 h 1440540"/>
              <a:gd name="connsiteX25" fmla="*/ 1818380 w 2028518"/>
              <a:gd name="connsiteY25" fmla="*/ 807677 h 1440540"/>
              <a:gd name="connsiteX26" fmla="*/ 1916476 w 2028518"/>
              <a:gd name="connsiteY26" fmla="*/ 807677 h 1440540"/>
              <a:gd name="connsiteX27" fmla="*/ 1916476 w 2028518"/>
              <a:gd name="connsiteY27" fmla="*/ 734607 h 1440540"/>
              <a:gd name="connsiteX28" fmla="*/ 1634779 w 2028518"/>
              <a:gd name="connsiteY28" fmla="*/ 734607 h 1440540"/>
              <a:gd name="connsiteX29" fmla="*/ 1634779 w 2028518"/>
              <a:gd name="connsiteY29" fmla="*/ 807677 h 1440540"/>
              <a:gd name="connsiteX30" fmla="*/ 1732875 w 2028518"/>
              <a:gd name="connsiteY30" fmla="*/ 807677 h 1440540"/>
              <a:gd name="connsiteX31" fmla="*/ 1732875 w 2028518"/>
              <a:gd name="connsiteY31" fmla="*/ 734607 h 1440540"/>
              <a:gd name="connsiteX32" fmla="*/ 1451179 w 2028518"/>
              <a:gd name="connsiteY32" fmla="*/ 734607 h 1440540"/>
              <a:gd name="connsiteX33" fmla="*/ 1451179 w 2028518"/>
              <a:gd name="connsiteY33" fmla="*/ 807677 h 1440540"/>
              <a:gd name="connsiteX34" fmla="*/ 1549275 w 2028518"/>
              <a:gd name="connsiteY34" fmla="*/ 807677 h 1440540"/>
              <a:gd name="connsiteX35" fmla="*/ 1549275 w 2028518"/>
              <a:gd name="connsiteY35" fmla="*/ 734607 h 1440540"/>
              <a:gd name="connsiteX36" fmla="*/ 1818380 w 2028518"/>
              <a:gd name="connsiteY36" fmla="*/ 582994 h 1440540"/>
              <a:gd name="connsiteX37" fmla="*/ 1818380 w 2028518"/>
              <a:gd name="connsiteY37" fmla="*/ 656064 h 1440540"/>
              <a:gd name="connsiteX38" fmla="*/ 1916476 w 2028518"/>
              <a:gd name="connsiteY38" fmla="*/ 656064 h 1440540"/>
              <a:gd name="connsiteX39" fmla="*/ 1916476 w 2028518"/>
              <a:gd name="connsiteY39" fmla="*/ 582994 h 1440540"/>
              <a:gd name="connsiteX40" fmla="*/ 1634779 w 2028518"/>
              <a:gd name="connsiteY40" fmla="*/ 582994 h 1440540"/>
              <a:gd name="connsiteX41" fmla="*/ 1634779 w 2028518"/>
              <a:gd name="connsiteY41" fmla="*/ 656064 h 1440540"/>
              <a:gd name="connsiteX42" fmla="*/ 1732875 w 2028518"/>
              <a:gd name="connsiteY42" fmla="*/ 656064 h 1440540"/>
              <a:gd name="connsiteX43" fmla="*/ 1732875 w 2028518"/>
              <a:gd name="connsiteY43" fmla="*/ 582994 h 1440540"/>
              <a:gd name="connsiteX44" fmla="*/ 1451179 w 2028518"/>
              <a:gd name="connsiteY44" fmla="*/ 582994 h 1440540"/>
              <a:gd name="connsiteX45" fmla="*/ 1451179 w 2028518"/>
              <a:gd name="connsiteY45" fmla="*/ 656064 h 1440540"/>
              <a:gd name="connsiteX46" fmla="*/ 1549275 w 2028518"/>
              <a:gd name="connsiteY46" fmla="*/ 656064 h 1440540"/>
              <a:gd name="connsiteX47" fmla="*/ 1549275 w 2028518"/>
              <a:gd name="connsiteY47" fmla="*/ 582994 h 1440540"/>
              <a:gd name="connsiteX48" fmla="*/ 403424 w 2028518"/>
              <a:gd name="connsiteY48" fmla="*/ 499916 h 1440540"/>
              <a:gd name="connsiteX49" fmla="*/ 348620 w 2028518"/>
              <a:gd name="connsiteY49" fmla="*/ 554720 h 1440540"/>
              <a:gd name="connsiteX50" fmla="*/ 348620 w 2028518"/>
              <a:gd name="connsiteY50" fmla="*/ 1438886 h 1440540"/>
              <a:gd name="connsiteX51" fmla="*/ 458227 w 2028518"/>
              <a:gd name="connsiteY51" fmla="*/ 1438886 h 1440540"/>
              <a:gd name="connsiteX52" fmla="*/ 458228 w 2028518"/>
              <a:gd name="connsiteY52" fmla="*/ 554720 h 1440540"/>
              <a:gd name="connsiteX53" fmla="*/ 403424 w 2028518"/>
              <a:gd name="connsiteY53" fmla="*/ 499916 h 1440540"/>
              <a:gd name="connsiteX54" fmla="*/ 169200 w 2028518"/>
              <a:gd name="connsiteY54" fmla="*/ 496212 h 1440540"/>
              <a:gd name="connsiteX55" fmla="*/ 114396 w 2028518"/>
              <a:gd name="connsiteY55" fmla="*/ 551016 h 1440540"/>
              <a:gd name="connsiteX56" fmla="*/ 114396 w 2028518"/>
              <a:gd name="connsiteY56" fmla="*/ 1435182 h 1440540"/>
              <a:gd name="connsiteX57" fmla="*/ 224003 w 2028518"/>
              <a:gd name="connsiteY57" fmla="*/ 1435182 h 1440540"/>
              <a:gd name="connsiteX58" fmla="*/ 224004 w 2028518"/>
              <a:gd name="connsiteY58" fmla="*/ 551016 h 1440540"/>
              <a:gd name="connsiteX59" fmla="*/ 169200 w 2028518"/>
              <a:gd name="connsiteY59" fmla="*/ 496212 h 1440540"/>
              <a:gd name="connsiteX60" fmla="*/ 1818380 w 2028518"/>
              <a:gd name="connsiteY60" fmla="*/ 431380 h 1440540"/>
              <a:gd name="connsiteX61" fmla="*/ 1818380 w 2028518"/>
              <a:gd name="connsiteY61" fmla="*/ 504450 h 1440540"/>
              <a:gd name="connsiteX62" fmla="*/ 1916476 w 2028518"/>
              <a:gd name="connsiteY62" fmla="*/ 504450 h 1440540"/>
              <a:gd name="connsiteX63" fmla="*/ 1916476 w 2028518"/>
              <a:gd name="connsiteY63" fmla="*/ 431380 h 1440540"/>
              <a:gd name="connsiteX64" fmla="*/ 1634779 w 2028518"/>
              <a:gd name="connsiteY64" fmla="*/ 431380 h 1440540"/>
              <a:gd name="connsiteX65" fmla="*/ 1634779 w 2028518"/>
              <a:gd name="connsiteY65" fmla="*/ 504450 h 1440540"/>
              <a:gd name="connsiteX66" fmla="*/ 1732875 w 2028518"/>
              <a:gd name="connsiteY66" fmla="*/ 504450 h 1440540"/>
              <a:gd name="connsiteX67" fmla="*/ 1732875 w 2028518"/>
              <a:gd name="connsiteY67" fmla="*/ 431380 h 1440540"/>
              <a:gd name="connsiteX68" fmla="*/ 1451179 w 2028518"/>
              <a:gd name="connsiteY68" fmla="*/ 431380 h 1440540"/>
              <a:gd name="connsiteX69" fmla="*/ 1451179 w 2028518"/>
              <a:gd name="connsiteY69" fmla="*/ 504450 h 1440540"/>
              <a:gd name="connsiteX70" fmla="*/ 1549275 w 2028518"/>
              <a:gd name="connsiteY70" fmla="*/ 504450 h 1440540"/>
              <a:gd name="connsiteX71" fmla="*/ 1549275 w 2028518"/>
              <a:gd name="connsiteY71" fmla="*/ 431380 h 1440540"/>
              <a:gd name="connsiteX72" fmla="*/ 1254606 w 2028518"/>
              <a:gd name="connsiteY72" fmla="*/ 431380 h 1440540"/>
              <a:gd name="connsiteX73" fmla="*/ 1254606 w 2028518"/>
              <a:gd name="connsiteY73" fmla="*/ 504450 h 1440540"/>
              <a:gd name="connsiteX74" fmla="*/ 1352702 w 2028518"/>
              <a:gd name="connsiteY74" fmla="*/ 504450 h 1440540"/>
              <a:gd name="connsiteX75" fmla="*/ 1352702 w 2028518"/>
              <a:gd name="connsiteY75" fmla="*/ 431380 h 1440540"/>
              <a:gd name="connsiteX76" fmla="*/ 1071005 w 2028518"/>
              <a:gd name="connsiteY76" fmla="*/ 431380 h 1440540"/>
              <a:gd name="connsiteX77" fmla="*/ 1071005 w 2028518"/>
              <a:gd name="connsiteY77" fmla="*/ 504450 h 1440540"/>
              <a:gd name="connsiteX78" fmla="*/ 1169101 w 2028518"/>
              <a:gd name="connsiteY78" fmla="*/ 504450 h 1440540"/>
              <a:gd name="connsiteX79" fmla="*/ 1169101 w 2028518"/>
              <a:gd name="connsiteY79" fmla="*/ 431380 h 1440540"/>
              <a:gd name="connsiteX80" fmla="*/ 887405 w 2028518"/>
              <a:gd name="connsiteY80" fmla="*/ 431380 h 1440540"/>
              <a:gd name="connsiteX81" fmla="*/ 887405 w 2028518"/>
              <a:gd name="connsiteY81" fmla="*/ 504450 h 1440540"/>
              <a:gd name="connsiteX82" fmla="*/ 985501 w 2028518"/>
              <a:gd name="connsiteY82" fmla="*/ 504450 h 1440540"/>
              <a:gd name="connsiteX83" fmla="*/ 985501 w 2028518"/>
              <a:gd name="connsiteY83" fmla="*/ 431380 h 1440540"/>
              <a:gd name="connsiteX84" fmla="*/ 726849 w 2028518"/>
              <a:gd name="connsiteY84" fmla="*/ 431380 h 1440540"/>
              <a:gd name="connsiteX85" fmla="*/ 726849 w 2028518"/>
              <a:gd name="connsiteY85" fmla="*/ 504450 h 1440540"/>
              <a:gd name="connsiteX86" fmla="*/ 824945 w 2028518"/>
              <a:gd name="connsiteY86" fmla="*/ 504450 h 1440540"/>
              <a:gd name="connsiteX87" fmla="*/ 824945 w 2028518"/>
              <a:gd name="connsiteY87" fmla="*/ 431380 h 1440540"/>
              <a:gd name="connsiteX88" fmla="*/ 543248 w 2028518"/>
              <a:gd name="connsiteY88" fmla="*/ 431380 h 1440540"/>
              <a:gd name="connsiteX89" fmla="*/ 543248 w 2028518"/>
              <a:gd name="connsiteY89" fmla="*/ 504450 h 1440540"/>
              <a:gd name="connsiteX90" fmla="*/ 641344 w 2028518"/>
              <a:gd name="connsiteY90" fmla="*/ 504450 h 1440540"/>
              <a:gd name="connsiteX91" fmla="*/ 641344 w 2028518"/>
              <a:gd name="connsiteY91" fmla="*/ 431380 h 1440540"/>
              <a:gd name="connsiteX92" fmla="*/ 525663 w 2028518"/>
              <a:gd name="connsiteY92" fmla="*/ 0 h 1440540"/>
              <a:gd name="connsiteX93" fmla="*/ 525663 w 2028518"/>
              <a:gd name="connsiteY93" fmla="*/ 296929 h 1440540"/>
              <a:gd name="connsiteX94" fmla="*/ 1026614 w 2028518"/>
              <a:gd name="connsiteY94" fmla="*/ 0 h 1440540"/>
              <a:gd name="connsiteX95" fmla="*/ 1026614 w 2028518"/>
              <a:gd name="connsiteY95" fmla="*/ 296930 h 1440540"/>
              <a:gd name="connsiteX96" fmla="*/ 1527566 w 2028518"/>
              <a:gd name="connsiteY96" fmla="*/ 0 h 1440540"/>
              <a:gd name="connsiteX97" fmla="*/ 1527566 w 2028518"/>
              <a:gd name="connsiteY97" fmla="*/ 296930 h 1440540"/>
              <a:gd name="connsiteX98" fmla="*/ 2028518 w 2028518"/>
              <a:gd name="connsiteY98" fmla="*/ 0 h 1440540"/>
              <a:gd name="connsiteX99" fmla="*/ 2028518 w 2028518"/>
              <a:gd name="connsiteY99" fmla="*/ 311577 h 1440540"/>
              <a:gd name="connsiteX100" fmla="*/ 2028518 w 2028518"/>
              <a:gd name="connsiteY100" fmla="*/ 1440540 h 1440540"/>
              <a:gd name="connsiteX101" fmla="*/ 0 w 2028518"/>
              <a:gd name="connsiteY101" fmla="*/ 1440540 h 1440540"/>
              <a:gd name="connsiteX102" fmla="*/ 0 w 2028518"/>
              <a:gd name="connsiteY102" fmla="*/ 311577 h 144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028518" h="1440540">
                <a:moveTo>
                  <a:pt x="1359605" y="1366447"/>
                </a:moveTo>
                <a:lnTo>
                  <a:pt x="1359605" y="1406271"/>
                </a:lnTo>
                <a:lnTo>
                  <a:pt x="1942246" y="1406271"/>
                </a:lnTo>
                <a:lnTo>
                  <a:pt x="1942246" y="1366447"/>
                </a:lnTo>
                <a:close/>
                <a:moveTo>
                  <a:pt x="1359605" y="1305350"/>
                </a:moveTo>
                <a:lnTo>
                  <a:pt x="1359605" y="1345174"/>
                </a:lnTo>
                <a:lnTo>
                  <a:pt x="1942246" y="1345174"/>
                </a:lnTo>
                <a:lnTo>
                  <a:pt x="1942246" y="1305350"/>
                </a:lnTo>
                <a:close/>
                <a:moveTo>
                  <a:pt x="1359605" y="1244254"/>
                </a:moveTo>
                <a:lnTo>
                  <a:pt x="1359605" y="1284078"/>
                </a:lnTo>
                <a:lnTo>
                  <a:pt x="1942246" y="1284078"/>
                </a:lnTo>
                <a:lnTo>
                  <a:pt x="1942246" y="1244254"/>
                </a:lnTo>
                <a:close/>
                <a:moveTo>
                  <a:pt x="1359605" y="1183157"/>
                </a:moveTo>
                <a:lnTo>
                  <a:pt x="1359605" y="1222981"/>
                </a:lnTo>
                <a:lnTo>
                  <a:pt x="1942246" y="1222981"/>
                </a:lnTo>
                <a:lnTo>
                  <a:pt x="1942246" y="1183157"/>
                </a:lnTo>
                <a:close/>
                <a:moveTo>
                  <a:pt x="1003047" y="821458"/>
                </a:moveTo>
                <a:lnTo>
                  <a:pt x="1003047" y="1439143"/>
                </a:lnTo>
                <a:lnTo>
                  <a:pt x="1259865" y="1439143"/>
                </a:lnTo>
                <a:lnTo>
                  <a:pt x="1259865" y="821458"/>
                </a:lnTo>
                <a:close/>
                <a:moveTo>
                  <a:pt x="640721" y="818736"/>
                </a:moveTo>
                <a:lnTo>
                  <a:pt x="640721" y="1436421"/>
                </a:lnTo>
                <a:lnTo>
                  <a:pt x="860983" y="1436421"/>
                </a:lnTo>
                <a:lnTo>
                  <a:pt x="860983" y="818736"/>
                </a:lnTo>
                <a:close/>
                <a:moveTo>
                  <a:pt x="1818380" y="734607"/>
                </a:moveTo>
                <a:lnTo>
                  <a:pt x="1818380" y="807677"/>
                </a:lnTo>
                <a:lnTo>
                  <a:pt x="1916476" y="807677"/>
                </a:lnTo>
                <a:lnTo>
                  <a:pt x="1916476" y="734607"/>
                </a:lnTo>
                <a:close/>
                <a:moveTo>
                  <a:pt x="1634779" y="734607"/>
                </a:moveTo>
                <a:lnTo>
                  <a:pt x="1634779" y="807677"/>
                </a:lnTo>
                <a:lnTo>
                  <a:pt x="1732875" y="807677"/>
                </a:lnTo>
                <a:lnTo>
                  <a:pt x="1732875" y="734607"/>
                </a:lnTo>
                <a:close/>
                <a:moveTo>
                  <a:pt x="1451179" y="734607"/>
                </a:moveTo>
                <a:lnTo>
                  <a:pt x="1451179" y="807677"/>
                </a:lnTo>
                <a:lnTo>
                  <a:pt x="1549275" y="807677"/>
                </a:lnTo>
                <a:lnTo>
                  <a:pt x="1549275" y="734607"/>
                </a:lnTo>
                <a:close/>
                <a:moveTo>
                  <a:pt x="1818380" y="582994"/>
                </a:moveTo>
                <a:lnTo>
                  <a:pt x="1818380" y="656064"/>
                </a:lnTo>
                <a:lnTo>
                  <a:pt x="1916476" y="656064"/>
                </a:lnTo>
                <a:lnTo>
                  <a:pt x="1916476" y="582994"/>
                </a:lnTo>
                <a:close/>
                <a:moveTo>
                  <a:pt x="1634779" y="582994"/>
                </a:moveTo>
                <a:lnTo>
                  <a:pt x="1634779" y="656064"/>
                </a:lnTo>
                <a:lnTo>
                  <a:pt x="1732875" y="656064"/>
                </a:lnTo>
                <a:lnTo>
                  <a:pt x="1732875" y="582994"/>
                </a:lnTo>
                <a:close/>
                <a:moveTo>
                  <a:pt x="1451179" y="582994"/>
                </a:moveTo>
                <a:lnTo>
                  <a:pt x="1451179" y="656064"/>
                </a:lnTo>
                <a:lnTo>
                  <a:pt x="1549275" y="656064"/>
                </a:lnTo>
                <a:lnTo>
                  <a:pt x="1549275" y="582994"/>
                </a:lnTo>
                <a:close/>
                <a:moveTo>
                  <a:pt x="403424" y="499916"/>
                </a:moveTo>
                <a:cubicBezTo>
                  <a:pt x="373157" y="499916"/>
                  <a:pt x="348620" y="524453"/>
                  <a:pt x="348620" y="554720"/>
                </a:cubicBezTo>
                <a:lnTo>
                  <a:pt x="348620" y="1438886"/>
                </a:lnTo>
                <a:lnTo>
                  <a:pt x="458227" y="1438886"/>
                </a:lnTo>
                <a:cubicBezTo>
                  <a:pt x="458227" y="1144164"/>
                  <a:pt x="458228" y="849442"/>
                  <a:pt x="458228" y="554720"/>
                </a:cubicBezTo>
                <a:cubicBezTo>
                  <a:pt x="458228" y="524453"/>
                  <a:pt x="433691" y="499916"/>
                  <a:pt x="403424" y="499916"/>
                </a:cubicBezTo>
                <a:close/>
                <a:moveTo>
                  <a:pt x="169200" y="496212"/>
                </a:moveTo>
                <a:cubicBezTo>
                  <a:pt x="138933" y="496212"/>
                  <a:pt x="114396" y="520749"/>
                  <a:pt x="114396" y="551016"/>
                </a:cubicBezTo>
                <a:lnTo>
                  <a:pt x="114396" y="1435182"/>
                </a:lnTo>
                <a:lnTo>
                  <a:pt x="224003" y="1435182"/>
                </a:lnTo>
                <a:cubicBezTo>
                  <a:pt x="224003" y="1140460"/>
                  <a:pt x="224004" y="845738"/>
                  <a:pt x="224004" y="551016"/>
                </a:cubicBezTo>
                <a:cubicBezTo>
                  <a:pt x="224004" y="520749"/>
                  <a:pt x="199467" y="496212"/>
                  <a:pt x="169200" y="496212"/>
                </a:cubicBezTo>
                <a:close/>
                <a:moveTo>
                  <a:pt x="1818380" y="431380"/>
                </a:moveTo>
                <a:lnTo>
                  <a:pt x="1818380" y="504450"/>
                </a:lnTo>
                <a:lnTo>
                  <a:pt x="1916476" y="504450"/>
                </a:lnTo>
                <a:lnTo>
                  <a:pt x="1916476" y="431380"/>
                </a:lnTo>
                <a:close/>
                <a:moveTo>
                  <a:pt x="1634779" y="431380"/>
                </a:moveTo>
                <a:lnTo>
                  <a:pt x="1634779" y="504450"/>
                </a:lnTo>
                <a:lnTo>
                  <a:pt x="1732875" y="504450"/>
                </a:lnTo>
                <a:lnTo>
                  <a:pt x="1732875" y="431380"/>
                </a:lnTo>
                <a:close/>
                <a:moveTo>
                  <a:pt x="1451179" y="431380"/>
                </a:moveTo>
                <a:lnTo>
                  <a:pt x="1451179" y="504450"/>
                </a:lnTo>
                <a:lnTo>
                  <a:pt x="1549275" y="504450"/>
                </a:lnTo>
                <a:lnTo>
                  <a:pt x="1549275" y="431380"/>
                </a:lnTo>
                <a:close/>
                <a:moveTo>
                  <a:pt x="1254606" y="431380"/>
                </a:moveTo>
                <a:lnTo>
                  <a:pt x="1254606" y="504450"/>
                </a:lnTo>
                <a:lnTo>
                  <a:pt x="1352702" y="504450"/>
                </a:lnTo>
                <a:lnTo>
                  <a:pt x="1352702" y="431380"/>
                </a:lnTo>
                <a:close/>
                <a:moveTo>
                  <a:pt x="1071005" y="431380"/>
                </a:moveTo>
                <a:lnTo>
                  <a:pt x="1071005" y="504450"/>
                </a:lnTo>
                <a:lnTo>
                  <a:pt x="1169101" y="504450"/>
                </a:lnTo>
                <a:lnTo>
                  <a:pt x="1169101" y="431380"/>
                </a:lnTo>
                <a:close/>
                <a:moveTo>
                  <a:pt x="887405" y="431380"/>
                </a:moveTo>
                <a:lnTo>
                  <a:pt x="887405" y="504450"/>
                </a:lnTo>
                <a:lnTo>
                  <a:pt x="985501" y="504450"/>
                </a:lnTo>
                <a:lnTo>
                  <a:pt x="985501" y="431380"/>
                </a:lnTo>
                <a:close/>
                <a:moveTo>
                  <a:pt x="726849" y="431380"/>
                </a:moveTo>
                <a:lnTo>
                  <a:pt x="726849" y="504450"/>
                </a:lnTo>
                <a:lnTo>
                  <a:pt x="824945" y="504450"/>
                </a:lnTo>
                <a:lnTo>
                  <a:pt x="824945" y="431380"/>
                </a:lnTo>
                <a:close/>
                <a:moveTo>
                  <a:pt x="543248" y="431380"/>
                </a:moveTo>
                <a:lnTo>
                  <a:pt x="543248" y="504450"/>
                </a:lnTo>
                <a:lnTo>
                  <a:pt x="641344" y="504450"/>
                </a:lnTo>
                <a:lnTo>
                  <a:pt x="641344" y="431380"/>
                </a:lnTo>
                <a:close/>
                <a:moveTo>
                  <a:pt x="525663" y="0"/>
                </a:moveTo>
                <a:lnTo>
                  <a:pt x="525663" y="296929"/>
                </a:lnTo>
                <a:lnTo>
                  <a:pt x="1026614" y="0"/>
                </a:lnTo>
                <a:lnTo>
                  <a:pt x="1026614" y="296930"/>
                </a:lnTo>
                <a:lnTo>
                  <a:pt x="1527566" y="0"/>
                </a:lnTo>
                <a:lnTo>
                  <a:pt x="1527566" y="296930"/>
                </a:lnTo>
                <a:lnTo>
                  <a:pt x="2028518" y="0"/>
                </a:lnTo>
                <a:lnTo>
                  <a:pt x="2028518" y="311577"/>
                </a:lnTo>
                <a:lnTo>
                  <a:pt x="2028518" y="1440540"/>
                </a:lnTo>
                <a:lnTo>
                  <a:pt x="0" y="1440540"/>
                </a:lnTo>
                <a:lnTo>
                  <a:pt x="0" y="31157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D78306E0-2DCC-4AB1-B16F-0BE484101359}"/>
              </a:ext>
            </a:extLst>
          </p:cNvPr>
          <p:cNvSpPr/>
          <p:nvPr/>
        </p:nvSpPr>
        <p:spPr>
          <a:xfrm>
            <a:off x="5885939" y="2094008"/>
            <a:ext cx="420122" cy="508494"/>
          </a:xfrm>
          <a:custGeom>
            <a:avLst/>
            <a:gdLst>
              <a:gd name="connsiteX0" fmla="*/ 606198 w 2730981"/>
              <a:gd name="connsiteY0" fmla="*/ 3305429 h 3305431"/>
              <a:gd name="connsiteX1" fmla="*/ 2124047 w 2730981"/>
              <a:gd name="connsiteY1" fmla="*/ 3305429 h 3305431"/>
              <a:gd name="connsiteX2" fmla="*/ 2124047 w 2730981"/>
              <a:gd name="connsiteY2" fmla="*/ 3305431 h 3305431"/>
              <a:gd name="connsiteX3" fmla="*/ 606198 w 2730981"/>
              <a:gd name="connsiteY3" fmla="*/ 3305431 h 3305431"/>
              <a:gd name="connsiteX4" fmla="*/ 1927883 w 2730981"/>
              <a:gd name="connsiteY4" fmla="*/ 2009495 h 3305431"/>
              <a:gd name="connsiteX5" fmla="*/ 2217323 w 2730981"/>
              <a:gd name="connsiteY5" fmla="*/ 2009495 h 3305431"/>
              <a:gd name="connsiteX6" fmla="*/ 2730979 w 2730981"/>
              <a:gd name="connsiteY6" fmla="*/ 2523151 h 3305431"/>
              <a:gd name="connsiteX7" fmla="*/ 2730979 w 2730981"/>
              <a:gd name="connsiteY7" fmla="*/ 3004463 h 3305431"/>
              <a:gd name="connsiteX8" fmla="*/ 2730981 w 2730981"/>
              <a:gd name="connsiteY8" fmla="*/ 3004463 h 3305431"/>
              <a:gd name="connsiteX9" fmla="*/ 2730981 w 2730981"/>
              <a:gd name="connsiteY9" fmla="*/ 3305431 h 3305431"/>
              <a:gd name="connsiteX10" fmla="*/ 2202976 w 2730981"/>
              <a:gd name="connsiteY10" fmla="*/ 3305431 h 3305431"/>
              <a:gd name="connsiteX11" fmla="*/ 2202976 w 2730981"/>
              <a:gd name="connsiteY11" fmla="*/ 3182572 h 3305431"/>
              <a:gd name="connsiteX12" fmla="*/ 2200338 w 2730981"/>
              <a:gd name="connsiteY12" fmla="*/ 3182572 h 3305431"/>
              <a:gd name="connsiteX13" fmla="*/ 2200338 w 2730981"/>
              <a:gd name="connsiteY13" fmla="*/ 2665938 h 3305431"/>
              <a:gd name="connsiteX14" fmla="*/ 1927883 w 2730981"/>
              <a:gd name="connsiteY14" fmla="*/ 2665938 h 3305431"/>
              <a:gd name="connsiteX15" fmla="*/ 941890 w 2730981"/>
              <a:gd name="connsiteY15" fmla="*/ 2009495 h 3305431"/>
              <a:gd name="connsiteX16" fmla="*/ 1789093 w 2730981"/>
              <a:gd name="connsiteY16" fmla="*/ 2009495 h 3305431"/>
              <a:gd name="connsiteX17" fmla="*/ 1789093 w 2730981"/>
              <a:gd name="connsiteY17" fmla="*/ 2665938 h 3305431"/>
              <a:gd name="connsiteX18" fmla="*/ 941890 w 2730981"/>
              <a:gd name="connsiteY18" fmla="*/ 2665938 h 3305431"/>
              <a:gd name="connsiteX19" fmla="*/ 513656 w 2730981"/>
              <a:gd name="connsiteY19" fmla="*/ 2009495 h 3305431"/>
              <a:gd name="connsiteX20" fmla="*/ 803100 w 2730981"/>
              <a:gd name="connsiteY20" fmla="*/ 2009495 h 3305431"/>
              <a:gd name="connsiteX21" fmla="*/ 803100 w 2730981"/>
              <a:gd name="connsiteY21" fmla="*/ 2665938 h 3305431"/>
              <a:gd name="connsiteX22" fmla="*/ 526771 w 2730981"/>
              <a:gd name="connsiteY22" fmla="*/ 2665938 h 3305431"/>
              <a:gd name="connsiteX23" fmla="*/ 526771 w 2730981"/>
              <a:gd name="connsiteY23" fmla="*/ 3305429 h 3305431"/>
              <a:gd name="connsiteX24" fmla="*/ 528008 w 2730981"/>
              <a:gd name="connsiteY24" fmla="*/ 3305429 h 3305431"/>
              <a:gd name="connsiteX25" fmla="*/ 528008 w 2730981"/>
              <a:gd name="connsiteY25" fmla="*/ 3305431 h 3305431"/>
              <a:gd name="connsiteX26" fmla="*/ 1 w 2730981"/>
              <a:gd name="connsiteY26" fmla="*/ 3305431 h 3305431"/>
              <a:gd name="connsiteX27" fmla="*/ 1 w 2730981"/>
              <a:gd name="connsiteY27" fmla="*/ 3182572 h 3305431"/>
              <a:gd name="connsiteX28" fmla="*/ 0 w 2730981"/>
              <a:gd name="connsiteY28" fmla="*/ 3182572 h 3305431"/>
              <a:gd name="connsiteX29" fmla="*/ 0 w 2730981"/>
              <a:gd name="connsiteY29" fmla="*/ 2523151 h 3305431"/>
              <a:gd name="connsiteX30" fmla="*/ 513656 w 2730981"/>
              <a:gd name="connsiteY30" fmla="*/ 2009495 h 3305431"/>
              <a:gd name="connsiteX31" fmla="*/ 586317 w 2730981"/>
              <a:gd name="connsiteY31" fmla="*/ 1077676 h 3305431"/>
              <a:gd name="connsiteX32" fmla="*/ 590605 w 2730981"/>
              <a:gd name="connsiteY32" fmla="*/ 1148496 h 3305431"/>
              <a:gd name="connsiteX33" fmla="*/ 972029 w 2730981"/>
              <a:gd name="connsiteY33" fmla="*/ 1723349 h 3305431"/>
              <a:gd name="connsiteX34" fmla="*/ 1753423 w 2730981"/>
              <a:gd name="connsiteY34" fmla="*/ 1724310 h 3305431"/>
              <a:gd name="connsiteX35" fmla="*/ 2136259 w 2730981"/>
              <a:gd name="connsiteY35" fmla="*/ 1150397 h 3305431"/>
              <a:gd name="connsiteX36" fmla="*/ 2140842 w 2730981"/>
              <a:gd name="connsiteY36" fmla="*/ 1077676 h 3305431"/>
              <a:gd name="connsiteX37" fmla="*/ 1253092 w 2730981"/>
              <a:gd name="connsiteY37" fmla="*/ 0 h 3305431"/>
              <a:gd name="connsiteX38" fmla="*/ 1474020 w 2730981"/>
              <a:gd name="connsiteY38" fmla="*/ 0 h 3305431"/>
              <a:gd name="connsiteX39" fmla="*/ 1620259 w 2730981"/>
              <a:gd name="connsiteY39" fmla="*/ 96933 h 3305431"/>
              <a:gd name="connsiteX40" fmla="*/ 1623835 w 2730981"/>
              <a:gd name="connsiteY40" fmla="*/ 114647 h 3305431"/>
              <a:gd name="connsiteX41" fmla="*/ 1641032 w 2730981"/>
              <a:gd name="connsiteY41" fmla="*/ 120430 h 3305431"/>
              <a:gd name="connsiteX42" fmla="*/ 1518281 w 2730981"/>
              <a:gd name="connsiteY42" fmla="*/ 727985 h 3305431"/>
              <a:gd name="connsiteX43" fmla="*/ 1545935 w 2730981"/>
              <a:gd name="connsiteY43" fmla="*/ 769644 h 3305431"/>
              <a:gd name="connsiteX44" fmla="*/ 1545934 w 2730981"/>
              <a:gd name="connsiteY44" fmla="*/ 769642 h 3305431"/>
              <a:gd name="connsiteX45" fmla="*/ 1587593 w 2730981"/>
              <a:gd name="connsiteY45" fmla="*/ 741988 h 3305431"/>
              <a:gd name="connsiteX46" fmla="*/ 1707673 w 2730981"/>
              <a:gd name="connsiteY46" fmla="*/ 147658 h 3305431"/>
              <a:gd name="connsiteX47" fmla="*/ 1776248 w 2730981"/>
              <a:gd name="connsiteY47" fmla="*/ 181484 h 3305431"/>
              <a:gd name="connsiteX48" fmla="*/ 2180524 w 2730981"/>
              <a:gd name="connsiteY48" fmla="*/ 795322 h 3305431"/>
              <a:gd name="connsiteX49" fmla="*/ 2185101 w 2730981"/>
              <a:gd name="connsiteY49" fmla="*/ 883363 h 3305431"/>
              <a:gd name="connsiteX50" fmla="*/ 2228620 w 2730981"/>
              <a:gd name="connsiteY50" fmla="*/ 883363 h 3305431"/>
              <a:gd name="connsiteX51" fmla="*/ 2296930 w 2730981"/>
              <a:gd name="connsiteY51" fmla="*/ 951674 h 3305431"/>
              <a:gd name="connsiteX52" fmla="*/ 2296930 w 2730981"/>
              <a:gd name="connsiteY52" fmla="*/ 1009366 h 3305431"/>
              <a:gd name="connsiteX53" fmla="*/ 2228620 w 2730981"/>
              <a:gd name="connsiteY53" fmla="*/ 1077676 h 3305431"/>
              <a:gd name="connsiteX54" fmla="*/ 2191575 w 2730981"/>
              <a:gd name="connsiteY54" fmla="*/ 1077676 h 3305431"/>
              <a:gd name="connsiteX55" fmla="*/ 2186579 w 2730981"/>
              <a:gd name="connsiteY55" fmla="*/ 1156959 h 3305431"/>
              <a:gd name="connsiteX56" fmla="*/ 1778812 w 2730981"/>
              <a:gd name="connsiteY56" fmla="*/ 1768247 h 3305431"/>
              <a:gd name="connsiteX57" fmla="*/ 946532 w 2730981"/>
              <a:gd name="connsiteY57" fmla="*/ 1767224 h 3305431"/>
              <a:gd name="connsiteX58" fmla="*/ 540269 w 2730981"/>
              <a:gd name="connsiteY58" fmla="*/ 1154936 h 3305431"/>
              <a:gd name="connsiteX59" fmla="*/ 535592 w 2730981"/>
              <a:gd name="connsiteY59" fmla="*/ 1077676 h 3305431"/>
              <a:gd name="connsiteX60" fmla="*/ 498490 w 2730981"/>
              <a:gd name="connsiteY60" fmla="*/ 1077676 h 3305431"/>
              <a:gd name="connsiteX61" fmla="*/ 430180 w 2730981"/>
              <a:gd name="connsiteY61" fmla="*/ 1009366 h 3305431"/>
              <a:gd name="connsiteX62" fmla="*/ 430180 w 2730981"/>
              <a:gd name="connsiteY62" fmla="*/ 951674 h 3305431"/>
              <a:gd name="connsiteX63" fmla="*/ 498490 w 2730981"/>
              <a:gd name="connsiteY63" fmla="*/ 883363 h 3305431"/>
              <a:gd name="connsiteX64" fmla="*/ 542291 w 2730981"/>
              <a:gd name="connsiteY64" fmla="*/ 883363 h 3305431"/>
              <a:gd name="connsiteX65" fmla="*/ 545664 w 2730981"/>
              <a:gd name="connsiteY65" fmla="*/ 803334 h 3305431"/>
              <a:gd name="connsiteX66" fmla="*/ 943905 w 2730981"/>
              <a:gd name="connsiteY66" fmla="*/ 185562 h 3305431"/>
              <a:gd name="connsiteX67" fmla="*/ 1036040 w 2730981"/>
              <a:gd name="connsiteY67" fmla="*/ 138987 h 3305431"/>
              <a:gd name="connsiteX68" fmla="*/ 1157872 w 2730981"/>
              <a:gd name="connsiteY68" fmla="*/ 741988 h 3305431"/>
              <a:gd name="connsiteX69" fmla="*/ 1199531 w 2730981"/>
              <a:gd name="connsiteY69" fmla="*/ 769642 h 3305431"/>
              <a:gd name="connsiteX70" fmla="*/ 1199530 w 2730981"/>
              <a:gd name="connsiteY70" fmla="*/ 769644 h 3305431"/>
              <a:gd name="connsiteX71" fmla="*/ 1227184 w 2730981"/>
              <a:gd name="connsiteY71" fmla="*/ 727985 h 3305431"/>
              <a:gd name="connsiteX72" fmla="*/ 1103254 w 2730981"/>
              <a:gd name="connsiteY72" fmla="*/ 114596 h 3305431"/>
              <a:gd name="connsiteX73" fmla="*/ 1103290 w 2730981"/>
              <a:gd name="connsiteY73" fmla="*/ 114584 h 3305431"/>
              <a:gd name="connsiteX74" fmla="*/ 1106853 w 2730981"/>
              <a:gd name="connsiteY74" fmla="*/ 96933 h 3305431"/>
              <a:gd name="connsiteX75" fmla="*/ 1253092 w 2730981"/>
              <a:gd name="connsiteY75" fmla="*/ 0 h 330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730981" h="3305431">
                <a:moveTo>
                  <a:pt x="606198" y="3305429"/>
                </a:moveTo>
                <a:lnTo>
                  <a:pt x="2124047" y="3305429"/>
                </a:lnTo>
                <a:lnTo>
                  <a:pt x="2124047" y="3305431"/>
                </a:lnTo>
                <a:lnTo>
                  <a:pt x="606198" y="3305431"/>
                </a:lnTo>
                <a:close/>
                <a:moveTo>
                  <a:pt x="1927883" y="2009495"/>
                </a:moveTo>
                <a:lnTo>
                  <a:pt x="2217323" y="2009495"/>
                </a:lnTo>
                <a:cubicBezTo>
                  <a:pt x="2501007" y="2009495"/>
                  <a:pt x="2730979" y="2239468"/>
                  <a:pt x="2730979" y="2523151"/>
                </a:cubicBezTo>
                <a:lnTo>
                  <a:pt x="2730979" y="3004463"/>
                </a:lnTo>
                <a:lnTo>
                  <a:pt x="2730981" y="3004463"/>
                </a:lnTo>
                <a:lnTo>
                  <a:pt x="2730981" y="3305431"/>
                </a:lnTo>
                <a:lnTo>
                  <a:pt x="2202976" y="3305431"/>
                </a:lnTo>
                <a:lnTo>
                  <a:pt x="2202976" y="3182572"/>
                </a:lnTo>
                <a:lnTo>
                  <a:pt x="2200338" y="3182572"/>
                </a:lnTo>
                <a:lnTo>
                  <a:pt x="2200338" y="2665938"/>
                </a:lnTo>
                <a:lnTo>
                  <a:pt x="1927883" y="2665938"/>
                </a:lnTo>
                <a:close/>
                <a:moveTo>
                  <a:pt x="941890" y="2009495"/>
                </a:moveTo>
                <a:lnTo>
                  <a:pt x="1789093" y="2009495"/>
                </a:lnTo>
                <a:lnTo>
                  <a:pt x="1789093" y="2665938"/>
                </a:lnTo>
                <a:lnTo>
                  <a:pt x="941890" y="2665938"/>
                </a:lnTo>
                <a:close/>
                <a:moveTo>
                  <a:pt x="513656" y="2009495"/>
                </a:moveTo>
                <a:lnTo>
                  <a:pt x="803100" y="2009495"/>
                </a:lnTo>
                <a:lnTo>
                  <a:pt x="803100" y="2665938"/>
                </a:lnTo>
                <a:lnTo>
                  <a:pt x="526771" y="2665938"/>
                </a:lnTo>
                <a:lnTo>
                  <a:pt x="526771" y="3305429"/>
                </a:lnTo>
                <a:lnTo>
                  <a:pt x="528008" y="3305429"/>
                </a:lnTo>
                <a:lnTo>
                  <a:pt x="528008" y="3305431"/>
                </a:lnTo>
                <a:lnTo>
                  <a:pt x="1" y="3305431"/>
                </a:lnTo>
                <a:lnTo>
                  <a:pt x="1" y="3182572"/>
                </a:lnTo>
                <a:lnTo>
                  <a:pt x="0" y="3182572"/>
                </a:lnTo>
                <a:lnTo>
                  <a:pt x="0" y="2523151"/>
                </a:lnTo>
                <a:cubicBezTo>
                  <a:pt x="0" y="2239468"/>
                  <a:pt x="229973" y="2009495"/>
                  <a:pt x="513656" y="2009495"/>
                </a:cubicBezTo>
                <a:close/>
                <a:moveTo>
                  <a:pt x="586317" y="1077676"/>
                </a:moveTo>
                <a:lnTo>
                  <a:pt x="590605" y="1148496"/>
                </a:lnTo>
                <a:cubicBezTo>
                  <a:pt x="621088" y="1387051"/>
                  <a:pt x="760741" y="1600563"/>
                  <a:pt x="972029" y="1723349"/>
                </a:cubicBezTo>
                <a:cubicBezTo>
                  <a:pt x="1213501" y="1863676"/>
                  <a:pt x="1511607" y="1864042"/>
                  <a:pt x="1753423" y="1724310"/>
                </a:cubicBezTo>
                <a:cubicBezTo>
                  <a:pt x="1965012" y="1602044"/>
                  <a:pt x="2105190" y="1388877"/>
                  <a:pt x="2136259" y="1150397"/>
                </a:cubicBezTo>
                <a:lnTo>
                  <a:pt x="2140842" y="1077676"/>
                </a:lnTo>
                <a:close/>
                <a:moveTo>
                  <a:pt x="1253092" y="0"/>
                </a:moveTo>
                <a:lnTo>
                  <a:pt x="1474020" y="0"/>
                </a:lnTo>
                <a:cubicBezTo>
                  <a:pt x="1539761" y="0"/>
                  <a:pt x="1596165" y="39970"/>
                  <a:pt x="1620259" y="96933"/>
                </a:cubicBezTo>
                <a:lnTo>
                  <a:pt x="1623835" y="114647"/>
                </a:lnTo>
                <a:lnTo>
                  <a:pt x="1641032" y="120430"/>
                </a:lnTo>
                <a:lnTo>
                  <a:pt x="1518281" y="727985"/>
                </a:lnTo>
                <a:cubicBezTo>
                  <a:pt x="1514414" y="747125"/>
                  <a:pt x="1526795" y="765776"/>
                  <a:pt x="1545935" y="769644"/>
                </a:cubicBezTo>
                <a:lnTo>
                  <a:pt x="1545934" y="769642"/>
                </a:lnTo>
                <a:cubicBezTo>
                  <a:pt x="1565075" y="773510"/>
                  <a:pt x="1583726" y="761128"/>
                  <a:pt x="1587593" y="741988"/>
                </a:cubicBezTo>
                <a:lnTo>
                  <a:pt x="1707673" y="147658"/>
                </a:lnTo>
                <a:lnTo>
                  <a:pt x="1776248" y="181484"/>
                </a:lnTo>
                <a:cubicBezTo>
                  <a:pt x="2001760" y="312227"/>
                  <a:pt x="2150022" y="540695"/>
                  <a:pt x="2180524" y="795322"/>
                </a:cubicBezTo>
                <a:lnTo>
                  <a:pt x="2185101" y="883363"/>
                </a:lnTo>
                <a:lnTo>
                  <a:pt x="2228620" y="883363"/>
                </a:lnTo>
                <a:cubicBezTo>
                  <a:pt x="2266347" y="883363"/>
                  <a:pt x="2296930" y="913947"/>
                  <a:pt x="2296930" y="951674"/>
                </a:cubicBezTo>
                <a:lnTo>
                  <a:pt x="2296930" y="1009366"/>
                </a:lnTo>
                <a:cubicBezTo>
                  <a:pt x="2296930" y="1047093"/>
                  <a:pt x="2266347" y="1077676"/>
                  <a:pt x="2228620" y="1077676"/>
                </a:cubicBezTo>
                <a:lnTo>
                  <a:pt x="2191575" y="1077676"/>
                </a:lnTo>
                <a:lnTo>
                  <a:pt x="2186579" y="1156959"/>
                </a:lnTo>
                <a:cubicBezTo>
                  <a:pt x="2153486" y="1410969"/>
                  <a:pt x="2004180" y="1638018"/>
                  <a:pt x="1778812" y="1768247"/>
                </a:cubicBezTo>
                <a:cubicBezTo>
                  <a:pt x="1521248" y="1917079"/>
                  <a:pt x="1203729" y="1916689"/>
                  <a:pt x="946532" y="1767224"/>
                </a:cubicBezTo>
                <a:cubicBezTo>
                  <a:pt x="721485" y="1636442"/>
                  <a:pt x="572737" y="1409026"/>
                  <a:pt x="540269" y="1154936"/>
                </a:cubicBezTo>
                <a:lnTo>
                  <a:pt x="535592" y="1077676"/>
                </a:lnTo>
                <a:lnTo>
                  <a:pt x="498490" y="1077676"/>
                </a:lnTo>
                <a:cubicBezTo>
                  <a:pt x="460763" y="1077676"/>
                  <a:pt x="430180" y="1047093"/>
                  <a:pt x="430180" y="1009366"/>
                </a:cubicBezTo>
                <a:lnTo>
                  <a:pt x="430180" y="951674"/>
                </a:lnTo>
                <a:cubicBezTo>
                  <a:pt x="430180" y="913947"/>
                  <a:pt x="460763" y="883363"/>
                  <a:pt x="498490" y="883363"/>
                </a:cubicBezTo>
                <a:lnTo>
                  <a:pt x="542291" y="883363"/>
                </a:lnTo>
                <a:lnTo>
                  <a:pt x="545664" y="803334"/>
                </a:lnTo>
                <a:cubicBezTo>
                  <a:pt x="573671" y="548420"/>
                  <a:pt x="719686" y="318510"/>
                  <a:pt x="943905" y="185562"/>
                </a:cubicBezTo>
                <a:lnTo>
                  <a:pt x="1036040" y="138987"/>
                </a:lnTo>
                <a:lnTo>
                  <a:pt x="1157872" y="741988"/>
                </a:lnTo>
                <a:cubicBezTo>
                  <a:pt x="1161739" y="761128"/>
                  <a:pt x="1180390" y="773510"/>
                  <a:pt x="1199531" y="769642"/>
                </a:cubicBezTo>
                <a:lnTo>
                  <a:pt x="1199530" y="769644"/>
                </a:lnTo>
                <a:cubicBezTo>
                  <a:pt x="1218670" y="765776"/>
                  <a:pt x="1231051" y="747125"/>
                  <a:pt x="1227184" y="727985"/>
                </a:cubicBezTo>
                <a:lnTo>
                  <a:pt x="1103254" y="114596"/>
                </a:lnTo>
                <a:lnTo>
                  <a:pt x="1103290" y="114584"/>
                </a:lnTo>
                <a:lnTo>
                  <a:pt x="1106853" y="96933"/>
                </a:lnTo>
                <a:cubicBezTo>
                  <a:pt x="1130947" y="39970"/>
                  <a:pt x="1187352" y="0"/>
                  <a:pt x="12530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66AF66A8-6C5C-4CB2-AC10-B110181666E8}"/>
              </a:ext>
            </a:extLst>
          </p:cNvPr>
          <p:cNvSpPr/>
          <p:nvPr/>
        </p:nvSpPr>
        <p:spPr>
          <a:xfrm>
            <a:off x="7778353" y="4877302"/>
            <a:ext cx="629776" cy="402117"/>
          </a:xfrm>
          <a:custGeom>
            <a:avLst/>
            <a:gdLst>
              <a:gd name="connsiteX0" fmla="*/ 181928 w 983069"/>
              <a:gd name="connsiteY0" fmla="*/ 557212 h 627697"/>
              <a:gd name="connsiteX1" fmla="*/ 183833 w 983069"/>
              <a:gd name="connsiteY1" fmla="*/ 562927 h 627697"/>
              <a:gd name="connsiteX2" fmla="*/ 442913 w 983069"/>
              <a:gd name="connsiteY2" fmla="*/ 562927 h 627697"/>
              <a:gd name="connsiteX3" fmla="*/ 442913 w 983069"/>
              <a:gd name="connsiteY3" fmla="*/ 557212 h 627697"/>
              <a:gd name="connsiteX4" fmla="*/ 181928 w 983069"/>
              <a:gd name="connsiteY4" fmla="*/ 557212 h 627697"/>
              <a:gd name="connsiteX5" fmla="*/ 741998 w 983069"/>
              <a:gd name="connsiteY5" fmla="*/ 529590 h 627697"/>
              <a:gd name="connsiteX6" fmla="*/ 719138 w 983069"/>
              <a:gd name="connsiteY6" fmla="*/ 550545 h 627697"/>
              <a:gd name="connsiteX7" fmla="*/ 739140 w 983069"/>
              <a:gd name="connsiteY7" fmla="*/ 573405 h 627697"/>
              <a:gd name="connsiteX8" fmla="*/ 762953 w 983069"/>
              <a:gd name="connsiteY8" fmla="*/ 553403 h 627697"/>
              <a:gd name="connsiteX9" fmla="*/ 741998 w 983069"/>
              <a:gd name="connsiteY9" fmla="*/ 529590 h 627697"/>
              <a:gd name="connsiteX10" fmla="*/ 160973 w 983069"/>
              <a:gd name="connsiteY10" fmla="*/ 504825 h 627697"/>
              <a:gd name="connsiteX11" fmla="*/ 790575 w 983069"/>
              <a:gd name="connsiteY11" fmla="*/ 504825 h 627697"/>
              <a:gd name="connsiteX12" fmla="*/ 805815 w 983069"/>
              <a:gd name="connsiteY12" fmla="*/ 520065 h 627697"/>
              <a:gd name="connsiteX13" fmla="*/ 805815 w 983069"/>
              <a:gd name="connsiteY13" fmla="*/ 612457 h 627697"/>
              <a:gd name="connsiteX14" fmla="*/ 790575 w 983069"/>
              <a:gd name="connsiteY14" fmla="*/ 627697 h 627697"/>
              <a:gd name="connsiteX15" fmla="*/ 160973 w 983069"/>
              <a:gd name="connsiteY15" fmla="*/ 627697 h 627697"/>
              <a:gd name="connsiteX16" fmla="*/ 145733 w 983069"/>
              <a:gd name="connsiteY16" fmla="*/ 612457 h 627697"/>
              <a:gd name="connsiteX17" fmla="*/ 145733 w 983069"/>
              <a:gd name="connsiteY17" fmla="*/ 520065 h 627697"/>
              <a:gd name="connsiteX18" fmla="*/ 160973 w 983069"/>
              <a:gd name="connsiteY18" fmla="*/ 504825 h 627697"/>
              <a:gd name="connsiteX19" fmla="*/ 382905 w 983069"/>
              <a:gd name="connsiteY19" fmla="*/ 382904 h 627697"/>
              <a:gd name="connsiteX20" fmla="*/ 596265 w 983069"/>
              <a:gd name="connsiteY20" fmla="*/ 382904 h 627697"/>
              <a:gd name="connsiteX21" fmla="*/ 620078 w 983069"/>
              <a:gd name="connsiteY21" fmla="*/ 403859 h 627697"/>
              <a:gd name="connsiteX22" fmla="*/ 597218 w 983069"/>
              <a:gd name="connsiteY22" fmla="*/ 421004 h 627697"/>
              <a:gd name="connsiteX23" fmla="*/ 490538 w 983069"/>
              <a:gd name="connsiteY23" fmla="*/ 421004 h 627697"/>
              <a:gd name="connsiteX24" fmla="*/ 383858 w 983069"/>
              <a:gd name="connsiteY24" fmla="*/ 421004 h 627697"/>
              <a:gd name="connsiteX25" fmla="*/ 361950 w 983069"/>
              <a:gd name="connsiteY25" fmla="*/ 401954 h 627697"/>
              <a:gd name="connsiteX26" fmla="*/ 382905 w 983069"/>
              <a:gd name="connsiteY26" fmla="*/ 382904 h 627697"/>
              <a:gd name="connsiteX27" fmla="*/ 880111 w 983069"/>
              <a:gd name="connsiteY27" fmla="*/ 159065 h 627697"/>
              <a:gd name="connsiteX28" fmla="*/ 804863 w 983069"/>
              <a:gd name="connsiteY28" fmla="*/ 234313 h 627697"/>
              <a:gd name="connsiteX29" fmla="*/ 882016 w 983069"/>
              <a:gd name="connsiteY29" fmla="*/ 311465 h 627697"/>
              <a:gd name="connsiteX30" fmla="*/ 954406 w 983069"/>
              <a:gd name="connsiteY30" fmla="*/ 233361 h 627697"/>
              <a:gd name="connsiteX31" fmla="*/ 880111 w 983069"/>
              <a:gd name="connsiteY31" fmla="*/ 159065 h 627697"/>
              <a:gd name="connsiteX32" fmla="*/ 104776 w 983069"/>
              <a:gd name="connsiteY32" fmla="*/ 158115 h 627697"/>
              <a:gd name="connsiteX33" fmla="*/ 26671 w 983069"/>
              <a:gd name="connsiteY33" fmla="*/ 231457 h 627697"/>
              <a:gd name="connsiteX34" fmla="*/ 99061 w 983069"/>
              <a:gd name="connsiteY34" fmla="*/ 310515 h 627697"/>
              <a:gd name="connsiteX35" fmla="*/ 178118 w 983069"/>
              <a:gd name="connsiteY35" fmla="*/ 234315 h 627697"/>
              <a:gd name="connsiteX36" fmla="*/ 104776 w 983069"/>
              <a:gd name="connsiteY36" fmla="*/ 158115 h 627697"/>
              <a:gd name="connsiteX37" fmla="*/ 802006 w 983069"/>
              <a:gd name="connsiteY37" fmla="*/ 123823 h 627697"/>
              <a:gd name="connsiteX38" fmla="*/ 959168 w 983069"/>
              <a:gd name="connsiteY38" fmla="*/ 123823 h 627697"/>
              <a:gd name="connsiteX39" fmla="*/ 982981 w 983069"/>
              <a:gd name="connsiteY39" fmla="*/ 148588 h 627697"/>
              <a:gd name="connsiteX40" fmla="*/ 982981 w 983069"/>
              <a:gd name="connsiteY40" fmla="*/ 274318 h 627697"/>
              <a:gd name="connsiteX41" fmla="*/ 982981 w 983069"/>
              <a:gd name="connsiteY41" fmla="*/ 397190 h 627697"/>
              <a:gd name="connsiteX42" fmla="*/ 959168 w 983069"/>
              <a:gd name="connsiteY42" fmla="*/ 421956 h 627697"/>
              <a:gd name="connsiteX43" fmla="*/ 798196 w 983069"/>
              <a:gd name="connsiteY43" fmla="*/ 421956 h 627697"/>
              <a:gd name="connsiteX44" fmla="*/ 776288 w 983069"/>
              <a:gd name="connsiteY44" fmla="*/ 399096 h 627697"/>
              <a:gd name="connsiteX45" fmla="*/ 776288 w 983069"/>
              <a:gd name="connsiteY45" fmla="*/ 146683 h 627697"/>
              <a:gd name="connsiteX46" fmla="*/ 802006 w 983069"/>
              <a:gd name="connsiteY46" fmla="*/ 123823 h 627697"/>
              <a:gd name="connsiteX47" fmla="*/ 29528 w 983069"/>
              <a:gd name="connsiteY47" fmla="*/ 120967 h 627697"/>
              <a:gd name="connsiteX48" fmla="*/ 178118 w 983069"/>
              <a:gd name="connsiteY48" fmla="*/ 120967 h 627697"/>
              <a:gd name="connsiteX49" fmla="*/ 206693 w 983069"/>
              <a:gd name="connsiteY49" fmla="*/ 149542 h 627697"/>
              <a:gd name="connsiteX50" fmla="*/ 205740 w 983069"/>
              <a:gd name="connsiteY50" fmla="*/ 273367 h 627697"/>
              <a:gd name="connsiteX51" fmla="*/ 205740 w 983069"/>
              <a:gd name="connsiteY51" fmla="*/ 391477 h 627697"/>
              <a:gd name="connsiteX52" fmla="*/ 178118 w 983069"/>
              <a:gd name="connsiteY52" fmla="*/ 421004 h 627697"/>
              <a:gd name="connsiteX53" fmla="*/ 25718 w 983069"/>
              <a:gd name="connsiteY53" fmla="*/ 421004 h 627697"/>
              <a:gd name="connsiteX54" fmla="*/ 0 w 983069"/>
              <a:gd name="connsiteY54" fmla="*/ 393382 h 627697"/>
              <a:gd name="connsiteX55" fmla="*/ 0 w 983069"/>
              <a:gd name="connsiteY55" fmla="*/ 148590 h 627697"/>
              <a:gd name="connsiteX56" fmla="*/ 29528 w 983069"/>
              <a:gd name="connsiteY56" fmla="*/ 120967 h 627697"/>
              <a:gd name="connsiteX57" fmla="*/ 279083 w 983069"/>
              <a:gd name="connsiteY57" fmla="*/ 17144 h 627697"/>
              <a:gd name="connsiteX58" fmla="*/ 252413 w 983069"/>
              <a:gd name="connsiteY58" fmla="*/ 42862 h 627697"/>
              <a:gd name="connsiteX59" fmla="*/ 252413 w 983069"/>
              <a:gd name="connsiteY59" fmla="*/ 291464 h 627697"/>
              <a:gd name="connsiteX60" fmla="*/ 280988 w 983069"/>
              <a:gd name="connsiteY60" fmla="*/ 320039 h 627697"/>
              <a:gd name="connsiteX61" fmla="*/ 491491 w 983069"/>
              <a:gd name="connsiteY61" fmla="*/ 320039 h 627697"/>
              <a:gd name="connsiteX62" fmla="*/ 701993 w 983069"/>
              <a:gd name="connsiteY62" fmla="*/ 320039 h 627697"/>
              <a:gd name="connsiteX63" fmla="*/ 730568 w 983069"/>
              <a:gd name="connsiteY63" fmla="*/ 292416 h 627697"/>
              <a:gd name="connsiteX64" fmla="*/ 730568 w 983069"/>
              <a:gd name="connsiteY64" fmla="*/ 43814 h 627697"/>
              <a:gd name="connsiteX65" fmla="*/ 703898 w 983069"/>
              <a:gd name="connsiteY65" fmla="*/ 17144 h 627697"/>
              <a:gd name="connsiteX66" fmla="*/ 279083 w 983069"/>
              <a:gd name="connsiteY66" fmla="*/ 17144 h 627697"/>
              <a:gd name="connsiteX67" fmla="*/ 261938 w 983069"/>
              <a:gd name="connsiteY67" fmla="*/ 0 h 627697"/>
              <a:gd name="connsiteX68" fmla="*/ 721043 w 983069"/>
              <a:gd name="connsiteY68" fmla="*/ 0 h 627697"/>
              <a:gd name="connsiteX69" fmla="*/ 752475 w 983069"/>
              <a:gd name="connsiteY69" fmla="*/ 33338 h 627697"/>
              <a:gd name="connsiteX70" fmla="*/ 752475 w 983069"/>
              <a:gd name="connsiteY70" fmla="*/ 335280 h 627697"/>
              <a:gd name="connsiteX71" fmla="*/ 720091 w 983069"/>
              <a:gd name="connsiteY71" fmla="*/ 368617 h 627697"/>
              <a:gd name="connsiteX72" fmla="*/ 491491 w 983069"/>
              <a:gd name="connsiteY72" fmla="*/ 367665 h 627697"/>
              <a:gd name="connsiteX73" fmla="*/ 265748 w 983069"/>
              <a:gd name="connsiteY73" fmla="*/ 367665 h 627697"/>
              <a:gd name="connsiteX74" fmla="*/ 229553 w 983069"/>
              <a:gd name="connsiteY74" fmla="*/ 334328 h 627697"/>
              <a:gd name="connsiteX75" fmla="*/ 229553 w 983069"/>
              <a:gd name="connsiteY75" fmla="*/ 32385 h 627697"/>
              <a:gd name="connsiteX76" fmla="*/ 261938 w 983069"/>
              <a:gd name="connsiteY76" fmla="*/ 0 h 627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983069" h="627697">
                <a:moveTo>
                  <a:pt x="181928" y="557212"/>
                </a:moveTo>
                <a:cubicBezTo>
                  <a:pt x="181928" y="559117"/>
                  <a:pt x="182881" y="561022"/>
                  <a:pt x="183833" y="562927"/>
                </a:cubicBezTo>
                <a:cubicBezTo>
                  <a:pt x="269558" y="562927"/>
                  <a:pt x="356236" y="562927"/>
                  <a:pt x="442913" y="562927"/>
                </a:cubicBezTo>
                <a:cubicBezTo>
                  <a:pt x="442913" y="561022"/>
                  <a:pt x="442913" y="559117"/>
                  <a:pt x="442913" y="557212"/>
                </a:cubicBezTo>
                <a:cubicBezTo>
                  <a:pt x="355283" y="557212"/>
                  <a:pt x="268606" y="557212"/>
                  <a:pt x="181928" y="557212"/>
                </a:cubicBezTo>
                <a:close/>
                <a:moveTo>
                  <a:pt x="741998" y="529590"/>
                </a:moveTo>
                <a:cubicBezTo>
                  <a:pt x="729615" y="529590"/>
                  <a:pt x="719138" y="537210"/>
                  <a:pt x="719138" y="550545"/>
                </a:cubicBezTo>
                <a:cubicBezTo>
                  <a:pt x="718186" y="563880"/>
                  <a:pt x="725805" y="572453"/>
                  <a:pt x="739140" y="573405"/>
                </a:cubicBezTo>
                <a:cubicBezTo>
                  <a:pt x="753428" y="574357"/>
                  <a:pt x="760096" y="565785"/>
                  <a:pt x="762953" y="553403"/>
                </a:cubicBezTo>
                <a:cubicBezTo>
                  <a:pt x="762000" y="540067"/>
                  <a:pt x="755333" y="530542"/>
                  <a:pt x="741998" y="529590"/>
                </a:cubicBezTo>
                <a:close/>
                <a:moveTo>
                  <a:pt x="160973" y="504825"/>
                </a:moveTo>
                <a:lnTo>
                  <a:pt x="790575" y="504825"/>
                </a:lnTo>
                <a:cubicBezTo>
                  <a:pt x="799148" y="504825"/>
                  <a:pt x="805815" y="511492"/>
                  <a:pt x="805815" y="520065"/>
                </a:cubicBezTo>
                <a:lnTo>
                  <a:pt x="805815" y="612457"/>
                </a:lnTo>
                <a:cubicBezTo>
                  <a:pt x="805815" y="620078"/>
                  <a:pt x="799148" y="627697"/>
                  <a:pt x="790575" y="627697"/>
                </a:cubicBezTo>
                <a:lnTo>
                  <a:pt x="160973" y="627697"/>
                </a:lnTo>
                <a:cubicBezTo>
                  <a:pt x="152400" y="627697"/>
                  <a:pt x="145733" y="621030"/>
                  <a:pt x="145733" y="612457"/>
                </a:cubicBezTo>
                <a:lnTo>
                  <a:pt x="145733" y="520065"/>
                </a:lnTo>
                <a:cubicBezTo>
                  <a:pt x="145733" y="511492"/>
                  <a:pt x="152400" y="504825"/>
                  <a:pt x="160973" y="504825"/>
                </a:cubicBezTo>
                <a:close/>
                <a:moveTo>
                  <a:pt x="382905" y="382904"/>
                </a:moveTo>
                <a:cubicBezTo>
                  <a:pt x="454343" y="382904"/>
                  <a:pt x="524828" y="382904"/>
                  <a:pt x="596265" y="382904"/>
                </a:cubicBezTo>
                <a:cubicBezTo>
                  <a:pt x="611505" y="382904"/>
                  <a:pt x="620078" y="386714"/>
                  <a:pt x="620078" y="403859"/>
                </a:cubicBezTo>
                <a:cubicBezTo>
                  <a:pt x="620078" y="421957"/>
                  <a:pt x="608648" y="421004"/>
                  <a:pt x="597218" y="421004"/>
                </a:cubicBezTo>
                <a:cubicBezTo>
                  <a:pt x="561023" y="421004"/>
                  <a:pt x="525780" y="421004"/>
                  <a:pt x="490538" y="421004"/>
                </a:cubicBezTo>
                <a:cubicBezTo>
                  <a:pt x="455295" y="421004"/>
                  <a:pt x="419100" y="421004"/>
                  <a:pt x="383858" y="421004"/>
                </a:cubicBezTo>
                <a:cubicBezTo>
                  <a:pt x="370523" y="421004"/>
                  <a:pt x="361950" y="418147"/>
                  <a:pt x="361950" y="401954"/>
                </a:cubicBezTo>
                <a:cubicBezTo>
                  <a:pt x="361950" y="386714"/>
                  <a:pt x="369570" y="382904"/>
                  <a:pt x="382905" y="382904"/>
                </a:cubicBezTo>
                <a:close/>
                <a:moveTo>
                  <a:pt x="880111" y="159065"/>
                </a:moveTo>
                <a:cubicBezTo>
                  <a:pt x="838201" y="160018"/>
                  <a:pt x="804863" y="192403"/>
                  <a:pt x="804863" y="234313"/>
                </a:cubicBezTo>
                <a:cubicBezTo>
                  <a:pt x="804863" y="277176"/>
                  <a:pt x="840106" y="312418"/>
                  <a:pt x="882016" y="311465"/>
                </a:cubicBezTo>
                <a:cubicBezTo>
                  <a:pt x="922021" y="309561"/>
                  <a:pt x="955358" y="274318"/>
                  <a:pt x="954406" y="233361"/>
                </a:cubicBezTo>
                <a:cubicBezTo>
                  <a:pt x="953453" y="190498"/>
                  <a:pt x="921068" y="158113"/>
                  <a:pt x="880111" y="159065"/>
                </a:cubicBezTo>
                <a:close/>
                <a:moveTo>
                  <a:pt x="104776" y="158115"/>
                </a:moveTo>
                <a:cubicBezTo>
                  <a:pt x="63818" y="157162"/>
                  <a:pt x="28576" y="190500"/>
                  <a:pt x="26671" y="231457"/>
                </a:cubicBezTo>
                <a:cubicBezTo>
                  <a:pt x="24766" y="270510"/>
                  <a:pt x="60008" y="308610"/>
                  <a:pt x="99061" y="310515"/>
                </a:cubicBezTo>
                <a:cubicBezTo>
                  <a:pt x="140018" y="312420"/>
                  <a:pt x="177166" y="277177"/>
                  <a:pt x="178118" y="234315"/>
                </a:cubicBezTo>
                <a:cubicBezTo>
                  <a:pt x="179071" y="192405"/>
                  <a:pt x="146686" y="159067"/>
                  <a:pt x="104776" y="158115"/>
                </a:cubicBezTo>
                <a:close/>
                <a:moveTo>
                  <a:pt x="802006" y="123823"/>
                </a:moveTo>
                <a:cubicBezTo>
                  <a:pt x="854393" y="124776"/>
                  <a:pt x="906781" y="124776"/>
                  <a:pt x="959168" y="123823"/>
                </a:cubicBezTo>
                <a:cubicBezTo>
                  <a:pt x="977266" y="123823"/>
                  <a:pt x="983933" y="130490"/>
                  <a:pt x="982981" y="148588"/>
                </a:cubicBezTo>
                <a:cubicBezTo>
                  <a:pt x="982028" y="189546"/>
                  <a:pt x="982981" y="231456"/>
                  <a:pt x="982981" y="274318"/>
                </a:cubicBezTo>
                <a:cubicBezTo>
                  <a:pt x="982981" y="315276"/>
                  <a:pt x="982028" y="356233"/>
                  <a:pt x="982981" y="397190"/>
                </a:cubicBezTo>
                <a:cubicBezTo>
                  <a:pt x="982981" y="415288"/>
                  <a:pt x="977266" y="421956"/>
                  <a:pt x="959168" y="421956"/>
                </a:cubicBezTo>
                <a:cubicBezTo>
                  <a:pt x="905828" y="421003"/>
                  <a:pt x="851536" y="421003"/>
                  <a:pt x="798196" y="421956"/>
                </a:cubicBezTo>
                <a:cubicBezTo>
                  <a:pt x="781051" y="421956"/>
                  <a:pt x="776288" y="415288"/>
                  <a:pt x="776288" y="399096"/>
                </a:cubicBezTo>
                <a:cubicBezTo>
                  <a:pt x="777241" y="315276"/>
                  <a:pt x="777241" y="230503"/>
                  <a:pt x="776288" y="146683"/>
                </a:cubicBezTo>
                <a:cubicBezTo>
                  <a:pt x="776288" y="126681"/>
                  <a:pt x="784861" y="122871"/>
                  <a:pt x="802006" y="123823"/>
                </a:cubicBezTo>
                <a:close/>
                <a:moveTo>
                  <a:pt x="29528" y="120967"/>
                </a:moveTo>
                <a:cubicBezTo>
                  <a:pt x="79058" y="121919"/>
                  <a:pt x="128588" y="121919"/>
                  <a:pt x="178118" y="120967"/>
                </a:cubicBezTo>
                <a:cubicBezTo>
                  <a:pt x="200978" y="120015"/>
                  <a:pt x="206693" y="129540"/>
                  <a:pt x="206693" y="149542"/>
                </a:cubicBezTo>
                <a:cubicBezTo>
                  <a:pt x="205740" y="192404"/>
                  <a:pt x="206693" y="233362"/>
                  <a:pt x="205740" y="273367"/>
                </a:cubicBezTo>
                <a:cubicBezTo>
                  <a:pt x="205740" y="312419"/>
                  <a:pt x="204788" y="352425"/>
                  <a:pt x="205740" y="391477"/>
                </a:cubicBezTo>
                <a:cubicBezTo>
                  <a:pt x="206693" y="412432"/>
                  <a:pt x="200978" y="421957"/>
                  <a:pt x="178118" y="421004"/>
                </a:cubicBezTo>
                <a:cubicBezTo>
                  <a:pt x="127635" y="420052"/>
                  <a:pt x="76200" y="420052"/>
                  <a:pt x="25718" y="421004"/>
                </a:cubicBezTo>
                <a:cubicBezTo>
                  <a:pt x="4763" y="421004"/>
                  <a:pt x="0" y="412432"/>
                  <a:pt x="0" y="393382"/>
                </a:cubicBezTo>
                <a:cubicBezTo>
                  <a:pt x="953" y="311467"/>
                  <a:pt x="953" y="230504"/>
                  <a:pt x="0" y="148590"/>
                </a:cubicBezTo>
                <a:cubicBezTo>
                  <a:pt x="0" y="125729"/>
                  <a:pt x="9525" y="120967"/>
                  <a:pt x="29528" y="120967"/>
                </a:cubicBezTo>
                <a:close/>
                <a:moveTo>
                  <a:pt x="279083" y="17144"/>
                </a:moveTo>
                <a:cubicBezTo>
                  <a:pt x="260033" y="17144"/>
                  <a:pt x="252413" y="21907"/>
                  <a:pt x="252413" y="42862"/>
                </a:cubicBezTo>
                <a:cubicBezTo>
                  <a:pt x="253366" y="125729"/>
                  <a:pt x="253366" y="208597"/>
                  <a:pt x="252413" y="291464"/>
                </a:cubicBezTo>
                <a:cubicBezTo>
                  <a:pt x="252413" y="314324"/>
                  <a:pt x="260033" y="320039"/>
                  <a:pt x="280988" y="320039"/>
                </a:cubicBezTo>
                <a:cubicBezTo>
                  <a:pt x="351473" y="319087"/>
                  <a:pt x="421006" y="320039"/>
                  <a:pt x="491491" y="320039"/>
                </a:cubicBezTo>
                <a:cubicBezTo>
                  <a:pt x="561023" y="320039"/>
                  <a:pt x="631508" y="319087"/>
                  <a:pt x="701993" y="320039"/>
                </a:cubicBezTo>
                <a:cubicBezTo>
                  <a:pt x="722948" y="320991"/>
                  <a:pt x="730568" y="315277"/>
                  <a:pt x="730568" y="292416"/>
                </a:cubicBezTo>
                <a:cubicBezTo>
                  <a:pt x="729616" y="209549"/>
                  <a:pt x="729616" y="126682"/>
                  <a:pt x="730568" y="43814"/>
                </a:cubicBezTo>
                <a:cubicBezTo>
                  <a:pt x="730568" y="23812"/>
                  <a:pt x="723901" y="17144"/>
                  <a:pt x="703898" y="17144"/>
                </a:cubicBezTo>
                <a:cubicBezTo>
                  <a:pt x="561976" y="18097"/>
                  <a:pt x="421006" y="18097"/>
                  <a:pt x="279083" y="17144"/>
                </a:cubicBezTo>
                <a:close/>
                <a:moveTo>
                  <a:pt x="261938" y="0"/>
                </a:moveTo>
                <a:cubicBezTo>
                  <a:pt x="415291" y="953"/>
                  <a:pt x="567691" y="953"/>
                  <a:pt x="721043" y="0"/>
                </a:cubicBezTo>
                <a:cubicBezTo>
                  <a:pt x="746761" y="0"/>
                  <a:pt x="753428" y="8572"/>
                  <a:pt x="752475" y="33338"/>
                </a:cubicBezTo>
                <a:cubicBezTo>
                  <a:pt x="751523" y="134303"/>
                  <a:pt x="751523" y="235267"/>
                  <a:pt x="752475" y="335280"/>
                </a:cubicBezTo>
                <a:cubicBezTo>
                  <a:pt x="752475" y="360045"/>
                  <a:pt x="745808" y="368617"/>
                  <a:pt x="720091" y="368617"/>
                </a:cubicBezTo>
                <a:cubicBezTo>
                  <a:pt x="644843" y="366713"/>
                  <a:pt x="567691" y="367665"/>
                  <a:pt x="491491" y="367665"/>
                </a:cubicBezTo>
                <a:cubicBezTo>
                  <a:pt x="416243" y="367665"/>
                  <a:pt x="340996" y="366713"/>
                  <a:pt x="265748" y="367665"/>
                </a:cubicBezTo>
                <a:cubicBezTo>
                  <a:pt x="240983" y="367665"/>
                  <a:pt x="229553" y="362903"/>
                  <a:pt x="229553" y="334328"/>
                </a:cubicBezTo>
                <a:cubicBezTo>
                  <a:pt x="231458" y="233363"/>
                  <a:pt x="230506" y="132397"/>
                  <a:pt x="229553" y="32385"/>
                </a:cubicBezTo>
                <a:cubicBezTo>
                  <a:pt x="229553" y="7620"/>
                  <a:pt x="237173" y="0"/>
                  <a:pt x="261938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E14E93D4-CFC0-4983-950B-A6ED8AA4EBB8}"/>
              </a:ext>
            </a:extLst>
          </p:cNvPr>
          <p:cNvSpPr/>
          <p:nvPr/>
        </p:nvSpPr>
        <p:spPr>
          <a:xfrm rot="5400000">
            <a:off x="4131330" y="2669692"/>
            <a:ext cx="539287" cy="681147"/>
          </a:xfrm>
          <a:custGeom>
            <a:avLst/>
            <a:gdLst>
              <a:gd name="connsiteX0" fmla="*/ 855467 w 1318389"/>
              <a:gd name="connsiteY0" fmla="*/ 1312844 h 1665195"/>
              <a:gd name="connsiteX1" fmla="*/ 898407 w 1318389"/>
              <a:gd name="connsiteY1" fmla="*/ 1355784 h 1665195"/>
              <a:gd name="connsiteX2" fmla="*/ 941347 w 1318389"/>
              <a:gd name="connsiteY2" fmla="*/ 1312844 h 1665195"/>
              <a:gd name="connsiteX3" fmla="*/ 898407 w 1318389"/>
              <a:gd name="connsiteY3" fmla="*/ 1269904 h 1665195"/>
              <a:gd name="connsiteX4" fmla="*/ 855467 w 1318389"/>
              <a:gd name="connsiteY4" fmla="*/ 1312844 h 1665195"/>
              <a:gd name="connsiteX5" fmla="*/ 362769 w 1318389"/>
              <a:gd name="connsiteY5" fmla="*/ 236590 h 1665195"/>
              <a:gd name="connsiteX6" fmla="*/ 405229 w 1318389"/>
              <a:gd name="connsiteY6" fmla="*/ 279050 h 1665195"/>
              <a:gd name="connsiteX7" fmla="*/ 447689 w 1318389"/>
              <a:gd name="connsiteY7" fmla="*/ 236590 h 1665195"/>
              <a:gd name="connsiteX8" fmla="*/ 405229 w 1318389"/>
              <a:gd name="connsiteY8" fmla="*/ 194130 h 1665195"/>
              <a:gd name="connsiteX9" fmla="*/ 362769 w 1318389"/>
              <a:gd name="connsiteY9" fmla="*/ 236590 h 1665195"/>
              <a:gd name="connsiteX10" fmla="*/ 348187 w 1318389"/>
              <a:gd name="connsiteY10" fmla="*/ 1312844 h 1665195"/>
              <a:gd name="connsiteX11" fmla="*/ 391127 w 1318389"/>
              <a:gd name="connsiteY11" fmla="*/ 1355784 h 1665195"/>
              <a:gd name="connsiteX12" fmla="*/ 434066 w 1318389"/>
              <a:gd name="connsiteY12" fmla="*/ 1312844 h 1665195"/>
              <a:gd name="connsiteX13" fmla="*/ 391127 w 1318389"/>
              <a:gd name="connsiteY13" fmla="*/ 1269904 h 1665195"/>
              <a:gd name="connsiteX14" fmla="*/ 348187 w 1318389"/>
              <a:gd name="connsiteY14" fmla="*/ 1312844 h 1665195"/>
              <a:gd name="connsiteX15" fmla="*/ 81655 w 1318389"/>
              <a:gd name="connsiteY15" fmla="*/ 873373 h 1665195"/>
              <a:gd name="connsiteX16" fmla="*/ 124595 w 1318389"/>
              <a:gd name="connsiteY16" fmla="*/ 916313 h 1665195"/>
              <a:gd name="connsiteX17" fmla="*/ 167534 w 1318389"/>
              <a:gd name="connsiteY17" fmla="*/ 873373 h 1665195"/>
              <a:gd name="connsiteX18" fmla="*/ 124595 w 1318389"/>
              <a:gd name="connsiteY18" fmla="*/ 830433 h 1665195"/>
              <a:gd name="connsiteX19" fmla="*/ 81655 w 1318389"/>
              <a:gd name="connsiteY19" fmla="*/ 873373 h 1665195"/>
              <a:gd name="connsiteX20" fmla="*/ 898 w 1318389"/>
              <a:gd name="connsiteY20" fmla="*/ 878256 h 1665195"/>
              <a:gd name="connsiteX21" fmla="*/ 59313 w 1318389"/>
              <a:gd name="connsiteY21" fmla="*/ 760898 h 1665195"/>
              <a:gd name="connsiteX22" fmla="*/ 60023 w 1318389"/>
              <a:gd name="connsiteY22" fmla="*/ 760660 h 1665195"/>
              <a:gd name="connsiteX23" fmla="*/ 301509 w 1318389"/>
              <a:gd name="connsiteY23" fmla="*/ 256655 h 1665195"/>
              <a:gd name="connsiteX24" fmla="*/ 300401 w 1318389"/>
              <a:gd name="connsiteY24" fmla="*/ 253678 h 1665195"/>
              <a:gd name="connsiteX25" fmla="*/ 392815 w 1318389"/>
              <a:gd name="connsiteY25" fmla="*/ 125792 h 1665195"/>
              <a:gd name="connsiteX26" fmla="*/ 426561 w 1318389"/>
              <a:gd name="connsiteY26" fmla="*/ 127298 h 1665195"/>
              <a:gd name="connsiteX27" fmla="*/ 501833 w 1318389"/>
              <a:gd name="connsiteY27" fmla="*/ 25203 h 1665195"/>
              <a:gd name="connsiteX28" fmla="*/ 659591 w 1318389"/>
              <a:gd name="connsiteY28" fmla="*/ 0 h 1665195"/>
              <a:gd name="connsiteX29" fmla="*/ 767873 w 1318389"/>
              <a:gd name="connsiteY29" fmla="*/ 94280 h 1665195"/>
              <a:gd name="connsiteX30" fmla="*/ 773474 w 1318389"/>
              <a:gd name="connsiteY30" fmla="*/ 129752 h 1665195"/>
              <a:gd name="connsiteX31" fmla="*/ 750137 w 1318389"/>
              <a:gd name="connsiteY31" fmla="*/ 133486 h 1665195"/>
              <a:gd name="connsiteX32" fmla="*/ 643721 w 1318389"/>
              <a:gd name="connsiteY32" fmla="*/ 50407 h 1665195"/>
              <a:gd name="connsiteX33" fmla="*/ 528905 w 1318389"/>
              <a:gd name="connsiteY33" fmla="*/ 68143 h 1665195"/>
              <a:gd name="connsiteX34" fmla="*/ 477195 w 1318389"/>
              <a:gd name="connsiteY34" fmla="*/ 147376 h 1665195"/>
              <a:gd name="connsiteX35" fmla="*/ 504919 w 1318389"/>
              <a:gd name="connsiteY35" fmla="*/ 176856 h 1665195"/>
              <a:gd name="connsiteX36" fmla="*/ 520701 w 1318389"/>
              <a:gd name="connsiteY36" fmla="*/ 218206 h 1665195"/>
              <a:gd name="connsiteX37" fmla="*/ 520838 w 1318389"/>
              <a:gd name="connsiteY37" fmla="*/ 251739 h 1665195"/>
              <a:gd name="connsiteX38" fmla="*/ 512601 w 1318389"/>
              <a:gd name="connsiteY38" fmla="*/ 279384 h 1665195"/>
              <a:gd name="connsiteX39" fmla="*/ 572778 w 1318389"/>
              <a:gd name="connsiteY39" fmla="*/ 326714 h 1665195"/>
              <a:gd name="connsiteX40" fmla="*/ 687595 w 1318389"/>
              <a:gd name="connsiteY40" fmla="*/ 308045 h 1665195"/>
              <a:gd name="connsiteX41" fmla="*/ 763207 w 1318389"/>
              <a:gd name="connsiteY41" fmla="*/ 196028 h 1665195"/>
              <a:gd name="connsiteX42" fmla="*/ 785610 w 1318389"/>
              <a:gd name="connsiteY42" fmla="*/ 192294 h 1665195"/>
              <a:gd name="connsiteX43" fmla="*/ 791211 w 1318389"/>
              <a:gd name="connsiteY43" fmla="*/ 227766 h 1665195"/>
              <a:gd name="connsiteX44" fmla="*/ 718400 w 1318389"/>
              <a:gd name="connsiteY44" fmla="*/ 350984 h 1665195"/>
              <a:gd name="connsiteX45" fmla="*/ 560643 w 1318389"/>
              <a:gd name="connsiteY45" fmla="*/ 376188 h 1665195"/>
              <a:gd name="connsiteX46" fmla="*/ 481653 w 1318389"/>
              <a:gd name="connsiteY46" fmla="*/ 320430 h 1665195"/>
              <a:gd name="connsiteX47" fmla="*/ 469637 w 1318389"/>
              <a:gd name="connsiteY47" fmla="*/ 330704 h 1665195"/>
              <a:gd name="connsiteX48" fmla="*/ 462283 w 1318389"/>
              <a:gd name="connsiteY48" fmla="*/ 333441 h 1665195"/>
              <a:gd name="connsiteX49" fmla="*/ 252808 w 1318389"/>
              <a:gd name="connsiteY49" fmla="*/ 858867 h 1665195"/>
              <a:gd name="connsiteX50" fmla="*/ 444434 w 1318389"/>
              <a:gd name="connsiteY50" fmla="*/ 1190772 h 1665195"/>
              <a:gd name="connsiteX51" fmla="*/ 801245 w 1318389"/>
              <a:gd name="connsiteY51" fmla="*/ 1187463 h 1665195"/>
              <a:gd name="connsiteX52" fmla="*/ 801245 w 1318389"/>
              <a:gd name="connsiteY52" fmla="*/ 1116815 h 1665195"/>
              <a:gd name="connsiteX53" fmla="*/ 890858 w 1318389"/>
              <a:gd name="connsiteY53" fmla="*/ 1027202 h 1665195"/>
              <a:gd name="connsiteX54" fmla="*/ 1200123 w 1318389"/>
              <a:gd name="connsiteY54" fmla="*/ 1027202 h 1665195"/>
              <a:gd name="connsiteX55" fmla="*/ 1205949 w 1318389"/>
              <a:gd name="connsiteY55" fmla="*/ 998361 h 1665195"/>
              <a:gd name="connsiteX56" fmla="*/ 1288518 w 1318389"/>
              <a:gd name="connsiteY56" fmla="*/ 943622 h 1665195"/>
              <a:gd name="connsiteX57" fmla="*/ 1318389 w 1318389"/>
              <a:gd name="connsiteY57" fmla="*/ 974426 h 1665195"/>
              <a:gd name="connsiteX58" fmla="*/ 1318389 w 1318389"/>
              <a:gd name="connsiteY58" fmla="*/ 1635324 h 1665195"/>
              <a:gd name="connsiteX59" fmla="*/ 1288518 w 1318389"/>
              <a:gd name="connsiteY59" fmla="*/ 1665195 h 1665195"/>
              <a:gd name="connsiteX60" fmla="*/ 1205949 w 1318389"/>
              <a:gd name="connsiteY60" fmla="*/ 1610455 h 1665195"/>
              <a:gd name="connsiteX61" fmla="*/ 1203531 w 1318389"/>
              <a:gd name="connsiteY61" fmla="*/ 1598487 h 1665195"/>
              <a:gd name="connsiteX62" fmla="*/ 890858 w 1318389"/>
              <a:gd name="connsiteY62" fmla="*/ 1598487 h 1665195"/>
              <a:gd name="connsiteX63" fmla="*/ 801245 w 1318389"/>
              <a:gd name="connsiteY63" fmla="*/ 1508873 h 1665195"/>
              <a:gd name="connsiteX64" fmla="*/ 801245 w 1318389"/>
              <a:gd name="connsiteY64" fmla="*/ 1426032 h 1665195"/>
              <a:gd name="connsiteX65" fmla="*/ 379661 w 1318389"/>
              <a:gd name="connsiteY65" fmla="*/ 1429942 h 1665195"/>
              <a:gd name="connsiteX66" fmla="*/ 294951 w 1318389"/>
              <a:gd name="connsiteY66" fmla="*/ 1395390 h 1665195"/>
              <a:gd name="connsiteX67" fmla="*/ 270560 w 1318389"/>
              <a:gd name="connsiteY67" fmla="*/ 1359849 h 1665195"/>
              <a:gd name="connsiteX68" fmla="*/ 263688 w 1318389"/>
              <a:gd name="connsiteY68" fmla="*/ 1352058 h 1665195"/>
              <a:gd name="connsiteX69" fmla="*/ 15908 w 1318389"/>
              <a:gd name="connsiteY69" fmla="*/ 922891 h 1665195"/>
              <a:gd name="connsiteX70" fmla="*/ 898 w 1318389"/>
              <a:gd name="connsiteY70" fmla="*/ 878256 h 1665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318389" h="1665195">
                <a:moveTo>
                  <a:pt x="855467" y="1312844"/>
                </a:moveTo>
                <a:cubicBezTo>
                  <a:pt x="855467" y="1336181"/>
                  <a:pt x="875070" y="1355784"/>
                  <a:pt x="898407" y="1355784"/>
                </a:cubicBezTo>
                <a:cubicBezTo>
                  <a:pt x="921743" y="1355784"/>
                  <a:pt x="941347" y="1336181"/>
                  <a:pt x="941347" y="1312844"/>
                </a:cubicBezTo>
                <a:cubicBezTo>
                  <a:pt x="941347" y="1289508"/>
                  <a:pt x="921743" y="1269904"/>
                  <a:pt x="898407" y="1269904"/>
                </a:cubicBezTo>
                <a:cubicBezTo>
                  <a:pt x="875070" y="1269904"/>
                  <a:pt x="855467" y="1289508"/>
                  <a:pt x="855467" y="1312844"/>
                </a:cubicBezTo>
                <a:close/>
                <a:moveTo>
                  <a:pt x="362769" y="236590"/>
                </a:moveTo>
                <a:cubicBezTo>
                  <a:pt x="362769" y="260040"/>
                  <a:pt x="381779" y="279050"/>
                  <a:pt x="405229" y="279050"/>
                </a:cubicBezTo>
                <a:cubicBezTo>
                  <a:pt x="428679" y="279050"/>
                  <a:pt x="447689" y="260040"/>
                  <a:pt x="447689" y="236590"/>
                </a:cubicBezTo>
                <a:cubicBezTo>
                  <a:pt x="447689" y="213140"/>
                  <a:pt x="428679" y="194130"/>
                  <a:pt x="405229" y="194130"/>
                </a:cubicBezTo>
                <a:cubicBezTo>
                  <a:pt x="381779" y="194130"/>
                  <a:pt x="362769" y="213140"/>
                  <a:pt x="362769" y="236590"/>
                </a:cubicBezTo>
                <a:close/>
                <a:moveTo>
                  <a:pt x="348187" y="1312844"/>
                </a:moveTo>
                <a:cubicBezTo>
                  <a:pt x="348187" y="1336181"/>
                  <a:pt x="367790" y="1355784"/>
                  <a:pt x="391127" y="1355784"/>
                </a:cubicBezTo>
                <a:cubicBezTo>
                  <a:pt x="414463" y="1355784"/>
                  <a:pt x="434066" y="1336181"/>
                  <a:pt x="434066" y="1312844"/>
                </a:cubicBezTo>
                <a:cubicBezTo>
                  <a:pt x="434066" y="1289508"/>
                  <a:pt x="414463" y="1269904"/>
                  <a:pt x="391127" y="1269904"/>
                </a:cubicBezTo>
                <a:cubicBezTo>
                  <a:pt x="367790" y="1269904"/>
                  <a:pt x="348187" y="1289508"/>
                  <a:pt x="348187" y="1312844"/>
                </a:cubicBezTo>
                <a:close/>
                <a:moveTo>
                  <a:pt x="81655" y="873373"/>
                </a:moveTo>
                <a:cubicBezTo>
                  <a:pt x="81655" y="896710"/>
                  <a:pt x="101258" y="916313"/>
                  <a:pt x="124595" y="916313"/>
                </a:cubicBezTo>
                <a:cubicBezTo>
                  <a:pt x="147931" y="916313"/>
                  <a:pt x="167534" y="896710"/>
                  <a:pt x="167534" y="873373"/>
                </a:cubicBezTo>
                <a:cubicBezTo>
                  <a:pt x="167534" y="850037"/>
                  <a:pt x="147931" y="830433"/>
                  <a:pt x="124595" y="830433"/>
                </a:cubicBezTo>
                <a:cubicBezTo>
                  <a:pt x="101258" y="830433"/>
                  <a:pt x="81655" y="850037"/>
                  <a:pt x="81655" y="873373"/>
                </a:cubicBezTo>
                <a:close/>
                <a:moveTo>
                  <a:pt x="898" y="878256"/>
                </a:moveTo>
                <a:cubicBezTo>
                  <a:pt x="-4792" y="832394"/>
                  <a:pt x="16774" y="785458"/>
                  <a:pt x="59313" y="760898"/>
                </a:cubicBezTo>
                <a:lnTo>
                  <a:pt x="60023" y="760660"/>
                </a:lnTo>
                <a:lnTo>
                  <a:pt x="301509" y="256655"/>
                </a:lnTo>
                <a:lnTo>
                  <a:pt x="300401" y="253678"/>
                </a:lnTo>
                <a:cubicBezTo>
                  <a:pt x="291067" y="193002"/>
                  <a:pt x="332139" y="135127"/>
                  <a:pt x="392815" y="125792"/>
                </a:cubicBezTo>
                <a:lnTo>
                  <a:pt x="426561" y="127298"/>
                </a:lnTo>
                <a:lnTo>
                  <a:pt x="501833" y="25203"/>
                </a:lnTo>
                <a:lnTo>
                  <a:pt x="659591" y="0"/>
                </a:lnTo>
                <a:lnTo>
                  <a:pt x="767873" y="94280"/>
                </a:lnTo>
                <a:lnTo>
                  <a:pt x="773474" y="129752"/>
                </a:lnTo>
                <a:lnTo>
                  <a:pt x="750137" y="133486"/>
                </a:lnTo>
                <a:lnTo>
                  <a:pt x="643721" y="50407"/>
                </a:lnTo>
                <a:lnTo>
                  <a:pt x="528905" y="68143"/>
                </a:lnTo>
                <a:lnTo>
                  <a:pt x="477195" y="147376"/>
                </a:lnTo>
                <a:lnTo>
                  <a:pt x="504919" y="176856"/>
                </a:lnTo>
                <a:cubicBezTo>
                  <a:pt x="512650" y="189093"/>
                  <a:pt x="518134" y="203037"/>
                  <a:pt x="520701" y="218206"/>
                </a:cubicBezTo>
                <a:cubicBezTo>
                  <a:pt x="522451" y="229583"/>
                  <a:pt x="522429" y="240861"/>
                  <a:pt x="520838" y="251739"/>
                </a:cubicBezTo>
                <a:lnTo>
                  <a:pt x="512601" y="279384"/>
                </a:lnTo>
                <a:lnTo>
                  <a:pt x="572778" y="326714"/>
                </a:lnTo>
                <a:lnTo>
                  <a:pt x="687595" y="308045"/>
                </a:lnTo>
                <a:lnTo>
                  <a:pt x="763207" y="196028"/>
                </a:lnTo>
                <a:lnTo>
                  <a:pt x="785610" y="192294"/>
                </a:lnTo>
                <a:lnTo>
                  <a:pt x="791211" y="227766"/>
                </a:lnTo>
                <a:lnTo>
                  <a:pt x="718400" y="350984"/>
                </a:lnTo>
                <a:lnTo>
                  <a:pt x="560643" y="376188"/>
                </a:lnTo>
                <a:lnTo>
                  <a:pt x="481653" y="320430"/>
                </a:lnTo>
                <a:lnTo>
                  <a:pt x="469637" y="330704"/>
                </a:lnTo>
                <a:lnTo>
                  <a:pt x="462283" y="333441"/>
                </a:lnTo>
                <a:lnTo>
                  <a:pt x="252808" y="858867"/>
                </a:lnTo>
                <a:lnTo>
                  <a:pt x="444434" y="1190772"/>
                </a:lnTo>
                <a:lnTo>
                  <a:pt x="801245" y="1187463"/>
                </a:lnTo>
                <a:lnTo>
                  <a:pt x="801245" y="1116815"/>
                </a:lnTo>
                <a:cubicBezTo>
                  <a:pt x="801245" y="1067341"/>
                  <a:pt x="841384" y="1027202"/>
                  <a:pt x="890858" y="1027202"/>
                </a:cubicBezTo>
                <a:lnTo>
                  <a:pt x="1200123" y="1027202"/>
                </a:lnTo>
                <a:lnTo>
                  <a:pt x="1205949" y="998361"/>
                </a:lnTo>
                <a:cubicBezTo>
                  <a:pt x="1219557" y="966200"/>
                  <a:pt x="1251412" y="943622"/>
                  <a:pt x="1288518" y="943622"/>
                </a:cubicBezTo>
                <a:cubicBezTo>
                  <a:pt x="1305320" y="944554"/>
                  <a:pt x="1318389" y="957623"/>
                  <a:pt x="1318389" y="974426"/>
                </a:cubicBezTo>
                <a:lnTo>
                  <a:pt x="1318389" y="1635324"/>
                </a:lnTo>
                <a:cubicBezTo>
                  <a:pt x="1318389" y="1652126"/>
                  <a:pt x="1305320" y="1665195"/>
                  <a:pt x="1288518" y="1665195"/>
                </a:cubicBezTo>
                <a:cubicBezTo>
                  <a:pt x="1251412" y="1665195"/>
                  <a:pt x="1219557" y="1642617"/>
                  <a:pt x="1205949" y="1610455"/>
                </a:cubicBezTo>
                <a:lnTo>
                  <a:pt x="1203531" y="1598487"/>
                </a:lnTo>
                <a:lnTo>
                  <a:pt x="890858" y="1598487"/>
                </a:lnTo>
                <a:cubicBezTo>
                  <a:pt x="841384" y="1598487"/>
                  <a:pt x="801245" y="1558348"/>
                  <a:pt x="801245" y="1508873"/>
                </a:cubicBezTo>
                <a:lnTo>
                  <a:pt x="801245" y="1426032"/>
                </a:lnTo>
                <a:lnTo>
                  <a:pt x="379661" y="1429942"/>
                </a:lnTo>
                <a:cubicBezTo>
                  <a:pt x="346553" y="1429924"/>
                  <a:pt x="316655" y="1416756"/>
                  <a:pt x="294951" y="1395390"/>
                </a:cubicBezTo>
                <a:lnTo>
                  <a:pt x="270560" y="1359849"/>
                </a:lnTo>
                <a:lnTo>
                  <a:pt x="263688" y="1352058"/>
                </a:lnTo>
                <a:lnTo>
                  <a:pt x="15908" y="922891"/>
                </a:lnTo>
                <a:cubicBezTo>
                  <a:pt x="7721" y="908711"/>
                  <a:pt x="2795" y="893543"/>
                  <a:pt x="898" y="87825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Elbow Connector 60">
            <a:extLst>
              <a:ext uri="{FF2B5EF4-FFF2-40B4-BE49-F238E27FC236}">
                <a16:creationId xmlns:a16="http://schemas.microsoft.com/office/drawing/2014/main" id="{A74B1455-C97E-44FD-BF00-5231911F582B}"/>
              </a:ext>
            </a:extLst>
          </p:cNvPr>
          <p:cNvCxnSpPr/>
          <p:nvPr/>
        </p:nvCxnSpPr>
        <p:spPr>
          <a:xfrm rot="5400000" flipH="1" flipV="1">
            <a:off x="7005652" y="2983094"/>
            <a:ext cx="900000" cy="1476000"/>
          </a:xfrm>
          <a:prstGeom prst="bentConnector3">
            <a:avLst>
              <a:gd name="adj1" fmla="val 63022"/>
            </a:avLst>
          </a:prstGeom>
          <a:ln w="254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60">
            <a:extLst>
              <a:ext uri="{FF2B5EF4-FFF2-40B4-BE49-F238E27FC236}">
                <a16:creationId xmlns:a16="http://schemas.microsoft.com/office/drawing/2014/main" id="{1B7834BA-8CD4-4C3C-A43C-66CD6306F04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98601" y="3002373"/>
            <a:ext cx="900000" cy="1476000"/>
          </a:xfrm>
          <a:prstGeom prst="bentConnector3">
            <a:avLst>
              <a:gd name="adj1" fmla="val 63022"/>
            </a:avLst>
          </a:prstGeom>
          <a:ln w="254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485DC45-C315-40DA-83D2-1CC4A8F53D57}"/>
              </a:ext>
            </a:extLst>
          </p:cNvPr>
          <p:cNvSpPr/>
          <p:nvPr/>
        </p:nvSpPr>
        <p:spPr>
          <a:xfrm>
            <a:off x="0" y="4725144"/>
            <a:ext cx="12192796" cy="21602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0E700D-243E-4758-8854-CF626383E2CB}"/>
              </a:ext>
            </a:extLst>
          </p:cNvPr>
          <p:cNvSpPr/>
          <p:nvPr/>
        </p:nvSpPr>
        <p:spPr>
          <a:xfrm>
            <a:off x="903614" y="3402184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D70096-6EE3-47FB-BD05-2C29730AA0EC}"/>
              </a:ext>
            </a:extLst>
          </p:cNvPr>
          <p:cNvSpPr/>
          <p:nvPr/>
        </p:nvSpPr>
        <p:spPr>
          <a:xfrm rot="16200000">
            <a:off x="2554676" y="1628799"/>
            <a:ext cx="1280015" cy="1951335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C4400-01AA-4212-A0D2-F178E7A38855}"/>
              </a:ext>
            </a:extLst>
          </p:cNvPr>
          <p:cNvSpPr/>
          <p:nvPr/>
        </p:nvSpPr>
        <p:spPr>
          <a:xfrm>
            <a:off x="4899692" y="1737591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60023B-0CF6-4073-BE77-19477F0F761C}"/>
              </a:ext>
            </a:extLst>
          </p:cNvPr>
          <p:cNvSpPr/>
          <p:nvPr/>
        </p:nvSpPr>
        <p:spPr>
          <a:xfrm>
            <a:off x="7706521" y="2047094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A0E79A-E49F-42C0-BBD8-A5204C76C6EB}"/>
              </a:ext>
            </a:extLst>
          </p:cNvPr>
          <p:cNvSpPr/>
          <p:nvPr/>
        </p:nvSpPr>
        <p:spPr>
          <a:xfrm>
            <a:off x="8914006" y="3402184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BCBF77-A8CC-4DA4-9AB5-107D2C039A2F}"/>
              </a:ext>
            </a:extLst>
          </p:cNvPr>
          <p:cNvCxnSpPr>
            <a:cxnSpLocks/>
            <a:stCxn id="21" idx="3"/>
            <a:endCxn id="8" idx="2"/>
          </p:cNvCxnSpPr>
          <p:nvPr/>
        </p:nvCxnSpPr>
        <p:spPr>
          <a:xfrm flipV="1">
            <a:off x="6069688" y="2961592"/>
            <a:ext cx="4" cy="1027153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61">
            <a:extLst>
              <a:ext uri="{FF2B5EF4-FFF2-40B4-BE49-F238E27FC236}">
                <a16:creationId xmlns:a16="http://schemas.microsoft.com/office/drawing/2014/main" id="{38C25715-6D7A-4D10-82F0-2C84B636A526}"/>
              </a:ext>
            </a:extLst>
          </p:cNvPr>
          <p:cNvCxnSpPr>
            <a:cxnSpLocks/>
          </p:cNvCxnSpPr>
          <p:nvPr/>
        </p:nvCxnSpPr>
        <p:spPr>
          <a:xfrm rot="10800000">
            <a:off x="3315666" y="4000058"/>
            <a:ext cx="1539633" cy="45937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7B6315-41AD-4B0D-B7C2-7CF746660849}"/>
              </a:ext>
            </a:extLst>
          </p:cNvPr>
          <p:cNvGrpSpPr/>
          <p:nvPr/>
        </p:nvGrpSpPr>
        <p:grpSpPr>
          <a:xfrm>
            <a:off x="1099946" y="3555781"/>
            <a:ext cx="1986248" cy="916813"/>
            <a:chOff x="6533674" y="3357955"/>
            <a:chExt cx="1785368" cy="916813"/>
          </a:xfrm>
          <a:noFill/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2015AE2-C6B0-4D78-ABC1-4EF15B5A0C71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4184CB-ECDC-4083-869B-11A3055F0DF0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80DC51F-9307-44BF-909E-BF4770195087}"/>
              </a:ext>
            </a:extLst>
          </p:cNvPr>
          <p:cNvSpPr/>
          <p:nvPr/>
        </p:nvSpPr>
        <p:spPr>
          <a:xfrm>
            <a:off x="2092863" y="2047094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27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6CDD8B-0A2A-4AF7-9B91-D041A2F956F6}"/>
              </a:ext>
            </a:extLst>
          </p:cNvPr>
          <p:cNvSpPr/>
          <p:nvPr/>
        </p:nvSpPr>
        <p:spPr>
          <a:xfrm>
            <a:off x="1674566" y="4865516"/>
            <a:ext cx="2340000" cy="1281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DD9693-2DF1-40AF-9934-DEB2E77F2D34}"/>
              </a:ext>
            </a:extLst>
          </p:cNvPr>
          <p:cNvSpPr/>
          <p:nvPr/>
        </p:nvSpPr>
        <p:spPr>
          <a:xfrm>
            <a:off x="8124810" y="4923116"/>
            <a:ext cx="2340000" cy="1224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9" name="Elbow Connector 83">
            <a:extLst>
              <a:ext uri="{FF2B5EF4-FFF2-40B4-BE49-F238E27FC236}">
                <a16:creationId xmlns:a16="http://schemas.microsoft.com/office/drawing/2014/main" id="{8D4E21C4-9A00-4E96-AA83-E71952BE2956}"/>
              </a:ext>
            </a:extLst>
          </p:cNvPr>
          <p:cNvCxnSpPr/>
          <p:nvPr/>
        </p:nvCxnSpPr>
        <p:spPr>
          <a:xfrm rot="10800000" flipV="1">
            <a:off x="4138579" y="5415412"/>
            <a:ext cx="1157891" cy="379090"/>
          </a:xfrm>
          <a:prstGeom prst="bentConnector3">
            <a:avLst>
              <a:gd name="adj1" fmla="val -1002"/>
            </a:avLst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84">
            <a:extLst>
              <a:ext uri="{FF2B5EF4-FFF2-40B4-BE49-F238E27FC236}">
                <a16:creationId xmlns:a16="http://schemas.microsoft.com/office/drawing/2014/main" id="{E6E670E9-0629-4F6E-A623-42E8806364D8}"/>
              </a:ext>
            </a:extLst>
          </p:cNvPr>
          <p:cNvCxnSpPr/>
          <p:nvPr/>
        </p:nvCxnSpPr>
        <p:spPr>
          <a:xfrm>
            <a:off x="6913936" y="5415412"/>
            <a:ext cx="1087858" cy="379090"/>
          </a:xfrm>
          <a:prstGeom prst="bentConnector3">
            <a:avLst>
              <a:gd name="adj1" fmla="val -1659"/>
            </a:avLst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13A4445-E399-4822-87EF-6F7F1DCEB2AE}"/>
              </a:ext>
            </a:extLst>
          </p:cNvPr>
          <p:cNvSpPr/>
          <p:nvPr/>
        </p:nvSpPr>
        <p:spPr>
          <a:xfrm rot="16200000">
            <a:off x="5310778" y="3448224"/>
            <a:ext cx="1517822" cy="2598862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F3A2BB7-9D47-4ECE-A203-502702A87D0B}"/>
              </a:ext>
            </a:extLst>
          </p:cNvPr>
          <p:cNvGrpSpPr/>
          <p:nvPr/>
        </p:nvGrpSpPr>
        <p:grpSpPr>
          <a:xfrm>
            <a:off x="5017480" y="4196919"/>
            <a:ext cx="2150471" cy="1101479"/>
            <a:chOff x="6533673" y="3357955"/>
            <a:chExt cx="2150471" cy="110147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1378D7-8789-4168-B846-064C0C10521A}"/>
                </a:ext>
              </a:extLst>
            </p:cNvPr>
            <p:cNvSpPr txBox="1"/>
            <p:nvPr/>
          </p:nvSpPr>
          <p:spPr>
            <a:xfrm>
              <a:off x="6533673" y="3628437"/>
              <a:ext cx="21504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F4CC1BF-1481-475C-BAA7-8FF7C76EED2B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25" name="Elbow Connector 61">
            <a:extLst>
              <a:ext uri="{FF2B5EF4-FFF2-40B4-BE49-F238E27FC236}">
                <a16:creationId xmlns:a16="http://schemas.microsoft.com/office/drawing/2014/main" id="{AA56C054-14F3-4DD3-BC21-68DE312CD96B}"/>
              </a:ext>
            </a:extLst>
          </p:cNvPr>
          <p:cNvCxnSpPr>
            <a:cxnSpLocks/>
          </p:cNvCxnSpPr>
          <p:nvPr/>
        </p:nvCxnSpPr>
        <p:spPr>
          <a:xfrm rot="10800000" flipH="1">
            <a:off x="7284080" y="4000056"/>
            <a:ext cx="1539633" cy="45937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63">
            <a:extLst>
              <a:ext uri="{FF2B5EF4-FFF2-40B4-BE49-F238E27FC236}">
                <a16:creationId xmlns:a16="http://schemas.microsoft.com/office/drawing/2014/main" id="{2928307E-ABAE-48A2-99AC-55311B30FABC}"/>
              </a:ext>
            </a:extLst>
          </p:cNvPr>
          <p:cNvGrpSpPr/>
          <p:nvPr/>
        </p:nvGrpSpPr>
        <p:grpSpPr>
          <a:xfrm>
            <a:off x="2269739" y="2200691"/>
            <a:ext cx="1986248" cy="916813"/>
            <a:chOff x="6533674" y="3357955"/>
            <a:chExt cx="1785368" cy="916813"/>
          </a:xfrm>
          <a:noFill/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6973229-A5E6-4CAB-884F-0BB6FB63A2F0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A653E83-8177-4F44-8484-2EEEF79EC8D6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63">
            <a:extLst>
              <a:ext uri="{FF2B5EF4-FFF2-40B4-BE49-F238E27FC236}">
                <a16:creationId xmlns:a16="http://schemas.microsoft.com/office/drawing/2014/main" id="{E700BC82-120C-429A-AAF3-2D565C737726}"/>
              </a:ext>
            </a:extLst>
          </p:cNvPr>
          <p:cNvGrpSpPr/>
          <p:nvPr/>
        </p:nvGrpSpPr>
        <p:grpSpPr>
          <a:xfrm>
            <a:off x="1851442" y="5047913"/>
            <a:ext cx="1986248" cy="916813"/>
            <a:chOff x="6533674" y="3357955"/>
            <a:chExt cx="1785368" cy="916813"/>
          </a:xfrm>
          <a:noFill/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4EA2693-294A-4524-9802-4B534703961A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D0567AF-9BF3-4D70-B3A2-DE7FE7DA0098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63">
            <a:extLst>
              <a:ext uri="{FF2B5EF4-FFF2-40B4-BE49-F238E27FC236}">
                <a16:creationId xmlns:a16="http://schemas.microsoft.com/office/drawing/2014/main" id="{EBEC2EDC-57CF-40A0-8D0B-5A140515AC57}"/>
              </a:ext>
            </a:extLst>
          </p:cNvPr>
          <p:cNvGrpSpPr/>
          <p:nvPr/>
        </p:nvGrpSpPr>
        <p:grpSpPr>
          <a:xfrm>
            <a:off x="9090882" y="3555781"/>
            <a:ext cx="1986248" cy="916813"/>
            <a:chOff x="6533674" y="3357955"/>
            <a:chExt cx="1785368" cy="916813"/>
          </a:xfrm>
          <a:noFill/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B4F3357-7C78-4BE0-962C-BC19AF3C77B8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FACEE3C-5456-4326-9101-D226ABEFDBF8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63">
            <a:extLst>
              <a:ext uri="{FF2B5EF4-FFF2-40B4-BE49-F238E27FC236}">
                <a16:creationId xmlns:a16="http://schemas.microsoft.com/office/drawing/2014/main" id="{F7676B00-C969-4E07-AC97-A51656DF6543}"/>
              </a:ext>
            </a:extLst>
          </p:cNvPr>
          <p:cNvGrpSpPr/>
          <p:nvPr/>
        </p:nvGrpSpPr>
        <p:grpSpPr>
          <a:xfrm>
            <a:off x="7883397" y="2200691"/>
            <a:ext cx="1986248" cy="916813"/>
            <a:chOff x="6533674" y="3357955"/>
            <a:chExt cx="1785368" cy="916813"/>
          </a:xfrm>
          <a:noFill/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D3F26C-2F07-403D-99B2-2C7088E04C5F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AB6DBB-27CF-4532-ACAB-2752FCFC8A88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63">
            <a:extLst>
              <a:ext uri="{FF2B5EF4-FFF2-40B4-BE49-F238E27FC236}">
                <a16:creationId xmlns:a16="http://schemas.microsoft.com/office/drawing/2014/main" id="{940CC514-F0F7-44C4-AEBC-C3FAD3F04CFB}"/>
              </a:ext>
            </a:extLst>
          </p:cNvPr>
          <p:cNvGrpSpPr/>
          <p:nvPr/>
        </p:nvGrpSpPr>
        <p:grpSpPr>
          <a:xfrm>
            <a:off x="8301686" y="5076713"/>
            <a:ext cx="1986248" cy="916813"/>
            <a:chOff x="6533674" y="3357955"/>
            <a:chExt cx="1785368" cy="916813"/>
          </a:xfrm>
          <a:noFill/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731A311-B083-4828-B19B-DF459377D1D3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226AB1E-FBB1-44DC-919B-86A653B6B56D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63">
            <a:extLst>
              <a:ext uri="{FF2B5EF4-FFF2-40B4-BE49-F238E27FC236}">
                <a16:creationId xmlns:a16="http://schemas.microsoft.com/office/drawing/2014/main" id="{FE8DF05B-247F-4C1B-B314-EBA017D9C408}"/>
              </a:ext>
            </a:extLst>
          </p:cNvPr>
          <p:cNvGrpSpPr/>
          <p:nvPr/>
        </p:nvGrpSpPr>
        <p:grpSpPr>
          <a:xfrm>
            <a:off x="5076568" y="1891188"/>
            <a:ext cx="1986248" cy="916813"/>
            <a:chOff x="6533674" y="3357955"/>
            <a:chExt cx="1785368" cy="916813"/>
          </a:xfrm>
          <a:noFill/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E0ADE99-97ED-49F5-A3E0-C92A97679D58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865B2B0-BC13-465B-9006-25FA8211AD6F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F6323F0-07F9-47D3-BEA2-6051459689F3}"/>
              </a:ext>
            </a:extLst>
          </p:cNvPr>
          <p:cNvGrpSpPr/>
          <p:nvPr/>
        </p:nvGrpSpPr>
        <p:grpSpPr>
          <a:xfrm>
            <a:off x="1787474" y="2795536"/>
            <a:ext cx="3933092" cy="869319"/>
            <a:chOff x="1985513" y="4307149"/>
            <a:chExt cx="2380861" cy="86931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0E4E331-2376-4460-9FAB-81FEC7C25508}"/>
                </a:ext>
              </a:extLst>
            </p:cNvPr>
            <p:cNvSpPr txBox="1"/>
            <p:nvPr/>
          </p:nvSpPr>
          <p:spPr>
            <a:xfrm>
              <a:off x="2004348" y="4714803"/>
              <a:ext cx="2346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969957-CE42-4AAA-A273-B127DA29685F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2"/>
                  </a:solidFill>
                  <a:ea typeface="FZShuTi" pitchFamily="2" charset="-122"/>
                  <a:cs typeface="Arial" pitchFamily="34" charset="0"/>
                </a:rPr>
                <a:t>EASY TO CHANGE COLORS, PHOTOS.  </a:t>
              </a:r>
              <a:endParaRPr lang="ko-KR" altLang="en-US" sz="16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7C605DE-728C-4AF4-8E92-CB05DA4A37D9}"/>
              </a:ext>
            </a:extLst>
          </p:cNvPr>
          <p:cNvGrpSpPr/>
          <p:nvPr/>
        </p:nvGrpSpPr>
        <p:grpSpPr>
          <a:xfrm>
            <a:off x="1522304" y="3853483"/>
            <a:ext cx="3933092" cy="869319"/>
            <a:chOff x="1985513" y="4307149"/>
            <a:chExt cx="2380861" cy="86931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268A8C-B796-4D64-AF9B-24F4D4347972}"/>
                </a:ext>
              </a:extLst>
            </p:cNvPr>
            <p:cNvSpPr txBox="1"/>
            <p:nvPr/>
          </p:nvSpPr>
          <p:spPr>
            <a:xfrm>
              <a:off x="2004348" y="4714803"/>
              <a:ext cx="2346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CC1C37-A663-4AB4-9290-B9CF96D8A63E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3"/>
                  </a:solidFill>
                  <a:ea typeface="FZShuTi" pitchFamily="2" charset="-122"/>
                  <a:cs typeface="Arial" pitchFamily="34" charset="0"/>
                </a:rPr>
                <a:t>EASY TO CHANGE COLORS, PHOTOS.  </a:t>
              </a:r>
              <a:endParaRPr lang="ko-KR" altLang="en-US" sz="16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B53173D-7558-4310-AD0E-7B1CBA6CC925}"/>
              </a:ext>
            </a:extLst>
          </p:cNvPr>
          <p:cNvGrpSpPr/>
          <p:nvPr/>
        </p:nvGrpSpPr>
        <p:grpSpPr>
          <a:xfrm>
            <a:off x="1787474" y="4911430"/>
            <a:ext cx="3933092" cy="869319"/>
            <a:chOff x="1985513" y="4307149"/>
            <a:chExt cx="2380861" cy="86931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26DC78-FB3D-414B-A651-92225F0C9596}"/>
                </a:ext>
              </a:extLst>
            </p:cNvPr>
            <p:cNvSpPr txBox="1"/>
            <p:nvPr/>
          </p:nvSpPr>
          <p:spPr>
            <a:xfrm>
              <a:off x="2004348" y="4714803"/>
              <a:ext cx="2346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2AF6D0-0CA8-429C-B3D5-CB5F115D0DAD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4"/>
                  </a:solidFill>
                  <a:ea typeface="FZShuTi" pitchFamily="2" charset="-122"/>
                  <a:cs typeface="Arial" pitchFamily="34" charset="0"/>
                </a:rPr>
                <a:t>EASY TO CHANGE COLORS, PHOTOS.  </a:t>
              </a:r>
              <a:endParaRPr lang="ko-KR" altLang="en-US" sz="16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0" name="Trapezoid 13">
            <a:extLst>
              <a:ext uri="{FF2B5EF4-FFF2-40B4-BE49-F238E27FC236}">
                <a16:creationId xmlns:a16="http://schemas.microsoft.com/office/drawing/2014/main" id="{6347671C-2DDE-424B-B7C3-E4E399DAD476}"/>
              </a:ext>
            </a:extLst>
          </p:cNvPr>
          <p:cNvSpPr/>
          <p:nvPr/>
        </p:nvSpPr>
        <p:spPr>
          <a:xfrm>
            <a:off x="696238" y="1884593"/>
            <a:ext cx="540339" cy="456890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1" name="Rounded Rectangle 7">
            <a:extLst>
              <a:ext uri="{FF2B5EF4-FFF2-40B4-BE49-F238E27FC236}">
                <a16:creationId xmlns:a16="http://schemas.microsoft.com/office/drawing/2014/main" id="{CEF416CD-603D-4493-887B-4B4D4D1EFCE8}"/>
              </a:ext>
            </a:extLst>
          </p:cNvPr>
          <p:cNvSpPr/>
          <p:nvPr/>
        </p:nvSpPr>
        <p:spPr>
          <a:xfrm>
            <a:off x="6008468" y="5100250"/>
            <a:ext cx="284112" cy="491678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CE60850B-7C71-4B29-9FE7-711275EAAB2D}"/>
              </a:ext>
            </a:extLst>
          </p:cNvPr>
          <p:cNvSpPr/>
          <p:nvPr/>
        </p:nvSpPr>
        <p:spPr>
          <a:xfrm>
            <a:off x="5893397" y="3025902"/>
            <a:ext cx="514255" cy="408586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3" name="Rounded Rectangle 25">
            <a:extLst>
              <a:ext uri="{FF2B5EF4-FFF2-40B4-BE49-F238E27FC236}">
                <a16:creationId xmlns:a16="http://schemas.microsoft.com/office/drawing/2014/main" id="{722FD970-B13F-4B0D-ACF7-CD6B8C9B9D40}"/>
              </a:ext>
            </a:extLst>
          </p:cNvPr>
          <p:cNvSpPr/>
          <p:nvPr/>
        </p:nvSpPr>
        <p:spPr>
          <a:xfrm>
            <a:off x="809830" y="4067981"/>
            <a:ext cx="313154" cy="440323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7B7E15D-75B8-464C-83BA-BE90CB9F075E}"/>
              </a:ext>
            </a:extLst>
          </p:cNvPr>
          <p:cNvGrpSpPr/>
          <p:nvPr/>
        </p:nvGrpSpPr>
        <p:grpSpPr>
          <a:xfrm>
            <a:off x="1522304" y="1737589"/>
            <a:ext cx="3933092" cy="869319"/>
            <a:chOff x="1985513" y="4307149"/>
            <a:chExt cx="2380861" cy="86931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DC0D260-B553-4683-9215-07032C4435FC}"/>
                </a:ext>
              </a:extLst>
            </p:cNvPr>
            <p:cNvSpPr txBox="1"/>
            <p:nvPr/>
          </p:nvSpPr>
          <p:spPr>
            <a:xfrm>
              <a:off x="2004348" y="4714803"/>
              <a:ext cx="2346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AA929F3-59A9-4FFA-B4B7-E3857CA24E29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/>
                  </a:solidFill>
                  <a:ea typeface="FZShuTi" pitchFamily="2" charset="-122"/>
                  <a:cs typeface="Arial" pitchFamily="34" charset="0"/>
                </a:rPr>
                <a:t>EASY TO CHANGE COLORS, PHOTOS.  </a:t>
              </a:r>
              <a:endParaRPr lang="ko-KR" altLang="en-US" sz="16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D15A3B3-C75B-4D61-B861-D5438CCE1EA6}"/>
              </a:ext>
            </a:extLst>
          </p:cNvPr>
          <p:cNvSpPr/>
          <p:nvPr/>
        </p:nvSpPr>
        <p:spPr>
          <a:xfrm flipH="1">
            <a:off x="7413831" y="1259349"/>
            <a:ext cx="4081931" cy="2398541"/>
          </a:xfrm>
          <a:custGeom>
            <a:avLst/>
            <a:gdLst>
              <a:gd name="connsiteX0" fmla="*/ 113380 w 3584566"/>
              <a:gd name="connsiteY0" fmla="*/ 1853015 h 2106290"/>
              <a:gd name="connsiteX1" fmla="*/ 75670 w 3584566"/>
              <a:gd name="connsiteY1" fmla="*/ 1879468 h 2106290"/>
              <a:gd name="connsiteX2" fmla="*/ 84394 w 3584566"/>
              <a:gd name="connsiteY2" fmla="*/ 1932093 h 2106290"/>
              <a:gd name="connsiteX3" fmla="*/ 142928 w 3584566"/>
              <a:gd name="connsiteY3" fmla="*/ 1929279 h 2106290"/>
              <a:gd name="connsiteX4" fmla="*/ 153059 w 3584566"/>
              <a:gd name="connsiteY4" fmla="*/ 1902544 h 2106290"/>
              <a:gd name="connsiteX5" fmla="*/ 147712 w 3584566"/>
              <a:gd name="connsiteY5" fmla="*/ 1879750 h 2106290"/>
              <a:gd name="connsiteX6" fmla="*/ 113380 w 3584566"/>
              <a:gd name="connsiteY6" fmla="*/ 1853015 h 2106290"/>
              <a:gd name="connsiteX7" fmla="*/ 443198 w 3584566"/>
              <a:gd name="connsiteY7" fmla="*/ 1805738 h 2106290"/>
              <a:gd name="connsiteX8" fmla="*/ 404926 w 3584566"/>
              <a:gd name="connsiteY8" fmla="*/ 1853578 h 2106290"/>
              <a:gd name="connsiteX9" fmla="*/ 445731 w 3584566"/>
              <a:gd name="connsiteY9" fmla="*/ 1900856 h 2106290"/>
              <a:gd name="connsiteX10" fmla="*/ 484848 w 3584566"/>
              <a:gd name="connsiteY10" fmla="*/ 1853860 h 2106290"/>
              <a:gd name="connsiteX11" fmla="*/ 443198 w 3584566"/>
              <a:gd name="connsiteY11" fmla="*/ 1805738 h 2106290"/>
              <a:gd name="connsiteX12" fmla="*/ 295174 w 3584566"/>
              <a:gd name="connsiteY12" fmla="*/ 1473386 h 2106290"/>
              <a:gd name="connsiteX13" fmla="*/ 289827 w 3584566"/>
              <a:gd name="connsiteY13" fmla="*/ 1497025 h 2106290"/>
              <a:gd name="connsiteX14" fmla="*/ 398172 w 3584566"/>
              <a:gd name="connsiteY14" fmla="*/ 1515036 h 2106290"/>
              <a:gd name="connsiteX15" fmla="*/ 1076383 w 3584566"/>
              <a:gd name="connsiteY15" fmla="*/ 1624225 h 2106290"/>
              <a:gd name="connsiteX16" fmla="*/ 1270559 w 3584566"/>
              <a:gd name="connsiteY16" fmla="*/ 1655743 h 2106290"/>
              <a:gd name="connsiteX17" fmla="*/ 1289977 w 3584566"/>
              <a:gd name="connsiteY17" fmla="*/ 1644205 h 2106290"/>
              <a:gd name="connsiteX18" fmla="*/ 1291947 w 3584566"/>
              <a:gd name="connsiteY18" fmla="*/ 1632386 h 2106290"/>
              <a:gd name="connsiteX19" fmla="*/ 295174 w 3584566"/>
              <a:gd name="connsiteY19" fmla="*/ 1473386 h 2106290"/>
              <a:gd name="connsiteX20" fmla="*/ 3290487 w 3584566"/>
              <a:gd name="connsiteY20" fmla="*/ 1327435 h 2106290"/>
              <a:gd name="connsiteX21" fmla="*/ 3356339 w 3584566"/>
              <a:gd name="connsiteY21" fmla="*/ 1455760 h 2106290"/>
              <a:gd name="connsiteX22" fmla="*/ 3316659 w 3584566"/>
              <a:gd name="connsiteY22" fmla="*/ 1753216 h 2106290"/>
              <a:gd name="connsiteX23" fmla="*/ 3119387 w 3584566"/>
              <a:gd name="connsiteY23" fmla="*/ 1987072 h 2106290"/>
              <a:gd name="connsiteX24" fmla="*/ 2970518 w 3584566"/>
              <a:gd name="connsiteY24" fmla="*/ 2031817 h 2106290"/>
              <a:gd name="connsiteX25" fmla="*/ 2956729 w 3584566"/>
              <a:gd name="connsiteY25" fmla="*/ 2030973 h 2106290"/>
              <a:gd name="connsiteX26" fmla="*/ 3287392 w 3584566"/>
              <a:gd name="connsiteY26" fmla="*/ 1756030 h 2106290"/>
              <a:gd name="connsiteX27" fmla="*/ 3290487 w 3584566"/>
              <a:gd name="connsiteY27" fmla="*/ 1327435 h 2106290"/>
              <a:gd name="connsiteX28" fmla="*/ 122104 w 3584566"/>
              <a:gd name="connsiteY28" fmla="*/ 1319452 h 2106290"/>
              <a:gd name="connsiteX29" fmla="*/ 84957 w 3584566"/>
              <a:gd name="connsiteY29" fmla="*/ 1342528 h 2106290"/>
              <a:gd name="connsiteX30" fmla="*/ 79328 w 3584566"/>
              <a:gd name="connsiteY30" fmla="*/ 1361102 h 2106290"/>
              <a:gd name="connsiteX31" fmla="*/ 117882 w 3584566"/>
              <a:gd name="connsiteY31" fmla="*/ 1413445 h 2106290"/>
              <a:gd name="connsiteX32" fmla="*/ 158969 w 3584566"/>
              <a:gd name="connsiteY32" fmla="*/ 1367011 h 2106290"/>
              <a:gd name="connsiteX33" fmla="*/ 154466 w 3584566"/>
              <a:gd name="connsiteY33" fmla="*/ 1346749 h 2106290"/>
              <a:gd name="connsiteX34" fmla="*/ 122104 w 3584566"/>
              <a:gd name="connsiteY34" fmla="*/ 1319452 h 2106290"/>
              <a:gd name="connsiteX35" fmla="*/ 442073 w 3584566"/>
              <a:gd name="connsiteY35" fmla="*/ 1278365 h 2106290"/>
              <a:gd name="connsiteX36" fmla="*/ 404363 w 3584566"/>
              <a:gd name="connsiteY36" fmla="*/ 1310165 h 2106290"/>
              <a:gd name="connsiteX37" fmla="*/ 403800 w 3584566"/>
              <a:gd name="connsiteY37" fmla="*/ 1334930 h 2106290"/>
              <a:gd name="connsiteX38" fmla="*/ 444887 w 3584566"/>
              <a:gd name="connsiteY38" fmla="*/ 1371514 h 2106290"/>
              <a:gd name="connsiteX39" fmla="*/ 480908 w 3584566"/>
              <a:gd name="connsiteY39" fmla="*/ 1322548 h 2106290"/>
              <a:gd name="connsiteX40" fmla="*/ 477531 w 3584566"/>
              <a:gd name="connsiteY40" fmla="*/ 1307351 h 2106290"/>
              <a:gd name="connsiteX41" fmla="*/ 442073 w 3584566"/>
              <a:gd name="connsiteY41" fmla="*/ 1278365 h 2106290"/>
              <a:gd name="connsiteX42" fmla="*/ 3141751 w 3584566"/>
              <a:gd name="connsiteY42" fmla="*/ 1260393 h 2106290"/>
              <a:gd name="connsiteX43" fmla="*/ 3191148 w 3584566"/>
              <a:gd name="connsiteY43" fmla="*/ 1263554 h 2106290"/>
              <a:gd name="connsiteX44" fmla="*/ 3193962 w 3584566"/>
              <a:gd name="connsiteY44" fmla="*/ 1263836 h 2106290"/>
              <a:gd name="connsiteX45" fmla="*/ 3252497 w 3584566"/>
              <a:gd name="connsiteY45" fmla="*/ 1303234 h 2106290"/>
              <a:gd name="connsiteX46" fmla="*/ 3317222 w 3584566"/>
              <a:gd name="connsiteY46" fmla="*/ 1551161 h 2106290"/>
              <a:gd name="connsiteX47" fmla="*/ 3054099 w 3584566"/>
              <a:gd name="connsiteY47" fmla="*/ 1974691 h 2106290"/>
              <a:gd name="connsiteX48" fmla="*/ 2880184 w 3584566"/>
              <a:gd name="connsiteY48" fmla="*/ 2012119 h 2106290"/>
              <a:gd name="connsiteX49" fmla="*/ 2859922 w 3584566"/>
              <a:gd name="connsiteY49" fmla="*/ 2003958 h 2106290"/>
              <a:gd name="connsiteX50" fmla="*/ 2765930 w 3584566"/>
              <a:gd name="connsiteY50" fmla="*/ 1856778 h 2106290"/>
              <a:gd name="connsiteX51" fmla="*/ 2788161 w 3584566"/>
              <a:gd name="connsiteY51" fmla="*/ 1580709 h 2106290"/>
              <a:gd name="connsiteX52" fmla="*/ 3005695 w 3584566"/>
              <a:gd name="connsiteY52" fmla="*/ 1304359 h 2106290"/>
              <a:gd name="connsiteX53" fmla="*/ 3141751 w 3584566"/>
              <a:gd name="connsiteY53" fmla="*/ 1260393 h 2106290"/>
              <a:gd name="connsiteX54" fmla="*/ 3134302 w 3584566"/>
              <a:gd name="connsiteY54" fmla="*/ 1239915 h 2106290"/>
              <a:gd name="connsiteX55" fmla="*/ 2957011 w 3584566"/>
              <a:gd name="connsiteY55" fmla="*/ 1311676 h 2106290"/>
              <a:gd name="connsiteX56" fmla="*/ 2740602 w 3584566"/>
              <a:gd name="connsiteY56" fmla="*/ 1681174 h 2106290"/>
              <a:gd name="connsiteX57" fmla="*/ 2766492 w 3584566"/>
              <a:gd name="connsiteY57" fmla="*/ 1919251 h 2106290"/>
              <a:gd name="connsiteX58" fmla="*/ 2889471 w 3584566"/>
              <a:gd name="connsiteY58" fmla="*/ 2036883 h 2106290"/>
              <a:gd name="connsiteX59" fmla="*/ 3098562 w 3584566"/>
              <a:gd name="connsiteY59" fmla="*/ 2022531 h 2106290"/>
              <a:gd name="connsiteX60" fmla="*/ 3261220 w 3584566"/>
              <a:gd name="connsiteY60" fmla="*/ 1886889 h 2106290"/>
              <a:gd name="connsiteX61" fmla="*/ 3386450 w 3584566"/>
              <a:gd name="connsiteY61" fmla="*/ 1536245 h 2106290"/>
              <a:gd name="connsiteX62" fmla="*/ 3381666 w 3584566"/>
              <a:gd name="connsiteY62" fmla="*/ 1478274 h 2106290"/>
              <a:gd name="connsiteX63" fmla="*/ 3304558 w 3584566"/>
              <a:gd name="connsiteY63" fmla="*/ 1309987 h 2106290"/>
              <a:gd name="connsiteX64" fmla="*/ 3245180 w 3584566"/>
              <a:gd name="connsiteY64" fmla="*/ 1259051 h 2106290"/>
              <a:gd name="connsiteX65" fmla="*/ 3233923 w 3584566"/>
              <a:gd name="connsiteY65" fmla="*/ 1253423 h 2106290"/>
              <a:gd name="connsiteX66" fmla="*/ 3134302 w 3584566"/>
              <a:gd name="connsiteY66" fmla="*/ 1239915 h 2106290"/>
              <a:gd name="connsiteX67" fmla="*/ 485006 w 3584566"/>
              <a:gd name="connsiteY67" fmla="*/ 1232130 h 2106290"/>
              <a:gd name="connsiteX68" fmla="*/ 459520 w 3584566"/>
              <a:gd name="connsiteY68" fmla="*/ 1232776 h 2106290"/>
              <a:gd name="connsiteX69" fmla="*/ 126325 w 3584566"/>
              <a:gd name="connsiteY69" fmla="*/ 1275833 h 2106290"/>
              <a:gd name="connsiteX70" fmla="*/ 47528 w 3584566"/>
              <a:gd name="connsiteY70" fmla="*/ 1351252 h 2106290"/>
              <a:gd name="connsiteX71" fmla="*/ 46403 w 3584566"/>
              <a:gd name="connsiteY71" fmla="*/ 1365323 h 2106290"/>
              <a:gd name="connsiteX72" fmla="*/ 46403 w 3584566"/>
              <a:gd name="connsiteY72" fmla="*/ 1643642 h 2106290"/>
              <a:gd name="connsiteX73" fmla="*/ 44433 w 3584566"/>
              <a:gd name="connsiteY73" fmla="*/ 1643642 h 2106290"/>
              <a:gd name="connsiteX74" fmla="*/ 44714 w 3584566"/>
              <a:gd name="connsiteY74" fmla="*/ 1885660 h 2106290"/>
              <a:gd name="connsiteX75" fmla="*/ 48373 w 3584566"/>
              <a:gd name="connsiteY75" fmla="*/ 1940254 h 2106290"/>
              <a:gd name="connsiteX76" fmla="*/ 103249 w 3584566"/>
              <a:gd name="connsiteY76" fmla="*/ 1985281 h 2106290"/>
              <a:gd name="connsiteX77" fmla="*/ 117319 w 3584566"/>
              <a:gd name="connsiteY77" fmla="*/ 1984155 h 2106290"/>
              <a:gd name="connsiteX78" fmla="*/ 252399 w 3584566"/>
              <a:gd name="connsiteY78" fmla="*/ 1965863 h 2106290"/>
              <a:gd name="connsiteX79" fmla="*/ 464304 w 3584566"/>
              <a:gd name="connsiteY79" fmla="*/ 1937721 h 2106290"/>
              <a:gd name="connsiteX80" fmla="*/ 519743 w 3584566"/>
              <a:gd name="connsiteY80" fmla="*/ 1880875 h 2106290"/>
              <a:gd name="connsiteX81" fmla="*/ 523965 w 3584566"/>
              <a:gd name="connsiteY81" fmla="*/ 1755646 h 2106290"/>
              <a:gd name="connsiteX82" fmla="*/ 518336 w 3584566"/>
              <a:gd name="connsiteY82" fmla="*/ 1741856 h 2106290"/>
              <a:gd name="connsiteX83" fmla="*/ 508768 w 3584566"/>
              <a:gd name="connsiteY83" fmla="*/ 1736791 h 2106290"/>
              <a:gd name="connsiteX84" fmla="*/ 502577 w 3584566"/>
              <a:gd name="connsiteY84" fmla="*/ 1746922 h 2106290"/>
              <a:gd name="connsiteX85" fmla="*/ 502858 w 3584566"/>
              <a:gd name="connsiteY85" fmla="*/ 1796170 h 2106290"/>
              <a:gd name="connsiteX86" fmla="*/ 493009 w 3584566"/>
              <a:gd name="connsiteY86" fmla="*/ 1873840 h 2106290"/>
              <a:gd name="connsiteX87" fmla="*/ 444605 w 3584566"/>
              <a:gd name="connsiteY87" fmla="*/ 1916334 h 2106290"/>
              <a:gd name="connsiteX88" fmla="*/ 103530 w 3584566"/>
              <a:gd name="connsiteY88" fmla="*/ 1963612 h 2106290"/>
              <a:gd name="connsiteX89" fmla="*/ 59629 w 3584566"/>
              <a:gd name="connsiteY89" fmla="*/ 1934344 h 2106290"/>
              <a:gd name="connsiteX90" fmla="*/ 51750 w 3584566"/>
              <a:gd name="connsiteY90" fmla="*/ 1877498 h 2106290"/>
              <a:gd name="connsiteX91" fmla="*/ 51468 w 3584566"/>
              <a:gd name="connsiteY91" fmla="*/ 1390932 h 2106290"/>
              <a:gd name="connsiteX92" fmla="*/ 56534 w 3584566"/>
              <a:gd name="connsiteY92" fmla="*/ 1352096 h 2106290"/>
              <a:gd name="connsiteX93" fmla="*/ 114224 w 3584566"/>
              <a:gd name="connsiteY93" fmla="*/ 1298065 h 2106290"/>
              <a:gd name="connsiteX94" fmla="*/ 448827 w 3584566"/>
              <a:gd name="connsiteY94" fmla="*/ 1254445 h 2106290"/>
              <a:gd name="connsiteX95" fmla="*/ 494697 w 3584566"/>
              <a:gd name="connsiteY95" fmla="*/ 1286526 h 2106290"/>
              <a:gd name="connsiteX96" fmla="*/ 502014 w 3584566"/>
              <a:gd name="connsiteY96" fmla="*/ 1353503 h 2106290"/>
              <a:gd name="connsiteX97" fmla="*/ 510457 w 3584566"/>
              <a:gd name="connsiteY97" fmla="*/ 1394590 h 2106290"/>
              <a:gd name="connsiteX98" fmla="*/ 520025 w 3584566"/>
              <a:gd name="connsiteY98" fmla="*/ 1402470 h 2106290"/>
              <a:gd name="connsiteX99" fmla="*/ 527342 w 3584566"/>
              <a:gd name="connsiteY99" fmla="*/ 1391213 h 2106290"/>
              <a:gd name="connsiteX100" fmla="*/ 520306 w 3584566"/>
              <a:gd name="connsiteY100" fmla="*/ 1277521 h 2106290"/>
              <a:gd name="connsiteX101" fmla="*/ 485006 w 3584566"/>
              <a:gd name="connsiteY101" fmla="*/ 1232130 h 2106290"/>
              <a:gd name="connsiteX102" fmla="*/ 3149780 w 3584566"/>
              <a:gd name="connsiteY102" fmla="*/ 1193763 h 2106290"/>
              <a:gd name="connsiteX103" fmla="*/ 3390671 w 3584566"/>
              <a:gd name="connsiteY103" fmla="*/ 1342069 h 2106290"/>
              <a:gd name="connsiteX104" fmla="*/ 3422471 w 3584566"/>
              <a:gd name="connsiteY104" fmla="*/ 1589714 h 2106290"/>
              <a:gd name="connsiteX105" fmla="*/ 3238989 w 3584566"/>
              <a:gd name="connsiteY105" fmla="*/ 1970750 h 2106290"/>
              <a:gd name="connsiteX106" fmla="*/ 3034400 w 3584566"/>
              <a:gd name="connsiteY106" fmla="*/ 2096543 h 2106290"/>
              <a:gd name="connsiteX107" fmla="*/ 2731597 w 3584566"/>
              <a:gd name="connsiteY107" fmla="*/ 1943453 h 2106290"/>
              <a:gd name="connsiteX108" fmla="*/ 2701204 w 3584566"/>
              <a:gd name="connsiteY108" fmla="*/ 1750683 h 2106290"/>
              <a:gd name="connsiteX109" fmla="*/ 2980931 w 3584566"/>
              <a:gd name="connsiteY109" fmla="*/ 1253986 h 2106290"/>
              <a:gd name="connsiteX110" fmla="*/ 3149780 w 3584566"/>
              <a:gd name="connsiteY110" fmla="*/ 1193763 h 2106290"/>
              <a:gd name="connsiteX111" fmla="*/ 3066480 w 3584566"/>
              <a:gd name="connsiteY111" fmla="*/ 1149300 h 2106290"/>
              <a:gd name="connsiteX112" fmla="*/ 3188614 w 3584566"/>
              <a:gd name="connsiteY112" fmla="*/ 1167873 h 2106290"/>
              <a:gd name="connsiteX113" fmla="*/ 3197338 w 3584566"/>
              <a:gd name="connsiteY113" fmla="*/ 1171250 h 2106290"/>
              <a:gd name="connsiteX114" fmla="*/ 3110944 w 3584566"/>
              <a:gd name="connsiteY114" fmla="*/ 1178004 h 2106290"/>
              <a:gd name="connsiteX115" fmla="*/ 2914797 w 3584566"/>
              <a:gd name="connsiteY115" fmla="*/ 1276218 h 2106290"/>
              <a:gd name="connsiteX116" fmla="*/ 2686288 w 3584566"/>
              <a:gd name="connsiteY116" fmla="*/ 1698341 h 2106290"/>
              <a:gd name="connsiteX117" fmla="*/ 2708520 w 3584566"/>
              <a:gd name="connsiteY117" fmla="*/ 1944579 h 2106290"/>
              <a:gd name="connsiteX118" fmla="*/ 2773245 w 3584566"/>
              <a:gd name="connsiteY118" fmla="*/ 2047577 h 2106290"/>
              <a:gd name="connsiteX119" fmla="*/ 2780281 w 3584566"/>
              <a:gd name="connsiteY119" fmla="*/ 2057426 h 2106290"/>
              <a:gd name="connsiteX120" fmla="*/ 2711334 w 3584566"/>
              <a:gd name="connsiteY120" fmla="*/ 2001706 h 2106290"/>
              <a:gd name="connsiteX121" fmla="*/ 2618749 w 3584566"/>
              <a:gd name="connsiteY121" fmla="*/ 1733799 h 2106290"/>
              <a:gd name="connsiteX122" fmla="*/ 2696138 w 3584566"/>
              <a:gd name="connsiteY122" fmla="*/ 1438876 h 2106290"/>
              <a:gd name="connsiteX123" fmla="*/ 2948567 w 3584566"/>
              <a:gd name="connsiteY123" fmla="*/ 1185602 h 2106290"/>
              <a:gd name="connsiteX124" fmla="*/ 3066480 w 3584566"/>
              <a:gd name="connsiteY124" fmla="*/ 1149300 h 2106290"/>
              <a:gd name="connsiteX125" fmla="*/ 2988282 w 3584566"/>
              <a:gd name="connsiteY125" fmla="*/ 1088056 h 2106290"/>
              <a:gd name="connsiteX126" fmla="*/ 3025394 w 3584566"/>
              <a:gd name="connsiteY126" fmla="*/ 1092453 h 2106290"/>
              <a:gd name="connsiteX127" fmla="*/ 3150624 w 3584566"/>
              <a:gd name="connsiteY127" fmla="*/ 1133821 h 2106290"/>
              <a:gd name="connsiteX128" fmla="*/ 3144995 w 3584566"/>
              <a:gd name="connsiteY128" fmla="*/ 1134103 h 2106290"/>
              <a:gd name="connsiteX129" fmla="*/ 2937311 w 3584566"/>
              <a:gd name="connsiteY129" fmla="*/ 1168435 h 2106290"/>
              <a:gd name="connsiteX130" fmla="*/ 2759175 w 3584566"/>
              <a:gd name="connsiteY130" fmla="*/ 1313083 h 2106290"/>
              <a:gd name="connsiteX131" fmla="*/ 2598768 w 3584566"/>
              <a:gd name="connsiteY131" fmla="*/ 1715507 h 2106290"/>
              <a:gd name="connsiteX132" fmla="*/ 2664901 w 3584566"/>
              <a:gd name="connsiteY132" fmla="*/ 1976097 h 2106290"/>
              <a:gd name="connsiteX133" fmla="*/ 2707958 w 3584566"/>
              <a:gd name="connsiteY133" fmla="*/ 2031255 h 2106290"/>
              <a:gd name="connsiteX134" fmla="*/ 2494926 w 3584566"/>
              <a:gd name="connsiteY134" fmla="*/ 1660068 h 2106290"/>
              <a:gd name="connsiteX135" fmla="*/ 2534887 w 3584566"/>
              <a:gd name="connsiteY135" fmla="*/ 1486998 h 2106290"/>
              <a:gd name="connsiteX136" fmla="*/ 2733848 w 3584566"/>
              <a:gd name="connsiteY136" fmla="*/ 1196577 h 2106290"/>
              <a:gd name="connsiteX137" fmla="*/ 2951382 w 3584566"/>
              <a:gd name="connsiteY137" fmla="*/ 1088513 h 2106290"/>
              <a:gd name="connsiteX138" fmla="*/ 2988282 w 3584566"/>
              <a:gd name="connsiteY138" fmla="*/ 1088056 h 2106290"/>
              <a:gd name="connsiteX139" fmla="*/ 2711053 w 3584566"/>
              <a:gd name="connsiteY139" fmla="*/ 991707 h 2106290"/>
              <a:gd name="connsiteX140" fmla="*/ 2747637 w 3584566"/>
              <a:gd name="connsiteY140" fmla="*/ 999024 h 2106290"/>
              <a:gd name="connsiteX141" fmla="*/ 2898194 w 3584566"/>
              <a:gd name="connsiteY141" fmla="*/ 1064594 h 2106290"/>
              <a:gd name="connsiteX142" fmla="*/ 2912546 w 3584566"/>
              <a:gd name="connsiteY142" fmla="*/ 1071910 h 2106290"/>
              <a:gd name="connsiteX143" fmla="*/ 2902416 w 3584566"/>
              <a:gd name="connsiteY143" fmla="*/ 1075569 h 2106290"/>
              <a:gd name="connsiteX144" fmla="*/ 2702892 w 3584566"/>
              <a:gd name="connsiteY144" fmla="*/ 1196296 h 2106290"/>
              <a:gd name="connsiteX145" fmla="*/ 2508153 w 3584566"/>
              <a:gd name="connsiteY145" fmla="*/ 1497692 h 2106290"/>
              <a:gd name="connsiteX146" fmla="*/ 2484233 w 3584566"/>
              <a:gd name="connsiteY146" fmla="*/ 1786142 h 2106290"/>
              <a:gd name="connsiteX147" fmla="*/ 2507308 w 3584566"/>
              <a:gd name="connsiteY147" fmla="*/ 1860999 h 2106290"/>
              <a:gd name="connsiteX148" fmla="*/ 2343525 w 3584566"/>
              <a:gd name="connsiteY148" fmla="*/ 1767006 h 2106290"/>
              <a:gd name="connsiteX149" fmla="*/ 2288086 w 3584566"/>
              <a:gd name="connsiteY149" fmla="*/ 1697497 h 2106290"/>
              <a:gd name="connsiteX150" fmla="*/ 2251783 w 3584566"/>
              <a:gd name="connsiteY150" fmla="*/ 1486435 h 2106290"/>
              <a:gd name="connsiteX151" fmla="*/ 2424854 w 3584566"/>
              <a:gd name="connsiteY151" fmla="*/ 1115530 h 2106290"/>
              <a:gd name="connsiteX152" fmla="*/ 2711053 w 3584566"/>
              <a:gd name="connsiteY152" fmla="*/ 991707 h 2106290"/>
              <a:gd name="connsiteX153" fmla="*/ 3314689 w 3584566"/>
              <a:gd name="connsiteY153" fmla="*/ 935706 h 2106290"/>
              <a:gd name="connsiteX154" fmla="*/ 3372942 w 3584566"/>
              <a:gd name="connsiteY154" fmla="*/ 999024 h 2106290"/>
              <a:gd name="connsiteX155" fmla="*/ 3335796 w 3584566"/>
              <a:gd name="connsiteY155" fmla="*/ 1226407 h 2106290"/>
              <a:gd name="connsiteX156" fmla="*/ 3333544 w 3584566"/>
              <a:gd name="connsiteY156" fmla="*/ 1230629 h 2106290"/>
              <a:gd name="connsiteX157" fmla="*/ 3323132 w 3584566"/>
              <a:gd name="connsiteY157" fmla="*/ 1223875 h 2106290"/>
              <a:gd name="connsiteX158" fmla="*/ 3304840 w 3584566"/>
              <a:gd name="connsiteY158" fmla="*/ 1210930 h 2106290"/>
              <a:gd name="connsiteX159" fmla="*/ 3223792 w 3584566"/>
              <a:gd name="connsiteY159" fmla="*/ 1159149 h 2106290"/>
              <a:gd name="connsiteX160" fmla="*/ 3219290 w 3584566"/>
              <a:gd name="connsiteY160" fmla="*/ 1155772 h 2106290"/>
              <a:gd name="connsiteX161" fmla="*/ 3179610 w 3584566"/>
              <a:gd name="connsiteY161" fmla="*/ 1122847 h 2106290"/>
              <a:gd name="connsiteX162" fmla="*/ 2991343 w 3584566"/>
              <a:gd name="connsiteY162" fmla="*/ 1064594 h 2106290"/>
              <a:gd name="connsiteX163" fmla="*/ 2985715 w 3584566"/>
              <a:gd name="connsiteY163" fmla="*/ 1064312 h 2106290"/>
              <a:gd name="connsiteX164" fmla="*/ 2910577 w 3584566"/>
              <a:gd name="connsiteY164" fmla="*/ 1047146 h 2106290"/>
              <a:gd name="connsiteX165" fmla="*/ 2782252 w 3584566"/>
              <a:gd name="connsiteY165" fmla="*/ 989737 h 2106290"/>
              <a:gd name="connsiteX166" fmla="*/ 2661806 w 3584566"/>
              <a:gd name="connsiteY166" fmla="*/ 972571 h 2106290"/>
              <a:gd name="connsiteX167" fmla="*/ 2401215 w 3584566"/>
              <a:gd name="connsiteY167" fmla="*/ 1110746 h 2106290"/>
              <a:gd name="connsiteX168" fmla="*/ 2232366 w 3584566"/>
              <a:gd name="connsiteY168" fmla="*/ 1476867 h 2106290"/>
              <a:gd name="connsiteX169" fmla="*/ 2277393 w 3584566"/>
              <a:gd name="connsiteY169" fmla="*/ 1722261 h 2106290"/>
              <a:gd name="connsiteX170" fmla="*/ 2358159 w 3584566"/>
              <a:gd name="connsiteY170" fmla="*/ 1803027 h 2106290"/>
              <a:gd name="connsiteX171" fmla="*/ 2352249 w 3584566"/>
              <a:gd name="connsiteY171" fmla="*/ 1804153 h 2106290"/>
              <a:gd name="connsiteX172" fmla="*/ 2051416 w 3584566"/>
              <a:gd name="connsiteY172" fmla="*/ 1813158 h 2106290"/>
              <a:gd name="connsiteX173" fmla="*/ 2038752 w 3584566"/>
              <a:gd name="connsiteY173" fmla="*/ 1813158 h 2106290"/>
              <a:gd name="connsiteX174" fmla="*/ 1991475 w 3584566"/>
              <a:gd name="connsiteY174" fmla="*/ 1759971 h 2106290"/>
              <a:gd name="connsiteX175" fmla="*/ 2005827 w 3584566"/>
              <a:gd name="connsiteY175" fmla="*/ 1687084 h 2106290"/>
              <a:gd name="connsiteX176" fmla="*/ 2145972 w 3584566"/>
              <a:gd name="connsiteY176" fmla="*/ 1057277 h 2106290"/>
              <a:gd name="connsiteX177" fmla="*/ 2238557 w 3584566"/>
              <a:gd name="connsiteY177" fmla="*/ 980451 h 2106290"/>
              <a:gd name="connsiteX178" fmla="*/ 2658710 w 3584566"/>
              <a:gd name="connsiteY178" fmla="*/ 963003 h 2106290"/>
              <a:gd name="connsiteX179" fmla="*/ 3035244 w 3584566"/>
              <a:gd name="connsiteY179" fmla="*/ 947525 h 2106290"/>
              <a:gd name="connsiteX180" fmla="*/ 3226325 w 3584566"/>
              <a:gd name="connsiteY180" fmla="*/ 940208 h 2106290"/>
              <a:gd name="connsiteX181" fmla="*/ 3314689 w 3584566"/>
              <a:gd name="connsiteY181" fmla="*/ 935706 h 2106290"/>
              <a:gd name="connsiteX182" fmla="*/ 3414028 w 3584566"/>
              <a:gd name="connsiteY182" fmla="*/ 924449 h 2106290"/>
              <a:gd name="connsiteX183" fmla="*/ 3514775 w 3584566"/>
              <a:gd name="connsiteY183" fmla="*/ 928107 h 2106290"/>
              <a:gd name="connsiteX184" fmla="*/ 3584566 w 3584566"/>
              <a:gd name="connsiteY184" fmla="*/ 993396 h 2106290"/>
              <a:gd name="connsiteX185" fmla="*/ 3584566 w 3584566"/>
              <a:gd name="connsiteY185" fmla="*/ 1032794 h 2106290"/>
              <a:gd name="connsiteX186" fmla="*/ 3439074 w 3584566"/>
              <a:gd name="connsiteY186" fmla="*/ 1421428 h 2106290"/>
              <a:gd name="connsiteX187" fmla="*/ 3435416 w 3584566"/>
              <a:gd name="connsiteY187" fmla="*/ 1409327 h 2106290"/>
              <a:gd name="connsiteX188" fmla="*/ 3369565 w 3584566"/>
              <a:gd name="connsiteY188" fmla="*/ 1269464 h 2106290"/>
              <a:gd name="connsiteX189" fmla="*/ 3362811 w 3584566"/>
              <a:gd name="connsiteY189" fmla="*/ 1243574 h 2106290"/>
              <a:gd name="connsiteX190" fmla="*/ 3405304 w 3584566"/>
              <a:gd name="connsiteY190" fmla="*/ 934299 h 2106290"/>
              <a:gd name="connsiteX191" fmla="*/ 3414028 w 3584566"/>
              <a:gd name="connsiteY191" fmla="*/ 924449 h 2106290"/>
              <a:gd name="connsiteX192" fmla="*/ 592277 w 3584566"/>
              <a:gd name="connsiteY192" fmla="*/ 545945 h 2106290"/>
              <a:gd name="connsiteX193" fmla="*/ 604378 w 3584566"/>
              <a:gd name="connsiteY193" fmla="*/ 552980 h 2106290"/>
              <a:gd name="connsiteX194" fmla="*/ 736081 w 3584566"/>
              <a:gd name="connsiteY194" fmla="*/ 660762 h 2106290"/>
              <a:gd name="connsiteX195" fmla="*/ 762534 w 3584566"/>
              <a:gd name="connsiteY195" fmla="*/ 713387 h 2106290"/>
              <a:gd name="connsiteX196" fmla="*/ 773790 w 3584566"/>
              <a:gd name="connsiteY196" fmla="*/ 791339 h 2106290"/>
              <a:gd name="connsiteX197" fmla="*/ 787298 w 3584566"/>
              <a:gd name="connsiteY197" fmla="*/ 814134 h 2106290"/>
              <a:gd name="connsiteX198" fmla="*/ 1849359 w 3584566"/>
              <a:gd name="connsiteY198" fmla="*/ 1592247 h 2106290"/>
              <a:gd name="connsiteX199" fmla="*/ 1935754 w 3584566"/>
              <a:gd name="connsiteY199" fmla="*/ 1654721 h 2106290"/>
              <a:gd name="connsiteX200" fmla="*/ 1974308 w 3584566"/>
              <a:gd name="connsiteY200" fmla="*/ 1546095 h 2106290"/>
              <a:gd name="connsiteX201" fmla="*/ 1978810 w 3584566"/>
              <a:gd name="connsiteY201" fmla="*/ 1546939 h 2106290"/>
              <a:gd name="connsiteX202" fmla="*/ 1968117 w 3584566"/>
              <a:gd name="connsiteY202" fmla="*/ 1629112 h 2106290"/>
              <a:gd name="connsiteX203" fmla="*/ 1957423 w 3584566"/>
              <a:gd name="connsiteY203" fmla="*/ 1730985 h 2106290"/>
              <a:gd name="connsiteX204" fmla="*/ 1963051 w 3584566"/>
              <a:gd name="connsiteY204" fmla="*/ 1793177 h 2106290"/>
              <a:gd name="connsiteX205" fmla="*/ 1842324 w 3584566"/>
              <a:gd name="connsiteY205" fmla="*/ 1711567 h 2106290"/>
              <a:gd name="connsiteX206" fmla="*/ 1822625 w 3584566"/>
              <a:gd name="connsiteY206" fmla="*/ 1697496 h 2106290"/>
              <a:gd name="connsiteX207" fmla="*/ 1823188 w 3584566"/>
              <a:gd name="connsiteY207" fmla="*/ 1698903 h 2106290"/>
              <a:gd name="connsiteX208" fmla="*/ 1814535 w 3584566"/>
              <a:gd name="connsiteY208" fmla="*/ 1693067 h 2106290"/>
              <a:gd name="connsiteX209" fmla="*/ 1814535 w 3584566"/>
              <a:gd name="connsiteY209" fmla="*/ 1700207 h 2106290"/>
              <a:gd name="connsiteX210" fmla="*/ 1814535 w 3584566"/>
              <a:gd name="connsiteY210" fmla="*/ 1930968 h 2106290"/>
              <a:gd name="connsiteX211" fmla="*/ 1812847 w 3584566"/>
              <a:gd name="connsiteY211" fmla="*/ 1971773 h 2106290"/>
              <a:gd name="connsiteX212" fmla="*/ 1736583 w 3584566"/>
              <a:gd name="connsiteY212" fmla="*/ 2077866 h 2106290"/>
              <a:gd name="connsiteX213" fmla="*/ 1479933 w 3584566"/>
              <a:gd name="connsiteY213" fmla="*/ 2079836 h 2106290"/>
              <a:gd name="connsiteX214" fmla="*/ 1416614 w 3584566"/>
              <a:gd name="connsiteY214" fmla="*/ 2010608 h 2106290"/>
              <a:gd name="connsiteX215" fmla="*/ 1407645 w 3584566"/>
              <a:gd name="connsiteY215" fmla="*/ 1990988 h 2106290"/>
              <a:gd name="connsiteX216" fmla="*/ 1370743 w 3584566"/>
              <a:gd name="connsiteY216" fmla="*/ 1960516 h 2106290"/>
              <a:gd name="connsiteX217" fmla="*/ 1197954 w 3584566"/>
              <a:gd name="connsiteY217" fmla="*/ 1882001 h 2106290"/>
              <a:gd name="connsiteX218" fmla="*/ 685778 w 3584566"/>
              <a:gd name="connsiteY218" fmla="*/ 1751706 h 2106290"/>
              <a:gd name="connsiteX219" fmla="*/ 556327 w 3584566"/>
              <a:gd name="connsiteY219" fmla="*/ 1735665 h 2106290"/>
              <a:gd name="connsiteX220" fmla="*/ 556327 w 3584566"/>
              <a:gd name="connsiteY220" fmla="*/ 1761274 h 2106290"/>
              <a:gd name="connsiteX221" fmla="*/ 546196 w 3584566"/>
              <a:gd name="connsiteY221" fmla="*/ 1936596 h 2106290"/>
              <a:gd name="connsiteX222" fmla="*/ 494135 w 3584566"/>
              <a:gd name="connsiteY222" fmla="*/ 1989502 h 2106290"/>
              <a:gd name="connsiteX223" fmla="*/ 258590 w 3584566"/>
              <a:gd name="connsiteY223" fmla="*/ 2021865 h 2106290"/>
              <a:gd name="connsiteX224" fmla="*/ 75951 w 3584566"/>
              <a:gd name="connsiteY224" fmla="*/ 2046066 h 2106290"/>
              <a:gd name="connsiteX225" fmla="*/ 57659 w 3584566"/>
              <a:gd name="connsiteY225" fmla="*/ 2047473 h 2106290"/>
              <a:gd name="connsiteX226" fmla="*/ 14321 w 3584566"/>
              <a:gd name="connsiteY226" fmla="*/ 2015392 h 2106290"/>
              <a:gd name="connsiteX227" fmla="*/ 3065 w 3584566"/>
              <a:gd name="connsiteY227" fmla="*/ 1946164 h 2106290"/>
              <a:gd name="connsiteX228" fmla="*/ 251 w 3584566"/>
              <a:gd name="connsiteY228" fmla="*/ 1875810 h 2106290"/>
              <a:gd name="connsiteX229" fmla="*/ 814 w 3584566"/>
              <a:gd name="connsiteY229" fmla="*/ 1407535 h 2106290"/>
              <a:gd name="connsiteX230" fmla="*/ 5598 w 3584566"/>
              <a:gd name="connsiteY230" fmla="*/ 1295250 h 2106290"/>
              <a:gd name="connsiteX231" fmla="*/ 71730 w 3584566"/>
              <a:gd name="connsiteY231" fmla="*/ 1226304 h 2106290"/>
              <a:gd name="connsiteX232" fmla="*/ 390855 w 3584566"/>
              <a:gd name="connsiteY232" fmla="*/ 1183810 h 2106290"/>
              <a:gd name="connsiteX233" fmla="*/ 487099 w 3584566"/>
              <a:gd name="connsiteY233" fmla="*/ 1171990 h 2106290"/>
              <a:gd name="connsiteX234" fmla="*/ 550980 w 3584566"/>
              <a:gd name="connsiteY234" fmla="*/ 1217580 h 2106290"/>
              <a:gd name="connsiteX235" fmla="*/ 557172 w 3584566"/>
              <a:gd name="connsiteY235" fmla="*/ 1287371 h 2106290"/>
              <a:gd name="connsiteX236" fmla="*/ 556327 w 3584566"/>
              <a:gd name="connsiteY236" fmla="*/ 1373202 h 2106290"/>
              <a:gd name="connsiteX237" fmla="*/ 592348 w 3584566"/>
              <a:gd name="connsiteY237" fmla="*/ 1419917 h 2106290"/>
              <a:gd name="connsiteX238" fmla="*/ 773298 w 3584566"/>
              <a:gd name="connsiteY238" fmla="*/ 1461004 h 2106290"/>
              <a:gd name="connsiteX239" fmla="*/ 1391005 w 3584566"/>
              <a:gd name="connsiteY239" fmla="*/ 1603963 h 2106290"/>
              <a:gd name="connsiteX240" fmla="*/ 1407609 w 3584566"/>
              <a:gd name="connsiteY240" fmla="*/ 1607284 h 2106290"/>
              <a:gd name="connsiteX241" fmla="*/ 1407609 w 3584566"/>
              <a:gd name="connsiteY241" fmla="*/ 1607059 h 2106290"/>
              <a:gd name="connsiteX242" fmla="*/ 1407609 w 3584566"/>
              <a:gd name="connsiteY242" fmla="*/ 1591862 h 2106290"/>
              <a:gd name="connsiteX243" fmla="*/ 1407504 w 3584566"/>
              <a:gd name="connsiteY243" fmla="*/ 1500402 h 2106290"/>
              <a:gd name="connsiteX244" fmla="*/ 1407598 w 3584566"/>
              <a:gd name="connsiteY244" fmla="*/ 1418604 h 2106290"/>
              <a:gd name="connsiteX245" fmla="*/ 1353787 w 3584566"/>
              <a:gd name="connsiteY245" fmla="*/ 1382311 h 2106290"/>
              <a:gd name="connsiteX246" fmla="*/ 796303 w 3584566"/>
              <a:gd name="connsiteY246" fmla="*/ 952309 h 2106290"/>
              <a:gd name="connsiteX247" fmla="*/ 634771 w 3584566"/>
              <a:gd name="connsiteY247" fmla="*/ 830456 h 2106290"/>
              <a:gd name="connsiteX248" fmla="*/ 575392 w 3584566"/>
              <a:gd name="connsiteY248" fmla="*/ 696502 h 2106290"/>
              <a:gd name="connsiteX249" fmla="*/ 589463 w 3584566"/>
              <a:gd name="connsiteY249" fmla="*/ 567895 h 2106290"/>
              <a:gd name="connsiteX250" fmla="*/ 592277 w 3584566"/>
              <a:gd name="connsiteY250" fmla="*/ 545945 h 2106290"/>
              <a:gd name="connsiteX251" fmla="*/ 1575261 w 3584566"/>
              <a:gd name="connsiteY251" fmla="*/ 0 h 2106290"/>
              <a:gd name="connsiteX252" fmla="*/ 1585392 w 3584566"/>
              <a:gd name="connsiteY252" fmla="*/ 2533 h 2106290"/>
              <a:gd name="connsiteX253" fmla="*/ 1887913 w 3584566"/>
              <a:gd name="connsiteY253" fmla="*/ 74294 h 2106290"/>
              <a:gd name="connsiteX254" fmla="*/ 2407124 w 3584566"/>
              <a:gd name="connsiteY254" fmla="*/ 334040 h 2106290"/>
              <a:gd name="connsiteX255" fmla="*/ 2738632 w 3584566"/>
              <a:gd name="connsiteY255" fmla="*/ 497542 h 2106290"/>
              <a:gd name="connsiteX256" fmla="*/ 3507458 w 3584566"/>
              <a:gd name="connsiteY256" fmla="*/ 879986 h 2106290"/>
              <a:gd name="connsiteX257" fmla="*/ 3521247 w 3584566"/>
              <a:gd name="connsiteY257" fmla="*/ 890398 h 2106290"/>
              <a:gd name="connsiteX258" fmla="*/ 3502111 w 3584566"/>
              <a:gd name="connsiteY258" fmla="*/ 891524 h 2106290"/>
              <a:gd name="connsiteX259" fmla="*/ 3254747 w 3584566"/>
              <a:gd name="connsiteY259" fmla="*/ 898559 h 2106290"/>
              <a:gd name="connsiteX260" fmla="*/ 2931682 w 3584566"/>
              <a:gd name="connsiteY260" fmla="*/ 910660 h 2106290"/>
              <a:gd name="connsiteX261" fmla="*/ 2599894 w 3584566"/>
              <a:gd name="connsiteY261" fmla="*/ 920509 h 2106290"/>
              <a:gd name="connsiteX262" fmla="*/ 2375043 w 3584566"/>
              <a:gd name="connsiteY262" fmla="*/ 928389 h 2106290"/>
              <a:gd name="connsiteX263" fmla="*/ 2283583 w 3584566"/>
              <a:gd name="connsiteY263" fmla="*/ 930640 h 2106290"/>
              <a:gd name="connsiteX264" fmla="*/ 2141468 w 3584566"/>
              <a:gd name="connsiteY264" fmla="*/ 1015346 h 2106290"/>
              <a:gd name="connsiteX265" fmla="*/ 2075617 w 3584566"/>
              <a:gd name="connsiteY265" fmla="*/ 1178004 h 2106290"/>
              <a:gd name="connsiteX266" fmla="*/ 1957704 w 3584566"/>
              <a:gd name="connsiteY266" fmla="*/ 1519361 h 2106290"/>
              <a:gd name="connsiteX267" fmla="*/ 1921402 w 3584566"/>
              <a:gd name="connsiteY267" fmla="*/ 1613635 h 2106290"/>
              <a:gd name="connsiteX268" fmla="*/ 1909301 w 3584566"/>
              <a:gd name="connsiteY268" fmla="*/ 1605193 h 2106290"/>
              <a:gd name="connsiteX269" fmla="*/ 1346470 w 3584566"/>
              <a:gd name="connsiteY269" fmla="*/ 1193201 h 2106290"/>
              <a:gd name="connsiteX270" fmla="*/ 808123 w 3584566"/>
              <a:gd name="connsiteY270" fmla="*/ 799782 h 2106290"/>
              <a:gd name="connsiteX271" fmla="*/ 796303 w 3584566"/>
              <a:gd name="connsiteY271" fmla="*/ 780646 h 2106290"/>
              <a:gd name="connsiteX272" fmla="*/ 784765 w 3584566"/>
              <a:gd name="connsiteY272" fmla="*/ 706915 h 2106290"/>
              <a:gd name="connsiteX273" fmla="*/ 745930 w 3584566"/>
              <a:gd name="connsiteY273" fmla="*/ 637687 h 2106290"/>
              <a:gd name="connsiteX274" fmla="*/ 603815 w 3584566"/>
              <a:gd name="connsiteY274" fmla="*/ 522870 h 2106290"/>
              <a:gd name="connsiteX275" fmla="*/ 595091 w 3584566"/>
              <a:gd name="connsiteY275" fmla="*/ 499512 h 2106290"/>
              <a:gd name="connsiteX276" fmla="*/ 652219 w 3584566"/>
              <a:gd name="connsiteY276" fmla="*/ 178699 h 2106290"/>
              <a:gd name="connsiteX277" fmla="*/ 685144 w 3584566"/>
              <a:gd name="connsiteY277" fmla="*/ 89771 h 2106290"/>
              <a:gd name="connsiteX278" fmla="*/ 792926 w 3584566"/>
              <a:gd name="connsiteY278" fmla="*/ 32081 h 2106290"/>
              <a:gd name="connsiteX279" fmla="*/ 950237 w 3584566"/>
              <a:gd name="connsiteY279" fmla="*/ 25046 h 2106290"/>
              <a:gd name="connsiteX280" fmla="*/ 1245442 w 3584566"/>
              <a:gd name="connsiteY280" fmla="*/ 16322 h 2106290"/>
              <a:gd name="connsiteX281" fmla="*/ 1551622 w 3584566"/>
              <a:gd name="connsiteY281" fmla="*/ 2533 h 2106290"/>
              <a:gd name="connsiteX282" fmla="*/ 1563723 w 3584566"/>
              <a:gd name="connsiteY282" fmla="*/ 281 h 2106290"/>
              <a:gd name="connsiteX283" fmla="*/ 1575261 w 3584566"/>
              <a:gd name="connsiteY283" fmla="*/ 0 h 2106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</a:cxnLst>
            <a:rect l="l" t="t" r="r" b="b"/>
            <a:pathLst>
              <a:path w="3584566" h="2106290">
                <a:moveTo>
                  <a:pt x="113380" y="1853015"/>
                </a:moveTo>
                <a:cubicBezTo>
                  <a:pt x="96495" y="1852734"/>
                  <a:pt x="81861" y="1862583"/>
                  <a:pt x="75670" y="1879468"/>
                </a:cubicBezTo>
                <a:cubicBezTo>
                  <a:pt x="68635" y="1898323"/>
                  <a:pt x="71449" y="1916334"/>
                  <a:pt x="84394" y="1932093"/>
                </a:cubicBezTo>
                <a:cubicBezTo>
                  <a:pt x="100716" y="1951792"/>
                  <a:pt x="129139" y="1950948"/>
                  <a:pt x="142928" y="1929279"/>
                </a:cubicBezTo>
                <a:cubicBezTo>
                  <a:pt x="148275" y="1920836"/>
                  <a:pt x="150245" y="1910424"/>
                  <a:pt x="153059" y="1902544"/>
                </a:cubicBezTo>
                <a:cubicBezTo>
                  <a:pt x="150808" y="1893258"/>
                  <a:pt x="149964" y="1886222"/>
                  <a:pt x="147712" y="1879750"/>
                </a:cubicBezTo>
                <a:cubicBezTo>
                  <a:pt x="141521" y="1862865"/>
                  <a:pt x="128576" y="1853297"/>
                  <a:pt x="113380" y="1853015"/>
                </a:cubicBezTo>
                <a:close/>
                <a:moveTo>
                  <a:pt x="443198" y="1805738"/>
                </a:moveTo>
                <a:cubicBezTo>
                  <a:pt x="422655" y="1806019"/>
                  <a:pt x="404926" y="1828251"/>
                  <a:pt x="404926" y="1853578"/>
                </a:cubicBezTo>
                <a:cubicBezTo>
                  <a:pt x="404926" y="1878624"/>
                  <a:pt x="423781" y="1900575"/>
                  <a:pt x="445731" y="1900856"/>
                </a:cubicBezTo>
                <a:cubicBezTo>
                  <a:pt x="465993" y="1901137"/>
                  <a:pt x="484848" y="1878624"/>
                  <a:pt x="484848" y="1853860"/>
                </a:cubicBezTo>
                <a:cubicBezTo>
                  <a:pt x="484848" y="1828532"/>
                  <a:pt x="464867" y="1805456"/>
                  <a:pt x="443198" y="1805738"/>
                </a:cubicBezTo>
                <a:close/>
                <a:moveTo>
                  <a:pt x="295174" y="1473386"/>
                </a:moveTo>
                <a:cubicBezTo>
                  <a:pt x="293204" y="1481547"/>
                  <a:pt x="291797" y="1488301"/>
                  <a:pt x="289827" y="1497025"/>
                </a:cubicBezTo>
                <a:cubicBezTo>
                  <a:pt x="327255" y="1503216"/>
                  <a:pt x="362714" y="1509407"/>
                  <a:pt x="398172" y="1515036"/>
                </a:cubicBezTo>
                <a:cubicBezTo>
                  <a:pt x="624148" y="1551620"/>
                  <a:pt x="850406" y="1587922"/>
                  <a:pt x="1076383" y="1624225"/>
                </a:cubicBezTo>
                <a:cubicBezTo>
                  <a:pt x="1141108" y="1634637"/>
                  <a:pt x="1205834" y="1645050"/>
                  <a:pt x="1270559" y="1655743"/>
                </a:cubicBezTo>
                <a:cubicBezTo>
                  <a:pt x="1280972" y="1657432"/>
                  <a:pt x="1289414" y="1657995"/>
                  <a:pt x="1289977" y="1644205"/>
                </a:cubicBezTo>
                <a:cubicBezTo>
                  <a:pt x="1289977" y="1640828"/>
                  <a:pt x="1290821" y="1637170"/>
                  <a:pt x="1291947" y="1632386"/>
                </a:cubicBezTo>
                <a:cubicBezTo>
                  <a:pt x="959314" y="1579198"/>
                  <a:pt x="628088" y="1526574"/>
                  <a:pt x="295174" y="1473386"/>
                </a:cubicBezTo>
                <a:close/>
                <a:moveTo>
                  <a:pt x="3290487" y="1327435"/>
                </a:moveTo>
                <a:cubicBezTo>
                  <a:pt x="3325946" y="1363456"/>
                  <a:pt x="3346207" y="1407075"/>
                  <a:pt x="3356339" y="1455760"/>
                </a:cubicBezTo>
                <a:cubicBezTo>
                  <a:pt x="3377445" y="1559321"/>
                  <a:pt x="3358590" y="1657816"/>
                  <a:pt x="3316659" y="1753216"/>
                </a:cubicBezTo>
                <a:cubicBezTo>
                  <a:pt x="3274165" y="1850586"/>
                  <a:pt x="3210565" y="1930789"/>
                  <a:pt x="3119387" y="1987072"/>
                </a:cubicBezTo>
                <a:cubicBezTo>
                  <a:pt x="3074079" y="2014932"/>
                  <a:pt x="3025113" y="2032662"/>
                  <a:pt x="2970518" y="2031817"/>
                </a:cubicBezTo>
                <a:cubicBezTo>
                  <a:pt x="2967423" y="2031817"/>
                  <a:pt x="2964046" y="2031536"/>
                  <a:pt x="2956729" y="2030973"/>
                </a:cubicBezTo>
                <a:cubicBezTo>
                  <a:pt x="3115166" y="1992982"/>
                  <a:pt x="3221822" y="1897019"/>
                  <a:pt x="3287392" y="1756030"/>
                </a:cubicBezTo>
                <a:cubicBezTo>
                  <a:pt x="3353243" y="1615041"/>
                  <a:pt x="3355776" y="1470957"/>
                  <a:pt x="3290487" y="1327435"/>
                </a:cubicBezTo>
                <a:close/>
                <a:moveTo>
                  <a:pt x="122104" y="1319452"/>
                </a:moveTo>
                <a:cubicBezTo>
                  <a:pt x="104937" y="1318608"/>
                  <a:pt x="92836" y="1327894"/>
                  <a:pt x="84957" y="1342528"/>
                </a:cubicBezTo>
                <a:cubicBezTo>
                  <a:pt x="82143" y="1348156"/>
                  <a:pt x="80173" y="1354629"/>
                  <a:pt x="79328" y="1361102"/>
                </a:cubicBezTo>
                <a:cubicBezTo>
                  <a:pt x="76514" y="1385022"/>
                  <a:pt x="96213" y="1411756"/>
                  <a:pt x="117882" y="1413445"/>
                </a:cubicBezTo>
                <a:cubicBezTo>
                  <a:pt x="139270" y="1415133"/>
                  <a:pt x="157843" y="1393464"/>
                  <a:pt x="158969" y="1367011"/>
                </a:cubicBezTo>
                <a:cubicBezTo>
                  <a:pt x="157562" y="1360257"/>
                  <a:pt x="156999" y="1353222"/>
                  <a:pt x="154466" y="1346749"/>
                </a:cubicBezTo>
                <a:cubicBezTo>
                  <a:pt x="148838" y="1331834"/>
                  <a:pt x="138988" y="1320296"/>
                  <a:pt x="122104" y="1319452"/>
                </a:cubicBezTo>
                <a:close/>
                <a:moveTo>
                  <a:pt x="442073" y="1278365"/>
                </a:moveTo>
                <a:cubicBezTo>
                  <a:pt x="423499" y="1278647"/>
                  <a:pt x="408866" y="1290466"/>
                  <a:pt x="404363" y="1310165"/>
                </a:cubicBezTo>
                <a:cubicBezTo>
                  <a:pt x="402675" y="1318045"/>
                  <a:pt x="402393" y="1327050"/>
                  <a:pt x="403800" y="1334930"/>
                </a:cubicBezTo>
                <a:cubicBezTo>
                  <a:pt x="408021" y="1358006"/>
                  <a:pt x="426032" y="1373202"/>
                  <a:pt x="444887" y="1371514"/>
                </a:cubicBezTo>
                <a:cubicBezTo>
                  <a:pt x="465430" y="1369544"/>
                  <a:pt x="480627" y="1350689"/>
                  <a:pt x="480908" y="1322548"/>
                </a:cubicBezTo>
                <a:cubicBezTo>
                  <a:pt x="480627" y="1320015"/>
                  <a:pt x="479782" y="1313542"/>
                  <a:pt x="477531" y="1307351"/>
                </a:cubicBezTo>
                <a:cubicBezTo>
                  <a:pt x="471903" y="1289341"/>
                  <a:pt x="457551" y="1278084"/>
                  <a:pt x="442073" y="1278365"/>
                </a:cubicBezTo>
                <a:close/>
                <a:moveTo>
                  <a:pt x="3141751" y="1260393"/>
                </a:moveTo>
                <a:cubicBezTo>
                  <a:pt x="3157871" y="1259808"/>
                  <a:pt x="3174333" y="1260810"/>
                  <a:pt x="3191148" y="1263554"/>
                </a:cubicBezTo>
                <a:cubicBezTo>
                  <a:pt x="3191992" y="1263836"/>
                  <a:pt x="3193118" y="1263836"/>
                  <a:pt x="3193962" y="1263836"/>
                </a:cubicBezTo>
                <a:cubicBezTo>
                  <a:pt x="3219853" y="1267213"/>
                  <a:pt x="3238426" y="1279032"/>
                  <a:pt x="3252497" y="1303234"/>
                </a:cubicBezTo>
                <a:cubicBezTo>
                  <a:pt x="3293583" y="1373306"/>
                  <a:pt x="3314127" y="1448444"/>
                  <a:pt x="3317222" y="1551161"/>
                </a:cubicBezTo>
                <a:cubicBezTo>
                  <a:pt x="3311031" y="1726201"/>
                  <a:pt x="3228013" y="1877602"/>
                  <a:pt x="3054099" y="1974691"/>
                </a:cubicBezTo>
                <a:cubicBezTo>
                  <a:pt x="3000349" y="2004521"/>
                  <a:pt x="2941251" y="2014089"/>
                  <a:pt x="2880184" y="2012119"/>
                </a:cubicBezTo>
                <a:cubicBezTo>
                  <a:pt x="2873430" y="2011837"/>
                  <a:pt x="2865832" y="2008179"/>
                  <a:pt x="2859922" y="2003958"/>
                </a:cubicBezTo>
                <a:cubicBezTo>
                  <a:pt x="2808705" y="1967937"/>
                  <a:pt x="2780563" y="1916156"/>
                  <a:pt x="2765930" y="1856778"/>
                </a:cubicBezTo>
                <a:cubicBezTo>
                  <a:pt x="2742853" y="1762503"/>
                  <a:pt x="2755236" y="1670481"/>
                  <a:pt x="2788161" y="1580709"/>
                </a:cubicBezTo>
                <a:cubicBezTo>
                  <a:pt x="2830374" y="1465047"/>
                  <a:pt x="2899602" y="1369648"/>
                  <a:pt x="3005695" y="1304359"/>
                </a:cubicBezTo>
                <a:cubicBezTo>
                  <a:pt x="3048119" y="1278188"/>
                  <a:pt x="3093392" y="1262147"/>
                  <a:pt x="3141751" y="1260393"/>
                </a:cubicBezTo>
                <a:close/>
                <a:moveTo>
                  <a:pt x="3134302" y="1239915"/>
                </a:moveTo>
                <a:cubicBezTo>
                  <a:pt x="3067888" y="1245543"/>
                  <a:pt x="3008791" y="1271433"/>
                  <a:pt x="2957011" y="1311676"/>
                </a:cubicBezTo>
                <a:cubicBezTo>
                  <a:pt x="2836002" y="1405950"/>
                  <a:pt x="2766492" y="1531461"/>
                  <a:pt x="2740602" y="1681174"/>
                </a:cubicBezTo>
                <a:cubicBezTo>
                  <a:pt x="2726531" y="1762784"/>
                  <a:pt x="2730190" y="1843551"/>
                  <a:pt x="2766492" y="1919251"/>
                </a:cubicBezTo>
                <a:cubicBezTo>
                  <a:pt x="2792383" y="1972720"/>
                  <a:pt x="2825308" y="2018591"/>
                  <a:pt x="2889471" y="2036883"/>
                </a:cubicBezTo>
                <a:cubicBezTo>
                  <a:pt x="2962639" y="2057708"/>
                  <a:pt x="3031023" y="2054331"/>
                  <a:pt x="3098562" y="2022531"/>
                </a:cubicBezTo>
                <a:cubicBezTo>
                  <a:pt x="3164413" y="1991575"/>
                  <a:pt x="3216757" y="1943734"/>
                  <a:pt x="3261220" y="1886889"/>
                </a:cubicBezTo>
                <a:cubicBezTo>
                  <a:pt x="3340298" y="1784735"/>
                  <a:pt x="3382229" y="1669355"/>
                  <a:pt x="3386450" y="1536245"/>
                </a:cubicBezTo>
                <a:cubicBezTo>
                  <a:pt x="3385043" y="1519360"/>
                  <a:pt x="3384480" y="1498535"/>
                  <a:pt x="3381666" y="1478274"/>
                </a:cubicBezTo>
                <a:cubicBezTo>
                  <a:pt x="3372661" y="1414674"/>
                  <a:pt x="3350711" y="1356421"/>
                  <a:pt x="3304558" y="1309987"/>
                </a:cubicBezTo>
                <a:cubicBezTo>
                  <a:pt x="3286266" y="1291414"/>
                  <a:pt x="3265160" y="1275655"/>
                  <a:pt x="3245180" y="1259051"/>
                </a:cubicBezTo>
                <a:cubicBezTo>
                  <a:pt x="3242084" y="1256518"/>
                  <a:pt x="3237863" y="1254830"/>
                  <a:pt x="3233923" y="1253423"/>
                </a:cubicBezTo>
                <a:cubicBezTo>
                  <a:pt x="3201842" y="1241885"/>
                  <a:pt x="3168635" y="1237101"/>
                  <a:pt x="3134302" y="1239915"/>
                </a:cubicBezTo>
                <a:close/>
                <a:moveTo>
                  <a:pt x="485006" y="1232130"/>
                </a:moveTo>
                <a:cubicBezTo>
                  <a:pt x="477812" y="1231228"/>
                  <a:pt x="469370" y="1231510"/>
                  <a:pt x="459520" y="1232776"/>
                </a:cubicBezTo>
                <a:cubicBezTo>
                  <a:pt x="348361" y="1247410"/>
                  <a:pt x="237484" y="1262043"/>
                  <a:pt x="126325" y="1275833"/>
                </a:cubicBezTo>
                <a:cubicBezTo>
                  <a:pt x="71730" y="1282587"/>
                  <a:pt x="55690" y="1296939"/>
                  <a:pt x="47528" y="1351252"/>
                </a:cubicBezTo>
                <a:cubicBezTo>
                  <a:pt x="46966" y="1356036"/>
                  <a:pt x="46403" y="1360539"/>
                  <a:pt x="46403" y="1365323"/>
                </a:cubicBezTo>
                <a:cubicBezTo>
                  <a:pt x="46403" y="1457908"/>
                  <a:pt x="46403" y="1550775"/>
                  <a:pt x="46403" y="1643642"/>
                </a:cubicBezTo>
                <a:cubicBezTo>
                  <a:pt x="45840" y="1643642"/>
                  <a:pt x="44996" y="1643642"/>
                  <a:pt x="44433" y="1643642"/>
                </a:cubicBezTo>
                <a:cubicBezTo>
                  <a:pt x="44433" y="1724409"/>
                  <a:pt x="44433" y="1804893"/>
                  <a:pt x="44714" y="1885660"/>
                </a:cubicBezTo>
                <a:cubicBezTo>
                  <a:pt x="44714" y="1903952"/>
                  <a:pt x="45559" y="1922244"/>
                  <a:pt x="48373" y="1940254"/>
                </a:cubicBezTo>
                <a:cubicBezTo>
                  <a:pt x="53720" y="1974024"/>
                  <a:pt x="68916" y="1985843"/>
                  <a:pt x="103249" y="1985281"/>
                </a:cubicBezTo>
                <a:cubicBezTo>
                  <a:pt x="108033" y="1984999"/>
                  <a:pt x="112817" y="1984718"/>
                  <a:pt x="117319" y="1984155"/>
                </a:cubicBezTo>
                <a:cubicBezTo>
                  <a:pt x="162346" y="1977964"/>
                  <a:pt x="207372" y="1971773"/>
                  <a:pt x="252399" y="1965863"/>
                </a:cubicBezTo>
                <a:cubicBezTo>
                  <a:pt x="323034" y="1956295"/>
                  <a:pt x="393951" y="1947852"/>
                  <a:pt x="464304" y="1937721"/>
                </a:cubicBezTo>
                <a:cubicBezTo>
                  <a:pt x="500044" y="1932656"/>
                  <a:pt x="516366" y="1916615"/>
                  <a:pt x="519743" y="1880875"/>
                </a:cubicBezTo>
                <a:cubicBezTo>
                  <a:pt x="523683" y="1839507"/>
                  <a:pt x="523965" y="1797577"/>
                  <a:pt x="523965" y="1755646"/>
                </a:cubicBezTo>
                <a:cubicBezTo>
                  <a:pt x="523965" y="1751143"/>
                  <a:pt x="521150" y="1745796"/>
                  <a:pt x="518336" y="1741856"/>
                </a:cubicBezTo>
                <a:cubicBezTo>
                  <a:pt x="516085" y="1739324"/>
                  <a:pt x="510457" y="1735947"/>
                  <a:pt x="508768" y="1736791"/>
                </a:cubicBezTo>
                <a:cubicBezTo>
                  <a:pt x="505673" y="1738479"/>
                  <a:pt x="502577" y="1743264"/>
                  <a:pt x="502577" y="1746922"/>
                </a:cubicBezTo>
                <a:cubicBezTo>
                  <a:pt x="502014" y="1763244"/>
                  <a:pt x="504265" y="1779848"/>
                  <a:pt x="502858" y="1796170"/>
                </a:cubicBezTo>
                <a:cubicBezTo>
                  <a:pt x="500607" y="1822060"/>
                  <a:pt x="498637" y="1848513"/>
                  <a:pt x="493009" y="1873840"/>
                </a:cubicBezTo>
                <a:cubicBezTo>
                  <a:pt x="487662" y="1898042"/>
                  <a:pt x="470496" y="1912675"/>
                  <a:pt x="444605" y="1916334"/>
                </a:cubicBezTo>
                <a:cubicBezTo>
                  <a:pt x="330914" y="1931812"/>
                  <a:pt x="217222" y="1948134"/>
                  <a:pt x="103530" y="1963612"/>
                </a:cubicBezTo>
                <a:cubicBezTo>
                  <a:pt x="79328" y="1966989"/>
                  <a:pt x="65539" y="1957983"/>
                  <a:pt x="59629" y="1934344"/>
                </a:cubicBezTo>
                <a:cubicBezTo>
                  <a:pt x="55127" y="1915771"/>
                  <a:pt x="51750" y="1896353"/>
                  <a:pt x="51750" y="1877498"/>
                </a:cubicBezTo>
                <a:cubicBezTo>
                  <a:pt x="51187" y="1715403"/>
                  <a:pt x="51187" y="1553027"/>
                  <a:pt x="51468" y="1390932"/>
                </a:cubicBezTo>
                <a:cubicBezTo>
                  <a:pt x="51468" y="1377986"/>
                  <a:pt x="54001" y="1364760"/>
                  <a:pt x="56534" y="1352096"/>
                </a:cubicBezTo>
                <a:cubicBezTo>
                  <a:pt x="63006" y="1320578"/>
                  <a:pt x="81017" y="1302286"/>
                  <a:pt x="114224" y="1298065"/>
                </a:cubicBezTo>
                <a:cubicBezTo>
                  <a:pt x="225946" y="1283994"/>
                  <a:pt x="337386" y="1268797"/>
                  <a:pt x="448827" y="1254445"/>
                </a:cubicBezTo>
                <a:cubicBezTo>
                  <a:pt x="475561" y="1251068"/>
                  <a:pt x="489350" y="1260073"/>
                  <a:pt x="494697" y="1286526"/>
                </a:cubicBezTo>
                <a:cubicBezTo>
                  <a:pt x="499200" y="1308477"/>
                  <a:pt x="499200" y="1331271"/>
                  <a:pt x="502014" y="1353503"/>
                </a:cubicBezTo>
                <a:cubicBezTo>
                  <a:pt x="503984" y="1367574"/>
                  <a:pt x="506798" y="1381082"/>
                  <a:pt x="510457" y="1394590"/>
                </a:cubicBezTo>
                <a:cubicBezTo>
                  <a:pt x="511301" y="1397967"/>
                  <a:pt x="516648" y="1399937"/>
                  <a:pt x="520025" y="1402470"/>
                </a:cubicBezTo>
                <a:cubicBezTo>
                  <a:pt x="522557" y="1398811"/>
                  <a:pt x="527623" y="1394871"/>
                  <a:pt x="527342" y="1391213"/>
                </a:cubicBezTo>
                <a:cubicBezTo>
                  <a:pt x="525653" y="1353222"/>
                  <a:pt x="524809" y="1315231"/>
                  <a:pt x="520306" y="1277521"/>
                </a:cubicBezTo>
                <a:cubicBezTo>
                  <a:pt x="516929" y="1248183"/>
                  <a:pt x="506587" y="1234834"/>
                  <a:pt x="485006" y="1232130"/>
                </a:cubicBezTo>
                <a:close/>
                <a:moveTo>
                  <a:pt x="3149780" y="1193763"/>
                </a:moveTo>
                <a:cubicBezTo>
                  <a:pt x="3255311" y="1186446"/>
                  <a:pt x="3344801" y="1241040"/>
                  <a:pt x="3390671" y="1342069"/>
                </a:cubicBezTo>
                <a:cubicBezTo>
                  <a:pt x="3426693" y="1421146"/>
                  <a:pt x="3434009" y="1504727"/>
                  <a:pt x="3422471" y="1589714"/>
                </a:cubicBezTo>
                <a:cubicBezTo>
                  <a:pt x="3402772" y="1736331"/>
                  <a:pt x="3341424" y="1863812"/>
                  <a:pt x="3238989" y="1970750"/>
                </a:cubicBezTo>
                <a:cubicBezTo>
                  <a:pt x="3181861" y="2030129"/>
                  <a:pt x="3115166" y="2075437"/>
                  <a:pt x="3034400" y="2096543"/>
                </a:cubicBezTo>
                <a:cubicBezTo>
                  <a:pt x="2900164" y="2131157"/>
                  <a:pt x="2783659" y="2072060"/>
                  <a:pt x="2731597" y="1943453"/>
                </a:cubicBezTo>
                <a:cubicBezTo>
                  <a:pt x="2710209" y="1889984"/>
                  <a:pt x="2701485" y="1834264"/>
                  <a:pt x="2701204" y="1750683"/>
                </a:cubicBezTo>
                <a:cubicBezTo>
                  <a:pt x="2714993" y="1560165"/>
                  <a:pt x="2799418" y="1380904"/>
                  <a:pt x="2980931" y="1253986"/>
                </a:cubicBezTo>
                <a:cubicBezTo>
                  <a:pt x="3031304" y="1218809"/>
                  <a:pt x="3087869" y="1197984"/>
                  <a:pt x="3149780" y="1193763"/>
                </a:cubicBezTo>
                <a:close/>
                <a:moveTo>
                  <a:pt x="3066480" y="1149300"/>
                </a:moveTo>
                <a:cubicBezTo>
                  <a:pt x="3106511" y="1145923"/>
                  <a:pt x="3147246" y="1151692"/>
                  <a:pt x="3188614" y="1167873"/>
                </a:cubicBezTo>
                <a:cubicBezTo>
                  <a:pt x="3191710" y="1168717"/>
                  <a:pt x="3194806" y="1170124"/>
                  <a:pt x="3197338" y="1171250"/>
                </a:cubicBezTo>
                <a:cubicBezTo>
                  <a:pt x="3168634" y="1173220"/>
                  <a:pt x="3139367" y="1173220"/>
                  <a:pt x="3110944" y="1178004"/>
                </a:cubicBezTo>
                <a:cubicBezTo>
                  <a:pt x="3035806" y="1190667"/>
                  <a:pt x="2971362" y="1226689"/>
                  <a:pt x="2914797" y="1276218"/>
                </a:cubicBezTo>
                <a:cubicBezTo>
                  <a:pt x="2786753" y="1388502"/>
                  <a:pt x="2711334" y="1530336"/>
                  <a:pt x="2686288" y="1698341"/>
                </a:cubicBezTo>
                <a:cubicBezTo>
                  <a:pt x="2673906" y="1781921"/>
                  <a:pt x="2677283" y="1864657"/>
                  <a:pt x="2708520" y="1944579"/>
                </a:cubicBezTo>
                <a:cubicBezTo>
                  <a:pt x="2723435" y="1982851"/>
                  <a:pt x="2744260" y="2017747"/>
                  <a:pt x="2773245" y="2047577"/>
                </a:cubicBezTo>
                <a:cubicBezTo>
                  <a:pt x="2776060" y="2050391"/>
                  <a:pt x="2778592" y="2053487"/>
                  <a:pt x="2780281" y="2057426"/>
                </a:cubicBezTo>
                <a:cubicBezTo>
                  <a:pt x="2753546" y="2043356"/>
                  <a:pt x="2730470" y="2024501"/>
                  <a:pt x="2711334" y="2001706"/>
                </a:cubicBezTo>
                <a:cubicBezTo>
                  <a:pt x="2646609" y="1924317"/>
                  <a:pt x="2613402" y="1835671"/>
                  <a:pt x="2618749" y="1733799"/>
                </a:cubicBezTo>
                <a:cubicBezTo>
                  <a:pt x="2624095" y="1629957"/>
                  <a:pt x="2644920" y="1530054"/>
                  <a:pt x="2696138" y="1438876"/>
                </a:cubicBezTo>
                <a:cubicBezTo>
                  <a:pt x="2756642" y="1331094"/>
                  <a:pt x="2838815" y="1243855"/>
                  <a:pt x="2948567" y="1185602"/>
                </a:cubicBezTo>
                <a:cubicBezTo>
                  <a:pt x="2987121" y="1165200"/>
                  <a:pt x="3026449" y="1152677"/>
                  <a:pt x="3066480" y="1149300"/>
                </a:cubicBezTo>
                <a:close/>
                <a:moveTo>
                  <a:pt x="2988282" y="1088056"/>
                </a:moveTo>
                <a:cubicBezTo>
                  <a:pt x="3000700" y="1088865"/>
                  <a:pt x="3013153" y="1090483"/>
                  <a:pt x="3025394" y="1092453"/>
                </a:cubicBezTo>
                <a:cubicBezTo>
                  <a:pt x="3069013" y="1099489"/>
                  <a:pt x="3110381" y="1113841"/>
                  <a:pt x="3150624" y="1133821"/>
                </a:cubicBezTo>
                <a:cubicBezTo>
                  <a:pt x="3148654" y="1133821"/>
                  <a:pt x="3146684" y="1134384"/>
                  <a:pt x="3144995" y="1134103"/>
                </a:cubicBezTo>
                <a:cubicBezTo>
                  <a:pt x="3071265" y="1117499"/>
                  <a:pt x="3002599" y="1134103"/>
                  <a:pt x="2937311" y="1168435"/>
                </a:cubicBezTo>
                <a:cubicBezTo>
                  <a:pt x="2868364" y="1204457"/>
                  <a:pt x="2810393" y="1254830"/>
                  <a:pt x="2759175" y="1313083"/>
                </a:cubicBezTo>
                <a:cubicBezTo>
                  <a:pt x="2657865" y="1428182"/>
                  <a:pt x="2610869" y="1564105"/>
                  <a:pt x="2598768" y="1715507"/>
                </a:cubicBezTo>
                <a:cubicBezTo>
                  <a:pt x="2591170" y="1810906"/>
                  <a:pt x="2614809" y="1896457"/>
                  <a:pt x="2664901" y="1976097"/>
                </a:cubicBezTo>
                <a:cubicBezTo>
                  <a:pt x="2677002" y="1994952"/>
                  <a:pt x="2693042" y="2012400"/>
                  <a:pt x="2707958" y="2031255"/>
                </a:cubicBezTo>
                <a:cubicBezTo>
                  <a:pt x="2561903" y="1949926"/>
                  <a:pt x="2484514" y="1829761"/>
                  <a:pt x="2494926" y="1660068"/>
                </a:cubicBezTo>
                <a:cubicBezTo>
                  <a:pt x="2498584" y="1600126"/>
                  <a:pt x="2510122" y="1541592"/>
                  <a:pt x="2534887" y="1486998"/>
                </a:cubicBezTo>
                <a:cubicBezTo>
                  <a:pt x="2583853" y="1378371"/>
                  <a:pt x="2646609" y="1279032"/>
                  <a:pt x="2733848" y="1196577"/>
                </a:cubicBezTo>
                <a:cubicBezTo>
                  <a:pt x="2795196" y="1138324"/>
                  <a:pt x="2865831" y="1097237"/>
                  <a:pt x="2951382" y="1088513"/>
                </a:cubicBezTo>
                <a:cubicBezTo>
                  <a:pt x="2963483" y="1087247"/>
                  <a:pt x="2975865" y="1087247"/>
                  <a:pt x="2988282" y="1088056"/>
                </a:cubicBezTo>
                <a:close/>
                <a:moveTo>
                  <a:pt x="2711053" y="991707"/>
                </a:moveTo>
                <a:cubicBezTo>
                  <a:pt x="2723436" y="991989"/>
                  <a:pt x="2736381" y="994240"/>
                  <a:pt x="2747637" y="999024"/>
                </a:cubicBezTo>
                <a:cubicBezTo>
                  <a:pt x="2798011" y="1020130"/>
                  <a:pt x="2848102" y="1042643"/>
                  <a:pt x="2898194" y="1064594"/>
                </a:cubicBezTo>
                <a:cubicBezTo>
                  <a:pt x="2902416" y="1066564"/>
                  <a:pt x="2906355" y="1068815"/>
                  <a:pt x="2912546" y="1071910"/>
                </a:cubicBezTo>
                <a:cubicBezTo>
                  <a:pt x="2907763" y="1073599"/>
                  <a:pt x="2905230" y="1074725"/>
                  <a:pt x="2902416" y="1075569"/>
                </a:cubicBezTo>
                <a:cubicBezTo>
                  <a:pt x="2823619" y="1095549"/>
                  <a:pt x="2758612" y="1138887"/>
                  <a:pt x="2702892" y="1196296"/>
                </a:cubicBezTo>
                <a:cubicBezTo>
                  <a:pt x="2617905" y="1283535"/>
                  <a:pt x="2552054" y="1384281"/>
                  <a:pt x="2508153" y="1497692"/>
                </a:cubicBezTo>
                <a:cubicBezTo>
                  <a:pt x="2472132" y="1590840"/>
                  <a:pt x="2460875" y="1687366"/>
                  <a:pt x="2484233" y="1786142"/>
                </a:cubicBezTo>
                <a:cubicBezTo>
                  <a:pt x="2490142" y="1810626"/>
                  <a:pt x="2499148" y="1834546"/>
                  <a:pt x="2507308" y="1860999"/>
                </a:cubicBezTo>
                <a:cubicBezTo>
                  <a:pt x="2451025" y="1829480"/>
                  <a:pt x="2394742" y="1801902"/>
                  <a:pt x="2343525" y="1767006"/>
                </a:cubicBezTo>
                <a:cubicBezTo>
                  <a:pt x="2319886" y="1751247"/>
                  <a:pt x="2303001" y="1723105"/>
                  <a:pt x="2288086" y="1697497"/>
                </a:cubicBezTo>
                <a:cubicBezTo>
                  <a:pt x="2250376" y="1632208"/>
                  <a:pt x="2243060" y="1560447"/>
                  <a:pt x="2251783" y="1486435"/>
                </a:cubicBezTo>
                <a:cubicBezTo>
                  <a:pt x="2268950" y="1344039"/>
                  <a:pt x="2329735" y="1221061"/>
                  <a:pt x="2424854" y="1115530"/>
                </a:cubicBezTo>
                <a:cubicBezTo>
                  <a:pt x="2500555" y="1031387"/>
                  <a:pt x="2596799" y="989456"/>
                  <a:pt x="2711053" y="991707"/>
                </a:cubicBezTo>
                <a:close/>
                <a:moveTo>
                  <a:pt x="3314689" y="935706"/>
                </a:moveTo>
                <a:cubicBezTo>
                  <a:pt x="3358027" y="934017"/>
                  <a:pt x="3379415" y="956249"/>
                  <a:pt x="3372942" y="999024"/>
                </a:cubicBezTo>
                <a:cubicBezTo>
                  <a:pt x="3361404" y="1075006"/>
                  <a:pt x="3348178" y="1150707"/>
                  <a:pt x="3335796" y="1226407"/>
                </a:cubicBezTo>
                <a:cubicBezTo>
                  <a:pt x="3335796" y="1227252"/>
                  <a:pt x="3334670" y="1228377"/>
                  <a:pt x="3333544" y="1230629"/>
                </a:cubicBezTo>
                <a:cubicBezTo>
                  <a:pt x="3329886" y="1228096"/>
                  <a:pt x="3326509" y="1226126"/>
                  <a:pt x="3323132" y="1223875"/>
                </a:cubicBezTo>
                <a:cubicBezTo>
                  <a:pt x="3316941" y="1219654"/>
                  <a:pt x="3311594" y="1213181"/>
                  <a:pt x="3304840" y="1210930"/>
                </a:cubicBezTo>
                <a:cubicBezTo>
                  <a:pt x="3273603" y="1199954"/>
                  <a:pt x="3253059" y="1172376"/>
                  <a:pt x="3223792" y="1159149"/>
                </a:cubicBezTo>
                <a:cubicBezTo>
                  <a:pt x="3222104" y="1158305"/>
                  <a:pt x="3219853" y="1157179"/>
                  <a:pt x="3219290" y="1155772"/>
                </a:cubicBezTo>
                <a:cubicBezTo>
                  <a:pt x="3213380" y="1135792"/>
                  <a:pt x="3194807" y="1131289"/>
                  <a:pt x="3179610" y="1122847"/>
                </a:cubicBezTo>
                <a:cubicBezTo>
                  <a:pt x="3120794" y="1091047"/>
                  <a:pt x="3056913" y="1074443"/>
                  <a:pt x="2991343" y="1064594"/>
                </a:cubicBezTo>
                <a:cubicBezTo>
                  <a:pt x="2989373" y="1064312"/>
                  <a:pt x="2987403" y="1063749"/>
                  <a:pt x="2985715" y="1064312"/>
                </a:cubicBezTo>
                <a:cubicBezTo>
                  <a:pt x="2957573" y="1071629"/>
                  <a:pt x="2934497" y="1058121"/>
                  <a:pt x="2910577" y="1047146"/>
                </a:cubicBezTo>
                <a:cubicBezTo>
                  <a:pt x="2868083" y="1027728"/>
                  <a:pt x="2823901" y="1011125"/>
                  <a:pt x="2782252" y="989737"/>
                </a:cubicBezTo>
                <a:cubicBezTo>
                  <a:pt x="2743416" y="969475"/>
                  <a:pt x="2703455" y="968350"/>
                  <a:pt x="2661806" y="972571"/>
                </a:cubicBezTo>
                <a:cubicBezTo>
                  <a:pt x="2556275" y="983265"/>
                  <a:pt x="2469318" y="1031105"/>
                  <a:pt x="2401215" y="1110746"/>
                </a:cubicBezTo>
                <a:cubicBezTo>
                  <a:pt x="2310881" y="1216558"/>
                  <a:pt x="2249814" y="1337004"/>
                  <a:pt x="2232366" y="1476867"/>
                </a:cubicBezTo>
                <a:cubicBezTo>
                  <a:pt x="2221672" y="1563262"/>
                  <a:pt x="2230678" y="1646560"/>
                  <a:pt x="2277393" y="1722261"/>
                </a:cubicBezTo>
                <a:cubicBezTo>
                  <a:pt x="2297655" y="1755187"/>
                  <a:pt x="2320731" y="1785861"/>
                  <a:pt x="2358159" y="1803027"/>
                </a:cubicBezTo>
                <a:cubicBezTo>
                  <a:pt x="2356189" y="1803309"/>
                  <a:pt x="2354219" y="1804153"/>
                  <a:pt x="2352249" y="1804153"/>
                </a:cubicBezTo>
                <a:cubicBezTo>
                  <a:pt x="2252065" y="1807249"/>
                  <a:pt x="2151600" y="1810063"/>
                  <a:pt x="2051416" y="1813158"/>
                </a:cubicBezTo>
                <a:cubicBezTo>
                  <a:pt x="2047195" y="1813158"/>
                  <a:pt x="2042974" y="1813440"/>
                  <a:pt x="2038752" y="1813158"/>
                </a:cubicBezTo>
                <a:cubicBezTo>
                  <a:pt x="2006953" y="1812033"/>
                  <a:pt x="1987816" y="1791771"/>
                  <a:pt x="1991475" y="1759971"/>
                </a:cubicBezTo>
                <a:cubicBezTo>
                  <a:pt x="1994289" y="1735488"/>
                  <a:pt x="2000480" y="1711286"/>
                  <a:pt x="2005827" y="1687084"/>
                </a:cubicBezTo>
                <a:cubicBezTo>
                  <a:pt x="2052542" y="1477149"/>
                  <a:pt x="2098975" y="1267213"/>
                  <a:pt x="2145972" y="1057277"/>
                </a:cubicBezTo>
                <a:cubicBezTo>
                  <a:pt x="2156666" y="1009718"/>
                  <a:pt x="2189873" y="982702"/>
                  <a:pt x="2238557" y="980451"/>
                </a:cubicBezTo>
                <a:cubicBezTo>
                  <a:pt x="2378702" y="974541"/>
                  <a:pt x="2518566" y="968631"/>
                  <a:pt x="2658710" y="963003"/>
                </a:cubicBezTo>
                <a:cubicBezTo>
                  <a:pt x="2784222" y="957656"/>
                  <a:pt x="2909733" y="952590"/>
                  <a:pt x="3035244" y="947525"/>
                </a:cubicBezTo>
                <a:cubicBezTo>
                  <a:pt x="3098844" y="944992"/>
                  <a:pt x="3162725" y="942741"/>
                  <a:pt x="3226325" y="940208"/>
                </a:cubicBezTo>
                <a:cubicBezTo>
                  <a:pt x="3255874" y="939083"/>
                  <a:pt x="3285141" y="936831"/>
                  <a:pt x="3314689" y="935706"/>
                </a:cubicBezTo>
                <a:close/>
                <a:moveTo>
                  <a:pt x="3414028" y="924449"/>
                </a:moveTo>
                <a:cubicBezTo>
                  <a:pt x="3447798" y="924730"/>
                  <a:pt x="3481568" y="923886"/>
                  <a:pt x="3514775" y="928107"/>
                </a:cubicBezTo>
                <a:cubicBezTo>
                  <a:pt x="3552203" y="932610"/>
                  <a:pt x="3576123" y="955686"/>
                  <a:pt x="3584566" y="993396"/>
                </a:cubicBezTo>
                <a:cubicBezTo>
                  <a:pt x="3584566" y="1006622"/>
                  <a:pt x="3584566" y="1019567"/>
                  <a:pt x="3584566" y="1032794"/>
                </a:cubicBezTo>
                <a:cubicBezTo>
                  <a:pt x="3547701" y="1166185"/>
                  <a:pt x="3486633" y="1290852"/>
                  <a:pt x="3439074" y="1421428"/>
                </a:cubicBezTo>
                <a:cubicBezTo>
                  <a:pt x="3437949" y="1417489"/>
                  <a:pt x="3436260" y="1413549"/>
                  <a:pt x="3435416" y="1409327"/>
                </a:cubicBezTo>
                <a:cubicBezTo>
                  <a:pt x="3423315" y="1358110"/>
                  <a:pt x="3403897" y="1310269"/>
                  <a:pt x="3369565" y="1269464"/>
                </a:cubicBezTo>
                <a:cubicBezTo>
                  <a:pt x="3362811" y="1261584"/>
                  <a:pt x="3361403" y="1253142"/>
                  <a:pt x="3362811" y="1243574"/>
                </a:cubicBezTo>
                <a:cubicBezTo>
                  <a:pt x="3376881" y="1140576"/>
                  <a:pt x="3390952" y="1037297"/>
                  <a:pt x="3405304" y="934299"/>
                </a:cubicBezTo>
                <a:cubicBezTo>
                  <a:pt x="3405867" y="930640"/>
                  <a:pt x="3410933" y="924449"/>
                  <a:pt x="3414028" y="924449"/>
                </a:cubicBezTo>
                <a:close/>
                <a:moveTo>
                  <a:pt x="592277" y="545945"/>
                </a:moveTo>
                <a:cubicBezTo>
                  <a:pt x="597061" y="548478"/>
                  <a:pt x="601001" y="550448"/>
                  <a:pt x="604378" y="552980"/>
                </a:cubicBezTo>
                <a:cubicBezTo>
                  <a:pt x="648279" y="588720"/>
                  <a:pt x="692461" y="624460"/>
                  <a:pt x="736081" y="660762"/>
                </a:cubicBezTo>
                <a:cubicBezTo>
                  <a:pt x="752121" y="673989"/>
                  <a:pt x="760001" y="692562"/>
                  <a:pt x="762534" y="713387"/>
                </a:cubicBezTo>
                <a:cubicBezTo>
                  <a:pt x="765629" y="739559"/>
                  <a:pt x="768725" y="765730"/>
                  <a:pt x="773790" y="791339"/>
                </a:cubicBezTo>
                <a:cubicBezTo>
                  <a:pt x="775197" y="799782"/>
                  <a:pt x="780544" y="809350"/>
                  <a:pt x="787298" y="814134"/>
                </a:cubicBezTo>
                <a:cubicBezTo>
                  <a:pt x="1141037" y="1073880"/>
                  <a:pt x="1495339" y="1333064"/>
                  <a:pt x="1849359" y="1592247"/>
                </a:cubicBezTo>
                <a:cubicBezTo>
                  <a:pt x="1877219" y="1612790"/>
                  <a:pt x="1905361" y="1632771"/>
                  <a:pt x="1935754" y="1654721"/>
                </a:cubicBezTo>
                <a:cubicBezTo>
                  <a:pt x="1948980" y="1617574"/>
                  <a:pt x="1961644" y="1581835"/>
                  <a:pt x="1974308" y="1546095"/>
                </a:cubicBezTo>
                <a:cubicBezTo>
                  <a:pt x="1975715" y="1546376"/>
                  <a:pt x="1977403" y="1546658"/>
                  <a:pt x="1978810" y="1546939"/>
                </a:cubicBezTo>
                <a:cubicBezTo>
                  <a:pt x="1975152" y="1574236"/>
                  <a:pt x="1971494" y="1601534"/>
                  <a:pt x="1968117" y="1629112"/>
                </a:cubicBezTo>
                <a:cubicBezTo>
                  <a:pt x="1963895" y="1662882"/>
                  <a:pt x="1958830" y="1696933"/>
                  <a:pt x="1957423" y="1730985"/>
                </a:cubicBezTo>
                <a:cubicBezTo>
                  <a:pt x="1956579" y="1750965"/>
                  <a:pt x="1960518" y="1771508"/>
                  <a:pt x="1963051" y="1793177"/>
                </a:cubicBezTo>
                <a:lnTo>
                  <a:pt x="1842324" y="1711567"/>
                </a:lnTo>
                <a:cubicBezTo>
                  <a:pt x="1835851" y="1707064"/>
                  <a:pt x="1829097" y="1702280"/>
                  <a:pt x="1822625" y="1697496"/>
                </a:cubicBezTo>
                <a:cubicBezTo>
                  <a:pt x="1822625" y="1697778"/>
                  <a:pt x="1822625" y="1698059"/>
                  <a:pt x="1823188" y="1698903"/>
                </a:cubicBezTo>
                <a:lnTo>
                  <a:pt x="1814535" y="1693067"/>
                </a:lnTo>
                <a:lnTo>
                  <a:pt x="1814535" y="1700207"/>
                </a:lnTo>
                <a:cubicBezTo>
                  <a:pt x="1814535" y="1777034"/>
                  <a:pt x="1814535" y="1854141"/>
                  <a:pt x="1814535" y="1930968"/>
                </a:cubicBezTo>
                <a:cubicBezTo>
                  <a:pt x="1814535" y="1944757"/>
                  <a:pt x="1813973" y="1958265"/>
                  <a:pt x="1812847" y="1971773"/>
                </a:cubicBezTo>
                <a:cubicBezTo>
                  <a:pt x="1808907" y="2022428"/>
                  <a:pt x="1782454" y="2057323"/>
                  <a:pt x="1736583" y="2077866"/>
                </a:cubicBezTo>
                <a:cubicBezTo>
                  <a:pt x="1651315" y="2115857"/>
                  <a:pt x="1565483" y="2115013"/>
                  <a:pt x="1479933" y="2079836"/>
                </a:cubicBezTo>
                <a:cubicBezTo>
                  <a:pt x="1448696" y="2066891"/>
                  <a:pt x="1426182" y="2044378"/>
                  <a:pt x="1416614" y="2010608"/>
                </a:cubicBezTo>
                <a:lnTo>
                  <a:pt x="1407645" y="1990988"/>
                </a:lnTo>
                <a:lnTo>
                  <a:pt x="1370743" y="1960516"/>
                </a:lnTo>
                <a:cubicBezTo>
                  <a:pt x="1313334" y="1933500"/>
                  <a:pt x="1256770" y="1905359"/>
                  <a:pt x="1197954" y="1882001"/>
                </a:cubicBezTo>
                <a:cubicBezTo>
                  <a:pt x="1032763" y="1816713"/>
                  <a:pt x="861100" y="1775345"/>
                  <a:pt x="685778" y="1751706"/>
                </a:cubicBezTo>
                <a:cubicBezTo>
                  <a:pt x="643566" y="1745796"/>
                  <a:pt x="601072" y="1741294"/>
                  <a:pt x="556327" y="1735665"/>
                </a:cubicBezTo>
                <a:cubicBezTo>
                  <a:pt x="556327" y="1745796"/>
                  <a:pt x="556609" y="1753394"/>
                  <a:pt x="556327" y="1761274"/>
                </a:cubicBezTo>
                <a:cubicBezTo>
                  <a:pt x="553232" y="1819808"/>
                  <a:pt x="551262" y="1878343"/>
                  <a:pt x="546196" y="1936596"/>
                </a:cubicBezTo>
                <a:cubicBezTo>
                  <a:pt x="543382" y="1970084"/>
                  <a:pt x="527904" y="1984436"/>
                  <a:pt x="494135" y="1989502"/>
                </a:cubicBezTo>
                <a:cubicBezTo>
                  <a:pt x="415620" y="2001040"/>
                  <a:pt x="337105" y="2011171"/>
                  <a:pt x="258590" y="2021865"/>
                </a:cubicBezTo>
                <a:cubicBezTo>
                  <a:pt x="197804" y="2030026"/>
                  <a:pt x="136737" y="2038187"/>
                  <a:pt x="75951" y="2046066"/>
                </a:cubicBezTo>
                <a:cubicBezTo>
                  <a:pt x="69760" y="2046910"/>
                  <a:pt x="63851" y="2047473"/>
                  <a:pt x="57659" y="2047473"/>
                </a:cubicBezTo>
                <a:cubicBezTo>
                  <a:pt x="33458" y="2047473"/>
                  <a:pt x="19950" y="2038750"/>
                  <a:pt x="14321" y="2015392"/>
                </a:cubicBezTo>
                <a:cubicBezTo>
                  <a:pt x="8975" y="1992597"/>
                  <a:pt x="5316" y="1969521"/>
                  <a:pt x="3065" y="1946164"/>
                </a:cubicBezTo>
                <a:cubicBezTo>
                  <a:pt x="814" y="1922806"/>
                  <a:pt x="251" y="1899167"/>
                  <a:pt x="251" y="1875810"/>
                </a:cubicBezTo>
                <a:cubicBezTo>
                  <a:pt x="-31" y="1719625"/>
                  <a:pt x="-312" y="1563439"/>
                  <a:pt x="814" y="1407535"/>
                </a:cubicBezTo>
                <a:cubicBezTo>
                  <a:pt x="1095" y="1370107"/>
                  <a:pt x="2221" y="1332679"/>
                  <a:pt x="5598" y="1295250"/>
                </a:cubicBezTo>
                <a:cubicBezTo>
                  <a:pt x="9256" y="1252194"/>
                  <a:pt x="28955" y="1232213"/>
                  <a:pt x="71730" y="1226304"/>
                </a:cubicBezTo>
                <a:cubicBezTo>
                  <a:pt x="177824" y="1211389"/>
                  <a:pt x="284480" y="1197881"/>
                  <a:pt x="390855" y="1183810"/>
                </a:cubicBezTo>
                <a:cubicBezTo>
                  <a:pt x="422936" y="1179589"/>
                  <a:pt x="455018" y="1175649"/>
                  <a:pt x="487099" y="1171990"/>
                </a:cubicBezTo>
                <a:cubicBezTo>
                  <a:pt x="518618" y="1168332"/>
                  <a:pt x="545352" y="1186343"/>
                  <a:pt x="550980" y="1217580"/>
                </a:cubicBezTo>
                <a:cubicBezTo>
                  <a:pt x="555202" y="1240374"/>
                  <a:pt x="556609" y="1264013"/>
                  <a:pt x="557172" y="1287371"/>
                </a:cubicBezTo>
                <a:cubicBezTo>
                  <a:pt x="557734" y="1316075"/>
                  <a:pt x="556609" y="1344498"/>
                  <a:pt x="556327" y="1373202"/>
                </a:cubicBezTo>
                <a:cubicBezTo>
                  <a:pt x="556046" y="1401625"/>
                  <a:pt x="564207" y="1413445"/>
                  <a:pt x="592348" y="1419917"/>
                </a:cubicBezTo>
                <a:cubicBezTo>
                  <a:pt x="652571" y="1433988"/>
                  <a:pt x="713076" y="1447215"/>
                  <a:pt x="773298" y="1461004"/>
                </a:cubicBezTo>
                <a:cubicBezTo>
                  <a:pt x="979294" y="1508563"/>
                  <a:pt x="1185009" y="1556404"/>
                  <a:pt x="1391005" y="1603963"/>
                </a:cubicBezTo>
                <a:lnTo>
                  <a:pt x="1407609" y="1607284"/>
                </a:lnTo>
                <a:lnTo>
                  <a:pt x="1407609" y="1607059"/>
                </a:lnTo>
                <a:cubicBezTo>
                  <a:pt x="1407609" y="1600868"/>
                  <a:pt x="1407609" y="1596365"/>
                  <a:pt x="1407609" y="1591862"/>
                </a:cubicBezTo>
                <a:cubicBezTo>
                  <a:pt x="1407609" y="1564424"/>
                  <a:pt x="1407539" y="1532413"/>
                  <a:pt x="1407504" y="1500402"/>
                </a:cubicBezTo>
                <a:lnTo>
                  <a:pt x="1407598" y="1418604"/>
                </a:lnTo>
                <a:lnTo>
                  <a:pt x="1353787" y="1382311"/>
                </a:lnTo>
                <a:cubicBezTo>
                  <a:pt x="1167772" y="1239071"/>
                  <a:pt x="982037" y="1095549"/>
                  <a:pt x="796303" y="952309"/>
                </a:cubicBezTo>
                <a:cubicBezTo>
                  <a:pt x="742834" y="911222"/>
                  <a:pt x="689928" y="869291"/>
                  <a:pt x="634771" y="830456"/>
                </a:cubicBezTo>
                <a:cubicBezTo>
                  <a:pt x="586930" y="796686"/>
                  <a:pt x="570327" y="751660"/>
                  <a:pt x="575392" y="696502"/>
                </a:cubicBezTo>
                <a:cubicBezTo>
                  <a:pt x="579332" y="653446"/>
                  <a:pt x="584679" y="610671"/>
                  <a:pt x="589463" y="567895"/>
                </a:cubicBezTo>
                <a:cubicBezTo>
                  <a:pt x="590307" y="561423"/>
                  <a:pt x="591152" y="554950"/>
                  <a:pt x="592277" y="545945"/>
                </a:cubicBezTo>
                <a:close/>
                <a:moveTo>
                  <a:pt x="1575261" y="0"/>
                </a:moveTo>
                <a:cubicBezTo>
                  <a:pt x="1578638" y="844"/>
                  <a:pt x="1582015" y="2814"/>
                  <a:pt x="1585392" y="2533"/>
                </a:cubicBezTo>
                <a:cubicBezTo>
                  <a:pt x="1693455" y="-3940"/>
                  <a:pt x="1792513" y="25890"/>
                  <a:pt x="1887913" y="74294"/>
                </a:cubicBezTo>
                <a:cubicBezTo>
                  <a:pt x="2060702" y="161532"/>
                  <a:pt x="2233773" y="247645"/>
                  <a:pt x="2407124" y="334040"/>
                </a:cubicBezTo>
                <a:cubicBezTo>
                  <a:pt x="2517439" y="388916"/>
                  <a:pt x="2628317" y="442666"/>
                  <a:pt x="2738632" y="497542"/>
                </a:cubicBezTo>
                <a:cubicBezTo>
                  <a:pt x="2995001" y="624742"/>
                  <a:pt x="3251370" y="752504"/>
                  <a:pt x="3507458" y="879986"/>
                </a:cubicBezTo>
                <a:cubicBezTo>
                  <a:pt x="3512242" y="882518"/>
                  <a:pt x="3517026" y="885332"/>
                  <a:pt x="3521247" y="890398"/>
                </a:cubicBezTo>
                <a:cubicBezTo>
                  <a:pt x="3514775" y="890679"/>
                  <a:pt x="3508584" y="891242"/>
                  <a:pt x="3502111" y="891524"/>
                </a:cubicBezTo>
                <a:cubicBezTo>
                  <a:pt x="3419657" y="893775"/>
                  <a:pt x="3337202" y="895745"/>
                  <a:pt x="3254747" y="898559"/>
                </a:cubicBezTo>
                <a:cubicBezTo>
                  <a:pt x="3146965" y="902217"/>
                  <a:pt x="3039464" y="907001"/>
                  <a:pt x="2931682" y="910660"/>
                </a:cubicBezTo>
                <a:cubicBezTo>
                  <a:pt x="2821086" y="914318"/>
                  <a:pt x="2710490" y="917132"/>
                  <a:pt x="2599894" y="920509"/>
                </a:cubicBezTo>
                <a:cubicBezTo>
                  <a:pt x="2525037" y="922761"/>
                  <a:pt x="2450181" y="925856"/>
                  <a:pt x="2375043" y="928389"/>
                </a:cubicBezTo>
                <a:cubicBezTo>
                  <a:pt x="2344650" y="929515"/>
                  <a:pt x="2314257" y="930077"/>
                  <a:pt x="2283583" y="930640"/>
                </a:cubicBezTo>
                <a:cubicBezTo>
                  <a:pt x="2219983" y="931766"/>
                  <a:pt x="2173268" y="959626"/>
                  <a:pt x="2141468" y="1015346"/>
                </a:cubicBezTo>
                <a:cubicBezTo>
                  <a:pt x="2112201" y="1066845"/>
                  <a:pt x="2095035" y="1122565"/>
                  <a:pt x="2075617" y="1178004"/>
                </a:cubicBezTo>
                <a:cubicBezTo>
                  <a:pt x="2035938" y="1291696"/>
                  <a:pt x="1997384" y="1405669"/>
                  <a:pt x="1957704" y="1519361"/>
                </a:cubicBezTo>
                <a:cubicBezTo>
                  <a:pt x="1946729" y="1550598"/>
                  <a:pt x="1934065" y="1581272"/>
                  <a:pt x="1921402" y="1613635"/>
                </a:cubicBezTo>
                <a:cubicBezTo>
                  <a:pt x="1917180" y="1610821"/>
                  <a:pt x="1913241" y="1608288"/>
                  <a:pt x="1909301" y="1605193"/>
                </a:cubicBezTo>
                <a:cubicBezTo>
                  <a:pt x="1721878" y="1467862"/>
                  <a:pt x="1534174" y="1330531"/>
                  <a:pt x="1346470" y="1193201"/>
                </a:cubicBezTo>
                <a:cubicBezTo>
                  <a:pt x="1166927" y="1062061"/>
                  <a:pt x="987384" y="931203"/>
                  <a:pt x="808123" y="799782"/>
                </a:cubicBezTo>
                <a:cubicBezTo>
                  <a:pt x="802494" y="795561"/>
                  <a:pt x="797710" y="787681"/>
                  <a:pt x="796303" y="780646"/>
                </a:cubicBezTo>
                <a:cubicBezTo>
                  <a:pt x="791519" y="756163"/>
                  <a:pt x="787861" y="731680"/>
                  <a:pt x="784765" y="706915"/>
                </a:cubicBezTo>
                <a:cubicBezTo>
                  <a:pt x="781107" y="678492"/>
                  <a:pt x="768162" y="655416"/>
                  <a:pt x="745930" y="637687"/>
                </a:cubicBezTo>
                <a:cubicBezTo>
                  <a:pt x="698652" y="599415"/>
                  <a:pt x="651374" y="560861"/>
                  <a:pt x="603815" y="522870"/>
                </a:cubicBezTo>
                <a:cubicBezTo>
                  <a:pt x="595654" y="516397"/>
                  <a:pt x="592840" y="510487"/>
                  <a:pt x="595091" y="499512"/>
                </a:cubicBezTo>
                <a:cubicBezTo>
                  <a:pt x="614509" y="392574"/>
                  <a:pt x="633082" y="285636"/>
                  <a:pt x="652219" y="178699"/>
                </a:cubicBezTo>
                <a:cubicBezTo>
                  <a:pt x="657847" y="147180"/>
                  <a:pt x="666289" y="116506"/>
                  <a:pt x="685144" y="89771"/>
                </a:cubicBezTo>
                <a:cubicBezTo>
                  <a:pt x="711316" y="52625"/>
                  <a:pt x="749307" y="35177"/>
                  <a:pt x="792926" y="32081"/>
                </a:cubicBezTo>
                <a:cubicBezTo>
                  <a:pt x="845270" y="28142"/>
                  <a:pt x="897894" y="26734"/>
                  <a:pt x="950237" y="25046"/>
                </a:cubicBezTo>
                <a:cubicBezTo>
                  <a:pt x="1048733" y="21950"/>
                  <a:pt x="1146947" y="19980"/>
                  <a:pt x="1245442" y="16322"/>
                </a:cubicBezTo>
                <a:cubicBezTo>
                  <a:pt x="1347596" y="12382"/>
                  <a:pt x="1449468" y="7317"/>
                  <a:pt x="1551622" y="2533"/>
                </a:cubicBezTo>
                <a:cubicBezTo>
                  <a:pt x="1555562" y="2251"/>
                  <a:pt x="1559783" y="1126"/>
                  <a:pt x="1563723" y="281"/>
                </a:cubicBezTo>
                <a:cubicBezTo>
                  <a:pt x="1567663" y="0"/>
                  <a:pt x="1571321" y="0"/>
                  <a:pt x="1575261" y="0"/>
                </a:cubicBezTo>
                <a:close/>
              </a:path>
            </a:pathLst>
          </a:custGeom>
          <a:solidFill>
            <a:schemeClr val="accent6"/>
          </a:solidFill>
          <a:ln w="28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C5F0E1-9C8B-4021-88B0-D3E8F350CECF}"/>
              </a:ext>
            </a:extLst>
          </p:cNvPr>
          <p:cNvSpPr txBox="1"/>
          <p:nvPr/>
        </p:nvSpPr>
        <p:spPr>
          <a:xfrm>
            <a:off x="6859915" y="4184541"/>
            <a:ext cx="4635847" cy="73866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400" dirty="0">
                <a:solidFill>
                  <a:schemeClr val="accent3"/>
                </a:solidFill>
              </a:rPr>
              <a:t>We Create Quality </a:t>
            </a:r>
          </a:p>
          <a:p>
            <a:pPr algn="r"/>
            <a:r>
              <a:rPr lang="en-US" altLang="ko-KR" sz="2400" dirty="0">
                <a:solidFill>
                  <a:schemeClr val="accent3"/>
                </a:solidFill>
              </a:rPr>
              <a:t>Professional PPT Presentation</a:t>
            </a:r>
            <a:endParaRPr lang="ko-KR" altLang="en-US" sz="2400" dirty="0">
              <a:solidFill>
                <a:schemeClr val="accent3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883350-5DB7-4BFB-A660-7F09EE292BE9}"/>
              </a:ext>
            </a:extLst>
          </p:cNvPr>
          <p:cNvSpPr txBox="1"/>
          <p:nvPr/>
        </p:nvSpPr>
        <p:spPr>
          <a:xfrm>
            <a:off x="6859917" y="4987798"/>
            <a:ext cx="463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122F96-822A-4223-8DC6-92582D9FADBC}"/>
              </a:ext>
            </a:extLst>
          </p:cNvPr>
          <p:cNvSpPr/>
          <p:nvPr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7A5B49-C99A-4816-A80E-F08943C62BEF}"/>
              </a:ext>
            </a:extLst>
          </p:cNvPr>
          <p:cNvGrpSpPr/>
          <p:nvPr/>
        </p:nvGrpSpPr>
        <p:grpSpPr>
          <a:xfrm>
            <a:off x="9064359" y="2723682"/>
            <a:ext cx="2303626" cy="2356922"/>
            <a:chOff x="9064359" y="2723682"/>
            <a:chExt cx="2303626" cy="2356922"/>
          </a:xfrm>
          <a:solidFill>
            <a:schemeClr val="bg1"/>
          </a:solidFill>
        </p:grpSpPr>
        <p:sp>
          <p:nvSpPr>
            <p:cNvPr id="5" name="Rounded Rectangle 7">
              <a:extLst>
                <a:ext uri="{FF2B5EF4-FFF2-40B4-BE49-F238E27FC236}">
                  <a16:creationId xmlns:a16="http://schemas.microsoft.com/office/drawing/2014/main" id="{BB619027-3093-495F-AAB2-9E96AE8072CA}"/>
                </a:ext>
              </a:extLst>
            </p:cNvPr>
            <p:cNvSpPr/>
            <p:nvPr/>
          </p:nvSpPr>
          <p:spPr>
            <a:xfrm>
              <a:off x="9996243" y="4658697"/>
              <a:ext cx="433068" cy="7404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" name="Rounded Rectangle 8">
              <a:extLst>
                <a:ext uri="{FF2B5EF4-FFF2-40B4-BE49-F238E27FC236}">
                  <a16:creationId xmlns:a16="http://schemas.microsoft.com/office/drawing/2014/main" id="{EBC94994-98C0-4527-B936-F823AADF1771}"/>
                </a:ext>
              </a:extLst>
            </p:cNvPr>
            <p:cNvSpPr/>
            <p:nvPr/>
          </p:nvSpPr>
          <p:spPr>
            <a:xfrm>
              <a:off x="9996243" y="4756832"/>
              <a:ext cx="433068" cy="7404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" name="Rounded Rectangle 9">
              <a:extLst>
                <a:ext uri="{FF2B5EF4-FFF2-40B4-BE49-F238E27FC236}">
                  <a16:creationId xmlns:a16="http://schemas.microsoft.com/office/drawing/2014/main" id="{9561C240-9DF3-49ED-862A-5BE137C17E10}"/>
                </a:ext>
              </a:extLst>
            </p:cNvPr>
            <p:cNvSpPr/>
            <p:nvPr/>
          </p:nvSpPr>
          <p:spPr>
            <a:xfrm>
              <a:off x="9996243" y="4854966"/>
              <a:ext cx="433068" cy="7404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" name="Chord 8">
              <a:extLst>
                <a:ext uri="{FF2B5EF4-FFF2-40B4-BE49-F238E27FC236}">
                  <a16:creationId xmlns:a16="http://schemas.microsoft.com/office/drawing/2014/main" id="{658549DE-3185-40DB-9C91-F224A4F9DB88}"/>
                </a:ext>
              </a:extLst>
            </p:cNvPr>
            <p:cNvSpPr/>
            <p:nvPr/>
          </p:nvSpPr>
          <p:spPr>
            <a:xfrm rot="19366553">
              <a:off x="10081327" y="4849871"/>
              <a:ext cx="279977" cy="230733"/>
            </a:xfrm>
            <a:custGeom>
              <a:avLst/>
              <a:gdLst/>
              <a:ahLst/>
              <a:cxnLst/>
              <a:rect l="l" t="t" r="r" b="b"/>
              <a:pathLst>
                <a:path w="808567" h="666352">
                  <a:moveTo>
                    <a:pt x="11238" y="0"/>
                  </a:moveTo>
                  <a:lnTo>
                    <a:pt x="808567" y="605735"/>
                  </a:lnTo>
                  <a:cubicBezTo>
                    <a:pt x="631295" y="696452"/>
                    <a:pt x="413578" y="686352"/>
                    <a:pt x="241904" y="568647"/>
                  </a:cubicBezTo>
                  <a:cubicBezTo>
                    <a:pt x="54716" y="440307"/>
                    <a:pt x="-32876" y="214793"/>
                    <a:pt x="1123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9" name="Freeform 19">
              <a:extLst>
                <a:ext uri="{FF2B5EF4-FFF2-40B4-BE49-F238E27FC236}">
                  <a16:creationId xmlns:a16="http://schemas.microsoft.com/office/drawing/2014/main" id="{FF452299-58D4-4197-9F7F-B51DF6553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3039" y="3410767"/>
              <a:ext cx="1039477" cy="1222506"/>
            </a:xfrm>
            <a:custGeom>
              <a:avLst/>
              <a:gdLst>
                <a:gd name="T0" fmla="*/ 1239 w 2141"/>
                <a:gd name="T1" fmla="*/ 16 h 2665"/>
                <a:gd name="T2" fmla="*/ 1465 w 2141"/>
                <a:gd name="T3" fmla="*/ 82 h 2665"/>
                <a:gd name="T4" fmla="*/ 1673 w 2141"/>
                <a:gd name="T5" fmla="*/ 194 h 2665"/>
                <a:gd name="T6" fmla="*/ 1855 w 2141"/>
                <a:gd name="T7" fmla="*/ 349 h 2665"/>
                <a:gd name="T8" fmla="*/ 2000 w 2141"/>
                <a:gd name="T9" fmla="*/ 546 h 2665"/>
                <a:gd name="T10" fmla="*/ 2099 w 2141"/>
                <a:gd name="T11" fmla="*/ 777 h 2665"/>
                <a:gd name="T12" fmla="*/ 2141 w 2141"/>
                <a:gd name="T13" fmla="*/ 1039 h 2665"/>
                <a:gd name="T14" fmla="*/ 2119 w 2141"/>
                <a:gd name="T15" fmla="*/ 1331 h 2665"/>
                <a:gd name="T16" fmla="*/ 2051 w 2141"/>
                <a:gd name="T17" fmla="*/ 1562 h 2665"/>
                <a:gd name="T18" fmla="*/ 1959 w 2141"/>
                <a:gd name="T19" fmla="*/ 1722 h 2665"/>
                <a:gd name="T20" fmla="*/ 1853 w 2141"/>
                <a:gd name="T21" fmla="*/ 1859 h 2665"/>
                <a:gd name="T22" fmla="*/ 1743 w 2141"/>
                <a:gd name="T23" fmla="*/ 1990 h 2665"/>
                <a:gd name="T24" fmla="*/ 1644 w 2141"/>
                <a:gd name="T25" fmla="*/ 2133 h 2665"/>
                <a:gd name="T26" fmla="*/ 1578 w 2141"/>
                <a:gd name="T27" fmla="*/ 2265 h 2665"/>
                <a:gd name="T28" fmla="*/ 1542 w 2141"/>
                <a:gd name="T29" fmla="*/ 2384 h 2665"/>
                <a:gd name="T30" fmla="*/ 1535 w 2141"/>
                <a:gd name="T31" fmla="*/ 2512 h 2665"/>
                <a:gd name="T32" fmla="*/ 1495 w 2141"/>
                <a:gd name="T33" fmla="*/ 2608 h 2665"/>
                <a:gd name="T34" fmla="*/ 1430 w 2141"/>
                <a:gd name="T35" fmla="*/ 2661 h 2665"/>
                <a:gd name="T36" fmla="*/ 1302 w 2141"/>
                <a:gd name="T37" fmla="*/ 2665 h 2665"/>
                <a:gd name="T38" fmla="*/ 1103 w 2141"/>
                <a:gd name="T39" fmla="*/ 2664 h 2665"/>
                <a:gd name="T40" fmla="*/ 893 w 2141"/>
                <a:gd name="T41" fmla="*/ 2664 h 2665"/>
                <a:gd name="T42" fmla="*/ 736 w 2141"/>
                <a:gd name="T43" fmla="*/ 2664 h 2665"/>
                <a:gd name="T44" fmla="*/ 668 w 2141"/>
                <a:gd name="T45" fmla="*/ 2629 h 2665"/>
                <a:gd name="T46" fmla="*/ 633 w 2141"/>
                <a:gd name="T47" fmla="*/ 2573 h 2665"/>
                <a:gd name="T48" fmla="*/ 621 w 2141"/>
                <a:gd name="T49" fmla="*/ 2514 h 2665"/>
                <a:gd name="T50" fmla="*/ 621 w 2141"/>
                <a:gd name="T51" fmla="*/ 2441 h 2665"/>
                <a:gd name="T52" fmla="*/ 615 w 2141"/>
                <a:gd name="T53" fmla="*/ 2358 h 2665"/>
                <a:gd name="T54" fmla="*/ 589 w 2141"/>
                <a:gd name="T55" fmla="*/ 2258 h 2665"/>
                <a:gd name="T56" fmla="*/ 522 w 2141"/>
                <a:gd name="T57" fmla="*/ 2136 h 2665"/>
                <a:gd name="T58" fmla="*/ 429 w 2141"/>
                <a:gd name="T59" fmla="*/ 2015 h 2665"/>
                <a:gd name="T60" fmla="*/ 351 w 2141"/>
                <a:gd name="T61" fmla="*/ 1917 h 2665"/>
                <a:gd name="T62" fmla="*/ 250 w 2141"/>
                <a:gd name="T63" fmla="*/ 1794 h 2665"/>
                <a:gd name="T64" fmla="*/ 145 w 2141"/>
                <a:gd name="T65" fmla="*/ 1641 h 2665"/>
                <a:gd name="T66" fmla="*/ 58 w 2141"/>
                <a:gd name="T67" fmla="*/ 1458 h 2665"/>
                <a:gd name="T68" fmla="*/ 6 w 2141"/>
                <a:gd name="T69" fmla="*/ 1244 h 2665"/>
                <a:gd name="T70" fmla="*/ 7 w 2141"/>
                <a:gd name="T71" fmla="*/ 988 h 2665"/>
                <a:gd name="T72" fmla="*/ 58 w 2141"/>
                <a:gd name="T73" fmla="*/ 742 h 2665"/>
                <a:gd name="T74" fmla="*/ 145 w 2141"/>
                <a:gd name="T75" fmla="*/ 540 h 2665"/>
                <a:gd name="T76" fmla="*/ 260 w 2141"/>
                <a:gd name="T77" fmla="*/ 376 h 2665"/>
                <a:gd name="T78" fmla="*/ 394 w 2141"/>
                <a:gd name="T79" fmla="*/ 249 h 2665"/>
                <a:gd name="T80" fmla="*/ 537 w 2141"/>
                <a:gd name="T81" fmla="*/ 152 h 2665"/>
                <a:gd name="T82" fmla="*/ 679 w 2141"/>
                <a:gd name="T83" fmla="*/ 83 h 2665"/>
                <a:gd name="T84" fmla="*/ 813 w 2141"/>
                <a:gd name="T85" fmla="*/ 37 h 2665"/>
                <a:gd name="T86" fmla="*/ 928 w 2141"/>
                <a:gd name="T87" fmla="*/ 9 h 2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41" h="2665">
                  <a:moveTo>
                    <a:pt x="1084" y="0"/>
                  </a:moveTo>
                  <a:lnTo>
                    <a:pt x="1162" y="6"/>
                  </a:lnTo>
                  <a:lnTo>
                    <a:pt x="1239" y="16"/>
                  </a:lnTo>
                  <a:lnTo>
                    <a:pt x="1316" y="32"/>
                  </a:lnTo>
                  <a:lnTo>
                    <a:pt x="1391" y="54"/>
                  </a:lnTo>
                  <a:lnTo>
                    <a:pt x="1465" y="82"/>
                  </a:lnTo>
                  <a:lnTo>
                    <a:pt x="1537" y="114"/>
                  </a:lnTo>
                  <a:lnTo>
                    <a:pt x="1606" y="152"/>
                  </a:lnTo>
                  <a:lnTo>
                    <a:pt x="1673" y="194"/>
                  </a:lnTo>
                  <a:lnTo>
                    <a:pt x="1737" y="242"/>
                  </a:lnTo>
                  <a:lnTo>
                    <a:pt x="1798" y="293"/>
                  </a:lnTo>
                  <a:lnTo>
                    <a:pt x="1855" y="349"/>
                  </a:lnTo>
                  <a:lnTo>
                    <a:pt x="1907" y="410"/>
                  </a:lnTo>
                  <a:lnTo>
                    <a:pt x="1956" y="476"/>
                  </a:lnTo>
                  <a:lnTo>
                    <a:pt x="2000" y="546"/>
                  </a:lnTo>
                  <a:lnTo>
                    <a:pt x="2038" y="618"/>
                  </a:lnTo>
                  <a:lnTo>
                    <a:pt x="2071" y="696"/>
                  </a:lnTo>
                  <a:lnTo>
                    <a:pt x="2099" y="777"/>
                  </a:lnTo>
                  <a:lnTo>
                    <a:pt x="2119" y="861"/>
                  </a:lnTo>
                  <a:lnTo>
                    <a:pt x="2134" y="949"/>
                  </a:lnTo>
                  <a:lnTo>
                    <a:pt x="2141" y="1039"/>
                  </a:lnTo>
                  <a:lnTo>
                    <a:pt x="2141" y="1133"/>
                  </a:lnTo>
                  <a:lnTo>
                    <a:pt x="2135" y="1231"/>
                  </a:lnTo>
                  <a:lnTo>
                    <a:pt x="2119" y="1331"/>
                  </a:lnTo>
                  <a:lnTo>
                    <a:pt x="2096" y="1433"/>
                  </a:lnTo>
                  <a:lnTo>
                    <a:pt x="2076" y="1500"/>
                  </a:lnTo>
                  <a:lnTo>
                    <a:pt x="2051" y="1562"/>
                  </a:lnTo>
                  <a:lnTo>
                    <a:pt x="2023" y="1619"/>
                  </a:lnTo>
                  <a:lnTo>
                    <a:pt x="1993" y="1672"/>
                  </a:lnTo>
                  <a:lnTo>
                    <a:pt x="1959" y="1722"/>
                  </a:lnTo>
                  <a:lnTo>
                    <a:pt x="1926" y="1769"/>
                  </a:lnTo>
                  <a:lnTo>
                    <a:pt x="1889" y="1816"/>
                  </a:lnTo>
                  <a:lnTo>
                    <a:pt x="1853" y="1859"/>
                  </a:lnTo>
                  <a:lnTo>
                    <a:pt x="1815" y="1903"/>
                  </a:lnTo>
                  <a:lnTo>
                    <a:pt x="1779" y="1945"/>
                  </a:lnTo>
                  <a:lnTo>
                    <a:pt x="1743" y="1990"/>
                  </a:lnTo>
                  <a:lnTo>
                    <a:pt x="1708" y="2035"/>
                  </a:lnTo>
                  <a:lnTo>
                    <a:pt x="1676" y="2082"/>
                  </a:lnTo>
                  <a:lnTo>
                    <a:pt x="1644" y="2133"/>
                  </a:lnTo>
                  <a:lnTo>
                    <a:pt x="1616" y="2185"/>
                  </a:lnTo>
                  <a:lnTo>
                    <a:pt x="1597" y="2226"/>
                  </a:lnTo>
                  <a:lnTo>
                    <a:pt x="1578" y="2265"/>
                  </a:lnTo>
                  <a:lnTo>
                    <a:pt x="1564" y="2304"/>
                  </a:lnTo>
                  <a:lnTo>
                    <a:pt x="1551" y="2344"/>
                  </a:lnTo>
                  <a:lnTo>
                    <a:pt x="1542" y="2384"/>
                  </a:lnTo>
                  <a:lnTo>
                    <a:pt x="1536" y="2428"/>
                  </a:lnTo>
                  <a:lnTo>
                    <a:pt x="1536" y="2473"/>
                  </a:lnTo>
                  <a:lnTo>
                    <a:pt x="1535" y="2512"/>
                  </a:lnTo>
                  <a:lnTo>
                    <a:pt x="1526" y="2549"/>
                  </a:lnTo>
                  <a:lnTo>
                    <a:pt x="1513" y="2581"/>
                  </a:lnTo>
                  <a:lnTo>
                    <a:pt x="1495" y="2608"/>
                  </a:lnTo>
                  <a:lnTo>
                    <a:pt x="1475" y="2632"/>
                  </a:lnTo>
                  <a:lnTo>
                    <a:pt x="1453" y="2649"/>
                  </a:lnTo>
                  <a:lnTo>
                    <a:pt x="1430" y="2661"/>
                  </a:lnTo>
                  <a:lnTo>
                    <a:pt x="1408" y="2665"/>
                  </a:lnTo>
                  <a:lnTo>
                    <a:pt x="1359" y="2665"/>
                  </a:lnTo>
                  <a:lnTo>
                    <a:pt x="1302" y="2665"/>
                  </a:lnTo>
                  <a:lnTo>
                    <a:pt x="1239" y="2665"/>
                  </a:lnTo>
                  <a:lnTo>
                    <a:pt x="1172" y="2665"/>
                  </a:lnTo>
                  <a:lnTo>
                    <a:pt x="1103" y="2664"/>
                  </a:lnTo>
                  <a:lnTo>
                    <a:pt x="1031" y="2664"/>
                  </a:lnTo>
                  <a:lnTo>
                    <a:pt x="961" y="2664"/>
                  </a:lnTo>
                  <a:lnTo>
                    <a:pt x="893" y="2664"/>
                  </a:lnTo>
                  <a:lnTo>
                    <a:pt x="828" y="2664"/>
                  </a:lnTo>
                  <a:lnTo>
                    <a:pt x="768" y="2665"/>
                  </a:lnTo>
                  <a:lnTo>
                    <a:pt x="736" y="2664"/>
                  </a:lnTo>
                  <a:lnTo>
                    <a:pt x="708" y="2656"/>
                  </a:lnTo>
                  <a:lnTo>
                    <a:pt x="687" y="2645"/>
                  </a:lnTo>
                  <a:lnTo>
                    <a:pt x="668" y="2629"/>
                  </a:lnTo>
                  <a:lnTo>
                    <a:pt x="652" y="2611"/>
                  </a:lnTo>
                  <a:lnTo>
                    <a:pt x="640" y="2592"/>
                  </a:lnTo>
                  <a:lnTo>
                    <a:pt x="633" y="2573"/>
                  </a:lnTo>
                  <a:lnTo>
                    <a:pt x="627" y="2554"/>
                  </a:lnTo>
                  <a:lnTo>
                    <a:pt x="624" y="2537"/>
                  </a:lnTo>
                  <a:lnTo>
                    <a:pt x="621" y="2514"/>
                  </a:lnTo>
                  <a:lnTo>
                    <a:pt x="621" y="2490"/>
                  </a:lnTo>
                  <a:lnTo>
                    <a:pt x="621" y="2467"/>
                  </a:lnTo>
                  <a:lnTo>
                    <a:pt x="621" y="2441"/>
                  </a:lnTo>
                  <a:lnTo>
                    <a:pt x="621" y="2415"/>
                  </a:lnTo>
                  <a:lnTo>
                    <a:pt x="620" y="2387"/>
                  </a:lnTo>
                  <a:lnTo>
                    <a:pt x="615" y="2358"/>
                  </a:lnTo>
                  <a:lnTo>
                    <a:pt x="609" y="2326"/>
                  </a:lnTo>
                  <a:lnTo>
                    <a:pt x="601" y="2293"/>
                  </a:lnTo>
                  <a:lnTo>
                    <a:pt x="589" y="2258"/>
                  </a:lnTo>
                  <a:lnTo>
                    <a:pt x="572" y="2220"/>
                  </a:lnTo>
                  <a:lnTo>
                    <a:pt x="550" y="2179"/>
                  </a:lnTo>
                  <a:lnTo>
                    <a:pt x="522" y="2136"/>
                  </a:lnTo>
                  <a:lnTo>
                    <a:pt x="489" y="2090"/>
                  </a:lnTo>
                  <a:lnTo>
                    <a:pt x="448" y="2041"/>
                  </a:lnTo>
                  <a:lnTo>
                    <a:pt x="429" y="2015"/>
                  </a:lnTo>
                  <a:lnTo>
                    <a:pt x="407" y="1984"/>
                  </a:lnTo>
                  <a:lnTo>
                    <a:pt x="380" y="1952"/>
                  </a:lnTo>
                  <a:lnTo>
                    <a:pt x="351" y="1917"/>
                  </a:lnTo>
                  <a:lnTo>
                    <a:pt x="319" y="1878"/>
                  </a:lnTo>
                  <a:lnTo>
                    <a:pt x="285" y="1837"/>
                  </a:lnTo>
                  <a:lnTo>
                    <a:pt x="250" y="1794"/>
                  </a:lnTo>
                  <a:lnTo>
                    <a:pt x="214" y="1746"/>
                  </a:lnTo>
                  <a:lnTo>
                    <a:pt x="179" y="1695"/>
                  </a:lnTo>
                  <a:lnTo>
                    <a:pt x="145" y="1641"/>
                  </a:lnTo>
                  <a:lnTo>
                    <a:pt x="113" y="1583"/>
                  </a:lnTo>
                  <a:lnTo>
                    <a:pt x="84" y="1523"/>
                  </a:lnTo>
                  <a:lnTo>
                    <a:pt x="58" y="1458"/>
                  </a:lnTo>
                  <a:lnTo>
                    <a:pt x="36" y="1391"/>
                  </a:lnTo>
                  <a:lnTo>
                    <a:pt x="19" y="1318"/>
                  </a:lnTo>
                  <a:lnTo>
                    <a:pt x="6" y="1244"/>
                  </a:lnTo>
                  <a:lnTo>
                    <a:pt x="0" y="1164"/>
                  </a:lnTo>
                  <a:lnTo>
                    <a:pt x="0" y="1081"/>
                  </a:lnTo>
                  <a:lnTo>
                    <a:pt x="7" y="988"/>
                  </a:lnTo>
                  <a:lnTo>
                    <a:pt x="19" y="901"/>
                  </a:lnTo>
                  <a:lnTo>
                    <a:pt x="36" y="819"/>
                  </a:lnTo>
                  <a:lnTo>
                    <a:pt x="58" y="742"/>
                  </a:lnTo>
                  <a:lnTo>
                    <a:pt x="83" y="669"/>
                  </a:lnTo>
                  <a:lnTo>
                    <a:pt x="112" y="602"/>
                  </a:lnTo>
                  <a:lnTo>
                    <a:pt x="145" y="540"/>
                  </a:lnTo>
                  <a:lnTo>
                    <a:pt x="180" y="480"/>
                  </a:lnTo>
                  <a:lnTo>
                    <a:pt x="220" y="426"/>
                  </a:lnTo>
                  <a:lnTo>
                    <a:pt x="260" y="376"/>
                  </a:lnTo>
                  <a:lnTo>
                    <a:pt x="304" y="330"/>
                  </a:lnTo>
                  <a:lnTo>
                    <a:pt x="348" y="287"/>
                  </a:lnTo>
                  <a:lnTo>
                    <a:pt x="394" y="249"/>
                  </a:lnTo>
                  <a:lnTo>
                    <a:pt x="441" y="213"/>
                  </a:lnTo>
                  <a:lnTo>
                    <a:pt x="489" y="181"/>
                  </a:lnTo>
                  <a:lnTo>
                    <a:pt x="537" y="152"/>
                  </a:lnTo>
                  <a:lnTo>
                    <a:pt x="585" y="125"/>
                  </a:lnTo>
                  <a:lnTo>
                    <a:pt x="633" y="104"/>
                  </a:lnTo>
                  <a:lnTo>
                    <a:pt x="679" y="83"/>
                  </a:lnTo>
                  <a:lnTo>
                    <a:pt x="726" y="64"/>
                  </a:lnTo>
                  <a:lnTo>
                    <a:pt x="769" y="50"/>
                  </a:lnTo>
                  <a:lnTo>
                    <a:pt x="813" y="37"/>
                  </a:lnTo>
                  <a:lnTo>
                    <a:pt x="854" y="25"/>
                  </a:lnTo>
                  <a:lnTo>
                    <a:pt x="892" y="16"/>
                  </a:lnTo>
                  <a:lnTo>
                    <a:pt x="928" y="9"/>
                  </a:lnTo>
                  <a:lnTo>
                    <a:pt x="1007" y="2"/>
                  </a:lnTo>
                  <a:lnTo>
                    <a:pt x="10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FB4898A-2A31-4B4D-9BAA-D9D595860EFC}"/>
                </a:ext>
              </a:extLst>
            </p:cNvPr>
            <p:cNvSpPr/>
            <p:nvPr/>
          </p:nvSpPr>
          <p:spPr>
            <a:xfrm>
              <a:off x="10176254" y="2723682"/>
              <a:ext cx="73047" cy="486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4ADDC0-FEB8-412D-83D9-63EF0C86903B}"/>
                </a:ext>
              </a:extLst>
            </p:cNvPr>
            <p:cNvSpPr/>
            <p:nvPr/>
          </p:nvSpPr>
          <p:spPr>
            <a:xfrm rot="8100000">
              <a:off x="9590460" y="2929530"/>
              <a:ext cx="73047" cy="486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61B7982-01A4-4704-943F-7DB820CD5A49}"/>
                </a:ext>
              </a:extLst>
            </p:cNvPr>
            <p:cNvSpPr/>
            <p:nvPr/>
          </p:nvSpPr>
          <p:spPr>
            <a:xfrm rot="16800000">
              <a:off x="9271325" y="3430622"/>
              <a:ext cx="73047" cy="486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" name="Rectangle 116">
              <a:extLst>
                <a:ext uri="{FF2B5EF4-FFF2-40B4-BE49-F238E27FC236}">
                  <a16:creationId xmlns:a16="http://schemas.microsoft.com/office/drawing/2014/main" id="{1FF9C9A7-E302-43CE-8AC4-6E0D9E0079EA}"/>
                </a:ext>
              </a:extLst>
            </p:cNvPr>
            <p:cNvSpPr/>
            <p:nvPr/>
          </p:nvSpPr>
          <p:spPr>
            <a:xfrm rot="13500000" flipH="1">
              <a:off x="10768836" y="2929530"/>
              <a:ext cx="73047" cy="486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" name="Rectangle 118">
              <a:extLst>
                <a:ext uri="{FF2B5EF4-FFF2-40B4-BE49-F238E27FC236}">
                  <a16:creationId xmlns:a16="http://schemas.microsoft.com/office/drawing/2014/main" id="{28CABEF6-4775-4230-916B-403512CCF5BE}"/>
                </a:ext>
              </a:extLst>
            </p:cNvPr>
            <p:cNvSpPr/>
            <p:nvPr/>
          </p:nvSpPr>
          <p:spPr>
            <a:xfrm rot="4800000" flipH="1">
              <a:off x="11087971" y="3430622"/>
              <a:ext cx="73047" cy="486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101B5C0-B64F-4AEE-9333-28AE248E905F}"/>
              </a:ext>
            </a:extLst>
          </p:cNvPr>
          <p:cNvSpPr txBox="1"/>
          <p:nvPr/>
        </p:nvSpPr>
        <p:spPr>
          <a:xfrm>
            <a:off x="845289" y="1296326"/>
            <a:ext cx="10512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Reports and Presentations with our Templates. You can simply impress your audience and add a unique zing and appeal to your Reports and Presentations with our Templates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C1B6432-8A38-49A0-9113-2AA8ABB18842}"/>
              </a:ext>
            </a:extLst>
          </p:cNvPr>
          <p:cNvGrpSpPr/>
          <p:nvPr/>
        </p:nvGrpSpPr>
        <p:grpSpPr>
          <a:xfrm>
            <a:off x="4560120" y="5636802"/>
            <a:ext cx="3071762" cy="786222"/>
            <a:chOff x="2714217" y="4244551"/>
            <a:chExt cx="2585075" cy="78622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EE7594-6C22-450A-B241-0D79A24C7FA9}"/>
                </a:ext>
              </a:extLst>
            </p:cNvPr>
            <p:cNvSpPr txBox="1"/>
            <p:nvPr/>
          </p:nvSpPr>
          <p:spPr>
            <a:xfrm>
              <a:off x="2714217" y="4569108"/>
              <a:ext cx="25850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8" name="Content Placeholder 3">
              <a:extLst>
                <a:ext uri="{FF2B5EF4-FFF2-40B4-BE49-F238E27FC236}">
                  <a16:creationId xmlns:a16="http://schemas.microsoft.com/office/drawing/2014/main" id="{C996D695-E33B-49ED-B2AF-67135EBD49F2}"/>
                </a:ext>
              </a:extLst>
            </p:cNvPr>
            <p:cNvSpPr txBox="1">
              <a:spLocks/>
            </p:cNvSpPr>
            <p:nvPr/>
          </p:nvSpPr>
          <p:spPr>
            <a:xfrm>
              <a:off x="2714218" y="4244551"/>
              <a:ext cx="2585074" cy="32225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3E2A3215-E4A7-43E4-810C-FFC77C95E1A4}"/>
              </a:ext>
            </a:extLst>
          </p:cNvPr>
          <p:cNvSpPr txBox="1">
            <a:spLocks/>
          </p:cNvSpPr>
          <p:nvPr/>
        </p:nvSpPr>
        <p:spPr>
          <a:xfrm>
            <a:off x="791026" y="2845133"/>
            <a:ext cx="2376618" cy="4019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303557A-F5BA-4B5A-900D-361745A97AED}"/>
              </a:ext>
            </a:extLst>
          </p:cNvPr>
          <p:cNvSpPr/>
          <p:nvPr/>
        </p:nvSpPr>
        <p:spPr>
          <a:xfrm rot="18900000" flipV="1">
            <a:off x="9914425" y="3864491"/>
            <a:ext cx="669734" cy="556516"/>
          </a:xfrm>
          <a:custGeom>
            <a:avLst/>
            <a:gdLst>
              <a:gd name="connsiteX0" fmla="*/ 662869 w 669734"/>
              <a:gd name="connsiteY0" fmla="*/ 394553 h 556516"/>
              <a:gd name="connsiteX1" fmla="*/ 551062 w 669734"/>
              <a:gd name="connsiteY1" fmla="*/ 151859 h 556516"/>
              <a:gd name="connsiteX2" fmla="*/ 309459 w 669734"/>
              <a:gd name="connsiteY2" fmla="*/ 173325 h 556516"/>
              <a:gd name="connsiteX3" fmla="*/ 244112 w 669734"/>
              <a:gd name="connsiteY3" fmla="*/ 200381 h 556516"/>
              <a:gd name="connsiteX4" fmla="*/ 43731 w 669734"/>
              <a:gd name="connsiteY4" fmla="*/ 0 h 556516"/>
              <a:gd name="connsiteX5" fmla="*/ 0 w 669734"/>
              <a:gd name="connsiteY5" fmla="*/ 43731 h 556516"/>
              <a:gd name="connsiteX6" fmla="*/ 196668 w 669734"/>
              <a:gd name="connsiteY6" fmla="*/ 240399 h 556516"/>
              <a:gd name="connsiteX7" fmla="*/ 175917 w 669734"/>
              <a:gd name="connsiteY7" fmla="*/ 282796 h 556516"/>
              <a:gd name="connsiteX8" fmla="*/ 148962 w 669734"/>
              <a:gd name="connsiteY8" fmla="*/ 459686 h 556516"/>
              <a:gd name="connsiteX9" fmla="*/ 322487 w 669734"/>
              <a:gd name="connsiteY9" fmla="*/ 553205 h 556516"/>
              <a:gd name="connsiteX10" fmla="*/ 259277 w 669734"/>
              <a:gd name="connsiteY10" fmla="*/ 302045 h 556516"/>
              <a:gd name="connsiteX11" fmla="*/ 233426 w 669734"/>
              <a:gd name="connsiteY11" fmla="*/ 240580 h 556516"/>
              <a:gd name="connsiteX12" fmla="*/ 328431 w 669734"/>
              <a:gd name="connsiteY12" fmla="*/ 287735 h 556516"/>
              <a:gd name="connsiteX13" fmla="*/ 662869 w 669734"/>
              <a:gd name="connsiteY13" fmla="*/ 394553 h 556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69734" h="556516">
                <a:moveTo>
                  <a:pt x="662869" y="394553"/>
                </a:moveTo>
                <a:cubicBezTo>
                  <a:pt x="690452" y="318643"/>
                  <a:pt x="631232" y="188858"/>
                  <a:pt x="551062" y="151859"/>
                </a:cubicBezTo>
                <a:cubicBezTo>
                  <a:pt x="506726" y="125762"/>
                  <a:pt x="418615" y="135022"/>
                  <a:pt x="309459" y="173325"/>
                </a:cubicBezTo>
                <a:lnTo>
                  <a:pt x="244112" y="200381"/>
                </a:lnTo>
                <a:lnTo>
                  <a:pt x="43731" y="0"/>
                </a:lnTo>
                <a:lnTo>
                  <a:pt x="0" y="43731"/>
                </a:lnTo>
                <a:lnTo>
                  <a:pt x="196668" y="240399"/>
                </a:lnTo>
                <a:lnTo>
                  <a:pt x="175917" y="282796"/>
                </a:lnTo>
                <a:cubicBezTo>
                  <a:pt x="142679" y="361395"/>
                  <a:pt x="131794" y="425839"/>
                  <a:pt x="148962" y="459686"/>
                </a:cubicBezTo>
                <a:cubicBezTo>
                  <a:pt x="172503" y="520419"/>
                  <a:pt x="265324" y="570009"/>
                  <a:pt x="322487" y="553205"/>
                </a:cubicBezTo>
                <a:cubicBezTo>
                  <a:pt x="353361" y="484564"/>
                  <a:pt x="305601" y="399793"/>
                  <a:pt x="259277" y="302045"/>
                </a:cubicBezTo>
                <a:lnTo>
                  <a:pt x="233426" y="240580"/>
                </a:lnTo>
                <a:lnTo>
                  <a:pt x="328431" y="287735"/>
                </a:lnTo>
                <a:cubicBezTo>
                  <a:pt x="456747" y="358698"/>
                  <a:pt x="567384" y="430502"/>
                  <a:pt x="662869" y="39455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33" name="그룹 36">
            <a:extLst>
              <a:ext uri="{FF2B5EF4-FFF2-40B4-BE49-F238E27FC236}">
                <a16:creationId xmlns:a16="http://schemas.microsoft.com/office/drawing/2014/main" id="{EBDD860B-BABA-4FE0-8AB0-40CFA9EB496D}"/>
              </a:ext>
            </a:extLst>
          </p:cNvPr>
          <p:cNvGrpSpPr/>
          <p:nvPr/>
        </p:nvGrpSpPr>
        <p:grpSpPr>
          <a:xfrm>
            <a:off x="6319857" y="4022020"/>
            <a:ext cx="3956474" cy="2066287"/>
            <a:chOff x="6319854" y="4022016"/>
            <a:chExt cx="3956473" cy="2066287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DE120B2-6D47-46E3-9746-7714363BCCED}"/>
                </a:ext>
              </a:extLst>
            </p:cNvPr>
            <p:cNvGrpSpPr/>
            <p:nvPr/>
          </p:nvGrpSpPr>
          <p:grpSpPr>
            <a:xfrm>
              <a:off x="9196326" y="5008303"/>
              <a:ext cx="1080001" cy="1080000"/>
              <a:chOff x="9196326" y="5008303"/>
              <a:chExt cx="1080001" cy="108000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3551606-97EB-448F-BA6B-E0CA71F2A051}"/>
                  </a:ext>
                </a:extLst>
              </p:cNvPr>
              <p:cNvSpPr/>
              <p:nvPr/>
            </p:nvSpPr>
            <p:spPr>
              <a:xfrm rot="10800000">
                <a:off x="10156012" y="5043828"/>
                <a:ext cx="120315" cy="5403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Block Arc 43">
                <a:extLst>
                  <a:ext uri="{FF2B5EF4-FFF2-40B4-BE49-F238E27FC236}">
                    <a16:creationId xmlns:a16="http://schemas.microsoft.com/office/drawing/2014/main" id="{40FCA0A8-BA03-4C78-8F69-ED145A7F296D}"/>
                  </a:ext>
                </a:extLst>
              </p:cNvPr>
              <p:cNvSpPr/>
              <p:nvPr/>
            </p:nvSpPr>
            <p:spPr>
              <a:xfrm rot="10800000">
                <a:off x="9196327" y="5008303"/>
                <a:ext cx="1080000" cy="1080000"/>
              </a:xfrm>
              <a:prstGeom prst="blockArc">
                <a:avLst>
                  <a:gd name="adj1" fmla="val 10795309"/>
                  <a:gd name="adj2" fmla="val 21580245"/>
                  <a:gd name="adj3" fmla="val 1105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32">
                <a:extLst>
                  <a:ext uri="{FF2B5EF4-FFF2-40B4-BE49-F238E27FC236}">
                    <a16:creationId xmlns:a16="http://schemas.microsoft.com/office/drawing/2014/main" id="{1BC1A73F-16DE-4EB5-9865-A1EA3E462692}"/>
                  </a:ext>
                </a:extLst>
              </p:cNvPr>
              <p:cNvSpPr/>
              <p:nvPr/>
            </p:nvSpPr>
            <p:spPr>
              <a:xfrm rot="10800000">
                <a:off x="9196326" y="5043827"/>
                <a:ext cx="120315" cy="5099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5" name="그룹 90">
              <a:extLst>
                <a:ext uri="{FF2B5EF4-FFF2-40B4-BE49-F238E27FC236}">
                  <a16:creationId xmlns:a16="http://schemas.microsoft.com/office/drawing/2014/main" id="{58D92DAB-7E4A-4F90-8707-4334C3C1CE04}"/>
                </a:ext>
              </a:extLst>
            </p:cNvPr>
            <p:cNvGrpSpPr/>
            <p:nvPr/>
          </p:nvGrpSpPr>
          <p:grpSpPr>
            <a:xfrm rot="10800000">
              <a:off x="8236185" y="4022016"/>
              <a:ext cx="1080001" cy="1080000"/>
              <a:chOff x="9196326" y="5008303"/>
              <a:chExt cx="1080001" cy="1080000"/>
            </a:xfrm>
          </p:grpSpPr>
          <p:sp>
            <p:nvSpPr>
              <p:cNvPr id="40" name="Rectangle 32">
                <a:extLst>
                  <a:ext uri="{FF2B5EF4-FFF2-40B4-BE49-F238E27FC236}">
                    <a16:creationId xmlns:a16="http://schemas.microsoft.com/office/drawing/2014/main" id="{21C19954-769C-41E6-AD89-CEC23CC21443}"/>
                  </a:ext>
                </a:extLst>
              </p:cNvPr>
              <p:cNvSpPr/>
              <p:nvPr/>
            </p:nvSpPr>
            <p:spPr>
              <a:xfrm rot="10800000">
                <a:off x="10156012" y="5043828"/>
                <a:ext cx="120315" cy="5403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41" name="Block Arc 83">
                <a:extLst>
                  <a:ext uri="{FF2B5EF4-FFF2-40B4-BE49-F238E27FC236}">
                    <a16:creationId xmlns:a16="http://schemas.microsoft.com/office/drawing/2014/main" id="{20B55081-2A60-4BF6-A527-6B040C3D969A}"/>
                  </a:ext>
                </a:extLst>
              </p:cNvPr>
              <p:cNvSpPr/>
              <p:nvPr/>
            </p:nvSpPr>
            <p:spPr>
              <a:xfrm rot="10800000">
                <a:off x="9196327" y="5008303"/>
                <a:ext cx="1080000" cy="1080000"/>
              </a:xfrm>
              <a:prstGeom prst="blockArc">
                <a:avLst>
                  <a:gd name="adj1" fmla="val 10795309"/>
                  <a:gd name="adj2" fmla="val 21580245"/>
                  <a:gd name="adj3" fmla="val 1105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32">
                <a:extLst>
                  <a:ext uri="{FF2B5EF4-FFF2-40B4-BE49-F238E27FC236}">
                    <a16:creationId xmlns:a16="http://schemas.microsoft.com/office/drawing/2014/main" id="{07BDC43B-F510-4596-9892-C67674E276D8}"/>
                  </a:ext>
                </a:extLst>
              </p:cNvPr>
              <p:cNvSpPr/>
              <p:nvPr/>
            </p:nvSpPr>
            <p:spPr>
              <a:xfrm rot="10800000">
                <a:off x="9196326" y="5043827"/>
                <a:ext cx="120315" cy="5099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36" name="Block Arc 83">
              <a:extLst>
                <a:ext uri="{FF2B5EF4-FFF2-40B4-BE49-F238E27FC236}">
                  <a16:creationId xmlns:a16="http://schemas.microsoft.com/office/drawing/2014/main" id="{C0A3EEB7-CA91-4EAD-B3A5-5CFF5ED638DC}"/>
                </a:ext>
              </a:extLst>
            </p:cNvPr>
            <p:cNvSpPr/>
            <p:nvPr/>
          </p:nvSpPr>
          <p:spPr>
            <a:xfrm rot="5400000">
              <a:off x="7276738" y="4503827"/>
              <a:ext cx="1080000" cy="1080000"/>
            </a:xfrm>
            <a:prstGeom prst="blockArc">
              <a:avLst>
                <a:gd name="adj1" fmla="val 16247493"/>
                <a:gd name="adj2" fmla="val 21580245"/>
                <a:gd name="adj3" fmla="val 110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7" name="Rectangle 32">
              <a:extLst>
                <a:ext uri="{FF2B5EF4-FFF2-40B4-BE49-F238E27FC236}">
                  <a16:creationId xmlns:a16="http://schemas.microsoft.com/office/drawing/2014/main" id="{81F1E76F-661F-47E1-9BD5-6D94AA2D79DB}"/>
                </a:ext>
              </a:extLst>
            </p:cNvPr>
            <p:cNvSpPr/>
            <p:nvPr/>
          </p:nvSpPr>
          <p:spPr>
            <a:xfrm rot="16200000">
              <a:off x="7270818" y="5028315"/>
              <a:ext cx="120315" cy="9907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8" name="Block Arc 83">
              <a:extLst>
                <a:ext uri="{FF2B5EF4-FFF2-40B4-BE49-F238E27FC236}">
                  <a16:creationId xmlns:a16="http://schemas.microsoft.com/office/drawing/2014/main" id="{51531F88-EB56-4C39-927B-D050B8DBB86A}"/>
                </a:ext>
              </a:extLst>
            </p:cNvPr>
            <p:cNvSpPr/>
            <p:nvPr/>
          </p:nvSpPr>
          <p:spPr>
            <a:xfrm rot="16200000" flipH="1">
              <a:off x="6319854" y="4503827"/>
              <a:ext cx="1080000" cy="1080000"/>
            </a:xfrm>
            <a:prstGeom prst="blockArc">
              <a:avLst>
                <a:gd name="adj1" fmla="val 16247493"/>
                <a:gd name="adj2" fmla="val 21580245"/>
                <a:gd name="adj3" fmla="val 110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9" name="Rectangle 32">
              <a:extLst>
                <a:ext uri="{FF2B5EF4-FFF2-40B4-BE49-F238E27FC236}">
                  <a16:creationId xmlns:a16="http://schemas.microsoft.com/office/drawing/2014/main" id="{A59415C9-FDF7-4ADF-80A6-E988B508E41D}"/>
                </a:ext>
              </a:extLst>
            </p:cNvPr>
            <p:cNvSpPr/>
            <p:nvPr/>
          </p:nvSpPr>
          <p:spPr>
            <a:xfrm>
              <a:off x="6319854" y="4186898"/>
              <a:ext cx="120315" cy="8779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grpSp>
        <p:nvGrpSpPr>
          <p:cNvPr id="46" name="그룹 101">
            <a:extLst>
              <a:ext uri="{FF2B5EF4-FFF2-40B4-BE49-F238E27FC236}">
                <a16:creationId xmlns:a16="http://schemas.microsoft.com/office/drawing/2014/main" id="{E28B43F7-2449-4415-BC79-D5DC75AFF9A4}"/>
              </a:ext>
            </a:extLst>
          </p:cNvPr>
          <p:cNvGrpSpPr/>
          <p:nvPr/>
        </p:nvGrpSpPr>
        <p:grpSpPr>
          <a:xfrm flipH="1">
            <a:off x="1910655" y="4022020"/>
            <a:ext cx="3956474" cy="2066287"/>
            <a:chOff x="6319854" y="4022016"/>
            <a:chExt cx="3956473" cy="2066287"/>
          </a:xfrm>
        </p:grpSpPr>
        <p:grpSp>
          <p:nvGrpSpPr>
            <p:cNvPr id="47" name="그룹 102">
              <a:extLst>
                <a:ext uri="{FF2B5EF4-FFF2-40B4-BE49-F238E27FC236}">
                  <a16:creationId xmlns:a16="http://schemas.microsoft.com/office/drawing/2014/main" id="{E20E6DCB-A621-4A58-AA7D-024F82C8CF06}"/>
                </a:ext>
              </a:extLst>
            </p:cNvPr>
            <p:cNvGrpSpPr/>
            <p:nvPr/>
          </p:nvGrpSpPr>
          <p:grpSpPr>
            <a:xfrm>
              <a:off x="9196326" y="4360204"/>
              <a:ext cx="1080001" cy="1728099"/>
              <a:chOff x="9196326" y="4360204"/>
              <a:chExt cx="1080001" cy="1728099"/>
            </a:xfrm>
          </p:grpSpPr>
          <p:sp>
            <p:nvSpPr>
              <p:cNvPr id="56" name="Rectangle 32">
                <a:extLst>
                  <a:ext uri="{FF2B5EF4-FFF2-40B4-BE49-F238E27FC236}">
                    <a16:creationId xmlns:a16="http://schemas.microsoft.com/office/drawing/2014/main" id="{A3D4C77F-24F1-42CC-9A53-CEB03C319FE4}"/>
                  </a:ext>
                </a:extLst>
              </p:cNvPr>
              <p:cNvSpPr/>
              <p:nvPr/>
            </p:nvSpPr>
            <p:spPr>
              <a:xfrm rot="10800000">
                <a:off x="10156012" y="4360204"/>
                <a:ext cx="120315" cy="1224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7" name="Block Arc 83">
                <a:extLst>
                  <a:ext uri="{FF2B5EF4-FFF2-40B4-BE49-F238E27FC236}">
                    <a16:creationId xmlns:a16="http://schemas.microsoft.com/office/drawing/2014/main" id="{2CECC153-561F-4383-A4AB-18893B89231A}"/>
                  </a:ext>
                </a:extLst>
              </p:cNvPr>
              <p:cNvSpPr/>
              <p:nvPr/>
            </p:nvSpPr>
            <p:spPr>
              <a:xfrm rot="10800000">
                <a:off x="9196327" y="5008303"/>
                <a:ext cx="1080000" cy="1080000"/>
              </a:xfrm>
              <a:prstGeom prst="blockArc">
                <a:avLst>
                  <a:gd name="adj1" fmla="val 10795309"/>
                  <a:gd name="adj2" fmla="val 21580245"/>
                  <a:gd name="adj3" fmla="val 1105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32">
                <a:extLst>
                  <a:ext uri="{FF2B5EF4-FFF2-40B4-BE49-F238E27FC236}">
                    <a16:creationId xmlns:a16="http://schemas.microsoft.com/office/drawing/2014/main" id="{9C7B7B22-359D-4A80-9AD4-621CBB573939}"/>
                  </a:ext>
                </a:extLst>
              </p:cNvPr>
              <p:cNvSpPr/>
              <p:nvPr/>
            </p:nvSpPr>
            <p:spPr>
              <a:xfrm rot="10800000">
                <a:off x="9196326" y="5043827"/>
                <a:ext cx="120315" cy="5099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8" name="그룹 103">
              <a:extLst>
                <a:ext uri="{FF2B5EF4-FFF2-40B4-BE49-F238E27FC236}">
                  <a16:creationId xmlns:a16="http://schemas.microsoft.com/office/drawing/2014/main" id="{6C199A4B-A975-44D2-9BA9-E54DF88567BC}"/>
                </a:ext>
              </a:extLst>
            </p:cNvPr>
            <p:cNvGrpSpPr/>
            <p:nvPr/>
          </p:nvGrpSpPr>
          <p:grpSpPr>
            <a:xfrm rot="10800000">
              <a:off x="8236185" y="4022016"/>
              <a:ext cx="1080001" cy="1080000"/>
              <a:chOff x="9196326" y="5008303"/>
              <a:chExt cx="1080001" cy="1080000"/>
            </a:xfrm>
          </p:grpSpPr>
          <p:sp>
            <p:nvSpPr>
              <p:cNvPr id="53" name="Rectangle 32">
                <a:extLst>
                  <a:ext uri="{FF2B5EF4-FFF2-40B4-BE49-F238E27FC236}">
                    <a16:creationId xmlns:a16="http://schemas.microsoft.com/office/drawing/2014/main" id="{08CDD858-E975-4F5F-B1B2-F0B7BDF9FFDF}"/>
                  </a:ext>
                </a:extLst>
              </p:cNvPr>
              <p:cNvSpPr/>
              <p:nvPr/>
            </p:nvSpPr>
            <p:spPr>
              <a:xfrm rot="10800000">
                <a:off x="10156012" y="5043828"/>
                <a:ext cx="120315" cy="5403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54" name="Block Arc 83">
                <a:extLst>
                  <a:ext uri="{FF2B5EF4-FFF2-40B4-BE49-F238E27FC236}">
                    <a16:creationId xmlns:a16="http://schemas.microsoft.com/office/drawing/2014/main" id="{44E9509E-781E-4DD4-8E11-9C362062EB5D}"/>
                  </a:ext>
                </a:extLst>
              </p:cNvPr>
              <p:cNvSpPr/>
              <p:nvPr/>
            </p:nvSpPr>
            <p:spPr>
              <a:xfrm rot="10800000">
                <a:off x="9196327" y="5008303"/>
                <a:ext cx="1080000" cy="1080000"/>
              </a:xfrm>
              <a:prstGeom prst="blockArc">
                <a:avLst>
                  <a:gd name="adj1" fmla="val 10795309"/>
                  <a:gd name="adj2" fmla="val 21580245"/>
                  <a:gd name="adj3" fmla="val 1105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32">
                <a:extLst>
                  <a:ext uri="{FF2B5EF4-FFF2-40B4-BE49-F238E27FC236}">
                    <a16:creationId xmlns:a16="http://schemas.microsoft.com/office/drawing/2014/main" id="{BD8896E9-E144-46E2-A406-9CB3A293553C}"/>
                  </a:ext>
                </a:extLst>
              </p:cNvPr>
              <p:cNvSpPr/>
              <p:nvPr/>
            </p:nvSpPr>
            <p:spPr>
              <a:xfrm rot="10800000">
                <a:off x="9196326" y="5043827"/>
                <a:ext cx="120315" cy="5099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49" name="Block Arc 83">
              <a:extLst>
                <a:ext uri="{FF2B5EF4-FFF2-40B4-BE49-F238E27FC236}">
                  <a16:creationId xmlns:a16="http://schemas.microsoft.com/office/drawing/2014/main" id="{6BC07D11-4F11-47ED-A00F-068C919C3604}"/>
                </a:ext>
              </a:extLst>
            </p:cNvPr>
            <p:cNvSpPr/>
            <p:nvPr/>
          </p:nvSpPr>
          <p:spPr>
            <a:xfrm rot="5400000">
              <a:off x="7276738" y="4503827"/>
              <a:ext cx="1080000" cy="1080000"/>
            </a:xfrm>
            <a:prstGeom prst="blockArc">
              <a:avLst>
                <a:gd name="adj1" fmla="val 16247493"/>
                <a:gd name="adj2" fmla="val 21580245"/>
                <a:gd name="adj3" fmla="val 110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0" name="Rectangle 32">
              <a:extLst>
                <a:ext uri="{FF2B5EF4-FFF2-40B4-BE49-F238E27FC236}">
                  <a16:creationId xmlns:a16="http://schemas.microsoft.com/office/drawing/2014/main" id="{1174A5BE-42DD-46B8-AF3C-B6E8C0361E30}"/>
                </a:ext>
              </a:extLst>
            </p:cNvPr>
            <p:cNvSpPr/>
            <p:nvPr/>
          </p:nvSpPr>
          <p:spPr>
            <a:xfrm rot="16200000">
              <a:off x="7270818" y="5028315"/>
              <a:ext cx="120315" cy="9907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51" name="Block Arc 83">
              <a:extLst>
                <a:ext uri="{FF2B5EF4-FFF2-40B4-BE49-F238E27FC236}">
                  <a16:creationId xmlns:a16="http://schemas.microsoft.com/office/drawing/2014/main" id="{9F1A4AD1-1201-4DF3-B5B2-B22A27CC37AA}"/>
                </a:ext>
              </a:extLst>
            </p:cNvPr>
            <p:cNvSpPr/>
            <p:nvPr/>
          </p:nvSpPr>
          <p:spPr>
            <a:xfrm rot="16200000" flipH="1">
              <a:off x="6319854" y="4503827"/>
              <a:ext cx="1080000" cy="1080000"/>
            </a:xfrm>
            <a:prstGeom prst="blockArc">
              <a:avLst>
                <a:gd name="adj1" fmla="val 16247493"/>
                <a:gd name="adj2" fmla="val 21580245"/>
                <a:gd name="adj3" fmla="val 110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2" name="Rectangle 32">
              <a:extLst>
                <a:ext uri="{FF2B5EF4-FFF2-40B4-BE49-F238E27FC236}">
                  <a16:creationId xmlns:a16="http://schemas.microsoft.com/office/drawing/2014/main" id="{03D3F952-3D33-4266-81F1-0F3495666ABE}"/>
                </a:ext>
              </a:extLst>
            </p:cNvPr>
            <p:cNvSpPr/>
            <p:nvPr/>
          </p:nvSpPr>
          <p:spPr>
            <a:xfrm>
              <a:off x="6319855" y="4140922"/>
              <a:ext cx="120315" cy="9239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grpSp>
        <p:nvGrpSpPr>
          <p:cNvPr id="59" name="Graphic 14">
            <a:extLst>
              <a:ext uri="{FF2B5EF4-FFF2-40B4-BE49-F238E27FC236}">
                <a16:creationId xmlns:a16="http://schemas.microsoft.com/office/drawing/2014/main" id="{74E72C55-9EC5-456E-84CF-2029F2E9E1DA}"/>
              </a:ext>
            </a:extLst>
          </p:cNvPr>
          <p:cNvGrpSpPr/>
          <p:nvPr/>
        </p:nvGrpSpPr>
        <p:grpSpPr>
          <a:xfrm>
            <a:off x="1202182" y="3352800"/>
            <a:ext cx="1556228" cy="1224000"/>
            <a:chOff x="2444748" y="555045"/>
            <a:chExt cx="7282048" cy="5727454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E172701-B3DD-4885-A23B-A2EF346D4F9B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C43B059-E064-4015-9DE4-BAD125B1C3E8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CC4443A-DB55-4AF2-81FC-3822D21A6D72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BA473A6-CC0B-4F6A-821E-D65F5BFE6ED8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74D5584-0F49-4552-A908-0685D665C8A9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0770BBF-369C-482D-A756-8E2736EB565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AF84345-C1BF-4216-8C81-29BB0904DFE2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E89E148-068E-49AF-92BE-3024BE00CC7B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8" name="Freeform 7">
            <a:extLst>
              <a:ext uri="{FF2B5EF4-FFF2-40B4-BE49-F238E27FC236}">
                <a16:creationId xmlns:a16="http://schemas.microsoft.com/office/drawing/2014/main" id="{22FCF92B-9EB6-4DDF-8A95-C82AEB4DDD85}"/>
              </a:ext>
            </a:extLst>
          </p:cNvPr>
          <p:cNvSpPr>
            <a:spLocks noChangeAspect="1"/>
          </p:cNvSpPr>
          <p:nvPr/>
        </p:nvSpPr>
        <p:spPr>
          <a:xfrm flipH="1">
            <a:off x="4460303" y="2572226"/>
            <a:ext cx="2996896" cy="161467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4CACEEA-7991-4820-ADC5-6A4DD399DE5D}"/>
              </a:ext>
            </a:extLst>
          </p:cNvPr>
          <p:cNvGrpSpPr/>
          <p:nvPr/>
        </p:nvGrpSpPr>
        <p:grpSpPr>
          <a:xfrm>
            <a:off x="5002072" y="3343145"/>
            <a:ext cx="2045475" cy="749292"/>
            <a:chOff x="4743797" y="3085504"/>
            <a:chExt cx="2883692" cy="1056345"/>
          </a:xfrm>
          <a:solidFill>
            <a:schemeClr val="accent2"/>
          </a:solidFill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86F70C1-730E-40D6-8F6C-2EA52B9C62F6}"/>
                </a:ext>
              </a:extLst>
            </p:cNvPr>
            <p:cNvSpPr txBox="1"/>
            <p:nvPr/>
          </p:nvSpPr>
          <p:spPr>
            <a:xfrm>
              <a:off x="5849905" y="3674231"/>
              <a:ext cx="1777584" cy="467618"/>
            </a:xfrm>
            <a:custGeom>
              <a:avLst/>
              <a:gdLst/>
              <a:ahLst/>
              <a:cxnLst/>
              <a:rect l="l" t="t" r="r" b="b"/>
              <a:pathLst>
                <a:path w="3998714" h="1051917">
                  <a:moveTo>
                    <a:pt x="3012728" y="879276"/>
                  </a:moveTo>
                  <a:cubicBezTo>
                    <a:pt x="2921943" y="879276"/>
                    <a:pt x="2876550" y="894553"/>
                    <a:pt x="2876550" y="925106"/>
                  </a:cubicBezTo>
                  <a:cubicBezTo>
                    <a:pt x="2876550" y="955275"/>
                    <a:pt x="2920386" y="970359"/>
                    <a:pt x="3008058" y="970359"/>
                  </a:cubicBezTo>
                  <a:cubicBezTo>
                    <a:pt x="3111680" y="970359"/>
                    <a:pt x="3163491" y="952943"/>
                    <a:pt x="3163491" y="918111"/>
                  </a:cubicBezTo>
                  <a:cubicBezTo>
                    <a:pt x="3163491" y="892221"/>
                    <a:pt x="3113237" y="879276"/>
                    <a:pt x="3012728" y="879276"/>
                  </a:cubicBezTo>
                  <a:close/>
                  <a:moveTo>
                    <a:pt x="3018523" y="294084"/>
                  </a:moveTo>
                  <a:cubicBezTo>
                    <a:pt x="2987375" y="294084"/>
                    <a:pt x="2971800" y="339589"/>
                    <a:pt x="2971800" y="430597"/>
                  </a:cubicBezTo>
                  <a:cubicBezTo>
                    <a:pt x="2971800" y="513420"/>
                    <a:pt x="2988149" y="554831"/>
                    <a:pt x="3020848" y="554831"/>
                  </a:cubicBezTo>
                  <a:cubicBezTo>
                    <a:pt x="3050459" y="554831"/>
                    <a:pt x="3065264" y="518483"/>
                    <a:pt x="3065264" y="445787"/>
                  </a:cubicBezTo>
                  <a:cubicBezTo>
                    <a:pt x="3065264" y="344652"/>
                    <a:pt x="3049684" y="294084"/>
                    <a:pt x="3018523" y="294084"/>
                  </a:cubicBezTo>
                  <a:close/>
                  <a:moveTo>
                    <a:pt x="3739279" y="213717"/>
                  </a:moveTo>
                  <a:cubicBezTo>
                    <a:pt x="3880046" y="213717"/>
                    <a:pt x="3957526" y="276321"/>
                    <a:pt x="3971720" y="401529"/>
                  </a:cubicBezTo>
                  <a:lnTo>
                    <a:pt x="3843998" y="421621"/>
                  </a:lnTo>
                  <a:cubicBezTo>
                    <a:pt x="3843998" y="333421"/>
                    <a:pt x="3807141" y="289322"/>
                    <a:pt x="3733428" y="289322"/>
                  </a:cubicBezTo>
                  <a:cubicBezTo>
                    <a:pt x="3691607" y="289322"/>
                    <a:pt x="3670697" y="305997"/>
                    <a:pt x="3670697" y="339347"/>
                  </a:cubicBezTo>
                  <a:cubicBezTo>
                    <a:pt x="3670697" y="364523"/>
                    <a:pt x="3711284" y="393582"/>
                    <a:pt x="3792457" y="426523"/>
                  </a:cubicBezTo>
                  <a:cubicBezTo>
                    <a:pt x="3929961" y="482792"/>
                    <a:pt x="3998714" y="555197"/>
                    <a:pt x="3998714" y="643737"/>
                  </a:cubicBezTo>
                  <a:cubicBezTo>
                    <a:pt x="3998714" y="784492"/>
                    <a:pt x="3910279" y="854869"/>
                    <a:pt x="3733409" y="854869"/>
                  </a:cubicBezTo>
                  <a:cubicBezTo>
                    <a:pt x="3547201" y="854869"/>
                    <a:pt x="3454096" y="781273"/>
                    <a:pt x="3454096" y="634082"/>
                  </a:cubicBezTo>
                  <a:lnTo>
                    <a:pt x="3588237" y="609628"/>
                  </a:lnTo>
                  <a:cubicBezTo>
                    <a:pt x="3586854" y="630079"/>
                    <a:pt x="3586163" y="646128"/>
                    <a:pt x="3586163" y="657774"/>
                  </a:cubicBezTo>
                  <a:cubicBezTo>
                    <a:pt x="3586163" y="688786"/>
                    <a:pt x="3599128" y="715795"/>
                    <a:pt x="3625058" y="738801"/>
                  </a:cubicBezTo>
                  <a:cubicBezTo>
                    <a:pt x="3650988" y="761808"/>
                    <a:pt x="3681835" y="773311"/>
                    <a:pt x="3717596" y="773311"/>
                  </a:cubicBezTo>
                  <a:cubicBezTo>
                    <a:pt x="3760943" y="773311"/>
                    <a:pt x="3782616" y="755473"/>
                    <a:pt x="3782616" y="719798"/>
                  </a:cubicBezTo>
                  <a:cubicBezTo>
                    <a:pt x="3782616" y="695892"/>
                    <a:pt x="3743576" y="667227"/>
                    <a:pt x="3665497" y="633803"/>
                  </a:cubicBezTo>
                  <a:cubicBezTo>
                    <a:pt x="3536011" y="578036"/>
                    <a:pt x="3471267" y="505451"/>
                    <a:pt x="3471267" y="416049"/>
                  </a:cubicBezTo>
                  <a:cubicBezTo>
                    <a:pt x="3471267" y="356344"/>
                    <a:pt x="3496503" y="307696"/>
                    <a:pt x="3546974" y="270104"/>
                  </a:cubicBezTo>
                  <a:cubicBezTo>
                    <a:pt x="3597446" y="232513"/>
                    <a:pt x="3661548" y="213717"/>
                    <a:pt x="3739279" y="213717"/>
                  </a:cubicBezTo>
                  <a:close/>
                  <a:moveTo>
                    <a:pt x="1794272" y="213420"/>
                  </a:moveTo>
                  <a:lnTo>
                    <a:pt x="1794272" y="840581"/>
                  </a:lnTo>
                  <a:lnTo>
                    <a:pt x="1556742" y="840581"/>
                  </a:lnTo>
                  <a:lnTo>
                    <a:pt x="1556742" y="229186"/>
                  </a:lnTo>
                  <a:cubicBezTo>
                    <a:pt x="1631020" y="229186"/>
                    <a:pt x="1710196" y="223930"/>
                    <a:pt x="1794272" y="213420"/>
                  </a:cubicBezTo>
                  <a:close/>
                  <a:moveTo>
                    <a:pt x="2221706" y="212843"/>
                  </a:moveTo>
                  <a:lnTo>
                    <a:pt x="2221706" y="323124"/>
                  </a:lnTo>
                  <a:cubicBezTo>
                    <a:pt x="2262206" y="249789"/>
                    <a:pt x="2322571" y="213122"/>
                    <a:pt x="2402802" y="213122"/>
                  </a:cubicBezTo>
                  <a:cubicBezTo>
                    <a:pt x="2509877" y="213122"/>
                    <a:pt x="2563416" y="267373"/>
                    <a:pt x="2563416" y="375875"/>
                  </a:cubicBezTo>
                  <a:lnTo>
                    <a:pt x="2563416" y="840581"/>
                  </a:lnTo>
                  <a:lnTo>
                    <a:pt x="2325886" y="840581"/>
                  </a:lnTo>
                  <a:lnTo>
                    <a:pt x="2325886" y="396887"/>
                  </a:lnTo>
                  <a:cubicBezTo>
                    <a:pt x="2325886" y="360499"/>
                    <a:pt x="2317635" y="342305"/>
                    <a:pt x="2301134" y="342305"/>
                  </a:cubicBezTo>
                  <a:cubicBezTo>
                    <a:pt x="2281402" y="342305"/>
                    <a:pt x="2263231" y="358214"/>
                    <a:pt x="2246621" y="390032"/>
                  </a:cubicBezTo>
                  <a:cubicBezTo>
                    <a:pt x="2230010" y="421850"/>
                    <a:pt x="2221706" y="460701"/>
                    <a:pt x="2221706" y="506583"/>
                  </a:cubicBezTo>
                  <a:lnTo>
                    <a:pt x="2221706" y="840581"/>
                  </a:lnTo>
                  <a:lnTo>
                    <a:pt x="1984177" y="840581"/>
                  </a:lnTo>
                  <a:lnTo>
                    <a:pt x="1984177" y="227428"/>
                  </a:lnTo>
                  <a:cubicBezTo>
                    <a:pt x="2065058" y="227428"/>
                    <a:pt x="2144234" y="222566"/>
                    <a:pt x="2221706" y="212843"/>
                  </a:cubicBezTo>
                  <a:close/>
                  <a:moveTo>
                    <a:pt x="3208800" y="72628"/>
                  </a:moveTo>
                  <a:cubicBezTo>
                    <a:pt x="3281385" y="72628"/>
                    <a:pt x="3317677" y="103615"/>
                    <a:pt x="3317677" y="165590"/>
                  </a:cubicBezTo>
                  <a:cubicBezTo>
                    <a:pt x="3317677" y="214740"/>
                    <a:pt x="3294249" y="239316"/>
                    <a:pt x="3247393" y="239316"/>
                  </a:cubicBezTo>
                  <a:cubicBezTo>
                    <a:pt x="3232609" y="239316"/>
                    <a:pt x="3213466" y="233273"/>
                    <a:pt x="3189964" y="221186"/>
                  </a:cubicBezTo>
                  <a:cubicBezTo>
                    <a:pt x="3184667" y="219245"/>
                    <a:pt x="3180154" y="218145"/>
                    <a:pt x="3176420" y="217884"/>
                  </a:cubicBezTo>
                  <a:cubicBezTo>
                    <a:pt x="3167087" y="216712"/>
                    <a:pt x="3162421" y="223685"/>
                    <a:pt x="3162421" y="238804"/>
                  </a:cubicBezTo>
                  <a:cubicBezTo>
                    <a:pt x="3261559" y="281208"/>
                    <a:pt x="3311128" y="345380"/>
                    <a:pt x="3311128" y="431323"/>
                  </a:cubicBezTo>
                  <a:cubicBezTo>
                    <a:pt x="3311128" y="488503"/>
                    <a:pt x="3284897" y="536976"/>
                    <a:pt x="3232435" y="576741"/>
                  </a:cubicBezTo>
                  <a:cubicBezTo>
                    <a:pt x="3179973" y="616506"/>
                    <a:pt x="3117044" y="636389"/>
                    <a:pt x="3043647" y="636389"/>
                  </a:cubicBezTo>
                  <a:cubicBezTo>
                    <a:pt x="3015178" y="636389"/>
                    <a:pt x="2979269" y="632876"/>
                    <a:pt x="2935923" y="625850"/>
                  </a:cubicBezTo>
                  <a:cubicBezTo>
                    <a:pt x="2915788" y="638029"/>
                    <a:pt x="2905720" y="649666"/>
                    <a:pt x="2905720" y="660760"/>
                  </a:cubicBezTo>
                  <a:cubicBezTo>
                    <a:pt x="2905720" y="674278"/>
                    <a:pt x="2918077" y="681037"/>
                    <a:pt x="2942788" y="681037"/>
                  </a:cubicBezTo>
                  <a:cubicBezTo>
                    <a:pt x="2952877" y="681037"/>
                    <a:pt x="2969301" y="680343"/>
                    <a:pt x="2992059" y="678954"/>
                  </a:cubicBezTo>
                  <a:cubicBezTo>
                    <a:pt x="3060725" y="674390"/>
                    <a:pt x="3109420" y="672108"/>
                    <a:pt x="3138143" y="672108"/>
                  </a:cubicBezTo>
                  <a:cubicBezTo>
                    <a:pt x="3287995" y="672108"/>
                    <a:pt x="3362920" y="729769"/>
                    <a:pt x="3362920" y="845093"/>
                  </a:cubicBezTo>
                  <a:cubicBezTo>
                    <a:pt x="3362920" y="982976"/>
                    <a:pt x="3241482" y="1051917"/>
                    <a:pt x="2998608" y="1051917"/>
                  </a:cubicBezTo>
                  <a:cubicBezTo>
                    <a:pt x="2816033" y="1051917"/>
                    <a:pt x="2724745" y="1011166"/>
                    <a:pt x="2724745" y="929664"/>
                  </a:cubicBezTo>
                  <a:cubicBezTo>
                    <a:pt x="2724745" y="880873"/>
                    <a:pt x="2760161" y="851703"/>
                    <a:pt x="2830990" y="842153"/>
                  </a:cubicBezTo>
                  <a:cubicBezTo>
                    <a:pt x="2755398" y="829205"/>
                    <a:pt x="2717602" y="796702"/>
                    <a:pt x="2717602" y="744643"/>
                  </a:cubicBezTo>
                  <a:cubicBezTo>
                    <a:pt x="2717602" y="682557"/>
                    <a:pt x="2762598" y="632560"/>
                    <a:pt x="2852589" y="594652"/>
                  </a:cubicBezTo>
                  <a:cubicBezTo>
                    <a:pt x="2773710" y="567460"/>
                    <a:pt x="2734270" y="512772"/>
                    <a:pt x="2734270" y="430588"/>
                  </a:cubicBezTo>
                  <a:cubicBezTo>
                    <a:pt x="2734270" y="368464"/>
                    <a:pt x="2759468" y="316590"/>
                    <a:pt x="2809861" y="274965"/>
                  </a:cubicBezTo>
                  <a:cubicBezTo>
                    <a:pt x="2860255" y="233339"/>
                    <a:pt x="2922259" y="212527"/>
                    <a:pt x="2995873" y="212527"/>
                  </a:cubicBezTo>
                  <a:cubicBezTo>
                    <a:pt x="3020101" y="212527"/>
                    <a:pt x="3047829" y="215159"/>
                    <a:pt x="3079059" y="220424"/>
                  </a:cubicBezTo>
                  <a:cubicBezTo>
                    <a:pt x="3077006" y="215965"/>
                    <a:pt x="3075980" y="209224"/>
                    <a:pt x="3075980" y="200202"/>
                  </a:cubicBezTo>
                  <a:cubicBezTo>
                    <a:pt x="3075980" y="115153"/>
                    <a:pt x="3120253" y="72628"/>
                    <a:pt x="3208800" y="72628"/>
                  </a:cubicBezTo>
                  <a:close/>
                  <a:moveTo>
                    <a:pt x="0" y="20241"/>
                  </a:moveTo>
                  <a:lnTo>
                    <a:pt x="661987" y="20241"/>
                  </a:lnTo>
                  <a:lnTo>
                    <a:pt x="661987" y="123825"/>
                  </a:lnTo>
                  <a:lnTo>
                    <a:pt x="466725" y="123825"/>
                  </a:lnTo>
                  <a:lnTo>
                    <a:pt x="466725" y="840581"/>
                  </a:lnTo>
                  <a:lnTo>
                    <a:pt x="197049" y="840581"/>
                  </a:lnTo>
                  <a:lnTo>
                    <a:pt x="197049" y="123825"/>
                  </a:lnTo>
                  <a:lnTo>
                    <a:pt x="0" y="123825"/>
                  </a:lnTo>
                  <a:close/>
                  <a:moveTo>
                    <a:pt x="1018580" y="7981"/>
                  </a:moveTo>
                  <a:lnTo>
                    <a:pt x="1018580" y="329552"/>
                  </a:lnTo>
                  <a:cubicBezTo>
                    <a:pt x="1051601" y="251932"/>
                    <a:pt x="1112276" y="213122"/>
                    <a:pt x="1200606" y="213122"/>
                  </a:cubicBezTo>
                  <a:cubicBezTo>
                    <a:pt x="1307855" y="213122"/>
                    <a:pt x="1361480" y="261538"/>
                    <a:pt x="1361480" y="358369"/>
                  </a:cubicBezTo>
                  <a:lnTo>
                    <a:pt x="1361480" y="840581"/>
                  </a:lnTo>
                  <a:lnTo>
                    <a:pt x="1123950" y="840581"/>
                  </a:lnTo>
                  <a:lnTo>
                    <a:pt x="1123950" y="381707"/>
                  </a:lnTo>
                  <a:cubicBezTo>
                    <a:pt x="1123950" y="355439"/>
                    <a:pt x="1116617" y="342305"/>
                    <a:pt x="1101951" y="342305"/>
                  </a:cubicBezTo>
                  <a:cubicBezTo>
                    <a:pt x="1084036" y="342305"/>
                    <a:pt x="1065662" y="362514"/>
                    <a:pt x="1046829" y="402933"/>
                  </a:cubicBezTo>
                  <a:cubicBezTo>
                    <a:pt x="1027996" y="443353"/>
                    <a:pt x="1018580" y="487626"/>
                    <a:pt x="1018580" y="535753"/>
                  </a:cubicBezTo>
                  <a:lnTo>
                    <a:pt x="1018580" y="840581"/>
                  </a:lnTo>
                  <a:lnTo>
                    <a:pt x="781050" y="840581"/>
                  </a:lnTo>
                  <a:lnTo>
                    <a:pt x="781050" y="20241"/>
                  </a:lnTo>
                  <a:cubicBezTo>
                    <a:pt x="852376" y="20241"/>
                    <a:pt x="931553" y="16154"/>
                    <a:pt x="1018580" y="7981"/>
                  </a:cubicBezTo>
                  <a:close/>
                  <a:moveTo>
                    <a:pt x="1676698" y="0"/>
                  </a:moveTo>
                  <a:cubicBezTo>
                    <a:pt x="1751112" y="0"/>
                    <a:pt x="1788319" y="29666"/>
                    <a:pt x="1788319" y="88999"/>
                  </a:cubicBezTo>
                  <a:cubicBezTo>
                    <a:pt x="1788319" y="148332"/>
                    <a:pt x="1751112" y="177998"/>
                    <a:pt x="1676698" y="177998"/>
                  </a:cubicBezTo>
                  <a:cubicBezTo>
                    <a:pt x="1602681" y="177998"/>
                    <a:pt x="1565672" y="148332"/>
                    <a:pt x="1565672" y="88999"/>
                  </a:cubicBezTo>
                  <a:cubicBezTo>
                    <a:pt x="1565672" y="29666"/>
                    <a:pt x="1602681" y="0"/>
                    <a:pt x="167669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600" b="1" spc="600" dirty="0">
                <a:solidFill>
                  <a:schemeClr val="accent1"/>
                </a:solidFill>
                <a:latin typeface="Britannic Bold" panose="020B0903060703020204" pitchFamily="34" charset="0"/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9DA2C7A-1447-43D6-B94C-ACDDCEA0622F}"/>
                </a:ext>
              </a:extLst>
            </p:cNvPr>
            <p:cNvSpPr txBox="1"/>
            <p:nvPr/>
          </p:nvSpPr>
          <p:spPr>
            <a:xfrm>
              <a:off x="4743797" y="3085504"/>
              <a:ext cx="2687647" cy="442345"/>
            </a:xfrm>
            <a:custGeom>
              <a:avLst/>
              <a:gdLst/>
              <a:ahLst/>
              <a:cxnLst/>
              <a:rect l="l" t="t" r="r" b="b"/>
              <a:pathLst>
                <a:path w="6045920" h="995065">
                  <a:moveTo>
                    <a:pt x="3544417" y="406747"/>
                  </a:moveTo>
                  <a:cubicBezTo>
                    <a:pt x="3529782" y="406747"/>
                    <a:pt x="3519141" y="410071"/>
                    <a:pt x="3512493" y="416719"/>
                  </a:cubicBezTo>
                  <a:cubicBezTo>
                    <a:pt x="3502869" y="426343"/>
                    <a:pt x="3498057" y="436935"/>
                    <a:pt x="3498057" y="448493"/>
                  </a:cubicBezTo>
                  <a:lnTo>
                    <a:pt x="3498057" y="527670"/>
                  </a:lnTo>
                  <a:lnTo>
                    <a:pt x="3588321" y="527670"/>
                  </a:lnTo>
                  <a:lnTo>
                    <a:pt x="3588321" y="453181"/>
                  </a:lnTo>
                  <a:cubicBezTo>
                    <a:pt x="3588321" y="438150"/>
                    <a:pt x="3584476" y="426194"/>
                    <a:pt x="3576787" y="417314"/>
                  </a:cubicBezTo>
                  <a:cubicBezTo>
                    <a:pt x="3569742" y="410269"/>
                    <a:pt x="3558952" y="406747"/>
                    <a:pt x="3544417" y="406747"/>
                  </a:cubicBezTo>
                  <a:close/>
                  <a:moveTo>
                    <a:pt x="1820392" y="406747"/>
                  </a:moveTo>
                  <a:cubicBezTo>
                    <a:pt x="1805757" y="406747"/>
                    <a:pt x="1795116" y="410071"/>
                    <a:pt x="1788468" y="416719"/>
                  </a:cubicBezTo>
                  <a:cubicBezTo>
                    <a:pt x="1778844" y="426343"/>
                    <a:pt x="1774032" y="436935"/>
                    <a:pt x="1774032" y="448493"/>
                  </a:cubicBezTo>
                  <a:lnTo>
                    <a:pt x="1774032" y="527670"/>
                  </a:lnTo>
                  <a:lnTo>
                    <a:pt x="1864296" y="527670"/>
                  </a:lnTo>
                  <a:lnTo>
                    <a:pt x="1864296" y="453181"/>
                  </a:lnTo>
                  <a:cubicBezTo>
                    <a:pt x="1864296" y="438150"/>
                    <a:pt x="1860452" y="426194"/>
                    <a:pt x="1852762" y="417314"/>
                  </a:cubicBezTo>
                  <a:cubicBezTo>
                    <a:pt x="1845717" y="410269"/>
                    <a:pt x="1834927" y="406747"/>
                    <a:pt x="1820392" y="406747"/>
                  </a:cubicBezTo>
                  <a:close/>
                  <a:moveTo>
                    <a:pt x="3544417" y="266179"/>
                  </a:moveTo>
                  <a:cubicBezTo>
                    <a:pt x="3605288" y="266179"/>
                    <a:pt x="3653781" y="284237"/>
                    <a:pt x="3689896" y="320352"/>
                  </a:cubicBezTo>
                  <a:cubicBezTo>
                    <a:pt x="3730080" y="360536"/>
                    <a:pt x="3750172" y="409476"/>
                    <a:pt x="3750172" y="467171"/>
                  </a:cubicBezTo>
                  <a:lnTo>
                    <a:pt x="3750172" y="663550"/>
                  </a:lnTo>
                  <a:lnTo>
                    <a:pt x="3498057" y="663550"/>
                  </a:lnTo>
                  <a:lnTo>
                    <a:pt x="3498057" y="803374"/>
                  </a:lnTo>
                  <a:cubicBezTo>
                    <a:pt x="3498057" y="820390"/>
                    <a:pt x="3502869" y="833710"/>
                    <a:pt x="3512493" y="843334"/>
                  </a:cubicBezTo>
                  <a:cubicBezTo>
                    <a:pt x="3519935" y="850825"/>
                    <a:pt x="3530576" y="854571"/>
                    <a:pt x="3544417" y="854571"/>
                  </a:cubicBezTo>
                  <a:cubicBezTo>
                    <a:pt x="3558159" y="854571"/>
                    <a:pt x="3568353" y="851222"/>
                    <a:pt x="3575001" y="844525"/>
                  </a:cubicBezTo>
                  <a:cubicBezTo>
                    <a:pt x="3583881" y="834256"/>
                    <a:pt x="3588321" y="820539"/>
                    <a:pt x="3588321" y="803374"/>
                  </a:cubicBezTo>
                  <a:lnTo>
                    <a:pt x="3588321" y="719137"/>
                  </a:lnTo>
                  <a:lnTo>
                    <a:pt x="3750172" y="719137"/>
                  </a:lnTo>
                  <a:lnTo>
                    <a:pt x="3750172" y="793998"/>
                  </a:lnTo>
                  <a:cubicBezTo>
                    <a:pt x="3750172" y="857200"/>
                    <a:pt x="3731122" y="907851"/>
                    <a:pt x="3693022" y="945951"/>
                  </a:cubicBezTo>
                  <a:cubicBezTo>
                    <a:pt x="3663504" y="978694"/>
                    <a:pt x="3613969" y="995065"/>
                    <a:pt x="3544417" y="995065"/>
                  </a:cubicBezTo>
                  <a:cubicBezTo>
                    <a:pt x="3477990" y="995065"/>
                    <a:pt x="3427959" y="978247"/>
                    <a:pt x="3394323" y="944612"/>
                  </a:cubicBezTo>
                  <a:cubicBezTo>
                    <a:pt x="3355579" y="907703"/>
                    <a:pt x="3336206" y="857498"/>
                    <a:pt x="3336206" y="793998"/>
                  </a:cubicBezTo>
                  <a:lnTo>
                    <a:pt x="3336206" y="467171"/>
                  </a:lnTo>
                  <a:cubicBezTo>
                    <a:pt x="3336206" y="409277"/>
                    <a:pt x="3356496" y="360908"/>
                    <a:pt x="3397077" y="322064"/>
                  </a:cubicBezTo>
                  <a:cubicBezTo>
                    <a:pt x="3434334" y="284807"/>
                    <a:pt x="3483447" y="266179"/>
                    <a:pt x="3544417" y="266179"/>
                  </a:cubicBezTo>
                  <a:close/>
                  <a:moveTo>
                    <a:pt x="1820392" y="266179"/>
                  </a:moveTo>
                  <a:cubicBezTo>
                    <a:pt x="1881262" y="266179"/>
                    <a:pt x="1929755" y="284237"/>
                    <a:pt x="1965871" y="320352"/>
                  </a:cubicBezTo>
                  <a:cubicBezTo>
                    <a:pt x="2006055" y="360536"/>
                    <a:pt x="2026146" y="409476"/>
                    <a:pt x="2026146" y="467171"/>
                  </a:cubicBezTo>
                  <a:lnTo>
                    <a:pt x="2026146" y="663550"/>
                  </a:lnTo>
                  <a:lnTo>
                    <a:pt x="1774032" y="663550"/>
                  </a:lnTo>
                  <a:lnTo>
                    <a:pt x="1774032" y="803374"/>
                  </a:lnTo>
                  <a:cubicBezTo>
                    <a:pt x="1774032" y="820390"/>
                    <a:pt x="1778844" y="833710"/>
                    <a:pt x="1788468" y="843334"/>
                  </a:cubicBezTo>
                  <a:cubicBezTo>
                    <a:pt x="1795910" y="850825"/>
                    <a:pt x="1806551" y="854571"/>
                    <a:pt x="1820392" y="854571"/>
                  </a:cubicBezTo>
                  <a:cubicBezTo>
                    <a:pt x="1834133" y="854571"/>
                    <a:pt x="1844328" y="851222"/>
                    <a:pt x="1850976" y="844525"/>
                  </a:cubicBezTo>
                  <a:cubicBezTo>
                    <a:pt x="1859856" y="834256"/>
                    <a:pt x="1864296" y="820539"/>
                    <a:pt x="1864296" y="803374"/>
                  </a:cubicBezTo>
                  <a:lnTo>
                    <a:pt x="1864296" y="719137"/>
                  </a:lnTo>
                  <a:lnTo>
                    <a:pt x="2026146" y="719137"/>
                  </a:lnTo>
                  <a:lnTo>
                    <a:pt x="2026146" y="793998"/>
                  </a:lnTo>
                  <a:cubicBezTo>
                    <a:pt x="2026146" y="857200"/>
                    <a:pt x="2007096" y="907851"/>
                    <a:pt x="1968996" y="945951"/>
                  </a:cubicBezTo>
                  <a:cubicBezTo>
                    <a:pt x="1939479" y="978694"/>
                    <a:pt x="1889944" y="995065"/>
                    <a:pt x="1820392" y="995065"/>
                  </a:cubicBezTo>
                  <a:cubicBezTo>
                    <a:pt x="1753965" y="995065"/>
                    <a:pt x="1703934" y="978247"/>
                    <a:pt x="1670299" y="944612"/>
                  </a:cubicBezTo>
                  <a:cubicBezTo>
                    <a:pt x="1631554" y="907703"/>
                    <a:pt x="1612181" y="857498"/>
                    <a:pt x="1612181" y="793998"/>
                  </a:cubicBezTo>
                  <a:lnTo>
                    <a:pt x="1612181" y="467171"/>
                  </a:lnTo>
                  <a:cubicBezTo>
                    <a:pt x="1612181" y="409277"/>
                    <a:pt x="1632472" y="360908"/>
                    <a:pt x="1673052" y="322064"/>
                  </a:cubicBezTo>
                  <a:cubicBezTo>
                    <a:pt x="1710309" y="284807"/>
                    <a:pt x="1759422" y="266179"/>
                    <a:pt x="1820392" y="266179"/>
                  </a:cubicBezTo>
                  <a:close/>
                  <a:moveTo>
                    <a:pt x="3033639" y="261491"/>
                  </a:moveTo>
                  <a:cubicBezTo>
                    <a:pt x="3078932" y="261491"/>
                    <a:pt x="3113410" y="273347"/>
                    <a:pt x="3137074" y="297061"/>
                  </a:cubicBezTo>
                  <a:cubicBezTo>
                    <a:pt x="3167931" y="327868"/>
                    <a:pt x="3183360" y="367457"/>
                    <a:pt x="3183360" y="415826"/>
                  </a:cubicBezTo>
                  <a:lnTo>
                    <a:pt x="3183360" y="985763"/>
                  </a:lnTo>
                  <a:lnTo>
                    <a:pt x="3021509" y="985763"/>
                  </a:lnTo>
                  <a:lnTo>
                    <a:pt x="3021509" y="420439"/>
                  </a:lnTo>
                  <a:cubicBezTo>
                    <a:pt x="3021509" y="408136"/>
                    <a:pt x="3020566" y="400670"/>
                    <a:pt x="3018681" y="398041"/>
                  </a:cubicBezTo>
                  <a:cubicBezTo>
                    <a:pt x="3012034" y="391393"/>
                    <a:pt x="3003005" y="388069"/>
                    <a:pt x="2991594" y="388069"/>
                  </a:cubicBezTo>
                  <a:cubicBezTo>
                    <a:pt x="2967633" y="388069"/>
                    <a:pt x="2944391" y="399331"/>
                    <a:pt x="2921869" y="421853"/>
                  </a:cubicBezTo>
                  <a:lnTo>
                    <a:pt x="2921869" y="985763"/>
                  </a:lnTo>
                  <a:lnTo>
                    <a:pt x="2760018" y="985763"/>
                  </a:lnTo>
                  <a:lnTo>
                    <a:pt x="2760018" y="270867"/>
                  </a:lnTo>
                  <a:lnTo>
                    <a:pt x="2921869" y="270867"/>
                  </a:lnTo>
                  <a:lnTo>
                    <a:pt x="2921869" y="298772"/>
                  </a:lnTo>
                  <a:cubicBezTo>
                    <a:pt x="2952379" y="273918"/>
                    <a:pt x="2989635" y="261491"/>
                    <a:pt x="3033639" y="261491"/>
                  </a:cubicBezTo>
                  <a:close/>
                  <a:moveTo>
                    <a:pt x="2578969" y="261491"/>
                  </a:moveTo>
                  <a:lnTo>
                    <a:pt x="2578969" y="411435"/>
                  </a:lnTo>
                  <a:cubicBezTo>
                    <a:pt x="2495774" y="411435"/>
                    <a:pt x="2427288" y="441151"/>
                    <a:pt x="2373512" y="500583"/>
                  </a:cubicBezTo>
                  <a:lnTo>
                    <a:pt x="2373512" y="985763"/>
                  </a:lnTo>
                  <a:lnTo>
                    <a:pt x="2211661" y="985763"/>
                  </a:lnTo>
                  <a:lnTo>
                    <a:pt x="2211661" y="270867"/>
                  </a:lnTo>
                  <a:lnTo>
                    <a:pt x="2373512" y="270867"/>
                  </a:lnTo>
                  <a:lnTo>
                    <a:pt x="2373512" y="350118"/>
                  </a:lnTo>
                  <a:cubicBezTo>
                    <a:pt x="2414886" y="291033"/>
                    <a:pt x="2483371" y="261491"/>
                    <a:pt x="2578969" y="261491"/>
                  </a:cubicBezTo>
                  <a:close/>
                  <a:moveTo>
                    <a:pt x="728589" y="261491"/>
                  </a:moveTo>
                  <a:cubicBezTo>
                    <a:pt x="773882" y="261491"/>
                    <a:pt x="808360" y="273347"/>
                    <a:pt x="832024" y="297061"/>
                  </a:cubicBezTo>
                  <a:cubicBezTo>
                    <a:pt x="862881" y="327868"/>
                    <a:pt x="878310" y="367457"/>
                    <a:pt x="878310" y="415826"/>
                  </a:cubicBezTo>
                  <a:lnTo>
                    <a:pt x="878310" y="985763"/>
                  </a:lnTo>
                  <a:lnTo>
                    <a:pt x="716459" y="985763"/>
                  </a:lnTo>
                  <a:lnTo>
                    <a:pt x="716459" y="420439"/>
                  </a:lnTo>
                  <a:cubicBezTo>
                    <a:pt x="716459" y="408136"/>
                    <a:pt x="715517" y="400670"/>
                    <a:pt x="713631" y="398041"/>
                  </a:cubicBezTo>
                  <a:cubicBezTo>
                    <a:pt x="706984" y="391393"/>
                    <a:pt x="697955" y="388069"/>
                    <a:pt x="686545" y="388069"/>
                  </a:cubicBezTo>
                  <a:cubicBezTo>
                    <a:pt x="662583" y="388069"/>
                    <a:pt x="639341" y="399331"/>
                    <a:pt x="616819" y="421853"/>
                  </a:cubicBezTo>
                  <a:lnTo>
                    <a:pt x="616819" y="985763"/>
                  </a:lnTo>
                  <a:lnTo>
                    <a:pt x="454968" y="985763"/>
                  </a:lnTo>
                  <a:lnTo>
                    <a:pt x="454968" y="270867"/>
                  </a:lnTo>
                  <a:lnTo>
                    <a:pt x="616819" y="270867"/>
                  </a:lnTo>
                  <a:lnTo>
                    <a:pt x="616819" y="298772"/>
                  </a:lnTo>
                  <a:cubicBezTo>
                    <a:pt x="647328" y="273918"/>
                    <a:pt x="684585" y="261491"/>
                    <a:pt x="728589" y="261491"/>
                  </a:cubicBezTo>
                  <a:close/>
                  <a:moveTo>
                    <a:pt x="5276702" y="145256"/>
                  </a:moveTo>
                  <a:cubicBezTo>
                    <a:pt x="5243364" y="145256"/>
                    <a:pt x="5217145" y="154806"/>
                    <a:pt x="5198046" y="173906"/>
                  </a:cubicBezTo>
                  <a:cubicBezTo>
                    <a:pt x="5179095" y="192856"/>
                    <a:pt x="5169620" y="219001"/>
                    <a:pt x="5169620" y="252338"/>
                  </a:cubicBezTo>
                  <a:lnTo>
                    <a:pt x="5169620" y="737964"/>
                  </a:lnTo>
                  <a:cubicBezTo>
                    <a:pt x="5169620" y="776808"/>
                    <a:pt x="5177533" y="804168"/>
                    <a:pt x="5193358" y="820043"/>
                  </a:cubicBezTo>
                  <a:cubicBezTo>
                    <a:pt x="5213301" y="839936"/>
                    <a:pt x="5241082" y="849883"/>
                    <a:pt x="5276702" y="849883"/>
                  </a:cubicBezTo>
                  <a:cubicBezTo>
                    <a:pt x="5312222" y="849883"/>
                    <a:pt x="5339284" y="840581"/>
                    <a:pt x="5357887" y="821978"/>
                  </a:cubicBezTo>
                  <a:cubicBezTo>
                    <a:pt x="5373514" y="804813"/>
                    <a:pt x="5381328" y="776808"/>
                    <a:pt x="5381328" y="737964"/>
                  </a:cubicBezTo>
                  <a:lnTo>
                    <a:pt x="5381328" y="252338"/>
                  </a:lnTo>
                  <a:cubicBezTo>
                    <a:pt x="5381328" y="215825"/>
                    <a:pt x="5373886" y="189408"/>
                    <a:pt x="5359004" y="173087"/>
                  </a:cubicBezTo>
                  <a:cubicBezTo>
                    <a:pt x="5340449" y="154533"/>
                    <a:pt x="5313016" y="145256"/>
                    <a:pt x="5276702" y="145256"/>
                  </a:cubicBezTo>
                  <a:close/>
                  <a:moveTo>
                    <a:pt x="5900887" y="9376"/>
                  </a:moveTo>
                  <a:lnTo>
                    <a:pt x="6017866" y="9376"/>
                  </a:lnTo>
                  <a:lnTo>
                    <a:pt x="6017866" y="156939"/>
                  </a:lnTo>
                  <a:lnTo>
                    <a:pt x="5952232" y="156939"/>
                  </a:lnTo>
                  <a:cubicBezTo>
                    <a:pt x="5930603" y="156939"/>
                    <a:pt x="5919788" y="166960"/>
                    <a:pt x="5919788" y="187002"/>
                  </a:cubicBezTo>
                  <a:lnTo>
                    <a:pt x="5919788" y="270867"/>
                  </a:lnTo>
                  <a:lnTo>
                    <a:pt x="6045920" y="270867"/>
                  </a:lnTo>
                  <a:lnTo>
                    <a:pt x="6045920" y="418430"/>
                  </a:lnTo>
                  <a:lnTo>
                    <a:pt x="5919788" y="418430"/>
                  </a:lnTo>
                  <a:lnTo>
                    <a:pt x="5919788" y="985763"/>
                  </a:lnTo>
                  <a:lnTo>
                    <a:pt x="5757937" y="985763"/>
                  </a:lnTo>
                  <a:lnTo>
                    <a:pt x="5757937" y="418430"/>
                  </a:lnTo>
                  <a:lnTo>
                    <a:pt x="5662464" y="418430"/>
                  </a:lnTo>
                  <a:lnTo>
                    <a:pt x="5662464" y="270867"/>
                  </a:lnTo>
                  <a:lnTo>
                    <a:pt x="5757937" y="270867"/>
                  </a:lnTo>
                  <a:lnTo>
                    <a:pt x="5757937" y="144959"/>
                  </a:lnTo>
                  <a:cubicBezTo>
                    <a:pt x="5757937" y="54570"/>
                    <a:pt x="5805587" y="9376"/>
                    <a:pt x="5900887" y="9376"/>
                  </a:cubicBezTo>
                  <a:close/>
                  <a:moveTo>
                    <a:pt x="4033912" y="9376"/>
                  </a:moveTo>
                  <a:lnTo>
                    <a:pt x="4195763" y="9376"/>
                  </a:lnTo>
                  <a:lnTo>
                    <a:pt x="4195763" y="270867"/>
                  </a:lnTo>
                  <a:lnTo>
                    <a:pt x="4303217" y="270867"/>
                  </a:lnTo>
                  <a:lnTo>
                    <a:pt x="4303217" y="418430"/>
                  </a:lnTo>
                  <a:lnTo>
                    <a:pt x="4195763" y="418430"/>
                  </a:lnTo>
                  <a:lnTo>
                    <a:pt x="4195763" y="826740"/>
                  </a:lnTo>
                  <a:cubicBezTo>
                    <a:pt x="4195763" y="842169"/>
                    <a:pt x="4200352" y="849883"/>
                    <a:pt x="4209530" y="849883"/>
                  </a:cubicBezTo>
                  <a:lnTo>
                    <a:pt x="4293841" y="849883"/>
                  </a:lnTo>
                  <a:lnTo>
                    <a:pt x="4293841" y="985763"/>
                  </a:lnTo>
                  <a:lnTo>
                    <a:pt x="4144120" y="985763"/>
                  </a:lnTo>
                  <a:cubicBezTo>
                    <a:pt x="4070648" y="985763"/>
                    <a:pt x="4033912" y="948308"/>
                    <a:pt x="4033912" y="873398"/>
                  </a:cubicBezTo>
                  <a:lnTo>
                    <a:pt x="4033912" y="418430"/>
                  </a:lnTo>
                  <a:lnTo>
                    <a:pt x="3933751" y="418430"/>
                  </a:lnTo>
                  <a:lnTo>
                    <a:pt x="3933751" y="270867"/>
                  </a:lnTo>
                  <a:lnTo>
                    <a:pt x="4033912" y="270867"/>
                  </a:lnTo>
                  <a:close/>
                  <a:moveTo>
                    <a:pt x="1147837" y="9376"/>
                  </a:moveTo>
                  <a:lnTo>
                    <a:pt x="1309688" y="9376"/>
                  </a:lnTo>
                  <a:lnTo>
                    <a:pt x="1309688" y="270867"/>
                  </a:lnTo>
                  <a:lnTo>
                    <a:pt x="1417142" y="270867"/>
                  </a:lnTo>
                  <a:lnTo>
                    <a:pt x="1417142" y="418430"/>
                  </a:lnTo>
                  <a:lnTo>
                    <a:pt x="1309688" y="418430"/>
                  </a:lnTo>
                  <a:lnTo>
                    <a:pt x="1309688" y="826740"/>
                  </a:lnTo>
                  <a:cubicBezTo>
                    <a:pt x="1309688" y="842169"/>
                    <a:pt x="1314277" y="849883"/>
                    <a:pt x="1323455" y="849883"/>
                  </a:cubicBezTo>
                  <a:lnTo>
                    <a:pt x="1407766" y="849883"/>
                  </a:lnTo>
                  <a:lnTo>
                    <a:pt x="1407766" y="985763"/>
                  </a:lnTo>
                  <a:lnTo>
                    <a:pt x="1258044" y="985763"/>
                  </a:lnTo>
                  <a:cubicBezTo>
                    <a:pt x="1184573" y="985763"/>
                    <a:pt x="1147837" y="948308"/>
                    <a:pt x="1147837" y="873398"/>
                  </a:cubicBezTo>
                  <a:lnTo>
                    <a:pt x="1147837" y="418430"/>
                  </a:lnTo>
                  <a:lnTo>
                    <a:pt x="1047676" y="418430"/>
                  </a:lnTo>
                  <a:lnTo>
                    <a:pt x="1047676" y="270867"/>
                  </a:lnTo>
                  <a:lnTo>
                    <a:pt x="1147837" y="270867"/>
                  </a:lnTo>
                  <a:close/>
                  <a:moveTo>
                    <a:pt x="0" y="9376"/>
                  </a:moveTo>
                  <a:lnTo>
                    <a:pt x="161851" y="9376"/>
                  </a:lnTo>
                  <a:lnTo>
                    <a:pt x="161851" y="985763"/>
                  </a:lnTo>
                  <a:lnTo>
                    <a:pt x="0" y="985763"/>
                  </a:lnTo>
                  <a:close/>
                  <a:moveTo>
                    <a:pt x="5276702" y="0"/>
                  </a:moveTo>
                  <a:cubicBezTo>
                    <a:pt x="5356225" y="0"/>
                    <a:pt x="5420296" y="24309"/>
                    <a:pt x="5468913" y="72926"/>
                  </a:cubicBezTo>
                  <a:cubicBezTo>
                    <a:pt x="5518423" y="122436"/>
                    <a:pt x="5543178" y="185365"/>
                    <a:pt x="5543178" y="261714"/>
                  </a:cubicBezTo>
                  <a:lnTo>
                    <a:pt x="5543178" y="728662"/>
                  </a:lnTo>
                  <a:cubicBezTo>
                    <a:pt x="5543178" y="810518"/>
                    <a:pt x="5518423" y="876201"/>
                    <a:pt x="5468913" y="925711"/>
                  </a:cubicBezTo>
                  <a:cubicBezTo>
                    <a:pt x="5422628" y="971947"/>
                    <a:pt x="5358557" y="995065"/>
                    <a:pt x="5276702" y="995065"/>
                  </a:cubicBezTo>
                  <a:cubicBezTo>
                    <a:pt x="5194747" y="995065"/>
                    <a:pt x="5130701" y="972021"/>
                    <a:pt x="5084564" y="925934"/>
                  </a:cubicBezTo>
                  <a:cubicBezTo>
                    <a:pt x="5033368" y="876523"/>
                    <a:pt x="5007769" y="810766"/>
                    <a:pt x="5007769" y="728662"/>
                  </a:cubicBezTo>
                  <a:lnTo>
                    <a:pt x="5007769" y="261714"/>
                  </a:lnTo>
                  <a:cubicBezTo>
                    <a:pt x="5007769" y="182041"/>
                    <a:pt x="5032598" y="118244"/>
                    <a:pt x="5082258" y="70321"/>
                  </a:cubicBezTo>
                  <a:cubicBezTo>
                    <a:pt x="5129138" y="23440"/>
                    <a:pt x="5193953" y="0"/>
                    <a:pt x="527670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600" b="1" spc="-300" dirty="0">
                <a:solidFill>
                  <a:schemeClr val="accent1"/>
                </a:solidFill>
                <a:latin typeface="HGGothicE" panose="020B0909000000000000" pitchFamily="49" charset="-128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>
            <a:extLst>
              <a:ext uri="{FF2B5EF4-FFF2-40B4-BE49-F238E27FC236}">
                <a16:creationId xmlns:a16="http://schemas.microsoft.com/office/drawing/2014/main" id="{9D5FF5B4-AAF5-47A2-B215-45EAD5742F96}"/>
              </a:ext>
            </a:extLst>
          </p:cNvPr>
          <p:cNvSpPr/>
          <p:nvPr/>
        </p:nvSpPr>
        <p:spPr>
          <a:xfrm>
            <a:off x="3617145" y="5680668"/>
            <a:ext cx="4985964" cy="5050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26C21CD-D267-4416-A5F1-A09955270350}"/>
              </a:ext>
            </a:extLst>
          </p:cNvPr>
          <p:cNvGrpSpPr/>
          <p:nvPr/>
        </p:nvGrpSpPr>
        <p:grpSpPr>
          <a:xfrm>
            <a:off x="4271296" y="3965365"/>
            <a:ext cx="3592399" cy="1973780"/>
            <a:chOff x="-548507" y="477868"/>
            <a:chExt cx="11570449" cy="6357177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44CFF2A-E4B3-480C-83C4-D4DD676A7E95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2D18395-834E-490E-B5E1-914C06C6F80C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7C469CF-0E74-4713-A721-4449AE35A592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636A8BC-A745-41DB-BF2F-2ED67B78C31E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A6DDA70-7980-4F5E-8495-C525CBF625BB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D95FFE0-655C-4C90-9482-3AFDDB79490D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15BAE644-DB5D-4875-B017-C7D0FEFD301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FD2A99A7-ADF3-451D-AF49-F0F9E8A06E1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6D2D80E-0891-4F14-8D24-EB6FDDAA496C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0D5B7EFF-B6FE-456C-A739-2D9B14D6327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C7B1B7E4-4FC3-4130-A6C0-D0DC54F74BCB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D052144-5C9A-491F-9A25-872BA6AC1DD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266A-D61D-49B5-A06A-6AA323E56D04}"/>
              </a:ext>
            </a:extLst>
          </p:cNvPr>
          <p:cNvSpPr/>
          <p:nvPr/>
        </p:nvSpPr>
        <p:spPr>
          <a:xfrm>
            <a:off x="4781631" y="4068948"/>
            <a:ext cx="2551633" cy="1628624"/>
          </a:xfrm>
          <a:prstGeom prst="rect">
            <a:avLst/>
          </a:prstGeom>
          <a:solidFill>
            <a:schemeClr val="tx1">
              <a:lumMod val="75000"/>
              <a:lumOff val="2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9E9911E-4F90-4118-ADAC-6C939387C6DD}"/>
              </a:ext>
            </a:extLst>
          </p:cNvPr>
          <p:cNvGrpSpPr/>
          <p:nvPr/>
        </p:nvGrpSpPr>
        <p:grpSpPr>
          <a:xfrm>
            <a:off x="4781580" y="3321807"/>
            <a:ext cx="2571831" cy="2343825"/>
            <a:chOff x="4864316" y="3310559"/>
            <a:chExt cx="2315879" cy="2549761"/>
          </a:xfrm>
        </p:grpSpPr>
        <p:sp>
          <p:nvSpPr>
            <p:cNvPr id="6" name="자유형: 도형 56">
              <a:extLst>
                <a:ext uri="{FF2B5EF4-FFF2-40B4-BE49-F238E27FC236}">
                  <a16:creationId xmlns:a16="http://schemas.microsoft.com/office/drawing/2014/main" id="{175AB26E-4831-465D-BED9-E8A3A9B26089}"/>
                </a:ext>
              </a:extLst>
            </p:cNvPr>
            <p:cNvSpPr/>
            <p:nvPr/>
          </p:nvSpPr>
          <p:spPr>
            <a:xfrm>
              <a:off x="4864323" y="3328417"/>
              <a:ext cx="2315872" cy="2531903"/>
            </a:xfrm>
            <a:custGeom>
              <a:avLst/>
              <a:gdLst>
                <a:gd name="connsiteX0" fmla="*/ 1105472 w 2315872"/>
                <a:gd name="connsiteY0" fmla="*/ 0 h 2531903"/>
                <a:gd name="connsiteX1" fmla="*/ 1303018 w 2315872"/>
                <a:gd name="connsiteY1" fmla="*/ 0 h 2531903"/>
                <a:gd name="connsiteX2" fmla="*/ 1461252 w 2315872"/>
                <a:gd name="connsiteY2" fmla="*/ 853676 h 2531903"/>
                <a:gd name="connsiteX3" fmla="*/ 1468099 w 2315872"/>
                <a:gd name="connsiteY3" fmla="*/ 875733 h 2531903"/>
                <a:gd name="connsiteX4" fmla="*/ 1481512 w 2315872"/>
                <a:gd name="connsiteY4" fmla="*/ 874451 h 2531903"/>
                <a:gd name="connsiteX5" fmla="*/ 1693009 w 2315872"/>
                <a:gd name="connsiteY5" fmla="*/ 951693 h 2531903"/>
                <a:gd name="connsiteX6" fmla="*/ 1778864 w 2315872"/>
                <a:gd name="connsiteY6" fmla="*/ 939250 h 2531903"/>
                <a:gd name="connsiteX7" fmla="*/ 1937868 w 2315872"/>
                <a:gd name="connsiteY7" fmla="*/ 980789 h 2531903"/>
                <a:gd name="connsiteX8" fmla="*/ 2073680 w 2315872"/>
                <a:gd name="connsiteY8" fmla="*/ 951181 h 2531903"/>
                <a:gd name="connsiteX9" fmla="*/ 2306734 w 2315872"/>
                <a:gd name="connsiteY9" fmla="*/ 1049617 h 2531903"/>
                <a:gd name="connsiteX10" fmla="*/ 2315872 w 2315872"/>
                <a:gd name="connsiteY10" fmla="*/ 2531903 h 2531903"/>
                <a:gd name="connsiteX11" fmla="*/ 0 w 2315872"/>
                <a:gd name="connsiteY11" fmla="*/ 2527276 h 2531903"/>
                <a:gd name="connsiteX12" fmla="*/ 0 w 2315872"/>
                <a:gd name="connsiteY12" fmla="*/ 1366197 h 2531903"/>
                <a:gd name="connsiteX13" fmla="*/ 9341 w 2315872"/>
                <a:gd name="connsiteY13" fmla="*/ 1367196 h 2531903"/>
                <a:gd name="connsiteX14" fmla="*/ 318333 w 2315872"/>
                <a:gd name="connsiteY14" fmla="*/ 1139063 h 2531903"/>
                <a:gd name="connsiteX15" fmla="*/ 343347 w 2315872"/>
                <a:gd name="connsiteY15" fmla="*/ 1141452 h 2531903"/>
                <a:gd name="connsiteX16" fmla="*/ 335416 w 2315872"/>
                <a:gd name="connsiteY16" fmla="*/ 1077386 h 2531903"/>
                <a:gd name="connsiteX17" fmla="*/ 655539 w 2315872"/>
                <a:gd name="connsiteY17" fmla="*/ 773978 h 2531903"/>
                <a:gd name="connsiteX18" fmla="*/ 750325 w 2315872"/>
                <a:gd name="connsiteY18" fmla="*/ 787508 h 2531903"/>
                <a:gd name="connsiteX19" fmla="*/ 829107 w 2315872"/>
                <a:gd name="connsiteY19" fmla="*/ 760300 h 2531903"/>
                <a:gd name="connsiteX20" fmla="*/ 954349 w 2315872"/>
                <a:gd name="connsiteY20" fmla="*/ 646554 h 2531903"/>
                <a:gd name="connsiteX21" fmla="*/ 988090 w 2315872"/>
                <a:gd name="connsiteY21" fmla="*/ 633279 h 2531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315872" h="2531903">
                  <a:moveTo>
                    <a:pt x="1105472" y="0"/>
                  </a:moveTo>
                  <a:lnTo>
                    <a:pt x="1303018" y="0"/>
                  </a:lnTo>
                  <a:lnTo>
                    <a:pt x="1461252" y="853676"/>
                  </a:lnTo>
                  <a:lnTo>
                    <a:pt x="1468099" y="875733"/>
                  </a:lnTo>
                  <a:lnTo>
                    <a:pt x="1481512" y="874451"/>
                  </a:lnTo>
                  <a:cubicBezTo>
                    <a:pt x="1562957" y="874451"/>
                    <a:pt x="1637299" y="903278"/>
                    <a:pt x="1693009" y="951693"/>
                  </a:cubicBezTo>
                  <a:cubicBezTo>
                    <a:pt x="1720087" y="943127"/>
                    <a:pt x="1748998" y="939250"/>
                    <a:pt x="1778864" y="939250"/>
                  </a:cubicBezTo>
                  <a:cubicBezTo>
                    <a:pt x="1837001" y="939250"/>
                    <a:pt x="1891518" y="953939"/>
                    <a:pt x="1937868" y="980789"/>
                  </a:cubicBezTo>
                  <a:cubicBezTo>
                    <a:pt x="1978812" y="961490"/>
                    <a:pt x="2024976" y="951181"/>
                    <a:pt x="2073680" y="951181"/>
                  </a:cubicBezTo>
                  <a:cubicBezTo>
                    <a:pt x="2166341" y="951181"/>
                    <a:pt x="2249809" y="988495"/>
                    <a:pt x="2306734" y="1049617"/>
                  </a:cubicBezTo>
                  <a:lnTo>
                    <a:pt x="2315872" y="2531903"/>
                  </a:lnTo>
                  <a:lnTo>
                    <a:pt x="0" y="2527276"/>
                  </a:lnTo>
                  <a:lnTo>
                    <a:pt x="0" y="1366197"/>
                  </a:lnTo>
                  <a:lnTo>
                    <a:pt x="9341" y="1367196"/>
                  </a:lnTo>
                  <a:cubicBezTo>
                    <a:pt x="43658" y="1235892"/>
                    <a:pt x="169064" y="1139063"/>
                    <a:pt x="318333" y="1139063"/>
                  </a:cubicBezTo>
                  <a:cubicBezTo>
                    <a:pt x="326787" y="1139063"/>
                    <a:pt x="335166" y="1139373"/>
                    <a:pt x="343347" y="1141452"/>
                  </a:cubicBezTo>
                  <a:cubicBezTo>
                    <a:pt x="337896" y="1120918"/>
                    <a:pt x="335416" y="1099426"/>
                    <a:pt x="335416" y="1077386"/>
                  </a:cubicBezTo>
                  <a:cubicBezTo>
                    <a:pt x="335416" y="909819"/>
                    <a:pt x="478741" y="773978"/>
                    <a:pt x="655539" y="773978"/>
                  </a:cubicBezTo>
                  <a:cubicBezTo>
                    <a:pt x="688541" y="773978"/>
                    <a:pt x="720376" y="778711"/>
                    <a:pt x="750325" y="787508"/>
                  </a:cubicBezTo>
                  <a:lnTo>
                    <a:pt x="829107" y="760300"/>
                  </a:lnTo>
                  <a:cubicBezTo>
                    <a:pt x="861027" y="713053"/>
                    <a:pt x="904014" y="673898"/>
                    <a:pt x="954349" y="646554"/>
                  </a:cubicBezTo>
                  <a:lnTo>
                    <a:pt x="988090" y="633279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" name="자유형: 도형 55">
              <a:extLst>
                <a:ext uri="{FF2B5EF4-FFF2-40B4-BE49-F238E27FC236}">
                  <a16:creationId xmlns:a16="http://schemas.microsoft.com/office/drawing/2014/main" id="{5BF36FA1-3A06-4AAD-B3CF-CBFB3C423AD1}"/>
                </a:ext>
              </a:extLst>
            </p:cNvPr>
            <p:cNvSpPr/>
            <p:nvPr/>
          </p:nvSpPr>
          <p:spPr>
            <a:xfrm>
              <a:off x="4864316" y="3310559"/>
              <a:ext cx="2306734" cy="2545135"/>
            </a:xfrm>
            <a:custGeom>
              <a:avLst/>
              <a:gdLst>
                <a:gd name="connsiteX0" fmla="*/ 1150510 w 2306734"/>
                <a:gd name="connsiteY0" fmla="*/ 0 h 2545135"/>
                <a:gd name="connsiteX1" fmla="*/ 1257994 w 2306734"/>
                <a:gd name="connsiteY1" fmla="*/ 0 h 2545135"/>
                <a:gd name="connsiteX2" fmla="*/ 1369590 w 2306734"/>
                <a:gd name="connsiteY2" fmla="*/ 1306465 h 2545135"/>
                <a:gd name="connsiteX3" fmla="*/ 1407581 w 2306734"/>
                <a:gd name="connsiteY3" fmla="*/ 1350335 h 2545135"/>
                <a:gd name="connsiteX4" fmla="*/ 1624338 w 2306734"/>
                <a:gd name="connsiteY4" fmla="*/ 1503312 h 2545135"/>
                <a:gd name="connsiteX5" fmla="*/ 1733275 w 2306734"/>
                <a:gd name="connsiteY5" fmla="*/ 1482313 h 2545135"/>
                <a:gd name="connsiteX6" fmla="*/ 1820687 w 2306734"/>
                <a:gd name="connsiteY6" fmla="*/ 1496631 h 2545135"/>
                <a:gd name="connsiteX7" fmla="*/ 2109550 w 2306734"/>
                <a:gd name="connsiteY7" fmla="*/ 1281367 h 2545135"/>
                <a:gd name="connsiteX8" fmla="*/ 2306734 w 2306734"/>
                <a:gd name="connsiteY8" fmla="*/ 1357093 h 2545135"/>
                <a:gd name="connsiteX9" fmla="*/ 2306734 w 2306734"/>
                <a:gd name="connsiteY9" fmla="*/ 2545135 h 2545135"/>
                <a:gd name="connsiteX10" fmla="*/ 0 w 2306734"/>
                <a:gd name="connsiteY10" fmla="*/ 2545135 h 2545135"/>
                <a:gd name="connsiteX11" fmla="*/ 0 w 2306734"/>
                <a:gd name="connsiteY11" fmla="*/ 1864764 h 2545135"/>
                <a:gd name="connsiteX12" fmla="*/ 210730 w 2306734"/>
                <a:gd name="connsiteY12" fmla="*/ 1778935 h 2545135"/>
                <a:gd name="connsiteX13" fmla="*/ 346789 w 2306734"/>
                <a:gd name="connsiteY13" fmla="*/ 1812526 h 2545135"/>
                <a:gd name="connsiteX14" fmla="*/ 539025 w 2306734"/>
                <a:gd name="connsiteY14" fmla="*/ 1602716 h 2545135"/>
                <a:gd name="connsiteX15" fmla="*/ 836862 w 2306734"/>
                <a:gd name="connsiteY15" fmla="*/ 1354583 h 2545135"/>
                <a:gd name="connsiteX16" fmla="*/ 861940 w 2306734"/>
                <a:gd name="connsiteY16" fmla="*/ 1358186 h 2545135"/>
                <a:gd name="connsiteX17" fmla="*/ 866201 w 2306734"/>
                <a:gd name="connsiteY17" fmla="*/ 1350335 h 2545135"/>
                <a:gd name="connsiteX18" fmla="*/ 981290 w 2306734"/>
                <a:gd name="connsiteY18" fmla="*/ 1245810 h 2545135"/>
                <a:gd name="connsiteX19" fmla="*/ 1046280 w 2306734"/>
                <a:gd name="connsiteY19" fmla="*/ 1220240 h 254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06734" h="2545135">
                  <a:moveTo>
                    <a:pt x="1150510" y="0"/>
                  </a:moveTo>
                  <a:lnTo>
                    <a:pt x="1257994" y="0"/>
                  </a:lnTo>
                  <a:lnTo>
                    <a:pt x="1369590" y="1306465"/>
                  </a:lnTo>
                  <a:lnTo>
                    <a:pt x="1407581" y="1350335"/>
                  </a:lnTo>
                  <a:cubicBezTo>
                    <a:pt x="1543841" y="1383039"/>
                    <a:pt x="1561230" y="1415744"/>
                    <a:pt x="1624338" y="1503312"/>
                  </a:cubicBezTo>
                  <a:cubicBezTo>
                    <a:pt x="1657942" y="1489486"/>
                    <a:pt x="1694771" y="1482313"/>
                    <a:pt x="1733275" y="1482313"/>
                  </a:cubicBezTo>
                  <a:cubicBezTo>
                    <a:pt x="1763818" y="1482313"/>
                    <a:pt x="1793307" y="1486827"/>
                    <a:pt x="1820687" y="1496631"/>
                  </a:cubicBezTo>
                  <a:cubicBezTo>
                    <a:pt x="1857174" y="1371843"/>
                    <a:pt x="1972797" y="1281367"/>
                    <a:pt x="2109550" y="1281367"/>
                  </a:cubicBezTo>
                  <a:cubicBezTo>
                    <a:pt x="2185561" y="1281367"/>
                    <a:pt x="2255041" y="1309319"/>
                    <a:pt x="2306734" y="1357093"/>
                  </a:cubicBezTo>
                  <a:lnTo>
                    <a:pt x="2306734" y="2545135"/>
                  </a:lnTo>
                  <a:lnTo>
                    <a:pt x="0" y="2545135"/>
                  </a:lnTo>
                  <a:lnTo>
                    <a:pt x="0" y="1864764"/>
                  </a:lnTo>
                  <a:cubicBezTo>
                    <a:pt x="54196" y="1811523"/>
                    <a:pt x="128658" y="1778935"/>
                    <a:pt x="210730" y="1778935"/>
                  </a:cubicBezTo>
                  <a:cubicBezTo>
                    <a:pt x="259882" y="1778935"/>
                    <a:pt x="306307" y="1790624"/>
                    <a:pt x="346789" y="1812526"/>
                  </a:cubicBezTo>
                  <a:cubicBezTo>
                    <a:pt x="369874" y="1713549"/>
                    <a:pt x="443556" y="1634731"/>
                    <a:pt x="539025" y="1602716"/>
                  </a:cubicBezTo>
                  <a:cubicBezTo>
                    <a:pt x="564520" y="1461492"/>
                    <a:pt x="688206" y="1354583"/>
                    <a:pt x="836862" y="1354583"/>
                  </a:cubicBezTo>
                  <a:lnTo>
                    <a:pt x="861940" y="1358186"/>
                  </a:lnTo>
                  <a:lnTo>
                    <a:pt x="866201" y="1350335"/>
                  </a:lnTo>
                  <a:cubicBezTo>
                    <a:pt x="895533" y="1306918"/>
                    <a:pt x="935036" y="1270937"/>
                    <a:pt x="981290" y="1245810"/>
                  </a:cubicBezTo>
                  <a:lnTo>
                    <a:pt x="1046280" y="1220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8" name="Oval 17">
            <a:extLst>
              <a:ext uri="{FF2B5EF4-FFF2-40B4-BE49-F238E27FC236}">
                <a16:creationId xmlns:a16="http://schemas.microsoft.com/office/drawing/2014/main" id="{BAA4F99E-8805-4650-851F-42395312888A}"/>
              </a:ext>
            </a:extLst>
          </p:cNvPr>
          <p:cNvSpPr/>
          <p:nvPr/>
        </p:nvSpPr>
        <p:spPr>
          <a:xfrm>
            <a:off x="5571454" y="1791260"/>
            <a:ext cx="1080103" cy="1777970"/>
          </a:xfrm>
          <a:custGeom>
            <a:avLst/>
            <a:gdLst>
              <a:gd name="connsiteX0" fmla="*/ 1355591 w 2487611"/>
              <a:gd name="connsiteY0" fmla="*/ 3081285 h 4007282"/>
              <a:gd name="connsiteX1" fmla="*/ 1668701 w 2487611"/>
              <a:gd name="connsiteY1" fmla="*/ 3381869 h 4007282"/>
              <a:gd name="connsiteX2" fmla="*/ 1698103 w 2487611"/>
              <a:gd name="connsiteY2" fmla="*/ 3725512 h 4007282"/>
              <a:gd name="connsiteX3" fmla="*/ 1503571 w 2487611"/>
              <a:gd name="connsiteY3" fmla="*/ 3508020 h 4007282"/>
              <a:gd name="connsiteX4" fmla="*/ 1461585 w 2487611"/>
              <a:gd name="connsiteY4" fmla="*/ 3721761 h 4007282"/>
              <a:gd name="connsiteX5" fmla="*/ 1244671 w 2487611"/>
              <a:gd name="connsiteY5" fmla="*/ 4007282 h 4007282"/>
              <a:gd name="connsiteX6" fmla="*/ 1079392 w 2487611"/>
              <a:gd name="connsiteY6" fmla="*/ 3701523 h 4007282"/>
              <a:gd name="connsiteX7" fmla="*/ 987763 w 2487611"/>
              <a:gd name="connsiteY7" fmla="*/ 3569325 h 4007282"/>
              <a:gd name="connsiteX8" fmla="*/ 854400 w 2487611"/>
              <a:gd name="connsiteY8" fmla="*/ 3636047 h 4007282"/>
              <a:gd name="connsiteX9" fmla="*/ 869102 w 2487611"/>
              <a:gd name="connsiteY9" fmla="*/ 3312632 h 4007282"/>
              <a:gd name="connsiteX10" fmla="*/ 1052587 w 2487611"/>
              <a:gd name="connsiteY10" fmla="*/ 3115087 h 4007282"/>
              <a:gd name="connsiteX11" fmla="*/ 1019981 w 2487611"/>
              <a:gd name="connsiteY11" fmla="*/ 3159110 h 4007282"/>
              <a:gd name="connsiteX12" fmla="*/ 1012121 w 2487611"/>
              <a:gd name="connsiteY12" fmla="*/ 3332027 h 4007282"/>
              <a:gd name="connsiteX13" fmla="*/ 1083424 w 2487611"/>
              <a:gd name="connsiteY13" fmla="*/ 3296354 h 4007282"/>
              <a:gd name="connsiteX14" fmla="*/ 1132416 w 2487611"/>
              <a:gd name="connsiteY14" fmla="*/ 3367034 h 4007282"/>
              <a:gd name="connsiteX15" fmla="*/ 1220783 w 2487611"/>
              <a:gd name="connsiteY15" fmla="*/ 3530511 h 4007282"/>
              <a:gd name="connsiteX16" fmla="*/ 1336759 w 2487611"/>
              <a:gd name="connsiteY16" fmla="*/ 3377854 h 4007282"/>
              <a:gd name="connsiteX17" fmla="*/ 1359207 w 2487611"/>
              <a:gd name="connsiteY17" fmla="*/ 3263575 h 4007282"/>
              <a:gd name="connsiteX18" fmla="*/ 1463216 w 2487611"/>
              <a:gd name="connsiteY18" fmla="*/ 3379859 h 4007282"/>
              <a:gd name="connsiteX19" fmla="*/ 1447496 w 2487611"/>
              <a:gd name="connsiteY19" fmla="*/ 3196127 h 4007282"/>
              <a:gd name="connsiteX20" fmla="*/ 1355591 w 2487611"/>
              <a:gd name="connsiteY20" fmla="*/ 3081285 h 4007282"/>
              <a:gd name="connsiteX21" fmla="*/ 803026 w 2487611"/>
              <a:gd name="connsiteY21" fmla="*/ 2773720 h 4007282"/>
              <a:gd name="connsiteX22" fmla="*/ 1689473 w 2487611"/>
              <a:gd name="connsiteY22" fmla="*/ 2773720 h 4007282"/>
              <a:gd name="connsiteX23" fmla="*/ 1482985 w 2487611"/>
              <a:gd name="connsiteY23" fmla="*/ 3053768 h 4007282"/>
              <a:gd name="connsiteX24" fmla="*/ 1009514 w 2487611"/>
              <a:gd name="connsiteY24" fmla="*/ 3053768 h 4007282"/>
              <a:gd name="connsiteX25" fmla="*/ 803026 w 2487611"/>
              <a:gd name="connsiteY25" fmla="*/ 2773720 h 4007282"/>
              <a:gd name="connsiteX26" fmla="*/ 1246249 w 2487611"/>
              <a:gd name="connsiteY26" fmla="*/ 1473655 h 4007282"/>
              <a:gd name="connsiteX27" fmla="*/ 1346518 w 2487611"/>
              <a:gd name="connsiteY27" fmla="*/ 1573924 h 4007282"/>
              <a:gd name="connsiteX28" fmla="*/ 1246249 w 2487611"/>
              <a:gd name="connsiteY28" fmla="*/ 1674193 h 4007282"/>
              <a:gd name="connsiteX29" fmla="*/ 1145980 w 2487611"/>
              <a:gd name="connsiteY29" fmla="*/ 1573924 h 4007282"/>
              <a:gd name="connsiteX30" fmla="*/ 1246249 w 2487611"/>
              <a:gd name="connsiteY30" fmla="*/ 1473655 h 4007282"/>
              <a:gd name="connsiteX31" fmla="*/ 1246249 w 2487611"/>
              <a:gd name="connsiteY31" fmla="*/ 1404149 h 4007282"/>
              <a:gd name="connsiteX32" fmla="*/ 1076474 w 2487611"/>
              <a:gd name="connsiteY32" fmla="*/ 1573924 h 4007282"/>
              <a:gd name="connsiteX33" fmla="*/ 1246249 w 2487611"/>
              <a:gd name="connsiteY33" fmla="*/ 1743699 h 4007282"/>
              <a:gd name="connsiteX34" fmla="*/ 1416024 w 2487611"/>
              <a:gd name="connsiteY34" fmla="*/ 1573924 h 4007282"/>
              <a:gd name="connsiteX35" fmla="*/ 1246249 w 2487611"/>
              <a:gd name="connsiteY35" fmla="*/ 1404149 h 4007282"/>
              <a:gd name="connsiteX36" fmla="*/ 1246249 w 2487611"/>
              <a:gd name="connsiteY36" fmla="*/ 650779 h 4007282"/>
              <a:gd name="connsiteX37" fmla="*/ 1446787 w 2487611"/>
              <a:gd name="connsiteY37" fmla="*/ 851317 h 4007282"/>
              <a:gd name="connsiteX38" fmla="*/ 1246249 w 2487611"/>
              <a:gd name="connsiteY38" fmla="*/ 1051855 h 4007282"/>
              <a:gd name="connsiteX39" fmla="*/ 1045711 w 2487611"/>
              <a:gd name="connsiteY39" fmla="*/ 851317 h 4007282"/>
              <a:gd name="connsiteX40" fmla="*/ 1246249 w 2487611"/>
              <a:gd name="connsiteY40" fmla="*/ 650779 h 4007282"/>
              <a:gd name="connsiteX41" fmla="*/ 1246249 w 2487611"/>
              <a:gd name="connsiteY41" fmla="*/ 511767 h 4007282"/>
              <a:gd name="connsiteX42" fmla="*/ 906699 w 2487611"/>
              <a:gd name="connsiteY42" fmla="*/ 851317 h 4007282"/>
              <a:gd name="connsiteX43" fmla="*/ 1246249 w 2487611"/>
              <a:gd name="connsiteY43" fmla="*/ 1190867 h 4007282"/>
              <a:gd name="connsiteX44" fmla="*/ 1585799 w 2487611"/>
              <a:gd name="connsiteY44" fmla="*/ 851317 h 4007282"/>
              <a:gd name="connsiteX45" fmla="*/ 1246249 w 2487611"/>
              <a:gd name="connsiteY45" fmla="*/ 511767 h 4007282"/>
              <a:gd name="connsiteX46" fmla="*/ 1236486 w 2487611"/>
              <a:gd name="connsiteY46" fmla="*/ 0 h 4007282"/>
              <a:gd name="connsiteX47" fmla="*/ 1243449 w 2487611"/>
              <a:gd name="connsiteY47" fmla="*/ 468 h 4007282"/>
              <a:gd name="connsiteX48" fmla="*/ 1250411 w 2487611"/>
              <a:gd name="connsiteY48" fmla="*/ 0 h 4007282"/>
              <a:gd name="connsiteX49" fmla="*/ 1891856 w 2487611"/>
              <a:gd name="connsiteY49" fmla="*/ 602756 h 4007282"/>
              <a:gd name="connsiteX50" fmla="*/ 2096831 w 2487611"/>
              <a:gd name="connsiteY50" fmla="*/ 1442023 h 4007282"/>
              <a:gd name="connsiteX51" fmla="*/ 2003408 w 2487611"/>
              <a:gd name="connsiteY51" fmla="*/ 1943608 h 4007282"/>
              <a:gd name="connsiteX52" fmla="*/ 2224895 w 2487611"/>
              <a:gd name="connsiteY52" fmla="*/ 2078968 h 4007282"/>
              <a:gd name="connsiteX53" fmla="*/ 2487611 w 2487611"/>
              <a:gd name="connsiteY53" fmla="*/ 2809123 h 4007282"/>
              <a:gd name="connsiteX54" fmla="*/ 1777602 w 2487611"/>
              <a:gd name="connsiteY54" fmla="*/ 2545137 h 4007282"/>
              <a:gd name="connsiteX55" fmla="*/ 1697050 w 2487611"/>
              <a:gd name="connsiteY55" fmla="*/ 2693117 h 4007282"/>
              <a:gd name="connsiteX56" fmla="*/ 789847 w 2487611"/>
              <a:gd name="connsiteY56" fmla="*/ 2693117 h 4007282"/>
              <a:gd name="connsiteX57" fmla="*/ 709405 w 2487611"/>
              <a:gd name="connsiteY57" fmla="*/ 2545362 h 4007282"/>
              <a:gd name="connsiteX58" fmla="*/ 0 w 2487611"/>
              <a:gd name="connsiteY58" fmla="*/ 2809123 h 4007282"/>
              <a:gd name="connsiteX59" fmla="*/ 262716 w 2487611"/>
              <a:gd name="connsiteY59" fmla="*/ 2078968 h 4007282"/>
              <a:gd name="connsiteX60" fmla="*/ 483603 w 2487611"/>
              <a:gd name="connsiteY60" fmla="*/ 1943974 h 4007282"/>
              <a:gd name="connsiteX61" fmla="*/ 390066 w 2487611"/>
              <a:gd name="connsiteY61" fmla="*/ 1442023 h 4007282"/>
              <a:gd name="connsiteX62" fmla="*/ 595041 w 2487611"/>
              <a:gd name="connsiteY62" fmla="*/ 602756 h 4007282"/>
              <a:gd name="connsiteX63" fmla="*/ 1236486 w 2487611"/>
              <a:gd name="connsiteY63" fmla="*/ 0 h 4007282"/>
              <a:gd name="connsiteX0" fmla="*/ 1355591 w 2487611"/>
              <a:gd name="connsiteY0" fmla="*/ 3081285 h 4007282"/>
              <a:gd name="connsiteX1" fmla="*/ 1668701 w 2487611"/>
              <a:gd name="connsiteY1" fmla="*/ 3381869 h 4007282"/>
              <a:gd name="connsiteX2" fmla="*/ 1698103 w 2487611"/>
              <a:gd name="connsiteY2" fmla="*/ 3725512 h 4007282"/>
              <a:gd name="connsiteX3" fmla="*/ 1503571 w 2487611"/>
              <a:gd name="connsiteY3" fmla="*/ 3508020 h 4007282"/>
              <a:gd name="connsiteX4" fmla="*/ 1461585 w 2487611"/>
              <a:gd name="connsiteY4" fmla="*/ 3721761 h 4007282"/>
              <a:gd name="connsiteX5" fmla="*/ 1244671 w 2487611"/>
              <a:gd name="connsiteY5" fmla="*/ 4007282 h 4007282"/>
              <a:gd name="connsiteX6" fmla="*/ 1079392 w 2487611"/>
              <a:gd name="connsiteY6" fmla="*/ 3701523 h 4007282"/>
              <a:gd name="connsiteX7" fmla="*/ 987763 w 2487611"/>
              <a:gd name="connsiteY7" fmla="*/ 3569325 h 4007282"/>
              <a:gd name="connsiteX8" fmla="*/ 854400 w 2487611"/>
              <a:gd name="connsiteY8" fmla="*/ 3636047 h 4007282"/>
              <a:gd name="connsiteX9" fmla="*/ 869102 w 2487611"/>
              <a:gd name="connsiteY9" fmla="*/ 3312632 h 4007282"/>
              <a:gd name="connsiteX10" fmla="*/ 1052587 w 2487611"/>
              <a:gd name="connsiteY10" fmla="*/ 3115087 h 4007282"/>
              <a:gd name="connsiteX11" fmla="*/ 1019981 w 2487611"/>
              <a:gd name="connsiteY11" fmla="*/ 3159110 h 4007282"/>
              <a:gd name="connsiteX12" fmla="*/ 1012121 w 2487611"/>
              <a:gd name="connsiteY12" fmla="*/ 3332027 h 4007282"/>
              <a:gd name="connsiteX13" fmla="*/ 1083424 w 2487611"/>
              <a:gd name="connsiteY13" fmla="*/ 3296354 h 4007282"/>
              <a:gd name="connsiteX14" fmla="*/ 1132416 w 2487611"/>
              <a:gd name="connsiteY14" fmla="*/ 3367034 h 4007282"/>
              <a:gd name="connsiteX15" fmla="*/ 1220783 w 2487611"/>
              <a:gd name="connsiteY15" fmla="*/ 3530511 h 4007282"/>
              <a:gd name="connsiteX16" fmla="*/ 1336759 w 2487611"/>
              <a:gd name="connsiteY16" fmla="*/ 3377854 h 4007282"/>
              <a:gd name="connsiteX17" fmla="*/ 1359207 w 2487611"/>
              <a:gd name="connsiteY17" fmla="*/ 3263575 h 4007282"/>
              <a:gd name="connsiteX18" fmla="*/ 1463216 w 2487611"/>
              <a:gd name="connsiteY18" fmla="*/ 3379859 h 4007282"/>
              <a:gd name="connsiteX19" fmla="*/ 1447496 w 2487611"/>
              <a:gd name="connsiteY19" fmla="*/ 3196127 h 4007282"/>
              <a:gd name="connsiteX20" fmla="*/ 1355591 w 2487611"/>
              <a:gd name="connsiteY20" fmla="*/ 3081285 h 4007282"/>
              <a:gd name="connsiteX21" fmla="*/ 803026 w 2487611"/>
              <a:gd name="connsiteY21" fmla="*/ 2773720 h 4007282"/>
              <a:gd name="connsiteX22" fmla="*/ 1689473 w 2487611"/>
              <a:gd name="connsiteY22" fmla="*/ 2773720 h 4007282"/>
              <a:gd name="connsiteX23" fmla="*/ 1482985 w 2487611"/>
              <a:gd name="connsiteY23" fmla="*/ 3053768 h 4007282"/>
              <a:gd name="connsiteX24" fmla="*/ 1009514 w 2487611"/>
              <a:gd name="connsiteY24" fmla="*/ 3053768 h 4007282"/>
              <a:gd name="connsiteX25" fmla="*/ 803026 w 2487611"/>
              <a:gd name="connsiteY25" fmla="*/ 2773720 h 4007282"/>
              <a:gd name="connsiteX26" fmla="*/ 1246249 w 2487611"/>
              <a:gd name="connsiteY26" fmla="*/ 1473655 h 4007282"/>
              <a:gd name="connsiteX27" fmla="*/ 1346518 w 2487611"/>
              <a:gd name="connsiteY27" fmla="*/ 1573924 h 4007282"/>
              <a:gd name="connsiteX28" fmla="*/ 1246249 w 2487611"/>
              <a:gd name="connsiteY28" fmla="*/ 1674193 h 4007282"/>
              <a:gd name="connsiteX29" fmla="*/ 1145980 w 2487611"/>
              <a:gd name="connsiteY29" fmla="*/ 1573924 h 4007282"/>
              <a:gd name="connsiteX30" fmla="*/ 1246249 w 2487611"/>
              <a:gd name="connsiteY30" fmla="*/ 1473655 h 4007282"/>
              <a:gd name="connsiteX31" fmla="*/ 1246249 w 2487611"/>
              <a:gd name="connsiteY31" fmla="*/ 1404149 h 4007282"/>
              <a:gd name="connsiteX32" fmla="*/ 1076474 w 2487611"/>
              <a:gd name="connsiteY32" fmla="*/ 1573924 h 4007282"/>
              <a:gd name="connsiteX33" fmla="*/ 1246249 w 2487611"/>
              <a:gd name="connsiteY33" fmla="*/ 1743699 h 4007282"/>
              <a:gd name="connsiteX34" fmla="*/ 1416024 w 2487611"/>
              <a:gd name="connsiteY34" fmla="*/ 1573924 h 4007282"/>
              <a:gd name="connsiteX35" fmla="*/ 1246249 w 2487611"/>
              <a:gd name="connsiteY35" fmla="*/ 1404149 h 4007282"/>
              <a:gd name="connsiteX36" fmla="*/ 1246249 w 2487611"/>
              <a:gd name="connsiteY36" fmla="*/ 650779 h 4007282"/>
              <a:gd name="connsiteX37" fmla="*/ 1446787 w 2487611"/>
              <a:gd name="connsiteY37" fmla="*/ 851317 h 4007282"/>
              <a:gd name="connsiteX38" fmla="*/ 1246249 w 2487611"/>
              <a:gd name="connsiteY38" fmla="*/ 1051855 h 4007282"/>
              <a:gd name="connsiteX39" fmla="*/ 1045711 w 2487611"/>
              <a:gd name="connsiteY39" fmla="*/ 851317 h 4007282"/>
              <a:gd name="connsiteX40" fmla="*/ 1246249 w 2487611"/>
              <a:gd name="connsiteY40" fmla="*/ 650779 h 4007282"/>
              <a:gd name="connsiteX41" fmla="*/ 1246249 w 2487611"/>
              <a:gd name="connsiteY41" fmla="*/ 511767 h 4007282"/>
              <a:gd name="connsiteX42" fmla="*/ 906699 w 2487611"/>
              <a:gd name="connsiteY42" fmla="*/ 851317 h 4007282"/>
              <a:gd name="connsiteX43" fmla="*/ 1246249 w 2487611"/>
              <a:gd name="connsiteY43" fmla="*/ 1190867 h 4007282"/>
              <a:gd name="connsiteX44" fmla="*/ 1585799 w 2487611"/>
              <a:gd name="connsiteY44" fmla="*/ 851317 h 4007282"/>
              <a:gd name="connsiteX45" fmla="*/ 1246249 w 2487611"/>
              <a:gd name="connsiteY45" fmla="*/ 511767 h 4007282"/>
              <a:gd name="connsiteX46" fmla="*/ 1236486 w 2487611"/>
              <a:gd name="connsiteY46" fmla="*/ 0 h 4007282"/>
              <a:gd name="connsiteX47" fmla="*/ 1243449 w 2487611"/>
              <a:gd name="connsiteY47" fmla="*/ 468 h 4007282"/>
              <a:gd name="connsiteX48" fmla="*/ 1250411 w 2487611"/>
              <a:gd name="connsiteY48" fmla="*/ 0 h 4007282"/>
              <a:gd name="connsiteX49" fmla="*/ 1891856 w 2487611"/>
              <a:gd name="connsiteY49" fmla="*/ 602756 h 4007282"/>
              <a:gd name="connsiteX50" fmla="*/ 2096831 w 2487611"/>
              <a:gd name="connsiteY50" fmla="*/ 1442023 h 4007282"/>
              <a:gd name="connsiteX51" fmla="*/ 2003408 w 2487611"/>
              <a:gd name="connsiteY51" fmla="*/ 1943608 h 4007282"/>
              <a:gd name="connsiteX52" fmla="*/ 2224895 w 2487611"/>
              <a:gd name="connsiteY52" fmla="*/ 2078968 h 4007282"/>
              <a:gd name="connsiteX53" fmla="*/ 2487611 w 2487611"/>
              <a:gd name="connsiteY53" fmla="*/ 2809123 h 4007282"/>
              <a:gd name="connsiteX54" fmla="*/ 1777602 w 2487611"/>
              <a:gd name="connsiteY54" fmla="*/ 2545137 h 4007282"/>
              <a:gd name="connsiteX55" fmla="*/ 1697050 w 2487611"/>
              <a:gd name="connsiteY55" fmla="*/ 2693117 h 4007282"/>
              <a:gd name="connsiteX56" fmla="*/ 789847 w 2487611"/>
              <a:gd name="connsiteY56" fmla="*/ 2693117 h 4007282"/>
              <a:gd name="connsiteX57" fmla="*/ 709405 w 2487611"/>
              <a:gd name="connsiteY57" fmla="*/ 2545362 h 4007282"/>
              <a:gd name="connsiteX58" fmla="*/ 0 w 2487611"/>
              <a:gd name="connsiteY58" fmla="*/ 2809123 h 4007282"/>
              <a:gd name="connsiteX59" fmla="*/ 262716 w 2487611"/>
              <a:gd name="connsiteY59" fmla="*/ 2078968 h 4007282"/>
              <a:gd name="connsiteX60" fmla="*/ 483603 w 2487611"/>
              <a:gd name="connsiteY60" fmla="*/ 1943974 h 4007282"/>
              <a:gd name="connsiteX61" fmla="*/ 390066 w 2487611"/>
              <a:gd name="connsiteY61" fmla="*/ 1442023 h 4007282"/>
              <a:gd name="connsiteX62" fmla="*/ 595041 w 2487611"/>
              <a:gd name="connsiteY62" fmla="*/ 602756 h 4007282"/>
              <a:gd name="connsiteX63" fmla="*/ 1236486 w 2487611"/>
              <a:gd name="connsiteY63" fmla="*/ 0 h 4007282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0411 w 2487611"/>
              <a:gd name="connsiteY48" fmla="*/ 101253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91732 h 4117729"/>
              <a:gd name="connsiteX1" fmla="*/ 1668701 w 2487611"/>
              <a:gd name="connsiteY1" fmla="*/ 3492316 h 4117729"/>
              <a:gd name="connsiteX2" fmla="*/ 1698103 w 2487611"/>
              <a:gd name="connsiteY2" fmla="*/ 3835959 h 4117729"/>
              <a:gd name="connsiteX3" fmla="*/ 1503571 w 2487611"/>
              <a:gd name="connsiteY3" fmla="*/ 3618467 h 4117729"/>
              <a:gd name="connsiteX4" fmla="*/ 1461585 w 2487611"/>
              <a:gd name="connsiteY4" fmla="*/ 3832208 h 4117729"/>
              <a:gd name="connsiteX5" fmla="*/ 1244671 w 2487611"/>
              <a:gd name="connsiteY5" fmla="*/ 4117729 h 4117729"/>
              <a:gd name="connsiteX6" fmla="*/ 1079392 w 2487611"/>
              <a:gd name="connsiteY6" fmla="*/ 3811970 h 4117729"/>
              <a:gd name="connsiteX7" fmla="*/ 987763 w 2487611"/>
              <a:gd name="connsiteY7" fmla="*/ 3679772 h 4117729"/>
              <a:gd name="connsiteX8" fmla="*/ 854400 w 2487611"/>
              <a:gd name="connsiteY8" fmla="*/ 3746494 h 4117729"/>
              <a:gd name="connsiteX9" fmla="*/ 869102 w 2487611"/>
              <a:gd name="connsiteY9" fmla="*/ 3423079 h 4117729"/>
              <a:gd name="connsiteX10" fmla="*/ 1052587 w 2487611"/>
              <a:gd name="connsiteY10" fmla="*/ 3225534 h 4117729"/>
              <a:gd name="connsiteX11" fmla="*/ 1019981 w 2487611"/>
              <a:gd name="connsiteY11" fmla="*/ 3269557 h 4117729"/>
              <a:gd name="connsiteX12" fmla="*/ 1012121 w 2487611"/>
              <a:gd name="connsiteY12" fmla="*/ 3442474 h 4117729"/>
              <a:gd name="connsiteX13" fmla="*/ 1083424 w 2487611"/>
              <a:gd name="connsiteY13" fmla="*/ 3406801 h 4117729"/>
              <a:gd name="connsiteX14" fmla="*/ 1132416 w 2487611"/>
              <a:gd name="connsiteY14" fmla="*/ 3477481 h 4117729"/>
              <a:gd name="connsiteX15" fmla="*/ 1220783 w 2487611"/>
              <a:gd name="connsiteY15" fmla="*/ 3640958 h 4117729"/>
              <a:gd name="connsiteX16" fmla="*/ 1336759 w 2487611"/>
              <a:gd name="connsiteY16" fmla="*/ 3488301 h 4117729"/>
              <a:gd name="connsiteX17" fmla="*/ 1359207 w 2487611"/>
              <a:gd name="connsiteY17" fmla="*/ 3374022 h 4117729"/>
              <a:gd name="connsiteX18" fmla="*/ 1463216 w 2487611"/>
              <a:gd name="connsiteY18" fmla="*/ 3490306 h 4117729"/>
              <a:gd name="connsiteX19" fmla="*/ 1447496 w 2487611"/>
              <a:gd name="connsiteY19" fmla="*/ 3306574 h 4117729"/>
              <a:gd name="connsiteX20" fmla="*/ 1355591 w 2487611"/>
              <a:gd name="connsiteY20" fmla="*/ 3191732 h 4117729"/>
              <a:gd name="connsiteX21" fmla="*/ 803026 w 2487611"/>
              <a:gd name="connsiteY21" fmla="*/ 2884167 h 4117729"/>
              <a:gd name="connsiteX22" fmla="*/ 1689473 w 2487611"/>
              <a:gd name="connsiteY22" fmla="*/ 2884167 h 4117729"/>
              <a:gd name="connsiteX23" fmla="*/ 1482985 w 2487611"/>
              <a:gd name="connsiteY23" fmla="*/ 3164215 h 4117729"/>
              <a:gd name="connsiteX24" fmla="*/ 1009514 w 2487611"/>
              <a:gd name="connsiteY24" fmla="*/ 3164215 h 4117729"/>
              <a:gd name="connsiteX25" fmla="*/ 803026 w 2487611"/>
              <a:gd name="connsiteY25" fmla="*/ 2884167 h 4117729"/>
              <a:gd name="connsiteX26" fmla="*/ 1246249 w 2487611"/>
              <a:gd name="connsiteY26" fmla="*/ 1584102 h 4117729"/>
              <a:gd name="connsiteX27" fmla="*/ 1346518 w 2487611"/>
              <a:gd name="connsiteY27" fmla="*/ 1684371 h 4117729"/>
              <a:gd name="connsiteX28" fmla="*/ 1246249 w 2487611"/>
              <a:gd name="connsiteY28" fmla="*/ 1784640 h 4117729"/>
              <a:gd name="connsiteX29" fmla="*/ 1145980 w 2487611"/>
              <a:gd name="connsiteY29" fmla="*/ 1684371 h 4117729"/>
              <a:gd name="connsiteX30" fmla="*/ 1246249 w 2487611"/>
              <a:gd name="connsiteY30" fmla="*/ 1584102 h 4117729"/>
              <a:gd name="connsiteX31" fmla="*/ 1246249 w 2487611"/>
              <a:gd name="connsiteY31" fmla="*/ 1514596 h 4117729"/>
              <a:gd name="connsiteX32" fmla="*/ 1076474 w 2487611"/>
              <a:gd name="connsiteY32" fmla="*/ 1684371 h 4117729"/>
              <a:gd name="connsiteX33" fmla="*/ 1246249 w 2487611"/>
              <a:gd name="connsiteY33" fmla="*/ 1854146 h 4117729"/>
              <a:gd name="connsiteX34" fmla="*/ 1416024 w 2487611"/>
              <a:gd name="connsiteY34" fmla="*/ 1684371 h 4117729"/>
              <a:gd name="connsiteX35" fmla="*/ 1246249 w 2487611"/>
              <a:gd name="connsiteY35" fmla="*/ 1514596 h 4117729"/>
              <a:gd name="connsiteX36" fmla="*/ 1246249 w 2487611"/>
              <a:gd name="connsiteY36" fmla="*/ 761226 h 4117729"/>
              <a:gd name="connsiteX37" fmla="*/ 1446787 w 2487611"/>
              <a:gd name="connsiteY37" fmla="*/ 961764 h 4117729"/>
              <a:gd name="connsiteX38" fmla="*/ 1246249 w 2487611"/>
              <a:gd name="connsiteY38" fmla="*/ 1162302 h 4117729"/>
              <a:gd name="connsiteX39" fmla="*/ 1045711 w 2487611"/>
              <a:gd name="connsiteY39" fmla="*/ 961764 h 4117729"/>
              <a:gd name="connsiteX40" fmla="*/ 1246249 w 2487611"/>
              <a:gd name="connsiteY40" fmla="*/ 761226 h 4117729"/>
              <a:gd name="connsiteX41" fmla="*/ 1246249 w 2487611"/>
              <a:gd name="connsiteY41" fmla="*/ 622214 h 4117729"/>
              <a:gd name="connsiteX42" fmla="*/ 906699 w 2487611"/>
              <a:gd name="connsiteY42" fmla="*/ 961764 h 4117729"/>
              <a:gd name="connsiteX43" fmla="*/ 1246249 w 2487611"/>
              <a:gd name="connsiteY43" fmla="*/ 1301314 h 4117729"/>
              <a:gd name="connsiteX44" fmla="*/ 1585799 w 2487611"/>
              <a:gd name="connsiteY44" fmla="*/ 961764 h 4117729"/>
              <a:gd name="connsiteX45" fmla="*/ 1246249 w 2487611"/>
              <a:gd name="connsiteY45" fmla="*/ 622214 h 4117729"/>
              <a:gd name="connsiteX46" fmla="*/ 1237076 w 2487611"/>
              <a:gd name="connsiteY46" fmla="*/ 0 h 4117729"/>
              <a:gd name="connsiteX47" fmla="*/ 1243449 w 2487611"/>
              <a:gd name="connsiteY47" fmla="*/ 110915 h 4117729"/>
              <a:gd name="connsiteX48" fmla="*/ 1258169 w 2487611"/>
              <a:gd name="connsiteY48" fmla="*/ 12605 h 4117729"/>
              <a:gd name="connsiteX49" fmla="*/ 1891856 w 2487611"/>
              <a:gd name="connsiteY49" fmla="*/ 713203 h 4117729"/>
              <a:gd name="connsiteX50" fmla="*/ 2096831 w 2487611"/>
              <a:gd name="connsiteY50" fmla="*/ 1552470 h 4117729"/>
              <a:gd name="connsiteX51" fmla="*/ 2003408 w 2487611"/>
              <a:gd name="connsiteY51" fmla="*/ 2054055 h 4117729"/>
              <a:gd name="connsiteX52" fmla="*/ 2224895 w 2487611"/>
              <a:gd name="connsiteY52" fmla="*/ 2189415 h 4117729"/>
              <a:gd name="connsiteX53" fmla="*/ 2487611 w 2487611"/>
              <a:gd name="connsiteY53" fmla="*/ 2919570 h 4117729"/>
              <a:gd name="connsiteX54" fmla="*/ 1777602 w 2487611"/>
              <a:gd name="connsiteY54" fmla="*/ 2655584 h 4117729"/>
              <a:gd name="connsiteX55" fmla="*/ 1697050 w 2487611"/>
              <a:gd name="connsiteY55" fmla="*/ 2803564 h 4117729"/>
              <a:gd name="connsiteX56" fmla="*/ 789847 w 2487611"/>
              <a:gd name="connsiteY56" fmla="*/ 2803564 h 4117729"/>
              <a:gd name="connsiteX57" fmla="*/ 709405 w 2487611"/>
              <a:gd name="connsiteY57" fmla="*/ 2655809 h 4117729"/>
              <a:gd name="connsiteX58" fmla="*/ 0 w 2487611"/>
              <a:gd name="connsiteY58" fmla="*/ 2919570 h 4117729"/>
              <a:gd name="connsiteX59" fmla="*/ 262716 w 2487611"/>
              <a:gd name="connsiteY59" fmla="*/ 2189415 h 4117729"/>
              <a:gd name="connsiteX60" fmla="*/ 483603 w 2487611"/>
              <a:gd name="connsiteY60" fmla="*/ 2054421 h 4117729"/>
              <a:gd name="connsiteX61" fmla="*/ 390066 w 2487611"/>
              <a:gd name="connsiteY61" fmla="*/ 1552470 h 4117729"/>
              <a:gd name="connsiteX62" fmla="*/ 595041 w 2487611"/>
              <a:gd name="connsiteY62" fmla="*/ 713203 h 4117729"/>
              <a:gd name="connsiteX63" fmla="*/ 1237076 w 2487611"/>
              <a:gd name="connsiteY63" fmla="*/ 0 h 4117729"/>
              <a:gd name="connsiteX0" fmla="*/ 1355591 w 2487611"/>
              <a:gd name="connsiteY0" fmla="*/ 3197172 h 4123169"/>
              <a:gd name="connsiteX1" fmla="*/ 1668701 w 2487611"/>
              <a:gd name="connsiteY1" fmla="*/ 3497756 h 4123169"/>
              <a:gd name="connsiteX2" fmla="*/ 1698103 w 2487611"/>
              <a:gd name="connsiteY2" fmla="*/ 3841399 h 4123169"/>
              <a:gd name="connsiteX3" fmla="*/ 1503571 w 2487611"/>
              <a:gd name="connsiteY3" fmla="*/ 3623907 h 4123169"/>
              <a:gd name="connsiteX4" fmla="*/ 1461585 w 2487611"/>
              <a:gd name="connsiteY4" fmla="*/ 3837648 h 4123169"/>
              <a:gd name="connsiteX5" fmla="*/ 1244671 w 2487611"/>
              <a:gd name="connsiteY5" fmla="*/ 4123169 h 4123169"/>
              <a:gd name="connsiteX6" fmla="*/ 1079392 w 2487611"/>
              <a:gd name="connsiteY6" fmla="*/ 3817410 h 4123169"/>
              <a:gd name="connsiteX7" fmla="*/ 987763 w 2487611"/>
              <a:gd name="connsiteY7" fmla="*/ 3685212 h 4123169"/>
              <a:gd name="connsiteX8" fmla="*/ 854400 w 2487611"/>
              <a:gd name="connsiteY8" fmla="*/ 3751934 h 4123169"/>
              <a:gd name="connsiteX9" fmla="*/ 869102 w 2487611"/>
              <a:gd name="connsiteY9" fmla="*/ 3428519 h 4123169"/>
              <a:gd name="connsiteX10" fmla="*/ 1052587 w 2487611"/>
              <a:gd name="connsiteY10" fmla="*/ 3230974 h 4123169"/>
              <a:gd name="connsiteX11" fmla="*/ 1019981 w 2487611"/>
              <a:gd name="connsiteY11" fmla="*/ 3274997 h 4123169"/>
              <a:gd name="connsiteX12" fmla="*/ 1012121 w 2487611"/>
              <a:gd name="connsiteY12" fmla="*/ 3447914 h 4123169"/>
              <a:gd name="connsiteX13" fmla="*/ 1083424 w 2487611"/>
              <a:gd name="connsiteY13" fmla="*/ 3412241 h 4123169"/>
              <a:gd name="connsiteX14" fmla="*/ 1132416 w 2487611"/>
              <a:gd name="connsiteY14" fmla="*/ 3482921 h 4123169"/>
              <a:gd name="connsiteX15" fmla="*/ 1220783 w 2487611"/>
              <a:gd name="connsiteY15" fmla="*/ 3646398 h 4123169"/>
              <a:gd name="connsiteX16" fmla="*/ 1336759 w 2487611"/>
              <a:gd name="connsiteY16" fmla="*/ 3493741 h 4123169"/>
              <a:gd name="connsiteX17" fmla="*/ 1359207 w 2487611"/>
              <a:gd name="connsiteY17" fmla="*/ 3379462 h 4123169"/>
              <a:gd name="connsiteX18" fmla="*/ 1463216 w 2487611"/>
              <a:gd name="connsiteY18" fmla="*/ 3495746 h 4123169"/>
              <a:gd name="connsiteX19" fmla="*/ 1447496 w 2487611"/>
              <a:gd name="connsiteY19" fmla="*/ 3312014 h 4123169"/>
              <a:gd name="connsiteX20" fmla="*/ 1355591 w 2487611"/>
              <a:gd name="connsiteY20" fmla="*/ 3197172 h 4123169"/>
              <a:gd name="connsiteX21" fmla="*/ 803026 w 2487611"/>
              <a:gd name="connsiteY21" fmla="*/ 2889607 h 4123169"/>
              <a:gd name="connsiteX22" fmla="*/ 1689473 w 2487611"/>
              <a:gd name="connsiteY22" fmla="*/ 2889607 h 4123169"/>
              <a:gd name="connsiteX23" fmla="*/ 1482985 w 2487611"/>
              <a:gd name="connsiteY23" fmla="*/ 3169655 h 4123169"/>
              <a:gd name="connsiteX24" fmla="*/ 1009514 w 2487611"/>
              <a:gd name="connsiteY24" fmla="*/ 3169655 h 4123169"/>
              <a:gd name="connsiteX25" fmla="*/ 803026 w 2487611"/>
              <a:gd name="connsiteY25" fmla="*/ 2889607 h 4123169"/>
              <a:gd name="connsiteX26" fmla="*/ 1246249 w 2487611"/>
              <a:gd name="connsiteY26" fmla="*/ 1589542 h 4123169"/>
              <a:gd name="connsiteX27" fmla="*/ 1346518 w 2487611"/>
              <a:gd name="connsiteY27" fmla="*/ 1689811 h 4123169"/>
              <a:gd name="connsiteX28" fmla="*/ 1246249 w 2487611"/>
              <a:gd name="connsiteY28" fmla="*/ 1790080 h 4123169"/>
              <a:gd name="connsiteX29" fmla="*/ 1145980 w 2487611"/>
              <a:gd name="connsiteY29" fmla="*/ 1689811 h 4123169"/>
              <a:gd name="connsiteX30" fmla="*/ 1246249 w 2487611"/>
              <a:gd name="connsiteY30" fmla="*/ 1589542 h 4123169"/>
              <a:gd name="connsiteX31" fmla="*/ 1246249 w 2487611"/>
              <a:gd name="connsiteY31" fmla="*/ 1520036 h 4123169"/>
              <a:gd name="connsiteX32" fmla="*/ 1076474 w 2487611"/>
              <a:gd name="connsiteY32" fmla="*/ 1689811 h 4123169"/>
              <a:gd name="connsiteX33" fmla="*/ 1246249 w 2487611"/>
              <a:gd name="connsiteY33" fmla="*/ 1859586 h 4123169"/>
              <a:gd name="connsiteX34" fmla="*/ 1416024 w 2487611"/>
              <a:gd name="connsiteY34" fmla="*/ 1689811 h 4123169"/>
              <a:gd name="connsiteX35" fmla="*/ 1246249 w 2487611"/>
              <a:gd name="connsiteY35" fmla="*/ 1520036 h 4123169"/>
              <a:gd name="connsiteX36" fmla="*/ 1246249 w 2487611"/>
              <a:gd name="connsiteY36" fmla="*/ 766666 h 4123169"/>
              <a:gd name="connsiteX37" fmla="*/ 1446787 w 2487611"/>
              <a:gd name="connsiteY37" fmla="*/ 967204 h 4123169"/>
              <a:gd name="connsiteX38" fmla="*/ 1246249 w 2487611"/>
              <a:gd name="connsiteY38" fmla="*/ 1167742 h 4123169"/>
              <a:gd name="connsiteX39" fmla="*/ 1045711 w 2487611"/>
              <a:gd name="connsiteY39" fmla="*/ 967204 h 4123169"/>
              <a:gd name="connsiteX40" fmla="*/ 1246249 w 2487611"/>
              <a:gd name="connsiteY40" fmla="*/ 766666 h 4123169"/>
              <a:gd name="connsiteX41" fmla="*/ 1246249 w 2487611"/>
              <a:gd name="connsiteY41" fmla="*/ 627654 h 4123169"/>
              <a:gd name="connsiteX42" fmla="*/ 906699 w 2487611"/>
              <a:gd name="connsiteY42" fmla="*/ 967204 h 4123169"/>
              <a:gd name="connsiteX43" fmla="*/ 1246249 w 2487611"/>
              <a:gd name="connsiteY43" fmla="*/ 1306754 h 4123169"/>
              <a:gd name="connsiteX44" fmla="*/ 1585799 w 2487611"/>
              <a:gd name="connsiteY44" fmla="*/ 967204 h 4123169"/>
              <a:gd name="connsiteX45" fmla="*/ 1246249 w 2487611"/>
              <a:gd name="connsiteY45" fmla="*/ 627654 h 4123169"/>
              <a:gd name="connsiteX46" fmla="*/ 1237076 w 2487611"/>
              <a:gd name="connsiteY46" fmla="*/ 5440 h 4123169"/>
              <a:gd name="connsiteX47" fmla="*/ 1243449 w 2487611"/>
              <a:gd name="connsiteY47" fmla="*/ 116355 h 4123169"/>
              <a:gd name="connsiteX48" fmla="*/ 1231224 w 2487611"/>
              <a:gd name="connsiteY48" fmla="*/ 0 h 4123169"/>
              <a:gd name="connsiteX49" fmla="*/ 1891856 w 2487611"/>
              <a:gd name="connsiteY49" fmla="*/ 718643 h 4123169"/>
              <a:gd name="connsiteX50" fmla="*/ 2096831 w 2487611"/>
              <a:gd name="connsiteY50" fmla="*/ 1557910 h 4123169"/>
              <a:gd name="connsiteX51" fmla="*/ 2003408 w 2487611"/>
              <a:gd name="connsiteY51" fmla="*/ 2059495 h 4123169"/>
              <a:gd name="connsiteX52" fmla="*/ 2224895 w 2487611"/>
              <a:gd name="connsiteY52" fmla="*/ 2194855 h 4123169"/>
              <a:gd name="connsiteX53" fmla="*/ 2487611 w 2487611"/>
              <a:gd name="connsiteY53" fmla="*/ 2925010 h 4123169"/>
              <a:gd name="connsiteX54" fmla="*/ 1777602 w 2487611"/>
              <a:gd name="connsiteY54" fmla="*/ 2661024 h 4123169"/>
              <a:gd name="connsiteX55" fmla="*/ 1697050 w 2487611"/>
              <a:gd name="connsiteY55" fmla="*/ 2809004 h 4123169"/>
              <a:gd name="connsiteX56" fmla="*/ 789847 w 2487611"/>
              <a:gd name="connsiteY56" fmla="*/ 2809004 h 4123169"/>
              <a:gd name="connsiteX57" fmla="*/ 709405 w 2487611"/>
              <a:gd name="connsiteY57" fmla="*/ 2661249 h 4123169"/>
              <a:gd name="connsiteX58" fmla="*/ 0 w 2487611"/>
              <a:gd name="connsiteY58" fmla="*/ 2925010 h 4123169"/>
              <a:gd name="connsiteX59" fmla="*/ 262716 w 2487611"/>
              <a:gd name="connsiteY59" fmla="*/ 2194855 h 4123169"/>
              <a:gd name="connsiteX60" fmla="*/ 483603 w 2487611"/>
              <a:gd name="connsiteY60" fmla="*/ 2059861 h 4123169"/>
              <a:gd name="connsiteX61" fmla="*/ 390066 w 2487611"/>
              <a:gd name="connsiteY61" fmla="*/ 1557910 h 4123169"/>
              <a:gd name="connsiteX62" fmla="*/ 595041 w 2487611"/>
              <a:gd name="connsiteY62" fmla="*/ 718643 h 4123169"/>
              <a:gd name="connsiteX63" fmla="*/ 1237076 w 2487611"/>
              <a:gd name="connsiteY63" fmla="*/ 5440 h 4123169"/>
              <a:gd name="connsiteX0" fmla="*/ 1355591 w 2487611"/>
              <a:gd name="connsiteY0" fmla="*/ 3197172 h 4123169"/>
              <a:gd name="connsiteX1" fmla="*/ 1668701 w 2487611"/>
              <a:gd name="connsiteY1" fmla="*/ 3497756 h 4123169"/>
              <a:gd name="connsiteX2" fmla="*/ 1698103 w 2487611"/>
              <a:gd name="connsiteY2" fmla="*/ 3841399 h 4123169"/>
              <a:gd name="connsiteX3" fmla="*/ 1503571 w 2487611"/>
              <a:gd name="connsiteY3" fmla="*/ 3623907 h 4123169"/>
              <a:gd name="connsiteX4" fmla="*/ 1461585 w 2487611"/>
              <a:gd name="connsiteY4" fmla="*/ 3837648 h 4123169"/>
              <a:gd name="connsiteX5" fmla="*/ 1244671 w 2487611"/>
              <a:gd name="connsiteY5" fmla="*/ 4123169 h 4123169"/>
              <a:gd name="connsiteX6" fmla="*/ 1079392 w 2487611"/>
              <a:gd name="connsiteY6" fmla="*/ 3817410 h 4123169"/>
              <a:gd name="connsiteX7" fmla="*/ 987763 w 2487611"/>
              <a:gd name="connsiteY7" fmla="*/ 3685212 h 4123169"/>
              <a:gd name="connsiteX8" fmla="*/ 854400 w 2487611"/>
              <a:gd name="connsiteY8" fmla="*/ 3751934 h 4123169"/>
              <a:gd name="connsiteX9" fmla="*/ 869102 w 2487611"/>
              <a:gd name="connsiteY9" fmla="*/ 3428519 h 4123169"/>
              <a:gd name="connsiteX10" fmla="*/ 1052587 w 2487611"/>
              <a:gd name="connsiteY10" fmla="*/ 3230974 h 4123169"/>
              <a:gd name="connsiteX11" fmla="*/ 1019981 w 2487611"/>
              <a:gd name="connsiteY11" fmla="*/ 3274997 h 4123169"/>
              <a:gd name="connsiteX12" fmla="*/ 1012121 w 2487611"/>
              <a:gd name="connsiteY12" fmla="*/ 3447914 h 4123169"/>
              <a:gd name="connsiteX13" fmla="*/ 1083424 w 2487611"/>
              <a:gd name="connsiteY13" fmla="*/ 3412241 h 4123169"/>
              <a:gd name="connsiteX14" fmla="*/ 1132416 w 2487611"/>
              <a:gd name="connsiteY14" fmla="*/ 3482921 h 4123169"/>
              <a:gd name="connsiteX15" fmla="*/ 1220783 w 2487611"/>
              <a:gd name="connsiteY15" fmla="*/ 3646398 h 4123169"/>
              <a:gd name="connsiteX16" fmla="*/ 1336759 w 2487611"/>
              <a:gd name="connsiteY16" fmla="*/ 3493741 h 4123169"/>
              <a:gd name="connsiteX17" fmla="*/ 1359207 w 2487611"/>
              <a:gd name="connsiteY17" fmla="*/ 3379462 h 4123169"/>
              <a:gd name="connsiteX18" fmla="*/ 1463216 w 2487611"/>
              <a:gd name="connsiteY18" fmla="*/ 3495746 h 4123169"/>
              <a:gd name="connsiteX19" fmla="*/ 1447496 w 2487611"/>
              <a:gd name="connsiteY19" fmla="*/ 3312014 h 4123169"/>
              <a:gd name="connsiteX20" fmla="*/ 1355591 w 2487611"/>
              <a:gd name="connsiteY20" fmla="*/ 3197172 h 4123169"/>
              <a:gd name="connsiteX21" fmla="*/ 803026 w 2487611"/>
              <a:gd name="connsiteY21" fmla="*/ 2889607 h 4123169"/>
              <a:gd name="connsiteX22" fmla="*/ 1689473 w 2487611"/>
              <a:gd name="connsiteY22" fmla="*/ 2889607 h 4123169"/>
              <a:gd name="connsiteX23" fmla="*/ 1482985 w 2487611"/>
              <a:gd name="connsiteY23" fmla="*/ 3169655 h 4123169"/>
              <a:gd name="connsiteX24" fmla="*/ 1009514 w 2487611"/>
              <a:gd name="connsiteY24" fmla="*/ 3169655 h 4123169"/>
              <a:gd name="connsiteX25" fmla="*/ 803026 w 2487611"/>
              <a:gd name="connsiteY25" fmla="*/ 2889607 h 4123169"/>
              <a:gd name="connsiteX26" fmla="*/ 1246249 w 2487611"/>
              <a:gd name="connsiteY26" fmla="*/ 1589542 h 4123169"/>
              <a:gd name="connsiteX27" fmla="*/ 1346518 w 2487611"/>
              <a:gd name="connsiteY27" fmla="*/ 1689811 h 4123169"/>
              <a:gd name="connsiteX28" fmla="*/ 1246249 w 2487611"/>
              <a:gd name="connsiteY28" fmla="*/ 1790080 h 4123169"/>
              <a:gd name="connsiteX29" fmla="*/ 1145980 w 2487611"/>
              <a:gd name="connsiteY29" fmla="*/ 1689811 h 4123169"/>
              <a:gd name="connsiteX30" fmla="*/ 1246249 w 2487611"/>
              <a:gd name="connsiteY30" fmla="*/ 1589542 h 4123169"/>
              <a:gd name="connsiteX31" fmla="*/ 1246249 w 2487611"/>
              <a:gd name="connsiteY31" fmla="*/ 1520036 h 4123169"/>
              <a:gd name="connsiteX32" fmla="*/ 1076474 w 2487611"/>
              <a:gd name="connsiteY32" fmla="*/ 1689811 h 4123169"/>
              <a:gd name="connsiteX33" fmla="*/ 1246249 w 2487611"/>
              <a:gd name="connsiteY33" fmla="*/ 1859586 h 4123169"/>
              <a:gd name="connsiteX34" fmla="*/ 1416024 w 2487611"/>
              <a:gd name="connsiteY34" fmla="*/ 1689811 h 4123169"/>
              <a:gd name="connsiteX35" fmla="*/ 1246249 w 2487611"/>
              <a:gd name="connsiteY35" fmla="*/ 1520036 h 4123169"/>
              <a:gd name="connsiteX36" fmla="*/ 1246249 w 2487611"/>
              <a:gd name="connsiteY36" fmla="*/ 766666 h 4123169"/>
              <a:gd name="connsiteX37" fmla="*/ 1446787 w 2487611"/>
              <a:gd name="connsiteY37" fmla="*/ 967204 h 4123169"/>
              <a:gd name="connsiteX38" fmla="*/ 1246249 w 2487611"/>
              <a:gd name="connsiteY38" fmla="*/ 1167742 h 4123169"/>
              <a:gd name="connsiteX39" fmla="*/ 1045711 w 2487611"/>
              <a:gd name="connsiteY39" fmla="*/ 967204 h 4123169"/>
              <a:gd name="connsiteX40" fmla="*/ 1246249 w 2487611"/>
              <a:gd name="connsiteY40" fmla="*/ 766666 h 4123169"/>
              <a:gd name="connsiteX41" fmla="*/ 1246249 w 2487611"/>
              <a:gd name="connsiteY41" fmla="*/ 627654 h 4123169"/>
              <a:gd name="connsiteX42" fmla="*/ 906699 w 2487611"/>
              <a:gd name="connsiteY42" fmla="*/ 967204 h 4123169"/>
              <a:gd name="connsiteX43" fmla="*/ 1246249 w 2487611"/>
              <a:gd name="connsiteY43" fmla="*/ 1306754 h 4123169"/>
              <a:gd name="connsiteX44" fmla="*/ 1585799 w 2487611"/>
              <a:gd name="connsiteY44" fmla="*/ 967204 h 4123169"/>
              <a:gd name="connsiteX45" fmla="*/ 1246249 w 2487611"/>
              <a:gd name="connsiteY45" fmla="*/ 627654 h 4123169"/>
              <a:gd name="connsiteX46" fmla="*/ 1238115 w 2487611"/>
              <a:gd name="connsiteY46" fmla="*/ 24870 h 4123169"/>
              <a:gd name="connsiteX47" fmla="*/ 1243449 w 2487611"/>
              <a:gd name="connsiteY47" fmla="*/ 116355 h 4123169"/>
              <a:gd name="connsiteX48" fmla="*/ 1231224 w 2487611"/>
              <a:gd name="connsiteY48" fmla="*/ 0 h 4123169"/>
              <a:gd name="connsiteX49" fmla="*/ 1891856 w 2487611"/>
              <a:gd name="connsiteY49" fmla="*/ 718643 h 4123169"/>
              <a:gd name="connsiteX50" fmla="*/ 2096831 w 2487611"/>
              <a:gd name="connsiteY50" fmla="*/ 1557910 h 4123169"/>
              <a:gd name="connsiteX51" fmla="*/ 2003408 w 2487611"/>
              <a:gd name="connsiteY51" fmla="*/ 2059495 h 4123169"/>
              <a:gd name="connsiteX52" fmla="*/ 2224895 w 2487611"/>
              <a:gd name="connsiteY52" fmla="*/ 2194855 h 4123169"/>
              <a:gd name="connsiteX53" fmla="*/ 2487611 w 2487611"/>
              <a:gd name="connsiteY53" fmla="*/ 2925010 h 4123169"/>
              <a:gd name="connsiteX54" fmla="*/ 1777602 w 2487611"/>
              <a:gd name="connsiteY54" fmla="*/ 2661024 h 4123169"/>
              <a:gd name="connsiteX55" fmla="*/ 1697050 w 2487611"/>
              <a:gd name="connsiteY55" fmla="*/ 2809004 h 4123169"/>
              <a:gd name="connsiteX56" fmla="*/ 789847 w 2487611"/>
              <a:gd name="connsiteY56" fmla="*/ 2809004 h 4123169"/>
              <a:gd name="connsiteX57" fmla="*/ 709405 w 2487611"/>
              <a:gd name="connsiteY57" fmla="*/ 2661249 h 4123169"/>
              <a:gd name="connsiteX58" fmla="*/ 0 w 2487611"/>
              <a:gd name="connsiteY58" fmla="*/ 2925010 h 4123169"/>
              <a:gd name="connsiteX59" fmla="*/ 262716 w 2487611"/>
              <a:gd name="connsiteY59" fmla="*/ 2194855 h 4123169"/>
              <a:gd name="connsiteX60" fmla="*/ 483603 w 2487611"/>
              <a:gd name="connsiteY60" fmla="*/ 2059861 h 4123169"/>
              <a:gd name="connsiteX61" fmla="*/ 390066 w 2487611"/>
              <a:gd name="connsiteY61" fmla="*/ 1557910 h 4123169"/>
              <a:gd name="connsiteX62" fmla="*/ 595041 w 2487611"/>
              <a:gd name="connsiteY62" fmla="*/ 718643 h 4123169"/>
              <a:gd name="connsiteX63" fmla="*/ 1238115 w 2487611"/>
              <a:gd name="connsiteY63" fmla="*/ 24870 h 4123169"/>
              <a:gd name="connsiteX0" fmla="*/ 1355591 w 2487611"/>
              <a:gd name="connsiteY0" fmla="*/ 3172302 h 4098299"/>
              <a:gd name="connsiteX1" fmla="*/ 1668701 w 2487611"/>
              <a:gd name="connsiteY1" fmla="*/ 3472886 h 4098299"/>
              <a:gd name="connsiteX2" fmla="*/ 1698103 w 2487611"/>
              <a:gd name="connsiteY2" fmla="*/ 3816529 h 4098299"/>
              <a:gd name="connsiteX3" fmla="*/ 1503571 w 2487611"/>
              <a:gd name="connsiteY3" fmla="*/ 3599037 h 4098299"/>
              <a:gd name="connsiteX4" fmla="*/ 1461585 w 2487611"/>
              <a:gd name="connsiteY4" fmla="*/ 3812778 h 4098299"/>
              <a:gd name="connsiteX5" fmla="*/ 1244671 w 2487611"/>
              <a:gd name="connsiteY5" fmla="*/ 4098299 h 4098299"/>
              <a:gd name="connsiteX6" fmla="*/ 1079392 w 2487611"/>
              <a:gd name="connsiteY6" fmla="*/ 3792540 h 4098299"/>
              <a:gd name="connsiteX7" fmla="*/ 987763 w 2487611"/>
              <a:gd name="connsiteY7" fmla="*/ 3660342 h 4098299"/>
              <a:gd name="connsiteX8" fmla="*/ 854400 w 2487611"/>
              <a:gd name="connsiteY8" fmla="*/ 3727064 h 4098299"/>
              <a:gd name="connsiteX9" fmla="*/ 869102 w 2487611"/>
              <a:gd name="connsiteY9" fmla="*/ 3403649 h 4098299"/>
              <a:gd name="connsiteX10" fmla="*/ 1052587 w 2487611"/>
              <a:gd name="connsiteY10" fmla="*/ 3206104 h 4098299"/>
              <a:gd name="connsiteX11" fmla="*/ 1019981 w 2487611"/>
              <a:gd name="connsiteY11" fmla="*/ 3250127 h 4098299"/>
              <a:gd name="connsiteX12" fmla="*/ 1012121 w 2487611"/>
              <a:gd name="connsiteY12" fmla="*/ 3423044 h 4098299"/>
              <a:gd name="connsiteX13" fmla="*/ 1083424 w 2487611"/>
              <a:gd name="connsiteY13" fmla="*/ 3387371 h 4098299"/>
              <a:gd name="connsiteX14" fmla="*/ 1132416 w 2487611"/>
              <a:gd name="connsiteY14" fmla="*/ 3458051 h 4098299"/>
              <a:gd name="connsiteX15" fmla="*/ 1220783 w 2487611"/>
              <a:gd name="connsiteY15" fmla="*/ 3621528 h 4098299"/>
              <a:gd name="connsiteX16" fmla="*/ 1336759 w 2487611"/>
              <a:gd name="connsiteY16" fmla="*/ 3468871 h 4098299"/>
              <a:gd name="connsiteX17" fmla="*/ 1359207 w 2487611"/>
              <a:gd name="connsiteY17" fmla="*/ 3354592 h 4098299"/>
              <a:gd name="connsiteX18" fmla="*/ 1463216 w 2487611"/>
              <a:gd name="connsiteY18" fmla="*/ 3470876 h 4098299"/>
              <a:gd name="connsiteX19" fmla="*/ 1447496 w 2487611"/>
              <a:gd name="connsiteY19" fmla="*/ 3287144 h 4098299"/>
              <a:gd name="connsiteX20" fmla="*/ 1355591 w 2487611"/>
              <a:gd name="connsiteY20" fmla="*/ 3172302 h 4098299"/>
              <a:gd name="connsiteX21" fmla="*/ 803026 w 2487611"/>
              <a:gd name="connsiteY21" fmla="*/ 2864737 h 4098299"/>
              <a:gd name="connsiteX22" fmla="*/ 1689473 w 2487611"/>
              <a:gd name="connsiteY22" fmla="*/ 2864737 h 4098299"/>
              <a:gd name="connsiteX23" fmla="*/ 1482985 w 2487611"/>
              <a:gd name="connsiteY23" fmla="*/ 3144785 h 4098299"/>
              <a:gd name="connsiteX24" fmla="*/ 1009514 w 2487611"/>
              <a:gd name="connsiteY24" fmla="*/ 3144785 h 4098299"/>
              <a:gd name="connsiteX25" fmla="*/ 803026 w 2487611"/>
              <a:gd name="connsiteY25" fmla="*/ 2864737 h 4098299"/>
              <a:gd name="connsiteX26" fmla="*/ 1246249 w 2487611"/>
              <a:gd name="connsiteY26" fmla="*/ 1564672 h 4098299"/>
              <a:gd name="connsiteX27" fmla="*/ 1346518 w 2487611"/>
              <a:gd name="connsiteY27" fmla="*/ 1664941 h 4098299"/>
              <a:gd name="connsiteX28" fmla="*/ 1246249 w 2487611"/>
              <a:gd name="connsiteY28" fmla="*/ 1765210 h 4098299"/>
              <a:gd name="connsiteX29" fmla="*/ 1145980 w 2487611"/>
              <a:gd name="connsiteY29" fmla="*/ 1664941 h 4098299"/>
              <a:gd name="connsiteX30" fmla="*/ 1246249 w 2487611"/>
              <a:gd name="connsiteY30" fmla="*/ 1564672 h 4098299"/>
              <a:gd name="connsiteX31" fmla="*/ 1246249 w 2487611"/>
              <a:gd name="connsiteY31" fmla="*/ 1495166 h 4098299"/>
              <a:gd name="connsiteX32" fmla="*/ 1076474 w 2487611"/>
              <a:gd name="connsiteY32" fmla="*/ 1664941 h 4098299"/>
              <a:gd name="connsiteX33" fmla="*/ 1246249 w 2487611"/>
              <a:gd name="connsiteY33" fmla="*/ 1834716 h 4098299"/>
              <a:gd name="connsiteX34" fmla="*/ 1416024 w 2487611"/>
              <a:gd name="connsiteY34" fmla="*/ 1664941 h 4098299"/>
              <a:gd name="connsiteX35" fmla="*/ 1246249 w 2487611"/>
              <a:gd name="connsiteY35" fmla="*/ 1495166 h 4098299"/>
              <a:gd name="connsiteX36" fmla="*/ 1246249 w 2487611"/>
              <a:gd name="connsiteY36" fmla="*/ 741796 h 4098299"/>
              <a:gd name="connsiteX37" fmla="*/ 1446787 w 2487611"/>
              <a:gd name="connsiteY37" fmla="*/ 942334 h 4098299"/>
              <a:gd name="connsiteX38" fmla="*/ 1246249 w 2487611"/>
              <a:gd name="connsiteY38" fmla="*/ 1142872 h 4098299"/>
              <a:gd name="connsiteX39" fmla="*/ 1045711 w 2487611"/>
              <a:gd name="connsiteY39" fmla="*/ 942334 h 4098299"/>
              <a:gd name="connsiteX40" fmla="*/ 1246249 w 2487611"/>
              <a:gd name="connsiteY40" fmla="*/ 741796 h 4098299"/>
              <a:gd name="connsiteX41" fmla="*/ 1246249 w 2487611"/>
              <a:gd name="connsiteY41" fmla="*/ 602784 h 4098299"/>
              <a:gd name="connsiteX42" fmla="*/ 906699 w 2487611"/>
              <a:gd name="connsiteY42" fmla="*/ 942334 h 4098299"/>
              <a:gd name="connsiteX43" fmla="*/ 1246249 w 2487611"/>
              <a:gd name="connsiteY43" fmla="*/ 1281884 h 4098299"/>
              <a:gd name="connsiteX44" fmla="*/ 1585799 w 2487611"/>
              <a:gd name="connsiteY44" fmla="*/ 942334 h 4098299"/>
              <a:gd name="connsiteX45" fmla="*/ 1246249 w 2487611"/>
              <a:gd name="connsiteY45" fmla="*/ 602784 h 4098299"/>
              <a:gd name="connsiteX46" fmla="*/ 1238115 w 2487611"/>
              <a:gd name="connsiteY46" fmla="*/ 0 h 4098299"/>
              <a:gd name="connsiteX47" fmla="*/ 1243449 w 2487611"/>
              <a:gd name="connsiteY47" fmla="*/ 91485 h 4098299"/>
              <a:gd name="connsiteX48" fmla="*/ 1229544 w 2487611"/>
              <a:gd name="connsiteY48" fmla="*/ 4448 h 4098299"/>
              <a:gd name="connsiteX49" fmla="*/ 1891856 w 2487611"/>
              <a:gd name="connsiteY49" fmla="*/ 693773 h 4098299"/>
              <a:gd name="connsiteX50" fmla="*/ 2096831 w 2487611"/>
              <a:gd name="connsiteY50" fmla="*/ 1533040 h 4098299"/>
              <a:gd name="connsiteX51" fmla="*/ 2003408 w 2487611"/>
              <a:gd name="connsiteY51" fmla="*/ 2034625 h 4098299"/>
              <a:gd name="connsiteX52" fmla="*/ 2224895 w 2487611"/>
              <a:gd name="connsiteY52" fmla="*/ 2169985 h 4098299"/>
              <a:gd name="connsiteX53" fmla="*/ 2487611 w 2487611"/>
              <a:gd name="connsiteY53" fmla="*/ 2900140 h 4098299"/>
              <a:gd name="connsiteX54" fmla="*/ 1777602 w 2487611"/>
              <a:gd name="connsiteY54" fmla="*/ 2636154 h 4098299"/>
              <a:gd name="connsiteX55" fmla="*/ 1697050 w 2487611"/>
              <a:gd name="connsiteY55" fmla="*/ 2784134 h 4098299"/>
              <a:gd name="connsiteX56" fmla="*/ 789847 w 2487611"/>
              <a:gd name="connsiteY56" fmla="*/ 2784134 h 4098299"/>
              <a:gd name="connsiteX57" fmla="*/ 709405 w 2487611"/>
              <a:gd name="connsiteY57" fmla="*/ 2636379 h 4098299"/>
              <a:gd name="connsiteX58" fmla="*/ 0 w 2487611"/>
              <a:gd name="connsiteY58" fmla="*/ 2900140 h 4098299"/>
              <a:gd name="connsiteX59" fmla="*/ 262716 w 2487611"/>
              <a:gd name="connsiteY59" fmla="*/ 2169985 h 4098299"/>
              <a:gd name="connsiteX60" fmla="*/ 483603 w 2487611"/>
              <a:gd name="connsiteY60" fmla="*/ 2034991 h 4098299"/>
              <a:gd name="connsiteX61" fmla="*/ 390066 w 2487611"/>
              <a:gd name="connsiteY61" fmla="*/ 1533040 h 4098299"/>
              <a:gd name="connsiteX62" fmla="*/ 595041 w 2487611"/>
              <a:gd name="connsiteY62" fmla="*/ 693773 h 4098299"/>
              <a:gd name="connsiteX63" fmla="*/ 1238115 w 2487611"/>
              <a:gd name="connsiteY63" fmla="*/ 0 h 4098299"/>
              <a:gd name="connsiteX0" fmla="*/ 1355591 w 2487611"/>
              <a:gd name="connsiteY0" fmla="*/ 3167854 h 4093851"/>
              <a:gd name="connsiteX1" fmla="*/ 1668701 w 2487611"/>
              <a:gd name="connsiteY1" fmla="*/ 3468438 h 4093851"/>
              <a:gd name="connsiteX2" fmla="*/ 1698103 w 2487611"/>
              <a:gd name="connsiteY2" fmla="*/ 3812081 h 4093851"/>
              <a:gd name="connsiteX3" fmla="*/ 1503571 w 2487611"/>
              <a:gd name="connsiteY3" fmla="*/ 3594589 h 4093851"/>
              <a:gd name="connsiteX4" fmla="*/ 1461585 w 2487611"/>
              <a:gd name="connsiteY4" fmla="*/ 3808330 h 4093851"/>
              <a:gd name="connsiteX5" fmla="*/ 1244671 w 2487611"/>
              <a:gd name="connsiteY5" fmla="*/ 4093851 h 4093851"/>
              <a:gd name="connsiteX6" fmla="*/ 1079392 w 2487611"/>
              <a:gd name="connsiteY6" fmla="*/ 3788092 h 4093851"/>
              <a:gd name="connsiteX7" fmla="*/ 987763 w 2487611"/>
              <a:gd name="connsiteY7" fmla="*/ 3655894 h 4093851"/>
              <a:gd name="connsiteX8" fmla="*/ 854400 w 2487611"/>
              <a:gd name="connsiteY8" fmla="*/ 3722616 h 4093851"/>
              <a:gd name="connsiteX9" fmla="*/ 869102 w 2487611"/>
              <a:gd name="connsiteY9" fmla="*/ 3399201 h 4093851"/>
              <a:gd name="connsiteX10" fmla="*/ 1052587 w 2487611"/>
              <a:gd name="connsiteY10" fmla="*/ 3201656 h 4093851"/>
              <a:gd name="connsiteX11" fmla="*/ 1019981 w 2487611"/>
              <a:gd name="connsiteY11" fmla="*/ 3245679 h 4093851"/>
              <a:gd name="connsiteX12" fmla="*/ 1012121 w 2487611"/>
              <a:gd name="connsiteY12" fmla="*/ 3418596 h 4093851"/>
              <a:gd name="connsiteX13" fmla="*/ 1083424 w 2487611"/>
              <a:gd name="connsiteY13" fmla="*/ 3382923 h 4093851"/>
              <a:gd name="connsiteX14" fmla="*/ 1132416 w 2487611"/>
              <a:gd name="connsiteY14" fmla="*/ 3453603 h 4093851"/>
              <a:gd name="connsiteX15" fmla="*/ 1220783 w 2487611"/>
              <a:gd name="connsiteY15" fmla="*/ 3617080 h 4093851"/>
              <a:gd name="connsiteX16" fmla="*/ 1336759 w 2487611"/>
              <a:gd name="connsiteY16" fmla="*/ 3464423 h 4093851"/>
              <a:gd name="connsiteX17" fmla="*/ 1359207 w 2487611"/>
              <a:gd name="connsiteY17" fmla="*/ 3350144 h 4093851"/>
              <a:gd name="connsiteX18" fmla="*/ 1463216 w 2487611"/>
              <a:gd name="connsiteY18" fmla="*/ 3466428 h 4093851"/>
              <a:gd name="connsiteX19" fmla="*/ 1447496 w 2487611"/>
              <a:gd name="connsiteY19" fmla="*/ 3282696 h 4093851"/>
              <a:gd name="connsiteX20" fmla="*/ 1355591 w 2487611"/>
              <a:gd name="connsiteY20" fmla="*/ 3167854 h 4093851"/>
              <a:gd name="connsiteX21" fmla="*/ 803026 w 2487611"/>
              <a:gd name="connsiteY21" fmla="*/ 2860289 h 4093851"/>
              <a:gd name="connsiteX22" fmla="*/ 1689473 w 2487611"/>
              <a:gd name="connsiteY22" fmla="*/ 2860289 h 4093851"/>
              <a:gd name="connsiteX23" fmla="*/ 1482985 w 2487611"/>
              <a:gd name="connsiteY23" fmla="*/ 3140337 h 4093851"/>
              <a:gd name="connsiteX24" fmla="*/ 1009514 w 2487611"/>
              <a:gd name="connsiteY24" fmla="*/ 3140337 h 4093851"/>
              <a:gd name="connsiteX25" fmla="*/ 803026 w 2487611"/>
              <a:gd name="connsiteY25" fmla="*/ 2860289 h 4093851"/>
              <a:gd name="connsiteX26" fmla="*/ 1246249 w 2487611"/>
              <a:gd name="connsiteY26" fmla="*/ 1560224 h 4093851"/>
              <a:gd name="connsiteX27" fmla="*/ 1346518 w 2487611"/>
              <a:gd name="connsiteY27" fmla="*/ 1660493 h 4093851"/>
              <a:gd name="connsiteX28" fmla="*/ 1246249 w 2487611"/>
              <a:gd name="connsiteY28" fmla="*/ 1760762 h 4093851"/>
              <a:gd name="connsiteX29" fmla="*/ 1145980 w 2487611"/>
              <a:gd name="connsiteY29" fmla="*/ 1660493 h 4093851"/>
              <a:gd name="connsiteX30" fmla="*/ 1246249 w 2487611"/>
              <a:gd name="connsiteY30" fmla="*/ 1560224 h 4093851"/>
              <a:gd name="connsiteX31" fmla="*/ 1246249 w 2487611"/>
              <a:gd name="connsiteY31" fmla="*/ 1490718 h 4093851"/>
              <a:gd name="connsiteX32" fmla="*/ 1076474 w 2487611"/>
              <a:gd name="connsiteY32" fmla="*/ 1660493 h 4093851"/>
              <a:gd name="connsiteX33" fmla="*/ 1246249 w 2487611"/>
              <a:gd name="connsiteY33" fmla="*/ 1830268 h 4093851"/>
              <a:gd name="connsiteX34" fmla="*/ 1416024 w 2487611"/>
              <a:gd name="connsiteY34" fmla="*/ 1660493 h 4093851"/>
              <a:gd name="connsiteX35" fmla="*/ 1246249 w 2487611"/>
              <a:gd name="connsiteY35" fmla="*/ 1490718 h 4093851"/>
              <a:gd name="connsiteX36" fmla="*/ 1246249 w 2487611"/>
              <a:gd name="connsiteY36" fmla="*/ 737348 h 4093851"/>
              <a:gd name="connsiteX37" fmla="*/ 1446787 w 2487611"/>
              <a:gd name="connsiteY37" fmla="*/ 937886 h 4093851"/>
              <a:gd name="connsiteX38" fmla="*/ 1246249 w 2487611"/>
              <a:gd name="connsiteY38" fmla="*/ 1138424 h 4093851"/>
              <a:gd name="connsiteX39" fmla="*/ 1045711 w 2487611"/>
              <a:gd name="connsiteY39" fmla="*/ 937886 h 4093851"/>
              <a:gd name="connsiteX40" fmla="*/ 1246249 w 2487611"/>
              <a:gd name="connsiteY40" fmla="*/ 737348 h 4093851"/>
              <a:gd name="connsiteX41" fmla="*/ 1246249 w 2487611"/>
              <a:gd name="connsiteY41" fmla="*/ 598336 h 4093851"/>
              <a:gd name="connsiteX42" fmla="*/ 906699 w 2487611"/>
              <a:gd name="connsiteY42" fmla="*/ 937886 h 4093851"/>
              <a:gd name="connsiteX43" fmla="*/ 1246249 w 2487611"/>
              <a:gd name="connsiteY43" fmla="*/ 1277436 h 4093851"/>
              <a:gd name="connsiteX44" fmla="*/ 1585799 w 2487611"/>
              <a:gd name="connsiteY44" fmla="*/ 937886 h 4093851"/>
              <a:gd name="connsiteX45" fmla="*/ 1246249 w 2487611"/>
              <a:gd name="connsiteY45" fmla="*/ 598336 h 4093851"/>
              <a:gd name="connsiteX46" fmla="*/ 1225855 w 2487611"/>
              <a:gd name="connsiteY46" fmla="*/ 9198 h 4093851"/>
              <a:gd name="connsiteX47" fmla="*/ 1243449 w 2487611"/>
              <a:gd name="connsiteY47" fmla="*/ 87037 h 4093851"/>
              <a:gd name="connsiteX48" fmla="*/ 1229544 w 2487611"/>
              <a:gd name="connsiteY48" fmla="*/ 0 h 4093851"/>
              <a:gd name="connsiteX49" fmla="*/ 1891856 w 2487611"/>
              <a:gd name="connsiteY49" fmla="*/ 689325 h 4093851"/>
              <a:gd name="connsiteX50" fmla="*/ 2096831 w 2487611"/>
              <a:gd name="connsiteY50" fmla="*/ 1528592 h 4093851"/>
              <a:gd name="connsiteX51" fmla="*/ 2003408 w 2487611"/>
              <a:gd name="connsiteY51" fmla="*/ 2030177 h 4093851"/>
              <a:gd name="connsiteX52" fmla="*/ 2224895 w 2487611"/>
              <a:gd name="connsiteY52" fmla="*/ 2165537 h 4093851"/>
              <a:gd name="connsiteX53" fmla="*/ 2487611 w 2487611"/>
              <a:gd name="connsiteY53" fmla="*/ 2895692 h 4093851"/>
              <a:gd name="connsiteX54" fmla="*/ 1777602 w 2487611"/>
              <a:gd name="connsiteY54" fmla="*/ 2631706 h 4093851"/>
              <a:gd name="connsiteX55" fmla="*/ 1697050 w 2487611"/>
              <a:gd name="connsiteY55" fmla="*/ 2779686 h 4093851"/>
              <a:gd name="connsiteX56" fmla="*/ 789847 w 2487611"/>
              <a:gd name="connsiteY56" fmla="*/ 2779686 h 4093851"/>
              <a:gd name="connsiteX57" fmla="*/ 709405 w 2487611"/>
              <a:gd name="connsiteY57" fmla="*/ 2631931 h 4093851"/>
              <a:gd name="connsiteX58" fmla="*/ 0 w 2487611"/>
              <a:gd name="connsiteY58" fmla="*/ 2895692 h 4093851"/>
              <a:gd name="connsiteX59" fmla="*/ 262716 w 2487611"/>
              <a:gd name="connsiteY59" fmla="*/ 2165537 h 4093851"/>
              <a:gd name="connsiteX60" fmla="*/ 483603 w 2487611"/>
              <a:gd name="connsiteY60" fmla="*/ 2030543 h 4093851"/>
              <a:gd name="connsiteX61" fmla="*/ 390066 w 2487611"/>
              <a:gd name="connsiteY61" fmla="*/ 1528592 h 4093851"/>
              <a:gd name="connsiteX62" fmla="*/ 595041 w 2487611"/>
              <a:gd name="connsiteY62" fmla="*/ 689325 h 4093851"/>
              <a:gd name="connsiteX63" fmla="*/ 1225855 w 2487611"/>
              <a:gd name="connsiteY63" fmla="*/ 9198 h 4093851"/>
              <a:gd name="connsiteX0" fmla="*/ 1355591 w 2487611"/>
              <a:gd name="connsiteY0" fmla="*/ 3167854 h 4093851"/>
              <a:gd name="connsiteX1" fmla="*/ 1668701 w 2487611"/>
              <a:gd name="connsiteY1" fmla="*/ 3468438 h 4093851"/>
              <a:gd name="connsiteX2" fmla="*/ 1698103 w 2487611"/>
              <a:gd name="connsiteY2" fmla="*/ 3812081 h 4093851"/>
              <a:gd name="connsiteX3" fmla="*/ 1503571 w 2487611"/>
              <a:gd name="connsiteY3" fmla="*/ 3594589 h 4093851"/>
              <a:gd name="connsiteX4" fmla="*/ 1461585 w 2487611"/>
              <a:gd name="connsiteY4" fmla="*/ 3808330 h 4093851"/>
              <a:gd name="connsiteX5" fmla="*/ 1244671 w 2487611"/>
              <a:gd name="connsiteY5" fmla="*/ 4093851 h 4093851"/>
              <a:gd name="connsiteX6" fmla="*/ 1079392 w 2487611"/>
              <a:gd name="connsiteY6" fmla="*/ 3788092 h 4093851"/>
              <a:gd name="connsiteX7" fmla="*/ 987763 w 2487611"/>
              <a:gd name="connsiteY7" fmla="*/ 3655894 h 4093851"/>
              <a:gd name="connsiteX8" fmla="*/ 854400 w 2487611"/>
              <a:gd name="connsiteY8" fmla="*/ 3722616 h 4093851"/>
              <a:gd name="connsiteX9" fmla="*/ 869102 w 2487611"/>
              <a:gd name="connsiteY9" fmla="*/ 3399201 h 4093851"/>
              <a:gd name="connsiteX10" fmla="*/ 1052587 w 2487611"/>
              <a:gd name="connsiteY10" fmla="*/ 3201656 h 4093851"/>
              <a:gd name="connsiteX11" fmla="*/ 1019981 w 2487611"/>
              <a:gd name="connsiteY11" fmla="*/ 3245679 h 4093851"/>
              <a:gd name="connsiteX12" fmla="*/ 1012121 w 2487611"/>
              <a:gd name="connsiteY12" fmla="*/ 3418596 h 4093851"/>
              <a:gd name="connsiteX13" fmla="*/ 1083424 w 2487611"/>
              <a:gd name="connsiteY13" fmla="*/ 3382923 h 4093851"/>
              <a:gd name="connsiteX14" fmla="*/ 1132416 w 2487611"/>
              <a:gd name="connsiteY14" fmla="*/ 3453603 h 4093851"/>
              <a:gd name="connsiteX15" fmla="*/ 1220783 w 2487611"/>
              <a:gd name="connsiteY15" fmla="*/ 3617080 h 4093851"/>
              <a:gd name="connsiteX16" fmla="*/ 1336759 w 2487611"/>
              <a:gd name="connsiteY16" fmla="*/ 3464423 h 4093851"/>
              <a:gd name="connsiteX17" fmla="*/ 1359207 w 2487611"/>
              <a:gd name="connsiteY17" fmla="*/ 3350144 h 4093851"/>
              <a:gd name="connsiteX18" fmla="*/ 1463216 w 2487611"/>
              <a:gd name="connsiteY18" fmla="*/ 3466428 h 4093851"/>
              <a:gd name="connsiteX19" fmla="*/ 1447496 w 2487611"/>
              <a:gd name="connsiteY19" fmla="*/ 3282696 h 4093851"/>
              <a:gd name="connsiteX20" fmla="*/ 1355591 w 2487611"/>
              <a:gd name="connsiteY20" fmla="*/ 3167854 h 4093851"/>
              <a:gd name="connsiteX21" fmla="*/ 803026 w 2487611"/>
              <a:gd name="connsiteY21" fmla="*/ 2860289 h 4093851"/>
              <a:gd name="connsiteX22" fmla="*/ 1689473 w 2487611"/>
              <a:gd name="connsiteY22" fmla="*/ 2860289 h 4093851"/>
              <a:gd name="connsiteX23" fmla="*/ 1482985 w 2487611"/>
              <a:gd name="connsiteY23" fmla="*/ 3140337 h 4093851"/>
              <a:gd name="connsiteX24" fmla="*/ 1009514 w 2487611"/>
              <a:gd name="connsiteY24" fmla="*/ 3140337 h 4093851"/>
              <a:gd name="connsiteX25" fmla="*/ 803026 w 2487611"/>
              <a:gd name="connsiteY25" fmla="*/ 2860289 h 4093851"/>
              <a:gd name="connsiteX26" fmla="*/ 1246249 w 2487611"/>
              <a:gd name="connsiteY26" fmla="*/ 1560224 h 4093851"/>
              <a:gd name="connsiteX27" fmla="*/ 1346518 w 2487611"/>
              <a:gd name="connsiteY27" fmla="*/ 1660493 h 4093851"/>
              <a:gd name="connsiteX28" fmla="*/ 1246249 w 2487611"/>
              <a:gd name="connsiteY28" fmla="*/ 1760762 h 4093851"/>
              <a:gd name="connsiteX29" fmla="*/ 1145980 w 2487611"/>
              <a:gd name="connsiteY29" fmla="*/ 1660493 h 4093851"/>
              <a:gd name="connsiteX30" fmla="*/ 1246249 w 2487611"/>
              <a:gd name="connsiteY30" fmla="*/ 1560224 h 4093851"/>
              <a:gd name="connsiteX31" fmla="*/ 1246249 w 2487611"/>
              <a:gd name="connsiteY31" fmla="*/ 1490718 h 4093851"/>
              <a:gd name="connsiteX32" fmla="*/ 1076474 w 2487611"/>
              <a:gd name="connsiteY32" fmla="*/ 1660493 h 4093851"/>
              <a:gd name="connsiteX33" fmla="*/ 1246249 w 2487611"/>
              <a:gd name="connsiteY33" fmla="*/ 1830268 h 4093851"/>
              <a:gd name="connsiteX34" fmla="*/ 1416024 w 2487611"/>
              <a:gd name="connsiteY34" fmla="*/ 1660493 h 4093851"/>
              <a:gd name="connsiteX35" fmla="*/ 1246249 w 2487611"/>
              <a:gd name="connsiteY35" fmla="*/ 1490718 h 4093851"/>
              <a:gd name="connsiteX36" fmla="*/ 1246249 w 2487611"/>
              <a:gd name="connsiteY36" fmla="*/ 737348 h 4093851"/>
              <a:gd name="connsiteX37" fmla="*/ 1446787 w 2487611"/>
              <a:gd name="connsiteY37" fmla="*/ 937886 h 4093851"/>
              <a:gd name="connsiteX38" fmla="*/ 1246249 w 2487611"/>
              <a:gd name="connsiteY38" fmla="*/ 1138424 h 4093851"/>
              <a:gd name="connsiteX39" fmla="*/ 1045711 w 2487611"/>
              <a:gd name="connsiteY39" fmla="*/ 937886 h 4093851"/>
              <a:gd name="connsiteX40" fmla="*/ 1246249 w 2487611"/>
              <a:gd name="connsiteY40" fmla="*/ 737348 h 4093851"/>
              <a:gd name="connsiteX41" fmla="*/ 1246249 w 2487611"/>
              <a:gd name="connsiteY41" fmla="*/ 598336 h 4093851"/>
              <a:gd name="connsiteX42" fmla="*/ 906699 w 2487611"/>
              <a:gd name="connsiteY42" fmla="*/ 937886 h 4093851"/>
              <a:gd name="connsiteX43" fmla="*/ 1246249 w 2487611"/>
              <a:gd name="connsiteY43" fmla="*/ 1277436 h 4093851"/>
              <a:gd name="connsiteX44" fmla="*/ 1585799 w 2487611"/>
              <a:gd name="connsiteY44" fmla="*/ 937886 h 4093851"/>
              <a:gd name="connsiteX45" fmla="*/ 1246249 w 2487611"/>
              <a:gd name="connsiteY45" fmla="*/ 598336 h 4093851"/>
              <a:gd name="connsiteX46" fmla="*/ 1225855 w 2487611"/>
              <a:gd name="connsiteY46" fmla="*/ 9198 h 4093851"/>
              <a:gd name="connsiteX47" fmla="*/ 1229544 w 2487611"/>
              <a:gd name="connsiteY47" fmla="*/ 0 h 4093851"/>
              <a:gd name="connsiteX48" fmla="*/ 1891856 w 2487611"/>
              <a:gd name="connsiteY48" fmla="*/ 689325 h 4093851"/>
              <a:gd name="connsiteX49" fmla="*/ 2096831 w 2487611"/>
              <a:gd name="connsiteY49" fmla="*/ 1528592 h 4093851"/>
              <a:gd name="connsiteX50" fmla="*/ 2003408 w 2487611"/>
              <a:gd name="connsiteY50" fmla="*/ 2030177 h 4093851"/>
              <a:gd name="connsiteX51" fmla="*/ 2224895 w 2487611"/>
              <a:gd name="connsiteY51" fmla="*/ 2165537 h 4093851"/>
              <a:gd name="connsiteX52" fmla="*/ 2487611 w 2487611"/>
              <a:gd name="connsiteY52" fmla="*/ 2895692 h 4093851"/>
              <a:gd name="connsiteX53" fmla="*/ 1777602 w 2487611"/>
              <a:gd name="connsiteY53" fmla="*/ 2631706 h 4093851"/>
              <a:gd name="connsiteX54" fmla="*/ 1697050 w 2487611"/>
              <a:gd name="connsiteY54" fmla="*/ 2779686 h 4093851"/>
              <a:gd name="connsiteX55" fmla="*/ 789847 w 2487611"/>
              <a:gd name="connsiteY55" fmla="*/ 2779686 h 4093851"/>
              <a:gd name="connsiteX56" fmla="*/ 709405 w 2487611"/>
              <a:gd name="connsiteY56" fmla="*/ 2631931 h 4093851"/>
              <a:gd name="connsiteX57" fmla="*/ 0 w 2487611"/>
              <a:gd name="connsiteY57" fmla="*/ 2895692 h 4093851"/>
              <a:gd name="connsiteX58" fmla="*/ 262716 w 2487611"/>
              <a:gd name="connsiteY58" fmla="*/ 2165537 h 4093851"/>
              <a:gd name="connsiteX59" fmla="*/ 483603 w 2487611"/>
              <a:gd name="connsiteY59" fmla="*/ 2030543 h 4093851"/>
              <a:gd name="connsiteX60" fmla="*/ 390066 w 2487611"/>
              <a:gd name="connsiteY60" fmla="*/ 1528592 h 4093851"/>
              <a:gd name="connsiteX61" fmla="*/ 595041 w 2487611"/>
              <a:gd name="connsiteY61" fmla="*/ 689325 h 4093851"/>
              <a:gd name="connsiteX62" fmla="*/ 1225855 w 2487611"/>
              <a:gd name="connsiteY62" fmla="*/ 9198 h 4093851"/>
              <a:gd name="connsiteX0" fmla="*/ 1355591 w 2487611"/>
              <a:gd name="connsiteY0" fmla="*/ 3168890 h 4094887"/>
              <a:gd name="connsiteX1" fmla="*/ 1668701 w 2487611"/>
              <a:gd name="connsiteY1" fmla="*/ 3469474 h 4094887"/>
              <a:gd name="connsiteX2" fmla="*/ 1698103 w 2487611"/>
              <a:gd name="connsiteY2" fmla="*/ 3813117 h 4094887"/>
              <a:gd name="connsiteX3" fmla="*/ 1503571 w 2487611"/>
              <a:gd name="connsiteY3" fmla="*/ 3595625 h 4094887"/>
              <a:gd name="connsiteX4" fmla="*/ 1461585 w 2487611"/>
              <a:gd name="connsiteY4" fmla="*/ 3809366 h 4094887"/>
              <a:gd name="connsiteX5" fmla="*/ 1244671 w 2487611"/>
              <a:gd name="connsiteY5" fmla="*/ 4094887 h 4094887"/>
              <a:gd name="connsiteX6" fmla="*/ 1079392 w 2487611"/>
              <a:gd name="connsiteY6" fmla="*/ 3789128 h 4094887"/>
              <a:gd name="connsiteX7" fmla="*/ 987763 w 2487611"/>
              <a:gd name="connsiteY7" fmla="*/ 3656930 h 4094887"/>
              <a:gd name="connsiteX8" fmla="*/ 854400 w 2487611"/>
              <a:gd name="connsiteY8" fmla="*/ 3723652 h 4094887"/>
              <a:gd name="connsiteX9" fmla="*/ 869102 w 2487611"/>
              <a:gd name="connsiteY9" fmla="*/ 3400237 h 4094887"/>
              <a:gd name="connsiteX10" fmla="*/ 1052587 w 2487611"/>
              <a:gd name="connsiteY10" fmla="*/ 3202692 h 4094887"/>
              <a:gd name="connsiteX11" fmla="*/ 1019981 w 2487611"/>
              <a:gd name="connsiteY11" fmla="*/ 3246715 h 4094887"/>
              <a:gd name="connsiteX12" fmla="*/ 1012121 w 2487611"/>
              <a:gd name="connsiteY12" fmla="*/ 3419632 h 4094887"/>
              <a:gd name="connsiteX13" fmla="*/ 1083424 w 2487611"/>
              <a:gd name="connsiteY13" fmla="*/ 3383959 h 4094887"/>
              <a:gd name="connsiteX14" fmla="*/ 1132416 w 2487611"/>
              <a:gd name="connsiteY14" fmla="*/ 3454639 h 4094887"/>
              <a:gd name="connsiteX15" fmla="*/ 1220783 w 2487611"/>
              <a:gd name="connsiteY15" fmla="*/ 3618116 h 4094887"/>
              <a:gd name="connsiteX16" fmla="*/ 1336759 w 2487611"/>
              <a:gd name="connsiteY16" fmla="*/ 3465459 h 4094887"/>
              <a:gd name="connsiteX17" fmla="*/ 1359207 w 2487611"/>
              <a:gd name="connsiteY17" fmla="*/ 3351180 h 4094887"/>
              <a:gd name="connsiteX18" fmla="*/ 1463216 w 2487611"/>
              <a:gd name="connsiteY18" fmla="*/ 3467464 h 4094887"/>
              <a:gd name="connsiteX19" fmla="*/ 1447496 w 2487611"/>
              <a:gd name="connsiteY19" fmla="*/ 3283732 h 4094887"/>
              <a:gd name="connsiteX20" fmla="*/ 1355591 w 2487611"/>
              <a:gd name="connsiteY20" fmla="*/ 3168890 h 4094887"/>
              <a:gd name="connsiteX21" fmla="*/ 803026 w 2487611"/>
              <a:gd name="connsiteY21" fmla="*/ 2861325 h 4094887"/>
              <a:gd name="connsiteX22" fmla="*/ 1689473 w 2487611"/>
              <a:gd name="connsiteY22" fmla="*/ 2861325 h 4094887"/>
              <a:gd name="connsiteX23" fmla="*/ 1482985 w 2487611"/>
              <a:gd name="connsiteY23" fmla="*/ 3141373 h 4094887"/>
              <a:gd name="connsiteX24" fmla="*/ 1009514 w 2487611"/>
              <a:gd name="connsiteY24" fmla="*/ 3141373 h 4094887"/>
              <a:gd name="connsiteX25" fmla="*/ 803026 w 2487611"/>
              <a:gd name="connsiteY25" fmla="*/ 2861325 h 4094887"/>
              <a:gd name="connsiteX26" fmla="*/ 1246249 w 2487611"/>
              <a:gd name="connsiteY26" fmla="*/ 1561260 h 4094887"/>
              <a:gd name="connsiteX27" fmla="*/ 1346518 w 2487611"/>
              <a:gd name="connsiteY27" fmla="*/ 1661529 h 4094887"/>
              <a:gd name="connsiteX28" fmla="*/ 1246249 w 2487611"/>
              <a:gd name="connsiteY28" fmla="*/ 1761798 h 4094887"/>
              <a:gd name="connsiteX29" fmla="*/ 1145980 w 2487611"/>
              <a:gd name="connsiteY29" fmla="*/ 1661529 h 4094887"/>
              <a:gd name="connsiteX30" fmla="*/ 1246249 w 2487611"/>
              <a:gd name="connsiteY30" fmla="*/ 1561260 h 4094887"/>
              <a:gd name="connsiteX31" fmla="*/ 1246249 w 2487611"/>
              <a:gd name="connsiteY31" fmla="*/ 1491754 h 4094887"/>
              <a:gd name="connsiteX32" fmla="*/ 1076474 w 2487611"/>
              <a:gd name="connsiteY32" fmla="*/ 1661529 h 4094887"/>
              <a:gd name="connsiteX33" fmla="*/ 1246249 w 2487611"/>
              <a:gd name="connsiteY33" fmla="*/ 1831304 h 4094887"/>
              <a:gd name="connsiteX34" fmla="*/ 1416024 w 2487611"/>
              <a:gd name="connsiteY34" fmla="*/ 1661529 h 4094887"/>
              <a:gd name="connsiteX35" fmla="*/ 1246249 w 2487611"/>
              <a:gd name="connsiteY35" fmla="*/ 1491754 h 4094887"/>
              <a:gd name="connsiteX36" fmla="*/ 1246249 w 2487611"/>
              <a:gd name="connsiteY36" fmla="*/ 738384 h 4094887"/>
              <a:gd name="connsiteX37" fmla="*/ 1446787 w 2487611"/>
              <a:gd name="connsiteY37" fmla="*/ 938922 h 4094887"/>
              <a:gd name="connsiteX38" fmla="*/ 1246249 w 2487611"/>
              <a:gd name="connsiteY38" fmla="*/ 1139460 h 4094887"/>
              <a:gd name="connsiteX39" fmla="*/ 1045711 w 2487611"/>
              <a:gd name="connsiteY39" fmla="*/ 938922 h 4094887"/>
              <a:gd name="connsiteX40" fmla="*/ 1246249 w 2487611"/>
              <a:gd name="connsiteY40" fmla="*/ 738384 h 4094887"/>
              <a:gd name="connsiteX41" fmla="*/ 1246249 w 2487611"/>
              <a:gd name="connsiteY41" fmla="*/ 599372 h 4094887"/>
              <a:gd name="connsiteX42" fmla="*/ 906699 w 2487611"/>
              <a:gd name="connsiteY42" fmla="*/ 938922 h 4094887"/>
              <a:gd name="connsiteX43" fmla="*/ 1246249 w 2487611"/>
              <a:gd name="connsiteY43" fmla="*/ 1278472 h 4094887"/>
              <a:gd name="connsiteX44" fmla="*/ 1585799 w 2487611"/>
              <a:gd name="connsiteY44" fmla="*/ 938922 h 4094887"/>
              <a:gd name="connsiteX45" fmla="*/ 1246249 w 2487611"/>
              <a:gd name="connsiteY45" fmla="*/ 599372 h 4094887"/>
              <a:gd name="connsiteX46" fmla="*/ 1235050 w 2487611"/>
              <a:gd name="connsiteY46" fmla="*/ 0 h 4094887"/>
              <a:gd name="connsiteX47" fmla="*/ 1229544 w 2487611"/>
              <a:gd name="connsiteY47" fmla="*/ 1036 h 4094887"/>
              <a:gd name="connsiteX48" fmla="*/ 1891856 w 2487611"/>
              <a:gd name="connsiteY48" fmla="*/ 690361 h 4094887"/>
              <a:gd name="connsiteX49" fmla="*/ 2096831 w 2487611"/>
              <a:gd name="connsiteY49" fmla="*/ 1529628 h 4094887"/>
              <a:gd name="connsiteX50" fmla="*/ 2003408 w 2487611"/>
              <a:gd name="connsiteY50" fmla="*/ 2031213 h 4094887"/>
              <a:gd name="connsiteX51" fmla="*/ 2224895 w 2487611"/>
              <a:gd name="connsiteY51" fmla="*/ 2166573 h 4094887"/>
              <a:gd name="connsiteX52" fmla="*/ 2487611 w 2487611"/>
              <a:gd name="connsiteY52" fmla="*/ 2896728 h 4094887"/>
              <a:gd name="connsiteX53" fmla="*/ 1777602 w 2487611"/>
              <a:gd name="connsiteY53" fmla="*/ 2632742 h 4094887"/>
              <a:gd name="connsiteX54" fmla="*/ 1697050 w 2487611"/>
              <a:gd name="connsiteY54" fmla="*/ 2780722 h 4094887"/>
              <a:gd name="connsiteX55" fmla="*/ 789847 w 2487611"/>
              <a:gd name="connsiteY55" fmla="*/ 2780722 h 4094887"/>
              <a:gd name="connsiteX56" fmla="*/ 709405 w 2487611"/>
              <a:gd name="connsiteY56" fmla="*/ 2632967 h 4094887"/>
              <a:gd name="connsiteX57" fmla="*/ 0 w 2487611"/>
              <a:gd name="connsiteY57" fmla="*/ 2896728 h 4094887"/>
              <a:gd name="connsiteX58" fmla="*/ 262716 w 2487611"/>
              <a:gd name="connsiteY58" fmla="*/ 2166573 h 4094887"/>
              <a:gd name="connsiteX59" fmla="*/ 483603 w 2487611"/>
              <a:gd name="connsiteY59" fmla="*/ 2031579 h 4094887"/>
              <a:gd name="connsiteX60" fmla="*/ 390066 w 2487611"/>
              <a:gd name="connsiteY60" fmla="*/ 1529628 h 4094887"/>
              <a:gd name="connsiteX61" fmla="*/ 595041 w 2487611"/>
              <a:gd name="connsiteY61" fmla="*/ 690361 h 4094887"/>
              <a:gd name="connsiteX62" fmla="*/ 1235050 w 2487611"/>
              <a:gd name="connsiteY62" fmla="*/ 0 h 409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487611" h="4094887">
                <a:moveTo>
                  <a:pt x="1355591" y="3168890"/>
                </a:moveTo>
                <a:cubicBezTo>
                  <a:pt x="1473595" y="3210993"/>
                  <a:pt x="1581876" y="3305191"/>
                  <a:pt x="1668701" y="3469474"/>
                </a:cubicBezTo>
                <a:cubicBezTo>
                  <a:pt x="1695925" y="3526851"/>
                  <a:pt x="1780322" y="3714906"/>
                  <a:pt x="1698103" y="3813117"/>
                </a:cubicBezTo>
                <a:cubicBezTo>
                  <a:pt x="1602299" y="3649464"/>
                  <a:pt x="1614173" y="3625906"/>
                  <a:pt x="1503571" y="3595625"/>
                </a:cubicBezTo>
                <a:cubicBezTo>
                  <a:pt x="1496942" y="3685463"/>
                  <a:pt x="1467966" y="3774165"/>
                  <a:pt x="1461585" y="3809366"/>
                </a:cubicBezTo>
                <a:cubicBezTo>
                  <a:pt x="1385470" y="3978592"/>
                  <a:pt x="1404096" y="3968132"/>
                  <a:pt x="1244671" y="4094887"/>
                </a:cubicBezTo>
                <a:cubicBezTo>
                  <a:pt x="1246206" y="3880802"/>
                  <a:pt x="1159532" y="3834965"/>
                  <a:pt x="1079392" y="3789128"/>
                </a:cubicBezTo>
                <a:cubicBezTo>
                  <a:pt x="1026853" y="3769315"/>
                  <a:pt x="996695" y="3717697"/>
                  <a:pt x="987763" y="3656930"/>
                </a:cubicBezTo>
                <a:cubicBezTo>
                  <a:pt x="943900" y="3685346"/>
                  <a:pt x="898437" y="3695225"/>
                  <a:pt x="854400" y="3723652"/>
                </a:cubicBezTo>
                <a:cubicBezTo>
                  <a:pt x="854400" y="3658863"/>
                  <a:pt x="789060" y="3535267"/>
                  <a:pt x="869102" y="3400237"/>
                </a:cubicBezTo>
                <a:cubicBezTo>
                  <a:pt x="905823" y="3342803"/>
                  <a:pt x="973047" y="3258718"/>
                  <a:pt x="1052587" y="3202692"/>
                </a:cubicBezTo>
                <a:lnTo>
                  <a:pt x="1019981" y="3246715"/>
                </a:lnTo>
                <a:cubicBezTo>
                  <a:pt x="977187" y="3318910"/>
                  <a:pt x="1012121" y="3384991"/>
                  <a:pt x="1012121" y="3419632"/>
                </a:cubicBezTo>
                <a:cubicBezTo>
                  <a:pt x="1035665" y="3404433"/>
                  <a:pt x="1059972" y="3399151"/>
                  <a:pt x="1083424" y="3383959"/>
                </a:cubicBezTo>
                <a:cubicBezTo>
                  <a:pt x="1088200" y="3416448"/>
                  <a:pt x="1104325" y="3444046"/>
                  <a:pt x="1132416" y="3454639"/>
                </a:cubicBezTo>
                <a:cubicBezTo>
                  <a:pt x="1175263" y="3479146"/>
                  <a:pt x="1221604" y="3503653"/>
                  <a:pt x="1220783" y="3618116"/>
                </a:cubicBezTo>
                <a:cubicBezTo>
                  <a:pt x="1306022" y="3550346"/>
                  <a:pt x="1296063" y="3555938"/>
                  <a:pt x="1336759" y="3465459"/>
                </a:cubicBezTo>
                <a:cubicBezTo>
                  <a:pt x="1340170" y="3446638"/>
                  <a:pt x="1355662" y="3399214"/>
                  <a:pt x="1359207" y="3351180"/>
                </a:cubicBezTo>
                <a:cubicBezTo>
                  <a:pt x="1418341" y="3367371"/>
                  <a:pt x="1411993" y="3379966"/>
                  <a:pt x="1463216" y="3467464"/>
                </a:cubicBezTo>
                <a:cubicBezTo>
                  <a:pt x="1507175" y="3414955"/>
                  <a:pt x="1462051" y="3314410"/>
                  <a:pt x="1447496" y="3283732"/>
                </a:cubicBezTo>
                <a:cubicBezTo>
                  <a:pt x="1420721" y="3233074"/>
                  <a:pt x="1390133" y="3194880"/>
                  <a:pt x="1355591" y="3168890"/>
                </a:cubicBezTo>
                <a:close/>
                <a:moveTo>
                  <a:pt x="803026" y="2861325"/>
                </a:moveTo>
                <a:lnTo>
                  <a:pt x="1689473" y="2861325"/>
                </a:lnTo>
                <a:lnTo>
                  <a:pt x="1482985" y="3141373"/>
                </a:lnTo>
                <a:lnTo>
                  <a:pt x="1009514" y="3141373"/>
                </a:lnTo>
                <a:lnTo>
                  <a:pt x="803026" y="2861325"/>
                </a:lnTo>
                <a:close/>
                <a:moveTo>
                  <a:pt x="1246249" y="1561260"/>
                </a:moveTo>
                <a:cubicBezTo>
                  <a:pt x="1301626" y="1561260"/>
                  <a:pt x="1346518" y="1606152"/>
                  <a:pt x="1346518" y="1661529"/>
                </a:cubicBezTo>
                <a:cubicBezTo>
                  <a:pt x="1346518" y="1716906"/>
                  <a:pt x="1301626" y="1761798"/>
                  <a:pt x="1246249" y="1761798"/>
                </a:cubicBezTo>
                <a:cubicBezTo>
                  <a:pt x="1190872" y="1761798"/>
                  <a:pt x="1145980" y="1716906"/>
                  <a:pt x="1145980" y="1661529"/>
                </a:cubicBezTo>
                <a:cubicBezTo>
                  <a:pt x="1145980" y="1606152"/>
                  <a:pt x="1190872" y="1561260"/>
                  <a:pt x="1246249" y="1561260"/>
                </a:cubicBezTo>
                <a:close/>
                <a:moveTo>
                  <a:pt x="1246249" y="1491754"/>
                </a:moveTo>
                <a:cubicBezTo>
                  <a:pt x="1152485" y="1491754"/>
                  <a:pt x="1076474" y="1567765"/>
                  <a:pt x="1076474" y="1661529"/>
                </a:cubicBezTo>
                <a:cubicBezTo>
                  <a:pt x="1076474" y="1755293"/>
                  <a:pt x="1152485" y="1831304"/>
                  <a:pt x="1246249" y="1831304"/>
                </a:cubicBezTo>
                <a:cubicBezTo>
                  <a:pt x="1340013" y="1831304"/>
                  <a:pt x="1416024" y="1755293"/>
                  <a:pt x="1416024" y="1661529"/>
                </a:cubicBezTo>
                <a:cubicBezTo>
                  <a:pt x="1416024" y="1567765"/>
                  <a:pt x="1340013" y="1491754"/>
                  <a:pt x="1246249" y="1491754"/>
                </a:cubicBezTo>
                <a:close/>
                <a:moveTo>
                  <a:pt x="1246249" y="738384"/>
                </a:moveTo>
                <a:cubicBezTo>
                  <a:pt x="1357003" y="738384"/>
                  <a:pt x="1446787" y="828168"/>
                  <a:pt x="1446787" y="938922"/>
                </a:cubicBezTo>
                <a:cubicBezTo>
                  <a:pt x="1446787" y="1049676"/>
                  <a:pt x="1357003" y="1139460"/>
                  <a:pt x="1246249" y="1139460"/>
                </a:cubicBezTo>
                <a:cubicBezTo>
                  <a:pt x="1135495" y="1139460"/>
                  <a:pt x="1045711" y="1049676"/>
                  <a:pt x="1045711" y="938922"/>
                </a:cubicBezTo>
                <a:cubicBezTo>
                  <a:pt x="1045711" y="828168"/>
                  <a:pt x="1135495" y="738384"/>
                  <a:pt x="1246249" y="738384"/>
                </a:cubicBezTo>
                <a:close/>
                <a:moveTo>
                  <a:pt x="1246249" y="599372"/>
                </a:moveTo>
                <a:cubicBezTo>
                  <a:pt x="1058721" y="599372"/>
                  <a:pt x="906699" y="751394"/>
                  <a:pt x="906699" y="938922"/>
                </a:cubicBezTo>
                <a:cubicBezTo>
                  <a:pt x="906699" y="1126450"/>
                  <a:pt x="1058721" y="1278472"/>
                  <a:pt x="1246249" y="1278472"/>
                </a:cubicBezTo>
                <a:cubicBezTo>
                  <a:pt x="1433777" y="1278472"/>
                  <a:pt x="1585799" y="1126450"/>
                  <a:pt x="1585799" y="938922"/>
                </a:cubicBezTo>
                <a:cubicBezTo>
                  <a:pt x="1585799" y="751394"/>
                  <a:pt x="1433777" y="599372"/>
                  <a:pt x="1246249" y="599372"/>
                </a:cubicBezTo>
                <a:close/>
                <a:moveTo>
                  <a:pt x="1235050" y="0"/>
                </a:moveTo>
                <a:lnTo>
                  <a:pt x="1229544" y="1036"/>
                </a:lnTo>
                <a:cubicBezTo>
                  <a:pt x="1489347" y="133873"/>
                  <a:pt x="1749649" y="461397"/>
                  <a:pt x="1891856" y="690361"/>
                </a:cubicBezTo>
                <a:cubicBezTo>
                  <a:pt x="2013592" y="919326"/>
                  <a:pt x="2102003" y="1246061"/>
                  <a:pt x="2096831" y="1529628"/>
                </a:cubicBezTo>
                <a:cubicBezTo>
                  <a:pt x="2096831" y="1659128"/>
                  <a:pt x="2058845" y="1842372"/>
                  <a:pt x="2003408" y="2031213"/>
                </a:cubicBezTo>
                <a:lnTo>
                  <a:pt x="2224895" y="2166573"/>
                </a:lnTo>
                <a:lnTo>
                  <a:pt x="2487611" y="2896728"/>
                </a:lnTo>
                <a:lnTo>
                  <a:pt x="1777602" y="2632742"/>
                </a:lnTo>
                <a:cubicBezTo>
                  <a:pt x="1749049" y="2692676"/>
                  <a:pt x="1721557" y="2743254"/>
                  <a:pt x="1697050" y="2780722"/>
                </a:cubicBezTo>
                <a:lnTo>
                  <a:pt x="789847" y="2780722"/>
                </a:lnTo>
                <a:cubicBezTo>
                  <a:pt x="765372" y="2743301"/>
                  <a:pt x="737918" y="2692803"/>
                  <a:pt x="709405" y="2632967"/>
                </a:cubicBezTo>
                <a:lnTo>
                  <a:pt x="0" y="2896728"/>
                </a:lnTo>
                <a:lnTo>
                  <a:pt x="262716" y="2166573"/>
                </a:lnTo>
                <a:lnTo>
                  <a:pt x="483603" y="2031579"/>
                </a:lnTo>
                <a:cubicBezTo>
                  <a:pt x="428102" y="1842611"/>
                  <a:pt x="390066" y="1659212"/>
                  <a:pt x="390066" y="1529628"/>
                </a:cubicBezTo>
                <a:cubicBezTo>
                  <a:pt x="384894" y="1246061"/>
                  <a:pt x="473305" y="919326"/>
                  <a:pt x="595041" y="690361"/>
                </a:cubicBezTo>
                <a:cubicBezTo>
                  <a:pt x="737248" y="461397"/>
                  <a:pt x="957359" y="97388"/>
                  <a:pt x="123505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883245-4C5C-472F-81E7-C55310B9C225}"/>
              </a:ext>
            </a:extLst>
          </p:cNvPr>
          <p:cNvSpPr txBox="1"/>
          <p:nvPr/>
        </p:nvSpPr>
        <p:spPr>
          <a:xfrm>
            <a:off x="5361534" y="4968484"/>
            <a:ext cx="1411922" cy="5078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START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5C2C80F-743E-4B8A-A3E0-04D3E8327BCC}"/>
              </a:ext>
            </a:extLst>
          </p:cNvPr>
          <p:cNvGrpSpPr/>
          <p:nvPr/>
        </p:nvGrpSpPr>
        <p:grpSpPr>
          <a:xfrm>
            <a:off x="678996" y="3460804"/>
            <a:ext cx="2988000" cy="923330"/>
            <a:chOff x="3017859" y="4283314"/>
            <a:chExt cx="1890849" cy="9233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1F91F3E-3F6B-4028-BEBA-78C49B49B125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0BD896-2F3C-4E2F-BDA2-7D53AB7C9AA2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86650F-EA9B-427E-91BA-334A740428BF}"/>
              </a:ext>
            </a:extLst>
          </p:cNvPr>
          <p:cNvGrpSpPr/>
          <p:nvPr/>
        </p:nvGrpSpPr>
        <p:grpSpPr>
          <a:xfrm>
            <a:off x="8544655" y="3460805"/>
            <a:ext cx="2988000" cy="923330"/>
            <a:chOff x="3017859" y="4283314"/>
            <a:chExt cx="1890849" cy="9233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F5430B-0A0B-4226-B41A-EF64A934C56F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D2E6DE-55AA-45F8-9499-CBABB701136A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F8FBE00-04B2-4B9E-BE3D-A102AE0D1AC1}"/>
              </a:ext>
            </a:extLst>
          </p:cNvPr>
          <p:cNvSpPr/>
          <p:nvPr/>
        </p:nvSpPr>
        <p:spPr>
          <a:xfrm>
            <a:off x="3747668" y="3569365"/>
            <a:ext cx="396000" cy="3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280F9291-0F6C-468B-9B1F-AF515246F707}"/>
              </a:ext>
            </a:extLst>
          </p:cNvPr>
          <p:cNvSpPr txBox="1">
            <a:spLocks/>
          </p:cNvSpPr>
          <p:nvPr/>
        </p:nvSpPr>
        <p:spPr>
          <a:xfrm>
            <a:off x="3747668" y="3623365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7AD388-E168-4433-989E-1DF8D6E1C317}"/>
              </a:ext>
            </a:extLst>
          </p:cNvPr>
          <p:cNvSpPr/>
          <p:nvPr/>
        </p:nvSpPr>
        <p:spPr>
          <a:xfrm>
            <a:off x="8067249" y="3574698"/>
            <a:ext cx="396000" cy="3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3492B8-0988-4EAA-BE37-CD26C40190AD}"/>
              </a:ext>
            </a:extLst>
          </p:cNvPr>
          <p:cNvGrpSpPr/>
          <p:nvPr/>
        </p:nvGrpSpPr>
        <p:grpSpPr>
          <a:xfrm>
            <a:off x="760633" y="4969341"/>
            <a:ext cx="2988000" cy="923330"/>
            <a:chOff x="3017859" y="4283314"/>
            <a:chExt cx="1890849" cy="92333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BEEA80-00A5-4918-95ED-DE9037E906D3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D2A1D05-DFCA-4C8E-B0A5-C4366ED3BFF0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395D18B-12C9-4561-8FF9-03A0EAE2A096}"/>
              </a:ext>
            </a:extLst>
          </p:cNvPr>
          <p:cNvGrpSpPr/>
          <p:nvPr/>
        </p:nvGrpSpPr>
        <p:grpSpPr>
          <a:xfrm>
            <a:off x="8443368" y="4969341"/>
            <a:ext cx="2988000" cy="923330"/>
            <a:chOff x="3017859" y="4283314"/>
            <a:chExt cx="1890849" cy="92333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E65E4C8-60FB-47A7-AF29-476371AD858E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B269588-D78B-498B-AB74-977F42E52DF6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B5C099D-EB66-4299-880A-E1AAB86CE2AB}"/>
              </a:ext>
            </a:extLst>
          </p:cNvPr>
          <p:cNvSpPr/>
          <p:nvPr/>
        </p:nvSpPr>
        <p:spPr>
          <a:xfrm>
            <a:off x="3829561" y="5052958"/>
            <a:ext cx="396000" cy="3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5562EB99-4568-4DCA-9347-CC9136EDD246}"/>
              </a:ext>
            </a:extLst>
          </p:cNvPr>
          <p:cNvSpPr txBox="1">
            <a:spLocks/>
          </p:cNvSpPr>
          <p:nvPr/>
        </p:nvSpPr>
        <p:spPr>
          <a:xfrm>
            <a:off x="3820036" y="5110931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F0A18C-EC29-4138-9194-14D9D2EA9E50}"/>
              </a:ext>
            </a:extLst>
          </p:cNvPr>
          <p:cNvSpPr/>
          <p:nvPr/>
        </p:nvSpPr>
        <p:spPr>
          <a:xfrm>
            <a:off x="7962601" y="5058291"/>
            <a:ext cx="396000" cy="3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84139EFE-7ED0-48D7-90F2-B7A672BA4978}"/>
              </a:ext>
            </a:extLst>
          </p:cNvPr>
          <p:cNvSpPr txBox="1">
            <a:spLocks/>
          </p:cNvSpPr>
          <p:nvPr/>
        </p:nvSpPr>
        <p:spPr>
          <a:xfrm>
            <a:off x="7953076" y="5116264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229B0983-B0EB-4468-B7E6-6C7340D57193}"/>
              </a:ext>
            </a:extLst>
          </p:cNvPr>
          <p:cNvSpPr txBox="1">
            <a:spLocks/>
          </p:cNvSpPr>
          <p:nvPr/>
        </p:nvSpPr>
        <p:spPr>
          <a:xfrm>
            <a:off x="8067249" y="3628698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2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B7D0C44-4B0C-4B92-922F-A6651E20A19C}"/>
              </a:ext>
            </a:extLst>
          </p:cNvPr>
          <p:cNvGrpSpPr/>
          <p:nvPr/>
        </p:nvGrpSpPr>
        <p:grpSpPr>
          <a:xfrm>
            <a:off x="1511306" y="1696236"/>
            <a:ext cx="2988000" cy="923330"/>
            <a:chOff x="3017859" y="4283314"/>
            <a:chExt cx="1890849" cy="92333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E5061C4-89BF-4A7D-A368-B47A3CB60A6B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728F0A0-F3D1-48A5-92C2-005C80E549F3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753A381-02AC-4689-8B34-5D9933A63BCF}"/>
              </a:ext>
            </a:extLst>
          </p:cNvPr>
          <p:cNvGrpSpPr/>
          <p:nvPr/>
        </p:nvGrpSpPr>
        <p:grpSpPr>
          <a:xfrm>
            <a:off x="7692696" y="1696236"/>
            <a:ext cx="2988000" cy="923330"/>
            <a:chOff x="3017859" y="4283314"/>
            <a:chExt cx="1890849" cy="92333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40B23FA-D481-4D8D-9A0E-149406BE6863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35CE26E-F60E-4A99-A341-566C05C52FC0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B8408AA4-7F8E-464C-B5BF-403B90DE36FF}"/>
              </a:ext>
            </a:extLst>
          </p:cNvPr>
          <p:cNvSpPr/>
          <p:nvPr/>
        </p:nvSpPr>
        <p:spPr>
          <a:xfrm>
            <a:off x="4581231" y="1791640"/>
            <a:ext cx="396000" cy="3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7" name="Text Placeholder 12">
            <a:extLst>
              <a:ext uri="{FF2B5EF4-FFF2-40B4-BE49-F238E27FC236}">
                <a16:creationId xmlns:a16="http://schemas.microsoft.com/office/drawing/2014/main" id="{F8151E56-F92B-48E5-9D83-2021204F6868}"/>
              </a:ext>
            </a:extLst>
          </p:cNvPr>
          <p:cNvSpPr txBox="1">
            <a:spLocks/>
          </p:cNvSpPr>
          <p:nvPr/>
        </p:nvSpPr>
        <p:spPr>
          <a:xfrm>
            <a:off x="4581231" y="1847147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4D4EE6-4C38-4B86-90FC-25A670B9C943}"/>
              </a:ext>
            </a:extLst>
          </p:cNvPr>
          <p:cNvSpPr/>
          <p:nvPr/>
        </p:nvSpPr>
        <p:spPr>
          <a:xfrm>
            <a:off x="7207815" y="1791640"/>
            <a:ext cx="396000" cy="3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2027E179-8112-4697-944B-9D99F853A98D}"/>
              </a:ext>
            </a:extLst>
          </p:cNvPr>
          <p:cNvSpPr txBox="1">
            <a:spLocks/>
          </p:cNvSpPr>
          <p:nvPr/>
        </p:nvSpPr>
        <p:spPr>
          <a:xfrm>
            <a:off x="7207815" y="1845640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91C430F3-DBFE-4A56-98B3-667C30C0BB16}"/>
              </a:ext>
            </a:extLst>
          </p:cNvPr>
          <p:cNvSpPr/>
          <p:nvPr/>
        </p:nvSpPr>
        <p:spPr>
          <a:xfrm>
            <a:off x="0" y="0"/>
            <a:ext cx="346667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6F66F2-BC4D-4941-B44D-B95954E6879A}"/>
              </a:ext>
            </a:extLst>
          </p:cNvPr>
          <p:cNvCxnSpPr>
            <a:cxnSpLocks/>
          </p:cNvCxnSpPr>
          <p:nvPr/>
        </p:nvCxnSpPr>
        <p:spPr>
          <a:xfrm>
            <a:off x="5537539" y="8530"/>
            <a:ext cx="0" cy="68494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408849F5-B9A5-4367-A534-2AC253F1B5F7}"/>
              </a:ext>
            </a:extLst>
          </p:cNvPr>
          <p:cNvSpPr/>
          <p:nvPr/>
        </p:nvSpPr>
        <p:spPr>
          <a:xfrm>
            <a:off x="5465531" y="1924540"/>
            <a:ext cx="144016" cy="1440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754E78F-C9E2-4B33-B462-AE3F63E0572E}"/>
              </a:ext>
            </a:extLst>
          </p:cNvPr>
          <p:cNvSpPr/>
          <p:nvPr/>
        </p:nvSpPr>
        <p:spPr>
          <a:xfrm>
            <a:off x="5465531" y="2900220"/>
            <a:ext cx="144016" cy="14401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AE3B362-E247-4767-9ABC-186AEA2B54C0}"/>
              </a:ext>
            </a:extLst>
          </p:cNvPr>
          <p:cNvSpPr/>
          <p:nvPr/>
        </p:nvSpPr>
        <p:spPr>
          <a:xfrm>
            <a:off x="5465531" y="3875900"/>
            <a:ext cx="144016" cy="1440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2C59C1B-C083-4A6F-89E5-AB08091DE4D8}"/>
              </a:ext>
            </a:extLst>
          </p:cNvPr>
          <p:cNvSpPr/>
          <p:nvPr/>
        </p:nvSpPr>
        <p:spPr>
          <a:xfrm>
            <a:off x="5465531" y="4851580"/>
            <a:ext cx="144016" cy="14401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6B4364-E3E2-4DA8-BE3C-A614875982EB}"/>
              </a:ext>
            </a:extLst>
          </p:cNvPr>
          <p:cNvSpPr/>
          <p:nvPr/>
        </p:nvSpPr>
        <p:spPr>
          <a:xfrm>
            <a:off x="5465531" y="5827262"/>
            <a:ext cx="144016" cy="14401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4" name="Pentagon 9">
            <a:extLst>
              <a:ext uri="{FF2B5EF4-FFF2-40B4-BE49-F238E27FC236}">
                <a16:creationId xmlns:a16="http://schemas.microsoft.com/office/drawing/2014/main" id="{16A964ED-3CF4-4584-8A80-67E3B9F00342}"/>
              </a:ext>
            </a:extLst>
          </p:cNvPr>
          <p:cNvSpPr/>
          <p:nvPr/>
        </p:nvSpPr>
        <p:spPr>
          <a:xfrm>
            <a:off x="3953363" y="1754232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772DF0-4EFE-4EDB-A0C5-9A036DFEFA88}"/>
              </a:ext>
            </a:extLst>
          </p:cNvPr>
          <p:cNvSpPr txBox="1"/>
          <p:nvPr/>
        </p:nvSpPr>
        <p:spPr>
          <a:xfrm>
            <a:off x="4097379" y="1796493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Team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6" name="Pentagon 11">
            <a:extLst>
              <a:ext uri="{FF2B5EF4-FFF2-40B4-BE49-F238E27FC236}">
                <a16:creationId xmlns:a16="http://schemas.microsoft.com/office/drawing/2014/main" id="{F4797709-D835-4CB3-8E9B-74BB5172BAB0}"/>
              </a:ext>
            </a:extLst>
          </p:cNvPr>
          <p:cNvSpPr/>
          <p:nvPr/>
        </p:nvSpPr>
        <p:spPr>
          <a:xfrm>
            <a:off x="3953363" y="2729912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rgbClr val="07A398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039387-38F7-4AD1-BF36-9BD9D1D2B4FD}"/>
              </a:ext>
            </a:extLst>
          </p:cNvPr>
          <p:cNvSpPr txBox="1"/>
          <p:nvPr/>
        </p:nvSpPr>
        <p:spPr>
          <a:xfrm>
            <a:off x="4097379" y="2772173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Intro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8" name="Pentagon 13">
            <a:extLst>
              <a:ext uri="{FF2B5EF4-FFF2-40B4-BE49-F238E27FC236}">
                <a16:creationId xmlns:a16="http://schemas.microsoft.com/office/drawing/2014/main" id="{4FF476B8-375A-43FB-AA74-8B322C2561FA}"/>
              </a:ext>
            </a:extLst>
          </p:cNvPr>
          <p:cNvSpPr/>
          <p:nvPr/>
        </p:nvSpPr>
        <p:spPr>
          <a:xfrm>
            <a:off x="3953363" y="3705592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5AAFCD-BBA3-45FC-88AC-6235BA95AE7C}"/>
              </a:ext>
            </a:extLst>
          </p:cNvPr>
          <p:cNvSpPr txBox="1"/>
          <p:nvPr/>
        </p:nvSpPr>
        <p:spPr>
          <a:xfrm>
            <a:off x="4097379" y="3747853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Prob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0" name="Pentagon 15">
            <a:extLst>
              <a:ext uri="{FF2B5EF4-FFF2-40B4-BE49-F238E27FC236}">
                <a16:creationId xmlns:a16="http://schemas.microsoft.com/office/drawing/2014/main" id="{61DB4F7C-4A3E-4CC7-A35B-F7405EF3E9B6}"/>
              </a:ext>
            </a:extLst>
          </p:cNvPr>
          <p:cNvSpPr/>
          <p:nvPr/>
        </p:nvSpPr>
        <p:spPr>
          <a:xfrm>
            <a:off x="3953363" y="4681272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D51500-C6D6-4AAF-9913-FECE0460B3F3}"/>
              </a:ext>
            </a:extLst>
          </p:cNvPr>
          <p:cNvSpPr txBox="1"/>
          <p:nvPr/>
        </p:nvSpPr>
        <p:spPr>
          <a:xfrm>
            <a:off x="4097379" y="4723533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5"/>
                </a:solidFill>
                <a:cs typeface="Arial" pitchFamily="34" charset="0"/>
              </a:rPr>
              <a:t>Solu</a:t>
            </a:r>
            <a:endParaRPr lang="ko-KR" altLang="en-US" sz="20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32" name="Pentagon 17">
            <a:extLst>
              <a:ext uri="{FF2B5EF4-FFF2-40B4-BE49-F238E27FC236}">
                <a16:creationId xmlns:a16="http://schemas.microsoft.com/office/drawing/2014/main" id="{1F9FD3C3-B616-4E18-A59E-B5399108B081}"/>
              </a:ext>
            </a:extLst>
          </p:cNvPr>
          <p:cNvSpPr/>
          <p:nvPr/>
        </p:nvSpPr>
        <p:spPr>
          <a:xfrm>
            <a:off x="3953363" y="5656954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92A87F-5BC4-4746-B515-04224FA1238A}"/>
              </a:ext>
            </a:extLst>
          </p:cNvPr>
          <p:cNvSpPr txBox="1"/>
          <p:nvPr/>
        </p:nvSpPr>
        <p:spPr>
          <a:xfrm>
            <a:off x="4097379" y="5699215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6"/>
                </a:solidFill>
                <a:cs typeface="Arial" pitchFamily="34" charset="0"/>
              </a:rPr>
              <a:t>Feed</a:t>
            </a:r>
            <a:endParaRPr lang="ko-KR" altLang="en-US" sz="2000" b="1" dirty="0">
              <a:solidFill>
                <a:schemeClr val="accent6"/>
              </a:solidFill>
              <a:cs typeface="Arial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4764CDD-F06F-4D22-91B6-DCECAF3DE0E6}"/>
              </a:ext>
            </a:extLst>
          </p:cNvPr>
          <p:cNvGrpSpPr/>
          <p:nvPr/>
        </p:nvGrpSpPr>
        <p:grpSpPr>
          <a:xfrm>
            <a:off x="5826099" y="1632328"/>
            <a:ext cx="5779742" cy="743833"/>
            <a:chOff x="-475010" y="1057558"/>
            <a:chExt cx="3859356" cy="74383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C4E8E05-3AD2-438B-8A53-9510F37BF822}"/>
                </a:ext>
              </a:extLst>
            </p:cNvPr>
            <p:cNvSpPr txBox="1"/>
            <p:nvPr/>
          </p:nvSpPr>
          <p:spPr>
            <a:xfrm>
              <a:off x="-475010" y="1057558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A297662-52A4-4DA7-BC65-40154A5C7DB8}"/>
                </a:ext>
              </a:extLst>
            </p:cNvPr>
            <p:cNvSpPr txBox="1"/>
            <p:nvPr/>
          </p:nvSpPr>
          <p:spPr>
            <a:xfrm>
              <a:off x="-475010" y="1339726"/>
              <a:ext cx="3859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2577EB8-D918-4CD7-9B7C-9EB5703900E5}"/>
              </a:ext>
            </a:extLst>
          </p:cNvPr>
          <p:cNvGrpSpPr/>
          <p:nvPr/>
        </p:nvGrpSpPr>
        <p:grpSpPr>
          <a:xfrm>
            <a:off x="5826099" y="2608008"/>
            <a:ext cx="5779742" cy="743833"/>
            <a:chOff x="-475010" y="1057558"/>
            <a:chExt cx="3859356" cy="74383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A319E98-0C63-4A81-9244-2616DC56DA03}"/>
                </a:ext>
              </a:extLst>
            </p:cNvPr>
            <p:cNvSpPr txBox="1"/>
            <p:nvPr/>
          </p:nvSpPr>
          <p:spPr>
            <a:xfrm>
              <a:off x="-475010" y="1057558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2B55AD2-1D5C-458F-AC44-7BCA7239EB81}"/>
                </a:ext>
              </a:extLst>
            </p:cNvPr>
            <p:cNvSpPr txBox="1"/>
            <p:nvPr/>
          </p:nvSpPr>
          <p:spPr>
            <a:xfrm>
              <a:off x="-475010" y="1339726"/>
              <a:ext cx="3859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FD591B6-DA9E-4B2B-9202-EB384936397A}"/>
              </a:ext>
            </a:extLst>
          </p:cNvPr>
          <p:cNvGrpSpPr/>
          <p:nvPr/>
        </p:nvGrpSpPr>
        <p:grpSpPr>
          <a:xfrm>
            <a:off x="5826099" y="3583688"/>
            <a:ext cx="5779742" cy="743833"/>
            <a:chOff x="-475010" y="1057558"/>
            <a:chExt cx="3859356" cy="74383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CCA9D86-98C5-4264-AF46-45A526FB4D96}"/>
                </a:ext>
              </a:extLst>
            </p:cNvPr>
            <p:cNvSpPr txBox="1"/>
            <p:nvPr/>
          </p:nvSpPr>
          <p:spPr>
            <a:xfrm>
              <a:off x="-475010" y="1057558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3F0DFE2-68A9-43B6-A223-AEA045A57592}"/>
                </a:ext>
              </a:extLst>
            </p:cNvPr>
            <p:cNvSpPr txBox="1"/>
            <p:nvPr/>
          </p:nvSpPr>
          <p:spPr>
            <a:xfrm>
              <a:off x="-475010" y="1339726"/>
              <a:ext cx="3859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8E2BAD7-2345-4DC9-B093-F460DD118DA9}"/>
              </a:ext>
            </a:extLst>
          </p:cNvPr>
          <p:cNvGrpSpPr/>
          <p:nvPr/>
        </p:nvGrpSpPr>
        <p:grpSpPr>
          <a:xfrm>
            <a:off x="5826099" y="4559368"/>
            <a:ext cx="5779742" cy="743833"/>
            <a:chOff x="-475010" y="1057558"/>
            <a:chExt cx="3859356" cy="74383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08CE1E8-9B5E-4E6F-9A6D-23248B9E056A}"/>
                </a:ext>
              </a:extLst>
            </p:cNvPr>
            <p:cNvSpPr txBox="1"/>
            <p:nvPr/>
          </p:nvSpPr>
          <p:spPr>
            <a:xfrm>
              <a:off x="-475010" y="1057558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123C6A1-D2BA-495A-AD1C-025D7F16BC67}"/>
                </a:ext>
              </a:extLst>
            </p:cNvPr>
            <p:cNvSpPr txBox="1"/>
            <p:nvPr/>
          </p:nvSpPr>
          <p:spPr>
            <a:xfrm>
              <a:off x="-475010" y="1339726"/>
              <a:ext cx="3859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871BA36-8A2B-437A-8D0D-FAFCEC16C89E}"/>
              </a:ext>
            </a:extLst>
          </p:cNvPr>
          <p:cNvGrpSpPr/>
          <p:nvPr/>
        </p:nvGrpSpPr>
        <p:grpSpPr>
          <a:xfrm>
            <a:off x="5826099" y="5535050"/>
            <a:ext cx="5779742" cy="743833"/>
            <a:chOff x="-475010" y="1057558"/>
            <a:chExt cx="3859356" cy="743833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DA702EA-61BF-4C16-9B7A-00E5DF025759}"/>
                </a:ext>
              </a:extLst>
            </p:cNvPr>
            <p:cNvSpPr txBox="1"/>
            <p:nvPr/>
          </p:nvSpPr>
          <p:spPr>
            <a:xfrm>
              <a:off x="-475010" y="1057558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91E7B5F-7680-41B6-9286-7C260E10CA2C}"/>
                </a:ext>
              </a:extLst>
            </p:cNvPr>
            <p:cNvSpPr txBox="1"/>
            <p:nvPr/>
          </p:nvSpPr>
          <p:spPr>
            <a:xfrm>
              <a:off x="-475010" y="1339726"/>
              <a:ext cx="3859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</a:t>
              </a:r>
            </a:p>
          </p:txBody>
        </p:sp>
      </p:grpSp>
      <p:sp>
        <p:nvSpPr>
          <p:cNvPr id="49" name="Title 3">
            <a:extLst>
              <a:ext uri="{FF2B5EF4-FFF2-40B4-BE49-F238E27FC236}">
                <a16:creationId xmlns:a16="http://schemas.microsoft.com/office/drawing/2014/main" id="{D99876DD-A312-4C15-992F-217B3CD465DC}"/>
              </a:ext>
            </a:extLst>
          </p:cNvPr>
          <p:cNvSpPr txBox="1">
            <a:spLocks/>
          </p:cNvSpPr>
          <p:nvPr/>
        </p:nvSpPr>
        <p:spPr>
          <a:xfrm>
            <a:off x="515833" y="4559368"/>
            <a:ext cx="3059113" cy="17907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chemeClr val="bg1"/>
                </a:solidFill>
              </a:rPr>
              <a:t>Timeline</a:t>
            </a:r>
            <a:r>
              <a:rPr lang="en-US" altLang="ko-KR" dirty="0">
                <a:solidFill>
                  <a:schemeClr val="bg1"/>
                </a:solidFill>
              </a:rPr>
              <a:t> Style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Oval 4">
            <a:extLst>
              <a:ext uri="{FF2B5EF4-FFF2-40B4-BE49-F238E27FC236}">
                <a16:creationId xmlns:a16="http://schemas.microsoft.com/office/drawing/2014/main" id="{607179A8-3BB9-4B8C-B3B5-760E37E0D3FF}"/>
              </a:ext>
            </a:extLst>
          </p:cNvPr>
          <p:cNvSpPr/>
          <p:nvPr/>
        </p:nvSpPr>
        <p:spPr>
          <a:xfrm>
            <a:off x="5465531" y="948860"/>
            <a:ext cx="144016" cy="1440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1" name="Pentagon 9">
            <a:extLst>
              <a:ext uri="{FF2B5EF4-FFF2-40B4-BE49-F238E27FC236}">
                <a16:creationId xmlns:a16="http://schemas.microsoft.com/office/drawing/2014/main" id="{2B8003E0-13C2-4D81-9731-98CCAD4260A7}"/>
              </a:ext>
            </a:extLst>
          </p:cNvPr>
          <p:cNvSpPr/>
          <p:nvPr/>
        </p:nvSpPr>
        <p:spPr>
          <a:xfrm>
            <a:off x="3953363" y="778552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04F901-47E1-4F03-A3E3-B4211357380A}"/>
              </a:ext>
            </a:extLst>
          </p:cNvPr>
          <p:cNvSpPr txBox="1"/>
          <p:nvPr/>
        </p:nvSpPr>
        <p:spPr>
          <a:xfrm>
            <a:off x="4097379" y="820813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Title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53" name="Group 19">
            <a:extLst>
              <a:ext uri="{FF2B5EF4-FFF2-40B4-BE49-F238E27FC236}">
                <a16:creationId xmlns:a16="http://schemas.microsoft.com/office/drawing/2014/main" id="{2F7F96C3-7AEE-4BC0-B07F-D795709C0D99}"/>
              </a:ext>
            </a:extLst>
          </p:cNvPr>
          <p:cNvGrpSpPr/>
          <p:nvPr/>
        </p:nvGrpSpPr>
        <p:grpSpPr>
          <a:xfrm>
            <a:off x="5826099" y="656648"/>
            <a:ext cx="5779742" cy="743833"/>
            <a:chOff x="-475010" y="1057558"/>
            <a:chExt cx="3859356" cy="74383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E352248-E3F2-482C-919F-CDF9ACA91BA3}"/>
                </a:ext>
              </a:extLst>
            </p:cNvPr>
            <p:cNvSpPr txBox="1"/>
            <p:nvPr/>
          </p:nvSpPr>
          <p:spPr>
            <a:xfrm>
              <a:off x="-475010" y="1057558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FB35455-A76A-4E20-B268-44FED123AEBB}"/>
                </a:ext>
              </a:extLst>
            </p:cNvPr>
            <p:cNvSpPr txBox="1"/>
            <p:nvPr/>
          </p:nvSpPr>
          <p:spPr>
            <a:xfrm>
              <a:off x="-475010" y="1339726"/>
              <a:ext cx="3859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차트 5">
            <a:extLst>
              <a:ext uri="{FF2B5EF4-FFF2-40B4-BE49-F238E27FC236}">
                <a16:creationId xmlns:a16="http://schemas.microsoft.com/office/drawing/2014/main" id="{FEB0FF25-362C-47E5-9873-544ABBEDE4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7243017"/>
              </p:ext>
            </p:extLst>
          </p:nvPr>
        </p:nvGraphicFramePr>
        <p:xfrm>
          <a:off x="906450" y="2070398"/>
          <a:ext cx="6135463" cy="3997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C9A3CC0-75ED-4D57-88BC-3CE31B45BD96}"/>
              </a:ext>
            </a:extLst>
          </p:cNvPr>
          <p:cNvSpPr/>
          <p:nvPr/>
        </p:nvSpPr>
        <p:spPr>
          <a:xfrm>
            <a:off x="7347892" y="1842028"/>
            <a:ext cx="3937659" cy="42253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D589E7-2966-478B-A5E3-8FA60118B559}"/>
              </a:ext>
            </a:extLst>
          </p:cNvPr>
          <p:cNvSpPr txBox="1"/>
          <p:nvPr/>
        </p:nvSpPr>
        <p:spPr>
          <a:xfrm>
            <a:off x="2274074" y="1842028"/>
            <a:ext cx="340021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Chart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7">
            <a:extLst>
              <a:ext uri="{FF2B5EF4-FFF2-40B4-BE49-F238E27FC236}">
                <a16:creationId xmlns:a16="http://schemas.microsoft.com/office/drawing/2014/main" id="{90F25AD2-28A8-4B64-8585-7664C65D0AD8}"/>
              </a:ext>
            </a:extLst>
          </p:cNvPr>
          <p:cNvSpPr txBox="1"/>
          <p:nvPr/>
        </p:nvSpPr>
        <p:spPr>
          <a:xfrm>
            <a:off x="7521371" y="2312624"/>
            <a:ext cx="1148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35%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361025-3E02-4001-A8A0-4EB58DA89C49}"/>
              </a:ext>
            </a:extLst>
          </p:cNvPr>
          <p:cNvSpPr txBox="1"/>
          <p:nvPr/>
        </p:nvSpPr>
        <p:spPr>
          <a:xfrm>
            <a:off x="7518294" y="1999864"/>
            <a:ext cx="171317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Chart Title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7394A2-4A74-4036-B3A9-D0C0D853609E}"/>
              </a:ext>
            </a:extLst>
          </p:cNvPr>
          <p:cNvSpPr/>
          <p:nvPr/>
        </p:nvSpPr>
        <p:spPr>
          <a:xfrm>
            <a:off x="7570720" y="3005427"/>
            <a:ext cx="34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7CE18E-DF5F-43B4-8853-855F23ABFD50}"/>
              </a:ext>
            </a:extLst>
          </p:cNvPr>
          <p:cNvSpPr txBox="1"/>
          <p:nvPr/>
        </p:nvSpPr>
        <p:spPr>
          <a:xfrm>
            <a:off x="7524556" y="3283092"/>
            <a:ext cx="1432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51B440-6A92-4DE9-8FBC-2DB60DEF26B1}"/>
              </a:ext>
            </a:extLst>
          </p:cNvPr>
          <p:cNvSpPr txBox="1"/>
          <p:nvPr/>
        </p:nvSpPr>
        <p:spPr>
          <a:xfrm>
            <a:off x="7524556" y="3643008"/>
            <a:ext cx="1432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840489-88C3-4895-BB04-23FFF7F0556B}"/>
              </a:ext>
            </a:extLst>
          </p:cNvPr>
          <p:cNvSpPr txBox="1"/>
          <p:nvPr/>
        </p:nvSpPr>
        <p:spPr>
          <a:xfrm>
            <a:off x="7524556" y="4002924"/>
            <a:ext cx="1432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6AB05C-9B7B-4ABA-ACFB-ECBB60A6799C}"/>
              </a:ext>
            </a:extLst>
          </p:cNvPr>
          <p:cNvSpPr txBox="1"/>
          <p:nvPr/>
        </p:nvSpPr>
        <p:spPr>
          <a:xfrm>
            <a:off x="7524556" y="4362840"/>
            <a:ext cx="1432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4954DE-120B-4C14-B0FB-83A533C4AF53}"/>
              </a:ext>
            </a:extLst>
          </p:cNvPr>
          <p:cNvSpPr txBox="1"/>
          <p:nvPr/>
        </p:nvSpPr>
        <p:spPr>
          <a:xfrm>
            <a:off x="7524556" y="4722756"/>
            <a:ext cx="1432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A07325-D19C-45C6-9A30-F47156B24818}"/>
              </a:ext>
            </a:extLst>
          </p:cNvPr>
          <p:cNvSpPr txBox="1"/>
          <p:nvPr/>
        </p:nvSpPr>
        <p:spPr>
          <a:xfrm>
            <a:off x="7524556" y="5082670"/>
            <a:ext cx="1432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AE0CE6-BA93-440B-96E7-1721DDBA3965}"/>
              </a:ext>
            </a:extLst>
          </p:cNvPr>
          <p:cNvSpPr txBox="1"/>
          <p:nvPr/>
        </p:nvSpPr>
        <p:spPr>
          <a:xfrm>
            <a:off x="9702007" y="3283092"/>
            <a:ext cx="1432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F3F36A-A1D3-42E0-9A64-527BCE41E70E}"/>
              </a:ext>
            </a:extLst>
          </p:cNvPr>
          <p:cNvSpPr txBox="1"/>
          <p:nvPr/>
        </p:nvSpPr>
        <p:spPr>
          <a:xfrm>
            <a:off x="9702007" y="3643008"/>
            <a:ext cx="1432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7266F5-7F40-4034-8962-1BE3F95BF490}"/>
              </a:ext>
            </a:extLst>
          </p:cNvPr>
          <p:cNvSpPr txBox="1"/>
          <p:nvPr/>
        </p:nvSpPr>
        <p:spPr>
          <a:xfrm>
            <a:off x="9702007" y="4002924"/>
            <a:ext cx="1432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9781A0-0B69-400F-A528-515404853665}"/>
              </a:ext>
            </a:extLst>
          </p:cNvPr>
          <p:cNvSpPr txBox="1"/>
          <p:nvPr/>
        </p:nvSpPr>
        <p:spPr>
          <a:xfrm>
            <a:off x="9702007" y="4362840"/>
            <a:ext cx="1432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E064E5-88E0-43B5-BCCC-287E549EEC53}"/>
              </a:ext>
            </a:extLst>
          </p:cNvPr>
          <p:cNvSpPr txBox="1"/>
          <p:nvPr/>
        </p:nvSpPr>
        <p:spPr>
          <a:xfrm>
            <a:off x="9702007" y="4722756"/>
            <a:ext cx="1432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F41F68-1679-450A-9279-2AAB4CFC5B81}"/>
              </a:ext>
            </a:extLst>
          </p:cNvPr>
          <p:cNvSpPr txBox="1"/>
          <p:nvPr/>
        </p:nvSpPr>
        <p:spPr>
          <a:xfrm>
            <a:off x="9702007" y="5082670"/>
            <a:ext cx="1432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23A548-F93C-4E62-A08D-F171CB348F41}"/>
              </a:ext>
            </a:extLst>
          </p:cNvPr>
          <p:cNvSpPr txBox="1"/>
          <p:nvPr/>
        </p:nvSpPr>
        <p:spPr>
          <a:xfrm>
            <a:off x="9724821" y="2343401"/>
            <a:ext cx="1008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Contents  Here 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502298-AEE2-4397-94FE-6440D9AB581E}"/>
              </a:ext>
            </a:extLst>
          </p:cNvPr>
          <p:cNvSpPr/>
          <p:nvPr/>
        </p:nvSpPr>
        <p:spPr>
          <a:xfrm>
            <a:off x="10692744" y="2351035"/>
            <a:ext cx="357064" cy="569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3" name="Oval 1">
            <a:extLst>
              <a:ext uri="{FF2B5EF4-FFF2-40B4-BE49-F238E27FC236}">
                <a16:creationId xmlns:a16="http://schemas.microsoft.com/office/drawing/2014/main" id="{3A32B9D6-040A-436E-BCDE-A7459C18277F}"/>
              </a:ext>
            </a:extLst>
          </p:cNvPr>
          <p:cNvSpPr/>
          <p:nvPr/>
        </p:nvSpPr>
        <p:spPr>
          <a:xfrm>
            <a:off x="10799298" y="2405798"/>
            <a:ext cx="143956" cy="459982"/>
          </a:xfrm>
          <a:custGeom>
            <a:avLst/>
            <a:gdLst/>
            <a:ahLst/>
            <a:cxnLst/>
            <a:rect l="l" t="t" r="r" b="b"/>
            <a:pathLst>
              <a:path w="1236712" h="3951659">
                <a:moveTo>
                  <a:pt x="457153" y="1368152"/>
                </a:moveTo>
                <a:lnTo>
                  <a:pt x="779559" y="1368152"/>
                </a:lnTo>
                <a:lnTo>
                  <a:pt x="779559" y="2983270"/>
                </a:lnTo>
                <a:cubicBezTo>
                  <a:pt x="897782" y="3041176"/>
                  <a:pt x="978396" y="3162967"/>
                  <a:pt x="978396" y="3303586"/>
                </a:cubicBezTo>
                <a:cubicBezTo>
                  <a:pt x="978396" y="3502431"/>
                  <a:pt x="817201" y="3663626"/>
                  <a:pt x="618356" y="3663626"/>
                </a:cubicBezTo>
                <a:cubicBezTo>
                  <a:pt x="419511" y="3663626"/>
                  <a:pt x="258316" y="3502431"/>
                  <a:pt x="258316" y="3303586"/>
                </a:cubicBezTo>
                <a:cubicBezTo>
                  <a:pt x="258316" y="3162967"/>
                  <a:pt x="338930" y="3041176"/>
                  <a:pt x="457153" y="2983270"/>
                </a:cubicBezTo>
                <a:close/>
                <a:moveTo>
                  <a:pt x="618356" y="108087"/>
                </a:moveTo>
                <a:cubicBezTo>
                  <a:pt x="489122" y="108087"/>
                  <a:pt x="384356" y="292948"/>
                  <a:pt x="384356" y="520986"/>
                </a:cubicBezTo>
                <a:lnTo>
                  <a:pt x="384356" y="2909296"/>
                </a:lnTo>
                <a:cubicBezTo>
                  <a:pt x="243992" y="2988641"/>
                  <a:pt x="150304" y="3139601"/>
                  <a:pt x="150304" y="3312443"/>
                </a:cubicBezTo>
                <a:cubicBezTo>
                  <a:pt x="150304" y="3570941"/>
                  <a:pt x="359858" y="3780495"/>
                  <a:pt x="618356" y="3780495"/>
                </a:cubicBezTo>
                <a:cubicBezTo>
                  <a:pt x="876854" y="3780495"/>
                  <a:pt x="1086408" y="3570941"/>
                  <a:pt x="1086408" y="3312443"/>
                </a:cubicBezTo>
                <a:cubicBezTo>
                  <a:pt x="1086408" y="3139601"/>
                  <a:pt x="992721" y="2988641"/>
                  <a:pt x="852356" y="2909296"/>
                </a:cubicBezTo>
                <a:lnTo>
                  <a:pt x="852356" y="520986"/>
                </a:lnTo>
                <a:cubicBezTo>
                  <a:pt x="852356" y="292948"/>
                  <a:pt x="747591" y="108087"/>
                  <a:pt x="618356" y="108087"/>
                </a:cubicBezTo>
                <a:close/>
                <a:moveTo>
                  <a:pt x="618356" y="0"/>
                </a:moveTo>
                <a:cubicBezTo>
                  <a:pt x="824146" y="0"/>
                  <a:pt x="990972" y="166826"/>
                  <a:pt x="990972" y="372616"/>
                </a:cubicBezTo>
                <a:lnTo>
                  <a:pt x="990972" y="2842737"/>
                </a:lnTo>
                <a:cubicBezTo>
                  <a:pt x="1140867" y="2953808"/>
                  <a:pt x="1236712" y="3132362"/>
                  <a:pt x="1236712" y="3333303"/>
                </a:cubicBezTo>
                <a:cubicBezTo>
                  <a:pt x="1236712" y="3674812"/>
                  <a:pt x="959865" y="3951659"/>
                  <a:pt x="618356" y="3951659"/>
                </a:cubicBezTo>
                <a:cubicBezTo>
                  <a:pt x="276847" y="3951659"/>
                  <a:pt x="0" y="3674812"/>
                  <a:pt x="0" y="3333303"/>
                </a:cubicBezTo>
                <a:cubicBezTo>
                  <a:pt x="0" y="3132362"/>
                  <a:pt x="95846" y="2953808"/>
                  <a:pt x="245740" y="2842737"/>
                </a:cubicBezTo>
                <a:lnTo>
                  <a:pt x="245740" y="372616"/>
                </a:lnTo>
                <a:cubicBezTo>
                  <a:pt x="245740" y="166826"/>
                  <a:pt x="412566" y="0"/>
                  <a:pt x="61835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4" name="Rectangular Callout 1">
            <a:extLst>
              <a:ext uri="{FF2B5EF4-FFF2-40B4-BE49-F238E27FC236}">
                <a16:creationId xmlns:a16="http://schemas.microsoft.com/office/drawing/2014/main" id="{EBFDA3B4-0BB8-4A0B-9D65-D682B453976D}"/>
              </a:ext>
            </a:extLst>
          </p:cNvPr>
          <p:cNvSpPr/>
          <p:nvPr/>
        </p:nvSpPr>
        <p:spPr>
          <a:xfrm flipH="1">
            <a:off x="4295802" y="3051146"/>
            <a:ext cx="973021" cy="407953"/>
          </a:xfrm>
          <a:prstGeom prst="wedgeRectCallout">
            <a:avLst>
              <a:gd name="adj1" fmla="val -24937"/>
              <a:gd name="adj2" fmla="val 7572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5" name="TextBox 57">
            <a:extLst>
              <a:ext uri="{FF2B5EF4-FFF2-40B4-BE49-F238E27FC236}">
                <a16:creationId xmlns:a16="http://schemas.microsoft.com/office/drawing/2014/main" id="{F67E1F96-1437-4535-8990-6B56B926C3F7}"/>
              </a:ext>
            </a:extLst>
          </p:cNvPr>
          <p:cNvSpPr txBox="1"/>
          <p:nvPr/>
        </p:nvSpPr>
        <p:spPr>
          <a:xfrm>
            <a:off x="4293512" y="3091556"/>
            <a:ext cx="936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35%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BB6991-A8BD-497E-9486-7E3BABBA550A}"/>
              </a:ext>
            </a:extLst>
          </p:cNvPr>
          <p:cNvSpPr txBox="1"/>
          <p:nvPr/>
        </p:nvSpPr>
        <p:spPr>
          <a:xfrm>
            <a:off x="695618" y="499253"/>
            <a:ext cx="20520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Portfolio Presentation</a:t>
            </a:r>
            <a:endParaRPr lang="ko-KR" altLang="en-US" sz="1400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99E2E3-41C3-4C47-87EA-02219D3E7EF4}"/>
              </a:ext>
            </a:extLst>
          </p:cNvPr>
          <p:cNvSpPr txBox="1"/>
          <p:nvPr/>
        </p:nvSpPr>
        <p:spPr>
          <a:xfrm>
            <a:off x="1440384" y="1759463"/>
            <a:ext cx="31797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58E5F176-1E9C-4645-B5B5-FF67EEF04C78}"/>
              </a:ext>
            </a:extLst>
          </p:cNvPr>
          <p:cNvSpPr txBox="1">
            <a:spLocks/>
          </p:cNvSpPr>
          <p:nvPr/>
        </p:nvSpPr>
        <p:spPr>
          <a:xfrm>
            <a:off x="1901932" y="4504174"/>
            <a:ext cx="3684288" cy="120329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Modern Portfolio Presentation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25CC5F4-A4AE-4C2D-B3B4-6B59D980B7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667010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Placeholder 5">
            <a:extLst>
              <a:ext uri="{FF2B5EF4-FFF2-40B4-BE49-F238E27FC236}">
                <a16:creationId xmlns:a16="http://schemas.microsoft.com/office/drawing/2014/main" id="{83D65BD1-6757-4265-BD52-284EB62C2A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1764754"/>
              </p:ext>
            </p:extLst>
          </p:nvPr>
        </p:nvGraphicFramePr>
        <p:xfrm>
          <a:off x="931985" y="2169136"/>
          <a:ext cx="10367999" cy="2860062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648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5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5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27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0081">
                <a:tc>
                  <a:txBody>
                    <a:bodyPr/>
                    <a:lstStyle/>
                    <a:p>
                      <a:pPr algn="ctr"/>
                      <a:endParaRPr lang="en-JM" altLang="ko-KR" sz="1400" b="1" spc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</a:rPr>
                        <a:t>A TITTLE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</a:rPr>
                        <a:t>B TITTLE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</a:rPr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</a:rPr>
                        <a:t>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267">
                <a:tc>
                  <a:txBody>
                    <a:bodyPr/>
                    <a:lstStyle/>
                    <a:p>
                      <a:pPr algn="ctr"/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text can be replaced with your own text. 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algn="ctr"/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algn="ctr"/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text can be replaced with your own text.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algn="ctr"/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algn="ctr"/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text can be replaced with your own text.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algn="ctr"/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algn="ctr"/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text can be replaced with your own text.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160A807-10CE-4C3F-9583-0FD33125C595}"/>
              </a:ext>
            </a:extLst>
          </p:cNvPr>
          <p:cNvSpPr txBox="1"/>
          <p:nvPr/>
        </p:nvSpPr>
        <p:spPr>
          <a:xfrm>
            <a:off x="1190892" y="5324195"/>
            <a:ext cx="98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 This text can be replaced with your own text. This text can be replaced with your own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자유형 19">
            <a:extLst>
              <a:ext uri="{FF2B5EF4-FFF2-40B4-BE49-F238E27FC236}">
                <a16:creationId xmlns:a16="http://schemas.microsoft.com/office/drawing/2014/main" id="{2A895FB7-C520-464C-A69B-E63A0A973440}"/>
              </a:ext>
            </a:extLst>
          </p:cNvPr>
          <p:cNvSpPr/>
          <p:nvPr/>
        </p:nvSpPr>
        <p:spPr>
          <a:xfrm flipV="1">
            <a:off x="912762" y="5197642"/>
            <a:ext cx="10368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자유형 20">
            <a:extLst>
              <a:ext uri="{FF2B5EF4-FFF2-40B4-BE49-F238E27FC236}">
                <a16:creationId xmlns:a16="http://schemas.microsoft.com/office/drawing/2014/main" id="{52C961D7-530B-45FF-B792-E01008FEA058}"/>
              </a:ext>
            </a:extLst>
          </p:cNvPr>
          <p:cNvSpPr/>
          <p:nvPr/>
        </p:nvSpPr>
        <p:spPr>
          <a:xfrm>
            <a:off x="906710" y="6051361"/>
            <a:ext cx="10368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8EC885-6948-4CE8-A4B0-2FBDE6D29262}"/>
              </a:ext>
            </a:extLst>
          </p:cNvPr>
          <p:cNvSpPr txBox="1"/>
          <p:nvPr/>
        </p:nvSpPr>
        <p:spPr>
          <a:xfrm>
            <a:off x="1150823" y="1792224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TITTLE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10">
            <a:extLst>
              <a:ext uri="{FF2B5EF4-FFF2-40B4-BE49-F238E27FC236}">
                <a16:creationId xmlns:a16="http://schemas.microsoft.com/office/drawing/2014/main" id="{538DC2EF-7C15-4B77-8961-847C7F8A478D}"/>
              </a:ext>
            </a:extLst>
          </p:cNvPr>
          <p:cNvSpPr/>
          <p:nvPr/>
        </p:nvSpPr>
        <p:spPr>
          <a:xfrm>
            <a:off x="941882" y="1843830"/>
            <a:ext cx="196243" cy="196243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63D1A1F-2D05-4B2C-9413-083A470B8E7B}"/>
              </a:ext>
            </a:extLst>
          </p:cNvPr>
          <p:cNvGrpSpPr/>
          <p:nvPr/>
        </p:nvGrpSpPr>
        <p:grpSpPr>
          <a:xfrm>
            <a:off x="8686367" y="1788204"/>
            <a:ext cx="2738140" cy="1085948"/>
            <a:chOff x="302738" y="4417056"/>
            <a:chExt cx="2851594" cy="108594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3A656A-B923-43E6-BCE0-5846B864CD39}"/>
                </a:ext>
              </a:extLst>
            </p:cNvPr>
            <p:cNvSpPr txBox="1"/>
            <p:nvPr/>
          </p:nvSpPr>
          <p:spPr>
            <a:xfrm>
              <a:off x="302738" y="4417056"/>
              <a:ext cx="285159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A9ECD51-0F5E-4D85-AB12-540581646E12}"/>
                </a:ext>
              </a:extLst>
            </p:cNvPr>
            <p:cNvSpPr txBox="1"/>
            <p:nvPr/>
          </p:nvSpPr>
          <p:spPr>
            <a:xfrm>
              <a:off x="302738" y="4672007"/>
              <a:ext cx="2851594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811CDCD-38E6-453B-BB71-84AC0A8DA008}"/>
              </a:ext>
            </a:extLst>
          </p:cNvPr>
          <p:cNvGrpSpPr/>
          <p:nvPr/>
        </p:nvGrpSpPr>
        <p:grpSpPr>
          <a:xfrm>
            <a:off x="810431" y="5014332"/>
            <a:ext cx="2738140" cy="1085948"/>
            <a:chOff x="302738" y="4417056"/>
            <a:chExt cx="2851594" cy="10859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6CA943-AAF9-4395-8CCA-0EBE4C57A4AD}"/>
                </a:ext>
              </a:extLst>
            </p:cNvPr>
            <p:cNvSpPr txBox="1"/>
            <p:nvPr/>
          </p:nvSpPr>
          <p:spPr>
            <a:xfrm>
              <a:off x="302738" y="4417056"/>
              <a:ext cx="285159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75F01D6-EA67-4776-86BB-92CF527C9FE1}"/>
                </a:ext>
              </a:extLst>
            </p:cNvPr>
            <p:cNvSpPr txBox="1"/>
            <p:nvPr/>
          </p:nvSpPr>
          <p:spPr>
            <a:xfrm>
              <a:off x="302738" y="4672007"/>
              <a:ext cx="2851594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6FA14A8-E47F-443E-B9A2-A9256622D839}"/>
              </a:ext>
            </a:extLst>
          </p:cNvPr>
          <p:cNvGrpSpPr/>
          <p:nvPr/>
        </p:nvGrpSpPr>
        <p:grpSpPr>
          <a:xfrm>
            <a:off x="810431" y="1846690"/>
            <a:ext cx="2738140" cy="1085948"/>
            <a:chOff x="302738" y="4417056"/>
            <a:chExt cx="2851594" cy="10859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8F4B80-C1E1-470B-BE77-D047D3387C76}"/>
                </a:ext>
              </a:extLst>
            </p:cNvPr>
            <p:cNvSpPr txBox="1"/>
            <p:nvPr/>
          </p:nvSpPr>
          <p:spPr>
            <a:xfrm>
              <a:off x="302738" y="4417056"/>
              <a:ext cx="285159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2242C5-062E-4904-9F27-CADDC7FEF20F}"/>
                </a:ext>
              </a:extLst>
            </p:cNvPr>
            <p:cNvSpPr txBox="1"/>
            <p:nvPr/>
          </p:nvSpPr>
          <p:spPr>
            <a:xfrm>
              <a:off x="302738" y="4672007"/>
              <a:ext cx="2851594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A509FE-4D6B-4CAF-B4BE-C64DF35FA66D}"/>
              </a:ext>
            </a:extLst>
          </p:cNvPr>
          <p:cNvGrpSpPr/>
          <p:nvPr/>
        </p:nvGrpSpPr>
        <p:grpSpPr>
          <a:xfrm>
            <a:off x="8686367" y="5014332"/>
            <a:ext cx="2738140" cy="1085948"/>
            <a:chOff x="302738" y="4417056"/>
            <a:chExt cx="2851594" cy="10859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226B02-3F48-400E-9DD6-2EBEB1A805E2}"/>
                </a:ext>
              </a:extLst>
            </p:cNvPr>
            <p:cNvSpPr txBox="1"/>
            <p:nvPr/>
          </p:nvSpPr>
          <p:spPr>
            <a:xfrm>
              <a:off x="302738" y="4417056"/>
              <a:ext cx="285159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E7C946-B62F-4BB5-8049-990222214544}"/>
                </a:ext>
              </a:extLst>
            </p:cNvPr>
            <p:cNvSpPr txBox="1"/>
            <p:nvPr/>
          </p:nvSpPr>
          <p:spPr>
            <a:xfrm>
              <a:off x="302738" y="4672007"/>
              <a:ext cx="2851594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5" name="Elbow Connector 10">
            <a:extLst>
              <a:ext uri="{FF2B5EF4-FFF2-40B4-BE49-F238E27FC236}">
                <a16:creationId xmlns:a16="http://schemas.microsoft.com/office/drawing/2014/main" id="{EC1C7B75-2DB9-4C51-B7D3-B11227231E89}"/>
              </a:ext>
            </a:extLst>
          </p:cNvPr>
          <p:cNvCxnSpPr>
            <a:cxnSpLocks/>
          </p:cNvCxnSpPr>
          <p:nvPr/>
        </p:nvCxnSpPr>
        <p:spPr>
          <a:xfrm flipV="1">
            <a:off x="6692630" y="1926705"/>
            <a:ext cx="1780165" cy="1332063"/>
          </a:xfrm>
          <a:prstGeom prst="bentConnector3">
            <a:avLst>
              <a:gd name="adj1" fmla="val -274"/>
            </a:avLst>
          </a:prstGeom>
          <a:ln w="19050">
            <a:solidFill>
              <a:schemeClr val="accent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24">
            <a:extLst>
              <a:ext uri="{FF2B5EF4-FFF2-40B4-BE49-F238E27FC236}">
                <a16:creationId xmlns:a16="http://schemas.microsoft.com/office/drawing/2014/main" id="{3434AFC5-E8EC-4D75-99F5-DCD561518C31}"/>
              </a:ext>
            </a:extLst>
          </p:cNvPr>
          <p:cNvCxnSpPr>
            <a:cxnSpLocks/>
          </p:cNvCxnSpPr>
          <p:nvPr/>
        </p:nvCxnSpPr>
        <p:spPr>
          <a:xfrm rot="10800000">
            <a:off x="7140112" y="4393860"/>
            <a:ext cx="1332682" cy="758972"/>
          </a:xfrm>
          <a:prstGeom prst="bentConnector3">
            <a:avLst>
              <a:gd name="adj1" fmla="val 98905"/>
            </a:avLst>
          </a:prstGeom>
          <a:ln w="19050">
            <a:solidFill>
              <a:schemeClr val="accent2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32">
            <a:extLst>
              <a:ext uri="{FF2B5EF4-FFF2-40B4-BE49-F238E27FC236}">
                <a16:creationId xmlns:a16="http://schemas.microsoft.com/office/drawing/2014/main" id="{FD4D66B5-77F2-4921-9088-F076146A6F4A}"/>
              </a:ext>
            </a:extLst>
          </p:cNvPr>
          <p:cNvCxnSpPr>
            <a:cxnSpLocks/>
          </p:cNvCxnSpPr>
          <p:nvPr/>
        </p:nvCxnSpPr>
        <p:spPr>
          <a:xfrm flipV="1">
            <a:off x="2845273" y="4423136"/>
            <a:ext cx="1597847" cy="529168"/>
          </a:xfrm>
          <a:prstGeom prst="bentConnector3">
            <a:avLst>
              <a:gd name="adj1" fmla="val -530"/>
            </a:avLst>
          </a:prstGeom>
          <a:ln w="19050">
            <a:solidFill>
              <a:schemeClr val="accent4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38">
            <a:extLst>
              <a:ext uri="{FF2B5EF4-FFF2-40B4-BE49-F238E27FC236}">
                <a16:creationId xmlns:a16="http://schemas.microsoft.com/office/drawing/2014/main" id="{4CDE9E70-B13D-474E-9FFF-C89ADA4E05E7}"/>
              </a:ext>
            </a:extLst>
          </p:cNvPr>
          <p:cNvCxnSpPr>
            <a:cxnSpLocks/>
          </p:cNvCxnSpPr>
          <p:nvPr/>
        </p:nvCxnSpPr>
        <p:spPr>
          <a:xfrm>
            <a:off x="3720911" y="1985190"/>
            <a:ext cx="1150621" cy="270012"/>
          </a:xfrm>
          <a:prstGeom prst="bentConnector3">
            <a:avLst>
              <a:gd name="adj1" fmla="val 99880"/>
            </a:avLst>
          </a:prstGeom>
          <a:ln w="19050">
            <a:solidFill>
              <a:schemeClr val="accent3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3">
            <a:extLst>
              <a:ext uri="{FF2B5EF4-FFF2-40B4-BE49-F238E27FC236}">
                <a16:creationId xmlns:a16="http://schemas.microsoft.com/office/drawing/2014/main" id="{9113F5CB-A057-4E3D-B11A-A7E7A5DAB435}"/>
              </a:ext>
            </a:extLst>
          </p:cNvPr>
          <p:cNvGrpSpPr/>
          <p:nvPr/>
        </p:nvGrpSpPr>
        <p:grpSpPr>
          <a:xfrm>
            <a:off x="4354680" y="2271244"/>
            <a:ext cx="3852299" cy="3268838"/>
            <a:chOff x="4708647" y="2271244"/>
            <a:chExt cx="3462733" cy="2938275"/>
          </a:xfrm>
        </p:grpSpPr>
        <p:sp>
          <p:nvSpPr>
            <p:cNvPr id="20" name="자유형: 도형 112">
              <a:extLst>
                <a:ext uri="{FF2B5EF4-FFF2-40B4-BE49-F238E27FC236}">
                  <a16:creationId xmlns:a16="http://schemas.microsoft.com/office/drawing/2014/main" id="{FFA786E1-8BD3-4EE0-83C6-C18EDEAE8BC2}"/>
                </a:ext>
              </a:extLst>
            </p:cNvPr>
            <p:cNvSpPr/>
            <p:nvPr/>
          </p:nvSpPr>
          <p:spPr>
            <a:xfrm>
              <a:off x="5424880" y="2949383"/>
              <a:ext cx="1627206" cy="1631046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1" name="자유형: 도형 113">
              <a:extLst>
                <a:ext uri="{FF2B5EF4-FFF2-40B4-BE49-F238E27FC236}">
                  <a16:creationId xmlns:a16="http://schemas.microsoft.com/office/drawing/2014/main" id="{8810F69C-0C03-4C5F-8782-8A5316BDB3D3}"/>
                </a:ext>
              </a:extLst>
            </p:cNvPr>
            <p:cNvSpPr/>
            <p:nvPr/>
          </p:nvSpPr>
          <p:spPr>
            <a:xfrm>
              <a:off x="7043973" y="3247219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2" name="자유형: 도형 114">
              <a:extLst>
                <a:ext uri="{FF2B5EF4-FFF2-40B4-BE49-F238E27FC236}">
                  <a16:creationId xmlns:a16="http://schemas.microsoft.com/office/drawing/2014/main" id="{3E9E3948-6CFA-43EF-AF60-07502D78BC01}"/>
                </a:ext>
              </a:extLst>
            </p:cNvPr>
            <p:cNvSpPr/>
            <p:nvPr/>
          </p:nvSpPr>
          <p:spPr>
            <a:xfrm>
              <a:off x="4755968" y="2271244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3" name="자유형: 도형 116">
              <a:extLst>
                <a:ext uri="{FF2B5EF4-FFF2-40B4-BE49-F238E27FC236}">
                  <a16:creationId xmlns:a16="http://schemas.microsoft.com/office/drawing/2014/main" id="{F5397A9C-4C34-4733-9749-F36CD5F1BD1D}"/>
                </a:ext>
              </a:extLst>
            </p:cNvPr>
            <p:cNvSpPr/>
            <p:nvPr/>
          </p:nvSpPr>
          <p:spPr>
            <a:xfrm>
              <a:off x="4708647" y="4079451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24" name="Rounded Rectangle 25">
            <a:extLst>
              <a:ext uri="{FF2B5EF4-FFF2-40B4-BE49-F238E27FC236}">
                <a16:creationId xmlns:a16="http://schemas.microsoft.com/office/drawing/2014/main" id="{EE026C5E-DE8A-4BD5-A40C-2A66F74EC427}"/>
              </a:ext>
            </a:extLst>
          </p:cNvPr>
          <p:cNvSpPr/>
          <p:nvPr/>
        </p:nvSpPr>
        <p:spPr>
          <a:xfrm>
            <a:off x="4816559" y="2751411"/>
            <a:ext cx="435772" cy="31935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Trapezoid 22">
            <a:extLst>
              <a:ext uri="{FF2B5EF4-FFF2-40B4-BE49-F238E27FC236}">
                <a16:creationId xmlns:a16="http://schemas.microsoft.com/office/drawing/2014/main" id="{5858EEDD-2A69-4DB8-88F9-91C6F9EDFDF1}"/>
              </a:ext>
            </a:extLst>
          </p:cNvPr>
          <p:cNvSpPr>
            <a:spLocks noChangeAspect="1"/>
          </p:cNvSpPr>
          <p:nvPr/>
        </p:nvSpPr>
        <p:spPr>
          <a:xfrm>
            <a:off x="7353444" y="3868144"/>
            <a:ext cx="461850" cy="23495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Freeform 53">
            <a:extLst>
              <a:ext uri="{FF2B5EF4-FFF2-40B4-BE49-F238E27FC236}">
                <a16:creationId xmlns:a16="http://schemas.microsoft.com/office/drawing/2014/main" id="{7E016670-E962-40AD-8CF5-A195CFF6E36D}"/>
              </a:ext>
            </a:extLst>
          </p:cNvPr>
          <p:cNvSpPr/>
          <p:nvPr/>
        </p:nvSpPr>
        <p:spPr>
          <a:xfrm>
            <a:off x="4813952" y="4734210"/>
            <a:ext cx="370902" cy="380272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7" name="Graphic 74">
            <a:extLst>
              <a:ext uri="{FF2B5EF4-FFF2-40B4-BE49-F238E27FC236}">
                <a16:creationId xmlns:a16="http://schemas.microsoft.com/office/drawing/2014/main" id="{3FCC1722-3D03-454B-B69B-437971CD8EC3}"/>
              </a:ext>
            </a:extLst>
          </p:cNvPr>
          <p:cNvGrpSpPr/>
          <p:nvPr/>
        </p:nvGrpSpPr>
        <p:grpSpPr>
          <a:xfrm>
            <a:off x="5723628" y="3652311"/>
            <a:ext cx="744743" cy="561269"/>
            <a:chOff x="4243255" y="3284873"/>
            <a:chExt cx="2045509" cy="1541580"/>
          </a:xfrm>
          <a:solidFill>
            <a:schemeClr val="accent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5CC092F-4E89-4C23-87EB-5AB0C9E4F64C}"/>
                </a:ext>
              </a:extLst>
            </p:cNvPr>
            <p:cNvSpPr/>
            <p:nvPr/>
          </p:nvSpPr>
          <p:spPr>
            <a:xfrm>
              <a:off x="4243255" y="3284873"/>
              <a:ext cx="1087023" cy="852578"/>
            </a:xfrm>
            <a:custGeom>
              <a:avLst/>
              <a:gdLst>
                <a:gd name="connsiteX0" fmla="*/ 763072 w 1087023"/>
                <a:gd name="connsiteY0" fmla="*/ 816007 h 852578"/>
                <a:gd name="connsiteX1" fmla="*/ 649576 w 1087023"/>
                <a:gd name="connsiteY1" fmla="*/ 703037 h 852578"/>
                <a:gd name="connsiteX2" fmla="*/ 422060 w 1087023"/>
                <a:gd name="connsiteY2" fmla="*/ 699359 h 852578"/>
                <a:gd name="connsiteX3" fmla="*/ 196121 w 1087023"/>
                <a:gd name="connsiteY3" fmla="*/ 331550 h 852578"/>
                <a:gd name="connsiteX4" fmla="*/ 664814 w 1087023"/>
                <a:gd name="connsiteY4" fmla="*/ 154476 h 852578"/>
                <a:gd name="connsiteX5" fmla="*/ 890754 w 1087023"/>
                <a:gd name="connsiteY5" fmla="*/ 522285 h 852578"/>
                <a:gd name="connsiteX6" fmla="*/ 1023165 w 1087023"/>
                <a:gd name="connsiteY6" fmla="*/ 617915 h 852578"/>
                <a:gd name="connsiteX7" fmla="*/ 1038928 w 1087023"/>
                <a:gd name="connsiteY7" fmla="*/ 254836 h 852578"/>
                <a:gd name="connsiteX8" fmla="*/ 323278 w 1087023"/>
                <a:gd name="connsiteY8" fmla="*/ 36778 h 852578"/>
                <a:gd name="connsiteX9" fmla="*/ 46896 w 1087023"/>
                <a:gd name="connsiteY9" fmla="*/ 599000 h 852578"/>
                <a:gd name="connsiteX10" fmla="*/ 763072 w 1087023"/>
                <a:gd name="connsiteY10" fmla="*/ 816007 h 852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7023" h="852578">
                  <a:moveTo>
                    <a:pt x="763072" y="816007"/>
                  </a:moveTo>
                  <a:lnTo>
                    <a:pt x="649576" y="703037"/>
                  </a:lnTo>
                  <a:cubicBezTo>
                    <a:pt x="563929" y="732461"/>
                    <a:pt x="510334" y="723004"/>
                    <a:pt x="422060" y="699359"/>
                  </a:cubicBezTo>
                  <a:cubicBezTo>
                    <a:pt x="229749" y="646289"/>
                    <a:pt x="128339" y="482352"/>
                    <a:pt x="196121" y="331550"/>
                  </a:cubicBezTo>
                  <a:cubicBezTo>
                    <a:pt x="263377" y="180749"/>
                    <a:pt x="473028" y="101407"/>
                    <a:pt x="664814" y="154476"/>
                  </a:cubicBezTo>
                  <a:cubicBezTo>
                    <a:pt x="857125" y="207546"/>
                    <a:pt x="958536" y="371484"/>
                    <a:pt x="890754" y="522285"/>
                  </a:cubicBezTo>
                  <a:lnTo>
                    <a:pt x="1023165" y="617915"/>
                  </a:lnTo>
                  <a:cubicBezTo>
                    <a:pt x="1116168" y="461859"/>
                    <a:pt x="1095150" y="353093"/>
                    <a:pt x="1038928" y="254836"/>
                  </a:cubicBezTo>
                  <a:cubicBezTo>
                    <a:pt x="918602" y="38354"/>
                    <a:pt x="597558" y="-58853"/>
                    <a:pt x="323278" y="36778"/>
                  </a:cubicBezTo>
                  <a:cubicBezTo>
                    <a:pt x="48997" y="131882"/>
                    <a:pt x="-75007" y="384094"/>
                    <a:pt x="46896" y="599000"/>
                  </a:cubicBezTo>
                  <a:cubicBezTo>
                    <a:pt x="167747" y="814430"/>
                    <a:pt x="488791" y="911111"/>
                    <a:pt x="763072" y="816007"/>
                  </a:cubicBezTo>
                  <a:close/>
                </a:path>
              </a:pathLst>
            </a:custGeom>
            <a:grpFill/>
            <a:ln w="5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014F4F4-F772-4AC1-91E2-637D902281D6}"/>
                </a:ext>
              </a:extLst>
            </p:cNvPr>
            <p:cNvSpPr/>
            <p:nvPr/>
          </p:nvSpPr>
          <p:spPr>
            <a:xfrm>
              <a:off x="4734021" y="3667251"/>
              <a:ext cx="1138359" cy="906189"/>
            </a:xfrm>
            <a:custGeom>
              <a:avLst/>
              <a:gdLst>
                <a:gd name="connsiteX0" fmla="*/ 668488 w 1138359"/>
                <a:gd name="connsiteY0" fmla="*/ 696349 h 906189"/>
                <a:gd name="connsiteX1" fmla="*/ 799848 w 1138359"/>
                <a:gd name="connsiteY1" fmla="*/ 829286 h 906189"/>
                <a:gd name="connsiteX2" fmla="*/ 795119 w 1138359"/>
                <a:gd name="connsiteY2" fmla="*/ 842422 h 906189"/>
                <a:gd name="connsiteX3" fmla="*/ 848714 w 1138359"/>
                <a:gd name="connsiteY3" fmla="*/ 904949 h 906189"/>
                <a:gd name="connsiteX4" fmla="*/ 920700 w 1138359"/>
                <a:gd name="connsiteY4" fmla="*/ 864490 h 906189"/>
                <a:gd name="connsiteX5" fmla="*/ 867105 w 1138359"/>
                <a:gd name="connsiteY5" fmla="*/ 801963 h 906189"/>
                <a:gd name="connsiteX6" fmla="*/ 849240 w 1138359"/>
                <a:gd name="connsiteY6" fmla="*/ 800912 h 906189"/>
                <a:gd name="connsiteX7" fmla="*/ 810882 w 1138359"/>
                <a:gd name="connsiteY7" fmla="*/ 756249 h 906189"/>
                <a:gd name="connsiteX8" fmla="*/ 769373 w 1138359"/>
                <a:gd name="connsiteY8" fmla="*/ 697400 h 906189"/>
                <a:gd name="connsiteX9" fmla="*/ 757813 w 1138359"/>
                <a:gd name="connsiteY9" fmla="*/ 679535 h 906189"/>
                <a:gd name="connsiteX10" fmla="*/ 748880 w 1138359"/>
                <a:gd name="connsiteY10" fmla="*/ 662721 h 906189"/>
                <a:gd name="connsiteX11" fmla="*/ 758338 w 1138359"/>
                <a:gd name="connsiteY11" fmla="*/ 658518 h 906189"/>
                <a:gd name="connsiteX12" fmla="*/ 756237 w 1138359"/>
                <a:gd name="connsiteY12" fmla="*/ 653789 h 906189"/>
                <a:gd name="connsiteX13" fmla="*/ 784085 w 1138359"/>
                <a:gd name="connsiteY13" fmla="*/ 618059 h 906189"/>
                <a:gd name="connsiteX14" fmla="*/ 799848 w 1138359"/>
                <a:gd name="connsiteY14" fmla="*/ 493529 h 906189"/>
                <a:gd name="connsiteX15" fmla="*/ 800899 w 1138359"/>
                <a:gd name="connsiteY15" fmla="*/ 487749 h 906189"/>
                <a:gd name="connsiteX16" fmla="*/ 827171 w 1138359"/>
                <a:gd name="connsiteY16" fmla="*/ 460426 h 906189"/>
                <a:gd name="connsiteX17" fmla="*/ 1036822 w 1138359"/>
                <a:gd name="connsiteY17" fmla="*/ 316455 h 906189"/>
                <a:gd name="connsiteX18" fmla="*/ 1047856 w 1138359"/>
                <a:gd name="connsiteY18" fmla="*/ 319608 h 906189"/>
                <a:gd name="connsiteX19" fmla="*/ 1137181 w 1138359"/>
                <a:gd name="connsiteY19" fmla="*/ 273369 h 906189"/>
                <a:gd name="connsiteX20" fmla="*/ 1074654 w 1138359"/>
                <a:gd name="connsiteY20" fmla="*/ 195079 h 906189"/>
                <a:gd name="connsiteX21" fmla="*/ 985329 w 1138359"/>
                <a:gd name="connsiteY21" fmla="*/ 241317 h 906189"/>
                <a:gd name="connsiteX22" fmla="*/ 987956 w 1138359"/>
                <a:gd name="connsiteY22" fmla="*/ 272844 h 906189"/>
                <a:gd name="connsiteX23" fmla="*/ 923852 w 1138359"/>
                <a:gd name="connsiteY23" fmla="*/ 306472 h 906189"/>
                <a:gd name="connsiteX24" fmla="*/ 825069 w 1138359"/>
                <a:gd name="connsiteY24" fmla="*/ 347456 h 906189"/>
                <a:gd name="connsiteX25" fmla="*/ 737846 w 1138359"/>
                <a:gd name="connsiteY25" fmla="*/ 372678 h 906189"/>
                <a:gd name="connsiteX26" fmla="*/ 737846 w 1138359"/>
                <a:gd name="connsiteY26" fmla="*/ 372152 h 906189"/>
                <a:gd name="connsiteX27" fmla="*/ 716829 w 1138359"/>
                <a:gd name="connsiteY27" fmla="*/ 377407 h 906189"/>
                <a:gd name="connsiteX28" fmla="*/ 711574 w 1138359"/>
                <a:gd name="connsiteY28" fmla="*/ 376356 h 906189"/>
                <a:gd name="connsiteX29" fmla="*/ 538179 w 1138359"/>
                <a:gd name="connsiteY29" fmla="*/ 330117 h 906189"/>
                <a:gd name="connsiteX30" fmla="*/ 511381 w 1138359"/>
                <a:gd name="connsiteY30" fmla="*/ 333270 h 906189"/>
                <a:gd name="connsiteX31" fmla="*/ 506652 w 1138359"/>
                <a:gd name="connsiteY31" fmla="*/ 332219 h 906189"/>
                <a:gd name="connsiteX32" fmla="*/ 506652 w 1138359"/>
                <a:gd name="connsiteY32" fmla="*/ 332219 h 906189"/>
                <a:gd name="connsiteX33" fmla="*/ 501398 w 1138359"/>
                <a:gd name="connsiteY33" fmla="*/ 335371 h 906189"/>
                <a:gd name="connsiteX34" fmla="*/ 502974 w 1138359"/>
                <a:gd name="connsiteY34" fmla="*/ 334320 h 906189"/>
                <a:gd name="connsiteX35" fmla="*/ 468295 w 1138359"/>
                <a:gd name="connsiteY35" fmla="*/ 315930 h 906189"/>
                <a:gd name="connsiteX36" fmla="*/ 439396 w 1138359"/>
                <a:gd name="connsiteY36" fmla="*/ 299116 h 906189"/>
                <a:gd name="connsiteX37" fmla="*/ 213982 w 1138359"/>
                <a:gd name="connsiteY37" fmla="*/ 117313 h 906189"/>
                <a:gd name="connsiteX38" fmla="*/ 211880 w 1138359"/>
                <a:gd name="connsiteY38" fmla="*/ 118364 h 906189"/>
                <a:gd name="connsiteX39" fmla="*/ 220812 w 1138359"/>
                <a:gd name="connsiteY39" fmla="*/ 86312 h 906189"/>
                <a:gd name="connsiteX40" fmla="*/ 128335 w 1138359"/>
                <a:gd name="connsiteY40" fmla="*/ 140 h 906189"/>
                <a:gd name="connsiteX41" fmla="*/ 30603 w 1138359"/>
                <a:gd name="connsiteY41" fmla="*/ 77380 h 906189"/>
                <a:gd name="connsiteX42" fmla="*/ 123080 w 1138359"/>
                <a:gd name="connsiteY42" fmla="*/ 163552 h 906189"/>
                <a:gd name="connsiteX43" fmla="*/ 138318 w 1138359"/>
                <a:gd name="connsiteY43" fmla="*/ 163027 h 906189"/>
                <a:gd name="connsiteX44" fmla="*/ 215558 w 1138359"/>
                <a:gd name="connsiteY44" fmla="*/ 233961 h 906189"/>
                <a:gd name="connsiteX45" fmla="*/ 290171 w 1138359"/>
                <a:gd name="connsiteY45" fmla="*/ 316981 h 906189"/>
                <a:gd name="connsiteX46" fmla="*/ 311188 w 1138359"/>
                <a:gd name="connsiteY46" fmla="*/ 342727 h 906189"/>
                <a:gd name="connsiteX47" fmla="*/ 351647 w 1138359"/>
                <a:gd name="connsiteY47" fmla="*/ 400526 h 906189"/>
                <a:gd name="connsiteX48" fmla="*/ 362156 w 1138359"/>
                <a:gd name="connsiteY48" fmla="*/ 417866 h 906189"/>
                <a:gd name="connsiteX49" fmla="*/ 352698 w 1138359"/>
                <a:gd name="connsiteY49" fmla="*/ 429951 h 906189"/>
                <a:gd name="connsiteX50" fmla="*/ 336935 w 1138359"/>
                <a:gd name="connsiteY50" fmla="*/ 554480 h 906189"/>
                <a:gd name="connsiteX51" fmla="*/ 335884 w 1138359"/>
                <a:gd name="connsiteY51" fmla="*/ 560260 h 906189"/>
                <a:gd name="connsiteX52" fmla="*/ 309612 w 1138359"/>
                <a:gd name="connsiteY52" fmla="*/ 587583 h 906189"/>
                <a:gd name="connsiteX53" fmla="*/ 109419 w 1138359"/>
                <a:gd name="connsiteY53" fmla="*/ 725774 h 906189"/>
                <a:gd name="connsiteX54" fmla="*/ 90503 w 1138359"/>
                <a:gd name="connsiteY54" fmla="*/ 719469 h 906189"/>
                <a:gd name="connsiteX55" fmla="*/ 1178 w 1138359"/>
                <a:gd name="connsiteY55" fmla="*/ 765707 h 906189"/>
                <a:gd name="connsiteX56" fmla="*/ 63705 w 1138359"/>
                <a:gd name="connsiteY56" fmla="*/ 843998 h 906189"/>
                <a:gd name="connsiteX57" fmla="*/ 153030 w 1138359"/>
                <a:gd name="connsiteY57" fmla="*/ 797759 h 906189"/>
                <a:gd name="connsiteX58" fmla="*/ 152505 w 1138359"/>
                <a:gd name="connsiteY58" fmla="*/ 772538 h 906189"/>
                <a:gd name="connsiteX59" fmla="*/ 212405 w 1138359"/>
                <a:gd name="connsiteY59" fmla="*/ 741012 h 906189"/>
                <a:gd name="connsiteX60" fmla="*/ 311188 w 1138359"/>
                <a:gd name="connsiteY60" fmla="*/ 700027 h 906189"/>
                <a:gd name="connsiteX61" fmla="*/ 398411 w 1138359"/>
                <a:gd name="connsiteY61" fmla="*/ 674806 h 906189"/>
                <a:gd name="connsiteX62" fmla="*/ 398411 w 1138359"/>
                <a:gd name="connsiteY62" fmla="*/ 675332 h 906189"/>
                <a:gd name="connsiteX63" fmla="*/ 419429 w 1138359"/>
                <a:gd name="connsiteY63" fmla="*/ 670077 h 906189"/>
                <a:gd name="connsiteX64" fmla="*/ 424683 w 1138359"/>
                <a:gd name="connsiteY64" fmla="*/ 671128 h 906189"/>
                <a:gd name="connsiteX65" fmla="*/ 598079 w 1138359"/>
                <a:gd name="connsiteY65" fmla="*/ 717367 h 906189"/>
                <a:gd name="connsiteX66" fmla="*/ 621724 w 1138359"/>
                <a:gd name="connsiteY66" fmla="*/ 714214 h 906189"/>
                <a:gd name="connsiteX67" fmla="*/ 668488 w 1138359"/>
                <a:gd name="connsiteY67" fmla="*/ 696349 h 906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138359" h="906189">
                  <a:moveTo>
                    <a:pt x="668488" y="696349"/>
                  </a:moveTo>
                  <a:cubicBezTo>
                    <a:pt x="717354" y="737334"/>
                    <a:pt x="759389" y="782522"/>
                    <a:pt x="799848" y="829286"/>
                  </a:cubicBezTo>
                  <a:cubicBezTo>
                    <a:pt x="797746" y="832964"/>
                    <a:pt x="796170" y="837693"/>
                    <a:pt x="795119" y="842422"/>
                  </a:cubicBezTo>
                  <a:cubicBezTo>
                    <a:pt x="789865" y="870796"/>
                    <a:pt x="814035" y="898644"/>
                    <a:pt x="848714" y="904949"/>
                  </a:cubicBezTo>
                  <a:cubicBezTo>
                    <a:pt x="883393" y="911255"/>
                    <a:pt x="915445" y="892864"/>
                    <a:pt x="920700" y="864490"/>
                  </a:cubicBezTo>
                  <a:cubicBezTo>
                    <a:pt x="925954" y="836116"/>
                    <a:pt x="901784" y="808268"/>
                    <a:pt x="867105" y="801963"/>
                  </a:cubicBezTo>
                  <a:cubicBezTo>
                    <a:pt x="861325" y="800912"/>
                    <a:pt x="855019" y="800387"/>
                    <a:pt x="849240" y="800912"/>
                  </a:cubicBezTo>
                  <a:cubicBezTo>
                    <a:pt x="836104" y="786200"/>
                    <a:pt x="822968" y="771487"/>
                    <a:pt x="810882" y="756249"/>
                  </a:cubicBezTo>
                  <a:lnTo>
                    <a:pt x="769373" y="697400"/>
                  </a:lnTo>
                  <a:lnTo>
                    <a:pt x="757813" y="679535"/>
                  </a:lnTo>
                  <a:lnTo>
                    <a:pt x="748880" y="662721"/>
                  </a:lnTo>
                  <a:lnTo>
                    <a:pt x="758338" y="658518"/>
                  </a:lnTo>
                  <a:lnTo>
                    <a:pt x="756237" y="653789"/>
                  </a:lnTo>
                  <a:lnTo>
                    <a:pt x="784085" y="618059"/>
                  </a:lnTo>
                  <a:cubicBezTo>
                    <a:pt x="806679" y="580752"/>
                    <a:pt x="811408" y="539242"/>
                    <a:pt x="799848" y="493529"/>
                  </a:cubicBezTo>
                  <a:cubicBezTo>
                    <a:pt x="799323" y="491427"/>
                    <a:pt x="799848" y="489325"/>
                    <a:pt x="800899" y="487749"/>
                  </a:cubicBezTo>
                  <a:cubicBezTo>
                    <a:pt x="809306" y="478291"/>
                    <a:pt x="817713" y="469359"/>
                    <a:pt x="827171" y="460426"/>
                  </a:cubicBezTo>
                  <a:cubicBezTo>
                    <a:pt x="888648" y="403679"/>
                    <a:pt x="961158" y="359016"/>
                    <a:pt x="1036822" y="316455"/>
                  </a:cubicBezTo>
                  <a:cubicBezTo>
                    <a:pt x="1040500" y="317506"/>
                    <a:pt x="1044178" y="318557"/>
                    <a:pt x="1047856" y="319608"/>
                  </a:cubicBezTo>
                  <a:cubicBezTo>
                    <a:pt x="1089891" y="328541"/>
                    <a:pt x="1129825" y="308048"/>
                    <a:pt x="1137181" y="273369"/>
                  </a:cubicBezTo>
                  <a:cubicBezTo>
                    <a:pt x="1144537" y="238690"/>
                    <a:pt x="1116689" y="204011"/>
                    <a:pt x="1074654" y="195079"/>
                  </a:cubicBezTo>
                  <a:cubicBezTo>
                    <a:pt x="1032618" y="186146"/>
                    <a:pt x="992685" y="206638"/>
                    <a:pt x="985329" y="241317"/>
                  </a:cubicBezTo>
                  <a:cubicBezTo>
                    <a:pt x="983227" y="251826"/>
                    <a:pt x="984278" y="262860"/>
                    <a:pt x="987956" y="272844"/>
                  </a:cubicBezTo>
                  <a:cubicBezTo>
                    <a:pt x="966938" y="284404"/>
                    <a:pt x="945921" y="295963"/>
                    <a:pt x="923852" y="306472"/>
                  </a:cubicBezTo>
                  <a:cubicBezTo>
                    <a:pt x="891800" y="321710"/>
                    <a:pt x="858697" y="335371"/>
                    <a:pt x="825069" y="347456"/>
                  </a:cubicBezTo>
                  <a:lnTo>
                    <a:pt x="737846" y="372678"/>
                  </a:lnTo>
                  <a:lnTo>
                    <a:pt x="737846" y="372152"/>
                  </a:lnTo>
                  <a:lnTo>
                    <a:pt x="716829" y="377407"/>
                  </a:lnTo>
                  <a:lnTo>
                    <a:pt x="711574" y="376356"/>
                  </a:lnTo>
                  <a:cubicBezTo>
                    <a:pt x="658505" y="340626"/>
                    <a:pt x="600181" y="324862"/>
                    <a:pt x="538179" y="330117"/>
                  </a:cubicBezTo>
                  <a:lnTo>
                    <a:pt x="511381" y="333270"/>
                  </a:lnTo>
                  <a:lnTo>
                    <a:pt x="506652" y="332219"/>
                  </a:lnTo>
                  <a:lnTo>
                    <a:pt x="506652" y="332219"/>
                  </a:lnTo>
                  <a:lnTo>
                    <a:pt x="501398" y="335371"/>
                  </a:lnTo>
                  <a:lnTo>
                    <a:pt x="502974" y="334320"/>
                  </a:lnTo>
                  <a:lnTo>
                    <a:pt x="468295" y="315930"/>
                  </a:lnTo>
                  <a:lnTo>
                    <a:pt x="439396" y="299116"/>
                  </a:lnTo>
                  <a:cubicBezTo>
                    <a:pt x="357427" y="244995"/>
                    <a:pt x="284916" y="182468"/>
                    <a:pt x="213982" y="117313"/>
                  </a:cubicBezTo>
                  <a:lnTo>
                    <a:pt x="211880" y="118364"/>
                  </a:lnTo>
                  <a:cubicBezTo>
                    <a:pt x="217134" y="108381"/>
                    <a:pt x="220287" y="97872"/>
                    <a:pt x="220812" y="86312"/>
                  </a:cubicBezTo>
                  <a:cubicBezTo>
                    <a:pt x="222389" y="41124"/>
                    <a:pt x="180879" y="2767"/>
                    <a:pt x="128335" y="140"/>
                  </a:cubicBezTo>
                  <a:cubicBezTo>
                    <a:pt x="75791" y="-2487"/>
                    <a:pt x="32179" y="32192"/>
                    <a:pt x="30603" y="77380"/>
                  </a:cubicBezTo>
                  <a:cubicBezTo>
                    <a:pt x="29026" y="122568"/>
                    <a:pt x="70536" y="160925"/>
                    <a:pt x="123080" y="163552"/>
                  </a:cubicBezTo>
                  <a:cubicBezTo>
                    <a:pt x="128335" y="163552"/>
                    <a:pt x="133589" y="163552"/>
                    <a:pt x="138318" y="163027"/>
                  </a:cubicBezTo>
                  <a:cubicBezTo>
                    <a:pt x="164590" y="186672"/>
                    <a:pt x="190862" y="209265"/>
                    <a:pt x="215558" y="233961"/>
                  </a:cubicBezTo>
                  <a:lnTo>
                    <a:pt x="290171" y="316981"/>
                  </a:lnTo>
                  <a:lnTo>
                    <a:pt x="311188" y="342727"/>
                  </a:lnTo>
                  <a:lnTo>
                    <a:pt x="351647" y="400526"/>
                  </a:lnTo>
                  <a:lnTo>
                    <a:pt x="362156" y="417866"/>
                  </a:lnTo>
                  <a:lnTo>
                    <a:pt x="352698" y="429951"/>
                  </a:lnTo>
                  <a:cubicBezTo>
                    <a:pt x="330104" y="467257"/>
                    <a:pt x="325375" y="508767"/>
                    <a:pt x="336935" y="554480"/>
                  </a:cubicBezTo>
                  <a:cubicBezTo>
                    <a:pt x="337460" y="556582"/>
                    <a:pt x="336935" y="558684"/>
                    <a:pt x="335884" y="560260"/>
                  </a:cubicBezTo>
                  <a:cubicBezTo>
                    <a:pt x="327477" y="569718"/>
                    <a:pt x="319070" y="578650"/>
                    <a:pt x="309612" y="587583"/>
                  </a:cubicBezTo>
                  <a:cubicBezTo>
                    <a:pt x="250762" y="641703"/>
                    <a:pt x="181930" y="685315"/>
                    <a:pt x="109419" y="725774"/>
                  </a:cubicBezTo>
                  <a:cubicBezTo>
                    <a:pt x="103639" y="723147"/>
                    <a:pt x="96808" y="721045"/>
                    <a:pt x="90503" y="719469"/>
                  </a:cubicBezTo>
                  <a:cubicBezTo>
                    <a:pt x="48468" y="710536"/>
                    <a:pt x="8534" y="731028"/>
                    <a:pt x="1178" y="765707"/>
                  </a:cubicBezTo>
                  <a:cubicBezTo>
                    <a:pt x="-6178" y="800387"/>
                    <a:pt x="21670" y="835066"/>
                    <a:pt x="63705" y="843998"/>
                  </a:cubicBezTo>
                  <a:cubicBezTo>
                    <a:pt x="105741" y="852931"/>
                    <a:pt x="145674" y="832438"/>
                    <a:pt x="153030" y="797759"/>
                  </a:cubicBezTo>
                  <a:cubicBezTo>
                    <a:pt x="154607" y="789352"/>
                    <a:pt x="154607" y="780945"/>
                    <a:pt x="152505" y="772538"/>
                  </a:cubicBezTo>
                  <a:cubicBezTo>
                    <a:pt x="171946" y="762029"/>
                    <a:pt x="191913" y="750995"/>
                    <a:pt x="212405" y="741012"/>
                  </a:cubicBezTo>
                  <a:cubicBezTo>
                    <a:pt x="244457" y="725774"/>
                    <a:pt x="277560" y="712112"/>
                    <a:pt x="311188" y="700027"/>
                  </a:cubicBezTo>
                  <a:lnTo>
                    <a:pt x="398411" y="674806"/>
                  </a:lnTo>
                  <a:lnTo>
                    <a:pt x="398411" y="675332"/>
                  </a:lnTo>
                  <a:lnTo>
                    <a:pt x="419429" y="670077"/>
                  </a:lnTo>
                  <a:lnTo>
                    <a:pt x="424683" y="671128"/>
                  </a:lnTo>
                  <a:cubicBezTo>
                    <a:pt x="477753" y="706858"/>
                    <a:pt x="536077" y="722621"/>
                    <a:pt x="598079" y="717367"/>
                  </a:cubicBezTo>
                  <a:lnTo>
                    <a:pt x="621724" y="714214"/>
                  </a:lnTo>
                  <a:lnTo>
                    <a:pt x="668488" y="696349"/>
                  </a:lnTo>
                  <a:close/>
                </a:path>
              </a:pathLst>
            </a:custGeom>
            <a:grpFill/>
            <a:ln w="5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96BCFC3-4D15-408C-95E7-A47BB0051E18}"/>
                </a:ext>
              </a:extLst>
            </p:cNvPr>
            <p:cNvSpPr/>
            <p:nvPr/>
          </p:nvSpPr>
          <p:spPr>
            <a:xfrm>
              <a:off x="5332950" y="4314620"/>
              <a:ext cx="632182" cy="453406"/>
            </a:xfrm>
            <a:custGeom>
              <a:avLst/>
              <a:gdLst>
                <a:gd name="connsiteX0" fmla="*/ 202496 w 632182"/>
                <a:gd name="connsiteY0" fmla="*/ 11673 h 453406"/>
                <a:gd name="connsiteX1" fmla="*/ 264498 w 632182"/>
                <a:gd name="connsiteY1" fmla="*/ 75777 h 453406"/>
                <a:gd name="connsiteX2" fmla="*/ 396383 w 632182"/>
                <a:gd name="connsiteY2" fmla="*/ 86286 h 453406"/>
                <a:gd name="connsiteX3" fmla="*/ 515133 w 632182"/>
                <a:gd name="connsiteY3" fmla="*/ 290157 h 453406"/>
                <a:gd name="connsiteX4" fmla="*/ 236649 w 632182"/>
                <a:gd name="connsiteY4" fmla="*/ 366346 h 453406"/>
                <a:gd name="connsiteX5" fmla="*/ 117900 w 632182"/>
                <a:gd name="connsiteY5" fmla="*/ 162475 h 453406"/>
                <a:gd name="connsiteX6" fmla="*/ 44338 w 632182"/>
                <a:gd name="connsiteY6" fmla="*/ 106778 h 453406"/>
                <a:gd name="connsiteX7" fmla="*/ 22270 w 632182"/>
                <a:gd name="connsiteY7" fmla="*/ 298564 h 453406"/>
                <a:gd name="connsiteX8" fmla="*/ 430537 w 632182"/>
                <a:gd name="connsiteY8" fmla="*/ 441484 h 453406"/>
                <a:gd name="connsiteX9" fmla="*/ 610763 w 632182"/>
                <a:gd name="connsiteY9" fmla="*/ 154068 h 453406"/>
                <a:gd name="connsiteX10" fmla="*/ 202496 w 632182"/>
                <a:gd name="connsiteY10" fmla="*/ 11673 h 453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2182" h="453406">
                  <a:moveTo>
                    <a:pt x="202496" y="11673"/>
                  </a:moveTo>
                  <a:lnTo>
                    <a:pt x="264498" y="75777"/>
                  </a:lnTo>
                  <a:cubicBezTo>
                    <a:pt x="314940" y="63167"/>
                    <a:pt x="345941" y="70523"/>
                    <a:pt x="396383" y="86286"/>
                  </a:cubicBezTo>
                  <a:cubicBezTo>
                    <a:pt x="506201" y="121491"/>
                    <a:pt x="559270" y="212392"/>
                    <a:pt x="515133" y="290157"/>
                  </a:cubicBezTo>
                  <a:cubicBezTo>
                    <a:pt x="470996" y="367397"/>
                    <a:pt x="346467" y="401551"/>
                    <a:pt x="236649" y="366346"/>
                  </a:cubicBezTo>
                  <a:cubicBezTo>
                    <a:pt x="126832" y="331141"/>
                    <a:pt x="73763" y="240240"/>
                    <a:pt x="117900" y="162475"/>
                  </a:cubicBezTo>
                  <a:lnTo>
                    <a:pt x="44338" y="106778"/>
                  </a:lnTo>
                  <a:cubicBezTo>
                    <a:pt x="-15037" y="186120"/>
                    <a:pt x="-6630" y="244444"/>
                    <a:pt x="22270" y="298564"/>
                  </a:cubicBezTo>
                  <a:cubicBezTo>
                    <a:pt x="84797" y="417839"/>
                    <a:pt x="267650" y="481418"/>
                    <a:pt x="430537" y="441484"/>
                  </a:cubicBezTo>
                  <a:cubicBezTo>
                    <a:pt x="592898" y="401551"/>
                    <a:pt x="673816" y="272818"/>
                    <a:pt x="610763" y="154068"/>
                  </a:cubicBezTo>
                  <a:cubicBezTo>
                    <a:pt x="548236" y="35844"/>
                    <a:pt x="365382" y="-27735"/>
                    <a:pt x="202496" y="11673"/>
                  </a:cubicBezTo>
                  <a:close/>
                </a:path>
              </a:pathLst>
            </a:custGeom>
            <a:grpFill/>
            <a:ln w="5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268032D-A81B-4A57-91B6-24028EBC0A95}"/>
                </a:ext>
              </a:extLst>
            </p:cNvPr>
            <p:cNvSpPr/>
            <p:nvPr/>
          </p:nvSpPr>
          <p:spPr>
            <a:xfrm>
              <a:off x="5468334" y="3549051"/>
              <a:ext cx="820430" cy="622379"/>
            </a:xfrm>
            <a:custGeom>
              <a:avLst/>
              <a:gdLst>
                <a:gd name="connsiteX0" fmla="*/ 785390 w 820430"/>
                <a:gd name="connsiteY0" fmla="*/ 185070 h 622379"/>
                <a:gd name="connsiteX1" fmla="*/ 244185 w 820430"/>
                <a:gd name="connsiteY1" fmla="*/ 26913 h 622379"/>
                <a:gd name="connsiteX2" fmla="*/ 35060 w 820430"/>
                <a:gd name="connsiteY2" fmla="*/ 437282 h 622379"/>
                <a:gd name="connsiteX3" fmla="*/ 143301 w 820430"/>
                <a:gd name="connsiteY3" fmla="*/ 372127 h 622379"/>
                <a:gd name="connsiteX4" fmla="*/ 146979 w 820430"/>
                <a:gd name="connsiteY4" fmla="*/ 241818 h 622379"/>
                <a:gd name="connsiteX5" fmla="*/ 501126 w 820430"/>
                <a:gd name="connsiteY5" fmla="*/ 112034 h 622379"/>
                <a:gd name="connsiteX6" fmla="*/ 671894 w 820430"/>
                <a:gd name="connsiteY6" fmla="*/ 380534 h 622379"/>
                <a:gd name="connsiteX7" fmla="*/ 317747 w 820430"/>
                <a:gd name="connsiteY7" fmla="*/ 510318 h 622379"/>
                <a:gd name="connsiteX8" fmla="*/ 225795 w 820430"/>
                <a:gd name="connsiteY8" fmla="*/ 585982 h 622379"/>
                <a:gd name="connsiteX9" fmla="*/ 575213 w 820430"/>
                <a:gd name="connsiteY9" fmla="*/ 594914 h 622379"/>
                <a:gd name="connsiteX10" fmla="*/ 785390 w 820430"/>
                <a:gd name="connsiteY10" fmla="*/ 185070 h 622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0430" h="622379">
                  <a:moveTo>
                    <a:pt x="785390" y="185070"/>
                  </a:moveTo>
                  <a:cubicBezTo>
                    <a:pt x="693963" y="27963"/>
                    <a:pt x="451209" y="-42971"/>
                    <a:pt x="244185" y="26913"/>
                  </a:cubicBezTo>
                  <a:cubicBezTo>
                    <a:pt x="37162" y="96271"/>
                    <a:pt x="-56367" y="280175"/>
                    <a:pt x="35060" y="437282"/>
                  </a:cubicBezTo>
                  <a:lnTo>
                    <a:pt x="143301" y="372127"/>
                  </a:lnTo>
                  <a:cubicBezTo>
                    <a:pt x="114927" y="323261"/>
                    <a:pt x="123860" y="292260"/>
                    <a:pt x="146979" y="241818"/>
                  </a:cubicBezTo>
                  <a:cubicBezTo>
                    <a:pt x="197947" y="132001"/>
                    <a:pt x="356104" y="73677"/>
                    <a:pt x="501126" y="112034"/>
                  </a:cubicBezTo>
                  <a:cubicBezTo>
                    <a:pt x="646148" y="150391"/>
                    <a:pt x="722862" y="270717"/>
                    <a:pt x="671894" y="380534"/>
                  </a:cubicBezTo>
                  <a:cubicBezTo>
                    <a:pt x="620926" y="490351"/>
                    <a:pt x="462769" y="548675"/>
                    <a:pt x="317747" y="510318"/>
                  </a:cubicBezTo>
                  <a:lnTo>
                    <a:pt x="225795" y="585982"/>
                  </a:lnTo>
                  <a:cubicBezTo>
                    <a:pt x="376071" y="639051"/>
                    <a:pt x="480634" y="626966"/>
                    <a:pt x="575213" y="594914"/>
                  </a:cubicBezTo>
                  <a:cubicBezTo>
                    <a:pt x="783288" y="526081"/>
                    <a:pt x="876816" y="342177"/>
                    <a:pt x="785390" y="185070"/>
                  </a:cubicBezTo>
                  <a:close/>
                </a:path>
              </a:pathLst>
            </a:custGeom>
            <a:grpFill/>
            <a:ln w="5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4014013-C1BC-4E06-9B54-2930CF904204}"/>
                </a:ext>
              </a:extLst>
            </p:cNvPr>
            <p:cNvSpPr/>
            <p:nvPr/>
          </p:nvSpPr>
          <p:spPr>
            <a:xfrm>
              <a:off x="4355718" y="4202861"/>
              <a:ext cx="819177" cy="623592"/>
            </a:xfrm>
            <a:custGeom>
              <a:avLst/>
              <a:gdLst>
                <a:gd name="connsiteX0" fmla="*/ 678982 w 819177"/>
                <a:gd name="connsiteY0" fmla="*/ 265302 h 623592"/>
                <a:gd name="connsiteX1" fmla="*/ 668999 w 819177"/>
                <a:gd name="connsiteY1" fmla="*/ 395611 h 623592"/>
                <a:gd name="connsiteX2" fmla="*/ 308546 w 819177"/>
                <a:gd name="connsiteY2" fmla="*/ 506479 h 623592"/>
                <a:gd name="connsiteX3" fmla="*/ 151965 w 819177"/>
                <a:gd name="connsiteY3" fmla="*/ 229046 h 623592"/>
                <a:gd name="connsiteX4" fmla="*/ 512418 w 819177"/>
                <a:gd name="connsiteY4" fmla="*/ 118178 h 623592"/>
                <a:gd name="connsiteX5" fmla="*/ 608048 w 819177"/>
                <a:gd name="connsiteY5" fmla="*/ 47244 h 623592"/>
                <a:gd name="connsiteX6" fmla="*/ 259680 w 819177"/>
                <a:gd name="connsiteY6" fmla="*/ 19921 h 623592"/>
                <a:gd name="connsiteX7" fmla="*/ 29012 w 819177"/>
                <a:gd name="connsiteY7" fmla="*/ 418730 h 623592"/>
                <a:gd name="connsiteX8" fmla="*/ 560233 w 819177"/>
                <a:gd name="connsiteY8" fmla="*/ 604736 h 623592"/>
                <a:gd name="connsiteX9" fmla="*/ 790376 w 819177"/>
                <a:gd name="connsiteY9" fmla="*/ 205927 h 623592"/>
                <a:gd name="connsiteX10" fmla="*/ 678982 w 819177"/>
                <a:gd name="connsiteY10" fmla="*/ 265302 h 623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19177" h="623592">
                  <a:moveTo>
                    <a:pt x="678982" y="265302"/>
                  </a:moveTo>
                  <a:cubicBezTo>
                    <a:pt x="704729" y="315744"/>
                    <a:pt x="694220" y="345694"/>
                    <a:pt x="668999" y="395611"/>
                  </a:cubicBezTo>
                  <a:cubicBezTo>
                    <a:pt x="612251" y="502801"/>
                    <a:pt x="451466" y="552718"/>
                    <a:pt x="308546" y="506479"/>
                  </a:cubicBezTo>
                  <a:cubicBezTo>
                    <a:pt x="165627" y="460240"/>
                    <a:pt x="95743" y="336762"/>
                    <a:pt x="151965" y="229046"/>
                  </a:cubicBezTo>
                  <a:cubicBezTo>
                    <a:pt x="208713" y="121856"/>
                    <a:pt x="369498" y="71939"/>
                    <a:pt x="512418" y="118178"/>
                  </a:cubicBezTo>
                  <a:lnTo>
                    <a:pt x="608048" y="47244"/>
                  </a:lnTo>
                  <a:cubicBezTo>
                    <a:pt x="460924" y="-13708"/>
                    <a:pt x="355836" y="-7402"/>
                    <a:pt x="259680" y="19921"/>
                  </a:cubicBezTo>
                  <a:cubicBezTo>
                    <a:pt x="48453" y="78245"/>
                    <a:pt x="-54533" y="256895"/>
                    <a:pt x="29012" y="418730"/>
                  </a:cubicBezTo>
                  <a:cubicBezTo>
                    <a:pt x="111506" y="580041"/>
                    <a:pt x="350582" y="663586"/>
                    <a:pt x="560233" y="604736"/>
                  </a:cubicBezTo>
                  <a:cubicBezTo>
                    <a:pt x="770934" y="546413"/>
                    <a:pt x="873395" y="367763"/>
                    <a:pt x="790376" y="205927"/>
                  </a:cubicBezTo>
                  <a:lnTo>
                    <a:pt x="678982" y="265302"/>
                  </a:lnTo>
                  <a:close/>
                </a:path>
              </a:pathLst>
            </a:custGeom>
            <a:grpFill/>
            <a:ln w="5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1EDA6-6272-45DE-8591-8E447B7503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BB8BB5-F609-4D4C-92E8-98F57EBFA283}"/>
              </a:ext>
            </a:extLst>
          </p:cNvPr>
          <p:cNvGrpSpPr/>
          <p:nvPr/>
        </p:nvGrpSpPr>
        <p:grpSpPr>
          <a:xfrm>
            <a:off x="1270942" y="1764425"/>
            <a:ext cx="5636853" cy="702832"/>
            <a:chOff x="1270942" y="1764425"/>
            <a:chExt cx="5636853" cy="7028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9A2AA6-7DBB-40A3-9D20-861DD81F1A9C}"/>
                </a:ext>
              </a:extLst>
            </p:cNvPr>
            <p:cNvSpPr txBox="1"/>
            <p:nvPr/>
          </p:nvSpPr>
          <p:spPr>
            <a:xfrm>
              <a:off x="1270942" y="2005592"/>
              <a:ext cx="56368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B86F5A6-F86C-4140-9DF8-A10C4BE8112F}"/>
                </a:ext>
              </a:extLst>
            </p:cNvPr>
            <p:cNvSpPr txBox="1"/>
            <p:nvPr/>
          </p:nvSpPr>
          <p:spPr>
            <a:xfrm>
              <a:off x="1270942" y="1764425"/>
              <a:ext cx="56368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E2DC72-7D61-48E2-8330-751627C26C85}"/>
              </a:ext>
            </a:extLst>
          </p:cNvPr>
          <p:cNvGrpSpPr/>
          <p:nvPr/>
        </p:nvGrpSpPr>
        <p:grpSpPr>
          <a:xfrm>
            <a:off x="1270942" y="2466248"/>
            <a:ext cx="5166072" cy="702832"/>
            <a:chOff x="1270942" y="2466248"/>
            <a:chExt cx="5166072" cy="7028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B90C25C-5700-4621-AE79-999A63901D2E}"/>
                </a:ext>
              </a:extLst>
            </p:cNvPr>
            <p:cNvSpPr txBox="1"/>
            <p:nvPr/>
          </p:nvSpPr>
          <p:spPr>
            <a:xfrm>
              <a:off x="1270943" y="2707415"/>
              <a:ext cx="5166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D81732D-38AD-410D-A8AA-3CFC072D9F44}"/>
                </a:ext>
              </a:extLst>
            </p:cNvPr>
            <p:cNvSpPr txBox="1"/>
            <p:nvPr/>
          </p:nvSpPr>
          <p:spPr>
            <a:xfrm>
              <a:off x="1270942" y="2466248"/>
              <a:ext cx="51660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DA514E5-A2DC-4760-A506-8A23580DDC41}"/>
              </a:ext>
            </a:extLst>
          </p:cNvPr>
          <p:cNvGrpSpPr/>
          <p:nvPr/>
        </p:nvGrpSpPr>
        <p:grpSpPr>
          <a:xfrm>
            <a:off x="1270942" y="3168079"/>
            <a:ext cx="4622864" cy="702832"/>
            <a:chOff x="1270942" y="3168079"/>
            <a:chExt cx="4622864" cy="7028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C1C4C2D-0B3E-4C3C-9052-76FBD3208929}"/>
                </a:ext>
              </a:extLst>
            </p:cNvPr>
            <p:cNvSpPr txBox="1"/>
            <p:nvPr/>
          </p:nvSpPr>
          <p:spPr>
            <a:xfrm>
              <a:off x="1270944" y="3409246"/>
              <a:ext cx="46228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955942C-6C3D-4C04-8A02-6CC49F610D9D}"/>
                </a:ext>
              </a:extLst>
            </p:cNvPr>
            <p:cNvSpPr txBox="1"/>
            <p:nvPr/>
          </p:nvSpPr>
          <p:spPr>
            <a:xfrm>
              <a:off x="1270942" y="3168079"/>
              <a:ext cx="46093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57AC59-B03A-4002-9F77-98750BA5F645}"/>
              </a:ext>
            </a:extLst>
          </p:cNvPr>
          <p:cNvGrpSpPr/>
          <p:nvPr/>
        </p:nvGrpSpPr>
        <p:grpSpPr>
          <a:xfrm>
            <a:off x="1270942" y="3869905"/>
            <a:ext cx="4095290" cy="702832"/>
            <a:chOff x="1270942" y="3869905"/>
            <a:chExt cx="4095290" cy="7028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3887E1-7233-4173-A355-30C764DE2657}"/>
                </a:ext>
              </a:extLst>
            </p:cNvPr>
            <p:cNvSpPr txBox="1"/>
            <p:nvPr/>
          </p:nvSpPr>
          <p:spPr>
            <a:xfrm>
              <a:off x="1270949" y="4111072"/>
              <a:ext cx="40952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2C006CE-F206-4A98-BDBE-F8112236842E}"/>
                </a:ext>
              </a:extLst>
            </p:cNvPr>
            <p:cNvSpPr txBox="1"/>
            <p:nvPr/>
          </p:nvSpPr>
          <p:spPr>
            <a:xfrm>
              <a:off x="1270942" y="3869905"/>
              <a:ext cx="409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C5B3D6B-856B-45EA-B3CA-ABE6F6040C11}"/>
              </a:ext>
            </a:extLst>
          </p:cNvPr>
          <p:cNvSpPr/>
          <p:nvPr/>
        </p:nvSpPr>
        <p:spPr>
          <a:xfrm>
            <a:off x="737255" y="1851605"/>
            <a:ext cx="386384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5FE7D1-DFCA-4DDA-AA96-93C39771B3C5}"/>
              </a:ext>
            </a:extLst>
          </p:cNvPr>
          <p:cNvSpPr/>
          <p:nvPr/>
        </p:nvSpPr>
        <p:spPr>
          <a:xfrm>
            <a:off x="737255" y="2550575"/>
            <a:ext cx="386384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02</a:t>
            </a:r>
            <a:endParaRPr lang="ko-KR" altLang="en-US" sz="12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DE7284-565C-4413-91D9-93A4F52AACA3}"/>
              </a:ext>
            </a:extLst>
          </p:cNvPr>
          <p:cNvSpPr/>
          <p:nvPr/>
        </p:nvSpPr>
        <p:spPr>
          <a:xfrm>
            <a:off x="737255" y="3249545"/>
            <a:ext cx="386384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03</a:t>
            </a:r>
            <a:endParaRPr lang="ko-KR" altLang="en-US" sz="12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DCAEBB-FF94-4274-B789-38A07D2617A5}"/>
              </a:ext>
            </a:extLst>
          </p:cNvPr>
          <p:cNvSpPr/>
          <p:nvPr/>
        </p:nvSpPr>
        <p:spPr>
          <a:xfrm>
            <a:off x="737255" y="3948515"/>
            <a:ext cx="386384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04</a:t>
            </a:r>
            <a:endParaRPr lang="ko-KR" altLang="en-US" sz="1200" b="1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34F848A-24E7-4468-A686-C0D99D489E5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DEF1E83-6401-4E0F-A0A5-D305B85FF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466123"/>
              </p:ext>
            </p:extLst>
          </p:nvPr>
        </p:nvGraphicFramePr>
        <p:xfrm>
          <a:off x="905608" y="2747964"/>
          <a:ext cx="10380784" cy="25958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930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2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2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2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2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A 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B 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C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D 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F 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06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G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75632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9EC6DE5-C529-4585-972B-6CA33C9C52AC}"/>
              </a:ext>
            </a:extLst>
          </p:cNvPr>
          <p:cNvSpPr txBox="1"/>
          <p:nvPr/>
        </p:nvSpPr>
        <p:spPr>
          <a:xfrm>
            <a:off x="1468316" y="5485801"/>
            <a:ext cx="9342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 and Money. You can simply impress your audience and add a unique zing and appeal to your Reports and Presentations with our Templates. 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09C17-5C65-467D-8707-FBCFAAD6AA96}"/>
              </a:ext>
            </a:extLst>
          </p:cNvPr>
          <p:cNvSpPr txBox="1"/>
          <p:nvPr/>
        </p:nvSpPr>
        <p:spPr>
          <a:xfrm>
            <a:off x="4076961" y="2363522"/>
            <a:ext cx="13681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Chart Title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535AE9-1C67-4476-AD5C-7D36A2EAE175}"/>
              </a:ext>
            </a:extLst>
          </p:cNvPr>
          <p:cNvSpPr txBox="1"/>
          <p:nvPr/>
        </p:nvSpPr>
        <p:spPr>
          <a:xfrm>
            <a:off x="5943860" y="2363522"/>
            <a:ext cx="13681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Chart Title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1AAE73-BDF2-4042-8488-F15EBCD8241A}"/>
              </a:ext>
            </a:extLst>
          </p:cNvPr>
          <p:cNvSpPr txBox="1"/>
          <p:nvPr/>
        </p:nvSpPr>
        <p:spPr>
          <a:xfrm>
            <a:off x="7810759" y="2363522"/>
            <a:ext cx="13681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Chart Title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3C4E75-16CB-4ABE-9E96-4BB8B9487465}"/>
              </a:ext>
            </a:extLst>
          </p:cNvPr>
          <p:cNvSpPr txBox="1"/>
          <p:nvPr/>
        </p:nvSpPr>
        <p:spPr>
          <a:xfrm>
            <a:off x="9677658" y="2363522"/>
            <a:ext cx="13681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Chart Title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71F2125B-D90F-4A22-B5F8-2CD8906AA1D1}"/>
              </a:ext>
            </a:extLst>
          </p:cNvPr>
          <p:cNvSpPr/>
          <p:nvPr/>
        </p:nvSpPr>
        <p:spPr>
          <a:xfrm rot="2700000">
            <a:off x="6502070" y="1675656"/>
            <a:ext cx="339446" cy="60856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A2B3DE-BFA1-4D9B-AF41-BDE626298F36}"/>
              </a:ext>
            </a:extLst>
          </p:cNvPr>
          <p:cNvSpPr/>
          <p:nvPr/>
        </p:nvSpPr>
        <p:spPr>
          <a:xfrm>
            <a:off x="4574586" y="1783099"/>
            <a:ext cx="420559" cy="39368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" name="Rectangle 36">
            <a:extLst>
              <a:ext uri="{FF2B5EF4-FFF2-40B4-BE49-F238E27FC236}">
                <a16:creationId xmlns:a16="http://schemas.microsoft.com/office/drawing/2014/main" id="{E74CAAF0-476C-4A55-A1F0-78F6D5CB957B}"/>
              </a:ext>
            </a:extLst>
          </p:cNvPr>
          <p:cNvSpPr/>
          <p:nvPr/>
        </p:nvSpPr>
        <p:spPr>
          <a:xfrm>
            <a:off x="8261671" y="1785033"/>
            <a:ext cx="466329" cy="38981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" name="Oval 21">
            <a:extLst>
              <a:ext uri="{FF2B5EF4-FFF2-40B4-BE49-F238E27FC236}">
                <a16:creationId xmlns:a16="http://schemas.microsoft.com/office/drawing/2014/main" id="{910B4ED6-C7DF-40F6-A0FD-D601A1538FF0}"/>
              </a:ext>
            </a:extLst>
          </p:cNvPr>
          <p:cNvSpPr>
            <a:spLocks noChangeAspect="1"/>
          </p:cNvSpPr>
          <p:nvPr/>
        </p:nvSpPr>
        <p:spPr>
          <a:xfrm>
            <a:off x="10135363" y="1751676"/>
            <a:ext cx="452743" cy="45652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0F88ED-8E00-49A1-9E21-5368B317D336}"/>
              </a:ext>
            </a:extLst>
          </p:cNvPr>
          <p:cNvGrpSpPr/>
          <p:nvPr/>
        </p:nvGrpSpPr>
        <p:grpSpPr>
          <a:xfrm>
            <a:off x="5688913" y="3020187"/>
            <a:ext cx="914654" cy="1522813"/>
            <a:chOff x="756338" y="2636912"/>
            <a:chExt cx="1152128" cy="1918185"/>
          </a:xfrm>
          <a:solidFill>
            <a:schemeClr val="accent6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813A628-8845-4BFF-AE1A-B0D58FC2328B}"/>
                </a:ext>
              </a:extLst>
            </p:cNvPr>
            <p:cNvGrpSpPr/>
            <p:nvPr/>
          </p:nvGrpSpPr>
          <p:grpSpPr>
            <a:xfrm>
              <a:off x="756338" y="2636912"/>
              <a:ext cx="1152128" cy="1918185"/>
              <a:chOff x="3631246" y="4903910"/>
              <a:chExt cx="446244" cy="742954"/>
            </a:xfrm>
            <a:grpFill/>
          </p:grpSpPr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7733A19A-C5F0-470B-9083-F0F458CCD6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31246" y="4903910"/>
                <a:ext cx="446244" cy="742954"/>
              </a:xfrm>
              <a:custGeom>
                <a:avLst/>
                <a:gdLst>
                  <a:gd name="T0" fmla="*/ 530 w 566"/>
                  <a:gd name="T1" fmla="*/ 0 h 1053"/>
                  <a:gd name="T2" fmla="*/ 36 w 566"/>
                  <a:gd name="T3" fmla="*/ 0 h 1053"/>
                  <a:gd name="T4" fmla="*/ 0 w 566"/>
                  <a:gd name="T5" fmla="*/ 36 h 1053"/>
                  <a:gd name="T6" fmla="*/ 0 w 566"/>
                  <a:gd name="T7" fmla="*/ 1017 h 1053"/>
                  <a:gd name="T8" fmla="*/ 36 w 566"/>
                  <a:gd name="T9" fmla="*/ 1053 h 1053"/>
                  <a:gd name="T10" fmla="*/ 530 w 566"/>
                  <a:gd name="T11" fmla="*/ 1053 h 1053"/>
                  <a:gd name="T12" fmla="*/ 566 w 566"/>
                  <a:gd name="T13" fmla="*/ 1017 h 1053"/>
                  <a:gd name="T14" fmla="*/ 566 w 566"/>
                  <a:gd name="T15" fmla="*/ 36 h 1053"/>
                  <a:gd name="T16" fmla="*/ 530 w 566"/>
                  <a:gd name="T17" fmla="*/ 0 h 1053"/>
                  <a:gd name="T18" fmla="*/ 520 w 566"/>
                  <a:gd name="T19" fmla="*/ 911 h 1053"/>
                  <a:gd name="T20" fmla="*/ 48 w 566"/>
                  <a:gd name="T21" fmla="*/ 911 h 1053"/>
                  <a:gd name="T22" fmla="*/ 48 w 566"/>
                  <a:gd name="T23" fmla="*/ 108 h 1053"/>
                  <a:gd name="T24" fmla="*/ 520 w 566"/>
                  <a:gd name="T25" fmla="*/ 108 h 1053"/>
                  <a:gd name="T26" fmla="*/ 520 w 566"/>
                  <a:gd name="T27" fmla="*/ 911 h 10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6" h="1053">
                    <a:moveTo>
                      <a:pt x="530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1017"/>
                      <a:pt x="0" y="1017"/>
                      <a:pt x="0" y="1017"/>
                    </a:cubicBezTo>
                    <a:cubicBezTo>
                      <a:pt x="0" y="1037"/>
                      <a:pt x="16" y="1053"/>
                      <a:pt x="36" y="1053"/>
                    </a:cubicBezTo>
                    <a:cubicBezTo>
                      <a:pt x="530" y="1053"/>
                      <a:pt x="530" y="1053"/>
                      <a:pt x="530" y="1053"/>
                    </a:cubicBezTo>
                    <a:cubicBezTo>
                      <a:pt x="550" y="1053"/>
                      <a:pt x="566" y="1037"/>
                      <a:pt x="566" y="1017"/>
                    </a:cubicBezTo>
                    <a:cubicBezTo>
                      <a:pt x="566" y="36"/>
                      <a:pt x="566" y="36"/>
                      <a:pt x="566" y="36"/>
                    </a:cubicBezTo>
                    <a:cubicBezTo>
                      <a:pt x="566" y="16"/>
                      <a:pt x="550" y="0"/>
                      <a:pt x="530" y="0"/>
                    </a:cubicBezTo>
                    <a:close/>
                    <a:moveTo>
                      <a:pt x="520" y="911"/>
                    </a:moveTo>
                    <a:cubicBezTo>
                      <a:pt x="48" y="911"/>
                      <a:pt x="48" y="911"/>
                      <a:pt x="48" y="911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520" y="108"/>
                      <a:pt x="520" y="108"/>
                      <a:pt x="520" y="108"/>
                    </a:cubicBezTo>
                    <a:lnTo>
                      <a:pt x="520" y="911"/>
                    </a:ln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10" name="Rounded Rectangle 49">
                <a:extLst>
                  <a:ext uri="{FF2B5EF4-FFF2-40B4-BE49-F238E27FC236}">
                    <a16:creationId xmlns:a16="http://schemas.microsoft.com/office/drawing/2014/main" id="{2D5FD670-962F-4809-9558-96D41A02F494}"/>
                  </a:ext>
                </a:extLst>
              </p:cNvPr>
              <p:cNvSpPr/>
              <p:nvPr/>
            </p:nvSpPr>
            <p:spPr>
              <a:xfrm>
                <a:off x="3802267" y="4938019"/>
                <a:ext cx="104202" cy="20042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0022AF8-3C4A-4262-972D-DAEE901710E7}"/>
                  </a:ext>
                </a:extLst>
              </p:cNvPr>
              <p:cNvSpPr/>
              <p:nvPr/>
            </p:nvSpPr>
            <p:spPr>
              <a:xfrm>
                <a:off x="3822161" y="5563917"/>
                <a:ext cx="64414" cy="64414"/>
              </a:xfrm>
              <a:prstGeom prst="ellipse">
                <a:avLst/>
              </a:pr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A65726E-8605-4E8C-B7B6-717B10A403F8}"/>
                </a:ext>
              </a:extLst>
            </p:cNvPr>
            <p:cNvSpPr/>
            <p:nvPr/>
          </p:nvSpPr>
          <p:spPr>
            <a:xfrm>
              <a:off x="1141457" y="2704713"/>
              <a:ext cx="381891" cy="4937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ADFE4D-B09E-497A-BE41-D9F074130916}"/>
                </a:ext>
              </a:extLst>
            </p:cNvPr>
            <p:cNvSpPr/>
            <p:nvPr/>
          </p:nvSpPr>
          <p:spPr>
            <a:xfrm>
              <a:off x="1260394" y="4352086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3B2D31F-70BC-4D37-9DB7-EAA4B1A7ECDB}"/>
              </a:ext>
            </a:extLst>
          </p:cNvPr>
          <p:cNvGrpSpPr>
            <a:grpSpLocks noChangeAspect="1"/>
          </p:cNvGrpSpPr>
          <p:nvPr/>
        </p:nvGrpSpPr>
        <p:grpSpPr>
          <a:xfrm>
            <a:off x="5885636" y="3636337"/>
            <a:ext cx="521208" cy="290511"/>
            <a:chOff x="2620468" y="2341685"/>
            <a:chExt cx="3916551" cy="2183011"/>
          </a:xfrm>
          <a:solidFill>
            <a:schemeClr val="accent6">
              <a:lumMod val="75000"/>
            </a:schemeClr>
          </a:solidFill>
        </p:grpSpPr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5F1010C5-2831-4EA8-9BF6-287A4267AE88}"/>
                </a:ext>
              </a:extLst>
            </p:cNvPr>
            <p:cNvSpPr>
              <a:spLocks/>
            </p:cNvSpPr>
            <p:nvPr/>
          </p:nvSpPr>
          <p:spPr>
            <a:xfrm>
              <a:off x="2620468" y="2364696"/>
              <a:ext cx="1658027" cy="2160000"/>
            </a:xfrm>
            <a:custGeom>
              <a:avLst/>
              <a:gdLst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791653 w 1728192"/>
                <a:gd name="connsiteY10" fmla="*/ 1658165 h 2158772"/>
                <a:gd name="connsiteX11" fmla="*/ 1024914 w 1728192"/>
                <a:gd name="connsiteY11" fmla="*/ 1369011 h 2158772"/>
                <a:gd name="connsiteX12" fmla="*/ 680622 w 1728192"/>
                <a:gd name="connsiteY12" fmla="*/ 1116196 h 2158772"/>
                <a:gd name="connsiteX13" fmla="*/ 48987 w 1728192"/>
                <a:gd name="connsiteY13" fmla="*/ 1116196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791653 w 1728192"/>
                <a:gd name="connsiteY10" fmla="*/ 1658165 h 2158772"/>
                <a:gd name="connsiteX11" fmla="*/ 1024914 w 1728192"/>
                <a:gd name="connsiteY11" fmla="*/ 1369011 h 2158772"/>
                <a:gd name="connsiteX12" fmla="*/ 680622 w 1728192"/>
                <a:gd name="connsiteY12" fmla="*/ 1116196 h 2158772"/>
                <a:gd name="connsiteX13" fmla="*/ 48987 w 1728192"/>
                <a:gd name="connsiteY13" fmla="*/ 1116196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791653 w 1728192"/>
                <a:gd name="connsiteY10" fmla="*/ 1658165 h 2158772"/>
                <a:gd name="connsiteX11" fmla="*/ 1024914 w 1728192"/>
                <a:gd name="connsiteY11" fmla="*/ 1369011 h 2158772"/>
                <a:gd name="connsiteX12" fmla="*/ 680622 w 1728192"/>
                <a:gd name="connsiteY12" fmla="*/ 1116196 h 2158772"/>
                <a:gd name="connsiteX13" fmla="*/ 48987 w 1728192"/>
                <a:gd name="connsiteY13" fmla="*/ 1116196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791653 w 1728192"/>
                <a:gd name="connsiteY10" fmla="*/ 1658165 h 2158772"/>
                <a:gd name="connsiteX11" fmla="*/ 1024914 w 1728192"/>
                <a:gd name="connsiteY11" fmla="*/ 1369011 h 2158772"/>
                <a:gd name="connsiteX12" fmla="*/ 680622 w 1728192"/>
                <a:gd name="connsiteY12" fmla="*/ 1116196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791653 w 1728192"/>
                <a:gd name="connsiteY10" fmla="*/ 1658165 h 2158772"/>
                <a:gd name="connsiteX11" fmla="*/ 1024914 w 1728192"/>
                <a:gd name="connsiteY11" fmla="*/ 1369011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791653 w 1728192"/>
                <a:gd name="connsiteY10" fmla="*/ 1658165 h 2158772"/>
                <a:gd name="connsiteX11" fmla="*/ 1024914 w 1728192"/>
                <a:gd name="connsiteY11" fmla="*/ 1369011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791653 w 1728192"/>
                <a:gd name="connsiteY10" fmla="*/ 1658165 h 2158772"/>
                <a:gd name="connsiteX11" fmla="*/ 1024914 w 1728192"/>
                <a:gd name="connsiteY11" fmla="*/ 1369011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791653 w 1728192"/>
                <a:gd name="connsiteY10" fmla="*/ 1658165 h 2158772"/>
                <a:gd name="connsiteX11" fmla="*/ 1024914 w 1728192"/>
                <a:gd name="connsiteY11" fmla="*/ 1369011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791653 w 1728192"/>
                <a:gd name="connsiteY10" fmla="*/ 1658165 h 2158772"/>
                <a:gd name="connsiteX11" fmla="*/ 1024914 w 1728192"/>
                <a:gd name="connsiteY11" fmla="*/ 1369011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828205 w 1728192"/>
                <a:gd name="connsiteY10" fmla="*/ 1662227 h 2158772"/>
                <a:gd name="connsiteX11" fmla="*/ 1024914 w 1728192"/>
                <a:gd name="connsiteY11" fmla="*/ 1369011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828205 w 1728192"/>
                <a:gd name="connsiteY10" fmla="*/ 1662227 h 2158772"/>
                <a:gd name="connsiteX11" fmla="*/ 1024914 w 1728192"/>
                <a:gd name="connsiteY11" fmla="*/ 1369011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828205 w 1728192"/>
                <a:gd name="connsiteY10" fmla="*/ 1662227 h 2158772"/>
                <a:gd name="connsiteX11" fmla="*/ 1024914 w 1728192"/>
                <a:gd name="connsiteY11" fmla="*/ 1369011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828205 w 1728192"/>
                <a:gd name="connsiteY10" fmla="*/ 1662227 h 2158772"/>
                <a:gd name="connsiteX11" fmla="*/ 1053343 w 1728192"/>
                <a:gd name="connsiteY11" fmla="*/ 1385256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828205 w 1728192"/>
                <a:gd name="connsiteY10" fmla="*/ 1662227 h 2158772"/>
                <a:gd name="connsiteX11" fmla="*/ 1053343 w 1728192"/>
                <a:gd name="connsiteY11" fmla="*/ 1385256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828205 w 1728192"/>
                <a:gd name="connsiteY10" fmla="*/ 1662227 h 2158772"/>
                <a:gd name="connsiteX11" fmla="*/ 1053343 w 1728192"/>
                <a:gd name="connsiteY11" fmla="*/ 1385256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828205 w 1728192"/>
                <a:gd name="connsiteY10" fmla="*/ 1662227 h 2158772"/>
                <a:gd name="connsiteX11" fmla="*/ 1053343 w 1728192"/>
                <a:gd name="connsiteY11" fmla="*/ 1385256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828205 w 1728192"/>
                <a:gd name="connsiteY10" fmla="*/ 1662227 h 2158772"/>
                <a:gd name="connsiteX11" fmla="*/ 1053343 w 1728192"/>
                <a:gd name="connsiteY11" fmla="*/ 1385256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828205 w 1728192"/>
                <a:gd name="connsiteY10" fmla="*/ 1662227 h 2158772"/>
                <a:gd name="connsiteX11" fmla="*/ 1053343 w 1728192"/>
                <a:gd name="connsiteY11" fmla="*/ 1385256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8192" h="2158772">
                  <a:moveTo>
                    <a:pt x="230222" y="0"/>
                  </a:moveTo>
                  <a:lnTo>
                    <a:pt x="1598374" y="0"/>
                  </a:lnTo>
                  <a:lnTo>
                    <a:pt x="1598374" y="576064"/>
                  </a:lnTo>
                  <a:lnTo>
                    <a:pt x="718210" y="576064"/>
                  </a:lnTo>
                  <a:lnTo>
                    <a:pt x="685796" y="779840"/>
                  </a:lnTo>
                  <a:cubicBezTo>
                    <a:pt x="743293" y="769761"/>
                    <a:pt x="802953" y="764638"/>
                    <a:pt x="864096" y="764638"/>
                  </a:cubicBezTo>
                  <a:cubicBezTo>
                    <a:pt x="1341323" y="764638"/>
                    <a:pt x="1728192" y="1076726"/>
                    <a:pt x="1728192" y="1461705"/>
                  </a:cubicBezTo>
                  <a:cubicBezTo>
                    <a:pt x="1728192" y="1846684"/>
                    <a:pt x="1341323" y="2158772"/>
                    <a:pt x="864096" y="2158772"/>
                  </a:cubicBezTo>
                  <a:cubicBezTo>
                    <a:pt x="386869" y="2158772"/>
                    <a:pt x="0" y="1846684"/>
                    <a:pt x="0" y="1461705"/>
                  </a:cubicBezTo>
                  <a:lnTo>
                    <a:pt x="571750" y="1461705"/>
                  </a:lnTo>
                  <a:cubicBezTo>
                    <a:pt x="601946" y="1576072"/>
                    <a:pt x="747125" y="1667785"/>
                    <a:pt x="828205" y="1662227"/>
                  </a:cubicBezTo>
                  <a:cubicBezTo>
                    <a:pt x="1014063" y="1649487"/>
                    <a:pt x="1064403" y="1547333"/>
                    <a:pt x="1053343" y="1385256"/>
                  </a:cubicBezTo>
                  <a:cubicBezTo>
                    <a:pt x="1042283" y="1223179"/>
                    <a:pt x="952244" y="1114684"/>
                    <a:pt x="664377" y="1152747"/>
                  </a:cubicBezTo>
                  <a:lnTo>
                    <a:pt x="32742" y="1152747"/>
                  </a:lnTo>
                  <a:lnTo>
                    <a:pt x="222741" y="23854"/>
                  </a:lnTo>
                  <a:lnTo>
                    <a:pt x="230222" y="25044"/>
                  </a:lnTo>
                  <a:lnTo>
                    <a:pt x="23022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">
              <a:extLst>
                <a:ext uri="{FF2B5EF4-FFF2-40B4-BE49-F238E27FC236}">
                  <a16:creationId xmlns:a16="http://schemas.microsoft.com/office/drawing/2014/main" id="{95D97B8A-84CB-4C88-B4CD-17795878BE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7019" y="2341685"/>
              <a:ext cx="2160000" cy="2160000"/>
            </a:xfrm>
            <a:custGeom>
              <a:avLst/>
              <a:gdLst/>
              <a:ahLst/>
              <a:cxnLst/>
              <a:rect l="l" t="t" r="r" b="b"/>
              <a:pathLst>
                <a:path w="1714959" h="1656185">
                  <a:moveTo>
                    <a:pt x="720080" y="0"/>
                  </a:moveTo>
                  <a:cubicBezTo>
                    <a:pt x="888132" y="0"/>
                    <a:pt x="1042739" y="66204"/>
                    <a:pt x="1163634" y="178869"/>
                  </a:cubicBezTo>
                  <a:lnTo>
                    <a:pt x="1163634" y="1"/>
                  </a:lnTo>
                  <a:lnTo>
                    <a:pt x="1530610" y="1"/>
                  </a:lnTo>
                  <a:lnTo>
                    <a:pt x="1530610" y="698903"/>
                  </a:lnTo>
                  <a:lnTo>
                    <a:pt x="1163634" y="698903"/>
                  </a:lnTo>
                  <a:lnTo>
                    <a:pt x="1163634" y="698871"/>
                  </a:lnTo>
                  <a:lnTo>
                    <a:pt x="1154018" y="698871"/>
                  </a:lnTo>
                  <a:cubicBezTo>
                    <a:pt x="1113214" y="529604"/>
                    <a:pt x="997926" y="408345"/>
                    <a:pt x="862309" y="408345"/>
                  </a:cubicBezTo>
                  <a:cubicBezTo>
                    <a:pt x="691022" y="408345"/>
                    <a:pt x="552166" y="601779"/>
                    <a:pt x="552166" y="840393"/>
                  </a:cubicBezTo>
                  <a:cubicBezTo>
                    <a:pt x="552166" y="1079007"/>
                    <a:pt x="691022" y="1272441"/>
                    <a:pt x="862309" y="1272441"/>
                  </a:cubicBezTo>
                  <a:cubicBezTo>
                    <a:pt x="967441" y="1272441"/>
                    <a:pt x="1060356" y="1199570"/>
                    <a:pt x="1113146" y="1086549"/>
                  </a:cubicBezTo>
                  <a:lnTo>
                    <a:pt x="1113146" y="1021987"/>
                  </a:lnTo>
                  <a:lnTo>
                    <a:pt x="922871" y="1021987"/>
                  </a:lnTo>
                  <a:lnTo>
                    <a:pt x="922871" y="805987"/>
                  </a:lnTo>
                  <a:lnTo>
                    <a:pt x="1714959" y="805987"/>
                  </a:lnTo>
                  <a:lnTo>
                    <a:pt x="1714959" y="1021987"/>
                  </a:lnTo>
                  <a:lnTo>
                    <a:pt x="1606810" y="1021987"/>
                  </a:lnTo>
                  <a:lnTo>
                    <a:pt x="1606810" y="1656185"/>
                  </a:lnTo>
                  <a:lnTo>
                    <a:pt x="1113146" y="1656185"/>
                  </a:lnTo>
                  <a:lnTo>
                    <a:pt x="1113146" y="1518603"/>
                  </a:lnTo>
                  <a:cubicBezTo>
                    <a:pt x="1001517" y="1606368"/>
                    <a:pt x="865857" y="1656184"/>
                    <a:pt x="720080" y="1656184"/>
                  </a:cubicBezTo>
                  <a:cubicBezTo>
                    <a:pt x="322391" y="1656184"/>
                    <a:pt x="0" y="1285435"/>
                    <a:pt x="0" y="828092"/>
                  </a:cubicBezTo>
                  <a:cubicBezTo>
                    <a:pt x="0" y="370749"/>
                    <a:pt x="322391" y="0"/>
                    <a:pt x="72008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Trapezoid 18">
            <a:extLst>
              <a:ext uri="{FF2B5EF4-FFF2-40B4-BE49-F238E27FC236}">
                <a16:creationId xmlns:a16="http://schemas.microsoft.com/office/drawing/2014/main" id="{C029FAA0-5165-413C-87CD-00CB74334420}"/>
              </a:ext>
            </a:extLst>
          </p:cNvPr>
          <p:cNvSpPr/>
          <p:nvPr/>
        </p:nvSpPr>
        <p:spPr>
          <a:xfrm rot="10800000">
            <a:off x="6406844" y="5420586"/>
            <a:ext cx="1280169" cy="708360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accent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15C1C5-76C8-422A-B1F2-F9E6ED47E25D}"/>
              </a:ext>
            </a:extLst>
          </p:cNvPr>
          <p:cNvSpPr/>
          <p:nvPr/>
        </p:nvSpPr>
        <p:spPr>
          <a:xfrm>
            <a:off x="4125202" y="3523363"/>
            <a:ext cx="556720" cy="1380233"/>
          </a:xfrm>
          <a:custGeom>
            <a:avLst/>
            <a:gdLst>
              <a:gd name="connsiteX0" fmla="*/ 90487 w 343853"/>
              <a:gd name="connsiteY0" fmla="*/ 561975 h 852488"/>
              <a:gd name="connsiteX1" fmla="*/ 90487 w 343853"/>
              <a:gd name="connsiteY1" fmla="*/ 570547 h 852488"/>
              <a:gd name="connsiteX2" fmla="*/ 251460 w 343853"/>
              <a:gd name="connsiteY2" fmla="*/ 570547 h 852488"/>
              <a:gd name="connsiteX3" fmla="*/ 251460 w 343853"/>
              <a:gd name="connsiteY3" fmla="*/ 561975 h 852488"/>
              <a:gd name="connsiteX4" fmla="*/ 90487 w 343853"/>
              <a:gd name="connsiteY4" fmla="*/ 561975 h 852488"/>
              <a:gd name="connsiteX5" fmla="*/ 37148 w 343853"/>
              <a:gd name="connsiteY5" fmla="*/ 511493 h 852488"/>
              <a:gd name="connsiteX6" fmla="*/ 305753 w 343853"/>
              <a:gd name="connsiteY6" fmla="*/ 511493 h 852488"/>
              <a:gd name="connsiteX7" fmla="*/ 329566 w 343853"/>
              <a:gd name="connsiteY7" fmla="*/ 517208 h 852488"/>
              <a:gd name="connsiteX8" fmla="*/ 342900 w 343853"/>
              <a:gd name="connsiteY8" fmla="*/ 544830 h 852488"/>
              <a:gd name="connsiteX9" fmla="*/ 343853 w 343853"/>
              <a:gd name="connsiteY9" fmla="*/ 820103 h 852488"/>
              <a:gd name="connsiteX10" fmla="*/ 310516 w 343853"/>
              <a:gd name="connsiteY10" fmla="*/ 852488 h 852488"/>
              <a:gd name="connsiteX11" fmla="*/ 31433 w 343853"/>
              <a:gd name="connsiteY11" fmla="*/ 852488 h 852488"/>
              <a:gd name="connsiteX12" fmla="*/ 953 w 343853"/>
              <a:gd name="connsiteY12" fmla="*/ 829628 h 852488"/>
              <a:gd name="connsiteX13" fmla="*/ 1906 w 343853"/>
              <a:gd name="connsiteY13" fmla="*/ 532448 h 852488"/>
              <a:gd name="connsiteX14" fmla="*/ 8573 w 343853"/>
              <a:gd name="connsiteY14" fmla="*/ 519113 h 852488"/>
              <a:gd name="connsiteX15" fmla="*/ 37148 w 343853"/>
              <a:gd name="connsiteY15" fmla="*/ 511493 h 852488"/>
              <a:gd name="connsiteX16" fmla="*/ 34290 w 343853"/>
              <a:gd name="connsiteY16" fmla="*/ 176213 h 852488"/>
              <a:gd name="connsiteX17" fmla="*/ 24765 w 343853"/>
              <a:gd name="connsiteY17" fmla="*/ 190501 h 852488"/>
              <a:gd name="connsiteX18" fmla="*/ 24765 w 343853"/>
              <a:gd name="connsiteY18" fmla="*/ 323851 h 852488"/>
              <a:gd name="connsiteX19" fmla="*/ 37148 w 343853"/>
              <a:gd name="connsiteY19" fmla="*/ 339091 h 852488"/>
              <a:gd name="connsiteX20" fmla="*/ 46673 w 343853"/>
              <a:gd name="connsiteY20" fmla="*/ 320993 h 852488"/>
              <a:gd name="connsiteX21" fmla="*/ 46673 w 343853"/>
              <a:gd name="connsiteY21" fmla="*/ 256223 h 852488"/>
              <a:gd name="connsiteX22" fmla="*/ 45720 w 343853"/>
              <a:gd name="connsiteY22" fmla="*/ 191453 h 852488"/>
              <a:gd name="connsiteX23" fmla="*/ 34290 w 343853"/>
              <a:gd name="connsiteY23" fmla="*/ 176213 h 852488"/>
              <a:gd name="connsiteX24" fmla="*/ 124778 w 343853"/>
              <a:gd name="connsiteY24" fmla="*/ 115253 h 852488"/>
              <a:gd name="connsiteX25" fmla="*/ 105728 w 343853"/>
              <a:gd name="connsiteY25" fmla="*/ 134303 h 852488"/>
              <a:gd name="connsiteX26" fmla="*/ 105728 w 343853"/>
              <a:gd name="connsiteY26" fmla="*/ 278131 h 852488"/>
              <a:gd name="connsiteX27" fmla="*/ 124778 w 343853"/>
              <a:gd name="connsiteY27" fmla="*/ 297181 h 852488"/>
              <a:gd name="connsiteX28" fmla="*/ 232411 w 343853"/>
              <a:gd name="connsiteY28" fmla="*/ 297181 h 852488"/>
              <a:gd name="connsiteX29" fmla="*/ 250508 w 343853"/>
              <a:gd name="connsiteY29" fmla="*/ 278131 h 852488"/>
              <a:gd name="connsiteX30" fmla="*/ 250508 w 343853"/>
              <a:gd name="connsiteY30" fmla="*/ 134303 h 852488"/>
              <a:gd name="connsiteX31" fmla="*/ 231458 w 343853"/>
              <a:gd name="connsiteY31" fmla="*/ 115253 h 852488"/>
              <a:gd name="connsiteX32" fmla="*/ 18098 w 343853"/>
              <a:gd name="connsiteY32" fmla="*/ 0 h 852488"/>
              <a:gd name="connsiteX33" fmla="*/ 325755 w 343853"/>
              <a:gd name="connsiteY33" fmla="*/ 0 h 852488"/>
              <a:gd name="connsiteX34" fmla="*/ 343853 w 343853"/>
              <a:gd name="connsiteY34" fmla="*/ 18097 h 852488"/>
              <a:gd name="connsiteX35" fmla="*/ 343853 w 343853"/>
              <a:gd name="connsiteY35" fmla="*/ 479108 h 852488"/>
              <a:gd name="connsiteX36" fmla="*/ 325755 w 343853"/>
              <a:gd name="connsiteY36" fmla="*/ 497205 h 852488"/>
              <a:gd name="connsiteX37" fmla="*/ 18098 w 343853"/>
              <a:gd name="connsiteY37" fmla="*/ 497205 h 852488"/>
              <a:gd name="connsiteX38" fmla="*/ 0 w 343853"/>
              <a:gd name="connsiteY38" fmla="*/ 479108 h 852488"/>
              <a:gd name="connsiteX39" fmla="*/ 0 w 343853"/>
              <a:gd name="connsiteY39" fmla="*/ 18097 h 852488"/>
              <a:gd name="connsiteX40" fmla="*/ 18098 w 343853"/>
              <a:gd name="connsiteY40" fmla="*/ 0 h 852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43853" h="852488">
                <a:moveTo>
                  <a:pt x="90487" y="561975"/>
                </a:moveTo>
                <a:cubicBezTo>
                  <a:pt x="90487" y="564833"/>
                  <a:pt x="90487" y="567690"/>
                  <a:pt x="90487" y="570547"/>
                </a:cubicBezTo>
                <a:cubicBezTo>
                  <a:pt x="143827" y="570547"/>
                  <a:pt x="198120" y="570547"/>
                  <a:pt x="251460" y="570547"/>
                </a:cubicBezTo>
                <a:cubicBezTo>
                  <a:pt x="251460" y="567690"/>
                  <a:pt x="251460" y="564833"/>
                  <a:pt x="251460" y="561975"/>
                </a:cubicBezTo>
                <a:cubicBezTo>
                  <a:pt x="198120" y="561975"/>
                  <a:pt x="143827" y="561975"/>
                  <a:pt x="90487" y="561975"/>
                </a:cubicBezTo>
                <a:close/>
                <a:moveTo>
                  <a:pt x="37148" y="511493"/>
                </a:moveTo>
                <a:cubicBezTo>
                  <a:pt x="126683" y="511493"/>
                  <a:pt x="216218" y="511493"/>
                  <a:pt x="305753" y="511493"/>
                </a:cubicBezTo>
                <a:cubicBezTo>
                  <a:pt x="313373" y="509588"/>
                  <a:pt x="322898" y="510540"/>
                  <a:pt x="329566" y="517208"/>
                </a:cubicBezTo>
                <a:cubicBezTo>
                  <a:pt x="344806" y="521018"/>
                  <a:pt x="342900" y="533400"/>
                  <a:pt x="342900" y="544830"/>
                </a:cubicBezTo>
                <a:cubicBezTo>
                  <a:pt x="342900" y="636270"/>
                  <a:pt x="341948" y="727710"/>
                  <a:pt x="343853" y="820103"/>
                </a:cubicBezTo>
                <a:cubicBezTo>
                  <a:pt x="343853" y="844868"/>
                  <a:pt x="334328" y="852488"/>
                  <a:pt x="310516" y="852488"/>
                </a:cubicBezTo>
                <a:cubicBezTo>
                  <a:pt x="217170" y="851535"/>
                  <a:pt x="124778" y="852488"/>
                  <a:pt x="31433" y="852488"/>
                </a:cubicBezTo>
                <a:cubicBezTo>
                  <a:pt x="14288" y="852488"/>
                  <a:pt x="953" y="851535"/>
                  <a:pt x="953" y="829628"/>
                </a:cubicBezTo>
                <a:cubicBezTo>
                  <a:pt x="953" y="730568"/>
                  <a:pt x="953" y="631508"/>
                  <a:pt x="1906" y="532448"/>
                </a:cubicBezTo>
                <a:cubicBezTo>
                  <a:pt x="1906" y="527685"/>
                  <a:pt x="5716" y="523875"/>
                  <a:pt x="8573" y="519113"/>
                </a:cubicBezTo>
                <a:cubicBezTo>
                  <a:pt x="17145" y="511493"/>
                  <a:pt x="26670" y="511493"/>
                  <a:pt x="37148" y="511493"/>
                </a:cubicBezTo>
                <a:close/>
                <a:moveTo>
                  <a:pt x="34290" y="176213"/>
                </a:moveTo>
                <a:cubicBezTo>
                  <a:pt x="26670" y="176213"/>
                  <a:pt x="24765" y="183833"/>
                  <a:pt x="24765" y="190501"/>
                </a:cubicBezTo>
                <a:cubicBezTo>
                  <a:pt x="23813" y="235268"/>
                  <a:pt x="24765" y="279083"/>
                  <a:pt x="24765" y="323851"/>
                </a:cubicBezTo>
                <a:cubicBezTo>
                  <a:pt x="25718" y="330518"/>
                  <a:pt x="26670" y="340043"/>
                  <a:pt x="37148" y="339091"/>
                </a:cubicBezTo>
                <a:cubicBezTo>
                  <a:pt x="47625" y="338138"/>
                  <a:pt x="46673" y="328613"/>
                  <a:pt x="46673" y="320993"/>
                </a:cubicBezTo>
                <a:cubicBezTo>
                  <a:pt x="46673" y="299086"/>
                  <a:pt x="46673" y="278131"/>
                  <a:pt x="46673" y="256223"/>
                </a:cubicBezTo>
                <a:cubicBezTo>
                  <a:pt x="46673" y="234316"/>
                  <a:pt x="46673" y="213361"/>
                  <a:pt x="45720" y="191453"/>
                </a:cubicBezTo>
                <a:cubicBezTo>
                  <a:pt x="45720" y="184786"/>
                  <a:pt x="44768" y="175261"/>
                  <a:pt x="34290" y="176213"/>
                </a:cubicBezTo>
                <a:close/>
                <a:moveTo>
                  <a:pt x="124778" y="115253"/>
                </a:moveTo>
                <a:cubicBezTo>
                  <a:pt x="114300" y="115253"/>
                  <a:pt x="105728" y="123825"/>
                  <a:pt x="105728" y="134303"/>
                </a:cubicBezTo>
                <a:lnTo>
                  <a:pt x="105728" y="278131"/>
                </a:lnTo>
                <a:cubicBezTo>
                  <a:pt x="105728" y="288608"/>
                  <a:pt x="114300" y="297181"/>
                  <a:pt x="124778" y="297181"/>
                </a:cubicBezTo>
                <a:lnTo>
                  <a:pt x="232411" y="297181"/>
                </a:lnTo>
                <a:cubicBezTo>
                  <a:pt x="242888" y="297181"/>
                  <a:pt x="251461" y="288608"/>
                  <a:pt x="250508" y="278131"/>
                </a:cubicBezTo>
                <a:lnTo>
                  <a:pt x="250508" y="134303"/>
                </a:lnTo>
                <a:cubicBezTo>
                  <a:pt x="250508" y="123825"/>
                  <a:pt x="241936" y="115253"/>
                  <a:pt x="231458" y="115253"/>
                </a:cubicBezTo>
                <a:close/>
                <a:moveTo>
                  <a:pt x="18098" y="0"/>
                </a:moveTo>
                <a:lnTo>
                  <a:pt x="325755" y="0"/>
                </a:lnTo>
                <a:cubicBezTo>
                  <a:pt x="336233" y="0"/>
                  <a:pt x="343853" y="8572"/>
                  <a:pt x="343853" y="18097"/>
                </a:cubicBezTo>
                <a:lnTo>
                  <a:pt x="343853" y="479108"/>
                </a:lnTo>
                <a:cubicBezTo>
                  <a:pt x="343853" y="489585"/>
                  <a:pt x="336233" y="497205"/>
                  <a:pt x="325755" y="497205"/>
                </a:cubicBezTo>
                <a:lnTo>
                  <a:pt x="18098" y="497205"/>
                </a:lnTo>
                <a:cubicBezTo>
                  <a:pt x="7620" y="497205"/>
                  <a:pt x="0" y="488633"/>
                  <a:pt x="0" y="479108"/>
                </a:cubicBezTo>
                <a:lnTo>
                  <a:pt x="0" y="18097"/>
                </a:lnTo>
                <a:cubicBezTo>
                  <a:pt x="0" y="7620"/>
                  <a:pt x="8573" y="0"/>
                  <a:pt x="18098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9B44814-74B1-4CF1-90B9-D7360F36D923}"/>
              </a:ext>
            </a:extLst>
          </p:cNvPr>
          <p:cNvSpPr/>
          <p:nvPr/>
        </p:nvSpPr>
        <p:spPr>
          <a:xfrm>
            <a:off x="4933137" y="1503107"/>
            <a:ext cx="952499" cy="866972"/>
          </a:xfrm>
          <a:custGeom>
            <a:avLst/>
            <a:gdLst>
              <a:gd name="connsiteX0" fmla="*/ 128588 w 952499"/>
              <a:gd name="connsiteY0" fmla="*/ 130690 h 866972"/>
              <a:gd name="connsiteX1" fmla="*/ 139065 w 952499"/>
              <a:gd name="connsiteY1" fmla="*/ 135452 h 866972"/>
              <a:gd name="connsiteX2" fmla="*/ 804863 w 952499"/>
              <a:gd name="connsiteY2" fmla="*/ 260230 h 866972"/>
              <a:gd name="connsiteX3" fmla="*/ 834390 w 952499"/>
              <a:gd name="connsiteY3" fmla="*/ 305950 h 866972"/>
              <a:gd name="connsiteX4" fmla="*/ 821055 w 952499"/>
              <a:gd name="connsiteY4" fmla="*/ 369767 h 866972"/>
              <a:gd name="connsiteX5" fmla="*/ 781050 w 952499"/>
              <a:gd name="connsiteY5" fmla="*/ 396437 h 866972"/>
              <a:gd name="connsiteX6" fmla="*/ 495300 w 952499"/>
              <a:gd name="connsiteY6" fmla="*/ 341192 h 866972"/>
              <a:gd name="connsiteX7" fmla="*/ 460057 w 952499"/>
              <a:gd name="connsiteY7" fmla="*/ 368815 h 866972"/>
              <a:gd name="connsiteX8" fmla="*/ 483870 w 952499"/>
              <a:gd name="connsiteY8" fmla="*/ 441205 h 866972"/>
              <a:gd name="connsiteX9" fmla="*/ 489585 w 952499"/>
              <a:gd name="connsiteY9" fmla="*/ 520262 h 866972"/>
              <a:gd name="connsiteX10" fmla="*/ 420053 w 952499"/>
              <a:gd name="connsiteY10" fmla="*/ 557410 h 866972"/>
              <a:gd name="connsiteX11" fmla="*/ 360997 w 952499"/>
              <a:gd name="connsiteY11" fmla="*/ 573602 h 866972"/>
              <a:gd name="connsiteX12" fmla="*/ 118110 w 952499"/>
              <a:gd name="connsiteY12" fmla="*/ 726002 h 866972"/>
              <a:gd name="connsiteX13" fmla="*/ 59055 w 952499"/>
              <a:gd name="connsiteY13" fmla="*/ 834588 h 866972"/>
              <a:gd name="connsiteX14" fmla="*/ 27622 w 952499"/>
              <a:gd name="connsiteY14" fmla="*/ 866972 h 866972"/>
              <a:gd name="connsiteX15" fmla="*/ 0 w 952499"/>
              <a:gd name="connsiteY15" fmla="*/ 837445 h 866972"/>
              <a:gd name="connsiteX16" fmla="*/ 0 w 952499"/>
              <a:gd name="connsiteY16" fmla="*/ 604082 h 866972"/>
              <a:gd name="connsiteX17" fmla="*/ 30480 w 952499"/>
              <a:gd name="connsiteY17" fmla="*/ 572650 h 866972"/>
              <a:gd name="connsiteX18" fmla="*/ 60007 w 952499"/>
              <a:gd name="connsiteY18" fmla="*/ 605035 h 866972"/>
              <a:gd name="connsiteX19" fmla="*/ 60007 w 952499"/>
              <a:gd name="connsiteY19" fmla="*/ 665042 h 866972"/>
              <a:gd name="connsiteX20" fmla="*/ 161925 w 952499"/>
              <a:gd name="connsiteY20" fmla="*/ 605987 h 866972"/>
              <a:gd name="connsiteX21" fmla="*/ 291465 w 952499"/>
              <a:gd name="connsiteY21" fmla="*/ 525025 h 866972"/>
              <a:gd name="connsiteX22" fmla="*/ 384810 w 952499"/>
              <a:gd name="connsiteY22" fmla="*/ 350717 h 866972"/>
              <a:gd name="connsiteX23" fmla="*/ 352425 w 952499"/>
              <a:gd name="connsiteY23" fmla="*/ 313570 h 866972"/>
              <a:gd name="connsiteX24" fmla="*/ 111442 w 952499"/>
              <a:gd name="connsiteY24" fmla="*/ 269755 h 866972"/>
              <a:gd name="connsiteX25" fmla="*/ 88582 w 952499"/>
              <a:gd name="connsiteY25" fmla="*/ 234512 h 866972"/>
              <a:gd name="connsiteX26" fmla="*/ 103822 w 952499"/>
              <a:gd name="connsiteY26" fmla="*/ 151645 h 866972"/>
              <a:gd name="connsiteX27" fmla="*/ 128588 w 952499"/>
              <a:gd name="connsiteY27" fmla="*/ 130690 h 866972"/>
              <a:gd name="connsiteX28" fmla="*/ 166136 w 952499"/>
              <a:gd name="connsiteY28" fmla="*/ 302 h 866972"/>
              <a:gd name="connsiteX29" fmla="*/ 219074 w 952499"/>
              <a:gd name="connsiteY29" fmla="*/ 8770 h 866972"/>
              <a:gd name="connsiteX30" fmla="*/ 918209 w 952499"/>
              <a:gd name="connsiteY30" fmla="*/ 140215 h 866972"/>
              <a:gd name="connsiteX31" fmla="*/ 952499 w 952499"/>
              <a:gd name="connsiteY31" fmla="*/ 149740 h 866972"/>
              <a:gd name="connsiteX32" fmla="*/ 850582 w 952499"/>
              <a:gd name="connsiteY32" fmla="*/ 246895 h 866972"/>
              <a:gd name="connsiteX33" fmla="*/ 809624 w 952499"/>
              <a:gd name="connsiteY33" fmla="*/ 248800 h 866972"/>
              <a:gd name="connsiteX34" fmla="*/ 144779 w 952499"/>
              <a:gd name="connsiteY34" fmla="*/ 124022 h 866972"/>
              <a:gd name="connsiteX35" fmla="*/ 114299 w 952499"/>
              <a:gd name="connsiteY35" fmla="*/ 84017 h 866972"/>
              <a:gd name="connsiteX36" fmla="*/ 166136 w 952499"/>
              <a:gd name="connsiteY36" fmla="*/ 302 h 866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52499" h="866972">
                <a:moveTo>
                  <a:pt x="128588" y="130690"/>
                </a:moveTo>
                <a:cubicBezTo>
                  <a:pt x="132397" y="132595"/>
                  <a:pt x="135255" y="134500"/>
                  <a:pt x="139065" y="135452"/>
                </a:cubicBezTo>
                <a:cubicBezTo>
                  <a:pt x="360997" y="178315"/>
                  <a:pt x="582930" y="221177"/>
                  <a:pt x="804863" y="260230"/>
                </a:cubicBezTo>
                <a:cubicBezTo>
                  <a:pt x="842010" y="266897"/>
                  <a:pt x="838200" y="283090"/>
                  <a:pt x="834390" y="305950"/>
                </a:cubicBezTo>
                <a:cubicBezTo>
                  <a:pt x="829628" y="327857"/>
                  <a:pt x="822007" y="348812"/>
                  <a:pt x="821055" y="369767"/>
                </a:cubicBezTo>
                <a:cubicBezTo>
                  <a:pt x="820103" y="400247"/>
                  <a:pt x="803910" y="401200"/>
                  <a:pt x="781050" y="396437"/>
                </a:cubicBezTo>
                <a:cubicBezTo>
                  <a:pt x="685800" y="377387"/>
                  <a:pt x="589597" y="361195"/>
                  <a:pt x="495300" y="341192"/>
                </a:cubicBezTo>
                <a:cubicBezTo>
                  <a:pt x="467678" y="335477"/>
                  <a:pt x="458153" y="339287"/>
                  <a:pt x="460057" y="368815"/>
                </a:cubicBezTo>
                <a:cubicBezTo>
                  <a:pt x="461963" y="395485"/>
                  <a:pt x="461963" y="419297"/>
                  <a:pt x="483870" y="441205"/>
                </a:cubicBezTo>
                <a:cubicBezTo>
                  <a:pt x="505778" y="463112"/>
                  <a:pt x="503872" y="493592"/>
                  <a:pt x="489585" y="520262"/>
                </a:cubicBezTo>
                <a:cubicBezTo>
                  <a:pt x="475297" y="547885"/>
                  <a:pt x="449580" y="563125"/>
                  <a:pt x="420053" y="557410"/>
                </a:cubicBezTo>
                <a:cubicBezTo>
                  <a:pt x="395288" y="552647"/>
                  <a:pt x="379095" y="562172"/>
                  <a:pt x="360997" y="573602"/>
                </a:cubicBezTo>
                <a:cubicBezTo>
                  <a:pt x="280035" y="625037"/>
                  <a:pt x="200978" y="679330"/>
                  <a:pt x="118110" y="726002"/>
                </a:cubicBezTo>
                <a:cubicBezTo>
                  <a:pt x="72390" y="751720"/>
                  <a:pt x="48578" y="781247"/>
                  <a:pt x="59055" y="834588"/>
                </a:cubicBezTo>
                <a:cubicBezTo>
                  <a:pt x="63817" y="858400"/>
                  <a:pt x="53340" y="866972"/>
                  <a:pt x="27622" y="866972"/>
                </a:cubicBezTo>
                <a:cubicBezTo>
                  <a:pt x="4763" y="866972"/>
                  <a:pt x="0" y="857447"/>
                  <a:pt x="0" y="837445"/>
                </a:cubicBezTo>
                <a:cubicBezTo>
                  <a:pt x="953" y="760292"/>
                  <a:pt x="953" y="682188"/>
                  <a:pt x="0" y="604082"/>
                </a:cubicBezTo>
                <a:cubicBezTo>
                  <a:pt x="0" y="581222"/>
                  <a:pt x="6667" y="572650"/>
                  <a:pt x="30480" y="572650"/>
                </a:cubicBezTo>
                <a:cubicBezTo>
                  <a:pt x="55245" y="572650"/>
                  <a:pt x="61913" y="583127"/>
                  <a:pt x="60007" y="605035"/>
                </a:cubicBezTo>
                <a:cubicBezTo>
                  <a:pt x="59055" y="624085"/>
                  <a:pt x="60007" y="642182"/>
                  <a:pt x="60007" y="665042"/>
                </a:cubicBezTo>
                <a:cubicBezTo>
                  <a:pt x="100013" y="649802"/>
                  <a:pt x="129540" y="625037"/>
                  <a:pt x="161925" y="605987"/>
                </a:cubicBezTo>
                <a:cubicBezTo>
                  <a:pt x="205740" y="580270"/>
                  <a:pt x="246697" y="549790"/>
                  <a:pt x="291465" y="525025"/>
                </a:cubicBezTo>
                <a:cubicBezTo>
                  <a:pt x="361950" y="485972"/>
                  <a:pt x="387667" y="427870"/>
                  <a:pt x="384810" y="350717"/>
                </a:cubicBezTo>
                <a:cubicBezTo>
                  <a:pt x="383857" y="325952"/>
                  <a:pt x="375285" y="317380"/>
                  <a:pt x="352425" y="313570"/>
                </a:cubicBezTo>
                <a:cubicBezTo>
                  <a:pt x="271463" y="300235"/>
                  <a:pt x="191453" y="283090"/>
                  <a:pt x="111442" y="269755"/>
                </a:cubicBezTo>
                <a:cubicBezTo>
                  <a:pt x="86678" y="265945"/>
                  <a:pt x="81915" y="257372"/>
                  <a:pt x="88582" y="234512"/>
                </a:cubicBezTo>
                <a:cubicBezTo>
                  <a:pt x="95250" y="206890"/>
                  <a:pt x="99060" y="179267"/>
                  <a:pt x="103822" y="151645"/>
                </a:cubicBezTo>
                <a:cubicBezTo>
                  <a:pt x="106680" y="137357"/>
                  <a:pt x="112395" y="127832"/>
                  <a:pt x="128588" y="130690"/>
                </a:cubicBezTo>
                <a:close/>
                <a:moveTo>
                  <a:pt x="166136" y="302"/>
                </a:moveTo>
                <a:cubicBezTo>
                  <a:pt x="179129" y="1269"/>
                  <a:pt x="196214" y="4484"/>
                  <a:pt x="219074" y="8770"/>
                </a:cubicBezTo>
                <a:cubicBezTo>
                  <a:pt x="452437" y="52585"/>
                  <a:pt x="684847" y="96400"/>
                  <a:pt x="918209" y="140215"/>
                </a:cubicBezTo>
                <a:cubicBezTo>
                  <a:pt x="926782" y="141167"/>
                  <a:pt x="935354" y="144977"/>
                  <a:pt x="952499" y="149740"/>
                </a:cubicBezTo>
                <a:cubicBezTo>
                  <a:pt x="916304" y="184030"/>
                  <a:pt x="882967" y="215462"/>
                  <a:pt x="850582" y="246895"/>
                </a:cubicBezTo>
                <a:cubicBezTo>
                  <a:pt x="837247" y="254515"/>
                  <a:pt x="823912" y="251657"/>
                  <a:pt x="809624" y="248800"/>
                </a:cubicBezTo>
                <a:cubicBezTo>
                  <a:pt x="587692" y="206890"/>
                  <a:pt x="366712" y="165932"/>
                  <a:pt x="144779" y="124022"/>
                </a:cubicBezTo>
                <a:cubicBezTo>
                  <a:pt x="114299" y="125927"/>
                  <a:pt x="109537" y="111640"/>
                  <a:pt x="114299" y="84017"/>
                </a:cubicBezTo>
                <a:cubicBezTo>
                  <a:pt x="125015" y="14723"/>
                  <a:pt x="127158" y="-2601"/>
                  <a:pt x="166136" y="30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7E39D80-EED6-4621-AAA8-FA8F0019AA8C}"/>
              </a:ext>
            </a:extLst>
          </p:cNvPr>
          <p:cNvSpPr/>
          <p:nvPr/>
        </p:nvSpPr>
        <p:spPr>
          <a:xfrm>
            <a:off x="4483481" y="5470874"/>
            <a:ext cx="629585" cy="808891"/>
          </a:xfrm>
          <a:custGeom>
            <a:avLst/>
            <a:gdLst>
              <a:gd name="connsiteX0" fmla="*/ 114301 w 745808"/>
              <a:gd name="connsiteY0" fmla="*/ 605789 h 958215"/>
              <a:gd name="connsiteX1" fmla="*/ 88583 w 745808"/>
              <a:gd name="connsiteY1" fmla="*/ 632459 h 958215"/>
              <a:gd name="connsiteX2" fmla="*/ 88583 w 745808"/>
              <a:gd name="connsiteY2" fmla="*/ 735329 h 958215"/>
              <a:gd name="connsiteX3" fmla="*/ 87631 w 745808"/>
              <a:gd name="connsiteY3" fmla="*/ 842962 h 958215"/>
              <a:gd name="connsiteX4" fmla="*/ 114301 w 745808"/>
              <a:gd name="connsiteY4" fmla="*/ 869632 h 958215"/>
              <a:gd name="connsiteX5" fmla="*/ 324803 w 745808"/>
              <a:gd name="connsiteY5" fmla="*/ 869632 h 958215"/>
              <a:gd name="connsiteX6" fmla="*/ 348616 w 745808"/>
              <a:gd name="connsiteY6" fmla="*/ 844866 h 958215"/>
              <a:gd name="connsiteX7" fmla="*/ 348616 w 745808"/>
              <a:gd name="connsiteY7" fmla="*/ 630554 h 958215"/>
              <a:gd name="connsiteX8" fmla="*/ 324803 w 745808"/>
              <a:gd name="connsiteY8" fmla="*/ 605789 h 958215"/>
              <a:gd name="connsiteX9" fmla="*/ 114301 w 745808"/>
              <a:gd name="connsiteY9" fmla="*/ 605789 h 958215"/>
              <a:gd name="connsiteX10" fmla="*/ 425768 w 745808"/>
              <a:gd name="connsiteY10" fmla="*/ 604837 h 958215"/>
              <a:gd name="connsiteX11" fmla="*/ 397193 w 745808"/>
              <a:gd name="connsiteY11" fmla="*/ 633412 h 958215"/>
              <a:gd name="connsiteX12" fmla="*/ 397193 w 745808"/>
              <a:gd name="connsiteY12" fmla="*/ 843914 h 958215"/>
              <a:gd name="connsiteX13" fmla="*/ 423863 w 745808"/>
              <a:gd name="connsiteY13" fmla="*/ 868679 h 958215"/>
              <a:gd name="connsiteX14" fmla="*/ 526733 w 745808"/>
              <a:gd name="connsiteY14" fmla="*/ 868679 h 958215"/>
              <a:gd name="connsiteX15" fmla="*/ 629603 w 745808"/>
              <a:gd name="connsiteY15" fmla="*/ 867727 h 958215"/>
              <a:gd name="connsiteX16" fmla="*/ 655320 w 745808"/>
              <a:gd name="connsiteY16" fmla="*/ 844867 h 958215"/>
              <a:gd name="connsiteX17" fmla="*/ 655320 w 745808"/>
              <a:gd name="connsiteY17" fmla="*/ 630554 h 958215"/>
              <a:gd name="connsiteX18" fmla="*/ 628650 w 745808"/>
              <a:gd name="connsiteY18" fmla="*/ 604837 h 958215"/>
              <a:gd name="connsiteX19" fmla="*/ 425768 w 745808"/>
              <a:gd name="connsiteY19" fmla="*/ 604837 h 958215"/>
              <a:gd name="connsiteX20" fmla="*/ 109538 w 745808"/>
              <a:gd name="connsiteY20" fmla="*/ 529589 h 958215"/>
              <a:gd name="connsiteX21" fmla="*/ 89536 w 745808"/>
              <a:gd name="connsiteY21" fmla="*/ 541019 h 958215"/>
              <a:gd name="connsiteX22" fmla="*/ 110491 w 745808"/>
              <a:gd name="connsiteY22" fmla="*/ 556259 h 958215"/>
              <a:gd name="connsiteX23" fmla="*/ 217171 w 745808"/>
              <a:gd name="connsiteY23" fmla="*/ 556259 h 958215"/>
              <a:gd name="connsiteX24" fmla="*/ 327661 w 745808"/>
              <a:gd name="connsiteY24" fmla="*/ 557212 h 958215"/>
              <a:gd name="connsiteX25" fmla="*/ 347663 w 745808"/>
              <a:gd name="connsiteY25" fmla="*/ 544829 h 958215"/>
              <a:gd name="connsiteX26" fmla="*/ 326708 w 745808"/>
              <a:gd name="connsiteY26" fmla="*/ 529589 h 958215"/>
              <a:gd name="connsiteX27" fmla="*/ 109538 w 745808"/>
              <a:gd name="connsiteY27" fmla="*/ 529589 h 958215"/>
              <a:gd name="connsiteX28" fmla="*/ 420053 w 745808"/>
              <a:gd name="connsiteY28" fmla="*/ 528637 h 958215"/>
              <a:gd name="connsiteX29" fmla="*/ 398145 w 745808"/>
              <a:gd name="connsiteY29" fmla="*/ 542924 h 958215"/>
              <a:gd name="connsiteX30" fmla="*/ 421005 w 745808"/>
              <a:gd name="connsiteY30" fmla="*/ 556259 h 958215"/>
              <a:gd name="connsiteX31" fmla="*/ 523875 w 745808"/>
              <a:gd name="connsiteY31" fmla="*/ 556259 h 958215"/>
              <a:gd name="connsiteX32" fmla="*/ 635318 w 745808"/>
              <a:gd name="connsiteY32" fmla="*/ 556259 h 958215"/>
              <a:gd name="connsiteX33" fmla="*/ 655320 w 745808"/>
              <a:gd name="connsiteY33" fmla="*/ 543877 h 958215"/>
              <a:gd name="connsiteX34" fmla="*/ 634365 w 745808"/>
              <a:gd name="connsiteY34" fmla="*/ 528637 h 958215"/>
              <a:gd name="connsiteX35" fmla="*/ 420053 w 745808"/>
              <a:gd name="connsiteY35" fmla="*/ 528637 h 958215"/>
              <a:gd name="connsiteX36" fmla="*/ 522923 w 745808"/>
              <a:gd name="connsiteY36" fmla="*/ 452437 h 958215"/>
              <a:gd name="connsiteX37" fmla="*/ 420053 w 745808"/>
              <a:gd name="connsiteY37" fmla="*/ 453389 h 958215"/>
              <a:gd name="connsiteX38" fmla="*/ 397193 w 745808"/>
              <a:gd name="connsiteY38" fmla="*/ 465772 h 958215"/>
              <a:gd name="connsiteX39" fmla="*/ 418148 w 745808"/>
              <a:gd name="connsiteY39" fmla="*/ 481012 h 958215"/>
              <a:gd name="connsiteX40" fmla="*/ 635318 w 745808"/>
              <a:gd name="connsiteY40" fmla="*/ 481012 h 958215"/>
              <a:gd name="connsiteX41" fmla="*/ 654368 w 745808"/>
              <a:gd name="connsiteY41" fmla="*/ 467677 h 958215"/>
              <a:gd name="connsiteX42" fmla="*/ 633413 w 745808"/>
              <a:gd name="connsiteY42" fmla="*/ 452437 h 958215"/>
              <a:gd name="connsiteX43" fmla="*/ 522923 w 745808"/>
              <a:gd name="connsiteY43" fmla="*/ 452437 h 958215"/>
              <a:gd name="connsiteX44" fmla="*/ 113348 w 745808"/>
              <a:gd name="connsiteY44" fmla="*/ 452437 h 958215"/>
              <a:gd name="connsiteX45" fmla="*/ 88583 w 745808"/>
              <a:gd name="connsiteY45" fmla="*/ 467677 h 958215"/>
              <a:gd name="connsiteX46" fmla="*/ 112396 w 745808"/>
              <a:gd name="connsiteY46" fmla="*/ 481012 h 958215"/>
              <a:gd name="connsiteX47" fmla="*/ 220028 w 745808"/>
              <a:gd name="connsiteY47" fmla="*/ 481012 h 958215"/>
              <a:gd name="connsiteX48" fmla="*/ 322898 w 745808"/>
              <a:gd name="connsiteY48" fmla="*/ 480059 h 958215"/>
              <a:gd name="connsiteX49" fmla="*/ 347663 w 745808"/>
              <a:gd name="connsiteY49" fmla="*/ 464819 h 958215"/>
              <a:gd name="connsiteX50" fmla="*/ 323851 w 745808"/>
              <a:gd name="connsiteY50" fmla="*/ 452437 h 958215"/>
              <a:gd name="connsiteX51" fmla="*/ 113348 w 745808"/>
              <a:gd name="connsiteY51" fmla="*/ 452437 h 958215"/>
              <a:gd name="connsiteX52" fmla="*/ 401003 w 745808"/>
              <a:gd name="connsiteY52" fmla="*/ 390525 h 958215"/>
              <a:gd name="connsiteX53" fmla="*/ 400050 w 745808"/>
              <a:gd name="connsiteY53" fmla="*/ 398145 h 958215"/>
              <a:gd name="connsiteX54" fmla="*/ 650558 w 745808"/>
              <a:gd name="connsiteY54" fmla="*/ 398145 h 958215"/>
              <a:gd name="connsiteX55" fmla="*/ 650558 w 745808"/>
              <a:gd name="connsiteY55" fmla="*/ 390525 h 958215"/>
              <a:gd name="connsiteX56" fmla="*/ 401003 w 745808"/>
              <a:gd name="connsiteY56" fmla="*/ 390525 h 958215"/>
              <a:gd name="connsiteX57" fmla="*/ 219076 w 745808"/>
              <a:gd name="connsiteY57" fmla="*/ 389572 h 958215"/>
              <a:gd name="connsiteX58" fmla="*/ 40006 w 745808"/>
              <a:gd name="connsiteY58" fmla="*/ 395287 h 958215"/>
              <a:gd name="connsiteX59" fmla="*/ 219076 w 745808"/>
              <a:gd name="connsiteY59" fmla="*/ 401002 h 958215"/>
              <a:gd name="connsiteX60" fmla="*/ 398146 w 745808"/>
              <a:gd name="connsiteY60" fmla="*/ 395287 h 958215"/>
              <a:gd name="connsiteX61" fmla="*/ 219076 w 745808"/>
              <a:gd name="connsiteY61" fmla="*/ 389572 h 958215"/>
              <a:gd name="connsiteX62" fmla="*/ 419100 w 745808"/>
              <a:gd name="connsiteY62" fmla="*/ 302894 h 958215"/>
              <a:gd name="connsiteX63" fmla="*/ 399098 w 745808"/>
              <a:gd name="connsiteY63" fmla="*/ 314324 h 958215"/>
              <a:gd name="connsiteX64" fmla="*/ 418148 w 745808"/>
              <a:gd name="connsiteY64" fmla="*/ 326707 h 958215"/>
              <a:gd name="connsiteX65" fmla="*/ 525780 w 745808"/>
              <a:gd name="connsiteY65" fmla="*/ 326707 h 958215"/>
              <a:gd name="connsiteX66" fmla="*/ 632460 w 745808"/>
              <a:gd name="connsiteY66" fmla="*/ 326707 h 958215"/>
              <a:gd name="connsiteX67" fmla="*/ 652463 w 745808"/>
              <a:gd name="connsiteY67" fmla="*/ 315277 h 958215"/>
              <a:gd name="connsiteX68" fmla="*/ 633413 w 745808"/>
              <a:gd name="connsiteY68" fmla="*/ 302894 h 958215"/>
              <a:gd name="connsiteX69" fmla="*/ 419100 w 745808"/>
              <a:gd name="connsiteY69" fmla="*/ 302894 h 958215"/>
              <a:gd name="connsiteX70" fmla="*/ 108585 w 745808"/>
              <a:gd name="connsiteY70" fmla="*/ 300990 h 958215"/>
              <a:gd name="connsiteX71" fmla="*/ 88583 w 745808"/>
              <a:gd name="connsiteY71" fmla="*/ 317182 h 958215"/>
              <a:gd name="connsiteX72" fmla="*/ 109538 w 745808"/>
              <a:gd name="connsiteY72" fmla="*/ 328612 h 958215"/>
              <a:gd name="connsiteX73" fmla="*/ 216218 w 745808"/>
              <a:gd name="connsiteY73" fmla="*/ 328612 h 958215"/>
              <a:gd name="connsiteX74" fmla="*/ 327660 w 745808"/>
              <a:gd name="connsiteY74" fmla="*/ 328612 h 958215"/>
              <a:gd name="connsiteX75" fmla="*/ 347663 w 745808"/>
              <a:gd name="connsiteY75" fmla="*/ 316230 h 958215"/>
              <a:gd name="connsiteX76" fmla="*/ 326708 w 745808"/>
              <a:gd name="connsiteY76" fmla="*/ 300990 h 958215"/>
              <a:gd name="connsiteX77" fmla="*/ 108585 w 745808"/>
              <a:gd name="connsiteY77" fmla="*/ 300990 h 958215"/>
              <a:gd name="connsiteX78" fmla="*/ 108586 w 745808"/>
              <a:gd name="connsiteY78" fmla="*/ 226695 h 958215"/>
              <a:gd name="connsiteX79" fmla="*/ 89536 w 745808"/>
              <a:gd name="connsiteY79" fmla="*/ 239077 h 958215"/>
              <a:gd name="connsiteX80" fmla="*/ 108586 w 745808"/>
              <a:gd name="connsiteY80" fmla="*/ 251460 h 958215"/>
              <a:gd name="connsiteX81" fmla="*/ 216219 w 745808"/>
              <a:gd name="connsiteY81" fmla="*/ 251460 h 958215"/>
              <a:gd name="connsiteX82" fmla="*/ 326708 w 745808"/>
              <a:gd name="connsiteY82" fmla="*/ 251460 h 958215"/>
              <a:gd name="connsiteX83" fmla="*/ 345758 w 745808"/>
              <a:gd name="connsiteY83" fmla="*/ 239077 h 958215"/>
              <a:gd name="connsiteX84" fmla="*/ 326708 w 745808"/>
              <a:gd name="connsiteY84" fmla="*/ 226695 h 958215"/>
              <a:gd name="connsiteX85" fmla="*/ 108586 w 745808"/>
              <a:gd name="connsiteY85" fmla="*/ 226695 h 958215"/>
              <a:gd name="connsiteX86" fmla="*/ 421958 w 745808"/>
              <a:gd name="connsiteY86" fmla="*/ 226694 h 958215"/>
              <a:gd name="connsiteX87" fmla="*/ 400050 w 745808"/>
              <a:gd name="connsiteY87" fmla="*/ 240029 h 958215"/>
              <a:gd name="connsiteX88" fmla="*/ 423863 w 745808"/>
              <a:gd name="connsiteY88" fmla="*/ 251459 h 958215"/>
              <a:gd name="connsiteX89" fmla="*/ 526733 w 745808"/>
              <a:gd name="connsiteY89" fmla="*/ 251459 h 958215"/>
              <a:gd name="connsiteX90" fmla="*/ 630555 w 745808"/>
              <a:gd name="connsiteY90" fmla="*/ 251459 h 958215"/>
              <a:gd name="connsiteX91" fmla="*/ 654368 w 745808"/>
              <a:gd name="connsiteY91" fmla="*/ 240029 h 958215"/>
              <a:gd name="connsiteX92" fmla="*/ 632460 w 745808"/>
              <a:gd name="connsiteY92" fmla="*/ 226694 h 958215"/>
              <a:gd name="connsiteX93" fmla="*/ 421958 w 745808"/>
              <a:gd name="connsiteY93" fmla="*/ 226694 h 958215"/>
              <a:gd name="connsiteX94" fmla="*/ 417195 w 745808"/>
              <a:gd name="connsiteY94" fmla="*/ 152399 h 958215"/>
              <a:gd name="connsiteX95" fmla="*/ 400050 w 745808"/>
              <a:gd name="connsiteY95" fmla="*/ 161924 h 958215"/>
              <a:gd name="connsiteX96" fmla="*/ 417195 w 745808"/>
              <a:gd name="connsiteY96" fmla="*/ 175259 h 958215"/>
              <a:gd name="connsiteX97" fmla="*/ 523875 w 745808"/>
              <a:gd name="connsiteY97" fmla="*/ 175259 h 958215"/>
              <a:gd name="connsiteX98" fmla="*/ 635318 w 745808"/>
              <a:gd name="connsiteY98" fmla="*/ 176212 h 958215"/>
              <a:gd name="connsiteX99" fmla="*/ 654368 w 745808"/>
              <a:gd name="connsiteY99" fmla="*/ 163829 h 958215"/>
              <a:gd name="connsiteX100" fmla="*/ 634365 w 745808"/>
              <a:gd name="connsiteY100" fmla="*/ 152399 h 958215"/>
              <a:gd name="connsiteX101" fmla="*/ 417195 w 745808"/>
              <a:gd name="connsiteY101" fmla="*/ 152399 h 958215"/>
              <a:gd name="connsiteX102" fmla="*/ 109538 w 745808"/>
              <a:gd name="connsiteY102" fmla="*/ 151447 h 958215"/>
              <a:gd name="connsiteX103" fmla="*/ 90488 w 745808"/>
              <a:gd name="connsiteY103" fmla="*/ 162877 h 958215"/>
              <a:gd name="connsiteX104" fmla="*/ 110490 w 745808"/>
              <a:gd name="connsiteY104" fmla="*/ 175260 h 958215"/>
              <a:gd name="connsiteX105" fmla="*/ 217170 w 745808"/>
              <a:gd name="connsiteY105" fmla="*/ 175260 h 958215"/>
              <a:gd name="connsiteX106" fmla="*/ 327660 w 745808"/>
              <a:gd name="connsiteY106" fmla="*/ 175260 h 958215"/>
              <a:gd name="connsiteX107" fmla="*/ 346710 w 745808"/>
              <a:gd name="connsiteY107" fmla="*/ 162877 h 958215"/>
              <a:gd name="connsiteX108" fmla="*/ 326708 w 745808"/>
              <a:gd name="connsiteY108" fmla="*/ 151447 h 958215"/>
              <a:gd name="connsiteX109" fmla="*/ 109538 w 745808"/>
              <a:gd name="connsiteY109" fmla="*/ 151447 h 958215"/>
              <a:gd name="connsiteX110" fmla="*/ 405766 w 745808"/>
              <a:gd name="connsiteY110" fmla="*/ 92392 h 958215"/>
              <a:gd name="connsiteX111" fmla="*/ 405766 w 745808"/>
              <a:gd name="connsiteY111" fmla="*/ 97155 h 958215"/>
              <a:gd name="connsiteX112" fmla="*/ 647701 w 745808"/>
              <a:gd name="connsiteY112" fmla="*/ 97155 h 958215"/>
              <a:gd name="connsiteX113" fmla="*/ 647701 w 745808"/>
              <a:gd name="connsiteY113" fmla="*/ 92392 h 958215"/>
              <a:gd name="connsiteX114" fmla="*/ 405766 w 745808"/>
              <a:gd name="connsiteY114" fmla="*/ 92392 h 958215"/>
              <a:gd name="connsiteX115" fmla="*/ 95250 w 745808"/>
              <a:gd name="connsiteY115" fmla="*/ 92392 h 958215"/>
              <a:gd name="connsiteX116" fmla="*/ 94298 w 745808"/>
              <a:gd name="connsiteY116" fmla="*/ 97155 h 958215"/>
              <a:gd name="connsiteX117" fmla="*/ 340995 w 745808"/>
              <a:gd name="connsiteY117" fmla="*/ 97155 h 958215"/>
              <a:gd name="connsiteX118" fmla="*/ 340995 w 745808"/>
              <a:gd name="connsiteY118" fmla="*/ 92392 h 958215"/>
              <a:gd name="connsiteX119" fmla="*/ 95250 w 745808"/>
              <a:gd name="connsiteY119" fmla="*/ 92392 h 958215"/>
              <a:gd name="connsiteX120" fmla="*/ 38100 w 745808"/>
              <a:gd name="connsiteY120" fmla="*/ 0 h 958215"/>
              <a:gd name="connsiteX121" fmla="*/ 708660 w 745808"/>
              <a:gd name="connsiteY121" fmla="*/ 0 h 958215"/>
              <a:gd name="connsiteX122" fmla="*/ 745808 w 745808"/>
              <a:gd name="connsiteY122" fmla="*/ 35243 h 958215"/>
              <a:gd name="connsiteX123" fmla="*/ 745808 w 745808"/>
              <a:gd name="connsiteY123" fmla="*/ 923925 h 958215"/>
              <a:gd name="connsiteX124" fmla="*/ 711518 w 745808"/>
              <a:gd name="connsiteY124" fmla="*/ 958215 h 958215"/>
              <a:gd name="connsiteX125" fmla="*/ 37148 w 745808"/>
              <a:gd name="connsiteY125" fmla="*/ 958215 h 958215"/>
              <a:gd name="connsiteX126" fmla="*/ 0 w 745808"/>
              <a:gd name="connsiteY126" fmla="*/ 922973 h 958215"/>
              <a:gd name="connsiteX127" fmla="*/ 953 w 745808"/>
              <a:gd name="connsiteY127" fmla="*/ 478155 h 958215"/>
              <a:gd name="connsiteX128" fmla="*/ 0 w 745808"/>
              <a:gd name="connsiteY128" fmla="*/ 38100 h 958215"/>
              <a:gd name="connsiteX129" fmla="*/ 38100 w 745808"/>
              <a:gd name="connsiteY129" fmla="*/ 0 h 958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745808" h="958215">
                <a:moveTo>
                  <a:pt x="114301" y="605789"/>
                </a:moveTo>
                <a:cubicBezTo>
                  <a:pt x="94298" y="605789"/>
                  <a:pt x="87631" y="613409"/>
                  <a:pt x="88583" y="632459"/>
                </a:cubicBezTo>
                <a:cubicBezTo>
                  <a:pt x="89536" y="666749"/>
                  <a:pt x="88583" y="701039"/>
                  <a:pt x="88583" y="735329"/>
                </a:cubicBezTo>
                <a:cubicBezTo>
                  <a:pt x="88583" y="771524"/>
                  <a:pt x="88583" y="806766"/>
                  <a:pt x="87631" y="842962"/>
                </a:cubicBezTo>
                <a:cubicBezTo>
                  <a:pt x="87631" y="862964"/>
                  <a:pt x="94298" y="869632"/>
                  <a:pt x="114301" y="869632"/>
                </a:cubicBezTo>
                <a:cubicBezTo>
                  <a:pt x="184786" y="868679"/>
                  <a:pt x="254319" y="868679"/>
                  <a:pt x="324803" y="869632"/>
                </a:cubicBezTo>
                <a:cubicBezTo>
                  <a:pt x="343853" y="869632"/>
                  <a:pt x="348616" y="862964"/>
                  <a:pt x="348616" y="844866"/>
                </a:cubicBezTo>
                <a:cubicBezTo>
                  <a:pt x="347663" y="773429"/>
                  <a:pt x="347663" y="701991"/>
                  <a:pt x="348616" y="630554"/>
                </a:cubicBezTo>
                <a:cubicBezTo>
                  <a:pt x="348616" y="612457"/>
                  <a:pt x="342901" y="605789"/>
                  <a:pt x="324803" y="605789"/>
                </a:cubicBezTo>
                <a:cubicBezTo>
                  <a:pt x="254319" y="606742"/>
                  <a:pt x="184786" y="606742"/>
                  <a:pt x="114301" y="605789"/>
                </a:cubicBezTo>
                <a:close/>
                <a:moveTo>
                  <a:pt x="425768" y="604837"/>
                </a:moveTo>
                <a:cubicBezTo>
                  <a:pt x="404813" y="604837"/>
                  <a:pt x="397193" y="611504"/>
                  <a:pt x="397193" y="633412"/>
                </a:cubicBezTo>
                <a:cubicBezTo>
                  <a:pt x="398145" y="703897"/>
                  <a:pt x="399098" y="773429"/>
                  <a:pt x="397193" y="843914"/>
                </a:cubicBezTo>
                <a:cubicBezTo>
                  <a:pt x="397193" y="865822"/>
                  <a:pt x="405765" y="869632"/>
                  <a:pt x="423863" y="868679"/>
                </a:cubicBezTo>
                <a:cubicBezTo>
                  <a:pt x="458153" y="867727"/>
                  <a:pt x="492443" y="868679"/>
                  <a:pt x="526733" y="868679"/>
                </a:cubicBezTo>
                <a:cubicBezTo>
                  <a:pt x="561023" y="868679"/>
                  <a:pt x="595313" y="867727"/>
                  <a:pt x="629603" y="867727"/>
                </a:cubicBezTo>
                <a:cubicBezTo>
                  <a:pt x="646748" y="868679"/>
                  <a:pt x="655320" y="864870"/>
                  <a:pt x="655320" y="844867"/>
                </a:cubicBezTo>
                <a:cubicBezTo>
                  <a:pt x="654368" y="773429"/>
                  <a:pt x="654368" y="701992"/>
                  <a:pt x="655320" y="630554"/>
                </a:cubicBezTo>
                <a:cubicBezTo>
                  <a:pt x="655320" y="610552"/>
                  <a:pt x="648653" y="604837"/>
                  <a:pt x="628650" y="604837"/>
                </a:cubicBezTo>
                <a:cubicBezTo>
                  <a:pt x="561023" y="605789"/>
                  <a:pt x="493395" y="605789"/>
                  <a:pt x="425768" y="604837"/>
                </a:cubicBezTo>
                <a:close/>
                <a:moveTo>
                  <a:pt x="109538" y="529589"/>
                </a:moveTo>
                <a:cubicBezTo>
                  <a:pt x="100966" y="529589"/>
                  <a:pt x="90488" y="527684"/>
                  <a:pt x="89536" y="541019"/>
                </a:cubicBezTo>
                <a:cubicBezTo>
                  <a:pt x="88583" y="556259"/>
                  <a:pt x="100013" y="556259"/>
                  <a:pt x="110491" y="556259"/>
                </a:cubicBezTo>
                <a:cubicBezTo>
                  <a:pt x="145733" y="556259"/>
                  <a:pt x="181928" y="556259"/>
                  <a:pt x="217171" y="556259"/>
                </a:cubicBezTo>
                <a:cubicBezTo>
                  <a:pt x="253366" y="556259"/>
                  <a:pt x="290513" y="556259"/>
                  <a:pt x="327661" y="557212"/>
                </a:cubicBezTo>
                <a:cubicBezTo>
                  <a:pt x="336233" y="557212"/>
                  <a:pt x="346711" y="557212"/>
                  <a:pt x="347663" y="544829"/>
                </a:cubicBezTo>
                <a:cubicBezTo>
                  <a:pt x="348616" y="529589"/>
                  <a:pt x="337186" y="529589"/>
                  <a:pt x="326708" y="529589"/>
                </a:cubicBezTo>
                <a:cubicBezTo>
                  <a:pt x="254318" y="529589"/>
                  <a:pt x="181928" y="529589"/>
                  <a:pt x="109538" y="529589"/>
                </a:cubicBezTo>
                <a:close/>
                <a:moveTo>
                  <a:pt x="420053" y="528637"/>
                </a:moveTo>
                <a:cubicBezTo>
                  <a:pt x="409575" y="528637"/>
                  <a:pt x="398145" y="527684"/>
                  <a:pt x="398145" y="542924"/>
                </a:cubicBezTo>
                <a:cubicBezTo>
                  <a:pt x="399098" y="559117"/>
                  <a:pt x="411480" y="556259"/>
                  <a:pt x="421005" y="556259"/>
                </a:cubicBezTo>
                <a:cubicBezTo>
                  <a:pt x="455295" y="556259"/>
                  <a:pt x="489585" y="556259"/>
                  <a:pt x="523875" y="556259"/>
                </a:cubicBezTo>
                <a:cubicBezTo>
                  <a:pt x="560070" y="556259"/>
                  <a:pt x="597218" y="556259"/>
                  <a:pt x="635318" y="556259"/>
                </a:cubicBezTo>
                <a:cubicBezTo>
                  <a:pt x="643890" y="556259"/>
                  <a:pt x="654368" y="556259"/>
                  <a:pt x="655320" y="543877"/>
                </a:cubicBezTo>
                <a:cubicBezTo>
                  <a:pt x="656273" y="528637"/>
                  <a:pt x="644843" y="528637"/>
                  <a:pt x="634365" y="528637"/>
                </a:cubicBezTo>
                <a:cubicBezTo>
                  <a:pt x="562928" y="528637"/>
                  <a:pt x="491490" y="528637"/>
                  <a:pt x="420053" y="528637"/>
                </a:cubicBezTo>
                <a:close/>
                <a:moveTo>
                  <a:pt x="522923" y="452437"/>
                </a:moveTo>
                <a:cubicBezTo>
                  <a:pt x="488633" y="452437"/>
                  <a:pt x="454343" y="452437"/>
                  <a:pt x="420053" y="453389"/>
                </a:cubicBezTo>
                <a:cubicBezTo>
                  <a:pt x="410528" y="453389"/>
                  <a:pt x="398145" y="450532"/>
                  <a:pt x="397193" y="465772"/>
                </a:cubicBezTo>
                <a:cubicBezTo>
                  <a:pt x="396240" y="480060"/>
                  <a:pt x="407670" y="481012"/>
                  <a:pt x="418148" y="481012"/>
                </a:cubicBezTo>
                <a:cubicBezTo>
                  <a:pt x="490538" y="481012"/>
                  <a:pt x="562928" y="481012"/>
                  <a:pt x="635318" y="481012"/>
                </a:cubicBezTo>
                <a:cubicBezTo>
                  <a:pt x="643890" y="481012"/>
                  <a:pt x="653415" y="480060"/>
                  <a:pt x="654368" y="467677"/>
                </a:cubicBezTo>
                <a:cubicBezTo>
                  <a:pt x="655320" y="452437"/>
                  <a:pt x="643890" y="452437"/>
                  <a:pt x="633413" y="452437"/>
                </a:cubicBezTo>
                <a:cubicBezTo>
                  <a:pt x="596265" y="452437"/>
                  <a:pt x="560070" y="452437"/>
                  <a:pt x="522923" y="452437"/>
                </a:cubicBezTo>
                <a:close/>
                <a:moveTo>
                  <a:pt x="113348" y="452437"/>
                </a:moveTo>
                <a:cubicBezTo>
                  <a:pt x="101918" y="452437"/>
                  <a:pt x="87631" y="449579"/>
                  <a:pt x="88583" y="467677"/>
                </a:cubicBezTo>
                <a:cubicBezTo>
                  <a:pt x="89536" y="481964"/>
                  <a:pt x="101918" y="481012"/>
                  <a:pt x="112396" y="481012"/>
                </a:cubicBezTo>
                <a:cubicBezTo>
                  <a:pt x="148591" y="481012"/>
                  <a:pt x="183833" y="481012"/>
                  <a:pt x="220028" y="481012"/>
                </a:cubicBezTo>
                <a:cubicBezTo>
                  <a:pt x="254318" y="481012"/>
                  <a:pt x="288608" y="481012"/>
                  <a:pt x="322898" y="480059"/>
                </a:cubicBezTo>
                <a:cubicBezTo>
                  <a:pt x="334328" y="480059"/>
                  <a:pt x="348616" y="482917"/>
                  <a:pt x="347663" y="464819"/>
                </a:cubicBezTo>
                <a:cubicBezTo>
                  <a:pt x="346711" y="450532"/>
                  <a:pt x="333376" y="452437"/>
                  <a:pt x="323851" y="452437"/>
                </a:cubicBezTo>
                <a:cubicBezTo>
                  <a:pt x="253366" y="452437"/>
                  <a:pt x="183833" y="452437"/>
                  <a:pt x="113348" y="452437"/>
                </a:cubicBezTo>
                <a:close/>
                <a:moveTo>
                  <a:pt x="401003" y="390525"/>
                </a:moveTo>
                <a:cubicBezTo>
                  <a:pt x="401003" y="393382"/>
                  <a:pt x="401003" y="395288"/>
                  <a:pt x="400050" y="398145"/>
                </a:cubicBezTo>
                <a:cubicBezTo>
                  <a:pt x="483870" y="398145"/>
                  <a:pt x="566738" y="398145"/>
                  <a:pt x="650558" y="398145"/>
                </a:cubicBezTo>
                <a:cubicBezTo>
                  <a:pt x="650558" y="395288"/>
                  <a:pt x="650558" y="393382"/>
                  <a:pt x="650558" y="390525"/>
                </a:cubicBezTo>
                <a:cubicBezTo>
                  <a:pt x="567690" y="390525"/>
                  <a:pt x="483870" y="390525"/>
                  <a:pt x="401003" y="390525"/>
                </a:cubicBezTo>
                <a:close/>
                <a:moveTo>
                  <a:pt x="219076" y="389572"/>
                </a:moveTo>
                <a:cubicBezTo>
                  <a:pt x="120178" y="389572"/>
                  <a:pt x="40006" y="392131"/>
                  <a:pt x="40006" y="395287"/>
                </a:cubicBezTo>
                <a:cubicBezTo>
                  <a:pt x="40006" y="398443"/>
                  <a:pt x="120178" y="401002"/>
                  <a:pt x="219076" y="401002"/>
                </a:cubicBezTo>
                <a:cubicBezTo>
                  <a:pt x="317974" y="401002"/>
                  <a:pt x="398146" y="398443"/>
                  <a:pt x="398146" y="395287"/>
                </a:cubicBezTo>
                <a:cubicBezTo>
                  <a:pt x="398146" y="392131"/>
                  <a:pt x="317974" y="389572"/>
                  <a:pt x="219076" y="389572"/>
                </a:cubicBezTo>
                <a:close/>
                <a:moveTo>
                  <a:pt x="419100" y="302894"/>
                </a:moveTo>
                <a:cubicBezTo>
                  <a:pt x="410528" y="302894"/>
                  <a:pt x="399098" y="300989"/>
                  <a:pt x="399098" y="314324"/>
                </a:cubicBezTo>
                <a:cubicBezTo>
                  <a:pt x="398145" y="327659"/>
                  <a:pt x="409575" y="326707"/>
                  <a:pt x="418148" y="326707"/>
                </a:cubicBezTo>
                <a:cubicBezTo>
                  <a:pt x="454343" y="326707"/>
                  <a:pt x="489585" y="326707"/>
                  <a:pt x="525780" y="326707"/>
                </a:cubicBezTo>
                <a:cubicBezTo>
                  <a:pt x="561975" y="326707"/>
                  <a:pt x="597218" y="326707"/>
                  <a:pt x="632460" y="326707"/>
                </a:cubicBezTo>
                <a:cubicBezTo>
                  <a:pt x="641033" y="326707"/>
                  <a:pt x="652463" y="327659"/>
                  <a:pt x="652463" y="315277"/>
                </a:cubicBezTo>
                <a:cubicBezTo>
                  <a:pt x="653415" y="301942"/>
                  <a:pt x="641985" y="302894"/>
                  <a:pt x="633413" y="302894"/>
                </a:cubicBezTo>
                <a:cubicBezTo>
                  <a:pt x="561975" y="302894"/>
                  <a:pt x="490538" y="302894"/>
                  <a:pt x="419100" y="302894"/>
                </a:cubicBezTo>
                <a:close/>
                <a:moveTo>
                  <a:pt x="108585" y="300990"/>
                </a:moveTo>
                <a:cubicBezTo>
                  <a:pt x="97155" y="300990"/>
                  <a:pt x="87630" y="302895"/>
                  <a:pt x="88583" y="317182"/>
                </a:cubicBezTo>
                <a:cubicBezTo>
                  <a:pt x="90488" y="329565"/>
                  <a:pt x="100965" y="328612"/>
                  <a:pt x="109538" y="328612"/>
                </a:cubicBezTo>
                <a:cubicBezTo>
                  <a:pt x="144780" y="328612"/>
                  <a:pt x="180975" y="328612"/>
                  <a:pt x="216218" y="328612"/>
                </a:cubicBezTo>
                <a:cubicBezTo>
                  <a:pt x="253365" y="328612"/>
                  <a:pt x="290513" y="328612"/>
                  <a:pt x="327660" y="328612"/>
                </a:cubicBezTo>
                <a:cubicBezTo>
                  <a:pt x="336233" y="328612"/>
                  <a:pt x="346710" y="328612"/>
                  <a:pt x="347663" y="316230"/>
                </a:cubicBezTo>
                <a:cubicBezTo>
                  <a:pt x="348615" y="301943"/>
                  <a:pt x="337185" y="300990"/>
                  <a:pt x="326708" y="300990"/>
                </a:cubicBezTo>
                <a:cubicBezTo>
                  <a:pt x="254318" y="300990"/>
                  <a:pt x="180975" y="300990"/>
                  <a:pt x="108585" y="300990"/>
                </a:cubicBezTo>
                <a:close/>
                <a:moveTo>
                  <a:pt x="108586" y="226695"/>
                </a:moveTo>
                <a:cubicBezTo>
                  <a:pt x="100013" y="226695"/>
                  <a:pt x="89536" y="225742"/>
                  <a:pt x="89536" y="239077"/>
                </a:cubicBezTo>
                <a:cubicBezTo>
                  <a:pt x="89536" y="252412"/>
                  <a:pt x="99061" y="251460"/>
                  <a:pt x="108586" y="251460"/>
                </a:cubicBezTo>
                <a:cubicBezTo>
                  <a:pt x="144781" y="251460"/>
                  <a:pt x="180024" y="251460"/>
                  <a:pt x="216219" y="251460"/>
                </a:cubicBezTo>
                <a:cubicBezTo>
                  <a:pt x="253366" y="251460"/>
                  <a:pt x="290513" y="251460"/>
                  <a:pt x="326708" y="251460"/>
                </a:cubicBezTo>
                <a:cubicBezTo>
                  <a:pt x="335281" y="251460"/>
                  <a:pt x="345758" y="252412"/>
                  <a:pt x="345758" y="239077"/>
                </a:cubicBezTo>
                <a:cubicBezTo>
                  <a:pt x="345758" y="225742"/>
                  <a:pt x="335281" y="226695"/>
                  <a:pt x="326708" y="226695"/>
                </a:cubicBezTo>
                <a:cubicBezTo>
                  <a:pt x="254319" y="226695"/>
                  <a:pt x="180976" y="226695"/>
                  <a:pt x="108586" y="226695"/>
                </a:cubicBezTo>
                <a:close/>
                <a:moveTo>
                  <a:pt x="421958" y="226694"/>
                </a:moveTo>
                <a:cubicBezTo>
                  <a:pt x="412433" y="226694"/>
                  <a:pt x="399098" y="223837"/>
                  <a:pt x="400050" y="240029"/>
                </a:cubicBezTo>
                <a:cubicBezTo>
                  <a:pt x="401003" y="255269"/>
                  <a:pt x="414338" y="251459"/>
                  <a:pt x="423863" y="251459"/>
                </a:cubicBezTo>
                <a:cubicBezTo>
                  <a:pt x="458153" y="251459"/>
                  <a:pt x="492443" y="251459"/>
                  <a:pt x="526733" y="251459"/>
                </a:cubicBezTo>
                <a:cubicBezTo>
                  <a:pt x="561023" y="251459"/>
                  <a:pt x="595313" y="251459"/>
                  <a:pt x="630555" y="251459"/>
                </a:cubicBezTo>
                <a:cubicBezTo>
                  <a:pt x="640080" y="251459"/>
                  <a:pt x="653415" y="254317"/>
                  <a:pt x="654368" y="240029"/>
                </a:cubicBezTo>
                <a:cubicBezTo>
                  <a:pt x="655320" y="223837"/>
                  <a:pt x="641985" y="226694"/>
                  <a:pt x="632460" y="226694"/>
                </a:cubicBezTo>
                <a:cubicBezTo>
                  <a:pt x="561975" y="226694"/>
                  <a:pt x="492443" y="226694"/>
                  <a:pt x="421958" y="226694"/>
                </a:cubicBezTo>
                <a:close/>
                <a:moveTo>
                  <a:pt x="417195" y="152399"/>
                </a:moveTo>
                <a:cubicBezTo>
                  <a:pt x="409575" y="152399"/>
                  <a:pt x="401003" y="151447"/>
                  <a:pt x="400050" y="161924"/>
                </a:cubicBezTo>
                <a:cubicBezTo>
                  <a:pt x="398145" y="174307"/>
                  <a:pt x="407670" y="175259"/>
                  <a:pt x="417195" y="175259"/>
                </a:cubicBezTo>
                <a:cubicBezTo>
                  <a:pt x="452438" y="175259"/>
                  <a:pt x="488633" y="175259"/>
                  <a:pt x="523875" y="175259"/>
                </a:cubicBezTo>
                <a:cubicBezTo>
                  <a:pt x="561023" y="175259"/>
                  <a:pt x="597218" y="175259"/>
                  <a:pt x="635318" y="176212"/>
                </a:cubicBezTo>
                <a:cubicBezTo>
                  <a:pt x="643890" y="176212"/>
                  <a:pt x="654368" y="176212"/>
                  <a:pt x="654368" y="163829"/>
                </a:cubicBezTo>
                <a:cubicBezTo>
                  <a:pt x="654368" y="150494"/>
                  <a:pt x="642938" y="152399"/>
                  <a:pt x="634365" y="152399"/>
                </a:cubicBezTo>
                <a:cubicBezTo>
                  <a:pt x="561975" y="152399"/>
                  <a:pt x="489585" y="152399"/>
                  <a:pt x="417195" y="152399"/>
                </a:cubicBezTo>
                <a:close/>
                <a:moveTo>
                  <a:pt x="109538" y="151447"/>
                </a:moveTo>
                <a:cubicBezTo>
                  <a:pt x="100965" y="151447"/>
                  <a:pt x="89535" y="149542"/>
                  <a:pt x="90488" y="162877"/>
                </a:cubicBezTo>
                <a:cubicBezTo>
                  <a:pt x="91440" y="176212"/>
                  <a:pt x="101918" y="175260"/>
                  <a:pt x="110490" y="175260"/>
                </a:cubicBezTo>
                <a:cubicBezTo>
                  <a:pt x="145733" y="175260"/>
                  <a:pt x="181928" y="175260"/>
                  <a:pt x="217170" y="175260"/>
                </a:cubicBezTo>
                <a:cubicBezTo>
                  <a:pt x="254318" y="175260"/>
                  <a:pt x="290513" y="175260"/>
                  <a:pt x="327660" y="175260"/>
                </a:cubicBezTo>
                <a:cubicBezTo>
                  <a:pt x="336233" y="175260"/>
                  <a:pt x="346710" y="176212"/>
                  <a:pt x="346710" y="162877"/>
                </a:cubicBezTo>
                <a:cubicBezTo>
                  <a:pt x="345758" y="149542"/>
                  <a:pt x="335280" y="151447"/>
                  <a:pt x="326708" y="151447"/>
                </a:cubicBezTo>
                <a:cubicBezTo>
                  <a:pt x="254318" y="151447"/>
                  <a:pt x="181928" y="151447"/>
                  <a:pt x="109538" y="151447"/>
                </a:cubicBezTo>
                <a:close/>
                <a:moveTo>
                  <a:pt x="405766" y="92392"/>
                </a:moveTo>
                <a:cubicBezTo>
                  <a:pt x="405766" y="94297"/>
                  <a:pt x="405766" y="95250"/>
                  <a:pt x="405766" y="97155"/>
                </a:cubicBezTo>
                <a:cubicBezTo>
                  <a:pt x="486729" y="97155"/>
                  <a:pt x="566738" y="97155"/>
                  <a:pt x="647701" y="97155"/>
                </a:cubicBezTo>
                <a:cubicBezTo>
                  <a:pt x="647701" y="96202"/>
                  <a:pt x="647701" y="94297"/>
                  <a:pt x="647701" y="92392"/>
                </a:cubicBezTo>
                <a:cubicBezTo>
                  <a:pt x="566738" y="92392"/>
                  <a:pt x="486729" y="92392"/>
                  <a:pt x="405766" y="92392"/>
                </a:cubicBezTo>
                <a:close/>
                <a:moveTo>
                  <a:pt x="95250" y="92392"/>
                </a:moveTo>
                <a:cubicBezTo>
                  <a:pt x="95250" y="93345"/>
                  <a:pt x="95250" y="95250"/>
                  <a:pt x="94298" y="97155"/>
                </a:cubicBezTo>
                <a:cubicBezTo>
                  <a:pt x="176213" y="97155"/>
                  <a:pt x="259081" y="97155"/>
                  <a:pt x="340995" y="97155"/>
                </a:cubicBezTo>
                <a:cubicBezTo>
                  <a:pt x="340995" y="95250"/>
                  <a:pt x="340995" y="94297"/>
                  <a:pt x="340995" y="92392"/>
                </a:cubicBezTo>
                <a:cubicBezTo>
                  <a:pt x="259081" y="92392"/>
                  <a:pt x="177165" y="92392"/>
                  <a:pt x="95250" y="92392"/>
                </a:cubicBezTo>
                <a:close/>
                <a:moveTo>
                  <a:pt x="38100" y="0"/>
                </a:moveTo>
                <a:cubicBezTo>
                  <a:pt x="261938" y="1905"/>
                  <a:pt x="484823" y="953"/>
                  <a:pt x="708660" y="0"/>
                </a:cubicBezTo>
                <a:cubicBezTo>
                  <a:pt x="736283" y="0"/>
                  <a:pt x="745808" y="5715"/>
                  <a:pt x="745808" y="35243"/>
                </a:cubicBezTo>
                <a:cubicBezTo>
                  <a:pt x="744855" y="331470"/>
                  <a:pt x="744855" y="627698"/>
                  <a:pt x="745808" y="923925"/>
                </a:cubicBezTo>
                <a:cubicBezTo>
                  <a:pt x="745808" y="950595"/>
                  <a:pt x="738188" y="958215"/>
                  <a:pt x="711518" y="958215"/>
                </a:cubicBezTo>
                <a:cubicBezTo>
                  <a:pt x="486728" y="957263"/>
                  <a:pt x="261938" y="957263"/>
                  <a:pt x="37148" y="958215"/>
                </a:cubicBezTo>
                <a:cubicBezTo>
                  <a:pt x="9525" y="958215"/>
                  <a:pt x="0" y="952500"/>
                  <a:pt x="0" y="922973"/>
                </a:cubicBezTo>
                <a:cubicBezTo>
                  <a:pt x="1905" y="774383"/>
                  <a:pt x="953" y="626745"/>
                  <a:pt x="953" y="478155"/>
                </a:cubicBezTo>
                <a:cubicBezTo>
                  <a:pt x="953" y="331470"/>
                  <a:pt x="1905" y="184785"/>
                  <a:pt x="0" y="38100"/>
                </a:cubicBezTo>
                <a:cubicBezTo>
                  <a:pt x="0" y="8573"/>
                  <a:pt x="7620" y="0"/>
                  <a:pt x="38100" y="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51439FF-77A0-4DD2-84A0-0A8C17E04DB6}"/>
              </a:ext>
            </a:extLst>
          </p:cNvPr>
          <p:cNvSpPr/>
          <p:nvPr/>
        </p:nvSpPr>
        <p:spPr>
          <a:xfrm>
            <a:off x="7610558" y="2763514"/>
            <a:ext cx="581978" cy="735330"/>
          </a:xfrm>
          <a:custGeom>
            <a:avLst/>
            <a:gdLst>
              <a:gd name="connsiteX0" fmla="*/ 409576 w 581978"/>
              <a:gd name="connsiteY0" fmla="*/ 375285 h 735330"/>
              <a:gd name="connsiteX1" fmla="*/ 410528 w 581978"/>
              <a:gd name="connsiteY1" fmla="*/ 494348 h 735330"/>
              <a:gd name="connsiteX2" fmla="*/ 409576 w 581978"/>
              <a:gd name="connsiteY2" fmla="*/ 375285 h 735330"/>
              <a:gd name="connsiteX3" fmla="*/ 289085 w 581978"/>
              <a:gd name="connsiteY3" fmla="*/ 296823 h 735330"/>
              <a:gd name="connsiteX4" fmla="*/ 210503 w 581978"/>
              <a:gd name="connsiteY4" fmla="*/ 321945 h 735330"/>
              <a:gd name="connsiteX5" fmla="*/ 158116 w 581978"/>
              <a:gd name="connsiteY5" fmla="*/ 470536 h 735330"/>
              <a:gd name="connsiteX6" fmla="*/ 288608 w 581978"/>
              <a:gd name="connsiteY6" fmla="*/ 568643 h 735330"/>
              <a:gd name="connsiteX7" fmla="*/ 364808 w 581978"/>
              <a:gd name="connsiteY7" fmla="*/ 547688 h 735330"/>
              <a:gd name="connsiteX8" fmla="*/ 381000 w 581978"/>
              <a:gd name="connsiteY8" fmla="*/ 492443 h 735330"/>
              <a:gd name="connsiteX9" fmla="*/ 381953 w 581978"/>
              <a:gd name="connsiteY9" fmla="*/ 371475 h 735330"/>
              <a:gd name="connsiteX10" fmla="*/ 367666 w 581978"/>
              <a:gd name="connsiteY10" fmla="*/ 320993 h 735330"/>
              <a:gd name="connsiteX11" fmla="*/ 289085 w 581978"/>
              <a:gd name="connsiteY11" fmla="*/ 296823 h 735330"/>
              <a:gd name="connsiteX12" fmla="*/ 291467 w 581978"/>
              <a:gd name="connsiteY12" fmla="*/ 268605 h 735330"/>
              <a:gd name="connsiteX13" fmla="*/ 453392 w 581978"/>
              <a:gd name="connsiteY13" fmla="*/ 433387 h 735330"/>
              <a:gd name="connsiteX14" fmla="*/ 287657 w 581978"/>
              <a:gd name="connsiteY14" fmla="*/ 597218 h 735330"/>
              <a:gd name="connsiteX15" fmla="*/ 124779 w 581978"/>
              <a:gd name="connsiteY15" fmla="*/ 432435 h 735330"/>
              <a:gd name="connsiteX16" fmla="*/ 291467 w 581978"/>
              <a:gd name="connsiteY16" fmla="*/ 268605 h 735330"/>
              <a:gd name="connsiteX17" fmla="*/ 292419 w 581978"/>
              <a:gd name="connsiteY17" fmla="*/ 222885 h 735330"/>
              <a:gd name="connsiteX18" fmla="*/ 78106 w 581978"/>
              <a:gd name="connsiteY18" fmla="*/ 432435 h 735330"/>
              <a:gd name="connsiteX19" fmla="*/ 287656 w 581978"/>
              <a:gd name="connsiteY19" fmla="*/ 642937 h 735330"/>
              <a:gd name="connsiteX20" fmla="*/ 499111 w 581978"/>
              <a:gd name="connsiteY20" fmla="*/ 435292 h 735330"/>
              <a:gd name="connsiteX21" fmla="*/ 292419 w 581978"/>
              <a:gd name="connsiteY21" fmla="*/ 222885 h 735330"/>
              <a:gd name="connsiteX22" fmla="*/ 285751 w 581978"/>
              <a:gd name="connsiteY22" fmla="*/ 197167 h 735330"/>
              <a:gd name="connsiteX23" fmla="*/ 525781 w 581978"/>
              <a:gd name="connsiteY23" fmla="*/ 432435 h 735330"/>
              <a:gd name="connsiteX24" fmla="*/ 287656 w 581978"/>
              <a:gd name="connsiteY24" fmla="*/ 671512 h 735330"/>
              <a:gd name="connsiteX25" fmla="*/ 52389 w 581978"/>
              <a:gd name="connsiteY25" fmla="*/ 434340 h 735330"/>
              <a:gd name="connsiteX26" fmla="*/ 285751 w 581978"/>
              <a:gd name="connsiteY26" fmla="*/ 197167 h 735330"/>
              <a:gd name="connsiteX27" fmla="*/ 55244 w 581978"/>
              <a:gd name="connsiteY27" fmla="*/ 157162 h 735330"/>
              <a:gd name="connsiteX28" fmla="*/ 26669 w 581978"/>
              <a:gd name="connsiteY28" fmla="*/ 187642 h 735330"/>
              <a:gd name="connsiteX29" fmla="*/ 27621 w 581978"/>
              <a:gd name="connsiteY29" fmla="*/ 428624 h 735330"/>
              <a:gd name="connsiteX30" fmla="*/ 26669 w 581978"/>
              <a:gd name="connsiteY30" fmla="*/ 680084 h 735330"/>
              <a:gd name="connsiteX31" fmla="*/ 57149 w 581978"/>
              <a:gd name="connsiteY31" fmla="*/ 709612 h 735330"/>
              <a:gd name="connsiteX32" fmla="*/ 521016 w 581978"/>
              <a:gd name="connsiteY32" fmla="*/ 709612 h 735330"/>
              <a:gd name="connsiteX33" fmla="*/ 552449 w 581978"/>
              <a:gd name="connsiteY33" fmla="*/ 676274 h 735330"/>
              <a:gd name="connsiteX34" fmla="*/ 552449 w 581978"/>
              <a:gd name="connsiteY34" fmla="*/ 197167 h 735330"/>
              <a:gd name="connsiteX35" fmla="*/ 515301 w 581978"/>
              <a:gd name="connsiteY35" fmla="*/ 157162 h 735330"/>
              <a:gd name="connsiteX36" fmla="*/ 55244 w 581978"/>
              <a:gd name="connsiteY36" fmla="*/ 157162 h 735330"/>
              <a:gd name="connsiteX37" fmla="*/ 501969 w 581978"/>
              <a:gd name="connsiteY37" fmla="*/ 65722 h 735330"/>
              <a:gd name="connsiteX38" fmla="*/ 488634 w 581978"/>
              <a:gd name="connsiteY38" fmla="*/ 79057 h 735330"/>
              <a:gd name="connsiteX39" fmla="*/ 501969 w 581978"/>
              <a:gd name="connsiteY39" fmla="*/ 92392 h 735330"/>
              <a:gd name="connsiteX40" fmla="*/ 515304 w 581978"/>
              <a:gd name="connsiteY40" fmla="*/ 79057 h 735330"/>
              <a:gd name="connsiteX41" fmla="*/ 501969 w 581978"/>
              <a:gd name="connsiteY41" fmla="*/ 65722 h 735330"/>
              <a:gd name="connsiteX42" fmla="*/ 397194 w 581978"/>
              <a:gd name="connsiteY42" fmla="*/ 65722 h 735330"/>
              <a:gd name="connsiteX43" fmla="*/ 383859 w 581978"/>
              <a:gd name="connsiteY43" fmla="*/ 79057 h 735330"/>
              <a:gd name="connsiteX44" fmla="*/ 397194 w 581978"/>
              <a:gd name="connsiteY44" fmla="*/ 92392 h 735330"/>
              <a:gd name="connsiteX45" fmla="*/ 410529 w 581978"/>
              <a:gd name="connsiteY45" fmla="*/ 79057 h 735330"/>
              <a:gd name="connsiteX46" fmla="*/ 397194 w 581978"/>
              <a:gd name="connsiteY46" fmla="*/ 65722 h 735330"/>
              <a:gd name="connsiteX47" fmla="*/ 501969 w 581978"/>
              <a:gd name="connsiteY47" fmla="*/ 37147 h 735330"/>
              <a:gd name="connsiteX48" fmla="*/ 543879 w 581978"/>
              <a:gd name="connsiteY48" fmla="*/ 79057 h 735330"/>
              <a:gd name="connsiteX49" fmla="*/ 501969 w 581978"/>
              <a:gd name="connsiteY49" fmla="*/ 120967 h 735330"/>
              <a:gd name="connsiteX50" fmla="*/ 460059 w 581978"/>
              <a:gd name="connsiteY50" fmla="*/ 79057 h 735330"/>
              <a:gd name="connsiteX51" fmla="*/ 501969 w 581978"/>
              <a:gd name="connsiteY51" fmla="*/ 37147 h 735330"/>
              <a:gd name="connsiteX52" fmla="*/ 397194 w 581978"/>
              <a:gd name="connsiteY52" fmla="*/ 37147 h 735330"/>
              <a:gd name="connsiteX53" fmla="*/ 439104 w 581978"/>
              <a:gd name="connsiteY53" fmla="*/ 79057 h 735330"/>
              <a:gd name="connsiteX54" fmla="*/ 397194 w 581978"/>
              <a:gd name="connsiteY54" fmla="*/ 120967 h 735330"/>
              <a:gd name="connsiteX55" fmla="*/ 355284 w 581978"/>
              <a:gd name="connsiteY55" fmla="*/ 79057 h 735330"/>
              <a:gd name="connsiteX56" fmla="*/ 397194 w 581978"/>
              <a:gd name="connsiteY56" fmla="*/ 37147 h 735330"/>
              <a:gd name="connsiteX57" fmla="*/ 266699 w 581978"/>
              <a:gd name="connsiteY57" fmla="*/ 28574 h 735330"/>
              <a:gd name="connsiteX58" fmla="*/ 252411 w 581978"/>
              <a:gd name="connsiteY58" fmla="*/ 42862 h 735330"/>
              <a:gd name="connsiteX59" fmla="*/ 252411 w 581978"/>
              <a:gd name="connsiteY59" fmla="*/ 115252 h 735330"/>
              <a:gd name="connsiteX60" fmla="*/ 266699 w 581978"/>
              <a:gd name="connsiteY60" fmla="*/ 129539 h 735330"/>
              <a:gd name="connsiteX61" fmla="*/ 538161 w 581978"/>
              <a:gd name="connsiteY61" fmla="*/ 129539 h 735330"/>
              <a:gd name="connsiteX62" fmla="*/ 552449 w 581978"/>
              <a:gd name="connsiteY62" fmla="*/ 115252 h 735330"/>
              <a:gd name="connsiteX63" fmla="*/ 552449 w 581978"/>
              <a:gd name="connsiteY63" fmla="*/ 42862 h 735330"/>
              <a:gd name="connsiteX64" fmla="*/ 538161 w 581978"/>
              <a:gd name="connsiteY64" fmla="*/ 28574 h 735330"/>
              <a:gd name="connsiteX65" fmla="*/ 40957 w 581978"/>
              <a:gd name="connsiteY65" fmla="*/ 28574 h 735330"/>
              <a:gd name="connsiteX66" fmla="*/ 26669 w 581978"/>
              <a:gd name="connsiteY66" fmla="*/ 42862 h 735330"/>
              <a:gd name="connsiteX67" fmla="*/ 26669 w 581978"/>
              <a:gd name="connsiteY67" fmla="*/ 115252 h 735330"/>
              <a:gd name="connsiteX68" fmla="*/ 40957 w 581978"/>
              <a:gd name="connsiteY68" fmla="*/ 129539 h 735330"/>
              <a:gd name="connsiteX69" fmla="*/ 214311 w 581978"/>
              <a:gd name="connsiteY69" fmla="*/ 129539 h 735330"/>
              <a:gd name="connsiteX70" fmla="*/ 228599 w 581978"/>
              <a:gd name="connsiteY70" fmla="*/ 115252 h 735330"/>
              <a:gd name="connsiteX71" fmla="*/ 228599 w 581978"/>
              <a:gd name="connsiteY71" fmla="*/ 42862 h 735330"/>
              <a:gd name="connsiteX72" fmla="*/ 214311 w 581978"/>
              <a:gd name="connsiteY72" fmla="*/ 28574 h 735330"/>
              <a:gd name="connsiteX73" fmla="*/ 50483 w 581978"/>
              <a:gd name="connsiteY73" fmla="*/ 0 h 735330"/>
              <a:gd name="connsiteX74" fmla="*/ 533400 w 581978"/>
              <a:gd name="connsiteY74" fmla="*/ 0 h 735330"/>
              <a:gd name="connsiteX75" fmla="*/ 581978 w 581978"/>
              <a:gd name="connsiteY75" fmla="*/ 48578 h 735330"/>
              <a:gd name="connsiteX76" fmla="*/ 581978 w 581978"/>
              <a:gd name="connsiteY76" fmla="*/ 699135 h 735330"/>
              <a:gd name="connsiteX77" fmla="*/ 543878 w 581978"/>
              <a:gd name="connsiteY77" fmla="*/ 735330 h 735330"/>
              <a:gd name="connsiteX78" fmla="*/ 34290 w 581978"/>
              <a:gd name="connsiteY78" fmla="*/ 735330 h 735330"/>
              <a:gd name="connsiteX79" fmla="*/ 0 w 581978"/>
              <a:gd name="connsiteY79" fmla="*/ 700088 h 735330"/>
              <a:gd name="connsiteX80" fmla="*/ 0 w 581978"/>
              <a:gd name="connsiteY80" fmla="*/ 371475 h 735330"/>
              <a:gd name="connsiteX81" fmla="*/ 0 w 581978"/>
              <a:gd name="connsiteY81" fmla="*/ 53340 h 735330"/>
              <a:gd name="connsiteX82" fmla="*/ 50483 w 581978"/>
              <a:gd name="connsiteY82" fmla="*/ 0 h 73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81978" h="735330">
                <a:moveTo>
                  <a:pt x="409576" y="375285"/>
                </a:moveTo>
                <a:cubicBezTo>
                  <a:pt x="390526" y="414337"/>
                  <a:pt x="390526" y="450532"/>
                  <a:pt x="410528" y="494348"/>
                </a:cubicBezTo>
                <a:cubicBezTo>
                  <a:pt x="432436" y="450532"/>
                  <a:pt x="432436" y="414337"/>
                  <a:pt x="409576" y="375285"/>
                </a:cubicBezTo>
                <a:close/>
                <a:moveTo>
                  <a:pt x="289085" y="296823"/>
                </a:moveTo>
                <a:cubicBezTo>
                  <a:pt x="261224" y="296942"/>
                  <a:pt x="233363" y="305277"/>
                  <a:pt x="210503" y="321945"/>
                </a:cubicBezTo>
                <a:cubicBezTo>
                  <a:pt x="161925" y="357188"/>
                  <a:pt x="141923" y="416243"/>
                  <a:pt x="158116" y="470536"/>
                </a:cubicBezTo>
                <a:cubicBezTo>
                  <a:pt x="175260" y="527686"/>
                  <a:pt x="225743" y="566738"/>
                  <a:pt x="288608" y="568643"/>
                </a:cubicBezTo>
                <a:cubicBezTo>
                  <a:pt x="313373" y="571500"/>
                  <a:pt x="340043" y="562928"/>
                  <a:pt x="364808" y="547688"/>
                </a:cubicBezTo>
                <a:cubicBezTo>
                  <a:pt x="385763" y="534353"/>
                  <a:pt x="396241" y="520066"/>
                  <a:pt x="381000" y="492443"/>
                </a:cubicBezTo>
                <a:cubicBezTo>
                  <a:pt x="359093" y="453391"/>
                  <a:pt x="360998" y="410528"/>
                  <a:pt x="381953" y="371475"/>
                </a:cubicBezTo>
                <a:cubicBezTo>
                  <a:pt x="395288" y="346711"/>
                  <a:pt x="386716" y="334328"/>
                  <a:pt x="367666" y="320993"/>
                </a:cubicBezTo>
                <a:cubicBezTo>
                  <a:pt x="344806" y="304801"/>
                  <a:pt x="316945" y="296704"/>
                  <a:pt x="289085" y="296823"/>
                </a:cubicBezTo>
                <a:close/>
                <a:moveTo>
                  <a:pt x="291467" y="268605"/>
                </a:moveTo>
                <a:cubicBezTo>
                  <a:pt x="381954" y="270510"/>
                  <a:pt x="453392" y="342900"/>
                  <a:pt x="453392" y="433387"/>
                </a:cubicBezTo>
                <a:cubicBezTo>
                  <a:pt x="453392" y="525780"/>
                  <a:pt x="380049" y="598170"/>
                  <a:pt x="287657" y="597218"/>
                </a:cubicBezTo>
                <a:cubicBezTo>
                  <a:pt x="200026" y="597218"/>
                  <a:pt x="124779" y="521018"/>
                  <a:pt x="124779" y="432435"/>
                </a:cubicBezTo>
                <a:cubicBezTo>
                  <a:pt x="124779" y="341948"/>
                  <a:pt x="200979" y="267653"/>
                  <a:pt x="291467" y="268605"/>
                </a:cubicBezTo>
                <a:close/>
                <a:moveTo>
                  <a:pt x="292419" y="222885"/>
                </a:moveTo>
                <a:cubicBezTo>
                  <a:pt x="176213" y="220980"/>
                  <a:pt x="79059" y="317182"/>
                  <a:pt x="78106" y="432435"/>
                </a:cubicBezTo>
                <a:cubicBezTo>
                  <a:pt x="77153" y="545782"/>
                  <a:pt x="173356" y="641985"/>
                  <a:pt x="287656" y="642937"/>
                </a:cubicBezTo>
                <a:cubicBezTo>
                  <a:pt x="402909" y="643890"/>
                  <a:pt x="498159" y="550545"/>
                  <a:pt x="499111" y="435292"/>
                </a:cubicBezTo>
                <a:cubicBezTo>
                  <a:pt x="499111" y="320040"/>
                  <a:pt x="406719" y="224790"/>
                  <a:pt x="292419" y="222885"/>
                </a:cubicBezTo>
                <a:close/>
                <a:moveTo>
                  <a:pt x="285751" y="197167"/>
                </a:moveTo>
                <a:cubicBezTo>
                  <a:pt x="419101" y="196215"/>
                  <a:pt x="525781" y="300990"/>
                  <a:pt x="525781" y="432435"/>
                </a:cubicBezTo>
                <a:cubicBezTo>
                  <a:pt x="525781" y="563880"/>
                  <a:pt x="419101" y="671512"/>
                  <a:pt x="287656" y="671512"/>
                </a:cubicBezTo>
                <a:cubicBezTo>
                  <a:pt x="159069" y="670560"/>
                  <a:pt x="53341" y="564832"/>
                  <a:pt x="52389" y="434340"/>
                </a:cubicBezTo>
                <a:cubicBezTo>
                  <a:pt x="51436" y="302895"/>
                  <a:pt x="155259" y="198120"/>
                  <a:pt x="285751" y="197167"/>
                </a:cubicBezTo>
                <a:close/>
                <a:moveTo>
                  <a:pt x="55244" y="157162"/>
                </a:moveTo>
                <a:cubicBezTo>
                  <a:pt x="29526" y="156209"/>
                  <a:pt x="26669" y="165734"/>
                  <a:pt x="26669" y="187642"/>
                </a:cubicBezTo>
                <a:cubicBezTo>
                  <a:pt x="28574" y="267652"/>
                  <a:pt x="27621" y="348614"/>
                  <a:pt x="27621" y="428624"/>
                </a:cubicBezTo>
                <a:cubicBezTo>
                  <a:pt x="27621" y="511492"/>
                  <a:pt x="28574" y="595312"/>
                  <a:pt x="26669" y="680084"/>
                </a:cubicBezTo>
                <a:cubicBezTo>
                  <a:pt x="26669" y="703897"/>
                  <a:pt x="34289" y="709612"/>
                  <a:pt x="57149" y="709612"/>
                </a:cubicBezTo>
                <a:cubicBezTo>
                  <a:pt x="211454" y="708659"/>
                  <a:pt x="366711" y="708659"/>
                  <a:pt x="521016" y="709612"/>
                </a:cubicBezTo>
                <a:cubicBezTo>
                  <a:pt x="547686" y="709612"/>
                  <a:pt x="552449" y="700087"/>
                  <a:pt x="552449" y="676274"/>
                </a:cubicBezTo>
                <a:cubicBezTo>
                  <a:pt x="551496" y="516254"/>
                  <a:pt x="551496" y="357187"/>
                  <a:pt x="552449" y="197167"/>
                </a:cubicBezTo>
                <a:cubicBezTo>
                  <a:pt x="552449" y="168592"/>
                  <a:pt x="546734" y="157162"/>
                  <a:pt x="515301" y="157162"/>
                </a:cubicBezTo>
                <a:cubicBezTo>
                  <a:pt x="361949" y="159067"/>
                  <a:pt x="208596" y="158114"/>
                  <a:pt x="55244" y="157162"/>
                </a:cubicBezTo>
                <a:close/>
                <a:moveTo>
                  <a:pt x="501969" y="65722"/>
                </a:moveTo>
                <a:cubicBezTo>
                  <a:pt x="494604" y="65722"/>
                  <a:pt x="488634" y="71692"/>
                  <a:pt x="488634" y="79057"/>
                </a:cubicBezTo>
                <a:cubicBezTo>
                  <a:pt x="488634" y="86422"/>
                  <a:pt x="494604" y="92392"/>
                  <a:pt x="501969" y="92392"/>
                </a:cubicBezTo>
                <a:cubicBezTo>
                  <a:pt x="509334" y="92392"/>
                  <a:pt x="515304" y="86422"/>
                  <a:pt x="515304" y="79057"/>
                </a:cubicBezTo>
                <a:cubicBezTo>
                  <a:pt x="515304" y="71692"/>
                  <a:pt x="509334" y="65722"/>
                  <a:pt x="501969" y="65722"/>
                </a:cubicBezTo>
                <a:close/>
                <a:moveTo>
                  <a:pt x="397194" y="65722"/>
                </a:moveTo>
                <a:cubicBezTo>
                  <a:pt x="389829" y="65722"/>
                  <a:pt x="383859" y="71692"/>
                  <a:pt x="383859" y="79057"/>
                </a:cubicBezTo>
                <a:cubicBezTo>
                  <a:pt x="383859" y="86422"/>
                  <a:pt x="389829" y="92392"/>
                  <a:pt x="397194" y="92392"/>
                </a:cubicBezTo>
                <a:cubicBezTo>
                  <a:pt x="404559" y="92392"/>
                  <a:pt x="410529" y="86422"/>
                  <a:pt x="410529" y="79057"/>
                </a:cubicBezTo>
                <a:cubicBezTo>
                  <a:pt x="410529" y="71692"/>
                  <a:pt x="404559" y="65722"/>
                  <a:pt x="397194" y="65722"/>
                </a:cubicBezTo>
                <a:close/>
                <a:moveTo>
                  <a:pt x="501969" y="37147"/>
                </a:moveTo>
                <a:cubicBezTo>
                  <a:pt x="525115" y="37147"/>
                  <a:pt x="543879" y="55911"/>
                  <a:pt x="543879" y="79057"/>
                </a:cubicBezTo>
                <a:cubicBezTo>
                  <a:pt x="543879" y="102203"/>
                  <a:pt x="525115" y="120967"/>
                  <a:pt x="501969" y="120967"/>
                </a:cubicBezTo>
                <a:cubicBezTo>
                  <a:pt x="478823" y="120967"/>
                  <a:pt x="460059" y="102203"/>
                  <a:pt x="460059" y="79057"/>
                </a:cubicBezTo>
                <a:cubicBezTo>
                  <a:pt x="460059" y="55911"/>
                  <a:pt x="478823" y="37147"/>
                  <a:pt x="501969" y="37147"/>
                </a:cubicBezTo>
                <a:close/>
                <a:moveTo>
                  <a:pt x="397194" y="37147"/>
                </a:moveTo>
                <a:cubicBezTo>
                  <a:pt x="420340" y="37147"/>
                  <a:pt x="439104" y="55911"/>
                  <a:pt x="439104" y="79057"/>
                </a:cubicBezTo>
                <a:cubicBezTo>
                  <a:pt x="439104" y="102203"/>
                  <a:pt x="420340" y="120967"/>
                  <a:pt x="397194" y="120967"/>
                </a:cubicBezTo>
                <a:cubicBezTo>
                  <a:pt x="374048" y="120967"/>
                  <a:pt x="355284" y="102203"/>
                  <a:pt x="355284" y="79057"/>
                </a:cubicBezTo>
                <a:cubicBezTo>
                  <a:pt x="355284" y="55911"/>
                  <a:pt x="374048" y="37147"/>
                  <a:pt x="397194" y="37147"/>
                </a:cubicBezTo>
                <a:close/>
                <a:moveTo>
                  <a:pt x="266699" y="28574"/>
                </a:moveTo>
                <a:cubicBezTo>
                  <a:pt x="259079" y="28574"/>
                  <a:pt x="252411" y="35242"/>
                  <a:pt x="252411" y="42862"/>
                </a:cubicBezTo>
                <a:lnTo>
                  <a:pt x="252411" y="115252"/>
                </a:lnTo>
                <a:cubicBezTo>
                  <a:pt x="252411" y="122872"/>
                  <a:pt x="259079" y="129539"/>
                  <a:pt x="266699" y="129539"/>
                </a:cubicBezTo>
                <a:lnTo>
                  <a:pt x="538161" y="129539"/>
                </a:lnTo>
                <a:cubicBezTo>
                  <a:pt x="545781" y="129539"/>
                  <a:pt x="552449" y="123824"/>
                  <a:pt x="552449" y="115252"/>
                </a:cubicBezTo>
                <a:lnTo>
                  <a:pt x="552449" y="42862"/>
                </a:lnTo>
                <a:cubicBezTo>
                  <a:pt x="552449" y="35242"/>
                  <a:pt x="545781" y="28574"/>
                  <a:pt x="538161" y="28574"/>
                </a:cubicBezTo>
                <a:close/>
                <a:moveTo>
                  <a:pt x="40957" y="28574"/>
                </a:moveTo>
                <a:cubicBezTo>
                  <a:pt x="33336" y="28574"/>
                  <a:pt x="26669" y="35242"/>
                  <a:pt x="26669" y="42862"/>
                </a:cubicBezTo>
                <a:lnTo>
                  <a:pt x="26669" y="115252"/>
                </a:lnTo>
                <a:cubicBezTo>
                  <a:pt x="26669" y="122872"/>
                  <a:pt x="33336" y="129539"/>
                  <a:pt x="40957" y="129539"/>
                </a:cubicBezTo>
                <a:lnTo>
                  <a:pt x="214311" y="129539"/>
                </a:lnTo>
                <a:cubicBezTo>
                  <a:pt x="221932" y="129539"/>
                  <a:pt x="228599" y="123824"/>
                  <a:pt x="228599" y="115252"/>
                </a:cubicBezTo>
                <a:lnTo>
                  <a:pt x="228599" y="42862"/>
                </a:lnTo>
                <a:cubicBezTo>
                  <a:pt x="228599" y="35242"/>
                  <a:pt x="221932" y="28574"/>
                  <a:pt x="214311" y="28574"/>
                </a:cubicBezTo>
                <a:close/>
                <a:moveTo>
                  <a:pt x="50483" y="0"/>
                </a:moveTo>
                <a:cubicBezTo>
                  <a:pt x="211455" y="0"/>
                  <a:pt x="372428" y="0"/>
                  <a:pt x="533400" y="0"/>
                </a:cubicBezTo>
                <a:cubicBezTo>
                  <a:pt x="566738" y="0"/>
                  <a:pt x="581978" y="15240"/>
                  <a:pt x="581978" y="48578"/>
                </a:cubicBezTo>
                <a:cubicBezTo>
                  <a:pt x="581978" y="265748"/>
                  <a:pt x="581025" y="482918"/>
                  <a:pt x="581978" y="699135"/>
                </a:cubicBezTo>
                <a:cubicBezTo>
                  <a:pt x="581978" y="728663"/>
                  <a:pt x="570547" y="735330"/>
                  <a:pt x="543878" y="735330"/>
                </a:cubicBezTo>
                <a:cubicBezTo>
                  <a:pt x="374333" y="734378"/>
                  <a:pt x="204788" y="734378"/>
                  <a:pt x="34290" y="735330"/>
                </a:cubicBezTo>
                <a:cubicBezTo>
                  <a:pt x="6668" y="735330"/>
                  <a:pt x="0" y="725805"/>
                  <a:pt x="0" y="700088"/>
                </a:cubicBezTo>
                <a:cubicBezTo>
                  <a:pt x="0" y="590550"/>
                  <a:pt x="0" y="481013"/>
                  <a:pt x="0" y="371475"/>
                </a:cubicBezTo>
                <a:cubicBezTo>
                  <a:pt x="0" y="265748"/>
                  <a:pt x="0" y="160020"/>
                  <a:pt x="0" y="53340"/>
                </a:cubicBezTo>
                <a:cubicBezTo>
                  <a:pt x="0" y="10478"/>
                  <a:pt x="9525" y="0"/>
                  <a:pt x="50483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AB620FA-DD6D-495D-98F8-C13BA3706816}"/>
              </a:ext>
            </a:extLst>
          </p:cNvPr>
          <p:cNvCxnSpPr>
            <a:cxnSpLocks/>
          </p:cNvCxnSpPr>
          <p:nvPr/>
        </p:nvCxnSpPr>
        <p:spPr>
          <a:xfrm rot="16200000" flipV="1">
            <a:off x="5515191" y="2285170"/>
            <a:ext cx="862326" cy="186193"/>
          </a:xfrm>
          <a:prstGeom prst="bentConnector3">
            <a:avLst>
              <a:gd name="adj1" fmla="val 100105"/>
            </a:avLst>
          </a:prstGeom>
          <a:ln w="15875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97DC3A52-24CE-45B6-AE21-39BF8915798F}"/>
              </a:ext>
            </a:extLst>
          </p:cNvPr>
          <p:cNvCxnSpPr>
            <a:cxnSpLocks/>
          </p:cNvCxnSpPr>
          <p:nvPr/>
        </p:nvCxnSpPr>
        <p:spPr>
          <a:xfrm rot="5400000">
            <a:off x="5107813" y="4891679"/>
            <a:ext cx="894299" cy="596591"/>
          </a:xfrm>
          <a:prstGeom prst="bentConnector3">
            <a:avLst>
              <a:gd name="adj1" fmla="val 98315"/>
            </a:avLst>
          </a:prstGeom>
          <a:ln w="15875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E66DBE2-E011-487E-BA54-1F61898BE231}"/>
              </a:ext>
            </a:extLst>
          </p:cNvPr>
          <p:cNvSpPr/>
          <p:nvPr/>
        </p:nvSpPr>
        <p:spPr>
          <a:xfrm>
            <a:off x="6290268" y="2371411"/>
            <a:ext cx="1637881" cy="452176"/>
          </a:xfrm>
          <a:custGeom>
            <a:avLst/>
            <a:gdLst>
              <a:gd name="connsiteX0" fmla="*/ 0 w 1627833"/>
              <a:gd name="connsiteY0" fmla="*/ 452176 h 452176"/>
              <a:gd name="connsiteX1" fmla="*/ 10049 w 1627833"/>
              <a:gd name="connsiteY1" fmla="*/ 10048 h 452176"/>
              <a:gd name="connsiteX2" fmla="*/ 1617785 w 1627833"/>
              <a:gd name="connsiteY2" fmla="*/ 0 h 452176"/>
              <a:gd name="connsiteX3" fmla="*/ 1627833 w 1627833"/>
              <a:gd name="connsiteY3" fmla="*/ 281354 h 452176"/>
              <a:gd name="connsiteX0" fmla="*/ 10048 w 1637881"/>
              <a:gd name="connsiteY0" fmla="*/ 452176 h 452176"/>
              <a:gd name="connsiteX1" fmla="*/ 0 w 1637881"/>
              <a:gd name="connsiteY1" fmla="*/ 0 h 452176"/>
              <a:gd name="connsiteX2" fmla="*/ 1627833 w 1637881"/>
              <a:gd name="connsiteY2" fmla="*/ 0 h 452176"/>
              <a:gd name="connsiteX3" fmla="*/ 1637881 w 1637881"/>
              <a:gd name="connsiteY3" fmla="*/ 281354 h 45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7881" h="452176">
                <a:moveTo>
                  <a:pt x="10048" y="452176"/>
                </a:moveTo>
                <a:lnTo>
                  <a:pt x="0" y="0"/>
                </a:lnTo>
                <a:lnTo>
                  <a:pt x="1627833" y="0"/>
                </a:lnTo>
                <a:lnTo>
                  <a:pt x="1637881" y="281354"/>
                </a:lnTo>
              </a:path>
            </a:pathLst>
          </a:custGeom>
          <a:noFill/>
          <a:ln w="15875">
            <a:solidFill>
              <a:schemeClr val="accent1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BBF82F2-3959-4363-9C89-56D490C16116}"/>
              </a:ext>
            </a:extLst>
          </p:cNvPr>
          <p:cNvSpPr/>
          <p:nvPr/>
        </p:nvSpPr>
        <p:spPr>
          <a:xfrm>
            <a:off x="6792686" y="4280596"/>
            <a:ext cx="1366576" cy="1426867"/>
          </a:xfrm>
          <a:custGeom>
            <a:avLst/>
            <a:gdLst>
              <a:gd name="connsiteX0" fmla="*/ 0 w 1366576"/>
              <a:gd name="connsiteY0" fmla="*/ 0 h 1416818"/>
              <a:gd name="connsiteX1" fmla="*/ 1366576 w 1366576"/>
              <a:gd name="connsiteY1" fmla="*/ 30145 h 1416818"/>
              <a:gd name="connsiteX2" fmla="*/ 1366576 w 1366576"/>
              <a:gd name="connsiteY2" fmla="*/ 1416818 h 1416818"/>
              <a:gd name="connsiteX3" fmla="*/ 1024932 w 1366576"/>
              <a:gd name="connsiteY3" fmla="*/ 1416818 h 1416818"/>
              <a:gd name="connsiteX0" fmla="*/ 0 w 1366576"/>
              <a:gd name="connsiteY0" fmla="*/ 10049 h 1426867"/>
              <a:gd name="connsiteX1" fmla="*/ 1366576 w 1366576"/>
              <a:gd name="connsiteY1" fmla="*/ 0 h 1426867"/>
              <a:gd name="connsiteX2" fmla="*/ 1366576 w 1366576"/>
              <a:gd name="connsiteY2" fmla="*/ 1426867 h 1426867"/>
              <a:gd name="connsiteX3" fmla="*/ 1024932 w 1366576"/>
              <a:gd name="connsiteY3" fmla="*/ 1426867 h 142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576" h="1426867">
                <a:moveTo>
                  <a:pt x="0" y="10049"/>
                </a:moveTo>
                <a:lnTo>
                  <a:pt x="1366576" y="0"/>
                </a:lnTo>
                <a:lnTo>
                  <a:pt x="1366576" y="1426867"/>
                </a:lnTo>
                <a:lnTo>
                  <a:pt x="1024932" y="1426867"/>
                </a:lnTo>
              </a:path>
            </a:pathLst>
          </a:custGeom>
          <a:noFill/>
          <a:ln w="15875">
            <a:solidFill>
              <a:schemeClr val="accent5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A76763D-5BB6-473E-8957-18D7472BE029}"/>
              </a:ext>
            </a:extLst>
          </p:cNvPr>
          <p:cNvSpPr/>
          <p:nvPr/>
        </p:nvSpPr>
        <p:spPr>
          <a:xfrm>
            <a:off x="4371033" y="2992475"/>
            <a:ext cx="1175657" cy="1097204"/>
          </a:xfrm>
          <a:custGeom>
            <a:avLst/>
            <a:gdLst>
              <a:gd name="connsiteX0" fmla="*/ 10048 w 1175657"/>
              <a:gd name="connsiteY0" fmla="*/ 341644 h 1115367"/>
              <a:gd name="connsiteX1" fmla="*/ 0 w 1175657"/>
              <a:gd name="connsiteY1" fmla="*/ 0 h 1115367"/>
              <a:gd name="connsiteX2" fmla="*/ 773723 w 1175657"/>
              <a:gd name="connsiteY2" fmla="*/ 20096 h 1115367"/>
              <a:gd name="connsiteX3" fmla="*/ 763675 w 1175657"/>
              <a:gd name="connsiteY3" fmla="*/ 1115367 h 1115367"/>
              <a:gd name="connsiteX4" fmla="*/ 1175657 w 1175657"/>
              <a:gd name="connsiteY4" fmla="*/ 1085222 h 1115367"/>
              <a:gd name="connsiteX0" fmla="*/ 10048 w 1175657"/>
              <a:gd name="connsiteY0" fmla="*/ 343578 h 1117301"/>
              <a:gd name="connsiteX1" fmla="*/ 0 w 1175657"/>
              <a:gd name="connsiteY1" fmla="*/ 1934 h 1117301"/>
              <a:gd name="connsiteX2" fmla="*/ 783771 w 1175657"/>
              <a:gd name="connsiteY2" fmla="*/ 1933 h 1117301"/>
              <a:gd name="connsiteX3" fmla="*/ 763675 w 1175657"/>
              <a:gd name="connsiteY3" fmla="*/ 1117301 h 1117301"/>
              <a:gd name="connsiteX4" fmla="*/ 1175657 w 1175657"/>
              <a:gd name="connsiteY4" fmla="*/ 1087156 h 1117301"/>
              <a:gd name="connsiteX0" fmla="*/ 10048 w 1175657"/>
              <a:gd name="connsiteY0" fmla="*/ 343578 h 1127349"/>
              <a:gd name="connsiteX1" fmla="*/ 0 w 1175657"/>
              <a:gd name="connsiteY1" fmla="*/ 1934 h 1127349"/>
              <a:gd name="connsiteX2" fmla="*/ 783771 w 1175657"/>
              <a:gd name="connsiteY2" fmla="*/ 1933 h 1127349"/>
              <a:gd name="connsiteX3" fmla="*/ 763675 w 1175657"/>
              <a:gd name="connsiteY3" fmla="*/ 1117301 h 1127349"/>
              <a:gd name="connsiteX4" fmla="*/ 1175657 w 1175657"/>
              <a:gd name="connsiteY4" fmla="*/ 1127349 h 1127349"/>
              <a:gd name="connsiteX0" fmla="*/ 10048 w 1175657"/>
              <a:gd name="connsiteY0" fmla="*/ 343578 h 1117301"/>
              <a:gd name="connsiteX1" fmla="*/ 0 w 1175657"/>
              <a:gd name="connsiteY1" fmla="*/ 1934 h 1117301"/>
              <a:gd name="connsiteX2" fmla="*/ 783771 w 1175657"/>
              <a:gd name="connsiteY2" fmla="*/ 1933 h 1117301"/>
              <a:gd name="connsiteX3" fmla="*/ 763675 w 1175657"/>
              <a:gd name="connsiteY3" fmla="*/ 1117301 h 1117301"/>
              <a:gd name="connsiteX4" fmla="*/ 1175657 w 1175657"/>
              <a:gd name="connsiteY4" fmla="*/ 1097204 h 1117301"/>
              <a:gd name="connsiteX0" fmla="*/ 0 w 1175657"/>
              <a:gd name="connsiteY0" fmla="*/ 343578 h 1117301"/>
              <a:gd name="connsiteX1" fmla="*/ 0 w 1175657"/>
              <a:gd name="connsiteY1" fmla="*/ 1934 h 1117301"/>
              <a:gd name="connsiteX2" fmla="*/ 783771 w 1175657"/>
              <a:gd name="connsiteY2" fmla="*/ 1933 h 1117301"/>
              <a:gd name="connsiteX3" fmla="*/ 763675 w 1175657"/>
              <a:gd name="connsiteY3" fmla="*/ 1117301 h 1117301"/>
              <a:gd name="connsiteX4" fmla="*/ 1175657 w 1175657"/>
              <a:gd name="connsiteY4" fmla="*/ 1097204 h 1117301"/>
              <a:gd name="connsiteX0" fmla="*/ 0 w 1175657"/>
              <a:gd name="connsiteY0" fmla="*/ 343578 h 1097204"/>
              <a:gd name="connsiteX1" fmla="*/ 0 w 1175657"/>
              <a:gd name="connsiteY1" fmla="*/ 1934 h 1097204"/>
              <a:gd name="connsiteX2" fmla="*/ 783771 w 1175657"/>
              <a:gd name="connsiteY2" fmla="*/ 1933 h 1097204"/>
              <a:gd name="connsiteX3" fmla="*/ 793820 w 1175657"/>
              <a:gd name="connsiteY3" fmla="*/ 1077107 h 1097204"/>
              <a:gd name="connsiteX4" fmla="*/ 1175657 w 1175657"/>
              <a:gd name="connsiteY4" fmla="*/ 1097204 h 1097204"/>
              <a:gd name="connsiteX0" fmla="*/ 0 w 1175657"/>
              <a:gd name="connsiteY0" fmla="*/ 343578 h 1097204"/>
              <a:gd name="connsiteX1" fmla="*/ 0 w 1175657"/>
              <a:gd name="connsiteY1" fmla="*/ 1934 h 1097204"/>
              <a:gd name="connsiteX2" fmla="*/ 783771 w 1175657"/>
              <a:gd name="connsiteY2" fmla="*/ 1933 h 1097204"/>
              <a:gd name="connsiteX3" fmla="*/ 793820 w 1175657"/>
              <a:gd name="connsiteY3" fmla="*/ 1087155 h 1097204"/>
              <a:gd name="connsiteX4" fmla="*/ 1175657 w 1175657"/>
              <a:gd name="connsiteY4" fmla="*/ 1097204 h 1097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657" h="1097204">
                <a:moveTo>
                  <a:pt x="0" y="343578"/>
                </a:moveTo>
                <a:lnTo>
                  <a:pt x="0" y="1934"/>
                </a:lnTo>
                <a:cubicBezTo>
                  <a:pt x="257908" y="8633"/>
                  <a:pt x="525863" y="-4766"/>
                  <a:pt x="783771" y="1933"/>
                </a:cubicBezTo>
                <a:cubicBezTo>
                  <a:pt x="780422" y="367023"/>
                  <a:pt x="797169" y="722065"/>
                  <a:pt x="793820" y="1087155"/>
                </a:cubicBezTo>
                <a:lnTo>
                  <a:pt x="1175657" y="1097204"/>
                </a:lnTo>
              </a:path>
            </a:pathLst>
          </a:custGeom>
          <a:noFill/>
          <a:ln w="15875">
            <a:solidFill>
              <a:schemeClr val="accent3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0E04544-05B5-4E67-AE94-C913B82B7B93}"/>
              </a:ext>
            </a:extLst>
          </p:cNvPr>
          <p:cNvGrpSpPr/>
          <p:nvPr/>
        </p:nvGrpSpPr>
        <p:grpSpPr>
          <a:xfrm>
            <a:off x="8603552" y="2675564"/>
            <a:ext cx="2911859" cy="911229"/>
            <a:chOff x="3131840" y="2204864"/>
            <a:chExt cx="3096344" cy="911229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31BC9CB-896C-48AB-8823-CEA3B122F82B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856D2B8-9FDE-45ED-BEEE-9AABC8FA337C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F06979D-F662-4383-BAD6-C4E4BD6799BA}"/>
              </a:ext>
            </a:extLst>
          </p:cNvPr>
          <p:cNvGrpSpPr/>
          <p:nvPr/>
        </p:nvGrpSpPr>
        <p:grpSpPr>
          <a:xfrm>
            <a:off x="8444453" y="5319151"/>
            <a:ext cx="2911859" cy="911229"/>
            <a:chOff x="3131840" y="2204864"/>
            <a:chExt cx="3096344" cy="91122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F05E0B8-F5CB-41F4-A89F-80AA0EA12B75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7883DB3-1232-43B6-91FB-6BF148A00F19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1A04EF9-F081-452D-B3D7-F76FD83197E5}"/>
              </a:ext>
            </a:extLst>
          </p:cNvPr>
          <p:cNvGrpSpPr/>
          <p:nvPr/>
        </p:nvGrpSpPr>
        <p:grpSpPr>
          <a:xfrm>
            <a:off x="746518" y="3449294"/>
            <a:ext cx="2911859" cy="911229"/>
            <a:chOff x="3131840" y="2204864"/>
            <a:chExt cx="3096344" cy="91122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CD767AE-F3DE-448F-BE33-B258EF7A6001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409676B-6AEB-4E83-A262-E9C9CF2304C4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6C1825-FEE1-4DC3-A782-C308BDFA84EE}"/>
              </a:ext>
            </a:extLst>
          </p:cNvPr>
          <p:cNvGrpSpPr/>
          <p:nvPr/>
        </p:nvGrpSpPr>
        <p:grpSpPr>
          <a:xfrm>
            <a:off x="1038615" y="5407101"/>
            <a:ext cx="2911859" cy="911229"/>
            <a:chOff x="3131840" y="2204864"/>
            <a:chExt cx="3096344" cy="911229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402B6F9-88D3-44EB-82DA-646A950C4E46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7277726-9FFE-42A9-AA55-A65AAE15C78D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D7FDEEB-0628-49FC-AED1-0F9A051D95BC}"/>
              </a:ext>
            </a:extLst>
          </p:cNvPr>
          <p:cNvGrpSpPr/>
          <p:nvPr/>
        </p:nvGrpSpPr>
        <p:grpSpPr>
          <a:xfrm>
            <a:off x="1748026" y="1491488"/>
            <a:ext cx="2911859" cy="911229"/>
            <a:chOff x="3131840" y="2204864"/>
            <a:chExt cx="3096344" cy="911229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3191826-CACB-41A6-86F3-23E8DECDD363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7496977-AB1E-4621-A1B0-D88DDC472F2F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99BB1AC-3008-4AAC-884B-2D249733AD66}"/>
              </a:ext>
            </a:extLst>
          </p:cNvPr>
          <p:cNvSpPr/>
          <p:nvPr/>
        </p:nvSpPr>
        <p:spPr>
          <a:xfrm>
            <a:off x="0" y="4187118"/>
            <a:ext cx="12192000" cy="226544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581323-69A7-44B3-9D72-52C663A78A88}"/>
              </a:ext>
            </a:extLst>
          </p:cNvPr>
          <p:cNvCxnSpPr>
            <a:cxnSpLocks/>
          </p:cNvCxnSpPr>
          <p:nvPr/>
        </p:nvCxnSpPr>
        <p:spPr>
          <a:xfrm flipV="1">
            <a:off x="8187602" y="2097730"/>
            <a:ext cx="3398093" cy="17204"/>
          </a:xfrm>
          <a:prstGeom prst="line">
            <a:avLst/>
          </a:prstGeom>
          <a:ln w="22225" cap="rnd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AB21F43-E061-44A0-9A8D-5FD4E83FA011}"/>
              </a:ext>
            </a:extLst>
          </p:cNvPr>
          <p:cNvSpPr txBox="1"/>
          <p:nvPr/>
        </p:nvSpPr>
        <p:spPr>
          <a:xfrm>
            <a:off x="8641211" y="1623836"/>
            <a:ext cx="297971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OREM IPSUM DOLOR SIT AMET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B145C3C-A2BF-495B-ADE0-B0BB431D8741}"/>
              </a:ext>
            </a:extLst>
          </p:cNvPr>
          <p:cNvGrpSpPr/>
          <p:nvPr/>
        </p:nvGrpSpPr>
        <p:grpSpPr>
          <a:xfrm>
            <a:off x="8187602" y="476803"/>
            <a:ext cx="3433328" cy="1166461"/>
            <a:chOff x="3862980" y="5108508"/>
            <a:chExt cx="3433328" cy="116646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9996CC-BDE4-4D8C-A1C4-EC07597860B3}"/>
                </a:ext>
              </a:extLst>
            </p:cNvPr>
            <p:cNvSpPr txBox="1"/>
            <p:nvPr/>
          </p:nvSpPr>
          <p:spPr>
            <a:xfrm>
              <a:off x="3862980" y="5108508"/>
              <a:ext cx="3433328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AWESOME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5FAA02F-36F0-4BE6-B410-0A885D3B70CB}"/>
                </a:ext>
              </a:extLst>
            </p:cNvPr>
            <p:cNvSpPr txBox="1"/>
            <p:nvPr/>
          </p:nvSpPr>
          <p:spPr>
            <a:xfrm>
              <a:off x="3862980" y="5690194"/>
              <a:ext cx="3433328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GB" altLang="ko-KR" sz="3200" b="1" dirty="0">
                  <a:solidFill>
                    <a:schemeClr val="bg1"/>
                  </a:solidFill>
                  <a:cs typeface="Arial" pitchFamily="34" charset="0"/>
                </a:rPr>
                <a:t>PRESENTATION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E512419-AEC2-4A1B-878C-E58B225C25D9}"/>
              </a:ext>
            </a:extLst>
          </p:cNvPr>
          <p:cNvSpPr txBox="1"/>
          <p:nvPr/>
        </p:nvSpPr>
        <p:spPr>
          <a:xfrm>
            <a:off x="649725" y="4542215"/>
            <a:ext cx="3490196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DOLOR SIT AMET, 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C84CF0-5D92-416B-B860-A448AC27B77B}"/>
              </a:ext>
            </a:extLst>
          </p:cNvPr>
          <p:cNvSpPr txBox="1"/>
          <p:nvPr/>
        </p:nvSpPr>
        <p:spPr>
          <a:xfrm>
            <a:off x="4750631" y="4467737"/>
            <a:ext cx="147187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Content Here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7DAA633-DC0C-4D92-BFC8-27677DC7C7C8}"/>
              </a:ext>
            </a:extLst>
          </p:cNvPr>
          <p:cNvGrpSpPr/>
          <p:nvPr/>
        </p:nvGrpSpPr>
        <p:grpSpPr>
          <a:xfrm>
            <a:off x="4835472" y="4868017"/>
            <a:ext cx="2987810" cy="288032"/>
            <a:chOff x="11279811" y="3925804"/>
            <a:chExt cx="2987810" cy="288032"/>
          </a:xfrm>
          <a:solidFill>
            <a:schemeClr val="bg1">
              <a:alpha val="40000"/>
            </a:schemeClr>
          </a:solidFill>
        </p:grpSpPr>
        <p:sp>
          <p:nvSpPr>
            <p:cNvPr id="23" name="순서도: 처리 250">
              <a:extLst>
                <a:ext uri="{FF2B5EF4-FFF2-40B4-BE49-F238E27FC236}">
                  <a16:creationId xmlns:a16="http://schemas.microsoft.com/office/drawing/2014/main" id="{5D403EC0-3BE5-4330-B86A-6E172452963B}"/>
                </a:ext>
              </a:extLst>
            </p:cNvPr>
            <p:cNvSpPr/>
            <p:nvPr/>
          </p:nvSpPr>
          <p:spPr>
            <a:xfrm>
              <a:off x="11279811" y="3925804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4" name="순서도: 처리 251">
              <a:extLst>
                <a:ext uri="{FF2B5EF4-FFF2-40B4-BE49-F238E27FC236}">
                  <a16:creationId xmlns:a16="http://schemas.microsoft.com/office/drawing/2014/main" id="{E7CF1D99-174F-450E-A030-E54F7A39F78A}"/>
                </a:ext>
              </a:extLst>
            </p:cNvPr>
            <p:cNvSpPr/>
            <p:nvPr/>
          </p:nvSpPr>
          <p:spPr>
            <a:xfrm>
              <a:off x="11431380" y="3925804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5" name="순서도: 처리 252">
              <a:extLst>
                <a:ext uri="{FF2B5EF4-FFF2-40B4-BE49-F238E27FC236}">
                  <a16:creationId xmlns:a16="http://schemas.microsoft.com/office/drawing/2014/main" id="{7396AAF7-3D3D-4D19-AEB1-CDEB786C9FE2}"/>
                </a:ext>
              </a:extLst>
            </p:cNvPr>
            <p:cNvSpPr/>
            <p:nvPr/>
          </p:nvSpPr>
          <p:spPr>
            <a:xfrm>
              <a:off x="11582949" y="3925804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6" name="순서도: 처리 253">
              <a:extLst>
                <a:ext uri="{FF2B5EF4-FFF2-40B4-BE49-F238E27FC236}">
                  <a16:creationId xmlns:a16="http://schemas.microsoft.com/office/drawing/2014/main" id="{1930959F-670F-4B52-B938-D2447952F0C8}"/>
                </a:ext>
              </a:extLst>
            </p:cNvPr>
            <p:cNvSpPr/>
            <p:nvPr/>
          </p:nvSpPr>
          <p:spPr>
            <a:xfrm>
              <a:off x="11734518" y="3925804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7" name="순서도: 처리 254">
              <a:extLst>
                <a:ext uri="{FF2B5EF4-FFF2-40B4-BE49-F238E27FC236}">
                  <a16:creationId xmlns:a16="http://schemas.microsoft.com/office/drawing/2014/main" id="{63EB0A61-0D6D-4F11-A329-4D140DF8D23F}"/>
                </a:ext>
              </a:extLst>
            </p:cNvPr>
            <p:cNvSpPr/>
            <p:nvPr/>
          </p:nvSpPr>
          <p:spPr>
            <a:xfrm>
              <a:off x="11886087" y="3925804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8" name="순서도: 처리 255">
              <a:extLst>
                <a:ext uri="{FF2B5EF4-FFF2-40B4-BE49-F238E27FC236}">
                  <a16:creationId xmlns:a16="http://schemas.microsoft.com/office/drawing/2014/main" id="{30EA5BAF-B3E0-4A1C-81AF-9011EDFF854E}"/>
                </a:ext>
              </a:extLst>
            </p:cNvPr>
            <p:cNvSpPr/>
            <p:nvPr/>
          </p:nvSpPr>
          <p:spPr>
            <a:xfrm>
              <a:off x="12037656" y="3925804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9" name="순서도: 처리 256">
              <a:extLst>
                <a:ext uri="{FF2B5EF4-FFF2-40B4-BE49-F238E27FC236}">
                  <a16:creationId xmlns:a16="http://schemas.microsoft.com/office/drawing/2014/main" id="{42D3A238-E1B5-4320-930A-68F9CF911893}"/>
                </a:ext>
              </a:extLst>
            </p:cNvPr>
            <p:cNvSpPr/>
            <p:nvPr/>
          </p:nvSpPr>
          <p:spPr>
            <a:xfrm>
              <a:off x="12189225" y="3925804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0" name="순서도: 처리 257">
              <a:extLst>
                <a:ext uri="{FF2B5EF4-FFF2-40B4-BE49-F238E27FC236}">
                  <a16:creationId xmlns:a16="http://schemas.microsoft.com/office/drawing/2014/main" id="{FBA99839-E328-42D3-A52D-1A3DF8FEB54A}"/>
                </a:ext>
              </a:extLst>
            </p:cNvPr>
            <p:cNvSpPr/>
            <p:nvPr/>
          </p:nvSpPr>
          <p:spPr>
            <a:xfrm>
              <a:off x="12340794" y="3925804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1" name="순서도: 처리 258">
              <a:extLst>
                <a:ext uri="{FF2B5EF4-FFF2-40B4-BE49-F238E27FC236}">
                  <a16:creationId xmlns:a16="http://schemas.microsoft.com/office/drawing/2014/main" id="{435C0609-4E27-4083-B37F-74D7BF42B57F}"/>
                </a:ext>
              </a:extLst>
            </p:cNvPr>
            <p:cNvSpPr/>
            <p:nvPr/>
          </p:nvSpPr>
          <p:spPr>
            <a:xfrm>
              <a:off x="12492363" y="3925804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2" name="순서도: 처리 259">
              <a:extLst>
                <a:ext uri="{FF2B5EF4-FFF2-40B4-BE49-F238E27FC236}">
                  <a16:creationId xmlns:a16="http://schemas.microsoft.com/office/drawing/2014/main" id="{92AEF0E8-06A2-4739-8FFA-5E4E739E54AC}"/>
                </a:ext>
              </a:extLst>
            </p:cNvPr>
            <p:cNvSpPr/>
            <p:nvPr/>
          </p:nvSpPr>
          <p:spPr>
            <a:xfrm>
              <a:off x="12643932" y="3925804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3" name="순서도: 처리 260">
              <a:extLst>
                <a:ext uri="{FF2B5EF4-FFF2-40B4-BE49-F238E27FC236}">
                  <a16:creationId xmlns:a16="http://schemas.microsoft.com/office/drawing/2014/main" id="{500F608D-64CB-4FFD-91B5-070CCB8327BD}"/>
                </a:ext>
              </a:extLst>
            </p:cNvPr>
            <p:cNvSpPr/>
            <p:nvPr/>
          </p:nvSpPr>
          <p:spPr>
            <a:xfrm>
              <a:off x="12795501" y="3925804"/>
              <a:ext cx="108000" cy="288032"/>
            </a:xfrm>
            <a:prstGeom prst="flowChartProcess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4" name="순서도: 처리 261">
              <a:extLst>
                <a:ext uri="{FF2B5EF4-FFF2-40B4-BE49-F238E27FC236}">
                  <a16:creationId xmlns:a16="http://schemas.microsoft.com/office/drawing/2014/main" id="{FD367D0B-B72A-49C5-933C-F70729F13B06}"/>
                </a:ext>
              </a:extLst>
            </p:cNvPr>
            <p:cNvSpPr/>
            <p:nvPr/>
          </p:nvSpPr>
          <p:spPr>
            <a:xfrm>
              <a:off x="12947070" y="3925804"/>
              <a:ext cx="108000" cy="288032"/>
            </a:xfrm>
            <a:prstGeom prst="flowChartProcess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5" name="순서도: 처리 262">
              <a:extLst>
                <a:ext uri="{FF2B5EF4-FFF2-40B4-BE49-F238E27FC236}">
                  <a16:creationId xmlns:a16="http://schemas.microsoft.com/office/drawing/2014/main" id="{4E85EA5B-2582-42B4-A604-C3EE2729FDB3}"/>
                </a:ext>
              </a:extLst>
            </p:cNvPr>
            <p:cNvSpPr/>
            <p:nvPr/>
          </p:nvSpPr>
          <p:spPr>
            <a:xfrm>
              <a:off x="13098639" y="3925804"/>
              <a:ext cx="108000" cy="288032"/>
            </a:xfrm>
            <a:prstGeom prst="flowChartProcess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6" name="순서도: 처리 263">
              <a:extLst>
                <a:ext uri="{FF2B5EF4-FFF2-40B4-BE49-F238E27FC236}">
                  <a16:creationId xmlns:a16="http://schemas.microsoft.com/office/drawing/2014/main" id="{00D656FE-7198-4101-BBCF-E8B8AEDBF2E7}"/>
                </a:ext>
              </a:extLst>
            </p:cNvPr>
            <p:cNvSpPr/>
            <p:nvPr/>
          </p:nvSpPr>
          <p:spPr>
            <a:xfrm>
              <a:off x="13250208" y="3925804"/>
              <a:ext cx="108000" cy="288032"/>
            </a:xfrm>
            <a:prstGeom prst="flowChartProcess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7" name="순서도: 처리 264">
              <a:extLst>
                <a:ext uri="{FF2B5EF4-FFF2-40B4-BE49-F238E27FC236}">
                  <a16:creationId xmlns:a16="http://schemas.microsoft.com/office/drawing/2014/main" id="{DCEBA477-01EE-4093-B77E-583ECB94A93D}"/>
                </a:ext>
              </a:extLst>
            </p:cNvPr>
            <p:cNvSpPr/>
            <p:nvPr/>
          </p:nvSpPr>
          <p:spPr>
            <a:xfrm>
              <a:off x="13401777" y="3925804"/>
              <a:ext cx="108000" cy="288032"/>
            </a:xfrm>
            <a:prstGeom prst="flowChartProcess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8" name="순서도: 처리 265">
              <a:extLst>
                <a:ext uri="{FF2B5EF4-FFF2-40B4-BE49-F238E27FC236}">
                  <a16:creationId xmlns:a16="http://schemas.microsoft.com/office/drawing/2014/main" id="{75832474-184C-4A05-84C5-AD4818DD6EDB}"/>
                </a:ext>
              </a:extLst>
            </p:cNvPr>
            <p:cNvSpPr/>
            <p:nvPr/>
          </p:nvSpPr>
          <p:spPr>
            <a:xfrm>
              <a:off x="13553346" y="3925804"/>
              <a:ext cx="108000" cy="288032"/>
            </a:xfrm>
            <a:prstGeom prst="flowChartProcess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9" name="순서도: 처리 266">
              <a:extLst>
                <a:ext uri="{FF2B5EF4-FFF2-40B4-BE49-F238E27FC236}">
                  <a16:creationId xmlns:a16="http://schemas.microsoft.com/office/drawing/2014/main" id="{3632EB0A-CCD8-4BAE-8C82-4F6FEF70CE26}"/>
                </a:ext>
              </a:extLst>
            </p:cNvPr>
            <p:cNvSpPr/>
            <p:nvPr/>
          </p:nvSpPr>
          <p:spPr>
            <a:xfrm>
              <a:off x="13704915" y="3925804"/>
              <a:ext cx="108000" cy="288032"/>
            </a:xfrm>
            <a:prstGeom prst="flowChartProcess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40" name="순서도: 처리 267">
              <a:extLst>
                <a:ext uri="{FF2B5EF4-FFF2-40B4-BE49-F238E27FC236}">
                  <a16:creationId xmlns:a16="http://schemas.microsoft.com/office/drawing/2014/main" id="{2644FF2B-96C9-4F23-9A03-6850EF388012}"/>
                </a:ext>
              </a:extLst>
            </p:cNvPr>
            <p:cNvSpPr/>
            <p:nvPr/>
          </p:nvSpPr>
          <p:spPr>
            <a:xfrm>
              <a:off x="13856484" y="3925804"/>
              <a:ext cx="108000" cy="288032"/>
            </a:xfrm>
            <a:prstGeom prst="flowChartProcess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41" name="순서도: 처리 268">
              <a:extLst>
                <a:ext uri="{FF2B5EF4-FFF2-40B4-BE49-F238E27FC236}">
                  <a16:creationId xmlns:a16="http://schemas.microsoft.com/office/drawing/2014/main" id="{7628F9E4-707F-45C6-A1A9-FD2ADC90B5F5}"/>
                </a:ext>
              </a:extLst>
            </p:cNvPr>
            <p:cNvSpPr/>
            <p:nvPr/>
          </p:nvSpPr>
          <p:spPr>
            <a:xfrm>
              <a:off x="14008053" y="3925804"/>
              <a:ext cx="108000" cy="288032"/>
            </a:xfrm>
            <a:prstGeom prst="flowChartProcess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42" name="순서도: 처리 269">
              <a:extLst>
                <a:ext uri="{FF2B5EF4-FFF2-40B4-BE49-F238E27FC236}">
                  <a16:creationId xmlns:a16="http://schemas.microsoft.com/office/drawing/2014/main" id="{96B30631-5441-4748-8934-F768A51D858E}"/>
                </a:ext>
              </a:extLst>
            </p:cNvPr>
            <p:cNvSpPr/>
            <p:nvPr/>
          </p:nvSpPr>
          <p:spPr>
            <a:xfrm>
              <a:off x="14159621" y="3925804"/>
              <a:ext cx="108000" cy="288032"/>
            </a:xfrm>
            <a:prstGeom prst="flowChartProcess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B242579-E754-458D-92E3-852B35D6857E}"/>
              </a:ext>
            </a:extLst>
          </p:cNvPr>
          <p:cNvSpPr txBox="1"/>
          <p:nvPr/>
        </p:nvSpPr>
        <p:spPr>
          <a:xfrm>
            <a:off x="7895745" y="4784691"/>
            <a:ext cx="73289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50</a:t>
            </a:r>
            <a:r>
              <a:rPr lang="en-US" altLang="ko-KR" b="1" dirty="0">
                <a:solidFill>
                  <a:schemeClr val="bg1"/>
                </a:solidFill>
              </a:rPr>
              <a:t>%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410670-1A45-4A48-ADEA-E2FD8E1CF136}"/>
              </a:ext>
            </a:extLst>
          </p:cNvPr>
          <p:cNvSpPr txBox="1"/>
          <p:nvPr/>
        </p:nvSpPr>
        <p:spPr>
          <a:xfrm flipH="1">
            <a:off x="10329548" y="5410201"/>
            <a:ext cx="147187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Content Here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C3289A1-1CFA-4A25-8623-D64FCEF77635}"/>
              </a:ext>
            </a:extLst>
          </p:cNvPr>
          <p:cNvGrpSpPr/>
          <p:nvPr/>
        </p:nvGrpSpPr>
        <p:grpSpPr>
          <a:xfrm flipH="1">
            <a:off x="8731521" y="5810481"/>
            <a:ext cx="2987810" cy="288032"/>
            <a:chOff x="11277065" y="4868268"/>
            <a:chExt cx="2987810" cy="288032"/>
          </a:xfrm>
          <a:solidFill>
            <a:schemeClr val="bg1"/>
          </a:solidFill>
        </p:grpSpPr>
        <p:sp>
          <p:nvSpPr>
            <p:cNvPr id="47" name="순서도: 처리 273">
              <a:extLst>
                <a:ext uri="{FF2B5EF4-FFF2-40B4-BE49-F238E27FC236}">
                  <a16:creationId xmlns:a16="http://schemas.microsoft.com/office/drawing/2014/main" id="{F9DD6D20-22F6-420B-9ED7-CBC76662F419}"/>
                </a:ext>
              </a:extLst>
            </p:cNvPr>
            <p:cNvSpPr/>
            <p:nvPr/>
          </p:nvSpPr>
          <p:spPr>
            <a:xfrm>
              <a:off x="11277065" y="4868268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48" name="순서도: 처리 274">
              <a:extLst>
                <a:ext uri="{FF2B5EF4-FFF2-40B4-BE49-F238E27FC236}">
                  <a16:creationId xmlns:a16="http://schemas.microsoft.com/office/drawing/2014/main" id="{E9C76F4B-1E2F-49D9-B4FB-4DF39914CF55}"/>
                </a:ext>
              </a:extLst>
            </p:cNvPr>
            <p:cNvSpPr/>
            <p:nvPr/>
          </p:nvSpPr>
          <p:spPr>
            <a:xfrm>
              <a:off x="11428634" y="4868268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49" name="순서도: 처리 275">
              <a:extLst>
                <a:ext uri="{FF2B5EF4-FFF2-40B4-BE49-F238E27FC236}">
                  <a16:creationId xmlns:a16="http://schemas.microsoft.com/office/drawing/2014/main" id="{CABA0B4A-326A-4304-966B-52814B42B0D4}"/>
                </a:ext>
              </a:extLst>
            </p:cNvPr>
            <p:cNvSpPr/>
            <p:nvPr/>
          </p:nvSpPr>
          <p:spPr>
            <a:xfrm>
              <a:off x="11580203" y="4868268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50" name="순서도: 처리 276">
              <a:extLst>
                <a:ext uri="{FF2B5EF4-FFF2-40B4-BE49-F238E27FC236}">
                  <a16:creationId xmlns:a16="http://schemas.microsoft.com/office/drawing/2014/main" id="{72B5D7FD-FEB3-4D92-AB01-F7FF27463B93}"/>
                </a:ext>
              </a:extLst>
            </p:cNvPr>
            <p:cNvSpPr/>
            <p:nvPr/>
          </p:nvSpPr>
          <p:spPr>
            <a:xfrm>
              <a:off x="11731772" y="4868268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51" name="순서도: 처리 277">
              <a:extLst>
                <a:ext uri="{FF2B5EF4-FFF2-40B4-BE49-F238E27FC236}">
                  <a16:creationId xmlns:a16="http://schemas.microsoft.com/office/drawing/2014/main" id="{27BB3D84-3409-495F-9AF8-853B36BD099D}"/>
                </a:ext>
              </a:extLst>
            </p:cNvPr>
            <p:cNvSpPr/>
            <p:nvPr/>
          </p:nvSpPr>
          <p:spPr>
            <a:xfrm>
              <a:off x="11883341" y="4868268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52" name="순서도: 처리 278">
              <a:extLst>
                <a:ext uri="{FF2B5EF4-FFF2-40B4-BE49-F238E27FC236}">
                  <a16:creationId xmlns:a16="http://schemas.microsoft.com/office/drawing/2014/main" id="{BF01DA7B-6BBC-461B-8513-4BFE4A670384}"/>
                </a:ext>
              </a:extLst>
            </p:cNvPr>
            <p:cNvSpPr/>
            <p:nvPr/>
          </p:nvSpPr>
          <p:spPr>
            <a:xfrm>
              <a:off x="12034910" y="4868268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53" name="순서도: 처리 279">
              <a:extLst>
                <a:ext uri="{FF2B5EF4-FFF2-40B4-BE49-F238E27FC236}">
                  <a16:creationId xmlns:a16="http://schemas.microsoft.com/office/drawing/2014/main" id="{8EC485CD-29EE-4626-9028-24BD994B760E}"/>
                </a:ext>
              </a:extLst>
            </p:cNvPr>
            <p:cNvSpPr/>
            <p:nvPr/>
          </p:nvSpPr>
          <p:spPr>
            <a:xfrm>
              <a:off x="12186479" y="4868268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54" name="순서도: 처리 280">
              <a:extLst>
                <a:ext uri="{FF2B5EF4-FFF2-40B4-BE49-F238E27FC236}">
                  <a16:creationId xmlns:a16="http://schemas.microsoft.com/office/drawing/2014/main" id="{564BF4AB-CBC5-4EE4-BB1C-BCF9A1178173}"/>
                </a:ext>
              </a:extLst>
            </p:cNvPr>
            <p:cNvSpPr/>
            <p:nvPr/>
          </p:nvSpPr>
          <p:spPr>
            <a:xfrm>
              <a:off x="12338048" y="4868268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55" name="순서도: 처리 281">
              <a:extLst>
                <a:ext uri="{FF2B5EF4-FFF2-40B4-BE49-F238E27FC236}">
                  <a16:creationId xmlns:a16="http://schemas.microsoft.com/office/drawing/2014/main" id="{BD8CAD01-7004-41F7-9C75-2E1ECC16A253}"/>
                </a:ext>
              </a:extLst>
            </p:cNvPr>
            <p:cNvSpPr/>
            <p:nvPr/>
          </p:nvSpPr>
          <p:spPr>
            <a:xfrm>
              <a:off x="12489617" y="4868268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56" name="순서도: 처리 282">
              <a:extLst>
                <a:ext uri="{FF2B5EF4-FFF2-40B4-BE49-F238E27FC236}">
                  <a16:creationId xmlns:a16="http://schemas.microsoft.com/office/drawing/2014/main" id="{798E9CF9-F43C-4DA1-82AF-1272B91ABF73}"/>
                </a:ext>
              </a:extLst>
            </p:cNvPr>
            <p:cNvSpPr/>
            <p:nvPr/>
          </p:nvSpPr>
          <p:spPr>
            <a:xfrm>
              <a:off x="12641186" y="4868268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57" name="순서도: 처리 283">
              <a:extLst>
                <a:ext uri="{FF2B5EF4-FFF2-40B4-BE49-F238E27FC236}">
                  <a16:creationId xmlns:a16="http://schemas.microsoft.com/office/drawing/2014/main" id="{B29C6FE4-E34A-4B1D-8B20-7DBF044D73FA}"/>
                </a:ext>
              </a:extLst>
            </p:cNvPr>
            <p:cNvSpPr/>
            <p:nvPr/>
          </p:nvSpPr>
          <p:spPr>
            <a:xfrm>
              <a:off x="12792755" y="4868268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58" name="순서도: 처리 284">
              <a:extLst>
                <a:ext uri="{FF2B5EF4-FFF2-40B4-BE49-F238E27FC236}">
                  <a16:creationId xmlns:a16="http://schemas.microsoft.com/office/drawing/2014/main" id="{99AABB8A-7E38-44B8-9EF2-E1ADFB71D4C5}"/>
                </a:ext>
              </a:extLst>
            </p:cNvPr>
            <p:cNvSpPr/>
            <p:nvPr/>
          </p:nvSpPr>
          <p:spPr>
            <a:xfrm>
              <a:off x="12944324" y="4868268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59" name="순서도: 처리 285">
              <a:extLst>
                <a:ext uri="{FF2B5EF4-FFF2-40B4-BE49-F238E27FC236}">
                  <a16:creationId xmlns:a16="http://schemas.microsoft.com/office/drawing/2014/main" id="{38061803-2E37-4E49-9753-6733C30E2B85}"/>
                </a:ext>
              </a:extLst>
            </p:cNvPr>
            <p:cNvSpPr/>
            <p:nvPr/>
          </p:nvSpPr>
          <p:spPr>
            <a:xfrm>
              <a:off x="13095893" y="4868268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60" name="순서도: 처리 286">
              <a:extLst>
                <a:ext uri="{FF2B5EF4-FFF2-40B4-BE49-F238E27FC236}">
                  <a16:creationId xmlns:a16="http://schemas.microsoft.com/office/drawing/2014/main" id="{0AA4E3C0-24F0-4409-94B4-01F360F71E00}"/>
                </a:ext>
              </a:extLst>
            </p:cNvPr>
            <p:cNvSpPr/>
            <p:nvPr/>
          </p:nvSpPr>
          <p:spPr>
            <a:xfrm>
              <a:off x="13247462" y="4868268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61" name="순서도: 처리 287">
              <a:extLst>
                <a:ext uri="{FF2B5EF4-FFF2-40B4-BE49-F238E27FC236}">
                  <a16:creationId xmlns:a16="http://schemas.microsoft.com/office/drawing/2014/main" id="{85445BED-4127-4031-97D0-47EED19EAAAF}"/>
                </a:ext>
              </a:extLst>
            </p:cNvPr>
            <p:cNvSpPr/>
            <p:nvPr/>
          </p:nvSpPr>
          <p:spPr>
            <a:xfrm>
              <a:off x="13399031" y="4868268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62" name="순서도: 처리 288">
              <a:extLst>
                <a:ext uri="{FF2B5EF4-FFF2-40B4-BE49-F238E27FC236}">
                  <a16:creationId xmlns:a16="http://schemas.microsoft.com/office/drawing/2014/main" id="{A66E71F3-0CA8-4855-8EE9-59BEA806637D}"/>
                </a:ext>
              </a:extLst>
            </p:cNvPr>
            <p:cNvSpPr/>
            <p:nvPr/>
          </p:nvSpPr>
          <p:spPr>
            <a:xfrm>
              <a:off x="13550600" y="4868268"/>
              <a:ext cx="108000" cy="288032"/>
            </a:xfrm>
            <a:prstGeom prst="flowChartProcess">
              <a:avLst/>
            </a:prstGeom>
            <a:solidFill>
              <a:schemeClr val="bg1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63" name="순서도: 처리 289">
              <a:extLst>
                <a:ext uri="{FF2B5EF4-FFF2-40B4-BE49-F238E27FC236}">
                  <a16:creationId xmlns:a16="http://schemas.microsoft.com/office/drawing/2014/main" id="{1CE8B28D-AC1E-4938-8EE2-C2DCE0254FC6}"/>
                </a:ext>
              </a:extLst>
            </p:cNvPr>
            <p:cNvSpPr/>
            <p:nvPr/>
          </p:nvSpPr>
          <p:spPr>
            <a:xfrm>
              <a:off x="13702169" y="4868268"/>
              <a:ext cx="108000" cy="288032"/>
            </a:xfrm>
            <a:prstGeom prst="flowChartProcess">
              <a:avLst/>
            </a:prstGeom>
            <a:solidFill>
              <a:schemeClr val="bg1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64" name="순서도: 처리 290">
              <a:extLst>
                <a:ext uri="{FF2B5EF4-FFF2-40B4-BE49-F238E27FC236}">
                  <a16:creationId xmlns:a16="http://schemas.microsoft.com/office/drawing/2014/main" id="{5DB09880-E923-425C-BA3E-C93375FC15A6}"/>
                </a:ext>
              </a:extLst>
            </p:cNvPr>
            <p:cNvSpPr/>
            <p:nvPr/>
          </p:nvSpPr>
          <p:spPr>
            <a:xfrm>
              <a:off x="13853738" y="4868268"/>
              <a:ext cx="108000" cy="288032"/>
            </a:xfrm>
            <a:prstGeom prst="flowChartProcess">
              <a:avLst/>
            </a:prstGeom>
            <a:solidFill>
              <a:schemeClr val="bg1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65" name="순서도: 처리 291">
              <a:extLst>
                <a:ext uri="{FF2B5EF4-FFF2-40B4-BE49-F238E27FC236}">
                  <a16:creationId xmlns:a16="http://schemas.microsoft.com/office/drawing/2014/main" id="{4F17B6AB-1455-46FA-9B83-03090E2A7441}"/>
                </a:ext>
              </a:extLst>
            </p:cNvPr>
            <p:cNvSpPr/>
            <p:nvPr/>
          </p:nvSpPr>
          <p:spPr>
            <a:xfrm>
              <a:off x="14005307" y="4868268"/>
              <a:ext cx="108000" cy="288032"/>
            </a:xfrm>
            <a:prstGeom prst="flowChartProcess">
              <a:avLst/>
            </a:prstGeom>
            <a:solidFill>
              <a:schemeClr val="bg1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66" name="순서도: 처리 292">
              <a:extLst>
                <a:ext uri="{FF2B5EF4-FFF2-40B4-BE49-F238E27FC236}">
                  <a16:creationId xmlns:a16="http://schemas.microsoft.com/office/drawing/2014/main" id="{92842FB6-480A-46C9-B90E-FB777D62D98D}"/>
                </a:ext>
              </a:extLst>
            </p:cNvPr>
            <p:cNvSpPr/>
            <p:nvPr/>
          </p:nvSpPr>
          <p:spPr>
            <a:xfrm>
              <a:off x="14156875" y="4868268"/>
              <a:ext cx="108000" cy="288032"/>
            </a:xfrm>
            <a:prstGeom prst="flowChartProcess">
              <a:avLst/>
            </a:prstGeom>
            <a:solidFill>
              <a:schemeClr val="bg1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943754F-AF53-4F91-B95D-B342684191EC}"/>
              </a:ext>
            </a:extLst>
          </p:cNvPr>
          <p:cNvSpPr txBox="1"/>
          <p:nvPr/>
        </p:nvSpPr>
        <p:spPr>
          <a:xfrm flipH="1">
            <a:off x="7926164" y="5727155"/>
            <a:ext cx="73289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bg1"/>
                </a:solidFill>
              </a:rPr>
              <a:t>75</a:t>
            </a:r>
            <a:r>
              <a:rPr lang="en-US" altLang="ko-KR" b="1" dirty="0">
                <a:solidFill>
                  <a:schemeClr val="bg1"/>
                </a:solidFill>
              </a:rPr>
              <a:t>%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67" name="Group 73">
            <a:extLst>
              <a:ext uri="{FF2B5EF4-FFF2-40B4-BE49-F238E27FC236}">
                <a16:creationId xmlns:a16="http://schemas.microsoft.com/office/drawing/2014/main" id="{0EE9E688-3020-4192-A77E-0E14C1897B97}"/>
              </a:ext>
            </a:extLst>
          </p:cNvPr>
          <p:cNvGrpSpPr/>
          <p:nvPr/>
        </p:nvGrpSpPr>
        <p:grpSpPr>
          <a:xfrm>
            <a:off x="8920995" y="4696340"/>
            <a:ext cx="2880431" cy="553998"/>
            <a:chOff x="2551705" y="4283314"/>
            <a:chExt cx="2357002" cy="5539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4E7A795-E07E-4787-A24C-63B0DF785668}"/>
                </a:ext>
              </a:extLst>
            </p:cNvPr>
            <p:cNvSpPr txBox="1"/>
            <p:nvPr/>
          </p:nvSpPr>
          <p:spPr>
            <a:xfrm>
              <a:off x="2551705" y="4560313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C9B9FED-5676-4011-B2C6-0CA67E00D3D9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0" name="Group 73">
            <a:extLst>
              <a:ext uri="{FF2B5EF4-FFF2-40B4-BE49-F238E27FC236}">
                <a16:creationId xmlns:a16="http://schemas.microsoft.com/office/drawing/2014/main" id="{503C9013-2001-46FA-8545-289C559EDBFF}"/>
              </a:ext>
            </a:extLst>
          </p:cNvPr>
          <p:cNvGrpSpPr/>
          <p:nvPr/>
        </p:nvGrpSpPr>
        <p:grpSpPr>
          <a:xfrm>
            <a:off x="4813377" y="5634822"/>
            <a:ext cx="2880431" cy="553998"/>
            <a:chOff x="2551705" y="4283314"/>
            <a:chExt cx="2357002" cy="553998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7598DF2-11D4-4EBA-9144-A131BAF5C41B}"/>
                </a:ext>
              </a:extLst>
            </p:cNvPr>
            <p:cNvSpPr txBox="1"/>
            <p:nvPr/>
          </p:nvSpPr>
          <p:spPr>
            <a:xfrm>
              <a:off x="2551705" y="4560313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88756E5-77D2-4C48-BF1C-D55ABB74CB2D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8A99A4A-0C34-4FB7-82F5-CC708C8D42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3967357"/>
              </p:ext>
            </p:extLst>
          </p:nvPr>
        </p:nvGraphicFramePr>
        <p:xfrm>
          <a:off x="913793" y="1790152"/>
          <a:ext cx="2056153" cy="2410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9190D5F-0849-4E58-9513-FA504686F2D8}"/>
              </a:ext>
            </a:extLst>
          </p:cNvPr>
          <p:cNvSpPr/>
          <p:nvPr/>
        </p:nvSpPr>
        <p:spPr>
          <a:xfrm>
            <a:off x="933868" y="4442684"/>
            <a:ext cx="2016000" cy="15841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69A4F1-F95C-4D4A-A557-6F3153260F6C}"/>
              </a:ext>
            </a:extLst>
          </p:cNvPr>
          <p:cNvGrpSpPr/>
          <p:nvPr/>
        </p:nvGrpSpPr>
        <p:grpSpPr>
          <a:xfrm>
            <a:off x="1249549" y="4627871"/>
            <a:ext cx="1368152" cy="1241700"/>
            <a:chOff x="867339" y="4843642"/>
            <a:chExt cx="1368152" cy="12417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45CF5BD-5BF0-4D7A-B335-5880F90DAC14}"/>
                </a:ext>
              </a:extLst>
            </p:cNvPr>
            <p:cNvSpPr/>
            <p:nvPr/>
          </p:nvSpPr>
          <p:spPr>
            <a:xfrm>
              <a:off x="867339" y="5069679"/>
              <a:ext cx="136815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55AE49-AFAF-4E6B-8A8A-9F2841E75AE8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A6768EC-27E3-47F8-9A30-ACD460B18138}"/>
              </a:ext>
            </a:extLst>
          </p:cNvPr>
          <p:cNvSpPr/>
          <p:nvPr/>
        </p:nvSpPr>
        <p:spPr>
          <a:xfrm>
            <a:off x="3709177" y="4442684"/>
            <a:ext cx="2016000" cy="15841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365E77C-93EE-4D04-AA79-139F32E1D1AB}"/>
              </a:ext>
            </a:extLst>
          </p:cNvPr>
          <p:cNvGrpSpPr/>
          <p:nvPr/>
        </p:nvGrpSpPr>
        <p:grpSpPr>
          <a:xfrm>
            <a:off x="4030894" y="4627871"/>
            <a:ext cx="1368152" cy="1241700"/>
            <a:chOff x="867339" y="4843642"/>
            <a:chExt cx="1368152" cy="12417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4F26EB0-EB84-4132-8C7A-0BF53FDC31A3}"/>
                </a:ext>
              </a:extLst>
            </p:cNvPr>
            <p:cNvSpPr/>
            <p:nvPr/>
          </p:nvSpPr>
          <p:spPr>
            <a:xfrm>
              <a:off x="867339" y="5069679"/>
              <a:ext cx="136815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264226-FDEC-41D2-850A-83AC4EA50967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F0AB65F-CA35-48DF-96E1-261FD34109CB}"/>
              </a:ext>
            </a:extLst>
          </p:cNvPr>
          <p:cNvSpPr/>
          <p:nvPr/>
        </p:nvSpPr>
        <p:spPr>
          <a:xfrm>
            <a:off x="6484486" y="4442684"/>
            <a:ext cx="2016000" cy="15841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A11F483-0A31-4800-9A56-4944E9A49D2A}"/>
              </a:ext>
            </a:extLst>
          </p:cNvPr>
          <p:cNvGrpSpPr/>
          <p:nvPr/>
        </p:nvGrpSpPr>
        <p:grpSpPr>
          <a:xfrm>
            <a:off x="6812239" y="4627871"/>
            <a:ext cx="1368152" cy="1241700"/>
            <a:chOff x="867339" y="4843642"/>
            <a:chExt cx="1368152" cy="12417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DC1D27B-7848-4A61-81C5-4879D2A26DA8}"/>
                </a:ext>
              </a:extLst>
            </p:cNvPr>
            <p:cNvSpPr/>
            <p:nvPr/>
          </p:nvSpPr>
          <p:spPr>
            <a:xfrm>
              <a:off x="867339" y="5069679"/>
              <a:ext cx="136815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4EA3E34-B277-4E2C-AE26-DE656E63BC1B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BF37472-5984-49E9-98D1-A3A65449176B}"/>
              </a:ext>
            </a:extLst>
          </p:cNvPr>
          <p:cNvSpPr/>
          <p:nvPr/>
        </p:nvSpPr>
        <p:spPr>
          <a:xfrm>
            <a:off x="9259795" y="4451230"/>
            <a:ext cx="2016000" cy="15841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51769FD-45CD-446C-95D5-A4096C547F86}"/>
              </a:ext>
            </a:extLst>
          </p:cNvPr>
          <p:cNvGrpSpPr/>
          <p:nvPr/>
        </p:nvGrpSpPr>
        <p:grpSpPr>
          <a:xfrm>
            <a:off x="9593585" y="4627871"/>
            <a:ext cx="1368152" cy="1241700"/>
            <a:chOff x="867339" y="4843642"/>
            <a:chExt cx="1368152" cy="12417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F632B0C-3B4F-4932-9097-F33A3E9FD06D}"/>
                </a:ext>
              </a:extLst>
            </p:cNvPr>
            <p:cNvSpPr/>
            <p:nvPr/>
          </p:nvSpPr>
          <p:spPr>
            <a:xfrm>
              <a:off x="867339" y="5069679"/>
              <a:ext cx="136815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1EF80A7-A4B1-465A-A2B4-D2DD897A4861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A790C4-F709-42E0-82D1-97BA61481E4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949869" y="5234772"/>
            <a:ext cx="759309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31F277-E1E8-4AEC-ADB2-A2BA82083D0A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5725178" y="5234772"/>
            <a:ext cx="759309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851BB6-7227-4783-8666-60A3036B15EF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8500487" y="5234772"/>
            <a:ext cx="759309" cy="8546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hart 2">
            <a:extLst>
              <a:ext uri="{FF2B5EF4-FFF2-40B4-BE49-F238E27FC236}">
                <a16:creationId xmlns:a16="http://schemas.microsoft.com/office/drawing/2014/main" id="{3BD203AA-94A3-4E80-898B-7807713FE1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7565572"/>
              </p:ext>
            </p:extLst>
          </p:nvPr>
        </p:nvGraphicFramePr>
        <p:xfrm>
          <a:off x="3674303" y="1790152"/>
          <a:ext cx="2056153" cy="2410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" name="Chart 2">
            <a:extLst>
              <a:ext uri="{FF2B5EF4-FFF2-40B4-BE49-F238E27FC236}">
                <a16:creationId xmlns:a16="http://schemas.microsoft.com/office/drawing/2014/main" id="{202DE346-F679-4E99-BA74-03F9D74806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249555"/>
              </p:ext>
            </p:extLst>
          </p:nvPr>
        </p:nvGraphicFramePr>
        <p:xfrm>
          <a:off x="6434813" y="1790152"/>
          <a:ext cx="2056153" cy="2410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5" name="Chart 2">
            <a:extLst>
              <a:ext uri="{FF2B5EF4-FFF2-40B4-BE49-F238E27FC236}">
                <a16:creationId xmlns:a16="http://schemas.microsoft.com/office/drawing/2014/main" id="{001AC34C-32FE-4DE4-AC2B-085FF362BB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4237883"/>
              </p:ext>
            </p:extLst>
          </p:nvPr>
        </p:nvGraphicFramePr>
        <p:xfrm>
          <a:off x="9195324" y="1790152"/>
          <a:ext cx="2144945" cy="2401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AD5B68F-662B-4E01-9972-E4BBB685DE17}"/>
              </a:ext>
            </a:extLst>
          </p:cNvPr>
          <p:cNvGrpSpPr/>
          <p:nvPr/>
        </p:nvGrpSpPr>
        <p:grpSpPr>
          <a:xfrm>
            <a:off x="3918822" y="2228402"/>
            <a:ext cx="2387328" cy="1292662"/>
            <a:chOff x="3017859" y="4283314"/>
            <a:chExt cx="1890849" cy="129266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6C076E-2AC6-43D1-9EED-6F2680335C71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1C4A1A3-5218-424F-B0D3-31989A06C309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4479466-7D70-444E-8C35-C4B4FCF28580}"/>
              </a:ext>
            </a:extLst>
          </p:cNvPr>
          <p:cNvGrpSpPr/>
          <p:nvPr/>
        </p:nvGrpSpPr>
        <p:grpSpPr>
          <a:xfrm>
            <a:off x="868620" y="4401796"/>
            <a:ext cx="2387328" cy="1292662"/>
            <a:chOff x="3017859" y="4283314"/>
            <a:chExt cx="1890849" cy="129266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68CA88D-F361-4261-81C5-C5CCB389D9A2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4421583-FF46-4655-966C-53DB11EAFD22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C95E99-0A13-45DB-A33E-6B78D4CA506A}"/>
              </a:ext>
            </a:extLst>
          </p:cNvPr>
          <p:cNvGrpSpPr/>
          <p:nvPr/>
        </p:nvGrpSpPr>
        <p:grpSpPr>
          <a:xfrm>
            <a:off x="868620" y="2228402"/>
            <a:ext cx="2387328" cy="1292662"/>
            <a:chOff x="3017859" y="4283314"/>
            <a:chExt cx="1890849" cy="129266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C835E3A-2B8F-45DC-ABE6-55FD65E0775A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FB6F7A0-B819-4D70-86D0-A8322870335C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54AE2D4-79CE-4765-92EC-DA76FA29CAC5}"/>
              </a:ext>
            </a:extLst>
          </p:cNvPr>
          <p:cNvGrpSpPr/>
          <p:nvPr/>
        </p:nvGrpSpPr>
        <p:grpSpPr>
          <a:xfrm>
            <a:off x="3918822" y="4401796"/>
            <a:ext cx="2387328" cy="1292662"/>
            <a:chOff x="3017859" y="4283314"/>
            <a:chExt cx="1890849" cy="129266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3FA5108-05B7-483C-8029-D7DE3BA12B87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2C5B635-5C58-41C4-8F1A-0A43A160DB05}"/>
                </a:ext>
              </a:extLst>
            </p:cNvPr>
            <p:cNvSpPr txBox="1"/>
            <p:nvPr/>
          </p:nvSpPr>
          <p:spPr>
            <a:xfrm>
              <a:off x="3017859" y="4283314"/>
              <a:ext cx="1870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1E52DFB-80EF-440F-81DF-A7D146BDC49E}"/>
              </a:ext>
            </a:extLst>
          </p:cNvPr>
          <p:cNvGrpSpPr/>
          <p:nvPr/>
        </p:nvGrpSpPr>
        <p:grpSpPr>
          <a:xfrm>
            <a:off x="6859943" y="1757521"/>
            <a:ext cx="4374643" cy="4381817"/>
            <a:chOff x="3923928" y="1671918"/>
            <a:chExt cx="4540696" cy="4548142"/>
          </a:xfrm>
        </p:grpSpPr>
        <p:sp>
          <p:nvSpPr>
            <p:cNvPr id="67" name="Bent Arrow 16">
              <a:extLst>
                <a:ext uri="{FF2B5EF4-FFF2-40B4-BE49-F238E27FC236}">
                  <a16:creationId xmlns:a16="http://schemas.microsoft.com/office/drawing/2014/main" id="{9F32DE8B-6C70-496A-A840-6587F8055A5B}"/>
                </a:ext>
              </a:extLst>
            </p:cNvPr>
            <p:cNvSpPr/>
            <p:nvPr/>
          </p:nvSpPr>
          <p:spPr>
            <a:xfrm>
              <a:off x="4210062" y="1671918"/>
              <a:ext cx="2146375" cy="1982997"/>
            </a:xfrm>
            <a:prstGeom prst="bentArrow">
              <a:avLst>
                <a:gd name="adj1" fmla="val 36942"/>
                <a:gd name="adj2" fmla="val 33081"/>
                <a:gd name="adj3" fmla="val 40492"/>
                <a:gd name="adj4" fmla="val 43750"/>
              </a:avLst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8" name="Bent Arrow 17">
              <a:extLst>
                <a:ext uri="{FF2B5EF4-FFF2-40B4-BE49-F238E27FC236}">
                  <a16:creationId xmlns:a16="http://schemas.microsoft.com/office/drawing/2014/main" id="{D1C23E1A-B3D0-47FB-9C2B-8D5D81A5B754}"/>
                </a:ext>
              </a:extLst>
            </p:cNvPr>
            <p:cNvSpPr/>
            <p:nvPr/>
          </p:nvSpPr>
          <p:spPr>
            <a:xfrm rot="5400000">
              <a:off x="6399938" y="2064518"/>
              <a:ext cx="2146375" cy="1982997"/>
            </a:xfrm>
            <a:prstGeom prst="bentArrow">
              <a:avLst>
                <a:gd name="adj1" fmla="val 36942"/>
                <a:gd name="adj2" fmla="val 33081"/>
                <a:gd name="adj3" fmla="val 40492"/>
                <a:gd name="adj4" fmla="val 43750"/>
              </a:avLst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9" name="Bent Arrow 18">
              <a:extLst>
                <a:ext uri="{FF2B5EF4-FFF2-40B4-BE49-F238E27FC236}">
                  <a16:creationId xmlns:a16="http://schemas.microsoft.com/office/drawing/2014/main" id="{1B416C8E-56F6-43FF-A170-7DD8E9688D60}"/>
                </a:ext>
              </a:extLst>
            </p:cNvPr>
            <p:cNvSpPr/>
            <p:nvPr/>
          </p:nvSpPr>
          <p:spPr>
            <a:xfrm rot="10800000">
              <a:off x="6022700" y="4237063"/>
              <a:ext cx="2146375" cy="1982997"/>
            </a:xfrm>
            <a:prstGeom prst="bentArrow">
              <a:avLst>
                <a:gd name="adj1" fmla="val 36942"/>
                <a:gd name="adj2" fmla="val 33081"/>
                <a:gd name="adj3" fmla="val 40492"/>
                <a:gd name="adj4" fmla="val 43750"/>
              </a:avLst>
            </a:prstGeom>
            <a:solidFill>
              <a:schemeClr val="accent3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0" name="Bent Arrow 19">
              <a:extLst>
                <a:ext uri="{FF2B5EF4-FFF2-40B4-BE49-F238E27FC236}">
                  <a16:creationId xmlns:a16="http://schemas.microsoft.com/office/drawing/2014/main" id="{17973B00-38E8-4B6E-8640-4481D989C484}"/>
                </a:ext>
              </a:extLst>
            </p:cNvPr>
            <p:cNvSpPr/>
            <p:nvPr/>
          </p:nvSpPr>
          <p:spPr>
            <a:xfrm rot="16200000">
              <a:off x="3842239" y="3851597"/>
              <a:ext cx="2146375" cy="1982997"/>
            </a:xfrm>
            <a:prstGeom prst="bentArrow">
              <a:avLst>
                <a:gd name="adj1" fmla="val 36942"/>
                <a:gd name="adj2" fmla="val 33081"/>
                <a:gd name="adj3" fmla="val 40492"/>
                <a:gd name="adj4" fmla="val 43750"/>
              </a:avLst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369B244C-7EE7-4BBF-8A25-29DC7DFEB56C}"/>
              </a:ext>
            </a:extLst>
          </p:cNvPr>
          <p:cNvSpPr txBox="1"/>
          <p:nvPr/>
        </p:nvSpPr>
        <p:spPr>
          <a:xfrm>
            <a:off x="7079680" y="2940065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B3F989C-A3EC-4A68-945F-527896593D8E}"/>
              </a:ext>
            </a:extLst>
          </p:cNvPr>
          <p:cNvSpPr txBox="1"/>
          <p:nvPr/>
        </p:nvSpPr>
        <p:spPr>
          <a:xfrm>
            <a:off x="9351646" y="2050059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D5C490C-CA79-4D99-AC66-69B69A3923D7}"/>
              </a:ext>
            </a:extLst>
          </p:cNvPr>
          <p:cNvSpPr txBox="1"/>
          <p:nvPr/>
        </p:nvSpPr>
        <p:spPr>
          <a:xfrm>
            <a:off x="7974320" y="5150595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D2EED67-EDB7-4C2B-8E91-5D2B9DEA6B29}"/>
              </a:ext>
            </a:extLst>
          </p:cNvPr>
          <p:cNvSpPr txBox="1"/>
          <p:nvPr/>
        </p:nvSpPr>
        <p:spPr>
          <a:xfrm>
            <a:off x="10191359" y="4248399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5" name="Rounded Rectangle 24">
            <a:extLst>
              <a:ext uri="{FF2B5EF4-FFF2-40B4-BE49-F238E27FC236}">
                <a16:creationId xmlns:a16="http://schemas.microsoft.com/office/drawing/2014/main" id="{94400E89-A27A-4252-B807-2031A4F107A8}"/>
              </a:ext>
            </a:extLst>
          </p:cNvPr>
          <p:cNvSpPr/>
          <p:nvPr/>
        </p:nvSpPr>
        <p:spPr>
          <a:xfrm>
            <a:off x="7635324" y="2271861"/>
            <a:ext cx="1385922" cy="264285"/>
          </a:xfrm>
          <a:prstGeom prst="roundRect">
            <a:avLst>
              <a:gd name="adj" fmla="val 1776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STRENGTHS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6" name="Rounded Rectangle 25">
            <a:extLst>
              <a:ext uri="{FF2B5EF4-FFF2-40B4-BE49-F238E27FC236}">
                <a16:creationId xmlns:a16="http://schemas.microsoft.com/office/drawing/2014/main" id="{4FEB782B-A67D-4CC5-A763-B8F89CB6CA12}"/>
              </a:ext>
            </a:extLst>
          </p:cNvPr>
          <p:cNvSpPr/>
          <p:nvPr/>
        </p:nvSpPr>
        <p:spPr>
          <a:xfrm>
            <a:off x="9213760" y="5372397"/>
            <a:ext cx="1385922" cy="264285"/>
          </a:xfrm>
          <a:prstGeom prst="roundRect">
            <a:avLst>
              <a:gd name="adj" fmla="val 1776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THREATS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7" name="Rounded Rectangle 26">
            <a:extLst>
              <a:ext uri="{FF2B5EF4-FFF2-40B4-BE49-F238E27FC236}">
                <a16:creationId xmlns:a16="http://schemas.microsoft.com/office/drawing/2014/main" id="{2FE9383C-6AAC-4807-981E-3FD63212CE9A}"/>
              </a:ext>
            </a:extLst>
          </p:cNvPr>
          <p:cNvSpPr/>
          <p:nvPr/>
        </p:nvSpPr>
        <p:spPr>
          <a:xfrm rot="5400000">
            <a:off x="9911298" y="3193323"/>
            <a:ext cx="1385922" cy="264285"/>
          </a:xfrm>
          <a:prstGeom prst="roundRect">
            <a:avLst>
              <a:gd name="adj" fmla="val 1776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WEAKNESS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8" name="Rounded Rectangle 27">
            <a:extLst>
              <a:ext uri="{FF2B5EF4-FFF2-40B4-BE49-F238E27FC236}">
                <a16:creationId xmlns:a16="http://schemas.microsoft.com/office/drawing/2014/main" id="{BC6D577A-E898-412A-A0C7-780BD68A160E}"/>
              </a:ext>
            </a:extLst>
          </p:cNvPr>
          <p:cNvSpPr/>
          <p:nvPr/>
        </p:nvSpPr>
        <p:spPr>
          <a:xfrm rot="5400000">
            <a:off x="6601066" y="4744123"/>
            <a:ext cx="1783028" cy="264285"/>
          </a:xfrm>
          <a:prstGeom prst="roundRect">
            <a:avLst>
              <a:gd name="adj" fmla="val 1776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OPPORTUNITIES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71929A2-8049-46B4-905F-E874D1D67B9B}"/>
              </a:ext>
            </a:extLst>
          </p:cNvPr>
          <p:cNvGrpSpPr/>
          <p:nvPr/>
        </p:nvGrpSpPr>
        <p:grpSpPr>
          <a:xfrm>
            <a:off x="7985189" y="2866529"/>
            <a:ext cx="2177596" cy="2179560"/>
            <a:chOff x="5058700" y="2797181"/>
            <a:chExt cx="2308261" cy="2310343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3619B29-0920-46AD-A4BF-FE6F658D6AFB}"/>
                </a:ext>
              </a:extLst>
            </p:cNvPr>
            <p:cNvGrpSpPr/>
            <p:nvPr/>
          </p:nvGrpSpPr>
          <p:grpSpPr>
            <a:xfrm>
              <a:off x="5058700" y="2797181"/>
              <a:ext cx="2308261" cy="2310343"/>
              <a:chOff x="4982500" y="2854331"/>
              <a:chExt cx="2308261" cy="2310343"/>
            </a:xfrm>
          </p:grpSpPr>
          <p:sp>
            <p:nvSpPr>
              <p:cNvPr id="82" name="Right Triangle 81">
                <a:extLst>
                  <a:ext uri="{FF2B5EF4-FFF2-40B4-BE49-F238E27FC236}">
                    <a16:creationId xmlns:a16="http://schemas.microsoft.com/office/drawing/2014/main" id="{68ED23CF-833E-48CB-AF2E-A4C84319BB5B}"/>
                  </a:ext>
                </a:extLst>
              </p:cNvPr>
              <p:cNvSpPr/>
              <p:nvPr/>
            </p:nvSpPr>
            <p:spPr>
              <a:xfrm rot="21574246" flipV="1">
                <a:off x="6177866" y="4042874"/>
                <a:ext cx="1112895" cy="1112896"/>
              </a:xfrm>
              <a:prstGeom prst="rtTriangl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0800" dist="38100" dir="5400000" algn="ctr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ight Triangle 82">
                <a:extLst>
                  <a:ext uri="{FF2B5EF4-FFF2-40B4-BE49-F238E27FC236}">
                    <a16:creationId xmlns:a16="http://schemas.microsoft.com/office/drawing/2014/main" id="{1AD98A3E-A19E-4C14-9DE3-76C46180F6AD}"/>
                  </a:ext>
                </a:extLst>
              </p:cNvPr>
              <p:cNvSpPr/>
              <p:nvPr/>
            </p:nvSpPr>
            <p:spPr>
              <a:xfrm rot="16174246" flipV="1">
                <a:off x="6168961" y="2854331"/>
                <a:ext cx="1112896" cy="1112895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0800" dist="38100" dir="5400000" algn="ctr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ight Triangle 83">
                <a:extLst>
                  <a:ext uri="{FF2B5EF4-FFF2-40B4-BE49-F238E27FC236}">
                    <a16:creationId xmlns:a16="http://schemas.microsoft.com/office/drawing/2014/main" id="{6F6062A5-3C58-4C20-A83D-75634A47BF04}"/>
                  </a:ext>
                </a:extLst>
              </p:cNvPr>
              <p:cNvSpPr/>
              <p:nvPr/>
            </p:nvSpPr>
            <p:spPr>
              <a:xfrm rot="10774246" flipV="1">
                <a:off x="4982500" y="2863233"/>
                <a:ext cx="1112895" cy="1112896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dir="5400000" algn="ctr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 dirty="0"/>
              </a:p>
            </p:txBody>
          </p:sp>
          <p:sp>
            <p:nvSpPr>
              <p:cNvPr id="85" name="Right Triangle 84">
                <a:extLst>
                  <a:ext uri="{FF2B5EF4-FFF2-40B4-BE49-F238E27FC236}">
                    <a16:creationId xmlns:a16="http://schemas.microsoft.com/office/drawing/2014/main" id="{B47AB9A3-157D-4CB0-BD3B-A7A29A9FD365}"/>
                  </a:ext>
                </a:extLst>
              </p:cNvPr>
              <p:cNvSpPr/>
              <p:nvPr/>
            </p:nvSpPr>
            <p:spPr>
              <a:xfrm rot="5374246" flipV="1">
                <a:off x="4991404" y="4051778"/>
                <a:ext cx="1112896" cy="1112895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5400000" algn="ctr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1" name="Rounded Rectangle 30">
              <a:extLst>
                <a:ext uri="{FF2B5EF4-FFF2-40B4-BE49-F238E27FC236}">
                  <a16:creationId xmlns:a16="http://schemas.microsoft.com/office/drawing/2014/main" id="{617B1479-DBA6-4B3E-9B13-BCF642C8E730}"/>
                </a:ext>
              </a:extLst>
            </p:cNvPr>
            <p:cNvSpPr/>
            <p:nvPr/>
          </p:nvSpPr>
          <p:spPr>
            <a:xfrm rot="2700000">
              <a:off x="5799930" y="3539452"/>
              <a:ext cx="825800" cy="8258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FBD4CE9C-B973-442C-B256-A28B0A6F9B70}"/>
              </a:ext>
            </a:extLst>
          </p:cNvPr>
          <p:cNvSpPr txBox="1"/>
          <p:nvPr/>
        </p:nvSpPr>
        <p:spPr>
          <a:xfrm>
            <a:off x="8626123" y="3771738"/>
            <a:ext cx="9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SWOT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78C9797D-6B7D-4089-950A-02F21F33B599}"/>
              </a:ext>
            </a:extLst>
          </p:cNvPr>
          <p:cNvSpPr txBox="1">
            <a:spLocks/>
          </p:cNvSpPr>
          <p:nvPr/>
        </p:nvSpPr>
        <p:spPr>
          <a:xfrm>
            <a:off x="1128614" y="4461816"/>
            <a:ext cx="1980518" cy="324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Abduh</a:t>
            </a:r>
            <a:r>
              <a:rPr lang="en-US" altLang="ko-KR" dirty="0" smtClean="0"/>
              <a:t> Salam</a:t>
            </a:r>
            <a:endParaRPr lang="ko-KR" alt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3EC605-11DE-4F51-B362-003D5843CDAB}"/>
              </a:ext>
            </a:extLst>
          </p:cNvPr>
          <p:cNvSpPr txBox="1">
            <a:spLocks/>
          </p:cNvSpPr>
          <p:nvPr/>
        </p:nvSpPr>
        <p:spPr>
          <a:xfrm>
            <a:off x="1128614" y="4788960"/>
            <a:ext cx="1980518" cy="324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Team Member</a:t>
            </a:r>
            <a:endParaRPr lang="en-US" altLang="ko-K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90CABD-D0F3-4234-9E97-B3F533017EB3}"/>
              </a:ext>
            </a:extLst>
          </p:cNvPr>
          <p:cNvSpPr txBox="1">
            <a:spLocks/>
          </p:cNvSpPr>
          <p:nvPr/>
        </p:nvSpPr>
        <p:spPr>
          <a:xfrm>
            <a:off x="3818410" y="4461816"/>
            <a:ext cx="1980518" cy="324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Dimas </a:t>
            </a:r>
            <a:r>
              <a:rPr lang="en-US" altLang="ko-KR" dirty="0" err="1" smtClean="0"/>
              <a:t>Samodra</a:t>
            </a:r>
            <a:endParaRPr lang="ko-KR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83CE35-5875-4CDA-976F-446A677ABA66}"/>
              </a:ext>
            </a:extLst>
          </p:cNvPr>
          <p:cNvSpPr txBox="1">
            <a:spLocks/>
          </p:cNvSpPr>
          <p:nvPr/>
        </p:nvSpPr>
        <p:spPr>
          <a:xfrm>
            <a:off x="3818410" y="4788960"/>
            <a:ext cx="1980518" cy="324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2"/>
                </a:solidFill>
              </a:rPr>
              <a:t>Team Member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8DFE24D2-51B2-4022-86AF-3B7F50D8C83C}"/>
              </a:ext>
            </a:extLst>
          </p:cNvPr>
          <p:cNvSpPr txBox="1">
            <a:spLocks/>
          </p:cNvSpPr>
          <p:nvPr/>
        </p:nvSpPr>
        <p:spPr>
          <a:xfrm>
            <a:off x="6468416" y="4461816"/>
            <a:ext cx="1980518" cy="324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Hanizar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Rachman</a:t>
            </a:r>
            <a:endParaRPr lang="ko-KR" altLang="en-US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9EE6B0EE-96AF-430C-9B41-EB14940034B0}"/>
              </a:ext>
            </a:extLst>
          </p:cNvPr>
          <p:cNvSpPr txBox="1">
            <a:spLocks/>
          </p:cNvSpPr>
          <p:nvPr/>
        </p:nvSpPr>
        <p:spPr>
          <a:xfrm>
            <a:off x="6468416" y="4788960"/>
            <a:ext cx="1980518" cy="324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3"/>
                </a:solidFill>
                <a:cs typeface="Arial" pitchFamily="34" charset="0"/>
              </a:rPr>
              <a:t>Team Member</a:t>
            </a:r>
            <a:endParaRPr lang="en-US" altLang="ko-KR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C622A6CD-0570-4567-BC00-14CA2949904E}"/>
              </a:ext>
            </a:extLst>
          </p:cNvPr>
          <p:cNvSpPr txBox="1">
            <a:spLocks/>
          </p:cNvSpPr>
          <p:nvPr/>
        </p:nvSpPr>
        <p:spPr>
          <a:xfrm>
            <a:off x="9118422" y="4461816"/>
            <a:ext cx="1980518" cy="324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Fahmi </a:t>
            </a:r>
            <a:r>
              <a:rPr lang="en-US" altLang="ko-KR" dirty="0" err="1" smtClean="0"/>
              <a:t>Fathur</a:t>
            </a:r>
            <a:endParaRPr lang="ko-KR" alt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68EADD5B-514E-4587-8469-7B9BAD8D83DE}"/>
              </a:ext>
            </a:extLst>
          </p:cNvPr>
          <p:cNvSpPr txBox="1">
            <a:spLocks/>
          </p:cNvSpPr>
          <p:nvPr/>
        </p:nvSpPr>
        <p:spPr>
          <a:xfrm>
            <a:off x="9118422" y="4788960"/>
            <a:ext cx="1980518" cy="324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4"/>
                </a:solidFill>
              </a:rPr>
              <a:t>Team Member</a:t>
            </a:r>
            <a:endParaRPr lang="en-US" altLang="ko-KR" dirty="0">
              <a:solidFill>
                <a:schemeClr val="accent4"/>
              </a:solidFill>
            </a:endParaRPr>
          </a:p>
        </p:txBody>
      </p:sp>
      <p:grpSp>
        <p:nvGrpSpPr>
          <p:cNvPr id="11" name="Group 21">
            <a:extLst>
              <a:ext uri="{FF2B5EF4-FFF2-40B4-BE49-F238E27FC236}">
                <a16:creationId xmlns:a16="http://schemas.microsoft.com/office/drawing/2014/main" id="{92A32AF3-D57E-41B4-952A-3F89B31BA143}"/>
              </a:ext>
            </a:extLst>
          </p:cNvPr>
          <p:cNvGrpSpPr/>
          <p:nvPr/>
        </p:nvGrpSpPr>
        <p:grpSpPr>
          <a:xfrm>
            <a:off x="1506254" y="5832984"/>
            <a:ext cx="1225241" cy="352558"/>
            <a:chOff x="3130166" y="5667342"/>
            <a:chExt cx="1254837" cy="361074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2" name="Rounded Rectangle 3">
              <a:extLst>
                <a:ext uri="{FF2B5EF4-FFF2-40B4-BE49-F238E27FC236}">
                  <a16:creationId xmlns:a16="http://schemas.microsoft.com/office/drawing/2014/main" id="{3BB87B6D-596F-40E8-B691-64E4E8AB9393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39">
              <a:extLst>
                <a:ext uri="{FF2B5EF4-FFF2-40B4-BE49-F238E27FC236}">
                  <a16:creationId xmlns:a16="http://schemas.microsoft.com/office/drawing/2014/main" id="{0F353DA0-AC34-489A-B708-5026C6F3619C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4" name="Rounded Rectangle 2">
              <a:extLst>
                <a:ext uri="{FF2B5EF4-FFF2-40B4-BE49-F238E27FC236}">
                  <a16:creationId xmlns:a16="http://schemas.microsoft.com/office/drawing/2014/main" id="{D43430E0-A4C4-48FB-A2BE-F59174314A35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28">
            <a:extLst>
              <a:ext uri="{FF2B5EF4-FFF2-40B4-BE49-F238E27FC236}">
                <a16:creationId xmlns:a16="http://schemas.microsoft.com/office/drawing/2014/main" id="{B2FE1BC2-EA93-4E23-9D37-9486598099C2}"/>
              </a:ext>
            </a:extLst>
          </p:cNvPr>
          <p:cNvGrpSpPr/>
          <p:nvPr/>
        </p:nvGrpSpPr>
        <p:grpSpPr>
          <a:xfrm>
            <a:off x="4196049" y="5832984"/>
            <a:ext cx="1225241" cy="352558"/>
            <a:chOff x="3130166" y="5667342"/>
            <a:chExt cx="1254837" cy="361074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6" name="Rounded Rectangle 3">
              <a:extLst>
                <a:ext uri="{FF2B5EF4-FFF2-40B4-BE49-F238E27FC236}">
                  <a16:creationId xmlns:a16="http://schemas.microsoft.com/office/drawing/2014/main" id="{66D7DDA9-B26E-4676-9861-34F859E19C99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39">
              <a:extLst>
                <a:ext uri="{FF2B5EF4-FFF2-40B4-BE49-F238E27FC236}">
                  <a16:creationId xmlns:a16="http://schemas.microsoft.com/office/drawing/2014/main" id="{FA4CBB4F-8E4C-4CE3-8848-95D74C3BF102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8" name="Rounded Rectangle 2">
              <a:extLst>
                <a:ext uri="{FF2B5EF4-FFF2-40B4-BE49-F238E27FC236}">
                  <a16:creationId xmlns:a16="http://schemas.microsoft.com/office/drawing/2014/main" id="{3BC3A388-D572-4335-A4D3-6F0834622385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35">
            <a:extLst>
              <a:ext uri="{FF2B5EF4-FFF2-40B4-BE49-F238E27FC236}">
                <a16:creationId xmlns:a16="http://schemas.microsoft.com/office/drawing/2014/main" id="{2CC845C9-6EF9-4265-99CD-C0A7473F71F2}"/>
              </a:ext>
            </a:extLst>
          </p:cNvPr>
          <p:cNvGrpSpPr/>
          <p:nvPr/>
        </p:nvGrpSpPr>
        <p:grpSpPr>
          <a:xfrm>
            <a:off x="6846056" y="5832984"/>
            <a:ext cx="1225241" cy="352558"/>
            <a:chOff x="3130166" y="5667342"/>
            <a:chExt cx="1254837" cy="361074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0" name="Rounded Rectangle 3">
              <a:extLst>
                <a:ext uri="{FF2B5EF4-FFF2-40B4-BE49-F238E27FC236}">
                  <a16:creationId xmlns:a16="http://schemas.microsoft.com/office/drawing/2014/main" id="{96AB1163-E8D2-4EF4-BA6E-FE4D81E85BC9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39">
              <a:extLst>
                <a:ext uri="{FF2B5EF4-FFF2-40B4-BE49-F238E27FC236}">
                  <a16:creationId xmlns:a16="http://schemas.microsoft.com/office/drawing/2014/main" id="{6423A62B-EC9E-47A4-B9D3-5DA037C25D46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2" name="Rounded Rectangle 2">
              <a:extLst>
                <a:ext uri="{FF2B5EF4-FFF2-40B4-BE49-F238E27FC236}">
                  <a16:creationId xmlns:a16="http://schemas.microsoft.com/office/drawing/2014/main" id="{B0915522-35C6-4D7F-8DF8-629377B545E3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42">
            <a:extLst>
              <a:ext uri="{FF2B5EF4-FFF2-40B4-BE49-F238E27FC236}">
                <a16:creationId xmlns:a16="http://schemas.microsoft.com/office/drawing/2014/main" id="{3BBFC3E3-AE4D-4EC0-9822-413EB46E2A1C}"/>
              </a:ext>
            </a:extLst>
          </p:cNvPr>
          <p:cNvGrpSpPr/>
          <p:nvPr/>
        </p:nvGrpSpPr>
        <p:grpSpPr>
          <a:xfrm>
            <a:off x="9496062" y="5832984"/>
            <a:ext cx="1225241" cy="352558"/>
            <a:chOff x="3130166" y="5667342"/>
            <a:chExt cx="1254837" cy="361074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4" name="Rounded Rectangle 3">
              <a:extLst>
                <a:ext uri="{FF2B5EF4-FFF2-40B4-BE49-F238E27FC236}">
                  <a16:creationId xmlns:a16="http://schemas.microsoft.com/office/drawing/2014/main" id="{95261AD0-BA1F-4219-8EF3-B7907506002C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Rounded Rectangle 39">
              <a:extLst>
                <a:ext uri="{FF2B5EF4-FFF2-40B4-BE49-F238E27FC236}">
                  <a16:creationId xmlns:a16="http://schemas.microsoft.com/office/drawing/2014/main" id="{09E4DC20-5780-4687-B176-EA1594086675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6" name="Rounded Rectangle 2">
              <a:extLst>
                <a:ext uri="{FF2B5EF4-FFF2-40B4-BE49-F238E27FC236}">
                  <a16:creationId xmlns:a16="http://schemas.microsoft.com/office/drawing/2014/main" id="{6811A468-CCF9-426E-A6F5-62EB3FE926D0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2996B5F8-C9EB-4E6F-B814-53B1DD3F65BA}"/>
              </a:ext>
            </a:extLst>
          </p:cNvPr>
          <p:cNvSpPr txBox="1">
            <a:spLocks/>
          </p:cNvSpPr>
          <p:nvPr/>
        </p:nvSpPr>
        <p:spPr>
          <a:xfrm>
            <a:off x="2641878" y="1225946"/>
            <a:ext cx="6996000" cy="52935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  <a:p>
            <a:pPr marL="0" indent="0" algn="ctr">
              <a:buNone/>
            </a:pP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직사각형 1">
            <a:extLst>
              <a:ext uri="{FF2B5EF4-FFF2-40B4-BE49-F238E27FC236}">
                <a16:creationId xmlns:a16="http://schemas.microsoft.com/office/drawing/2014/main" id="{5DE560C5-792C-4F14-9F44-9558CCF8CE0D}"/>
              </a:ext>
            </a:extLst>
          </p:cNvPr>
          <p:cNvSpPr/>
          <p:nvPr/>
        </p:nvSpPr>
        <p:spPr>
          <a:xfrm>
            <a:off x="1128614" y="5116104"/>
            <a:ext cx="19805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Get a modern PowerPoint  Presentation that is beautifully designed.    </a:t>
            </a:r>
          </a:p>
        </p:txBody>
      </p:sp>
      <p:sp>
        <p:nvSpPr>
          <p:cNvPr id="29" name="직사각형 38">
            <a:extLst>
              <a:ext uri="{FF2B5EF4-FFF2-40B4-BE49-F238E27FC236}">
                <a16:creationId xmlns:a16="http://schemas.microsoft.com/office/drawing/2014/main" id="{116398D1-253D-45D9-A289-97602F80EF19}"/>
              </a:ext>
            </a:extLst>
          </p:cNvPr>
          <p:cNvSpPr/>
          <p:nvPr/>
        </p:nvSpPr>
        <p:spPr>
          <a:xfrm>
            <a:off x="3818410" y="5116104"/>
            <a:ext cx="19805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Get a modern PowerPoint  Presentation that is beautifully designed.    </a:t>
            </a:r>
          </a:p>
        </p:txBody>
      </p:sp>
      <p:sp>
        <p:nvSpPr>
          <p:cNvPr id="30" name="직사각형 39">
            <a:extLst>
              <a:ext uri="{FF2B5EF4-FFF2-40B4-BE49-F238E27FC236}">
                <a16:creationId xmlns:a16="http://schemas.microsoft.com/office/drawing/2014/main" id="{B58DAA97-BF7C-4E22-A1DB-59FDCE9D345E}"/>
              </a:ext>
            </a:extLst>
          </p:cNvPr>
          <p:cNvSpPr/>
          <p:nvPr/>
        </p:nvSpPr>
        <p:spPr>
          <a:xfrm>
            <a:off x="6468416" y="5116104"/>
            <a:ext cx="19805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Get a modern PowerPoint  Presentation that is beautifully designed.    </a:t>
            </a:r>
          </a:p>
        </p:txBody>
      </p:sp>
      <p:sp>
        <p:nvSpPr>
          <p:cNvPr id="31" name="직사각형 40">
            <a:extLst>
              <a:ext uri="{FF2B5EF4-FFF2-40B4-BE49-F238E27FC236}">
                <a16:creationId xmlns:a16="http://schemas.microsoft.com/office/drawing/2014/main" id="{471D7D09-8724-4055-AFA8-61F2B86B9D11}"/>
              </a:ext>
            </a:extLst>
          </p:cNvPr>
          <p:cNvSpPr/>
          <p:nvPr/>
        </p:nvSpPr>
        <p:spPr>
          <a:xfrm>
            <a:off x="9118422" y="5116104"/>
            <a:ext cx="19805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Get a modern PowerPoint  Presentation that is beautifully designed.    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753A6C36-82E6-4ED2-B20D-73F601B89DE5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092AE582-DCDB-40D5-A500-AE0E70ECB209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63332948-DD21-4764-9B58-994AA9AC3686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917513EA-603D-4340-BD84-09E0CB84EB50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E5871F4-A4A7-46E4-81D8-3767E53423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47861" y="4558"/>
            <a:ext cx="7344139" cy="6863603"/>
          </a:xfrm>
        </p:spPr>
      </p:sp>
      <p:grpSp>
        <p:nvGrpSpPr>
          <p:cNvPr id="26" name="Group 25"/>
          <p:cNvGrpSpPr/>
          <p:nvPr/>
        </p:nvGrpSpPr>
        <p:grpSpPr>
          <a:xfrm>
            <a:off x="5304088" y="2631911"/>
            <a:ext cx="1565507" cy="1565507"/>
            <a:chOff x="3592654" y="1960064"/>
            <a:chExt cx="1295380" cy="1295380"/>
          </a:xfrm>
        </p:grpSpPr>
        <p:sp>
          <p:nvSpPr>
            <p:cNvPr id="25" name="Oval 24"/>
            <p:cNvSpPr/>
            <p:nvPr/>
          </p:nvSpPr>
          <p:spPr>
            <a:xfrm>
              <a:off x="3592654" y="1960064"/>
              <a:ext cx="1295380" cy="129538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700284" y="2067694"/>
              <a:ext cx="1080120" cy="108012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EE20E53-BD3B-46A0-923A-D4A3BA2376F5}"/>
              </a:ext>
            </a:extLst>
          </p:cNvPr>
          <p:cNvGrpSpPr/>
          <p:nvPr/>
        </p:nvGrpSpPr>
        <p:grpSpPr>
          <a:xfrm>
            <a:off x="690665" y="2584275"/>
            <a:ext cx="3793456" cy="2852341"/>
            <a:chOff x="690665" y="2584275"/>
            <a:chExt cx="3793456" cy="2852341"/>
          </a:xfrm>
        </p:grpSpPr>
        <p:sp>
          <p:nvSpPr>
            <p:cNvPr id="13" name="Content Placeholder 5">
              <a:extLst>
                <a:ext uri="{FF2B5EF4-FFF2-40B4-BE49-F238E27FC236}">
                  <a16:creationId xmlns:a16="http://schemas.microsoft.com/office/drawing/2014/main" id="{2D9A62BE-FF97-405B-9110-AE9DBDCEA59D}"/>
                </a:ext>
              </a:extLst>
            </p:cNvPr>
            <p:cNvSpPr txBox="1">
              <a:spLocks/>
            </p:cNvSpPr>
            <p:nvPr/>
          </p:nvSpPr>
          <p:spPr>
            <a:xfrm>
              <a:off x="690665" y="2915666"/>
              <a:ext cx="3793270" cy="2520950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Get a modern PowerPoint  Presentation that is beautifully designed. I hope and I believe that this Template will your Time. You can simply impress your audience and add a unique zing and appeal to your Reports. </a:t>
              </a:r>
              <a:r>
                <a:rPr lang="en-US" altLang="ko-KR" dirty="0">
                  <a:cs typeface="Arial" pitchFamily="34" charset="0"/>
                </a:rPr>
                <a:t>Easy to change colors, photos and Text. </a:t>
              </a:r>
              <a:r>
                <a:rPr lang="en-US" altLang="ko-KR" dirty="0"/>
                <a:t>You can simply impress your audience and add a unique zing and appeal to your Reports. </a:t>
              </a:r>
            </a:p>
            <a:p>
              <a:endParaRPr lang="en-US" altLang="ko-KR" dirty="0"/>
            </a:p>
            <a:p>
              <a:r>
                <a:rPr lang="en-US" altLang="ko-KR" dirty="0"/>
                <a:t>Get a modern PowerPoint  Presentation that is beautifully designed.  I hope and I believe that this Template will your Time. You can simply impress your audience and add a unique zing and appeal to your Reports. </a:t>
              </a:r>
              <a:endParaRPr lang="ko-KR" altLang="en-US" dirty="0"/>
            </a:p>
            <a:p>
              <a:endParaRPr lang="ko-KR" altLang="en-US" dirty="0"/>
            </a:p>
            <a:p>
              <a:endParaRPr lang="ko-KR" altLang="en-US" dirty="0"/>
            </a:p>
          </p:txBody>
        </p:sp>
        <p:sp>
          <p:nvSpPr>
            <p:cNvPr id="15" name="Content Placeholder 4">
              <a:extLst>
                <a:ext uri="{FF2B5EF4-FFF2-40B4-BE49-F238E27FC236}">
                  <a16:creationId xmlns:a16="http://schemas.microsoft.com/office/drawing/2014/main" id="{66C52E20-B80A-4BCD-B740-29E95A24BEDE}"/>
                </a:ext>
              </a:extLst>
            </p:cNvPr>
            <p:cNvSpPr txBox="1">
              <a:spLocks/>
            </p:cNvSpPr>
            <p:nvPr/>
          </p:nvSpPr>
          <p:spPr>
            <a:xfrm>
              <a:off x="690665" y="2584275"/>
              <a:ext cx="3793456" cy="317004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chemeClr val="bg1"/>
                  </a:solidFill>
                </a:rPr>
                <a:t>Contents Here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16DD704-BB23-4095-8698-2FB5CAC91FF6}"/>
              </a:ext>
            </a:extLst>
          </p:cNvPr>
          <p:cNvSpPr txBox="1"/>
          <p:nvPr/>
        </p:nvSpPr>
        <p:spPr>
          <a:xfrm flipH="1">
            <a:off x="690665" y="493909"/>
            <a:ext cx="33111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</a:t>
            </a:r>
          </a:p>
          <a:p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57D844-EC0D-461D-938E-07B65FC04516}"/>
              </a:ext>
            </a:extLst>
          </p:cNvPr>
          <p:cNvSpPr/>
          <p:nvPr/>
        </p:nvSpPr>
        <p:spPr>
          <a:xfrm>
            <a:off x="5591383" y="3170670"/>
            <a:ext cx="1049426" cy="487989"/>
          </a:xfrm>
          <a:custGeom>
            <a:avLst/>
            <a:gdLst/>
            <a:ahLst/>
            <a:cxnLst/>
            <a:rect l="l" t="t" r="r" b="b"/>
            <a:pathLst>
              <a:path w="1862733" h="866179">
                <a:moveTo>
                  <a:pt x="794147" y="204787"/>
                </a:moveTo>
                <a:cubicBezTo>
                  <a:pt x="745605" y="204787"/>
                  <a:pt x="701637" y="218416"/>
                  <a:pt x="662244" y="245673"/>
                </a:cubicBezTo>
                <a:cubicBezTo>
                  <a:pt x="622851" y="272930"/>
                  <a:pt x="594798" y="309240"/>
                  <a:pt x="578086" y="354601"/>
                </a:cubicBezTo>
                <a:cubicBezTo>
                  <a:pt x="568536" y="380467"/>
                  <a:pt x="563761" y="406729"/>
                  <a:pt x="563761" y="433387"/>
                </a:cubicBezTo>
                <a:cubicBezTo>
                  <a:pt x="563761" y="488299"/>
                  <a:pt x="582064" y="537440"/>
                  <a:pt x="618670" y="580811"/>
                </a:cubicBezTo>
                <a:cubicBezTo>
                  <a:pt x="664031" y="634532"/>
                  <a:pt x="722524" y="661392"/>
                  <a:pt x="794147" y="661392"/>
                </a:cubicBezTo>
                <a:cubicBezTo>
                  <a:pt x="865771" y="661392"/>
                  <a:pt x="924462" y="634733"/>
                  <a:pt x="970220" y="581415"/>
                </a:cubicBezTo>
                <a:cubicBezTo>
                  <a:pt x="1006826" y="538838"/>
                  <a:pt x="1025128" y="489496"/>
                  <a:pt x="1025128" y="433387"/>
                </a:cubicBezTo>
                <a:cubicBezTo>
                  <a:pt x="1025128" y="376088"/>
                  <a:pt x="1006826" y="326547"/>
                  <a:pt x="970220" y="284764"/>
                </a:cubicBezTo>
                <a:cubicBezTo>
                  <a:pt x="923265" y="231446"/>
                  <a:pt x="864574" y="204787"/>
                  <a:pt x="794147" y="204787"/>
                </a:cubicBezTo>
                <a:close/>
                <a:moveTo>
                  <a:pt x="1304330" y="24408"/>
                </a:moveTo>
                <a:lnTo>
                  <a:pt x="1862733" y="24408"/>
                </a:lnTo>
                <a:lnTo>
                  <a:pt x="1862733" y="200620"/>
                </a:lnTo>
                <a:lnTo>
                  <a:pt x="1687711" y="200620"/>
                </a:lnTo>
                <a:lnTo>
                  <a:pt x="1687711" y="837009"/>
                </a:lnTo>
                <a:lnTo>
                  <a:pt x="1476375" y="837009"/>
                </a:lnTo>
                <a:lnTo>
                  <a:pt x="1476375" y="200620"/>
                </a:lnTo>
                <a:lnTo>
                  <a:pt x="1304330" y="200620"/>
                </a:lnTo>
                <a:close/>
                <a:moveTo>
                  <a:pt x="0" y="24408"/>
                </a:moveTo>
                <a:lnTo>
                  <a:pt x="211336" y="24408"/>
                </a:lnTo>
                <a:lnTo>
                  <a:pt x="211336" y="837009"/>
                </a:lnTo>
                <a:lnTo>
                  <a:pt x="0" y="837009"/>
                </a:lnTo>
                <a:close/>
                <a:moveTo>
                  <a:pt x="794147" y="0"/>
                </a:moveTo>
                <a:cubicBezTo>
                  <a:pt x="937022" y="0"/>
                  <a:pt x="1050330" y="47426"/>
                  <a:pt x="1134071" y="142280"/>
                </a:cubicBezTo>
                <a:cubicBezTo>
                  <a:pt x="1207493" y="225623"/>
                  <a:pt x="1244204" y="322659"/>
                  <a:pt x="1244204" y="433387"/>
                </a:cubicBezTo>
                <a:cubicBezTo>
                  <a:pt x="1244204" y="543719"/>
                  <a:pt x="1207493" y="640556"/>
                  <a:pt x="1134071" y="723900"/>
                </a:cubicBezTo>
                <a:cubicBezTo>
                  <a:pt x="1050330" y="818753"/>
                  <a:pt x="937022" y="866179"/>
                  <a:pt x="794147" y="866179"/>
                </a:cubicBezTo>
                <a:cubicBezTo>
                  <a:pt x="651669" y="866179"/>
                  <a:pt x="538560" y="818753"/>
                  <a:pt x="454819" y="723900"/>
                </a:cubicBezTo>
                <a:cubicBezTo>
                  <a:pt x="381397" y="640556"/>
                  <a:pt x="344686" y="543719"/>
                  <a:pt x="344686" y="433387"/>
                </a:cubicBezTo>
                <a:cubicBezTo>
                  <a:pt x="344686" y="382984"/>
                  <a:pt x="354608" y="331291"/>
                  <a:pt x="374452" y="278308"/>
                </a:cubicBezTo>
                <a:cubicBezTo>
                  <a:pt x="394296" y="225326"/>
                  <a:pt x="420886" y="179983"/>
                  <a:pt x="454224" y="142280"/>
                </a:cubicBezTo>
                <a:cubicBezTo>
                  <a:pt x="537964" y="47426"/>
                  <a:pt x="651272" y="0"/>
                  <a:pt x="79414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269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45E577F-2849-4090-8C81-EA6D01449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838853"/>
              </p:ext>
            </p:extLst>
          </p:nvPr>
        </p:nvGraphicFramePr>
        <p:xfrm>
          <a:off x="3539253" y="2067616"/>
          <a:ext cx="2304001" cy="3724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4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b"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46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3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$100</a:t>
                      </a:r>
                      <a:endParaRPr lang="ko-KR" altLang="en-US" sz="33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 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423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0" marB="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0" marB="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0" marB="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0" marB="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5DF2936-9F40-44A8-BBFF-4CFD00F34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923796"/>
              </p:ext>
            </p:extLst>
          </p:nvPr>
        </p:nvGraphicFramePr>
        <p:xfrm>
          <a:off x="8997884" y="2078924"/>
          <a:ext cx="2268001" cy="3699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2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4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b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631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3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$95</a:t>
                      </a:r>
                      <a:endParaRPr lang="ko-KR" altLang="en-US" sz="33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02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0" marB="0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0" marB="0" anchor="ctr"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0" marB="0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0" marB="0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0" marB="0" anchor="ctr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0" marB="0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28F8A39A-BBEC-4B16-BE28-BD4FDA59B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068628"/>
              </p:ext>
            </p:extLst>
          </p:nvPr>
        </p:nvGraphicFramePr>
        <p:xfrm>
          <a:off x="917937" y="2067616"/>
          <a:ext cx="2304001" cy="3724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4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b"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46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3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$100</a:t>
                      </a:r>
                      <a:endParaRPr lang="ko-KR" altLang="en-US" sz="33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 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423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0" marB="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0" marB="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0" marB="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0" marB="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6" name="Table 3">
            <a:extLst>
              <a:ext uri="{FF2B5EF4-FFF2-40B4-BE49-F238E27FC236}">
                <a16:creationId xmlns:a16="http://schemas.microsoft.com/office/drawing/2014/main" id="{DD17FAC0-5BD6-43FD-A8B2-0F472B4F3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532851"/>
              </p:ext>
            </p:extLst>
          </p:nvPr>
        </p:nvGraphicFramePr>
        <p:xfrm>
          <a:off x="6275994" y="2067616"/>
          <a:ext cx="2304001" cy="3724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460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  <a:endParaRPr lang="ko-KR" altLang="en-US" sz="3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 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423"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0" marB="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0" marB="0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5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0" marB="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0" marB="0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BA5B54-E717-4C0E-8C79-EB53585B3758}"/>
              </a:ext>
            </a:extLst>
          </p:cNvPr>
          <p:cNvGrpSpPr/>
          <p:nvPr/>
        </p:nvGrpSpPr>
        <p:grpSpPr>
          <a:xfrm>
            <a:off x="4119043" y="2276874"/>
            <a:ext cx="3953917" cy="3953917"/>
            <a:chOff x="3018304" y="1378094"/>
            <a:chExt cx="3096667" cy="3096667"/>
          </a:xfrm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DA077B9A-C7A2-4B72-A1BC-0E7A1F7B1894}"/>
                </a:ext>
              </a:extLst>
            </p:cNvPr>
            <p:cNvSpPr/>
            <p:nvPr/>
          </p:nvSpPr>
          <p:spPr>
            <a:xfrm rot="8261054">
              <a:off x="3018304" y="1378094"/>
              <a:ext cx="3096667" cy="3096667"/>
            </a:xfrm>
            <a:prstGeom prst="blockArc">
              <a:avLst>
                <a:gd name="adj1" fmla="val 13411126"/>
                <a:gd name="adj2" fmla="val 15919102"/>
                <a:gd name="adj3" fmla="val 690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59E04B97-5198-4290-AAAD-4401FD73223D}"/>
                </a:ext>
              </a:extLst>
            </p:cNvPr>
            <p:cNvSpPr/>
            <p:nvPr/>
          </p:nvSpPr>
          <p:spPr>
            <a:xfrm rot="19032052">
              <a:off x="3018304" y="1378094"/>
              <a:ext cx="3096667" cy="3096667"/>
            </a:xfrm>
            <a:prstGeom prst="blockArc">
              <a:avLst>
                <a:gd name="adj1" fmla="val 10899473"/>
                <a:gd name="adj2" fmla="val 13310838"/>
                <a:gd name="adj3" fmla="val 70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80FFB2E-9C2B-4223-82F3-BD2B78207950}"/>
                </a:ext>
              </a:extLst>
            </p:cNvPr>
            <p:cNvGrpSpPr/>
            <p:nvPr/>
          </p:nvGrpSpPr>
          <p:grpSpPr>
            <a:xfrm>
              <a:off x="3018304" y="1378094"/>
              <a:ext cx="3096667" cy="3096667"/>
              <a:chOff x="3018304" y="1378094"/>
              <a:chExt cx="3096667" cy="3096667"/>
            </a:xfrm>
          </p:grpSpPr>
          <p:sp>
            <p:nvSpPr>
              <p:cNvPr id="9" name="Block Arc 8">
                <a:extLst>
                  <a:ext uri="{FF2B5EF4-FFF2-40B4-BE49-F238E27FC236}">
                    <a16:creationId xmlns:a16="http://schemas.microsoft.com/office/drawing/2014/main" id="{7BFB99C0-6AFB-4425-8073-F6A6018DB737}"/>
                  </a:ext>
                </a:extLst>
              </p:cNvPr>
              <p:cNvSpPr/>
              <p:nvPr/>
            </p:nvSpPr>
            <p:spPr>
              <a:xfrm>
                <a:off x="3018304" y="1378094"/>
                <a:ext cx="3096667" cy="3096667"/>
              </a:xfrm>
              <a:prstGeom prst="blockArc">
                <a:avLst>
                  <a:gd name="adj1" fmla="val 10849205"/>
                  <a:gd name="adj2" fmla="val 13299261"/>
                  <a:gd name="adj3" fmla="val 7053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" name="Block Arc 9">
                <a:extLst>
                  <a:ext uri="{FF2B5EF4-FFF2-40B4-BE49-F238E27FC236}">
                    <a16:creationId xmlns:a16="http://schemas.microsoft.com/office/drawing/2014/main" id="{2792F284-EF2D-4D5D-87A2-22D271BD1F69}"/>
                  </a:ext>
                </a:extLst>
              </p:cNvPr>
              <p:cNvSpPr/>
              <p:nvPr/>
            </p:nvSpPr>
            <p:spPr>
              <a:xfrm rot="5400000">
                <a:off x="3018304" y="1378094"/>
                <a:ext cx="3096667" cy="3096667"/>
              </a:xfrm>
              <a:prstGeom prst="blockArc">
                <a:avLst>
                  <a:gd name="adj1" fmla="val 13650321"/>
                  <a:gd name="adj2" fmla="val 16152490"/>
                  <a:gd name="adj3" fmla="val 7179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71326B06-97DA-4306-812E-05C5393DB361}"/>
                </a:ext>
              </a:extLst>
            </p:cNvPr>
            <p:cNvSpPr/>
            <p:nvPr/>
          </p:nvSpPr>
          <p:spPr>
            <a:xfrm rot="2854073">
              <a:off x="3018304" y="1378094"/>
              <a:ext cx="3096667" cy="3096667"/>
            </a:xfrm>
            <a:prstGeom prst="blockArc">
              <a:avLst>
                <a:gd name="adj1" fmla="val 10553048"/>
                <a:gd name="adj2" fmla="val 13271468"/>
                <a:gd name="adj3" fmla="val 703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Block Arc 7">
              <a:extLst>
                <a:ext uri="{FF2B5EF4-FFF2-40B4-BE49-F238E27FC236}">
                  <a16:creationId xmlns:a16="http://schemas.microsoft.com/office/drawing/2014/main" id="{9DE8B1F4-E492-4925-B25C-5E654BBF52AD}"/>
                </a:ext>
              </a:extLst>
            </p:cNvPr>
            <p:cNvSpPr/>
            <p:nvPr/>
          </p:nvSpPr>
          <p:spPr>
            <a:xfrm rot="2854464">
              <a:off x="3018304" y="1378094"/>
              <a:ext cx="3096667" cy="3096667"/>
            </a:xfrm>
            <a:prstGeom prst="blockArc">
              <a:avLst>
                <a:gd name="adj1" fmla="val 13411126"/>
                <a:gd name="adj2" fmla="val 16068669"/>
                <a:gd name="adj3" fmla="val 719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33E56C6-7B32-4828-822F-1C44B23E562E}"/>
              </a:ext>
            </a:extLst>
          </p:cNvPr>
          <p:cNvGrpSpPr/>
          <p:nvPr/>
        </p:nvGrpSpPr>
        <p:grpSpPr>
          <a:xfrm>
            <a:off x="7981218" y="1772819"/>
            <a:ext cx="2827389" cy="918329"/>
            <a:chOff x="6457218" y="1772816"/>
            <a:chExt cx="2291246" cy="91832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A88955-A38D-4954-9540-19D057EC0511}"/>
                </a:ext>
              </a:extLst>
            </p:cNvPr>
            <p:cNvSpPr txBox="1"/>
            <p:nvPr/>
          </p:nvSpPr>
          <p:spPr>
            <a:xfrm>
              <a:off x="6457218" y="1772816"/>
              <a:ext cx="22912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7506F6D-BBF8-4CDE-8AFD-20A68FA08CD4}"/>
                </a:ext>
              </a:extLst>
            </p:cNvPr>
            <p:cNvSpPr txBox="1"/>
            <p:nvPr/>
          </p:nvSpPr>
          <p:spPr>
            <a:xfrm>
              <a:off x="6457218" y="2044814"/>
              <a:ext cx="2291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A8F9717-7CCA-4FF6-A929-5D7FBC383F8D}"/>
              </a:ext>
            </a:extLst>
          </p:cNvPr>
          <p:cNvGrpSpPr/>
          <p:nvPr/>
        </p:nvGrpSpPr>
        <p:grpSpPr>
          <a:xfrm>
            <a:off x="8578643" y="3284987"/>
            <a:ext cx="2827389" cy="918329"/>
            <a:chOff x="6889266" y="3284984"/>
            <a:chExt cx="1998238" cy="91832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E4950E-51CC-4FAC-BF81-839B5A659B82}"/>
                </a:ext>
              </a:extLst>
            </p:cNvPr>
            <p:cNvSpPr txBox="1"/>
            <p:nvPr/>
          </p:nvSpPr>
          <p:spPr>
            <a:xfrm>
              <a:off x="6889266" y="3284984"/>
              <a:ext cx="1998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85469B-D8B9-4D1B-96BF-DD84BC52FDA8}"/>
                </a:ext>
              </a:extLst>
            </p:cNvPr>
            <p:cNvSpPr txBox="1"/>
            <p:nvPr/>
          </p:nvSpPr>
          <p:spPr>
            <a:xfrm>
              <a:off x="6889266" y="3556982"/>
              <a:ext cx="1998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D39262E-FCCF-4ACC-8DB3-0BEDBCC12920}"/>
              </a:ext>
            </a:extLst>
          </p:cNvPr>
          <p:cNvGrpSpPr/>
          <p:nvPr/>
        </p:nvGrpSpPr>
        <p:grpSpPr>
          <a:xfrm>
            <a:off x="8197242" y="5127031"/>
            <a:ext cx="2827389" cy="918329"/>
            <a:chOff x="6673242" y="5020022"/>
            <a:chExt cx="2291246" cy="91832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632E6F-80D1-40F6-BE11-099BA8DABDDB}"/>
                </a:ext>
              </a:extLst>
            </p:cNvPr>
            <p:cNvSpPr txBox="1"/>
            <p:nvPr/>
          </p:nvSpPr>
          <p:spPr>
            <a:xfrm>
              <a:off x="6673242" y="5020022"/>
              <a:ext cx="22912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F449F3-C42D-459B-BC09-44B72E97ED43}"/>
                </a:ext>
              </a:extLst>
            </p:cNvPr>
            <p:cNvSpPr txBox="1"/>
            <p:nvPr/>
          </p:nvSpPr>
          <p:spPr>
            <a:xfrm>
              <a:off x="6673242" y="5292020"/>
              <a:ext cx="2291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B5DB080-C9D6-4821-8FB0-F16B5FB33FC2}"/>
              </a:ext>
            </a:extLst>
          </p:cNvPr>
          <p:cNvGrpSpPr/>
          <p:nvPr/>
        </p:nvGrpSpPr>
        <p:grpSpPr>
          <a:xfrm>
            <a:off x="1492844" y="1749944"/>
            <a:ext cx="2789947" cy="918329"/>
            <a:chOff x="467544" y="1749941"/>
            <a:chExt cx="2291246" cy="91832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A6B1560-9E5D-442C-8FCF-A645EC111E0D}"/>
                </a:ext>
              </a:extLst>
            </p:cNvPr>
            <p:cNvSpPr txBox="1"/>
            <p:nvPr/>
          </p:nvSpPr>
          <p:spPr>
            <a:xfrm>
              <a:off x="467544" y="1749941"/>
              <a:ext cx="22214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CC77D4-036E-498D-B9F5-3FB8CEF84992}"/>
                </a:ext>
              </a:extLst>
            </p:cNvPr>
            <p:cNvSpPr txBox="1"/>
            <p:nvPr/>
          </p:nvSpPr>
          <p:spPr>
            <a:xfrm>
              <a:off x="467544" y="2021939"/>
              <a:ext cx="2291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883739-DDF3-46C0-9BBF-671065811906}"/>
              </a:ext>
            </a:extLst>
          </p:cNvPr>
          <p:cNvGrpSpPr/>
          <p:nvPr/>
        </p:nvGrpSpPr>
        <p:grpSpPr>
          <a:xfrm>
            <a:off x="820916" y="3284987"/>
            <a:ext cx="2802170" cy="918329"/>
            <a:chOff x="242744" y="3314387"/>
            <a:chExt cx="2011990" cy="91832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BE89FDC-89ED-410F-B46C-BCB0E1B43DE4}"/>
                </a:ext>
              </a:extLst>
            </p:cNvPr>
            <p:cNvSpPr txBox="1"/>
            <p:nvPr/>
          </p:nvSpPr>
          <p:spPr>
            <a:xfrm>
              <a:off x="242744" y="3314387"/>
              <a:ext cx="1942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CAE38D-24F4-46E9-B375-0DC942C12254}"/>
                </a:ext>
              </a:extLst>
            </p:cNvPr>
            <p:cNvSpPr txBox="1"/>
            <p:nvPr/>
          </p:nvSpPr>
          <p:spPr>
            <a:xfrm>
              <a:off x="251520" y="3586385"/>
              <a:ext cx="20032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34F3C5-D52A-4B0D-9814-A36B7A8DEF62}"/>
              </a:ext>
            </a:extLst>
          </p:cNvPr>
          <p:cNvGrpSpPr/>
          <p:nvPr/>
        </p:nvGrpSpPr>
        <p:grpSpPr>
          <a:xfrm>
            <a:off x="1264596" y="5127031"/>
            <a:ext cx="2802170" cy="918329"/>
            <a:chOff x="251520" y="4998238"/>
            <a:chExt cx="2291246" cy="91832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17706FE-D522-4230-BDD7-96249A78C76D}"/>
                </a:ext>
              </a:extLst>
            </p:cNvPr>
            <p:cNvSpPr txBox="1"/>
            <p:nvPr/>
          </p:nvSpPr>
          <p:spPr>
            <a:xfrm>
              <a:off x="251520" y="4998238"/>
              <a:ext cx="22214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2485560-1C23-449C-8BD7-AEB04EB14DF7}"/>
                </a:ext>
              </a:extLst>
            </p:cNvPr>
            <p:cNvSpPr txBox="1"/>
            <p:nvPr/>
          </p:nvSpPr>
          <p:spPr>
            <a:xfrm>
              <a:off x="251520" y="5270236"/>
              <a:ext cx="2291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A66CE8C-309A-4910-9329-F815A555824E}"/>
              </a:ext>
            </a:extLst>
          </p:cNvPr>
          <p:cNvGrpSpPr/>
          <p:nvPr/>
        </p:nvGrpSpPr>
        <p:grpSpPr>
          <a:xfrm>
            <a:off x="5044456" y="4309100"/>
            <a:ext cx="2082154" cy="1496164"/>
            <a:chOff x="3520455" y="4309100"/>
            <a:chExt cx="2082154" cy="149616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AECC6BC-01FB-4280-928C-18CD935B0C07}"/>
                </a:ext>
              </a:extLst>
            </p:cNvPr>
            <p:cNvSpPr txBox="1"/>
            <p:nvPr/>
          </p:nvSpPr>
          <p:spPr>
            <a:xfrm>
              <a:off x="3520455" y="4309100"/>
              <a:ext cx="20821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4B587C-ECEA-41B1-83AD-52D00A54864B}"/>
                </a:ext>
              </a:extLst>
            </p:cNvPr>
            <p:cNvSpPr txBox="1"/>
            <p:nvPr/>
          </p:nvSpPr>
          <p:spPr>
            <a:xfrm>
              <a:off x="3520455" y="4604935"/>
              <a:ext cx="20821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</a:p>
          </p:txBody>
        </p:sp>
      </p:grpSp>
      <p:sp>
        <p:nvSpPr>
          <p:cNvPr id="33" name="Freeform 98">
            <a:extLst>
              <a:ext uri="{FF2B5EF4-FFF2-40B4-BE49-F238E27FC236}">
                <a16:creationId xmlns:a16="http://schemas.microsoft.com/office/drawing/2014/main" id="{C9A36BB5-6853-4E9F-ABF4-BFC2D109A998}"/>
              </a:ext>
            </a:extLst>
          </p:cNvPr>
          <p:cNvSpPr/>
          <p:nvPr/>
        </p:nvSpPr>
        <p:spPr>
          <a:xfrm>
            <a:off x="6986776" y="1893972"/>
            <a:ext cx="944880" cy="35052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Freeform 99">
            <a:extLst>
              <a:ext uri="{FF2B5EF4-FFF2-40B4-BE49-F238E27FC236}">
                <a16:creationId xmlns:a16="http://schemas.microsoft.com/office/drawing/2014/main" id="{00D8306D-4B50-46FB-B8DD-4D9ACF6DCD82}"/>
              </a:ext>
            </a:extLst>
          </p:cNvPr>
          <p:cNvSpPr/>
          <p:nvPr/>
        </p:nvSpPr>
        <p:spPr>
          <a:xfrm flipH="1">
            <a:off x="4282790" y="1893972"/>
            <a:ext cx="944880" cy="35052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1805841-D4A1-4E4E-BADE-599184B6786E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996726" y="3433015"/>
            <a:ext cx="581917" cy="58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103">
            <a:extLst>
              <a:ext uri="{FF2B5EF4-FFF2-40B4-BE49-F238E27FC236}">
                <a16:creationId xmlns:a16="http://schemas.microsoft.com/office/drawing/2014/main" id="{3BABDD09-274F-4885-8E8B-BD61DDB5B259}"/>
              </a:ext>
            </a:extLst>
          </p:cNvPr>
          <p:cNvSpPr/>
          <p:nvPr/>
        </p:nvSpPr>
        <p:spPr>
          <a:xfrm flipH="1">
            <a:off x="3366630" y="4901981"/>
            <a:ext cx="684582" cy="191888"/>
          </a:xfrm>
          <a:custGeom>
            <a:avLst/>
            <a:gdLst>
              <a:gd name="connsiteX0" fmla="*/ 0 w 670560"/>
              <a:gd name="connsiteY0" fmla="*/ 0 h 137160"/>
              <a:gd name="connsiteX1" fmla="*/ 670560 w 670560"/>
              <a:gd name="connsiteY1" fmla="*/ 0 h 137160"/>
              <a:gd name="connsiteX2" fmla="*/ 670560 w 670560"/>
              <a:gd name="connsiteY2" fmla="*/ 13716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560" h="137160">
                <a:moveTo>
                  <a:pt x="0" y="0"/>
                </a:moveTo>
                <a:lnTo>
                  <a:pt x="670560" y="0"/>
                </a:lnTo>
                <a:lnTo>
                  <a:pt x="670560" y="13716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55A66EB-518B-43B7-966C-02845D5224C3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3525854" y="3433015"/>
            <a:ext cx="593190" cy="58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103">
            <a:extLst>
              <a:ext uri="{FF2B5EF4-FFF2-40B4-BE49-F238E27FC236}">
                <a16:creationId xmlns:a16="http://schemas.microsoft.com/office/drawing/2014/main" id="{53153FB9-0028-4E10-8119-147BCB4750A9}"/>
              </a:ext>
            </a:extLst>
          </p:cNvPr>
          <p:cNvSpPr/>
          <p:nvPr/>
        </p:nvSpPr>
        <p:spPr>
          <a:xfrm>
            <a:off x="8129954" y="4901981"/>
            <a:ext cx="684582" cy="191888"/>
          </a:xfrm>
          <a:custGeom>
            <a:avLst/>
            <a:gdLst>
              <a:gd name="connsiteX0" fmla="*/ 0 w 670560"/>
              <a:gd name="connsiteY0" fmla="*/ 0 h 137160"/>
              <a:gd name="connsiteX1" fmla="*/ 670560 w 670560"/>
              <a:gd name="connsiteY1" fmla="*/ 0 h 137160"/>
              <a:gd name="connsiteX2" fmla="*/ 670560 w 670560"/>
              <a:gd name="connsiteY2" fmla="*/ 13716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560" h="137160">
                <a:moveTo>
                  <a:pt x="0" y="0"/>
                </a:moveTo>
                <a:lnTo>
                  <a:pt x="670560" y="0"/>
                </a:lnTo>
                <a:lnTo>
                  <a:pt x="670560" y="13716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036D390-12C4-4ECE-A666-4B36F4F6AF18}"/>
              </a:ext>
            </a:extLst>
          </p:cNvPr>
          <p:cNvGrpSpPr/>
          <p:nvPr/>
        </p:nvGrpSpPr>
        <p:grpSpPr>
          <a:xfrm>
            <a:off x="5436446" y="2849862"/>
            <a:ext cx="1327265" cy="1300719"/>
            <a:chOff x="5584655" y="1514503"/>
            <a:chExt cx="1327265" cy="1300719"/>
          </a:xfrm>
        </p:grpSpPr>
        <p:sp>
          <p:nvSpPr>
            <p:cNvPr id="41" name="Graphic 4">
              <a:extLst>
                <a:ext uri="{FF2B5EF4-FFF2-40B4-BE49-F238E27FC236}">
                  <a16:creationId xmlns:a16="http://schemas.microsoft.com/office/drawing/2014/main" id="{D6219B50-E318-48D9-AF7B-E3EFE9D5CE16}"/>
                </a:ext>
              </a:extLst>
            </p:cNvPr>
            <p:cNvSpPr/>
            <p:nvPr/>
          </p:nvSpPr>
          <p:spPr>
            <a:xfrm>
              <a:off x="5584655" y="1514503"/>
              <a:ext cx="1327265" cy="1300719"/>
            </a:xfrm>
            <a:custGeom>
              <a:avLst/>
              <a:gdLst>
                <a:gd name="connsiteX0" fmla="*/ 462439 w 476250"/>
                <a:gd name="connsiteY0" fmla="*/ 160496 h 466725"/>
                <a:gd name="connsiteX1" fmla="*/ 469106 w 476250"/>
                <a:gd name="connsiteY1" fmla="*/ 153829 h 466725"/>
                <a:gd name="connsiteX2" fmla="*/ 469106 w 476250"/>
                <a:gd name="connsiteY2" fmla="*/ 149066 h 466725"/>
                <a:gd name="connsiteX3" fmla="*/ 462439 w 476250"/>
                <a:gd name="connsiteY3" fmla="*/ 142399 h 466725"/>
                <a:gd name="connsiteX4" fmla="*/ 415766 w 476250"/>
                <a:gd name="connsiteY4" fmla="*/ 142399 h 466725"/>
                <a:gd name="connsiteX5" fmla="*/ 415766 w 476250"/>
                <a:gd name="connsiteY5" fmla="*/ 93821 h 466725"/>
                <a:gd name="connsiteX6" fmla="*/ 391954 w 476250"/>
                <a:gd name="connsiteY6" fmla="*/ 70009 h 466725"/>
                <a:gd name="connsiteX7" fmla="*/ 333851 w 476250"/>
                <a:gd name="connsiteY7" fmla="*/ 70009 h 466725"/>
                <a:gd name="connsiteX8" fmla="*/ 333851 w 476250"/>
                <a:gd name="connsiteY8" fmla="*/ 13811 h 466725"/>
                <a:gd name="connsiteX9" fmla="*/ 327184 w 476250"/>
                <a:gd name="connsiteY9" fmla="*/ 7144 h 466725"/>
                <a:gd name="connsiteX10" fmla="*/ 322421 w 476250"/>
                <a:gd name="connsiteY10" fmla="*/ 7144 h 466725"/>
                <a:gd name="connsiteX11" fmla="*/ 315754 w 476250"/>
                <a:gd name="connsiteY11" fmla="*/ 13811 h 466725"/>
                <a:gd name="connsiteX12" fmla="*/ 315754 w 476250"/>
                <a:gd name="connsiteY12" fmla="*/ 70009 h 466725"/>
                <a:gd name="connsiteX13" fmla="*/ 290989 w 476250"/>
                <a:gd name="connsiteY13" fmla="*/ 70009 h 466725"/>
                <a:gd name="connsiteX14" fmla="*/ 290989 w 476250"/>
                <a:gd name="connsiteY14" fmla="*/ 13811 h 466725"/>
                <a:gd name="connsiteX15" fmla="*/ 283369 w 476250"/>
                <a:gd name="connsiteY15" fmla="*/ 7144 h 466725"/>
                <a:gd name="connsiteX16" fmla="*/ 278606 w 476250"/>
                <a:gd name="connsiteY16" fmla="*/ 7144 h 466725"/>
                <a:gd name="connsiteX17" fmla="*/ 271939 w 476250"/>
                <a:gd name="connsiteY17" fmla="*/ 13811 h 466725"/>
                <a:gd name="connsiteX18" fmla="*/ 271939 w 476250"/>
                <a:gd name="connsiteY18" fmla="*/ 70009 h 466725"/>
                <a:gd name="connsiteX19" fmla="*/ 247174 w 476250"/>
                <a:gd name="connsiteY19" fmla="*/ 70009 h 466725"/>
                <a:gd name="connsiteX20" fmla="*/ 247174 w 476250"/>
                <a:gd name="connsiteY20" fmla="*/ 13811 h 466725"/>
                <a:gd name="connsiteX21" fmla="*/ 240506 w 476250"/>
                <a:gd name="connsiteY21" fmla="*/ 7144 h 466725"/>
                <a:gd name="connsiteX22" fmla="*/ 235744 w 476250"/>
                <a:gd name="connsiteY22" fmla="*/ 7144 h 466725"/>
                <a:gd name="connsiteX23" fmla="*/ 229076 w 476250"/>
                <a:gd name="connsiteY23" fmla="*/ 13811 h 466725"/>
                <a:gd name="connsiteX24" fmla="*/ 229076 w 476250"/>
                <a:gd name="connsiteY24" fmla="*/ 70009 h 466725"/>
                <a:gd name="connsiteX25" fmla="*/ 204311 w 476250"/>
                <a:gd name="connsiteY25" fmla="*/ 70009 h 466725"/>
                <a:gd name="connsiteX26" fmla="*/ 204311 w 476250"/>
                <a:gd name="connsiteY26" fmla="*/ 13811 h 466725"/>
                <a:gd name="connsiteX27" fmla="*/ 197644 w 476250"/>
                <a:gd name="connsiteY27" fmla="*/ 7144 h 466725"/>
                <a:gd name="connsiteX28" fmla="*/ 192881 w 476250"/>
                <a:gd name="connsiteY28" fmla="*/ 7144 h 466725"/>
                <a:gd name="connsiteX29" fmla="*/ 186214 w 476250"/>
                <a:gd name="connsiteY29" fmla="*/ 13811 h 466725"/>
                <a:gd name="connsiteX30" fmla="*/ 186214 w 476250"/>
                <a:gd name="connsiteY30" fmla="*/ 70009 h 466725"/>
                <a:gd name="connsiteX31" fmla="*/ 161449 w 476250"/>
                <a:gd name="connsiteY31" fmla="*/ 70009 h 466725"/>
                <a:gd name="connsiteX32" fmla="*/ 161449 w 476250"/>
                <a:gd name="connsiteY32" fmla="*/ 13811 h 466725"/>
                <a:gd name="connsiteX33" fmla="*/ 154781 w 476250"/>
                <a:gd name="connsiteY33" fmla="*/ 7144 h 466725"/>
                <a:gd name="connsiteX34" fmla="*/ 150019 w 476250"/>
                <a:gd name="connsiteY34" fmla="*/ 7144 h 466725"/>
                <a:gd name="connsiteX35" fmla="*/ 143351 w 476250"/>
                <a:gd name="connsiteY35" fmla="*/ 13811 h 466725"/>
                <a:gd name="connsiteX36" fmla="*/ 143351 w 476250"/>
                <a:gd name="connsiteY36" fmla="*/ 70009 h 466725"/>
                <a:gd name="connsiteX37" fmla="*/ 88106 w 476250"/>
                <a:gd name="connsiteY37" fmla="*/ 70009 h 466725"/>
                <a:gd name="connsiteX38" fmla="*/ 64294 w 476250"/>
                <a:gd name="connsiteY38" fmla="*/ 93821 h 466725"/>
                <a:gd name="connsiteX39" fmla="*/ 64294 w 476250"/>
                <a:gd name="connsiteY39" fmla="*/ 142399 h 466725"/>
                <a:gd name="connsiteX40" fmla="*/ 13811 w 476250"/>
                <a:gd name="connsiteY40" fmla="*/ 142399 h 466725"/>
                <a:gd name="connsiteX41" fmla="*/ 7144 w 476250"/>
                <a:gd name="connsiteY41" fmla="*/ 149066 h 466725"/>
                <a:gd name="connsiteX42" fmla="*/ 7144 w 476250"/>
                <a:gd name="connsiteY42" fmla="*/ 153829 h 466725"/>
                <a:gd name="connsiteX43" fmla="*/ 13811 w 476250"/>
                <a:gd name="connsiteY43" fmla="*/ 160496 h 466725"/>
                <a:gd name="connsiteX44" fmla="*/ 64294 w 476250"/>
                <a:gd name="connsiteY44" fmla="*/ 160496 h 466725"/>
                <a:gd name="connsiteX45" fmla="*/ 64294 w 476250"/>
                <a:gd name="connsiteY45" fmla="*/ 185261 h 466725"/>
                <a:gd name="connsiteX46" fmla="*/ 13811 w 476250"/>
                <a:gd name="connsiteY46" fmla="*/ 185261 h 466725"/>
                <a:gd name="connsiteX47" fmla="*/ 7144 w 476250"/>
                <a:gd name="connsiteY47" fmla="*/ 191929 h 466725"/>
                <a:gd name="connsiteX48" fmla="*/ 7144 w 476250"/>
                <a:gd name="connsiteY48" fmla="*/ 196691 h 466725"/>
                <a:gd name="connsiteX49" fmla="*/ 13811 w 476250"/>
                <a:gd name="connsiteY49" fmla="*/ 203359 h 466725"/>
                <a:gd name="connsiteX50" fmla="*/ 64294 w 476250"/>
                <a:gd name="connsiteY50" fmla="*/ 203359 h 466725"/>
                <a:gd name="connsiteX51" fmla="*/ 64294 w 476250"/>
                <a:gd name="connsiteY51" fmla="*/ 228124 h 466725"/>
                <a:gd name="connsiteX52" fmla="*/ 13811 w 476250"/>
                <a:gd name="connsiteY52" fmla="*/ 228124 h 466725"/>
                <a:gd name="connsiteX53" fmla="*/ 7144 w 476250"/>
                <a:gd name="connsiteY53" fmla="*/ 235744 h 466725"/>
                <a:gd name="connsiteX54" fmla="*/ 7144 w 476250"/>
                <a:gd name="connsiteY54" fmla="*/ 240506 h 466725"/>
                <a:gd name="connsiteX55" fmla="*/ 13811 w 476250"/>
                <a:gd name="connsiteY55" fmla="*/ 247174 h 466725"/>
                <a:gd name="connsiteX56" fmla="*/ 64294 w 476250"/>
                <a:gd name="connsiteY56" fmla="*/ 247174 h 466725"/>
                <a:gd name="connsiteX57" fmla="*/ 64294 w 476250"/>
                <a:gd name="connsiteY57" fmla="*/ 271939 h 466725"/>
                <a:gd name="connsiteX58" fmla="*/ 13811 w 476250"/>
                <a:gd name="connsiteY58" fmla="*/ 271939 h 466725"/>
                <a:gd name="connsiteX59" fmla="*/ 7144 w 476250"/>
                <a:gd name="connsiteY59" fmla="*/ 278606 h 466725"/>
                <a:gd name="connsiteX60" fmla="*/ 7144 w 476250"/>
                <a:gd name="connsiteY60" fmla="*/ 283369 h 466725"/>
                <a:gd name="connsiteX61" fmla="*/ 13811 w 476250"/>
                <a:gd name="connsiteY61" fmla="*/ 290036 h 466725"/>
                <a:gd name="connsiteX62" fmla="*/ 64294 w 476250"/>
                <a:gd name="connsiteY62" fmla="*/ 290036 h 466725"/>
                <a:gd name="connsiteX63" fmla="*/ 64294 w 476250"/>
                <a:gd name="connsiteY63" fmla="*/ 314801 h 466725"/>
                <a:gd name="connsiteX64" fmla="*/ 13811 w 476250"/>
                <a:gd name="connsiteY64" fmla="*/ 314801 h 466725"/>
                <a:gd name="connsiteX65" fmla="*/ 7144 w 476250"/>
                <a:gd name="connsiteY65" fmla="*/ 321469 h 466725"/>
                <a:gd name="connsiteX66" fmla="*/ 7144 w 476250"/>
                <a:gd name="connsiteY66" fmla="*/ 326231 h 466725"/>
                <a:gd name="connsiteX67" fmla="*/ 13811 w 476250"/>
                <a:gd name="connsiteY67" fmla="*/ 332899 h 466725"/>
                <a:gd name="connsiteX68" fmla="*/ 64294 w 476250"/>
                <a:gd name="connsiteY68" fmla="*/ 332899 h 466725"/>
                <a:gd name="connsiteX69" fmla="*/ 64294 w 476250"/>
                <a:gd name="connsiteY69" fmla="*/ 380524 h 466725"/>
                <a:gd name="connsiteX70" fmla="*/ 88106 w 476250"/>
                <a:gd name="connsiteY70" fmla="*/ 404336 h 466725"/>
                <a:gd name="connsiteX71" fmla="*/ 142399 w 476250"/>
                <a:gd name="connsiteY71" fmla="*/ 404336 h 466725"/>
                <a:gd name="connsiteX72" fmla="*/ 142399 w 476250"/>
                <a:gd name="connsiteY72" fmla="*/ 461486 h 466725"/>
                <a:gd name="connsiteX73" fmla="*/ 149066 w 476250"/>
                <a:gd name="connsiteY73" fmla="*/ 468154 h 466725"/>
                <a:gd name="connsiteX74" fmla="*/ 153829 w 476250"/>
                <a:gd name="connsiteY74" fmla="*/ 468154 h 466725"/>
                <a:gd name="connsiteX75" fmla="*/ 160496 w 476250"/>
                <a:gd name="connsiteY75" fmla="*/ 461486 h 466725"/>
                <a:gd name="connsiteX76" fmla="*/ 160496 w 476250"/>
                <a:gd name="connsiteY76" fmla="*/ 404336 h 466725"/>
                <a:gd name="connsiteX77" fmla="*/ 185261 w 476250"/>
                <a:gd name="connsiteY77" fmla="*/ 404336 h 466725"/>
                <a:gd name="connsiteX78" fmla="*/ 185261 w 476250"/>
                <a:gd name="connsiteY78" fmla="*/ 461486 h 466725"/>
                <a:gd name="connsiteX79" fmla="*/ 191929 w 476250"/>
                <a:gd name="connsiteY79" fmla="*/ 468154 h 466725"/>
                <a:gd name="connsiteX80" fmla="*/ 196691 w 476250"/>
                <a:gd name="connsiteY80" fmla="*/ 468154 h 466725"/>
                <a:gd name="connsiteX81" fmla="*/ 203359 w 476250"/>
                <a:gd name="connsiteY81" fmla="*/ 461486 h 466725"/>
                <a:gd name="connsiteX82" fmla="*/ 203359 w 476250"/>
                <a:gd name="connsiteY82" fmla="*/ 404336 h 466725"/>
                <a:gd name="connsiteX83" fmla="*/ 228124 w 476250"/>
                <a:gd name="connsiteY83" fmla="*/ 404336 h 466725"/>
                <a:gd name="connsiteX84" fmla="*/ 228124 w 476250"/>
                <a:gd name="connsiteY84" fmla="*/ 461486 h 466725"/>
                <a:gd name="connsiteX85" fmla="*/ 234791 w 476250"/>
                <a:gd name="connsiteY85" fmla="*/ 468154 h 466725"/>
                <a:gd name="connsiteX86" fmla="*/ 239554 w 476250"/>
                <a:gd name="connsiteY86" fmla="*/ 468154 h 466725"/>
                <a:gd name="connsiteX87" fmla="*/ 246221 w 476250"/>
                <a:gd name="connsiteY87" fmla="*/ 461486 h 466725"/>
                <a:gd name="connsiteX88" fmla="*/ 246221 w 476250"/>
                <a:gd name="connsiteY88" fmla="*/ 404336 h 466725"/>
                <a:gd name="connsiteX89" fmla="*/ 270986 w 476250"/>
                <a:gd name="connsiteY89" fmla="*/ 404336 h 466725"/>
                <a:gd name="connsiteX90" fmla="*/ 270986 w 476250"/>
                <a:gd name="connsiteY90" fmla="*/ 461486 h 466725"/>
                <a:gd name="connsiteX91" fmla="*/ 277654 w 476250"/>
                <a:gd name="connsiteY91" fmla="*/ 468154 h 466725"/>
                <a:gd name="connsiteX92" fmla="*/ 283369 w 476250"/>
                <a:gd name="connsiteY92" fmla="*/ 468154 h 466725"/>
                <a:gd name="connsiteX93" fmla="*/ 290036 w 476250"/>
                <a:gd name="connsiteY93" fmla="*/ 461486 h 466725"/>
                <a:gd name="connsiteX94" fmla="*/ 290036 w 476250"/>
                <a:gd name="connsiteY94" fmla="*/ 404336 h 466725"/>
                <a:gd name="connsiteX95" fmla="*/ 314801 w 476250"/>
                <a:gd name="connsiteY95" fmla="*/ 404336 h 466725"/>
                <a:gd name="connsiteX96" fmla="*/ 314801 w 476250"/>
                <a:gd name="connsiteY96" fmla="*/ 461486 h 466725"/>
                <a:gd name="connsiteX97" fmla="*/ 321469 w 476250"/>
                <a:gd name="connsiteY97" fmla="*/ 468154 h 466725"/>
                <a:gd name="connsiteX98" fmla="*/ 326231 w 476250"/>
                <a:gd name="connsiteY98" fmla="*/ 468154 h 466725"/>
                <a:gd name="connsiteX99" fmla="*/ 332899 w 476250"/>
                <a:gd name="connsiteY99" fmla="*/ 461486 h 466725"/>
                <a:gd name="connsiteX100" fmla="*/ 332899 w 476250"/>
                <a:gd name="connsiteY100" fmla="*/ 404336 h 466725"/>
                <a:gd name="connsiteX101" fmla="*/ 391001 w 476250"/>
                <a:gd name="connsiteY101" fmla="*/ 404336 h 466725"/>
                <a:gd name="connsiteX102" fmla="*/ 414814 w 476250"/>
                <a:gd name="connsiteY102" fmla="*/ 380524 h 466725"/>
                <a:gd name="connsiteX103" fmla="*/ 414814 w 476250"/>
                <a:gd name="connsiteY103" fmla="*/ 332899 h 466725"/>
                <a:gd name="connsiteX104" fmla="*/ 461486 w 476250"/>
                <a:gd name="connsiteY104" fmla="*/ 332899 h 466725"/>
                <a:gd name="connsiteX105" fmla="*/ 468154 w 476250"/>
                <a:gd name="connsiteY105" fmla="*/ 326231 h 466725"/>
                <a:gd name="connsiteX106" fmla="*/ 468154 w 476250"/>
                <a:gd name="connsiteY106" fmla="*/ 321469 h 466725"/>
                <a:gd name="connsiteX107" fmla="*/ 461486 w 476250"/>
                <a:gd name="connsiteY107" fmla="*/ 314801 h 466725"/>
                <a:gd name="connsiteX108" fmla="*/ 414814 w 476250"/>
                <a:gd name="connsiteY108" fmla="*/ 314801 h 466725"/>
                <a:gd name="connsiteX109" fmla="*/ 414814 w 476250"/>
                <a:gd name="connsiteY109" fmla="*/ 290036 h 466725"/>
                <a:gd name="connsiteX110" fmla="*/ 461486 w 476250"/>
                <a:gd name="connsiteY110" fmla="*/ 290036 h 466725"/>
                <a:gd name="connsiteX111" fmla="*/ 468154 w 476250"/>
                <a:gd name="connsiteY111" fmla="*/ 283369 h 466725"/>
                <a:gd name="connsiteX112" fmla="*/ 468154 w 476250"/>
                <a:gd name="connsiteY112" fmla="*/ 278606 h 466725"/>
                <a:gd name="connsiteX113" fmla="*/ 461486 w 476250"/>
                <a:gd name="connsiteY113" fmla="*/ 271939 h 466725"/>
                <a:gd name="connsiteX114" fmla="*/ 414814 w 476250"/>
                <a:gd name="connsiteY114" fmla="*/ 271939 h 466725"/>
                <a:gd name="connsiteX115" fmla="*/ 414814 w 476250"/>
                <a:gd name="connsiteY115" fmla="*/ 247174 h 466725"/>
                <a:gd name="connsiteX116" fmla="*/ 461486 w 476250"/>
                <a:gd name="connsiteY116" fmla="*/ 247174 h 466725"/>
                <a:gd name="connsiteX117" fmla="*/ 468154 w 476250"/>
                <a:gd name="connsiteY117" fmla="*/ 240506 h 466725"/>
                <a:gd name="connsiteX118" fmla="*/ 468154 w 476250"/>
                <a:gd name="connsiteY118" fmla="*/ 235744 h 466725"/>
                <a:gd name="connsiteX119" fmla="*/ 461486 w 476250"/>
                <a:gd name="connsiteY119" fmla="*/ 229076 h 466725"/>
                <a:gd name="connsiteX120" fmla="*/ 414814 w 476250"/>
                <a:gd name="connsiteY120" fmla="*/ 229076 h 466725"/>
                <a:gd name="connsiteX121" fmla="*/ 414814 w 476250"/>
                <a:gd name="connsiteY121" fmla="*/ 204311 h 466725"/>
                <a:gd name="connsiteX122" fmla="*/ 461486 w 476250"/>
                <a:gd name="connsiteY122" fmla="*/ 204311 h 466725"/>
                <a:gd name="connsiteX123" fmla="*/ 468154 w 476250"/>
                <a:gd name="connsiteY123" fmla="*/ 197644 h 466725"/>
                <a:gd name="connsiteX124" fmla="*/ 468154 w 476250"/>
                <a:gd name="connsiteY124" fmla="*/ 192881 h 466725"/>
                <a:gd name="connsiteX125" fmla="*/ 461486 w 476250"/>
                <a:gd name="connsiteY125" fmla="*/ 186214 h 466725"/>
                <a:gd name="connsiteX126" fmla="*/ 414814 w 476250"/>
                <a:gd name="connsiteY126" fmla="*/ 186214 h 466725"/>
                <a:gd name="connsiteX127" fmla="*/ 414814 w 476250"/>
                <a:gd name="connsiteY127" fmla="*/ 161449 h 466725"/>
                <a:gd name="connsiteX128" fmla="*/ 462439 w 476250"/>
                <a:gd name="connsiteY128" fmla="*/ 161449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476250" h="466725">
                  <a:moveTo>
                    <a:pt x="462439" y="160496"/>
                  </a:moveTo>
                  <a:cubicBezTo>
                    <a:pt x="466249" y="160496"/>
                    <a:pt x="469106" y="157639"/>
                    <a:pt x="469106" y="153829"/>
                  </a:cubicBezTo>
                  <a:lnTo>
                    <a:pt x="469106" y="149066"/>
                  </a:lnTo>
                  <a:cubicBezTo>
                    <a:pt x="469106" y="145256"/>
                    <a:pt x="466249" y="142399"/>
                    <a:pt x="462439" y="142399"/>
                  </a:cubicBezTo>
                  <a:lnTo>
                    <a:pt x="415766" y="142399"/>
                  </a:lnTo>
                  <a:lnTo>
                    <a:pt x="415766" y="93821"/>
                  </a:lnTo>
                  <a:cubicBezTo>
                    <a:pt x="415766" y="80486"/>
                    <a:pt x="405289" y="70009"/>
                    <a:pt x="391954" y="70009"/>
                  </a:cubicBezTo>
                  <a:lnTo>
                    <a:pt x="333851" y="70009"/>
                  </a:lnTo>
                  <a:lnTo>
                    <a:pt x="333851" y="13811"/>
                  </a:lnTo>
                  <a:cubicBezTo>
                    <a:pt x="333851" y="10001"/>
                    <a:pt x="330994" y="7144"/>
                    <a:pt x="327184" y="7144"/>
                  </a:cubicBezTo>
                  <a:lnTo>
                    <a:pt x="322421" y="7144"/>
                  </a:lnTo>
                  <a:cubicBezTo>
                    <a:pt x="318611" y="7144"/>
                    <a:pt x="315754" y="10001"/>
                    <a:pt x="315754" y="13811"/>
                  </a:cubicBezTo>
                  <a:lnTo>
                    <a:pt x="315754" y="70009"/>
                  </a:lnTo>
                  <a:lnTo>
                    <a:pt x="290989" y="70009"/>
                  </a:lnTo>
                  <a:lnTo>
                    <a:pt x="290989" y="13811"/>
                  </a:lnTo>
                  <a:cubicBezTo>
                    <a:pt x="290989" y="10001"/>
                    <a:pt x="287179" y="7144"/>
                    <a:pt x="283369" y="7144"/>
                  </a:cubicBezTo>
                  <a:lnTo>
                    <a:pt x="278606" y="7144"/>
                  </a:lnTo>
                  <a:cubicBezTo>
                    <a:pt x="274796" y="7144"/>
                    <a:pt x="271939" y="10001"/>
                    <a:pt x="271939" y="13811"/>
                  </a:cubicBezTo>
                  <a:lnTo>
                    <a:pt x="271939" y="70009"/>
                  </a:lnTo>
                  <a:lnTo>
                    <a:pt x="247174" y="70009"/>
                  </a:lnTo>
                  <a:lnTo>
                    <a:pt x="247174" y="13811"/>
                  </a:lnTo>
                  <a:cubicBezTo>
                    <a:pt x="247174" y="10001"/>
                    <a:pt x="244316" y="7144"/>
                    <a:pt x="240506" y="7144"/>
                  </a:cubicBezTo>
                  <a:lnTo>
                    <a:pt x="235744" y="7144"/>
                  </a:lnTo>
                  <a:cubicBezTo>
                    <a:pt x="231934" y="7144"/>
                    <a:pt x="229076" y="10001"/>
                    <a:pt x="229076" y="13811"/>
                  </a:cubicBezTo>
                  <a:lnTo>
                    <a:pt x="229076" y="70009"/>
                  </a:lnTo>
                  <a:lnTo>
                    <a:pt x="204311" y="70009"/>
                  </a:lnTo>
                  <a:lnTo>
                    <a:pt x="204311" y="13811"/>
                  </a:lnTo>
                  <a:cubicBezTo>
                    <a:pt x="204311" y="10001"/>
                    <a:pt x="201454" y="7144"/>
                    <a:pt x="197644" y="7144"/>
                  </a:cubicBezTo>
                  <a:lnTo>
                    <a:pt x="192881" y="7144"/>
                  </a:lnTo>
                  <a:cubicBezTo>
                    <a:pt x="189071" y="7144"/>
                    <a:pt x="186214" y="10001"/>
                    <a:pt x="186214" y="13811"/>
                  </a:cubicBezTo>
                  <a:lnTo>
                    <a:pt x="186214" y="70009"/>
                  </a:lnTo>
                  <a:lnTo>
                    <a:pt x="161449" y="70009"/>
                  </a:lnTo>
                  <a:lnTo>
                    <a:pt x="161449" y="13811"/>
                  </a:lnTo>
                  <a:cubicBezTo>
                    <a:pt x="161449" y="10001"/>
                    <a:pt x="158591" y="7144"/>
                    <a:pt x="154781" y="7144"/>
                  </a:cubicBezTo>
                  <a:lnTo>
                    <a:pt x="150019" y="7144"/>
                  </a:lnTo>
                  <a:cubicBezTo>
                    <a:pt x="146209" y="7144"/>
                    <a:pt x="143351" y="10001"/>
                    <a:pt x="143351" y="13811"/>
                  </a:cubicBezTo>
                  <a:lnTo>
                    <a:pt x="143351" y="70009"/>
                  </a:lnTo>
                  <a:lnTo>
                    <a:pt x="88106" y="70009"/>
                  </a:lnTo>
                  <a:cubicBezTo>
                    <a:pt x="74771" y="70009"/>
                    <a:pt x="64294" y="81439"/>
                    <a:pt x="64294" y="93821"/>
                  </a:cubicBezTo>
                  <a:lnTo>
                    <a:pt x="64294" y="142399"/>
                  </a:lnTo>
                  <a:lnTo>
                    <a:pt x="13811" y="142399"/>
                  </a:lnTo>
                  <a:cubicBezTo>
                    <a:pt x="10001" y="142399"/>
                    <a:pt x="7144" y="145256"/>
                    <a:pt x="7144" y="149066"/>
                  </a:cubicBezTo>
                  <a:lnTo>
                    <a:pt x="7144" y="153829"/>
                  </a:lnTo>
                  <a:cubicBezTo>
                    <a:pt x="7144" y="157639"/>
                    <a:pt x="10001" y="160496"/>
                    <a:pt x="13811" y="160496"/>
                  </a:cubicBezTo>
                  <a:lnTo>
                    <a:pt x="64294" y="160496"/>
                  </a:lnTo>
                  <a:lnTo>
                    <a:pt x="64294" y="185261"/>
                  </a:lnTo>
                  <a:lnTo>
                    <a:pt x="13811" y="185261"/>
                  </a:lnTo>
                  <a:cubicBezTo>
                    <a:pt x="10001" y="185261"/>
                    <a:pt x="7144" y="188119"/>
                    <a:pt x="7144" y="191929"/>
                  </a:cubicBezTo>
                  <a:lnTo>
                    <a:pt x="7144" y="196691"/>
                  </a:lnTo>
                  <a:cubicBezTo>
                    <a:pt x="7144" y="200501"/>
                    <a:pt x="10001" y="203359"/>
                    <a:pt x="13811" y="203359"/>
                  </a:cubicBezTo>
                  <a:lnTo>
                    <a:pt x="64294" y="203359"/>
                  </a:lnTo>
                  <a:lnTo>
                    <a:pt x="64294" y="228124"/>
                  </a:lnTo>
                  <a:lnTo>
                    <a:pt x="13811" y="228124"/>
                  </a:lnTo>
                  <a:cubicBezTo>
                    <a:pt x="10001" y="229076"/>
                    <a:pt x="7144" y="231934"/>
                    <a:pt x="7144" y="235744"/>
                  </a:cubicBezTo>
                  <a:lnTo>
                    <a:pt x="7144" y="240506"/>
                  </a:lnTo>
                  <a:cubicBezTo>
                    <a:pt x="7144" y="244316"/>
                    <a:pt x="10001" y="247174"/>
                    <a:pt x="13811" y="247174"/>
                  </a:cubicBezTo>
                  <a:lnTo>
                    <a:pt x="64294" y="247174"/>
                  </a:lnTo>
                  <a:lnTo>
                    <a:pt x="64294" y="271939"/>
                  </a:lnTo>
                  <a:lnTo>
                    <a:pt x="13811" y="271939"/>
                  </a:lnTo>
                  <a:cubicBezTo>
                    <a:pt x="10001" y="271939"/>
                    <a:pt x="7144" y="274796"/>
                    <a:pt x="7144" y="278606"/>
                  </a:cubicBezTo>
                  <a:lnTo>
                    <a:pt x="7144" y="283369"/>
                  </a:lnTo>
                  <a:cubicBezTo>
                    <a:pt x="7144" y="287179"/>
                    <a:pt x="10001" y="290036"/>
                    <a:pt x="13811" y="290036"/>
                  </a:cubicBezTo>
                  <a:lnTo>
                    <a:pt x="64294" y="290036"/>
                  </a:lnTo>
                  <a:lnTo>
                    <a:pt x="64294" y="314801"/>
                  </a:lnTo>
                  <a:lnTo>
                    <a:pt x="13811" y="314801"/>
                  </a:lnTo>
                  <a:cubicBezTo>
                    <a:pt x="10001" y="314801"/>
                    <a:pt x="7144" y="317659"/>
                    <a:pt x="7144" y="321469"/>
                  </a:cubicBezTo>
                  <a:lnTo>
                    <a:pt x="7144" y="326231"/>
                  </a:lnTo>
                  <a:cubicBezTo>
                    <a:pt x="7144" y="330041"/>
                    <a:pt x="10001" y="332899"/>
                    <a:pt x="13811" y="332899"/>
                  </a:cubicBezTo>
                  <a:lnTo>
                    <a:pt x="64294" y="332899"/>
                  </a:lnTo>
                  <a:lnTo>
                    <a:pt x="64294" y="380524"/>
                  </a:lnTo>
                  <a:cubicBezTo>
                    <a:pt x="64294" y="393859"/>
                    <a:pt x="74771" y="404336"/>
                    <a:pt x="88106" y="404336"/>
                  </a:cubicBezTo>
                  <a:lnTo>
                    <a:pt x="142399" y="404336"/>
                  </a:lnTo>
                  <a:lnTo>
                    <a:pt x="142399" y="461486"/>
                  </a:lnTo>
                  <a:cubicBezTo>
                    <a:pt x="142399" y="465296"/>
                    <a:pt x="145256" y="468154"/>
                    <a:pt x="149066" y="468154"/>
                  </a:cubicBezTo>
                  <a:lnTo>
                    <a:pt x="153829" y="468154"/>
                  </a:lnTo>
                  <a:cubicBezTo>
                    <a:pt x="157639" y="468154"/>
                    <a:pt x="160496" y="465296"/>
                    <a:pt x="160496" y="461486"/>
                  </a:cubicBezTo>
                  <a:lnTo>
                    <a:pt x="160496" y="404336"/>
                  </a:lnTo>
                  <a:lnTo>
                    <a:pt x="185261" y="404336"/>
                  </a:lnTo>
                  <a:lnTo>
                    <a:pt x="185261" y="461486"/>
                  </a:lnTo>
                  <a:cubicBezTo>
                    <a:pt x="185261" y="465296"/>
                    <a:pt x="188119" y="468154"/>
                    <a:pt x="191929" y="468154"/>
                  </a:cubicBezTo>
                  <a:lnTo>
                    <a:pt x="196691" y="468154"/>
                  </a:lnTo>
                  <a:cubicBezTo>
                    <a:pt x="200501" y="468154"/>
                    <a:pt x="203359" y="465296"/>
                    <a:pt x="203359" y="461486"/>
                  </a:cubicBezTo>
                  <a:lnTo>
                    <a:pt x="203359" y="404336"/>
                  </a:lnTo>
                  <a:lnTo>
                    <a:pt x="228124" y="404336"/>
                  </a:lnTo>
                  <a:lnTo>
                    <a:pt x="228124" y="461486"/>
                  </a:lnTo>
                  <a:cubicBezTo>
                    <a:pt x="228124" y="465296"/>
                    <a:pt x="230981" y="468154"/>
                    <a:pt x="234791" y="468154"/>
                  </a:cubicBezTo>
                  <a:lnTo>
                    <a:pt x="239554" y="468154"/>
                  </a:lnTo>
                  <a:cubicBezTo>
                    <a:pt x="243364" y="468154"/>
                    <a:pt x="246221" y="465296"/>
                    <a:pt x="246221" y="461486"/>
                  </a:cubicBezTo>
                  <a:lnTo>
                    <a:pt x="246221" y="404336"/>
                  </a:lnTo>
                  <a:lnTo>
                    <a:pt x="270986" y="404336"/>
                  </a:lnTo>
                  <a:lnTo>
                    <a:pt x="270986" y="461486"/>
                  </a:lnTo>
                  <a:cubicBezTo>
                    <a:pt x="270986" y="465296"/>
                    <a:pt x="273844" y="468154"/>
                    <a:pt x="277654" y="468154"/>
                  </a:cubicBezTo>
                  <a:lnTo>
                    <a:pt x="283369" y="468154"/>
                  </a:lnTo>
                  <a:cubicBezTo>
                    <a:pt x="287179" y="468154"/>
                    <a:pt x="290036" y="465296"/>
                    <a:pt x="290036" y="461486"/>
                  </a:cubicBezTo>
                  <a:lnTo>
                    <a:pt x="290036" y="404336"/>
                  </a:lnTo>
                  <a:lnTo>
                    <a:pt x="314801" y="404336"/>
                  </a:lnTo>
                  <a:lnTo>
                    <a:pt x="314801" y="461486"/>
                  </a:lnTo>
                  <a:cubicBezTo>
                    <a:pt x="314801" y="465296"/>
                    <a:pt x="317659" y="468154"/>
                    <a:pt x="321469" y="468154"/>
                  </a:cubicBezTo>
                  <a:lnTo>
                    <a:pt x="326231" y="468154"/>
                  </a:lnTo>
                  <a:cubicBezTo>
                    <a:pt x="330041" y="468154"/>
                    <a:pt x="332899" y="465296"/>
                    <a:pt x="332899" y="461486"/>
                  </a:cubicBezTo>
                  <a:lnTo>
                    <a:pt x="332899" y="404336"/>
                  </a:lnTo>
                  <a:lnTo>
                    <a:pt x="391001" y="404336"/>
                  </a:lnTo>
                  <a:cubicBezTo>
                    <a:pt x="404336" y="404336"/>
                    <a:pt x="414814" y="393859"/>
                    <a:pt x="414814" y="380524"/>
                  </a:cubicBezTo>
                  <a:lnTo>
                    <a:pt x="414814" y="332899"/>
                  </a:lnTo>
                  <a:lnTo>
                    <a:pt x="461486" y="332899"/>
                  </a:lnTo>
                  <a:cubicBezTo>
                    <a:pt x="465296" y="332899"/>
                    <a:pt x="468154" y="330041"/>
                    <a:pt x="468154" y="326231"/>
                  </a:cubicBezTo>
                  <a:lnTo>
                    <a:pt x="468154" y="321469"/>
                  </a:lnTo>
                  <a:cubicBezTo>
                    <a:pt x="468154" y="317659"/>
                    <a:pt x="465296" y="314801"/>
                    <a:pt x="461486" y="314801"/>
                  </a:cubicBezTo>
                  <a:lnTo>
                    <a:pt x="414814" y="314801"/>
                  </a:lnTo>
                  <a:lnTo>
                    <a:pt x="414814" y="290036"/>
                  </a:lnTo>
                  <a:lnTo>
                    <a:pt x="461486" y="290036"/>
                  </a:lnTo>
                  <a:cubicBezTo>
                    <a:pt x="465296" y="290036"/>
                    <a:pt x="468154" y="287179"/>
                    <a:pt x="468154" y="283369"/>
                  </a:cubicBezTo>
                  <a:lnTo>
                    <a:pt x="468154" y="278606"/>
                  </a:lnTo>
                  <a:cubicBezTo>
                    <a:pt x="468154" y="274796"/>
                    <a:pt x="465296" y="271939"/>
                    <a:pt x="461486" y="271939"/>
                  </a:cubicBezTo>
                  <a:lnTo>
                    <a:pt x="414814" y="271939"/>
                  </a:lnTo>
                  <a:lnTo>
                    <a:pt x="414814" y="247174"/>
                  </a:lnTo>
                  <a:lnTo>
                    <a:pt x="461486" y="247174"/>
                  </a:lnTo>
                  <a:cubicBezTo>
                    <a:pt x="465296" y="247174"/>
                    <a:pt x="468154" y="244316"/>
                    <a:pt x="468154" y="240506"/>
                  </a:cubicBezTo>
                  <a:lnTo>
                    <a:pt x="468154" y="235744"/>
                  </a:lnTo>
                  <a:cubicBezTo>
                    <a:pt x="468154" y="231934"/>
                    <a:pt x="465296" y="229076"/>
                    <a:pt x="461486" y="229076"/>
                  </a:cubicBezTo>
                  <a:lnTo>
                    <a:pt x="414814" y="229076"/>
                  </a:lnTo>
                  <a:lnTo>
                    <a:pt x="414814" y="204311"/>
                  </a:lnTo>
                  <a:lnTo>
                    <a:pt x="461486" y="204311"/>
                  </a:lnTo>
                  <a:cubicBezTo>
                    <a:pt x="465296" y="204311"/>
                    <a:pt x="468154" y="201454"/>
                    <a:pt x="468154" y="197644"/>
                  </a:cubicBezTo>
                  <a:lnTo>
                    <a:pt x="468154" y="192881"/>
                  </a:lnTo>
                  <a:cubicBezTo>
                    <a:pt x="468154" y="189071"/>
                    <a:pt x="465296" y="186214"/>
                    <a:pt x="461486" y="186214"/>
                  </a:cubicBezTo>
                  <a:lnTo>
                    <a:pt x="414814" y="186214"/>
                  </a:lnTo>
                  <a:lnTo>
                    <a:pt x="414814" y="161449"/>
                  </a:lnTo>
                  <a:lnTo>
                    <a:pt x="462439" y="16144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B77A496-0EDB-4B96-A2F4-35816FD664EA}"/>
                </a:ext>
              </a:extLst>
            </p:cNvPr>
            <p:cNvSpPr/>
            <p:nvPr/>
          </p:nvSpPr>
          <p:spPr>
            <a:xfrm>
              <a:off x="5873725" y="1986016"/>
              <a:ext cx="769220" cy="357691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564E1-10B8-4A19-A971-62469F6273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그룹 5">
            <a:extLst>
              <a:ext uri="{FF2B5EF4-FFF2-40B4-BE49-F238E27FC236}">
                <a16:creationId xmlns:a16="http://schemas.microsoft.com/office/drawing/2014/main" id="{439C2644-7146-458C-AC9D-59104F579520}"/>
              </a:ext>
            </a:extLst>
          </p:cNvPr>
          <p:cNvGrpSpPr/>
          <p:nvPr/>
        </p:nvGrpSpPr>
        <p:grpSpPr>
          <a:xfrm>
            <a:off x="4807125" y="1645829"/>
            <a:ext cx="3089819" cy="2485961"/>
            <a:chOff x="4807126" y="1645829"/>
            <a:chExt cx="2852106" cy="24859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D2C5B4-433D-49CC-AA52-FD1B1E80E014}"/>
                </a:ext>
              </a:extLst>
            </p:cNvPr>
            <p:cNvSpPr txBox="1"/>
            <p:nvPr/>
          </p:nvSpPr>
          <p:spPr>
            <a:xfrm>
              <a:off x="4807126" y="2008132"/>
              <a:ext cx="2837024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 Easy to change colors, photos and text. I hope and I believe that this Template will your Time, Money and Reputation. Easy to change colors, photos and Text.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324151-580F-453C-8E6D-C2FDEFCFC9B9}"/>
                </a:ext>
              </a:extLst>
            </p:cNvPr>
            <p:cNvSpPr txBox="1"/>
            <p:nvPr/>
          </p:nvSpPr>
          <p:spPr>
            <a:xfrm>
              <a:off x="4807126" y="1645829"/>
              <a:ext cx="2852106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D748C66-293B-43D5-B200-4DC54F207934}"/>
              </a:ext>
            </a:extLst>
          </p:cNvPr>
          <p:cNvGrpSpPr/>
          <p:nvPr/>
        </p:nvGrpSpPr>
        <p:grpSpPr>
          <a:xfrm>
            <a:off x="8151911" y="1645829"/>
            <a:ext cx="3397290" cy="1562632"/>
            <a:chOff x="8070434" y="1645829"/>
            <a:chExt cx="2925465" cy="15626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D50C08-1AB6-4131-864E-7DCC218F1994}"/>
                </a:ext>
              </a:extLst>
            </p:cNvPr>
            <p:cNvSpPr txBox="1"/>
            <p:nvPr/>
          </p:nvSpPr>
          <p:spPr>
            <a:xfrm>
              <a:off x="8070434" y="2008132"/>
              <a:ext cx="2925465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9D030F-B5DE-474B-8C0B-15E3053A0935}"/>
                </a:ext>
              </a:extLst>
            </p:cNvPr>
            <p:cNvSpPr txBox="1"/>
            <p:nvPr/>
          </p:nvSpPr>
          <p:spPr>
            <a:xfrm>
              <a:off x="8070434" y="1645829"/>
              <a:ext cx="2925465" cy="307777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" name="Rectangle 31">
            <a:extLst>
              <a:ext uri="{FF2B5EF4-FFF2-40B4-BE49-F238E27FC236}">
                <a16:creationId xmlns:a16="http://schemas.microsoft.com/office/drawing/2014/main" id="{5AE39C46-FE75-451C-AEF1-715E76C7CE83}"/>
              </a:ext>
            </a:extLst>
          </p:cNvPr>
          <p:cNvSpPr/>
          <p:nvPr/>
        </p:nvSpPr>
        <p:spPr>
          <a:xfrm>
            <a:off x="4943456" y="4568039"/>
            <a:ext cx="2715776" cy="27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32">
            <a:extLst>
              <a:ext uri="{FF2B5EF4-FFF2-40B4-BE49-F238E27FC236}">
                <a16:creationId xmlns:a16="http://schemas.microsoft.com/office/drawing/2014/main" id="{6DB0AFC4-A0F3-4AE4-8862-C22F9BB2F160}"/>
              </a:ext>
            </a:extLst>
          </p:cNvPr>
          <p:cNvSpPr/>
          <p:nvPr/>
        </p:nvSpPr>
        <p:spPr>
          <a:xfrm>
            <a:off x="4935283" y="5124987"/>
            <a:ext cx="2715776" cy="27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33">
            <a:extLst>
              <a:ext uri="{FF2B5EF4-FFF2-40B4-BE49-F238E27FC236}">
                <a16:creationId xmlns:a16="http://schemas.microsoft.com/office/drawing/2014/main" id="{176AA8D8-1075-43F7-9384-970D4E73E7E2}"/>
              </a:ext>
            </a:extLst>
          </p:cNvPr>
          <p:cNvSpPr/>
          <p:nvPr/>
        </p:nvSpPr>
        <p:spPr>
          <a:xfrm>
            <a:off x="4943456" y="5681935"/>
            <a:ext cx="2715776" cy="27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2F2AB0-38DD-4CB8-A930-3525830AC701}"/>
              </a:ext>
            </a:extLst>
          </p:cNvPr>
          <p:cNvSpPr txBox="1"/>
          <p:nvPr/>
        </p:nvSpPr>
        <p:spPr>
          <a:xfrm>
            <a:off x="8151911" y="3485578"/>
            <a:ext cx="339729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A7B47D-E579-4165-98F9-8E8FC276A544}"/>
              </a:ext>
            </a:extLst>
          </p:cNvPr>
          <p:cNvSpPr txBox="1"/>
          <p:nvPr/>
        </p:nvSpPr>
        <p:spPr>
          <a:xfrm>
            <a:off x="8151911" y="4183985"/>
            <a:ext cx="339729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DE8241-31F3-451D-BA32-F937687BBCCB}"/>
              </a:ext>
            </a:extLst>
          </p:cNvPr>
          <p:cNvSpPr txBox="1"/>
          <p:nvPr/>
        </p:nvSpPr>
        <p:spPr>
          <a:xfrm>
            <a:off x="8151911" y="4882392"/>
            <a:ext cx="339729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0C96AC-C731-44BB-8738-E45AD2C244B3}"/>
              </a:ext>
            </a:extLst>
          </p:cNvPr>
          <p:cNvSpPr txBox="1"/>
          <p:nvPr/>
        </p:nvSpPr>
        <p:spPr>
          <a:xfrm>
            <a:off x="8151911" y="5580800"/>
            <a:ext cx="339729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graphicFrame>
        <p:nvGraphicFramePr>
          <p:cNvPr id="17" name="차트 61">
            <a:extLst>
              <a:ext uri="{FF2B5EF4-FFF2-40B4-BE49-F238E27FC236}">
                <a16:creationId xmlns:a16="http://schemas.microsoft.com/office/drawing/2014/main" id="{F6DBDDB0-3039-46CA-99EC-FE3EB2878F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1175056"/>
              </p:ext>
            </p:extLst>
          </p:nvPr>
        </p:nvGraphicFramePr>
        <p:xfrm>
          <a:off x="4785443" y="4269222"/>
          <a:ext cx="2801361" cy="1967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B81040B-FAF1-4B62-A860-5898341C9B74}"/>
              </a:ext>
            </a:extLst>
          </p:cNvPr>
          <p:cNvSpPr txBox="1"/>
          <p:nvPr/>
        </p:nvSpPr>
        <p:spPr>
          <a:xfrm>
            <a:off x="6387846" y="4563340"/>
            <a:ext cx="690356" cy="2616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85%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8A9971-B885-49B1-9034-2045AB4E6C98}"/>
              </a:ext>
            </a:extLst>
          </p:cNvPr>
          <p:cNvSpPr txBox="1"/>
          <p:nvPr/>
        </p:nvSpPr>
        <p:spPr>
          <a:xfrm>
            <a:off x="5315874" y="5125089"/>
            <a:ext cx="690356" cy="2616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46%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352752-7CB5-4CC1-BB77-34C78FE765B5}"/>
              </a:ext>
            </a:extLst>
          </p:cNvPr>
          <p:cNvSpPr txBox="1"/>
          <p:nvPr/>
        </p:nvSpPr>
        <p:spPr>
          <a:xfrm>
            <a:off x="5702729" y="5686838"/>
            <a:ext cx="690356" cy="2616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2827AFC-23EB-4024-A766-6085ED19D0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7">
            <a:extLst>
              <a:ext uri="{FF2B5EF4-FFF2-40B4-BE49-F238E27FC236}">
                <a16:creationId xmlns:a16="http://schemas.microsoft.com/office/drawing/2014/main" id="{C3DD1D2B-342C-4859-BCA5-864DDA2EE20E}"/>
              </a:ext>
            </a:extLst>
          </p:cNvPr>
          <p:cNvGrpSpPr/>
          <p:nvPr/>
        </p:nvGrpSpPr>
        <p:grpSpPr>
          <a:xfrm>
            <a:off x="933686" y="1841303"/>
            <a:ext cx="6573115" cy="900000"/>
            <a:chOff x="933685" y="1815665"/>
            <a:chExt cx="6573115" cy="972000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FBBDF61F-1C1A-4EE9-80A4-43A0E19D9697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Pentagon 26">
              <a:extLst>
                <a:ext uri="{FF2B5EF4-FFF2-40B4-BE49-F238E27FC236}">
                  <a16:creationId xmlns:a16="http://schemas.microsoft.com/office/drawing/2014/main" id="{3B43676B-B2CD-4489-9847-F0F479AD34F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E38D23-CB58-4350-9FDD-842E3C5BF1C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705B748-016B-43D5-89C2-8AA907F0AB67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8" name="그룹 62">
            <a:extLst>
              <a:ext uri="{FF2B5EF4-FFF2-40B4-BE49-F238E27FC236}">
                <a16:creationId xmlns:a16="http://schemas.microsoft.com/office/drawing/2014/main" id="{AE9C9026-5267-4B49-8A55-9F5382E29B2D}"/>
              </a:ext>
            </a:extLst>
          </p:cNvPr>
          <p:cNvGrpSpPr/>
          <p:nvPr/>
        </p:nvGrpSpPr>
        <p:grpSpPr>
          <a:xfrm>
            <a:off x="933686" y="2945146"/>
            <a:ext cx="6573115" cy="900000"/>
            <a:chOff x="933685" y="1815665"/>
            <a:chExt cx="6573115" cy="97200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F90C281F-4467-44C6-8A97-253C5C1315F4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Pentagon 26">
              <a:extLst>
                <a:ext uri="{FF2B5EF4-FFF2-40B4-BE49-F238E27FC236}">
                  <a16:creationId xmlns:a16="http://schemas.microsoft.com/office/drawing/2014/main" id="{1E862B7B-42DB-49C5-AAB0-9B23C80D7E97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4"/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34">
              <a:extLst>
                <a:ext uri="{FF2B5EF4-FFF2-40B4-BE49-F238E27FC236}">
                  <a16:creationId xmlns:a16="http://schemas.microsoft.com/office/drawing/2014/main" id="{C721D85F-3C16-4EB9-99D8-126392E0405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Rectangle 38">
              <a:extLst>
                <a:ext uri="{FF2B5EF4-FFF2-40B4-BE49-F238E27FC236}">
                  <a16:creationId xmlns:a16="http://schemas.microsoft.com/office/drawing/2014/main" id="{9C14E46A-C393-4742-80E9-7CED66847D54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3" name="그룹 67">
            <a:extLst>
              <a:ext uri="{FF2B5EF4-FFF2-40B4-BE49-F238E27FC236}">
                <a16:creationId xmlns:a16="http://schemas.microsoft.com/office/drawing/2014/main" id="{7985DB32-6EBF-4987-BB44-E23309A5B4FB}"/>
              </a:ext>
            </a:extLst>
          </p:cNvPr>
          <p:cNvGrpSpPr/>
          <p:nvPr/>
        </p:nvGrpSpPr>
        <p:grpSpPr>
          <a:xfrm>
            <a:off x="933686" y="4048989"/>
            <a:ext cx="6573115" cy="900000"/>
            <a:chOff x="933685" y="1815665"/>
            <a:chExt cx="6573115" cy="97200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1D8B4909-E854-4069-AA22-37ADA1E8630A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Pentagon 26">
              <a:extLst>
                <a:ext uri="{FF2B5EF4-FFF2-40B4-BE49-F238E27FC236}">
                  <a16:creationId xmlns:a16="http://schemas.microsoft.com/office/drawing/2014/main" id="{69B97E13-FB25-4986-A8F6-FD74FB039CC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3"/>
            </a:solidFill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6" name="Rectangle 34">
              <a:extLst>
                <a:ext uri="{FF2B5EF4-FFF2-40B4-BE49-F238E27FC236}">
                  <a16:creationId xmlns:a16="http://schemas.microsoft.com/office/drawing/2014/main" id="{7683864D-470E-477A-873B-39435E5B0257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7" name="Rectangle 38">
              <a:extLst>
                <a:ext uri="{FF2B5EF4-FFF2-40B4-BE49-F238E27FC236}">
                  <a16:creationId xmlns:a16="http://schemas.microsoft.com/office/drawing/2014/main" id="{73D27868-1750-4E02-B5E5-4F3806D5CAF9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8" name="그룹 72">
            <a:extLst>
              <a:ext uri="{FF2B5EF4-FFF2-40B4-BE49-F238E27FC236}">
                <a16:creationId xmlns:a16="http://schemas.microsoft.com/office/drawing/2014/main" id="{42DF3B7E-AB2F-4569-B7BC-CC14E31E92A5}"/>
              </a:ext>
            </a:extLst>
          </p:cNvPr>
          <p:cNvGrpSpPr/>
          <p:nvPr/>
        </p:nvGrpSpPr>
        <p:grpSpPr>
          <a:xfrm>
            <a:off x="933686" y="5152833"/>
            <a:ext cx="6573115" cy="900000"/>
            <a:chOff x="933685" y="1815665"/>
            <a:chExt cx="6573115" cy="972000"/>
          </a:xfrm>
        </p:grpSpPr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F2E607FE-4E4E-4D7C-A719-DA96119359D4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Pentagon 26">
              <a:extLst>
                <a:ext uri="{FF2B5EF4-FFF2-40B4-BE49-F238E27FC236}">
                  <a16:creationId xmlns:a16="http://schemas.microsoft.com/office/drawing/2014/main" id="{A9BC99C7-A068-4A98-BE82-9E2183D5F8B7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2"/>
            </a:solidFill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371707D0-0F97-49E9-A3C7-8707F18000DF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2" name="Rectangle 38">
              <a:extLst>
                <a:ext uri="{FF2B5EF4-FFF2-40B4-BE49-F238E27FC236}">
                  <a16:creationId xmlns:a16="http://schemas.microsoft.com/office/drawing/2014/main" id="{591AAA9F-67E2-4760-B57F-D3F2BE022571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aphicFrame>
        <p:nvGraphicFramePr>
          <p:cNvPr id="23" name="Chart 7">
            <a:extLst>
              <a:ext uri="{FF2B5EF4-FFF2-40B4-BE49-F238E27FC236}">
                <a16:creationId xmlns:a16="http://schemas.microsoft.com/office/drawing/2014/main" id="{7AF1A529-306C-41A5-BC37-3EA4ABCF79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5658367"/>
              </p:ext>
            </p:extLst>
          </p:nvPr>
        </p:nvGraphicFramePr>
        <p:xfrm>
          <a:off x="7835976" y="2865175"/>
          <a:ext cx="986741" cy="1022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Chart 7">
            <a:extLst>
              <a:ext uri="{FF2B5EF4-FFF2-40B4-BE49-F238E27FC236}">
                <a16:creationId xmlns:a16="http://schemas.microsoft.com/office/drawing/2014/main" id="{99D37E11-B143-48F8-AE9E-DEF607B886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4554010"/>
              </p:ext>
            </p:extLst>
          </p:nvPr>
        </p:nvGraphicFramePr>
        <p:xfrm>
          <a:off x="7835976" y="3970268"/>
          <a:ext cx="986741" cy="1022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" name="Chart 7">
            <a:extLst>
              <a:ext uri="{FF2B5EF4-FFF2-40B4-BE49-F238E27FC236}">
                <a16:creationId xmlns:a16="http://schemas.microsoft.com/office/drawing/2014/main" id="{DEDABCC9-CFCA-4557-BFD3-568D44AA3F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0056657"/>
              </p:ext>
            </p:extLst>
          </p:nvPr>
        </p:nvGraphicFramePr>
        <p:xfrm>
          <a:off x="7835976" y="5075362"/>
          <a:ext cx="986741" cy="1022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Chart 7">
            <a:extLst>
              <a:ext uri="{FF2B5EF4-FFF2-40B4-BE49-F238E27FC236}">
                <a16:creationId xmlns:a16="http://schemas.microsoft.com/office/drawing/2014/main" id="{A0FD0BCA-DE44-4E18-9B4B-D695381A87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0690374"/>
              </p:ext>
            </p:extLst>
          </p:nvPr>
        </p:nvGraphicFramePr>
        <p:xfrm>
          <a:off x="7835976" y="1760082"/>
          <a:ext cx="986741" cy="1022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FB37E043-1F07-407F-B7AB-26C122B07C86}"/>
              </a:ext>
            </a:extLst>
          </p:cNvPr>
          <p:cNvSpPr txBox="1"/>
          <p:nvPr/>
        </p:nvSpPr>
        <p:spPr>
          <a:xfrm>
            <a:off x="9054184" y="1979045"/>
            <a:ext cx="108184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40%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FAC243-64DE-4E87-BB2F-1042B5607D81}"/>
              </a:ext>
            </a:extLst>
          </p:cNvPr>
          <p:cNvSpPr txBox="1"/>
          <p:nvPr/>
        </p:nvSpPr>
        <p:spPr>
          <a:xfrm>
            <a:off x="9054184" y="3084138"/>
            <a:ext cx="108184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80%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4F1A44-D910-44DC-8919-3618ADF9D82E}"/>
              </a:ext>
            </a:extLst>
          </p:cNvPr>
          <p:cNvSpPr txBox="1"/>
          <p:nvPr/>
        </p:nvSpPr>
        <p:spPr>
          <a:xfrm>
            <a:off x="9054184" y="5294325"/>
            <a:ext cx="108184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72BDC8-FC72-48FF-8D1F-230230261806}"/>
              </a:ext>
            </a:extLst>
          </p:cNvPr>
          <p:cNvSpPr txBox="1"/>
          <p:nvPr/>
        </p:nvSpPr>
        <p:spPr>
          <a:xfrm>
            <a:off x="9054184" y="4189231"/>
            <a:ext cx="108184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50%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7D152B-4ACA-4437-8369-1BFCE6C2DA10}"/>
              </a:ext>
            </a:extLst>
          </p:cNvPr>
          <p:cNvSpPr txBox="1"/>
          <p:nvPr/>
        </p:nvSpPr>
        <p:spPr>
          <a:xfrm>
            <a:off x="1258802" y="2045083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BA118F-BCD2-405E-8FC0-EA34EA30B681}"/>
              </a:ext>
            </a:extLst>
          </p:cNvPr>
          <p:cNvSpPr txBox="1"/>
          <p:nvPr/>
        </p:nvSpPr>
        <p:spPr>
          <a:xfrm>
            <a:off x="1267109" y="3148927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C88FFA-382E-4E74-BC9C-E6DCB197440F}"/>
              </a:ext>
            </a:extLst>
          </p:cNvPr>
          <p:cNvSpPr txBox="1"/>
          <p:nvPr/>
        </p:nvSpPr>
        <p:spPr>
          <a:xfrm>
            <a:off x="1284057" y="4252769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D300CE-852A-4F0B-95DF-E1B9483BA3FE}"/>
              </a:ext>
            </a:extLst>
          </p:cNvPr>
          <p:cNvSpPr txBox="1"/>
          <p:nvPr/>
        </p:nvSpPr>
        <p:spPr>
          <a:xfrm>
            <a:off x="1284057" y="5356613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3EC0CF8-C0A1-4471-85FF-F934400FF2B4}"/>
              </a:ext>
            </a:extLst>
          </p:cNvPr>
          <p:cNvGrpSpPr/>
          <p:nvPr/>
        </p:nvGrpSpPr>
        <p:grpSpPr>
          <a:xfrm>
            <a:off x="2683464" y="5255338"/>
            <a:ext cx="4614648" cy="741159"/>
            <a:chOff x="2299401" y="1826693"/>
            <a:chExt cx="4576857" cy="531764"/>
          </a:xfrm>
        </p:grpSpPr>
        <p:sp>
          <p:nvSpPr>
            <p:cNvPr id="36" name="TextBox 10">
              <a:extLst>
                <a:ext uri="{FF2B5EF4-FFF2-40B4-BE49-F238E27FC236}">
                  <a16:creationId xmlns:a16="http://schemas.microsoft.com/office/drawing/2014/main" id="{F9409BB8-B60E-4B70-83CC-481C175EA7F7}"/>
                </a:ext>
              </a:extLst>
            </p:cNvPr>
            <p:cNvSpPr txBox="1"/>
            <p:nvPr/>
          </p:nvSpPr>
          <p:spPr bwMode="auto">
            <a:xfrm>
              <a:off x="2299401" y="1826693"/>
              <a:ext cx="4576856" cy="220823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37" name="TextBox 12">
              <a:extLst>
                <a:ext uri="{FF2B5EF4-FFF2-40B4-BE49-F238E27FC236}">
                  <a16:creationId xmlns:a16="http://schemas.microsoft.com/office/drawing/2014/main" id="{5FBBF1C0-27BE-4ABD-933C-208F4B787BCF}"/>
                </a:ext>
              </a:extLst>
            </p:cNvPr>
            <p:cNvSpPr txBox="1"/>
            <p:nvPr/>
          </p:nvSpPr>
          <p:spPr bwMode="auto">
            <a:xfrm>
              <a:off x="2299402" y="2027223"/>
              <a:ext cx="4576856" cy="33123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45">
            <a:extLst>
              <a:ext uri="{FF2B5EF4-FFF2-40B4-BE49-F238E27FC236}">
                <a16:creationId xmlns:a16="http://schemas.microsoft.com/office/drawing/2014/main" id="{3EFE5B81-3E1F-4F56-A775-56442C09866B}"/>
              </a:ext>
            </a:extLst>
          </p:cNvPr>
          <p:cNvGrpSpPr/>
          <p:nvPr/>
        </p:nvGrpSpPr>
        <p:grpSpPr>
          <a:xfrm>
            <a:off x="2683464" y="4151494"/>
            <a:ext cx="4614648" cy="741159"/>
            <a:chOff x="2299401" y="1826693"/>
            <a:chExt cx="4576857" cy="531764"/>
          </a:xfrm>
        </p:grpSpPr>
        <p:sp>
          <p:nvSpPr>
            <p:cNvPr id="39" name="TextBox 10">
              <a:extLst>
                <a:ext uri="{FF2B5EF4-FFF2-40B4-BE49-F238E27FC236}">
                  <a16:creationId xmlns:a16="http://schemas.microsoft.com/office/drawing/2014/main" id="{ADDAF3A9-542E-4EE1-84DE-3F67EB70C007}"/>
                </a:ext>
              </a:extLst>
            </p:cNvPr>
            <p:cNvSpPr txBox="1"/>
            <p:nvPr/>
          </p:nvSpPr>
          <p:spPr bwMode="auto">
            <a:xfrm>
              <a:off x="2299401" y="1826693"/>
              <a:ext cx="4576856" cy="220823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40" name="TextBox 12">
              <a:extLst>
                <a:ext uri="{FF2B5EF4-FFF2-40B4-BE49-F238E27FC236}">
                  <a16:creationId xmlns:a16="http://schemas.microsoft.com/office/drawing/2014/main" id="{A5E7D766-78A7-4A2D-8B69-0E2C37F2933D}"/>
                </a:ext>
              </a:extLst>
            </p:cNvPr>
            <p:cNvSpPr txBox="1"/>
            <p:nvPr/>
          </p:nvSpPr>
          <p:spPr bwMode="auto">
            <a:xfrm>
              <a:off x="2299402" y="2027223"/>
              <a:ext cx="4576856" cy="33123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5">
            <a:extLst>
              <a:ext uri="{FF2B5EF4-FFF2-40B4-BE49-F238E27FC236}">
                <a16:creationId xmlns:a16="http://schemas.microsoft.com/office/drawing/2014/main" id="{66A5348B-2F4B-420F-BF18-A420058E6834}"/>
              </a:ext>
            </a:extLst>
          </p:cNvPr>
          <p:cNvGrpSpPr/>
          <p:nvPr/>
        </p:nvGrpSpPr>
        <p:grpSpPr>
          <a:xfrm>
            <a:off x="2683464" y="3047651"/>
            <a:ext cx="4614648" cy="741159"/>
            <a:chOff x="2299401" y="1826693"/>
            <a:chExt cx="4576857" cy="531764"/>
          </a:xfrm>
        </p:grpSpPr>
        <p:sp>
          <p:nvSpPr>
            <p:cNvPr id="42" name="TextBox 10">
              <a:extLst>
                <a:ext uri="{FF2B5EF4-FFF2-40B4-BE49-F238E27FC236}">
                  <a16:creationId xmlns:a16="http://schemas.microsoft.com/office/drawing/2014/main" id="{00E36796-DC7F-4280-B93C-28CC8F78A775}"/>
                </a:ext>
              </a:extLst>
            </p:cNvPr>
            <p:cNvSpPr txBox="1"/>
            <p:nvPr/>
          </p:nvSpPr>
          <p:spPr bwMode="auto">
            <a:xfrm>
              <a:off x="2299401" y="1826693"/>
              <a:ext cx="4576856" cy="220823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43" name="TextBox 12">
              <a:extLst>
                <a:ext uri="{FF2B5EF4-FFF2-40B4-BE49-F238E27FC236}">
                  <a16:creationId xmlns:a16="http://schemas.microsoft.com/office/drawing/2014/main" id="{F75936B7-9F4A-415A-962C-D52109A44409}"/>
                </a:ext>
              </a:extLst>
            </p:cNvPr>
            <p:cNvSpPr txBox="1"/>
            <p:nvPr/>
          </p:nvSpPr>
          <p:spPr bwMode="auto">
            <a:xfrm>
              <a:off x="2299402" y="2027223"/>
              <a:ext cx="4576856" cy="33123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5">
            <a:extLst>
              <a:ext uri="{FF2B5EF4-FFF2-40B4-BE49-F238E27FC236}">
                <a16:creationId xmlns:a16="http://schemas.microsoft.com/office/drawing/2014/main" id="{EF0A9F64-04EA-44D1-A8D1-C16ECCED038E}"/>
              </a:ext>
            </a:extLst>
          </p:cNvPr>
          <p:cNvGrpSpPr/>
          <p:nvPr/>
        </p:nvGrpSpPr>
        <p:grpSpPr>
          <a:xfrm>
            <a:off x="2683464" y="1943808"/>
            <a:ext cx="4614648" cy="741159"/>
            <a:chOff x="2299401" y="1826693"/>
            <a:chExt cx="4576857" cy="531764"/>
          </a:xfrm>
        </p:grpSpPr>
        <p:sp>
          <p:nvSpPr>
            <p:cNvPr id="45" name="TextBox 10">
              <a:extLst>
                <a:ext uri="{FF2B5EF4-FFF2-40B4-BE49-F238E27FC236}">
                  <a16:creationId xmlns:a16="http://schemas.microsoft.com/office/drawing/2014/main" id="{7C7F36AD-F33E-4A95-829A-609DD6E31359}"/>
                </a:ext>
              </a:extLst>
            </p:cNvPr>
            <p:cNvSpPr txBox="1"/>
            <p:nvPr/>
          </p:nvSpPr>
          <p:spPr bwMode="auto">
            <a:xfrm>
              <a:off x="2299401" y="1826693"/>
              <a:ext cx="4576856" cy="220823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46" name="TextBox 12">
              <a:extLst>
                <a:ext uri="{FF2B5EF4-FFF2-40B4-BE49-F238E27FC236}">
                  <a16:creationId xmlns:a16="http://schemas.microsoft.com/office/drawing/2014/main" id="{FCE6E566-25C7-4AC7-999B-C1C3D8B604D9}"/>
                </a:ext>
              </a:extLst>
            </p:cNvPr>
            <p:cNvSpPr txBox="1"/>
            <p:nvPr/>
          </p:nvSpPr>
          <p:spPr bwMode="auto">
            <a:xfrm>
              <a:off x="2299402" y="2027223"/>
              <a:ext cx="4576856" cy="33123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7" name="TextBox 10">
            <a:extLst>
              <a:ext uri="{FF2B5EF4-FFF2-40B4-BE49-F238E27FC236}">
                <a16:creationId xmlns:a16="http://schemas.microsoft.com/office/drawing/2014/main" id="{D91E4E6C-4293-48E3-9BB1-1714CACA01E1}"/>
              </a:ext>
            </a:extLst>
          </p:cNvPr>
          <p:cNvSpPr txBox="1"/>
          <p:nvPr/>
        </p:nvSpPr>
        <p:spPr bwMode="auto">
          <a:xfrm>
            <a:off x="10287566" y="2132008"/>
            <a:ext cx="1081846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</a:p>
        </p:txBody>
      </p:sp>
      <p:sp>
        <p:nvSpPr>
          <p:cNvPr id="48" name="TextBox 10">
            <a:extLst>
              <a:ext uri="{FF2B5EF4-FFF2-40B4-BE49-F238E27FC236}">
                <a16:creationId xmlns:a16="http://schemas.microsoft.com/office/drawing/2014/main" id="{2D25F14B-417C-4637-9407-E72447A94DA5}"/>
              </a:ext>
            </a:extLst>
          </p:cNvPr>
          <p:cNvSpPr txBox="1"/>
          <p:nvPr/>
        </p:nvSpPr>
        <p:spPr bwMode="auto">
          <a:xfrm>
            <a:off x="10287566" y="3232280"/>
            <a:ext cx="1081846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</a:p>
        </p:txBody>
      </p:sp>
      <p:sp>
        <p:nvSpPr>
          <p:cNvPr id="49" name="TextBox 10">
            <a:extLst>
              <a:ext uri="{FF2B5EF4-FFF2-40B4-BE49-F238E27FC236}">
                <a16:creationId xmlns:a16="http://schemas.microsoft.com/office/drawing/2014/main" id="{F8CA1B3F-3771-45B2-94A3-376F46FEF8D5}"/>
              </a:ext>
            </a:extLst>
          </p:cNvPr>
          <p:cNvSpPr txBox="1"/>
          <p:nvPr/>
        </p:nvSpPr>
        <p:spPr bwMode="auto">
          <a:xfrm>
            <a:off x="10287566" y="4332552"/>
            <a:ext cx="1081846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</a:p>
        </p:txBody>
      </p:sp>
      <p:sp>
        <p:nvSpPr>
          <p:cNvPr id="50" name="TextBox 10">
            <a:extLst>
              <a:ext uri="{FF2B5EF4-FFF2-40B4-BE49-F238E27FC236}">
                <a16:creationId xmlns:a16="http://schemas.microsoft.com/office/drawing/2014/main" id="{B906A969-C4D6-472B-9DAE-B2C586A7F248}"/>
              </a:ext>
            </a:extLst>
          </p:cNvPr>
          <p:cNvSpPr txBox="1"/>
          <p:nvPr/>
        </p:nvSpPr>
        <p:spPr bwMode="auto">
          <a:xfrm>
            <a:off x="10287566" y="5432824"/>
            <a:ext cx="1081846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</a:p>
        </p:txBody>
      </p:sp>
      <p:sp>
        <p:nvSpPr>
          <p:cNvPr id="51" name="Rectangle 16">
            <a:extLst>
              <a:ext uri="{FF2B5EF4-FFF2-40B4-BE49-F238E27FC236}">
                <a16:creationId xmlns:a16="http://schemas.microsoft.com/office/drawing/2014/main" id="{55288F1E-5CBA-4D98-9AE6-0E6F3871185A}"/>
              </a:ext>
            </a:extLst>
          </p:cNvPr>
          <p:cNvSpPr/>
          <p:nvPr/>
        </p:nvSpPr>
        <p:spPr>
          <a:xfrm rot="2700000">
            <a:off x="8177962" y="5327311"/>
            <a:ext cx="268580" cy="48151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E6170AFD-EF81-4F4D-946C-9AD66BBE324C}"/>
              </a:ext>
            </a:extLst>
          </p:cNvPr>
          <p:cNvSpPr/>
          <p:nvPr/>
        </p:nvSpPr>
        <p:spPr>
          <a:xfrm>
            <a:off x="8156067" y="2106755"/>
            <a:ext cx="332759" cy="3114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Oval 7">
            <a:extLst>
              <a:ext uri="{FF2B5EF4-FFF2-40B4-BE49-F238E27FC236}">
                <a16:creationId xmlns:a16="http://schemas.microsoft.com/office/drawing/2014/main" id="{D6E6A683-E0B0-499A-A210-9C45C34A4CC6}"/>
              </a:ext>
            </a:extLst>
          </p:cNvPr>
          <p:cNvSpPr/>
          <p:nvPr/>
        </p:nvSpPr>
        <p:spPr>
          <a:xfrm>
            <a:off x="8155304" y="4294481"/>
            <a:ext cx="364891" cy="36489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4" name="Rounded Rectangle 27">
            <a:extLst>
              <a:ext uri="{FF2B5EF4-FFF2-40B4-BE49-F238E27FC236}">
                <a16:creationId xmlns:a16="http://schemas.microsoft.com/office/drawing/2014/main" id="{23074CBC-B383-4757-AA13-9E5380E4E597}"/>
              </a:ext>
            </a:extLst>
          </p:cNvPr>
          <p:cNvSpPr/>
          <p:nvPr/>
        </p:nvSpPr>
        <p:spPr>
          <a:xfrm>
            <a:off x="8156067" y="3221056"/>
            <a:ext cx="349863" cy="26874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AEB817-DBBF-40F6-AADA-E9ED93F0A267}"/>
              </a:ext>
            </a:extLst>
          </p:cNvPr>
          <p:cNvGrpSpPr/>
          <p:nvPr/>
        </p:nvGrpSpPr>
        <p:grpSpPr>
          <a:xfrm>
            <a:off x="4123017" y="1968661"/>
            <a:ext cx="3917201" cy="3921189"/>
            <a:chOff x="2599015" y="1672344"/>
            <a:chExt cx="3917201" cy="392118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4429ABC-53E0-4D00-A0B7-C39E7303BD4B}"/>
                </a:ext>
              </a:extLst>
            </p:cNvPr>
            <p:cNvGrpSpPr/>
            <p:nvPr/>
          </p:nvGrpSpPr>
          <p:grpSpPr>
            <a:xfrm>
              <a:off x="3873539" y="1672344"/>
              <a:ext cx="1368153" cy="3921189"/>
              <a:chOff x="3887923" y="1781204"/>
              <a:chExt cx="1368153" cy="3921189"/>
            </a:xfrm>
          </p:grpSpPr>
          <p:sp>
            <p:nvSpPr>
              <p:cNvPr id="8" name="Up Arrow 2">
                <a:extLst>
                  <a:ext uri="{FF2B5EF4-FFF2-40B4-BE49-F238E27FC236}">
                    <a16:creationId xmlns:a16="http://schemas.microsoft.com/office/drawing/2014/main" id="{A34D0BEF-3D50-4989-AB0A-77D9DE3A8253}"/>
                  </a:ext>
                </a:extLst>
              </p:cNvPr>
              <p:cNvSpPr/>
              <p:nvPr/>
            </p:nvSpPr>
            <p:spPr>
              <a:xfrm>
                <a:off x="3887923" y="1781204"/>
                <a:ext cx="1368152" cy="1368152"/>
              </a:xfrm>
              <a:prstGeom prst="upArrow">
                <a:avLst/>
              </a:prstGeom>
              <a:solidFill>
                <a:schemeClr val="accent1"/>
              </a:solidFill>
              <a:ln>
                <a:noFill/>
              </a:ln>
              <a:scene3d>
                <a:camera prst="perspectiveRelaxedModerately" fov="6600000"/>
                <a:lightRig rig="balanced" dir="t"/>
              </a:scene3d>
              <a:sp3d extrusionH="127000" prstMaterial="matte">
                <a:extrusionClr>
                  <a:schemeClr val="accent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9" name="Up Arrow 97">
                <a:extLst>
                  <a:ext uri="{FF2B5EF4-FFF2-40B4-BE49-F238E27FC236}">
                    <a16:creationId xmlns:a16="http://schemas.microsoft.com/office/drawing/2014/main" id="{541E228E-D80D-41CC-A836-43549020031E}"/>
                  </a:ext>
                </a:extLst>
              </p:cNvPr>
              <p:cNvSpPr/>
              <p:nvPr/>
            </p:nvSpPr>
            <p:spPr>
              <a:xfrm rot="10800000">
                <a:off x="3887924" y="4334241"/>
                <a:ext cx="1368152" cy="1368152"/>
              </a:xfrm>
              <a:prstGeom prst="upArrow">
                <a:avLst/>
              </a:prstGeom>
              <a:solidFill>
                <a:schemeClr val="accent3"/>
              </a:solidFill>
              <a:ln>
                <a:noFill/>
              </a:ln>
              <a:scene3d>
                <a:camera prst="perspectiveRelaxedModerately" fov="6600000"/>
                <a:lightRig rig="balanced" dir="t"/>
              </a:scene3d>
              <a:sp3d extrusionH="127000" prstMaterial="matte">
                <a:extrusionClr>
                  <a:schemeClr val="accent3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2168889-4B7D-437F-B470-A921D5F546E8}"/>
                </a:ext>
              </a:extLst>
            </p:cNvPr>
            <p:cNvGrpSpPr/>
            <p:nvPr/>
          </p:nvGrpSpPr>
          <p:grpSpPr>
            <a:xfrm>
              <a:off x="2599015" y="2941322"/>
              <a:ext cx="3917201" cy="1368152"/>
              <a:chOff x="2527007" y="3212976"/>
              <a:chExt cx="3917201" cy="1368152"/>
            </a:xfrm>
          </p:grpSpPr>
          <p:sp>
            <p:nvSpPr>
              <p:cNvPr id="6" name="Up Arrow 96">
                <a:extLst>
                  <a:ext uri="{FF2B5EF4-FFF2-40B4-BE49-F238E27FC236}">
                    <a16:creationId xmlns:a16="http://schemas.microsoft.com/office/drawing/2014/main" id="{C400D070-8FAA-40B1-8DAB-8AB875E6A530}"/>
                  </a:ext>
                </a:extLst>
              </p:cNvPr>
              <p:cNvSpPr/>
              <p:nvPr/>
            </p:nvSpPr>
            <p:spPr>
              <a:xfrm rot="5400000">
                <a:off x="5076056" y="3212976"/>
                <a:ext cx="1368152" cy="1368152"/>
              </a:xfrm>
              <a:prstGeom prst="upArrow">
                <a:avLst/>
              </a:prstGeom>
              <a:solidFill>
                <a:schemeClr val="accent2"/>
              </a:solidFill>
              <a:ln>
                <a:noFill/>
              </a:ln>
              <a:scene3d>
                <a:camera prst="perspectiveRelaxedModerately" fov="6600000"/>
                <a:lightRig rig="balanced" dir="t"/>
              </a:scene3d>
              <a:sp3d extrusionH="127000" prstMaterial="matte">
                <a:extrusionClr>
                  <a:schemeClr val="accent2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7" name="Up Arrow 98">
                <a:extLst>
                  <a:ext uri="{FF2B5EF4-FFF2-40B4-BE49-F238E27FC236}">
                    <a16:creationId xmlns:a16="http://schemas.microsoft.com/office/drawing/2014/main" id="{1F12D2BC-5452-4062-AA26-B0F6D3BAF77C}"/>
                  </a:ext>
                </a:extLst>
              </p:cNvPr>
              <p:cNvSpPr/>
              <p:nvPr/>
            </p:nvSpPr>
            <p:spPr>
              <a:xfrm rot="16200000">
                <a:off x="2527007" y="3212976"/>
                <a:ext cx="1368152" cy="1368152"/>
              </a:xfrm>
              <a:prstGeom prst="upArrow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perspectiveRelaxedModerately" fov="6600000"/>
                <a:lightRig rig="balanced" dir="t"/>
              </a:scene3d>
              <a:sp3d extrusionH="127000" prstMaterial="matte">
                <a:extrusionClr>
                  <a:schemeClr val="accent4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1C4FA21-A9A2-46A3-9279-D89FE43DE01E}"/>
              </a:ext>
            </a:extLst>
          </p:cNvPr>
          <p:cNvSpPr/>
          <p:nvPr/>
        </p:nvSpPr>
        <p:spPr>
          <a:xfrm>
            <a:off x="5577559" y="3425197"/>
            <a:ext cx="1008112" cy="100811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881E25-F9EA-43AA-B08B-98F000A03EDB}"/>
              </a:ext>
            </a:extLst>
          </p:cNvPr>
          <p:cNvSpPr txBox="1"/>
          <p:nvPr/>
        </p:nvSpPr>
        <p:spPr>
          <a:xfrm>
            <a:off x="5798214" y="2373071"/>
            <a:ext cx="56680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5CA4C8-A33C-4D6E-807D-E6A88673B14A}"/>
              </a:ext>
            </a:extLst>
          </p:cNvPr>
          <p:cNvSpPr txBox="1"/>
          <p:nvPr/>
        </p:nvSpPr>
        <p:spPr>
          <a:xfrm>
            <a:off x="7113374" y="3675492"/>
            <a:ext cx="56680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A86EF7-CEFE-4910-B391-FB54B8CF509D}"/>
              </a:ext>
            </a:extLst>
          </p:cNvPr>
          <p:cNvSpPr txBox="1"/>
          <p:nvPr/>
        </p:nvSpPr>
        <p:spPr>
          <a:xfrm>
            <a:off x="5812600" y="5004709"/>
            <a:ext cx="56680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9B658B-D81D-4539-8075-2390AC4CE91C}"/>
              </a:ext>
            </a:extLst>
          </p:cNvPr>
          <p:cNvSpPr txBox="1"/>
          <p:nvPr/>
        </p:nvSpPr>
        <p:spPr>
          <a:xfrm>
            <a:off x="4511824" y="3675491"/>
            <a:ext cx="56680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29C7F25-A989-4C83-AB13-434F07986166}"/>
              </a:ext>
            </a:extLst>
          </p:cNvPr>
          <p:cNvGrpSpPr/>
          <p:nvPr/>
        </p:nvGrpSpPr>
        <p:grpSpPr>
          <a:xfrm>
            <a:off x="7153774" y="5043643"/>
            <a:ext cx="3320245" cy="1127966"/>
            <a:chOff x="4572000" y="2000094"/>
            <a:chExt cx="2888786" cy="112796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32CB25-F81B-4D7F-ACC9-8A50B29B43EC}"/>
                </a:ext>
              </a:extLst>
            </p:cNvPr>
            <p:cNvSpPr txBox="1"/>
            <p:nvPr/>
          </p:nvSpPr>
          <p:spPr>
            <a:xfrm>
              <a:off x="4577084" y="2297063"/>
              <a:ext cx="28837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DBD2474-2EA4-4336-99DE-47C0519F4773}"/>
                </a:ext>
              </a:extLst>
            </p:cNvPr>
            <p:cNvSpPr txBox="1"/>
            <p:nvPr/>
          </p:nvSpPr>
          <p:spPr>
            <a:xfrm>
              <a:off x="4572000" y="2000094"/>
              <a:ext cx="2887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28CD653-04C1-47E4-913D-87D218C8ADDC}"/>
              </a:ext>
            </a:extLst>
          </p:cNvPr>
          <p:cNvGrpSpPr/>
          <p:nvPr/>
        </p:nvGrpSpPr>
        <p:grpSpPr>
          <a:xfrm>
            <a:off x="8218202" y="3404089"/>
            <a:ext cx="3326098" cy="1127966"/>
            <a:chOff x="4572000" y="2000094"/>
            <a:chExt cx="2888786" cy="112796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F21466-0EF9-45DB-9BCF-0B0A77C94651}"/>
                </a:ext>
              </a:extLst>
            </p:cNvPr>
            <p:cNvSpPr txBox="1"/>
            <p:nvPr/>
          </p:nvSpPr>
          <p:spPr>
            <a:xfrm>
              <a:off x="4577084" y="2297063"/>
              <a:ext cx="28837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A4173C0-DC19-4DE1-A6E6-A4118A54752B}"/>
                </a:ext>
              </a:extLst>
            </p:cNvPr>
            <p:cNvSpPr txBox="1"/>
            <p:nvPr/>
          </p:nvSpPr>
          <p:spPr>
            <a:xfrm>
              <a:off x="4572000" y="2000094"/>
              <a:ext cx="2887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EABA531-59C6-4F09-B03E-5983D79D2A5C}"/>
              </a:ext>
            </a:extLst>
          </p:cNvPr>
          <p:cNvGrpSpPr/>
          <p:nvPr/>
        </p:nvGrpSpPr>
        <p:grpSpPr>
          <a:xfrm>
            <a:off x="1801930" y="1785393"/>
            <a:ext cx="3164907" cy="1127966"/>
            <a:chOff x="4572000" y="2000094"/>
            <a:chExt cx="2888786" cy="112796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F23A8D-374C-42E3-8A87-AF3ECEB3854A}"/>
                </a:ext>
              </a:extLst>
            </p:cNvPr>
            <p:cNvSpPr txBox="1"/>
            <p:nvPr/>
          </p:nvSpPr>
          <p:spPr>
            <a:xfrm>
              <a:off x="4577084" y="2297063"/>
              <a:ext cx="28837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989210-6841-4DC2-B4D8-CA8F2237BBFD}"/>
                </a:ext>
              </a:extLst>
            </p:cNvPr>
            <p:cNvSpPr txBox="1"/>
            <p:nvPr/>
          </p:nvSpPr>
          <p:spPr>
            <a:xfrm>
              <a:off x="4572000" y="2000094"/>
              <a:ext cx="2887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4DE8276-BEF6-4C8A-8960-299F69D55922}"/>
              </a:ext>
            </a:extLst>
          </p:cNvPr>
          <p:cNvGrpSpPr/>
          <p:nvPr/>
        </p:nvGrpSpPr>
        <p:grpSpPr>
          <a:xfrm>
            <a:off x="808897" y="3404089"/>
            <a:ext cx="3164907" cy="1127966"/>
            <a:chOff x="4572000" y="2000094"/>
            <a:chExt cx="2888786" cy="112796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7514F0-0995-46E1-9844-F4521856AA99}"/>
                </a:ext>
              </a:extLst>
            </p:cNvPr>
            <p:cNvSpPr txBox="1"/>
            <p:nvPr/>
          </p:nvSpPr>
          <p:spPr>
            <a:xfrm>
              <a:off x="4577084" y="2297063"/>
              <a:ext cx="28837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F05BAF-FEC5-4DAD-B437-4E423B8B799E}"/>
                </a:ext>
              </a:extLst>
            </p:cNvPr>
            <p:cNvSpPr txBox="1"/>
            <p:nvPr/>
          </p:nvSpPr>
          <p:spPr>
            <a:xfrm>
              <a:off x="4572000" y="2000094"/>
              <a:ext cx="2887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1610E27-B127-4656-91CC-02E6AEE2D784}"/>
              </a:ext>
            </a:extLst>
          </p:cNvPr>
          <p:cNvSpPr/>
          <p:nvPr/>
        </p:nvSpPr>
        <p:spPr>
          <a:xfrm>
            <a:off x="5718794" y="3743656"/>
            <a:ext cx="769220" cy="357691"/>
          </a:xfrm>
          <a:custGeom>
            <a:avLst/>
            <a:gdLst/>
            <a:ahLst/>
            <a:cxnLst/>
            <a:rect l="l" t="t" r="r" b="b"/>
            <a:pathLst>
              <a:path w="1862733" h="866179">
                <a:moveTo>
                  <a:pt x="794147" y="204787"/>
                </a:moveTo>
                <a:cubicBezTo>
                  <a:pt x="745605" y="204787"/>
                  <a:pt x="701637" y="218416"/>
                  <a:pt x="662244" y="245673"/>
                </a:cubicBezTo>
                <a:cubicBezTo>
                  <a:pt x="622851" y="272930"/>
                  <a:pt x="594798" y="309240"/>
                  <a:pt x="578086" y="354601"/>
                </a:cubicBezTo>
                <a:cubicBezTo>
                  <a:pt x="568536" y="380467"/>
                  <a:pt x="563761" y="406729"/>
                  <a:pt x="563761" y="433387"/>
                </a:cubicBezTo>
                <a:cubicBezTo>
                  <a:pt x="563761" y="488299"/>
                  <a:pt x="582064" y="537440"/>
                  <a:pt x="618670" y="580811"/>
                </a:cubicBezTo>
                <a:cubicBezTo>
                  <a:pt x="664031" y="634532"/>
                  <a:pt x="722524" y="661392"/>
                  <a:pt x="794147" y="661392"/>
                </a:cubicBezTo>
                <a:cubicBezTo>
                  <a:pt x="865771" y="661392"/>
                  <a:pt x="924462" y="634733"/>
                  <a:pt x="970220" y="581415"/>
                </a:cubicBezTo>
                <a:cubicBezTo>
                  <a:pt x="1006826" y="538838"/>
                  <a:pt x="1025128" y="489496"/>
                  <a:pt x="1025128" y="433387"/>
                </a:cubicBezTo>
                <a:cubicBezTo>
                  <a:pt x="1025128" y="376088"/>
                  <a:pt x="1006826" y="326547"/>
                  <a:pt x="970220" y="284764"/>
                </a:cubicBezTo>
                <a:cubicBezTo>
                  <a:pt x="923265" y="231446"/>
                  <a:pt x="864574" y="204787"/>
                  <a:pt x="794147" y="204787"/>
                </a:cubicBezTo>
                <a:close/>
                <a:moveTo>
                  <a:pt x="1304330" y="24408"/>
                </a:moveTo>
                <a:lnTo>
                  <a:pt x="1862733" y="24408"/>
                </a:lnTo>
                <a:lnTo>
                  <a:pt x="1862733" y="200620"/>
                </a:lnTo>
                <a:lnTo>
                  <a:pt x="1687711" y="200620"/>
                </a:lnTo>
                <a:lnTo>
                  <a:pt x="1687711" y="837009"/>
                </a:lnTo>
                <a:lnTo>
                  <a:pt x="1476375" y="837009"/>
                </a:lnTo>
                <a:lnTo>
                  <a:pt x="1476375" y="200620"/>
                </a:lnTo>
                <a:lnTo>
                  <a:pt x="1304330" y="200620"/>
                </a:lnTo>
                <a:close/>
                <a:moveTo>
                  <a:pt x="0" y="24408"/>
                </a:moveTo>
                <a:lnTo>
                  <a:pt x="211336" y="24408"/>
                </a:lnTo>
                <a:lnTo>
                  <a:pt x="211336" y="837009"/>
                </a:lnTo>
                <a:lnTo>
                  <a:pt x="0" y="837009"/>
                </a:lnTo>
                <a:close/>
                <a:moveTo>
                  <a:pt x="794147" y="0"/>
                </a:moveTo>
                <a:cubicBezTo>
                  <a:pt x="937022" y="0"/>
                  <a:pt x="1050330" y="47426"/>
                  <a:pt x="1134071" y="142280"/>
                </a:cubicBezTo>
                <a:cubicBezTo>
                  <a:pt x="1207493" y="225623"/>
                  <a:pt x="1244204" y="322659"/>
                  <a:pt x="1244204" y="433387"/>
                </a:cubicBezTo>
                <a:cubicBezTo>
                  <a:pt x="1244204" y="543719"/>
                  <a:pt x="1207493" y="640556"/>
                  <a:pt x="1134071" y="723900"/>
                </a:cubicBezTo>
                <a:cubicBezTo>
                  <a:pt x="1050330" y="818753"/>
                  <a:pt x="937022" y="866179"/>
                  <a:pt x="794147" y="866179"/>
                </a:cubicBezTo>
                <a:cubicBezTo>
                  <a:pt x="651669" y="866179"/>
                  <a:pt x="538560" y="818753"/>
                  <a:pt x="454819" y="723900"/>
                </a:cubicBezTo>
                <a:cubicBezTo>
                  <a:pt x="381397" y="640556"/>
                  <a:pt x="344686" y="543719"/>
                  <a:pt x="344686" y="433387"/>
                </a:cubicBezTo>
                <a:cubicBezTo>
                  <a:pt x="344686" y="382984"/>
                  <a:pt x="354608" y="331291"/>
                  <a:pt x="374452" y="278308"/>
                </a:cubicBezTo>
                <a:cubicBezTo>
                  <a:pt x="394296" y="225326"/>
                  <a:pt x="420886" y="179983"/>
                  <a:pt x="454224" y="142280"/>
                </a:cubicBezTo>
                <a:cubicBezTo>
                  <a:pt x="537964" y="47426"/>
                  <a:pt x="651272" y="0"/>
                  <a:pt x="7941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174554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51" y="5113885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12F0598-925D-4C71-BC63-32CC130847F7}"/>
              </a:ext>
            </a:extLst>
          </p:cNvPr>
          <p:cNvGrpSpPr/>
          <p:nvPr/>
        </p:nvGrpSpPr>
        <p:grpSpPr>
          <a:xfrm>
            <a:off x="5196155" y="1180790"/>
            <a:ext cx="1170511" cy="1294662"/>
            <a:chOff x="2744572" y="1831800"/>
            <a:chExt cx="2888072" cy="3194399"/>
          </a:xfrm>
          <a:solidFill>
            <a:schemeClr val="accent6"/>
          </a:solidFill>
        </p:grpSpPr>
        <p:sp>
          <p:nvSpPr>
            <p:cNvPr id="4" name="Block Arc 14">
              <a:extLst>
                <a:ext uri="{FF2B5EF4-FFF2-40B4-BE49-F238E27FC236}">
                  <a16:creationId xmlns:a16="http://schemas.microsoft.com/office/drawing/2014/main" id="{48848699-5917-4B30-BC39-AA6A28A96D0A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322213" y="2411390"/>
              <a:ext cx="2039112" cy="2035218"/>
            </a:xfrm>
            <a:custGeom>
              <a:avLst/>
              <a:gdLst/>
              <a:ahLst/>
              <a:cxnLst/>
              <a:rect l="l" t="t" r="r" b="b"/>
              <a:pathLst>
                <a:path w="3185463" h="3187558">
                  <a:moveTo>
                    <a:pt x="764000" y="2343999"/>
                  </a:moveTo>
                  <a:cubicBezTo>
                    <a:pt x="566798" y="2256389"/>
                    <a:pt x="385374" y="2134753"/>
                    <a:pt x="230072" y="1981662"/>
                  </a:cubicBezTo>
                  <a:cubicBezTo>
                    <a:pt x="297001" y="2223876"/>
                    <a:pt x="428049" y="2439341"/>
                    <a:pt x="603989" y="2608945"/>
                  </a:cubicBezTo>
                  <a:cubicBezTo>
                    <a:pt x="667739" y="2525681"/>
                    <a:pt x="720588" y="2436567"/>
                    <a:pt x="764000" y="2343999"/>
                  </a:cubicBezTo>
                  <a:close/>
                  <a:moveTo>
                    <a:pt x="783530" y="862903"/>
                  </a:moveTo>
                  <a:cubicBezTo>
                    <a:pt x="737619" y="760936"/>
                    <a:pt x="681240" y="662513"/>
                    <a:pt x="611676" y="571152"/>
                  </a:cubicBezTo>
                  <a:cubicBezTo>
                    <a:pt x="419218" y="754019"/>
                    <a:pt x="279227" y="991173"/>
                    <a:pt x="215545" y="1258034"/>
                  </a:cubicBezTo>
                  <a:cubicBezTo>
                    <a:pt x="378729" y="1090139"/>
                    <a:pt x="571934" y="956907"/>
                    <a:pt x="783530" y="862903"/>
                  </a:cubicBezTo>
                  <a:close/>
                  <a:moveTo>
                    <a:pt x="935657" y="1673146"/>
                  </a:moveTo>
                  <a:lnTo>
                    <a:pt x="227023" y="1673146"/>
                  </a:lnTo>
                  <a:cubicBezTo>
                    <a:pt x="393068" y="1882941"/>
                    <a:pt x="605618" y="2045968"/>
                    <a:pt x="844267" y="2153109"/>
                  </a:cubicBezTo>
                  <a:cubicBezTo>
                    <a:pt x="897907" y="1997390"/>
                    <a:pt x="928862" y="1835739"/>
                    <a:pt x="935657" y="1673146"/>
                  </a:cubicBezTo>
                  <a:close/>
                  <a:moveTo>
                    <a:pt x="935928" y="1493146"/>
                  </a:moveTo>
                  <a:cubicBezTo>
                    <a:pt x="928922" y="1345638"/>
                    <a:pt x="902278" y="1198995"/>
                    <a:pt x="856775" y="1056956"/>
                  </a:cubicBezTo>
                  <a:cubicBezTo>
                    <a:pt x="636768" y="1156959"/>
                    <a:pt x="439487" y="1304654"/>
                    <a:pt x="281464" y="1493146"/>
                  </a:cubicBezTo>
                  <a:close/>
                  <a:moveTo>
                    <a:pt x="1469785" y="2515107"/>
                  </a:moveTo>
                  <a:cubicBezTo>
                    <a:pt x="1283000" y="2508124"/>
                    <a:pt x="1100523" y="2472287"/>
                    <a:pt x="927628" y="2411229"/>
                  </a:cubicBezTo>
                  <a:cubicBezTo>
                    <a:pt x="876831" y="2520843"/>
                    <a:pt x="814172" y="2626182"/>
                    <a:pt x="738220" y="2724387"/>
                  </a:cubicBezTo>
                  <a:cubicBezTo>
                    <a:pt x="944637" y="2881665"/>
                    <a:pt x="1196120" y="2982471"/>
                    <a:pt x="1469785" y="3005418"/>
                  </a:cubicBezTo>
                  <a:close/>
                  <a:moveTo>
                    <a:pt x="1469785" y="1673146"/>
                  </a:moveTo>
                  <a:lnTo>
                    <a:pt x="1112275" y="1673146"/>
                  </a:lnTo>
                  <a:cubicBezTo>
                    <a:pt x="1105327" y="1858153"/>
                    <a:pt x="1070032" y="2042144"/>
                    <a:pt x="1008001" y="2219039"/>
                  </a:cubicBezTo>
                  <a:cubicBezTo>
                    <a:pt x="1155519" y="2270408"/>
                    <a:pt x="1310845" y="2300826"/>
                    <a:pt x="1469785" y="2307834"/>
                  </a:cubicBezTo>
                  <a:close/>
                  <a:moveTo>
                    <a:pt x="1469785" y="898989"/>
                  </a:moveTo>
                  <a:cubicBezTo>
                    <a:pt x="1315103" y="907762"/>
                    <a:pt x="1164166" y="938783"/>
                    <a:pt x="1020939" y="990066"/>
                  </a:cubicBezTo>
                  <a:cubicBezTo>
                    <a:pt x="1074574" y="1153655"/>
                    <a:pt x="1105461" y="1322925"/>
                    <a:pt x="1112368" y="1493146"/>
                  </a:cubicBezTo>
                  <a:lnTo>
                    <a:pt x="1469785" y="1493146"/>
                  </a:lnTo>
                  <a:close/>
                  <a:moveTo>
                    <a:pt x="1469785" y="182141"/>
                  </a:moveTo>
                  <a:cubicBezTo>
                    <a:pt x="1199839" y="204777"/>
                    <a:pt x="951477" y="303168"/>
                    <a:pt x="746615" y="456764"/>
                  </a:cubicBezTo>
                  <a:cubicBezTo>
                    <a:pt x="828296" y="562801"/>
                    <a:pt x="894225" y="677310"/>
                    <a:pt x="947434" y="796072"/>
                  </a:cubicBezTo>
                  <a:cubicBezTo>
                    <a:pt x="1113886" y="736067"/>
                    <a:pt x="1289644" y="700323"/>
                    <a:pt x="1469785" y="691530"/>
                  </a:cubicBezTo>
                  <a:close/>
                  <a:moveTo>
                    <a:pt x="2150063" y="992171"/>
                  </a:moveTo>
                  <a:cubicBezTo>
                    <a:pt x="1990712" y="935501"/>
                    <a:pt x="1822242" y="902595"/>
                    <a:pt x="1649785" y="897224"/>
                  </a:cubicBezTo>
                  <a:lnTo>
                    <a:pt x="1649785" y="1493146"/>
                  </a:lnTo>
                  <a:lnTo>
                    <a:pt x="2063712" y="1493146"/>
                  </a:lnTo>
                  <a:cubicBezTo>
                    <a:pt x="2069089" y="1323887"/>
                    <a:pt x="2098366" y="1155330"/>
                    <a:pt x="2150063" y="992171"/>
                  </a:cubicBezTo>
                  <a:close/>
                  <a:moveTo>
                    <a:pt x="2168848" y="2199110"/>
                  </a:moveTo>
                  <a:cubicBezTo>
                    <a:pt x="2108555" y="2028681"/>
                    <a:pt x="2073581" y="1851532"/>
                    <a:pt x="2065295" y="1673146"/>
                  </a:cubicBezTo>
                  <a:lnTo>
                    <a:pt x="1649785" y="1673146"/>
                  </a:lnTo>
                  <a:lnTo>
                    <a:pt x="1649785" y="2307299"/>
                  </a:lnTo>
                  <a:cubicBezTo>
                    <a:pt x="1829404" y="2299517"/>
                    <a:pt x="2004315" y="2261965"/>
                    <a:pt x="2168848" y="2199110"/>
                  </a:cubicBezTo>
                  <a:close/>
                  <a:moveTo>
                    <a:pt x="2422394" y="446879"/>
                  </a:moveTo>
                  <a:cubicBezTo>
                    <a:pt x="2204309" y="287209"/>
                    <a:pt x="1938140" y="189883"/>
                    <a:pt x="1649785" y="178919"/>
                  </a:cubicBezTo>
                  <a:lnTo>
                    <a:pt x="1649785" y="689876"/>
                  </a:lnTo>
                  <a:cubicBezTo>
                    <a:pt x="1846998" y="695154"/>
                    <a:pt x="2039668" y="732502"/>
                    <a:pt x="2221721" y="797410"/>
                  </a:cubicBezTo>
                  <a:cubicBezTo>
                    <a:pt x="2275056" y="675360"/>
                    <a:pt x="2341760" y="557662"/>
                    <a:pt x="2422394" y="446879"/>
                  </a:cubicBezTo>
                  <a:close/>
                  <a:moveTo>
                    <a:pt x="2447278" y="2722123"/>
                  </a:moveTo>
                  <a:cubicBezTo>
                    <a:pt x="2366121" y="2618714"/>
                    <a:pt x="2299534" y="2507403"/>
                    <a:pt x="2246145" y="2391362"/>
                  </a:cubicBezTo>
                  <a:cubicBezTo>
                    <a:pt x="2057375" y="2464119"/>
                    <a:pt x="1856285" y="2506958"/>
                    <a:pt x="1649785" y="2514779"/>
                  </a:cubicBezTo>
                  <a:lnTo>
                    <a:pt x="1649785" y="3008639"/>
                  </a:lnTo>
                  <a:cubicBezTo>
                    <a:pt x="1949198" y="2997255"/>
                    <a:pt x="2224691" y="2892757"/>
                    <a:pt x="2447278" y="2722123"/>
                  </a:cubicBezTo>
                  <a:close/>
                  <a:moveTo>
                    <a:pt x="2878934" y="1493146"/>
                  </a:moveTo>
                  <a:cubicBezTo>
                    <a:pt x="2723190" y="1307255"/>
                    <a:pt x="2529440" y="1161128"/>
                    <a:pt x="2313862" y="1060620"/>
                  </a:cubicBezTo>
                  <a:cubicBezTo>
                    <a:pt x="2270535" y="1201714"/>
                    <a:pt x="2245604" y="1347104"/>
                    <a:pt x="2240109" y="1493146"/>
                  </a:cubicBezTo>
                  <a:close/>
                  <a:moveTo>
                    <a:pt x="2890636" y="1673146"/>
                  </a:moveTo>
                  <a:lnTo>
                    <a:pt x="2241814" y="1673146"/>
                  </a:lnTo>
                  <a:cubicBezTo>
                    <a:pt x="2249736" y="1827102"/>
                    <a:pt x="2279520" y="1979973"/>
                    <a:pt x="2329964" y="2127513"/>
                  </a:cubicBezTo>
                  <a:cubicBezTo>
                    <a:pt x="2545677" y="2019923"/>
                    <a:pt x="2738160" y="1866413"/>
                    <a:pt x="2890636" y="1673146"/>
                  </a:cubicBezTo>
                  <a:close/>
                  <a:moveTo>
                    <a:pt x="2973035" y="1284386"/>
                  </a:moveTo>
                  <a:cubicBezTo>
                    <a:pt x="2912066" y="1001840"/>
                    <a:pt x="2765308" y="751379"/>
                    <a:pt x="2561381" y="561108"/>
                  </a:cubicBezTo>
                  <a:cubicBezTo>
                    <a:pt x="2489321" y="656437"/>
                    <a:pt x="2431363" y="759225"/>
                    <a:pt x="2384553" y="865647"/>
                  </a:cubicBezTo>
                  <a:cubicBezTo>
                    <a:pt x="2604520" y="964977"/>
                    <a:pt x="2804622" y="1106677"/>
                    <a:pt x="2973035" y="1284386"/>
                  </a:cubicBezTo>
                  <a:close/>
                  <a:moveTo>
                    <a:pt x="2974277" y="1897328"/>
                  </a:moveTo>
                  <a:cubicBezTo>
                    <a:pt x="2812488" y="2073933"/>
                    <a:pt x="2619878" y="2216690"/>
                    <a:pt x="2407486" y="2319665"/>
                  </a:cubicBezTo>
                  <a:cubicBezTo>
                    <a:pt x="2454169" y="2420503"/>
                    <a:pt x="2511856" y="2517376"/>
                    <a:pt x="2582047" y="2607468"/>
                  </a:cubicBezTo>
                  <a:cubicBezTo>
                    <a:pt x="2776399" y="2417974"/>
                    <a:pt x="2916061" y="2172750"/>
                    <a:pt x="2974277" y="1897328"/>
                  </a:cubicBezTo>
                  <a:close/>
                  <a:moveTo>
                    <a:pt x="3185463" y="1593779"/>
                  </a:moveTo>
                  <a:cubicBezTo>
                    <a:pt x="3185463" y="2473999"/>
                    <a:pt x="2471904" y="3187558"/>
                    <a:pt x="1591684" y="3187558"/>
                  </a:cubicBezTo>
                  <a:cubicBezTo>
                    <a:pt x="738111" y="3187558"/>
                    <a:pt x="41261" y="2516549"/>
                    <a:pt x="1913" y="1673146"/>
                  </a:cubicBezTo>
                  <a:lnTo>
                    <a:pt x="0" y="1673146"/>
                  </a:lnTo>
                  <a:lnTo>
                    <a:pt x="0" y="1493146"/>
                  </a:lnTo>
                  <a:lnTo>
                    <a:pt x="2750" y="1493146"/>
                  </a:lnTo>
                  <a:cubicBezTo>
                    <a:pt x="50490" y="700174"/>
                    <a:pt x="679654" y="64473"/>
                    <a:pt x="1469785" y="6156"/>
                  </a:cubicBezTo>
                  <a:lnTo>
                    <a:pt x="1469785" y="0"/>
                  </a:lnTo>
                  <a:lnTo>
                    <a:pt x="1591684" y="0"/>
                  </a:lnTo>
                  <a:lnTo>
                    <a:pt x="1649785" y="0"/>
                  </a:lnTo>
                  <a:lnTo>
                    <a:pt x="1649785" y="2934"/>
                  </a:lnTo>
                  <a:cubicBezTo>
                    <a:pt x="2503127" y="31654"/>
                    <a:pt x="3185463" y="733032"/>
                    <a:pt x="3185463" y="159377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45E77DE-F3E1-4102-AA33-2824436F55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4291" y="1831800"/>
              <a:ext cx="1028042" cy="525058"/>
            </a:xfrm>
            <a:custGeom>
              <a:avLst/>
              <a:gdLst>
                <a:gd name="connsiteX0" fmla="*/ 1028042 w 1028042"/>
                <a:gd name="connsiteY0" fmla="*/ 0 h 525058"/>
                <a:gd name="connsiteX1" fmla="*/ 1028042 w 1028042"/>
                <a:gd name="connsiteY1" fmla="*/ 140562 h 525058"/>
                <a:gd name="connsiteX2" fmla="*/ 938238 w 1028042"/>
                <a:gd name="connsiteY2" fmla="*/ 145097 h 525058"/>
                <a:gd name="connsiteX3" fmla="*/ 159013 w 1028042"/>
                <a:gd name="connsiteY3" fmla="*/ 470871 h 525058"/>
                <a:gd name="connsiteX4" fmla="*/ 99392 w 1028042"/>
                <a:gd name="connsiteY4" fmla="*/ 525058 h 525058"/>
                <a:gd name="connsiteX5" fmla="*/ 0 w 1028042"/>
                <a:gd name="connsiteY5" fmla="*/ 425666 h 525058"/>
                <a:gd name="connsiteX6" fmla="*/ 69602 w 1028042"/>
                <a:gd name="connsiteY6" fmla="*/ 362407 h 525058"/>
                <a:gd name="connsiteX7" fmla="*/ 923867 w 1028042"/>
                <a:gd name="connsiteY7" fmla="*/ 5261 h 525058"/>
                <a:gd name="connsiteX8" fmla="*/ 1028042 w 1028042"/>
                <a:gd name="connsiteY8" fmla="*/ 0 h 52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2" h="525058">
                  <a:moveTo>
                    <a:pt x="1028042" y="0"/>
                  </a:moveTo>
                  <a:lnTo>
                    <a:pt x="1028042" y="140562"/>
                  </a:lnTo>
                  <a:lnTo>
                    <a:pt x="938238" y="145097"/>
                  </a:lnTo>
                  <a:cubicBezTo>
                    <a:pt x="643826" y="174996"/>
                    <a:pt x="375280" y="292392"/>
                    <a:pt x="159013" y="470871"/>
                  </a:cubicBezTo>
                  <a:lnTo>
                    <a:pt x="99392" y="525058"/>
                  </a:lnTo>
                  <a:lnTo>
                    <a:pt x="0" y="425666"/>
                  </a:lnTo>
                  <a:lnTo>
                    <a:pt x="69602" y="362407"/>
                  </a:lnTo>
                  <a:cubicBezTo>
                    <a:pt x="306696" y="166740"/>
                    <a:pt x="601103" y="38039"/>
                    <a:pt x="923867" y="5261"/>
                  </a:cubicBezTo>
                  <a:lnTo>
                    <a:pt x="102804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3D194DE-6758-48EF-818A-18DAEA5B84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5" y="1831800"/>
              <a:ext cx="1028042" cy="525058"/>
            </a:xfrm>
            <a:custGeom>
              <a:avLst/>
              <a:gdLst>
                <a:gd name="connsiteX0" fmla="*/ 0 w 1028042"/>
                <a:gd name="connsiteY0" fmla="*/ 0 h 525058"/>
                <a:gd name="connsiteX1" fmla="*/ 104175 w 1028042"/>
                <a:gd name="connsiteY1" fmla="*/ 5261 h 525058"/>
                <a:gd name="connsiteX2" fmla="*/ 958440 w 1028042"/>
                <a:gd name="connsiteY2" fmla="*/ 362407 h 525058"/>
                <a:gd name="connsiteX3" fmla="*/ 1028042 w 1028042"/>
                <a:gd name="connsiteY3" fmla="*/ 425666 h 525058"/>
                <a:gd name="connsiteX4" fmla="*/ 928650 w 1028042"/>
                <a:gd name="connsiteY4" fmla="*/ 525058 h 525058"/>
                <a:gd name="connsiteX5" fmla="*/ 869029 w 1028042"/>
                <a:gd name="connsiteY5" fmla="*/ 470871 h 525058"/>
                <a:gd name="connsiteX6" fmla="*/ 89804 w 1028042"/>
                <a:gd name="connsiteY6" fmla="*/ 145097 h 525058"/>
                <a:gd name="connsiteX7" fmla="*/ 0 w 1028042"/>
                <a:gd name="connsiteY7" fmla="*/ 140562 h 525058"/>
                <a:gd name="connsiteX8" fmla="*/ 0 w 1028042"/>
                <a:gd name="connsiteY8" fmla="*/ 0 h 52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2" h="525058">
                  <a:moveTo>
                    <a:pt x="0" y="0"/>
                  </a:moveTo>
                  <a:lnTo>
                    <a:pt x="104175" y="5261"/>
                  </a:lnTo>
                  <a:cubicBezTo>
                    <a:pt x="426940" y="38039"/>
                    <a:pt x="721347" y="166740"/>
                    <a:pt x="958440" y="362407"/>
                  </a:cubicBezTo>
                  <a:lnTo>
                    <a:pt x="1028042" y="425666"/>
                  </a:lnTo>
                  <a:lnTo>
                    <a:pt x="928650" y="525058"/>
                  </a:lnTo>
                  <a:lnTo>
                    <a:pt x="869029" y="470871"/>
                  </a:lnTo>
                  <a:cubicBezTo>
                    <a:pt x="652763" y="292392"/>
                    <a:pt x="384216" y="174996"/>
                    <a:pt x="89804" y="145097"/>
                  </a:cubicBezTo>
                  <a:lnTo>
                    <a:pt x="0" y="1405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DAFF746-20BF-4A7C-AC18-37E3BB8326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6" y="2138124"/>
              <a:ext cx="811439" cy="431864"/>
            </a:xfrm>
            <a:custGeom>
              <a:avLst/>
              <a:gdLst>
                <a:gd name="connsiteX0" fmla="*/ 0 w 811439"/>
                <a:gd name="connsiteY0" fmla="*/ 0 h 431864"/>
                <a:gd name="connsiteX1" fmla="*/ 72855 w 811439"/>
                <a:gd name="connsiteY1" fmla="*/ 3679 h 431864"/>
                <a:gd name="connsiteX2" fmla="*/ 763589 w 811439"/>
                <a:gd name="connsiteY2" fmla="*/ 292457 h 431864"/>
                <a:gd name="connsiteX3" fmla="*/ 811439 w 811439"/>
                <a:gd name="connsiteY3" fmla="*/ 335945 h 431864"/>
                <a:gd name="connsiteX4" fmla="*/ 715520 w 811439"/>
                <a:gd name="connsiteY4" fmla="*/ 431864 h 431864"/>
                <a:gd name="connsiteX5" fmla="*/ 677303 w 811439"/>
                <a:gd name="connsiteY5" fmla="*/ 397131 h 431864"/>
                <a:gd name="connsiteX6" fmla="*/ 58986 w 811439"/>
                <a:gd name="connsiteY6" fmla="*/ 138629 h 431864"/>
                <a:gd name="connsiteX7" fmla="*/ 0 w 811439"/>
                <a:gd name="connsiteY7" fmla="*/ 135650 h 431864"/>
                <a:gd name="connsiteX8" fmla="*/ 0 w 811439"/>
                <a:gd name="connsiteY8" fmla="*/ 0 h 43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439" h="431864">
                  <a:moveTo>
                    <a:pt x="0" y="0"/>
                  </a:moveTo>
                  <a:lnTo>
                    <a:pt x="72855" y="3679"/>
                  </a:lnTo>
                  <a:cubicBezTo>
                    <a:pt x="333833" y="30183"/>
                    <a:pt x="571883" y="134247"/>
                    <a:pt x="763589" y="292457"/>
                  </a:cubicBezTo>
                  <a:lnTo>
                    <a:pt x="811439" y="335945"/>
                  </a:lnTo>
                  <a:lnTo>
                    <a:pt x="715520" y="431864"/>
                  </a:lnTo>
                  <a:lnTo>
                    <a:pt x="677303" y="397131"/>
                  </a:lnTo>
                  <a:cubicBezTo>
                    <a:pt x="505695" y="255508"/>
                    <a:pt x="292603" y="162354"/>
                    <a:pt x="58986" y="138629"/>
                  </a:cubicBezTo>
                  <a:lnTo>
                    <a:pt x="0" y="13565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6008F02-7052-4DD2-886E-ED8AA8CB13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4572" y="2341521"/>
              <a:ext cx="525057" cy="1028042"/>
            </a:xfrm>
            <a:custGeom>
              <a:avLst/>
              <a:gdLst>
                <a:gd name="connsiteX0" fmla="*/ 425665 w 525057"/>
                <a:gd name="connsiteY0" fmla="*/ 0 h 1028042"/>
                <a:gd name="connsiteX1" fmla="*/ 525057 w 525057"/>
                <a:gd name="connsiteY1" fmla="*/ 99392 h 1028042"/>
                <a:gd name="connsiteX2" fmla="*/ 470870 w 525057"/>
                <a:gd name="connsiteY2" fmla="*/ 159013 h 1028042"/>
                <a:gd name="connsiteX3" fmla="*/ 145096 w 525057"/>
                <a:gd name="connsiteY3" fmla="*/ 938238 h 1028042"/>
                <a:gd name="connsiteX4" fmla="*/ 140561 w 525057"/>
                <a:gd name="connsiteY4" fmla="*/ 1028042 h 1028042"/>
                <a:gd name="connsiteX5" fmla="*/ 0 w 525057"/>
                <a:gd name="connsiteY5" fmla="*/ 1028042 h 1028042"/>
                <a:gd name="connsiteX6" fmla="*/ 5260 w 525057"/>
                <a:gd name="connsiteY6" fmla="*/ 923867 h 1028042"/>
                <a:gd name="connsiteX7" fmla="*/ 362406 w 525057"/>
                <a:gd name="connsiteY7" fmla="*/ 69602 h 1028042"/>
                <a:gd name="connsiteX8" fmla="*/ 425665 w 525057"/>
                <a:gd name="connsiteY8" fmla="*/ 0 h 102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5057" h="1028042">
                  <a:moveTo>
                    <a:pt x="425665" y="0"/>
                  </a:moveTo>
                  <a:lnTo>
                    <a:pt x="525057" y="99392"/>
                  </a:lnTo>
                  <a:lnTo>
                    <a:pt x="470870" y="159013"/>
                  </a:lnTo>
                  <a:cubicBezTo>
                    <a:pt x="292391" y="375280"/>
                    <a:pt x="174995" y="643826"/>
                    <a:pt x="145096" y="938238"/>
                  </a:cubicBezTo>
                  <a:lnTo>
                    <a:pt x="140561" y="1028042"/>
                  </a:lnTo>
                  <a:lnTo>
                    <a:pt x="0" y="1028042"/>
                  </a:lnTo>
                  <a:lnTo>
                    <a:pt x="5260" y="923867"/>
                  </a:lnTo>
                  <a:cubicBezTo>
                    <a:pt x="38038" y="601103"/>
                    <a:pt x="166739" y="306696"/>
                    <a:pt x="362406" y="69602"/>
                  </a:cubicBezTo>
                  <a:lnTo>
                    <a:pt x="42566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8FE5392-60C7-41A0-934C-3F38C66729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0780" y="2558125"/>
              <a:ext cx="431864" cy="811438"/>
            </a:xfrm>
            <a:custGeom>
              <a:avLst/>
              <a:gdLst>
                <a:gd name="connsiteX0" fmla="*/ 95919 w 431864"/>
                <a:gd name="connsiteY0" fmla="*/ 0 h 811438"/>
                <a:gd name="connsiteX1" fmla="*/ 139407 w 431864"/>
                <a:gd name="connsiteY1" fmla="*/ 47849 h 811438"/>
                <a:gd name="connsiteX2" fmla="*/ 428185 w 431864"/>
                <a:gd name="connsiteY2" fmla="*/ 738583 h 811438"/>
                <a:gd name="connsiteX3" fmla="*/ 431864 w 431864"/>
                <a:gd name="connsiteY3" fmla="*/ 811438 h 811438"/>
                <a:gd name="connsiteX4" fmla="*/ 296214 w 431864"/>
                <a:gd name="connsiteY4" fmla="*/ 811438 h 811438"/>
                <a:gd name="connsiteX5" fmla="*/ 293235 w 431864"/>
                <a:gd name="connsiteY5" fmla="*/ 752452 h 811438"/>
                <a:gd name="connsiteX6" fmla="*/ 34733 w 431864"/>
                <a:gd name="connsiteY6" fmla="*/ 134135 h 811438"/>
                <a:gd name="connsiteX7" fmla="*/ 0 w 431864"/>
                <a:gd name="connsiteY7" fmla="*/ 95919 h 811438"/>
                <a:gd name="connsiteX8" fmla="*/ 95919 w 431864"/>
                <a:gd name="connsiteY8" fmla="*/ 0 h 8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864" h="811438">
                  <a:moveTo>
                    <a:pt x="95919" y="0"/>
                  </a:moveTo>
                  <a:lnTo>
                    <a:pt x="139407" y="47849"/>
                  </a:lnTo>
                  <a:cubicBezTo>
                    <a:pt x="297617" y="239556"/>
                    <a:pt x="401681" y="477605"/>
                    <a:pt x="428185" y="738583"/>
                  </a:cubicBezTo>
                  <a:lnTo>
                    <a:pt x="431864" y="811438"/>
                  </a:lnTo>
                  <a:lnTo>
                    <a:pt x="296214" y="811438"/>
                  </a:lnTo>
                  <a:lnTo>
                    <a:pt x="293235" y="752452"/>
                  </a:lnTo>
                  <a:cubicBezTo>
                    <a:pt x="269510" y="518835"/>
                    <a:pt x="176357" y="305743"/>
                    <a:pt x="34733" y="134135"/>
                  </a:cubicBezTo>
                  <a:lnTo>
                    <a:pt x="0" y="95919"/>
                  </a:lnTo>
                  <a:lnTo>
                    <a:pt x="9591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040C900-EC34-4E76-B2D4-0F4727754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4572" y="3488435"/>
              <a:ext cx="525057" cy="1028042"/>
            </a:xfrm>
            <a:custGeom>
              <a:avLst/>
              <a:gdLst>
                <a:gd name="connsiteX0" fmla="*/ 0 w 525057"/>
                <a:gd name="connsiteY0" fmla="*/ 0 h 1028042"/>
                <a:gd name="connsiteX1" fmla="*/ 140561 w 525057"/>
                <a:gd name="connsiteY1" fmla="*/ 0 h 1028042"/>
                <a:gd name="connsiteX2" fmla="*/ 145096 w 525057"/>
                <a:gd name="connsiteY2" fmla="*/ 89804 h 1028042"/>
                <a:gd name="connsiteX3" fmla="*/ 470870 w 525057"/>
                <a:gd name="connsiteY3" fmla="*/ 869029 h 1028042"/>
                <a:gd name="connsiteX4" fmla="*/ 525057 w 525057"/>
                <a:gd name="connsiteY4" fmla="*/ 928650 h 1028042"/>
                <a:gd name="connsiteX5" fmla="*/ 425665 w 525057"/>
                <a:gd name="connsiteY5" fmla="*/ 1028042 h 1028042"/>
                <a:gd name="connsiteX6" fmla="*/ 362406 w 525057"/>
                <a:gd name="connsiteY6" fmla="*/ 958440 h 1028042"/>
                <a:gd name="connsiteX7" fmla="*/ 5260 w 525057"/>
                <a:gd name="connsiteY7" fmla="*/ 104175 h 1028042"/>
                <a:gd name="connsiteX8" fmla="*/ 0 w 525057"/>
                <a:gd name="connsiteY8" fmla="*/ 0 h 102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5057" h="1028042">
                  <a:moveTo>
                    <a:pt x="0" y="0"/>
                  </a:moveTo>
                  <a:lnTo>
                    <a:pt x="140561" y="0"/>
                  </a:lnTo>
                  <a:lnTo>
                    <a:pt x="145096" y="89804"/>
                  </a:lnTo>
                  <a:cubicBezTo>
                    <a:pt x="174995" y="384216"/>
                    <a:pt x="292391" y="652763"/>
                    <a:pt x="470870" y="869029"/>
                  </a:cubicBezTo>
                  <a:lnTo>
                    <a:pt x="525057" y="928650"/>
                  </a:lnTo>
                  <a:lnTo>
                    <a:pt x="425665" y="1028042"/>
                  </a:lnTo>
                  <a:lnTo>
                    <a:pt x="362406" y="958440"/>
                  </a:lnTo>
                  <a:cubicBezTo>
                    <a:pt x="166739" y="721347"/>
                    <a:pt x="38038" y="426939"/>
                    <a:pt x="5260" y="104175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9843F7C-6BB5-48A7-A48A-E22299C734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0780" y="3488435"/>
              <a:ext cx="431864" cy="811438"/>
            </a:xfrm>
            <a:custGeom>
              <a:avLst/>
              <a:gdLst>
                <a:gd name="connsiteX0" fmla="*/ 296214 w 431864"/>
                <a:gd name="connsiteY0" fmla="*/ 0 h 811438"/>
                <a:gd name="connsiteX1" fmla="*/ 431864 w 431864"/>
                <a:gd name="connsiteY1" fmla="*/ 0 h 811438"/>
                <a:gd name="connsiteX2" fmla="*/ 428185 w 431864"/>
                <a:gd name="connsiteY2" fmla="*/ 72855 h 811438"/>
                <a:gd name="connsiteX3" fmla="*/ 139407 w 431864"/>
                <a:gd name="connsiteY3" fmla="*/ 763589 h 811438"/>
                <a:gd name="connsiteX4" fmla="*/ 95919 w 431864"/>
                <a:gd name="connsiteY4" fmla="*/ 811438 h 811438"/>
                <a:gd name="connsiteX5" fmla="*/ 0 w 431864"/>
                <a:gd name="connsiteY5" fmla="*/ 715520 h 811438"/>
                <a:gd name="connsiteX6" fmla="*/ 34733 w 431864"/>
                <a:gd name="connsiteY6" fmla="*/ 677303 h 811438"/>
                <a:gd name="connsiteX7" fmla="*/ 293235 w 431864"/>
                <a:gd name="connsiteY7" fmla="*/ 58986 h 811438"/>
                <a:gd name="connsiteX8" fmla="*/ 296214 w 431864"/>
                <a:gd name="connsiteY8" fmla="*/ 0 h 8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864" h="811438">
                  <a:moveTo>
                    <a:pt x="296214" y="0"/>
                  </a:moveTo>
                  <a:lnTo>
                    <a:pt x="431864" y="0"/>
                  </a:lnTo>
                  <a:lnTo>
                    <a:pt x="428185" y="72855"/>
                  </a:lnTo>
                  <a:cubicBezTo>
                    <a:pt x="401681" y="333833"/>
                    <a:pt x="297617" y="571883"/>
                    <a:pt x="139407" y="763589"/>
                  </a:cubicBezTo>
                  <a:lnTo>
                    <a:pt x="95919" y="811438"/>
                  </a:lnTo>
                  <a:lnTo>
                    <a:pt x="0" y="715520"/>
                  </a:lnTo>
                  <a:lnTo>
                    <a:pt x="34733" y="677303"/>
                  </a:lnTo>
                  <a:cubicBezTo>
                    <a:pt x="176357" y="505695"/>
                    <a:pt x="269510" y="292603"/>
                    <a:pt x="293235" y="58986"/>
                  </a:cubicBezTo>
                  <a:lnTo>
                    <a:pt x="29621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F7B2C79-14F4-40D7-A16D-679625B73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5" y="4288010"/>
              <a:ext cx="811438" cy="431864"/>
            </a:xfrm>
            <a:custGeom>
              <a:avLst/>
              <a:gdLst>
                <a:gd name="connsiteX0" fmla="*/ 715520 w 811438"/>
                <a:gd name="connsiteY0" fmla="*/ 0 h 431864"/>
                <a:gd name="connsiteX1" fmla="*/ 811438 w 811438"/>
                <a:gd name="connsiteY1" fmla="*/ 95919 h 431864"/>
                <a:gd name="connsiteX2" fmla="*/ 763589 w 811438"/>
                <a:gd name="connsiteY2" fmla="*/ 139407 h 431864"/>
                <a:gd name="connsiteX3" fmla="*/ 72855 w 811438"/>
                <a:gd name="connsiteY3" fmla="*/ 428185 h 431864"/>
                <a:gd name="connsiteX4" fmla="*/ 0 w 811438"/>
                <a:gd name="connsiteY4" fmla="*/ 431864 h 431864"/>
                <a:gd name="connsiteX5" fmla="*/ 0 w 811438"/>
                <a:gd name="connsiteY5" fmla="*/ 296214 h 431864"/>
                <a:gd name="connsiteX6" fmla="*/ 58986 w 811438"/>
                <a:gd name="connsiteY6" fmla="*/ 293235 h 431864"/>
                <a:gd name="connsiteX7" fmla="*/ 677303 w 811438"/>
                <a:gd name="connsiteY7" fmla="*/ 34733 h 431864"/>
                <a:gd name="connsiteX8" fmla="*/ 715520 w 811438"/>
                <a:gd name="connsiteY8" fmla="*/ 0 h 43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438" h="431864">
                  <a:moveTo>
                    <a:pt x="715520" y="0"/>
                  </a:moveTo>
                  <a:lnTo>
                    <a:pt x="811438" y="95919"/>
                  </a:lnTo>
                  <a:lnTo>
                    <a:pt x="763589" y="139407"/>
                  </a:lnTo>
                  <a:cubicBezTo>
                    <a:pt x="571883" y="297617"/>
                    <a:pt x="333833" y="401681"/>
                    <a:pt x="72855" y="428185"/>
                  </a:cubicBezTo>
                  <a:lnTo>
                    <a:pt x="0" y="431864"/>
                  </a:lnTo>
                  <a:lnTo>
                    <a:pt x="0" y="296214"/>
                  </a:lnTo>
                  <a:lnTo>
                    <a:pt x="58986" y="293235"/>
                  </a:lnTo>
                  <a:cubicBezTo>
                    <a:pt x="292603" y="269510"/>
                    <a:pt x="505695" y="176357"/>
                    <a:pt x="677303" y="34733"/>
                  </a:cubicBezTo>
                  <a:lnTo>
                    <a:pt x="71552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B35AD26-DEB5-41DD-8617-E4CB683EAC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0895" y="4288010"/>
              <a:ext cx="811438" cy="431864"/>
            </a:xfrm>
            <a:custGeom>
              <a:avLst/>
              <a:gdLst>
                <a:gd name="connsiteX0" fmla="*/ 95919 w 811438"/>
                <a:gd name="connsiteY0" fmla="*/ 0 h 431864"/>
                <a:gd name="connsiteX1" fmla="*/ 134135 w 811438"/>
                <a:gd name="connsiteY1" fmla="*/ 34733 h 431864"/>
                <a:gd name="connsiteX2" fmla="*/ 752452 w 811438"/>
                <a:gd name="connsiteY2" fmla="*/ 293235 h 431864"/>
                <a:gd name="connsiteX3" fmla="*/ 811438 w 811438"/>
                <a:gd name="connsiteY3" fmla="*/ 296214 h 431864"/>
                <a:gd name="connsiteX4" fmla="*/ 811438 w 811438"/>
                <a:gd name="connsiteY4" fmla="*/ 431864 h 431864"/>
                <a:gd name="connsiteX5" fmla="*/ 738583 w 811438"/>
                <a:gd name="connsiteY5" fmla="*/ 428185 h 431864"/>
                <a:gd name="connsiteX6" fmla="*/ 47849 w 811438"/>
                <a:gd name="connsiteY6" fmla="*/ 139407 h 431864"/>
                <a:gd name="connsiteX7" fmla="*/ 0 w 811438"/>
                <a:gd name="connsiteY7" fmla="*/ 95919 h 431864"/>
                <a:gd name="connsiteX8" fmla="*/ 95919 w 811438"/>
                <a:gd name="connsiteY8" fmla="*/ 0 h 43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438" h="431864">
                  <a:moveTo>
                    <a:pt x="95919" y="0"/>
                  </a:moveTo>
                  <a:lnTo>
                    <a:pt x="134135" y="34733"/>
                  </a:lnTo>
                  <a:cubicBezTo>
                    <a:pt x="305743" y="176357"/>
                    <a:pt x="518835" y="269510"/>
                    <a:pt x="752452" y="293235"/>
                  </a:cubicBezTo>
                  <a:lnTo>
                    <a:pt x="811438" y="296214"/>
                  </a:lnTo>
                  <a:lnTo>
                    <a:pt x="811438" y="431864"/>
                  </a:lnTo>
                  <a:lnTo>
                    <a:pt x="738583" y="428185"/>
                  </a:lnTo>
                  <a:cubicBezTo>
                    <a:pt x="477605" y="401681"/>
                    <a:pt x="239556" y="297617"/>
                    <a:pt x="47849" y="139407"/>
                  </a:cubicBezTo>
                  <a:lnTo>
                    <a:pt x="0" y="95919"/>
                  </a:lnTo>
                  <a:lnTo>
                    <a:pt x="9591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B975421-A1AF-461E-8858-2184CFCA6C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5" y="4501142"/>
              <a:ext cx="1028042" cy="525057"/>
            </a:xfrm>
            <a:custGeom>
              <a:avLst/>
              <a:gdLst>
                <a:gd name="connsiteX0" fmla="*/ 928650 w 1028042"/>
                <a:gd name="connsiteY0" fmla="*/ 0 h 525057"/>
                <a:gd name="connsiteX1" fmla="*/ 1028042 w 1028042"/>
                <a:gd name="connsiteY1" fmla="*/ 99392 h 525057"/>
                <a:gd name="connsiteX2" fmla="*/ 958440 w 1028042"/>
                <a:gd name="connsiteY2" fmla="*/ 162650 h 525057"/>
                <a:gd name="connsiteX3" fmla="*/ 104175 w 1028042"/>
                <a:gd name="connsiteY3" fmla="*/ 519796 h 525057"/>
                <a:gd name="connsiteX4" fmla="*/ 0 w 1028042"/>
                <a:gd name="connsiteY4" fmla="*/ 525057 h 525057"/>
                <a:gd name="connsiteX5" fmla="*/ 0 w 1028042"/>
                <a:gd name="connsiteY5" fmla="*/ 384495 h 525057"/>
                <a:gd name="connsiteX6" fmla="*/ 89804 w 1028042"/>
                <a:gd name="connsiteY6" fmla="*/ 379960 h 525057"/>
                <a:gd name="connsiteX7" fmla="*/ 869029 w 1028042"/>
                <a:gd name="connsiteY7" fmla="*/ 54186 h 525057"/>
                <a:gd name="connsiteX8" fmla="*/ 928650 w 1028042"/>
                <a:gd name="connsiteY8" fmla="*/ 0 h 525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2" h="525057">
                  <a:moveTo>
                    <a:pt x="928650" y="0"/>
                  </a:moveTo>
                  <a:lnTo>
                    <a:pt x="1028042" y="99392"/>
                  </a:lnTo>
                  <a:lnTo>
                    <a:pt x="958440" y="162650"/>
                  </a:lnTo>
                  <a:cubicBezTo>
                    <a:pt x="721347" y="358317"/>
                    <a:pt x="426940" y="487018"/>
                    <a:pt x="104175" y="519796"/>
                  </a:cubicBezTo>
                  <a:lnTo>
                    <a:pt x="0" y="525057"/>
                  </a:lnTo>
                  <a:lnTo>
                    <a:pt x="0" y="384495"/>
                  </a:lnTo>
                  <a:lnTo>
                    <a:pt x="89804" y="379960"/>
                  </a:lnTo>
                  <a:cubicBezTo>
                    <a:pt x="384216" y="350061"/>
                    <a:pt x="652763" y="232665"/>
                    <a:pt x="869029" y="54186"/>
                  </a:cubicBezTo>
                  <a:lnTo>
                    <a:pt x="92865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01EA4-C5D6-4209-8E1E-C5E2BFF224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4293" y="4501142"/>
              <a:ext cx="1028041" cy="525057"/>
            </a:xfrm>
            <a:custGeom>
              <a:avLst/>
              <a:gdLst>
                <a:gd name="connsiteX0" fmla="*/ 99392 w 1028041"/>
                <a:gd name="connsiteY0" fmla="*/ 0 h 525057"/>
                <a:gd name="connsiteX1" fmla="*/ 159012 w 1028041"/>
                <a:gd name="connsiteY1" fmla="*/ 54186 h 525057"/>
                <a:gd name="connsiteX2" fmla="*/ 938237 w 1028041"/>
                <a:gd name="connsiteY2" fmla="*/ 379960 h 525057"/>
                <a:gd name="connsiteX3" fmla="*/ 1028041 w 1028041"/>
                <a:gd name="connsiteY3" fmla="*/ 384495 h 525057"/>
                <a:gd name="connsiteX4" fmla="*/ 1028041 w 1028041"/>
                <a:gd name="connsiteY4" fmla="*/ 525057 h 525057"/>
                <a:gd name="connsiteX5" fmla="*/ 923866 w 1028041"/>
                <a:gd name="connsiteY5" fmla="*/ 519796 h 525057"/>
                <a:gd name="connsiteX6" fmla="*/ 69601 w 1028041"/>
                <a:gd name="connsiteY6" fmla="*/ 162650 h 525057"/>
                <a:gd name="connsiteX7" fmla="*/ 0 w 1028041"/>
                <a:gd name="connsiteY7" fmla="*/ 99392 h 525057"/>
                <a:gd name="connsiteX8" fmla="*/ 99392 w 1028041"/>
                <a:gd name="connsiteY8" fmla="*/ 0 h 525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1" h="525057">
                  <a:moveTo>
                    <a:pt x="99392" y="0"/>
                  </a:moveTo>
                  <a:lnTo>
                    <a:pt x="159012" y="54186"/>
                  </a:lnTo>
                  <a:cubicBezTo>
                    <a:pt x="375279" y="232665"/>
                    <a:pt x="643825" y="350061"/>
                    <a:pt x="938237" y="379960"/>
                  </a:cubicBezTo>
                  <a:lnTo>
                    <a:pt x="1028041" y="384495"/>
                  </a:lnTo>
                  <a:lnTo>
                    <a:pt x="1028041" y="525057"/>
                  </a:lnTo>
                  <a:lnTo>
                    <a:pt x="923866" y="519796"/>
                  </a:lnTo>
                  <a:cubicBezTo>
                    <a:pt x="601102" y="487018"/>
                    <a:pt x="306695" y="358317"/>
                    <a:pt x="69601" y="162650"/>
                  </a:cubicBezTo>
                  <a:lnTo>
                    <a:pt x="0" y="99392"/>
                  </a:lnTo>
                  <a:lnTo>
                    <a:pt x="9939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Rounded Rectangle 6">
            <a:extLst>
              <a:ext uri="{FF2B5EF4-FFF2-40B4-BE49-F238E27FC236}">
                <a16:creationId xmlns:a16="http://schemas.microsoft.com/office/drawing/2014/main" id="{570D0BA2-BAA9-4494-8008-400AE4A553DF}"/>
              </a:ext>
            </a:extLst>
          </p:cNvPr>
          <p:cNvSpPr/>
          <p:nvPr/>
        </p:nvSpPr>
        <p:spPr>
          <a:xfrm>
            <a:off x="2882426" y="4279839"/>
            <a:ext cx="747789" cy="760268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AABCB87-2ECC-4C03-B5BB-6EE11C8A4485}"/>
              </a:ext>
            </a:extLst>
          </p:cNvPr>
          <p:cNvGrpSpPr/>
          <p:nvPr/>
        </p:nvGrpSpPr>
        <p:grpSpPr>
          <a:xfrm>
            <a:off x="2599483" y="1209598"/>
            <a:ext cx="2298019" cy="1137390"/>
            <a:chOff x="4853562" y="1589418"/>
            <a:chExt cx="2609520" cy="1291565"/>
          </a:xfrm>
        </p:grpSpPr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03546B24-FABC-4B2A-A80F-B03654D56A7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853562" y="1589418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02E1A011-CDEA-4BBC-B725-C88AF546489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230834" y="1678285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196D5E3-8C93-46FA-A3A1-88B7FB5AFCD5}"/>
              </a:ext>
            </a:extLst>
          </p:cNvPr>
          <p:cNvGrpSpPr/>
          <p:nvPr/>
        </p:nvGrpSpPr>
        <p:grpSpPr>
          <a:xfrm>
            <a:off x="5607439" y="4689360"/>
            <a:ext cx="2562634" cy="1656033"/>
            <a:chOff x="9418332" y="2985792"/>
            <a:chExt cx="1377929" cy="890449"/>
          </a:xfrm>
          <a:solidFill>
            <a:schemeClr val="accent2"/>
          </a:solidFill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F7B16E6-9839-4422-BE5B-5B7A6FC79ECA}"/>
                </a:ext>
              </a:extLst>
            </p:cNvPr>
            <p:cNvGrpSpPr/>
            <p:nvPr/>
          </p:nvGrpSpPr>
          <p:grpSpPr>
            <a:xfrm>
              <a:off x="9418332" y="3429000"/>
              <a:ext cx="1377929" cy="447241"/>
              <a:chOff x="9418332" y="3429000"/>
              <a:chExt cx="1377929" cy="447241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BE6ADB58-9C4A-4DC7-AC1B-AAFFCE887E09}"/>
                  </a:ext>
                </a:extLst>
              </p:cNvPr>
              <p:cNvSpPr/>
              <p:nvPr/>
            </p:nvSpPr>
            <p:spPr>
              <a:xfrm>
                <a:off x="9418332" y="3660420"/>
                <a:ext cx="1377929" cy="215821"/>
              </a:xfrm>
              <a:custGeom>
                <a:avLst/>
                <a:gdLst>
                  <a:gd name="connsiteX0" fmla="*/ 2123188 w 2324346"/>
                  <a:gd name="connsiteY0" fmla="*/ 127749 h 364054"/>
                  <a:gd name="connsiteX1" fmla="*/ 2067056 w 2324346"/>
                  <a:gd name="connsiteY1" fmla="*/ 183881 h 364054"/>
                  <a:gd name="connsiteX2" fmla="*/ 2123188 w 2324346"/>
                  <a:gd name="connsiteY2" fmla="*/ 240013 h 364054"/>
                  <a:gd name="connsiteX3" fmla="*/ 2179320 w 2324346"/>
                  <a:gd name="connsiteY3" fmla="*/ 183881 h 364054"/>
                  <a:gd name="connsiteX4" fmla="*/ 2123188 w 2324346"/>
                  <a:gd name="connsiteY4" fmla="*/ 127749 h 364054"/>
                  <a:gd name="connsiteX5" fmla="*/ 1803836 w 2324346"/>
                  <a:gd name="connsiteY5" fmla="*/ 127749 h 364054"/>
                  <a:gd name="connsiteX6" fmla="*/ 1747704 w 2324346"/>
                  <a:gd name="connsiteY6" fmla="*/ 183881 h 364054"/>
                  <a:gd name="connsiteX7" fmla="*/ 1803836 w 2324346"/>
                  <a:gd name="connsiteY7" fmla="*/ 240013 h 364054"/>
                  <a:gd name="connsiteX8" fmla="*/ 1859968 w 2324346"/>
                  <a:gd name="connsiteY8" fmla="*/ 183881 h 364054"/>
                  <a:gd name="connsiteX9" fmla="*/ 1803836 w 2324346"/>
                  <a:gd name="connsiteY9" fmla="*/ 127749 h 364054"/>
                  <a:gd name="connsiteX10" fmla="*/ 1484484 w 2324346"/>
                  <a:gd name="connsiteY10" fmla="*/ 127749 h 364054"/>
                  <a:gd name="connsiteX11" fmla="*/ 1428352 w 2324346"/>
                  <a:gd name="connsiteY11" fmla="*/ 183881 h 364054"/>
                  <a:gd name="connsiteX12" fmla="*/ 1484484 w 2324346"/>
                  <a:gd name="connsiteY12" fmla="*/ 240013 h 364054"/>
                  <a:gd name="connsiteX13" fmla="*/ 1540616 w 2324346"/>
                  <a:gd name="connsiteY13" fmla="*/ 183881 h 364054"/>
                  <a:gd name="connsiteX14" fmla="*/ 1484484 w 2324346"/>
                  <a:gd name="connsiteY14" fmla="*/ 127749 h 364054"/>
                  <a:gd name="connsiteX15" fmla="*/ 1165131 w 2324346"/>
                  <a:gd name="connsiteY15" fmla="*/ 127749 h 364054"/>
                  <a:gd name="connsiteX16" fmla="*/ 1108999 w 2324346"/>
                  <a:gd name="connsiteY16" fmla="*/ 183881 h 364054"/>
                  <a:gd name="connsiteX17" fmla="*/ 1165131 w 2324346"/>
                  <a:gd name="connsiteY17" fmla="*/ 240013 h 364054"/>
                  <a:gd name="connsiteX18" fmla="*/ 1221263 w 2324346"/>
                  <a:gd name="connsiteY18" fmla="*/ 183881 h 364054"/>
                  <a:gd name="connsiteX19" fmla="*/ 1165131 w 2324346"/>
                  <a:gd name="connsiteY19" fmla="*/ 127749 h 364054"/>
                  <a:gd name="connsiteX20" fmla="*/ 845779 w 2324346"/>
                  <a:gd name="connsiteY20" fmla="*/ 127749 h 364054"/>
                  <a:gd name="connsiteX21" fmla="*/ 789647 w 2324346"/>
                  <a:gd name="connsiteY21" fmla="*/ 183881 h 364054"/>
                  <a:gd name="connsiteX22" fmla="*/ 845779 w 2324346"/>
                  <a:gd name="connsiteY22" fmla="*/ 240013 h 364054"/>
                  <a:gd name="connsiteX23" fmla="*/ 901911 w 2324346"/>
                  <a:gd name="connsiteY23" fmla="*/ 183881 h 364054"/>
                  <a:gd name="connsiteX24" fmla="*/ 845779 w 2324346"/>
                  <a:gd name="connsiteY24" fmla="*/ 127749 h 364054"/>
                  <a:gd name="connsiteX25" fmla="*/ 526427 w 2324346"/>
                  <a:gd name="connsiteY25" fmla="*/ 127749 h 364054"/>
                  <a:gd name="connsiteX26" fmla="*/ 470295 w 2324346"/>
                  <a:gd name="connsiteY26" fmla="*/ 183881 h 364054"/>
                  <a:gd name="connsiteX27" fmla="*/ 526427 w 2324346"/>
                  <a:gd name="connsiteY27" fmla="*/ 240013 h 364054"/>
                  <a:gd name="connsiteX28" fmla="*/ 582559 w 2324346"/>
                  <a:gd name="connsiteY28" fmla="*/ 183881 h 364054"/>
                  <a:gd name="connsiteX29" fmla="*/ 526427 w 2324346"/>
                  <a:gd name="connsiteY29" fmla="*/ 127749 h 364054"/>
                  <a:gd name="connsiteX30" fmla="*/ 207075 w 2324346"/>
                  <a:gd name="connsiteY30" fmla="*/ 127749 h 364054"/>
                  <a:gd name="connsiteX31" fmla="*/ 150943 w 2324346"/>
                  <a:gd name="connsiteY31" fmla="*/ 183881 h 364054"/>
                  <a:gd name="connsiteX32" fmla="*/ 207075 w 2324346"/>
                  <a:gd name="connsiteY32" fmla="*/ 240013 h 364054"/>
                  <a:gd name="connsiteX33" fmla="*/ 263207 w 2324346"/>
                  <a:gd name="connsiteY33" fmla="*/ 183881 h 364054"/>
                  <a:gd name="connsiteX34" fmla="*/ 207075 w 2324346"/>
                  <a:gd name="connsiteY34" fmla="*/ 127749 h 364054"/>
                  <a:gd name="connsiteX35" fmla="*/ 2123188 w 2324346"/>
                  <a:gd name="connsiteY35" fmla="*/ 71617 h 364054"/>
                  <a:gd name="connsiteX36" fmla="*/ 2235452 w 2324346"/>
                  <a:gd name="connsiteY36" fmla="*/ 183881 h 364054"/>
                  <a:gd name="connsiteX37" fmla="*/ 2123188 w 2324346"/>
                  <a:gd name="connsiteY37" fmla="*/ 296145 h 364054"/>
                  <a:gd name="connsiteX38" fmla="*/ 2010924 w 2324346"/>
                  <a:gd name="connsiteY38" fmla="*/ 183881 h 364054"/>
                  <a:gd name="connsiteX39" fmla="*/ 2123188 w 2324346"/>
                  <a:gd name="connsiteY39" fmla="*/ 71617 h 364054"/>
                  <a:gd name="connsiteX40" fmla="*/ 1803836 w 2324346"/>
                  <a:gd name="connsiteY40" fmla="*/ 71617 h 364054"/>
                  <a:gd name="connsiteX41" fmla="*/ 1916100 w 2324346"/>
                  <a:gd name="connsiteY41" fmla="*/ 183881 h 364054"/>
                  <a:gd name="connsiteX42" fmla="*/ 1803836 w 2324346"/>
                  <a:gd name="connsiteY42" fmla="*/ 296145 h 364054"/>
                  <a:gd name="connsiteX43" fmla="*/ 1691572 w 2324346"/>
                  <a:gd name="connsiteY43" fmla="*/ 183881 h 364054"/>
                  <a:gd name="connsiteX44" fmla="*/ 1803836 w 2324346"/>
                  <a:gd name="connsiteY44" fmla="*/ 71617 h 364054"/>
                  <a:gd name="connsiteX45" fmla="*/ 1484484 w 2324346"/>
                  <a:gd name="connsiteY45" fmla="*/ 71617 h 364054"/>
                  <a:gd name="connsiteX46" fmla="*/ 1596748 w 2324346"/>
                  <a:gd name="connsiteY46" fmla="*/ 183881 h 364054"/>
                  <a:gd name="connsiteX47" fmla="*/ 1484484 w 2324346"/>
                  <a:gd name="connsiteY47" fmla="*/ 296145 h 364054"/>
                  <a:gd name="connsiteX48" fmla="*/ 1372220 w 2324346"/>
                  <a:gd name="connsiteY48" fmla="*/ 183881 h 364054"/>
                  <a:gd name="connsiteX49" fmla="*/ 1484484 w 2324346"/>
                  <a:gd name="connsiteY49" fmla="*/ 71617 h 364054"/>
                  <a:gd name="connsiteX50" fmla="*/ 1165131 w 2324346"/>
                  <a:gd name="connsiteY50" fmla="*/ 71617 h 364054"/>
                  <a:gd name="connsiteX51" fmla="*/ 1277395 w 2324346"/>
                  <a:gd name="connsiteY51" fmla="*/ 183881 h 364054"/>
                  <a:gd name="connsiteX52" fmla="*/ 1165131 w 2324346"/>
                  <a:gd name="connsiteY52" fmla="*/ 296145 h 364054"/>
                  <a:gd name="connsiteX53" fmla="*/ 1052867 w 2324346"/>
                  <a:gd name="connsiteY53" fmla="*/ 183881 h 364054"/>
                  <a:gd name="connsiteX54" fmla="*/ 1165131 w 2324346"/>
                  <a:gd name="connsiteY54" fmla="*/ 71617 h 364054"/>
                  <a:gd name="connsiteX55" fmla="*/ 845779 w 2324346"/>
                  <a:gd name="connsiteY55" fmla="*/ 71617 h 364054"/>
                  <a:gd name="connsiteX56" fmla="*/ 958043 w 2324346"/>
                  <a:gd name="connsiteY56" fmla="*/ 183881 h 364054"/>
                  <a:gd name="connsiteX57" fmla="*/ 845779 w 2324346"/>
                  <a:gd name="connsiteY57" fmla="*/ 296145 h 364054"/>
                  <a:gd name="connsiteX58" fmla="*/ 733515 w 2324346"/>
                  <a:gd name="connsiteY58" fmla="*/ 183881 h 364054"/>
                  <a:gd name="connsiteX59" fmla="*/ 845779 w 2324346"/>
                  <a:gd name="connsiteY59" fmla="*/ 71617 h 364054"/>
                  <a:gd name="connsiteX60" fmla="*/ 526427 w 2324346"/>
                  <a:gd name="connsiteY60" fmla="*/ 71617 h 364054"/>
                  <a:gd name="connsiteX61" fmla="*/ 638691 w 2324346"/>
                  <a:gd name="connsiteY61" fmla="*/ 183881 h 364054"/>
                  <a:gd name="connsiteX62" fmla="*/ 526427 w 2324346"/>
                  <a:gd name="connsiteY62" fmla="*/ 296145 h 364054"/>
                  <a:gd name="connsiteX63" fmla="*/ 414163 w 2324346"/>
                  <a:gd name="connsiteY63" fmla="*/ 183881 h 364054"/>
                  <a:gd name="connsiteX64" fmla="*/ 526427 w 2324346"/>
                  <a:gd name="connsiteY64" fmla="*/ 71617 h 364054"/>
                  <a:gd name="connsiteX65" fmla="*/ 207075 w 2324346"/>
                  <a:gd name="connsiteY65" fmla="*/ 71617 h 364054"/>
                  <a:gd name="connsiteX66" fmla="*/ 319339 w 2324346"/>
                  <a:gd name="connsiteY66" fmla="*/ 183881 h 364054"/>
                  <a:gd name="connsiteX67" fmla="*/ 207075 w 2324346"/>
                  <a:gd name="connsiteY67" fmla="*/ 296145 h 364054"/>
                  <a:gd name="connsiteX68" fmla="*/ 94811 w 2324346"/>
                  <a:gd name="connsiteY68" fmla="*/ 183881 h 364054"/>
                  <a:gd name="connsiteX69" fmla="*/ 207075 w 2324346"/>
                  <a:gd name="connsiteY69" fmla="*/ 71617 h 364054"/>
                  <a:gd name="connsiteX70" fmla="*/ 182844 w 2324346"/>
                  <a:gd name="connsiteY70" fmla="*/ 45713 h 364054"/>
                  <a:gd name="connsiteX71" fmla="*/ 46530 w 2324346"/>
                  <a:gd name="connsiteY71" fmla="*/ 182027 h 364054"/>
                  <a:gd name="connsiteX72" fmla="*/ 182844 w 2324346"/>
                  <a:gd name="connsiteY72" fmla="*/ 318341 h 364054"/>
                  <a:gd name="connsiteX73" fmla="*/ 2141502 w 2324346"/>
                  <a:gd name="connsiteY73" fmla="*/ 318341 h 364054"/>
                  <a:gd name="connsiteX74" fmla="*/ 2277816 w 2324346"/>
                  <a:gd name="connsiteY74" fmla="*/ 182027 h 364054"/>
                  <a:gd name="connsiteX75" fmla="*/ 2141502 w 2324346"/>
                  <a:gd name="connsiteY75" fmla="*/ 45713 h 364054"/>
                  <a:gd name="connsiteX76" fmla="*/ 182027 w 2324346"/>
                  <a:gd name="connsiteY76" fmla="*/ 0 h 364054"/>
                  <a:gd name="connsiteX77" fmla="*/ 2142319 w 2324346"/>
                  <a:gd name="connsiteY77" fmla="*/ 0 h 364054"/>
                  <a:gd name="connsiteX78" fmla="*/ 2324346 w 2324346"/>
                  <a:gd name="connsiteY78" fmla="*/ 182027 h 364054"/>
                  <a:gd name="connsiteX79" fmla="*/ 2142319 w 2324346"/>
                  <a:gd name="connsiteY79" fmla="*/ 364054 h 364054"/>
                  <a:gd name="connsiteX80" fmla="*/ 182027 w 2324346"/>
                  <a:gd name="connsiteY80" fmla="*/ 364054 h 364054"/>
                  <a:gd name="connsiteX81" fmla="*/ 0 w 2324346"/>
                  <a:gd name="connsiteY81" fmla="*/ 182027 h 364054"/>
                  <a:gd name="connsiteX82" fmla="*/ 182027 w 2324346"/>
                  <a:gd name="connsiteY82" fmla="*/ 0 h 364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2324346" h="364054">
                    <a:moveTo>
                      <a:pt x="2123188" y="127749"/>
                    </a:moveTo>
                    <a:cubicBezTo>
                      <a:pt x="2092187" y="127749"/>
                      <a:pt x="2067056" y="152880"/>
                      <a:pt x="2067056" y="183881"/>
                    </a:cubicBezTo>
                    <a:cubicBezTo>
                      <a:pt x="2067056" y="214882"/>
                      <a:pt x="2092187" y="240013"/>
                      <a:pt x="2123188" y="240013"/>
                    </a:cubicBezTo>
                    <a:cubicBezTo>
                      <a:pt x="2154189" y="240013"/>
                      <a:pt x="2179320" y="214882"/>
                      <a:pt x="2179320" y="183881"/>
                    </a:cubicBezTo>
                    <a:cubicBezTo>
                      <a:pt x="2179320" y="152880"/>
                      <a:pt x="2154189" y="127749"/>
                      <a:pt x="2123188" y="127749"/>
                    </a:cubicBezTo>
                    <a:close/>
                    <a:moveTo>
                      <a:pt x="1803836" y="127749"/>
                    </a:moveTo>
                    <a:cubicBezTo>
                      <a:pt x="1772835" y="127749"/>
                      <a:pt x="1747704" y="152880"/>
                      <a:pt x="1747704" y="183881"/>
                    </a:cubicBezTo>
                    <a:cubicBezTo>
                      <a:pt x="1747704" y="214882"/>
                      <a:pt x="1772835" y="240013"/>
                      <a:pt x="1803836" y="240013"/>
                    </a:cubicBezTo>
                    <a:cubicBezTo>
                      <a:pt x="1834837" y="240013"/>
                      <a:pt x="1859968" y="214882"/>
                      <a:pt x="1859968" y="183881"/>
                    </a:cubicBezTo>
                    <a:cubicBezTo>
                      <a:pt x="1859968" y="152880"/>
                      <a:pt x="1834837" y="127749"/>
                      <a:pt x="1803836" y="127749"/>
                    </a:cubicBezTo>
                    <a:close/>
                    <a:moveTo>
                      <a:pt x="1484484" y="127749"/>
                    </a:moveTo>
                    <a:cubicBezTo>
                      <a:pt x="1453483" y="127749"/>
                      <a:pt x="1428352" y="152880"/>
                      <a:pt x="1428352" y="183881"/>
                    </a:cubicBezTo>
                    <a:cubicBezTo>
                      <a:pt x="1428352" y="214882"/>
                      <a:pt x="1453483" y="240013"/>
                      <a:pt x="1484484" y="240013"/>
                    </a:cubicBezTo>
                    <a:cubicBezTo>
                      <a:pt x="1515485" y="240013"/>
                      <a:pt x="1540616" y="214882"/>
                      <a:pt x="1540616" y="183881"/>
                    </a:cubicBezTo>
                    <a:cubicBezTo>
                      <a:pt x="1540616" y="152880"/>
                      <a:pt x="1515485" y="127749"/>
                      <a:pt x="1484484" y="127749"/>
                    </a:cubicBezTo>
                    <a:close/>
                    <a:moveTo>
                      <a:pt x="1165131" y="127749"/>
                    </a:moveTo>
                    <a:cubicBezTo>
                      <a:pt x="1134130" y="127749"/>
                      <a:pt x="1108999" y="152880"/>
                      <a:pt x="1108999" y="183881"/>
                    </a:cubicBezTo>
                    <a:cubicBezTo>
                      <a:pt x="1108999" y="214882"/>
                      <a:pt x="1134130" y="240013"/>
                      <a:pt x="1165131" y="240013"/>
                    </a:cubicBezTo>
                    <a:cubicBezTo>
                      <a:pt x="1196132" y="240013"/>
                      <a:pt x="1221263" y="214882"/>
                      <a:pt x="1221263" y="183881"/>
                    </a:cubicBezTo>
                    <a:cubicBezTo>
                      <a:pt x="1221263" y="152880"/>
                      <a:pt x="1196132" y="127749"/>
                      <a:pt x="1165131" y="127749"/>
                    </a:cubicBezTo>
                    <a:close/>
                    <a:moveTo>
                      <a:pt x="845779" y="127749"/>
                    </a:moveTo>
                    <a:cubicBezTo>
                      <a:pt x="814778" y="127749"/>
                      <a:pt x="789647" y="152880"/>
                      <a:pt x="789647" y="183881"/>
                    </a:cubicBezTo>
                    <a:cubicBezTo>
                      <a:pt x="789647" y="214882"/>
                      <a:pt x="814778" y="240013"/>
                      <a:pt x="845779" y="240013"/>
                    </a:cubicBezTo>
                    <a:cubicBezTo>
                      <a:pt x="876780" y="240013"/>
                      <a:pt x="901911" y="214882"/>
                      <a:pt x="901911" y="183881"/>
                    </a:cubicBezTo>
                    <a:cubicBezTo>
                      <a:pt x="901911" y="152880"/>
                      <a:pt x="876780" y="127749"/>
                      <a:pt x="845779" y="127749"/>
                    </a:cubicBezTo>
                    <a:close/>
                    <a:moveTo>
                      <a:pt x="526427" y="127749"/>
                    </a:moveTo>
                    <a:cubicBezTo>
                      <a:pt x="495426" y="127749"/>
                      <a:pt x="470295" y="152880"/>
                      <a:pt x="470295" y="183881"/>
                    </a:cubicBezTo>
                    <a:cubicBezTo>
                      <a:pt x="470295" y="214882"/>
                      <a:pt x="495426" y="240013"/>
                      <a:pt x="526427" y="240013"/>
                    </a:cubicBezTo>
                    <a:cubicBezTo>
                      <a:pt x="557428" y="240013"/>
                      <a:pt x="582559" y="214882"/>
                      <a:pt x="582559" y="183881"/>
                    </a:cubicBezTo>
                    <a:cubicBezTo>
                      <a:pt x="582559" y="152880"/>
                      <a:pt x="557428" y="127749"/>
                      <a:pt x="526427" y="127749"/>
                    </a:cubicBezTo>
                    <a:close/>
                    <a:moveTo>
                      <a:pt x="207075" y="127749"/>
                    </a:moveTo>
                    <a:cubicBezTo>
                      <a:pt x="176074" y="127749"/>
                      <a:pt x="150943" y="152880"/>
                      <a:pt x="150943" y="183881"/>
                    </a:cubicBezTo>
                    <a:cubicBezTo>
                      <a:pt x="150943" y="214882"/>
                      <a:pt x="176074" y="240013"/>
                      <a:pt x="207075" y="240013"/>
                    </a:cubicBezTo>
                    <a:cubicBezTo>
                      <a:pt x="238076" y="240013"/>
                      <a:pt x="263207" y="214882"/>
                      <a:pt x="263207" y="183881"/>
                    </a:cubicBezTo>
                    <a:cubicBezTo>
                      <a:pt x="263207" y="152880"/>
                      <a:pt x="238076" y="127749"/>
                      <a:pt x="207075" y="127749"/>
                    </a:cubicBezTo>
                    <a:close/>
                    <a:moveTo>
                      <a:pt x="2123188" y="71617"/>
                    </a:moveTo>
                    <a:cubicBezTo>
                      <a:pt x="2185190" y="71617"/>
                      <a:pt x="2235452" y="121879"/>
                      <a:pt x="2235452" y="183881"/>
                    </a:cubicBezTo>
                    <a:cubicBezTo>
                      <a:pt x="2235452" y="245883"/>
                      <a:pt x="2185190" y="296145"/>
                      <a:pt x="2123188" y="296145"/>
                    </a:cubicBezTo>
                    <a:cubicBezTo>
                      <a:pt x="2061186" y="296145"/>
                      <a:pt x="2010924" y="245883"/>
                      <a:pt x="2010924" y="183881"/>
                    </a:cubicBezTo>
                    <a:cubicBezTo>
                      <a:pt x="2010924" y="121879"/>
                      <a:pt x="2061186" y="71617"/>
                      <a:pt x="2123188" y="71617"/>
                    </a:cubicBezTo>
                    <a:close/>
                    <a:moveTo>
                      <a:pt x="1803836" y="71617"/>
                    </a:moveTo>
                    <a:cubicBezTo>
                      <a:pt x="1865838" y="71617"/>
                      <a:pt x="1916100" y="121879"/>
                      <a:pt x="1916100" y="183881"/>
                    </a:cubicBezTo>
                    <a:cubicBezTo>
                      <a:pt x="1916100" y="245883"/>
                      <a:pt x="1865838" y="296145"/>
                      <a:pt x="1803836" y="296145"/>
                    </a:cubicBezTo>
                    <a:cubicBezTo>
                      <a:pt x="1741834" y="296145"/>
                      <a:pt x="1691572" y="245883"/>
                      <a:pt x="1691572" y="183881"/>
                    </a:cubicBezTo>
                    <a:cubicBezTo>
                      <a:pt x="1691572" y="121879"/>
                      <a:pt x="1741834" y="71617"/>
                      <a:pt x="1803836" y="71617"/>
                    </a:cubicBezTo>
                    <a:close/>
                    <a:moveTo>
                      <a:pt x="1484484" y="71617"/>
                    </a:moveTo>
                    <a:cubicBezTo>
                      <a:pt x="1546486" y="71617"/>
                      <a:pt x="1596748" y="121879"/>
                      <a:pt x="1596748" y="183881"/>
                    </a:cubicBezTo>
                    <a:cubicBezTo>
                      <a:pt x="1596748" y="245883"/>
                      <a:pt x="1546486" y="296145"/>
                      <a:pt x="1484484" y="296145"/>
                    </a:cubicBezTo>
                    <a:cubicBezTo>
                      <a:pt x="1422482" y="296145"/>
                      <a:pt x="1372220" y="245883"/>
                      <a:pt x="1372220" y="183881"/>
                    </a:cubicBezTo>
                    <a:cubicBezTo>
                      <a:pt x="1372220" y="121879"/>
                      <a:pt x="1422482" y="71617"/>
                      <a:pt x="1484484" y="71617"/>
                    </a:cubicBezTo>
                    <a:close/>
                    <a:moveTo>
                      <a:pt x="1165131" y="71617"/>
                    </a:moveTo>
                    <a:cubicBezTo>
                      <a:pt x="1227133" y="71617"/>
                      <a:pt x="1277395" y="121879"/>
                      <a:pt x="1277395" y="183881"/>
                    </a:cubicBezTo>
                    <a:cubicBezTo>
                      <a:pt x="1277395" y="245883"/>
                      <a:pt x="1227133" y="296145"/>
                      <a:pt x="1165131" y="296145"/>
                    </a:cubicBezTo>
                    <a:cubicBezTo>
                      <a:pt x="1103129" y="296145"/>
                      <a:pt x="1052867" y="245883"/>
                      <a:pt x="1052867" y="183881"/>
                    </a:cubicBezTo>
                    <a:cubicBezTo>
                      <a:pt x="1052867" y="121879"/>
                      <a:pt x="1103129" y="71617"/>
                      <a:pt x="1165131" y="71617"/>
                    </a:cubicBezTo>
                    <a:close/>
                    <a:moveTo>
                      <a:pt x="845779" y="71617"/>
                    </a:moveTo>
                    <a:cubicBezTo>
                      <a:pt x="907781" y="71617"/>
                      <a:pt x="958043" y="121879"/>
                      <a:pt x="958043" y="183881"/>
                    </a:cubicBezTo>
                    <a:cubicBezTo>
                      <a:pt x="958043" y="245883"/>
                      <a:pt x="907781" y="296145"/>
                      <a:pt x="845779" y="296145"/>
                    </a:cubicBezTo>
                    <a:cubicBezTo>
                      <a:pt x="783777" y="296145"/>
                      <a:pt x="733515" y="245883"/>
                      <a:pt x="733515" y="183881"/>
                    </a:cubicBezTo>
                    <a:cubicBezTo>
                      <a:pt x="733515" y="121879"/>
                      <a:pt x="783777" y="71617"/>
                      <a:pt x="845779" y="71617"/>
                    </a:cubicBezTo>
                    <a:close/>
                    <a:moveTo>
                      <a:pt x="526427" y="71617"/>
                    </a:moveTo>
                    <a:cubicBezTo>
                      <a:pt x="588429" y="71617"/>
                      <a:pt x="638691" y="121879"/>
                      <a:pt x="638691" y="183881"/>
                    </a:cubicBezTo>
                    <a:cubicBezTo>
                      <a:pt x="638691" y="245883"/>
                      <a:pt x="588429" y="296145"/>
                      <a:pt x="526427" y="296145"/>
                    </a:cubicBezTo>
                    <a:cubicBezTo>
                      <a:pt x="464425" y="296145"/>
                      <a:pt x="414163" y="245883"/>
                      <a:pt x="414163" y="183881"/>
                    </a:cubicBezTo>
                    <a:cubicBezTo>
                      <a:pt x="414163" y="121879"/>
                      <a:pt x="464425" y="71617"/>
                      <a:pt x="526427" y="71617"/>
                    </a:cubicBezTo>
                    <a:close/>
                    <a:moveTo>
                      <a:pt x="207075" y="71617"/>
                    </a:moveTo>
                    <a:cubicBezTo>
                      <a:pt x="269077" y="71617"/>
                      <a:pt x="319339" y="121879"/>
                      <a:pt x="319339" y="183881"/>
                    </a:cubicBezTo>
                    <a:cubicBezTo>
                      <a:pt x="319339" y="245883"/>
                      <a:pt x="269077" y="296145"/>
                      <a:pt x="207075" y="296145"/>
                    </a:cubicBezTo>
                    <a:cubicBezTo>
                      <a:pt x="145073" y="296145"/>
                      <a:pt x="94811" y="245883"/>
                      <a:pt x="94811" y="183881"/>
                    </a:cubicBezTo>
                    <a:cubicBezTo>
                      <a:pt x="94811" y="121879"/>
                      <a:pt x="145073" y="71617"/>
                      <a:pt x="207075" y="71617"/>
                    </a:cubicBezTo>
                    <a:close/>
                    <a:moveTo>
                      <a:pt x="182844" y="45713"/>
                    </a:moveTo>
                    <a:cubicBezTo>
                      <a:pt x="107560" y="45713"/>
                      <a:pt x="46530" y="106743"/>
                      <a:pt x="46530" y="182027"/>
                    </a:cubicBezTo>
                    <a:cubicBezTo>
                      <a:pt x="46530" y="257311"/>
                      <a:pt x="107560" y="318341"/>
                      <a:pt x="182844" y="318341"/>
                    </a:cubicBezTo>
                    <a:lnTo>
                      <a:pt x="2141502" y="318341"/>
                    </a:lnTo>
                    <a:cubicBezTo>
                      <a:pt x="2216786" y="318341"/>
                      <a:pt x="2277816" y="257311"/>
                      <a:pt x="2277816" y="182027"/>
                    </a:cubicBezTo>
                    <a:cubicBezTo>
                      <a:pt x="2277816" y="106743"/>
                      <a:pt x="2216786" y="45713"/>
                      <a:pt x="2141502" y="45713"/>
                    </a:cubicBezTo>
                    <a:close/>
                    <a:moveTo>
                      <a:pt x="182027" y="0"/>
                    </a:moveTo>
                    <a:lnTo>
                      <a:pt x="2142319" y="0"/>
                    </a:lnTo>
                    <a:cubicBezTo>
                      <a:pt x="2242850" y="0"/>
                      <a:pt x="2324346" y="81496"/>
                      <a:pt x="2324346" y="182027"/>
                    </a:cubicBezTo>
                    <a:cubicBezTo>
                      <a:pt x="2324346" y="282558"/>
                      <a:pt x="2242850" y="364054"/>
                      <a:pt x="2142319" y="364054"/>
                    </a:cubicBezTo>
                    <a:lnTo>
                      <a:pt x="182027" y="364054"/>
                    </a:lnTo>
                    <a:cubicBezTo>
                      <a:pt x="81496" y="364054"/>
                      <a:pt x="0" y="282558"/>
                      <a:pt x="0" y="182027"/>
                    </a:cubicBezTo>
                    <a:cubicBezTo>
                      <a:pt x="0" y="81496"/>
                      <a:pt x="81496" y="0"/>
                      <a:pt x="18202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ADB85E0D-77C0-42D2-A763-0354BBDBEB66}"/>
                  </a:ext>
                </a:extLst>
              </p:cNvPr>
              <p:cNvSpPr/>
              <p:nvPr/>
            </p:nvSpPr>
            <p:spPr>
              <a:xfrm>
                <a:off x="9989592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936B0D0-8F2D-4912-9E46-94B4803D81C1}"/>
                  </a:ext>
                </a:extLst>
              </p:cNvPr>
              <p:cNvSpPr/>
              <p:nvPr/>
            </p:nvSpPr>
            <p:spPr>
              <a:xfrm>
                <a:off x="10235066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30AC55D1-B8C4-4080-B38B-D7C2F1F0607F}"/>
                  </a:ext>
                </a:extLst>
              </p:cNvPr>
              <p:cNvSpPr/>
              <p:nvPr/>
            </p:nvSpPr>
            <p:spPr>
              <a:xfrm>
                <a:off x="10480540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4D7AA0F0-09F8-46B6-9D40-4B497746F0B7}"/>
                  </a:ext>
                </a:extLst>
              </p:cNvPr>
              <p:cNvSpPr/>
              <p:nvPr/>
            </p:nvSpPr>
            <p:spPr>
              <a:xfrm>
                <a:off x="9498644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5D9DF4D2-DCFE-43B3-8CD5-249459F3686D}"/>
                  </a:ext>
                </a:extLst>
              </p:cNvPr>
              <p:cNvSpPr/>
              <p:nvPr/>
            </p:nvSpPr>
            <p:spPr>
              <a:xfrm>
                <a:off x="9744118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3208B3D-69AB-4F94-BC93-5D3478080EDD}"/>
                </a:ext>
              </a:extLst>
            </p:cNvPr>
            <p:cNvSpPr/>
            <p:nvPr/>
          </p:nvSpPr>
          <p:spPr>
            <a:xfrm>
              <a:off x="9838978" y="2985792"/>
              <a:ext cx="505789" cy="372334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34078E9-072C-4806-8E3F-308FB06607B4}"/>
              </a:ext>
            </a:extLst>
          </p:cNvPr>
          <p:cNvGrpSpPr/>
          <p:nvPr/>
        </p:nvGrpSpPr>
        <p:grpSpPr>
          <a:xfrm>
            <a:off x="474483" y="4515789"/>
            <a:ext cx="3415480" cy="1885954"/>
            <a:chOff x="673432" y="3320684"/>
            <a:chExt cx="3807801" cy="210258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FA5A4FC-D420-416F-9653-23F9C95577AB}"/>
                </a:ext>
              </a:extLst>
            </p:cNvPr>
            <p:cNvGrpSpPr/>
            <p:nvPr/>
          </p:nvGrpSpPr>
          <p:grpSpPr>
            <a:xfrm>
              <a:off x="1029933" y="3320684"/>
              <a:ext cx="2110921" cy="1718271"/>
              <a:chOff x="624232" y="4555242"/>
              <a:chExt cx="1251694" cy="1018868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6EC2A0D-21C1-46BD-B2A4-0382E4C5610F}"/>
                  </a:ext>
                </a:extLst>
              </p:cNvPr>
              <p:cNvSpPr/>
              <p:nvPr/>
            </p:nvSpPr>
            <p:spPr>
              <a:xfrm>
                <a:off x="666360" y="4595146"/>
                <a:ext cx="1209566" cy="72424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ounded Rectangle 3">
                <a:extLst>
                  <a:ext uri="{FF2B5EF4-FFF2-40B4-BE49-F238E27FC236}">
                    <a16:creationId xmlns:a16="http://schemas.microsoft.com/office/drawing/2014/main" id="{89FA070D-1F6C-41F6-B5E9-6F299CDCBEE7}"/>
                  </a:ext>
                </a:extLst>
              </p:cNvPr>
              <p:cNvSpPr/>
              <p:nvPr/>
            </p:nvSpPr>
            <p:spPr>
              <a:xfrm>
                <a:off x="624232" y="4555242"/>
                <a:ext cx="1251694" cy="1018868"/>
              </a:xfrm>
              <a:custGeom>
                <a:avLst/>
                <a:gdLst/>
                <a:ahLst/>
                <a:cxnLst/>
                <a:rect l="l" t="t" r="r" b="b"/>
                <a:pathLst>
                  <a:path w="2481182" h="2019660">
                    <a:moveTo>
                      <a:pt x="1240591" y="1481245"/>
                    </a:moveTo>
                    <a:cubicBezTo>
                      <a:pt x="1201062" y="1481245"/>
                      <a:pt x="1169018" y="1511885"/>
                      <a:pt x="1169018" y="1549682"/>
                    </a:cubicBezTo>
                    <a:cubicBezTo>
                      <a:pt x="1169018" y="1587479"/>
                      <a:pt x="1201062" y="1618119"/>
                      <a:pt x="1240591" y="1618119"/>
                    </a:cubicBezTo>
                    <a:cubicBezTo>
                      <a:pt x="1280120" y="1618119"/>
                      <a:pt x="1312164" y="1587479"/>
                      <a:pt x="1312164" y="1549682"/>
                    </a:cubicBezTo>
                    <a:cubicBezTo>
                      <a:pt x="1312164" y="1511885"/>
                      <a:pt x="1280120" y="1481245"/>
                      <a:pt x="1240591" y="1481245"/>
                    </a:cubicBezTo>
                    <a:close/>
                    <a:moveTo>
                      <a:pt x="95430" y="81527"/>
                    </a:moveTo>
                    <a:lnTo>
                      <a:pt x="95430" y="91249"/>
                    </a:lnTo>
                    <a:lnTo>
                      <a:pt x="95430" y="1336786"/>
                    </a:lnTo>
                    <a:lnTo>
                      <a:pt x="95430" y="1414360"/>
                    </a:lnTo>
                    <a:lnTo>
                      <a:pt x="2385752" y="1414360"/>
                    </a:lnTo>
                    <a:lnTo>
                      <a:pt x="2385752" y="1336786"/>
                    </a:lnTo>
                    <a:lnTo>
                      <a:pt x="2385752" y="91249"/>
                    </a:lnTo>
                    <a:lnTo>
                      <a:pt x="2385752" y="81527"/>
                    </a:lnTo>
                    <a:close/>
                    <a:moveTo>
                      <a:pt x="82232" y="0"/>
                    </a:moveTo>
                    <a:lnTo>
                      <a:pt x="2398950" y="0"/>
                    </a:lnTo>
                    <a:cubicBezTo>
                      <a:pt x="2444366" y="0"/>
                      <a:pt x="2481182" y="33399"/>
                      <a:pt x="2481182" y="74597"/>
                    </a:cubicBezTo>
                    <a:lnTo>
                      <a:pt x="2481182" y="1613510"/>
                    </a:lnTo>
                    <a:cubicBezTo>
                      <a:pt x="2481182" y="1654709"/>
                      <a:pt x="2444366" y="1688107"/>
                      <a:pt x="2398950" y="1688107"/>
                    </a:cubicBezTo>
                    <a:lnTo>
                      <a:pt x="1569038" y="1688107"/>
                    </a:lnTo>
                    <a:lnTo>
                      <a:pt x="1643796" y="1974036"/>
                    </a:lnTo>
                    <a:lnTo>
                      <a:pt x="1876791" y="1974036"/>
                    </a:lnTo>
                    <a:cubicBezTo>
                      <a:pt x="1881184" y="1974036"/>
                      <a:pt x="1884744" y="1977440"/>
                      <a:pt x="1884744" y="1981640"/>
                    </a:cubicBezTo>
                    <a:lnTo>
                      <a:pt x="1884744" y="2012056"/>
                    </a:lnTo>
                    <a:cubicBezTo>
                      <a:pt x="1884744" y="2016256"/>
                      <a:pt x="1881184" y="2019660"/>
                      <a:pt x="1876791" y="2019660"/>
                    </a:cubicBezTo>
                    <a:lnTo>
                      <a:pt x="604391" y="2019660"/>
                    </a:lnTo>
                    <a:cubicBezTo>
                      <a:pt x="599998" y="2019660"/>
                      <a:pt x="596438" y="2016256"/>
                      <a:pt x="596438" y="2012056"/>
                    </a:cubicBezTo>
                    <a:lnTo>
                      <a:pt x="596438" y="1981640"/>
                    </a:lnTo>
                    <a:cubicBezTo>
                      <a:pt x="596438" y="1977440"/>
                      <a:pt x="599998" y="1974036"/>
                      <a:pt x="604391" y="1974036"/>
                    </a:cubicBezTo>
                    <a:lnTo>
                      <a:pt x="837388" y="1974036"/>
                    </a:lnTo>
                    <a:lnTo>
                      <a:pt x="912145" y="1688107"/>
                    </a:lnTo>
                    <a:lnTo>
                      <a:pt x="82232" y="1688107"/>
                    </a:lnTo>
                    <a:cubicBezTo>
                      <a:pt x="36817" y="1688107"/>
                      <a:pt x="0" y="1654709"/>
                      <a:pt x="0" y="1613510"/>
                    </a:cubicBezTo>
                    <a:lnTo>
                      <a:pt x="0" y="74597"/>
                    </a:lnTo>
                    <a:cubicBezTo>
                      <a:pt x="0" y="33399"/>
                      <a:pt x="36817" y="0"/>
                      <a:pt x="822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70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6636562-E3DD-4334-8C44-35F3720E15CC}"/>
                </a:ext>
              </a:extLst>
            </p:cNvPr>
            <p:cNvGrpSpPr/>
            <p:nvPr/>
          </p:nvGrpSpPr>
          <p:grpSpPr>
            <a:xfrm>
              <a:off x="2329083" y="4166272"/>
              <a:ext cx="2152150" cy="1190855"/>
              <a:chOff x="1390145" y="5064676"/>
              <a:chExt cx="1488856" cy="823833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F140DC3-AB13-487D-A33D-D35A77B2EE04}"/>
                  </a:ext>
                </a:extLst>
              </p:cNvPr>
              <p:cNvSpPr/>
              <p:nvPr/>
            </p:nvSpPr>
            <p:spPr>
              <a:xfrm>
                <a:off x="1566250" y="5064676"/>
                <a:ext cx="1140736" cy="7242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rapezoid 18">
                <a:extLst>
                  <a:ext uri="{FF2B5EF4-FFF2-40B4-BE49-F238E27FC236}">
                    <a16:creationId xmlns:a16="http://schemas.microsoft.com/office/drawing/2014/main" id="{5024784D-5779-4454-B481-B8E94FB67BF3}"/>
                  </a:ext>
                </a:extLst>
              </p:cNvPr>
              <p:cNvSpPr/>
              <p:nvPr/>
            </p:nvSpPr>
            <p:spPr>
              <a:xfrm rot="10800000">
                <a:off x="1390145" y="5064676"/>
                <a:ext cx="1488856" cy="823833"/>
              </a:xfrm>
              <a:custGeom>
                <a:avLst/>
                <a:gdLst/>
                <a:ahLst/>
                <a:cxnLst/>
                <a:rect l="l" t="t" r="r" b="b"/>
                <a:pathLst>
                  <a:path w="2513902" h="1391026">
                    <a:moveTo>
                      <a:pt x="1390337" y="97116"/>
                    </a:moveTo>
                    <a:lnTo>
                      <a:pt x="1390337" y="72919"/>
                    </a:lnTo>
                    <a:lnTo>
                      <a:pt x="1123565" y="72919"/>
                    </a:lnTo>
                    <a:lnTo>
                      <a:pt x="1123565" y="97116"/>
                    </a:lnTo>
                    <a:close/>
                    <a:moveTo>
                      <a:pt x="2178715" y="1323989"/>
                    </a:moveTo>
                    <a:lnTo>
                      <a:pt x="2178715" y="217871"/>
                    </a:lnTo>
                    <a:lnTo>
                      <a:pt x="335187" y="217871"/>
                    </a:lnTo>
                    <a:lnTo>
                      <a:pt x="335187" y="1323989"/>
                    </a:lnTo>
                    <a:close/>
                    <a:moveTo>
                      <a:pt x="2190205" y="1391026"/>
                    </a:moveTo>
                    <a:lnTo>
                      <a:pt x="323696" y="1391026"/>
                    </a:lnTo>
                    <a:cubicBezTo>
                      <a:pt x="293019" y="1391026"/>
                      <a:pt x="268149" y="1366157"/>
                      <a:pt x="268149" y="1335479"/>
                    </a:cubicBezTo>
                    <a:lnTo>
                      <a:pt x="268149" y="117315"/>
                    </a:lnTo>
                    <a:lnTo>
                      <a:pt x="0" y="117315"/>
                    </a:lnTo>
                    <a:lnTo>
                      <a:pt x="0" y="50278"/>
                    </a:lnTo>
                    <a:lnTo>
                      <a:pt x="65286" y="0"/>
                    </a:lnTo>
                    <a:lnTo>
                      <a:pt x="2448616" y="0"/>
                    </a:lnTo>
                    <a:lnTo>
                      <a:pt x="2513902" y="50278"/>
                    </a:lnTo>
                    <a:lnTo>
                      <a:pt x="2513902" y="117315"/>
                    </a:lnTo>
                    <a:lnTo>
                      <a:pt x="2245752" y="117315"/>
                    </a:lnTo>
                    <a:lnTo>
                      <a:pt x="2245752" y="1335479"/>
                    </a:lnTo>
                    <a:cubicBezTo>
                      <a:pt x="2245752" y="1366157"/>
                      <a:pt x="2220883" y="1391026"/>
                      <a:pt x="2190205" y="139102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76A74B9-4F9B-4C3B-BFCF-18A552F94E2A}"/>
                </a:ext>
              </a:extLst>
            </p:cNvPr>
            <p:cNvGrpSpPr/>
            <p:nvPr/>
          </p:nvGrpSpPr>
          <p:grpSpPr>
            <a:xfrm>
              <a:off x="673432" y="4224352"/>
              <a:ext cx="1006075" cy="1198919"/>
              <a:chOff x="1699280" y="761094"/>
              <a:chExt cx="2317220" cy="2761384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03E7B25-7DD9-4F32-BB71-66E28E2213DA}"/>
                  </a:ext>
                </a:extLst>
              </p:cNvPr>
              <p:cNvSpPr/>
              <p:nvPr/>
            </p:nvSpPr>
            <p:spPr>
              <a:xfrm>
                <a:off x="1899852" y="761094"/>
                <a:ext cx="1477799" cy="229169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ounded Rectangle 12">
                <a:extLst>
                  <a:ext uri="{FF2B5EF4-FFF2-40B4-BE49-F238E27FC236}">
                    <a16:creationId xmlns:a16="http://schemas.microsoft.com/office/drawing/2014/main" id="{7DC24C70-27B3-4B19-B57D-671BF56C6B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9280" y="761094"/>
                <a:ext cx="2317220" cy="2761384"/>
              </a:xfrm>
              <a:custGeom>
                <a:avLst/>
                <a:gdLst/>
                <a:ahLst/>
                <a:cxnLst/>
                <a:rect l="l" t="t" r="r" b="b"/>
                <a:pathLst>
                  <a:path w="3312367" h="3947283">
                    <a:moveTo>
                      <a:pt x="2537615" y="3705909"/>
                    </a:moveTo>
                    <a:cubicBezTo>
                      <a:pt x="2512344" y="3705909"/>
                      <a:pt x="2491857" y="3726396"/>
                      <a:pt x="2491857" y="3751667"/>
                    </a:cubicBezTo>
                    <a:cubicBezTo>
                      <a:pt x="2491857" y="3776938"/>
                      <a:pt x="2512344" y="3797425"/>
                      <a:pt x="2537615" y="3797425"/>
                    </a:cubicBezTo>
                    <a:lnTo>
                      <a:pt x="2762175" y="3797425"/>
                    </a:lnTo>
                    <a:cubicBezTo>
                      <a:pt x="2787446" y="3797425"/>
                      <a:pt x="2807933" y="3776938"/>
                      <a:pt x="2807933" y="3751667"/>
                    </a:cubicBezTo>
                    <a:cubicBezTo>
                      <a:pt x="2807933" y="3726396"/>
                      <a:pt x="2787446" y="3705909"/>
                      <a:pt x="2762175" y="3705909"/>
                    </a:cubicBezTo>
                    <a:close/>
                    <a:moveTo>
                      <a:pt x="1141114" y="3408594"/>
                    </a:moveTo>
                    <a:cubicBezTo>
                      <a:pt x="1097903" y="3408594"/>
                      <a:pt x="1062874" y="3443623"/>
                      <a:pt x="1062874" y="3486834"/>
                    </a:cubicBezTo>
                    <a:cubicBezTo>
                      <a:pt x="1062874" y="3530045"/>
                      <a:pt x="1097903" y="3565073"/>
                      <a:pt x="1141114" y="3565073"/>
                    </a:cubicBezTo>
                    <a:lnTo>
                      <a:pt x="1525078" y="3565074"/>
                    </a:lnTo>
                    <a:cubicBezTo>
                      <a:pt x="1568289" y="3565074"/>
                      <a:pt x="1603318" y="3530045"/>
                      <a:pt x="1603318" y="3486834"/>
                    </a:cubicBezTo>
                    <a:lnTo>
                      <a:pt x="1603319" y="3486834"/>
                    </a:lnTo>
                    <a:cubicBezTo>
                      <a:pt x="1603319" y="3443623"/>
                      <a:pt x="1568290" y="3408594"/>
                      <a:pt x="1525079" y="3408594"/>
                    </a:cubicBezTo>
                    <a:close/>
                    <a:moveTo>
                      <a:pt x="2129393" y="1705414"/>
                    </a:moveTo>
                    <a:lnTo>
                      <a:pt x="2129393" y="3580170"/>
                    </a:lnTo>
                    <a:lnTo>
                      <a:pt x="3126216" y="3580170"/>
                    </a:lnTo>
                    <a:lnTo>
                      <a:pt x="3126216" y="1705414"/>
                    </a:lnTo>
                    <a:close/>
                    <a:moveTo>
                      <a:pt x="2481193" y="1533789"/>
                    </a:moveTo>
                    <a:cubicBezTo>
                      <a:pt x="2462682" y="1533789"/>
                      <a:pt x="2447676" y="1548795"/>
                      <a:pt x="2447676" y="1567306"/>
                    </a:cubicBezTo>
                    <a:lnTo>
                      <a:pt x="2447676" y="1572258"/>
                    </a:lnTo>
                    <a:cubicBezTo>
                      <a:pt x="2447676" y="1590769"/>
                      <a:pt x="2462682" y="1605775"/>
                      <a:pt x="2481193" y="1605775"/>
                    </a:cubicBezTo>
                    <a:lnTo>
                      <a:pt x="2774415" y="1605775"/>
                    </a:lnTo>
                    <a:cubicBezTo>
                      <a:pt x="2792926" y="1605775"/>
                      <a:pt x="2807932" y="1590769"/>
                      <a:pt x="2807932" y="1572258"/>
                    </a:cubicBezTo>
                    <a:lnTo>
                      <a:pt x="2807932" y="1567306"/>
                    </a:lnTo>
                    <a:cubicBezTo>
                      <a:pt x="2807932" y="1548795"/>
                      <a:pt x="2792926" y="1533789"/>
                      <a:pt x="2774415" y="1533789"/>
                    </a:cubicBezTo>
                    <a:close/>
                    <a:moveTo>
                      <a:pt x="2113478" y="1418392"/>
                    </a:moveTo>
                    <a:lnTo>
                      <a:pt x="3142130" y="1418392"/>
                    </a:lnTo>
                    <a:cubicBezTo>
                      <a:pt x="3236149" y="1418392"/>
                      <a:pt x="3312367" y="1494610"/>
                      <a:pt x="3312367" y="1588629"/>
                    </a:cubicBezTo>
                    <a:lnTo>
                      <a:pt x="3312367" y="3777046"/>
                    </a:lnTo>
                    <a:cubicBezTo>
                      <a:pt x="3312367" y="3871065"/>
                      <a:pt x="3236149" y="3947283"/>
                      <a:pt x="3142130" y="3947283"/>
                    </a:cubicBezTo>
                    <a:lnTo>
                      <a:pt x="2113478" y="3947283"/>
                    </a:lnTo>
                    <a:cubicBezTo>
                      <a:pt x="2019459" y="3947283"/>
                      <a:pt x="1943241" y="3871065"/>
                      <a:pt x="1943241" y="3777046"/>
                    </a:cubicBezTo>
                    <a:lnTo>
                      <a:pt x="1943241" y="1588629"/>
                    </a:lnTo>
                    <a:cubicBezTo>
                      <a:pt x="1943241" y="1494610"/>
                      <a:pt x="2019459" y="1418392"/>
                      <a:pt x="2113478" y="1418392"/>
                    </a:cubicBezTo>
                    <a:close/>
                    <a:moveTo>
                      <a:pt x="1006317" y="157391"/>
                    </a:moveTo>
                    <a:cubicBezTo>
                      <a:pt x="987806" y="157391"/>
                      <a:pt x="972800" y="172397"/>
                      <a:pt x="972800" y="190908"/>
                    </a:cubicBezTo>
                    <a:lnTo>
                      <a:pt x="972800" y="195860"/>
                    </a:lnTo>
                    <a:cubicBezTo>
                      <a:pt x="972800" y="214371"/>
                      <a:pt x="987806" y="229377"/>
                      <a:pt x="1006317" y="229377"/>
                    </a:cubicBezTo>
                    <a:lnTo>
                      <a:pt x="1659876" y="229377"/>
                    </a:lnTo>
                    <a:cubicBezTo>
                      <a:pt x="1678387" y="229377"/>
                      <a:pt x="1693393" y="214371"/>
                      <a:pt x="1693393" y="195860"/>
                    </a:cubicBezTo>
                    <a:lnTo>
                      <a:pt x="1693393" y="190908"/>
                    </a:lnTo>
                    <a:cubicBezTo>
                      <a:pt x="1693393" y="172397"/>
                      <a:pt x="1678387" y="157391"/>
                      <a:pt x="1659876" y="157391"/>
                    </a:cubicBezTo>
                    <a:close/>
                    <a:moveTo>
                      <a:pt x="264780" y="0"/>
                    </a:moveTo>
                    <a:lnTo>
                      <a:pt x="2401413" y="0"/>
                    </a:lnTo>
                    <a:cubicBezTo>
                      <a:pt x="2547647" y="0"/>
                      <a:pt x="2666193" y="118546"/>
                      <a:pt x="2666193" y="264780"/>
                    </a:cubicBezTo>
                    <a:lnTo>
                      <a:pt x="2666193" y="1345374"/>
                    </a:lnTo>
                    <a:lnTo>
                      <a:pt x="2369517" y="1345374"/>
                    </a:lnTo>
                    <a:lnTo>
                      <a:pt x="2369517" y="366783"/>
                    </a:lnTo>
                    <a:lnTo>
                      <a:pt x="296676" y="366783"/>
                    </a:lnTo>
                    <a:lnTo>
                      <a:pt x="296676" y="3219873"/>
                    </a:lnTo>
                    <a:lnTo>
                      <a:pt x="1867527" y="3219873"/>
                    </a:lnTo>
                    <a:lnTo>
                      <a:pt x="1867527" y="3778374"/>
                    </a:lnTo>
                    <a:lnTo>
                      <a:pt x="264780" y="3778374"/>
                    </a:lnTo>
                    <a:cubicBezTo>
                      <a:pt x="118546" y="3778374"/>
                      <a:pt x="0" y="3659828"/>
                      <a:pt x="0" y="3513594"/>
                    </a:cubicBezTo>
                    <a:lnTo>
                      <a:pt x="0" y="264780"/>
                    </a:lnTo>
                    <a:cubicBezTo>
                      <a:pt x="0" y="118546"/>
                      <a:pt x="118546" y="0"/>
                      <a:pt x="2647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BE08CEC-6CF7-4D87-A051-E3DB836B2919}"/>
                  </a:ext>
                </a:extLst>
              </p:cNvPr>
              <p:cNvSpPr/>
              <p:nvPr/>
            </p:nvSpPr>
            <p:spPr>
              <a:xfrm>
                <a:off x="3176358" y="1922377"/>
                <a:ext cx="752845" cy="141974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61AD442-6EED-44D8-A802-2A52C34FA0A2}"/>
                </a:ext>
              </a:extLst>
            </p:cNvPr>
            <p:cNvSpPr/>
            <p:nvPr/>
          </p:nvSpPr>
          <p:spPr>
            <a:xfrm>
              <a:off x="1637274" y="3572148"/>
              <a:ext cx="921134" cy="678088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8572506-EF11-4D67-8618-E2C5E7307F51}"/>
              </a:ext>
            </a:extLst>
          </p:cNvPr>
          <p:cNvGrpSpPr/>
          <p:nvPr/>
        </p:nvGrpSpPr>
        <p:grpSpPr>
          <a:xfrm>
            <a:off x="4036680" y="4281581"/>
            <a:ext cx="1369281" cy="1983194"/>
            <a:chOff x="5456098" y="3249895"/>
            <a:chExt cx="1473869" cy="2134674"/>
          </a:xfrm>
        </p:grpSpPr>
        <p:grpSp>
          <p:nvGrpSpPr>
            <p:cNvPr id="55" name="Graphic 37">
              <a:extLst>
                <a:ext uri="{FF2B5EF4-FFF2-40B4-BE49-F238E27FC236}">
                  <a16:creationId xmlns:a16="http://schemas.microsoft.com/office/drawing/2014/main" id="{99F2E973-FC48-462B-8DE9-C2CE36C87C07}"/>
                </a:ext>
              </a:extLst>
            </p:cNvPr>
            <p:cNvGrpSpPr/>
            <p:nvPr/>
          </p:nvGrpSpPr>
          <p:grpSpPr>
            <a:xfrm>
              <a:off x="5456098" y="3249895"/>
              <a:ext cx="1473869" cy="2134674"/>
              <a:chOff x="9804491" y="2080139"/>
              <a:chExt cx="1249528" cy="1809750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48AE6C78-A5CF-4E44-86F9-0166F9A72706}"/>
                  </a:ext>
                </a:extLst>
              </p:cNvPr>
              <p:cNvSpPr/>
              <p:nvPr/>
            </p:nvSpPr>
            <p:spPr>
              <a:xfrm>
                <a:off x="9857679" y="2296357"/>
                <a:ext cx="657225" cy="390525"/>
              </a:xfrm>
              <a:custGeom>
                <a:avLst/>
                <a:gdLst>
                  <a:gd name="connsiteX0" fmla="*/ 558641 w 657225"/>
                  <a:gd name="connsiteY0" fmla="*/ 7144 h 390525"/>
                  <a:gd name="connsiteX1" fmla="*/ 7144 w 657225"/>
                  <a:gd name="connsiteY1" fmla="*/ 382429 h 390525"/>
                  <a:gd name="connsiteX2" fmla="*/ 220504 w 657225"/>
                  <a:gd name="connsiteY2" fmla="*/ 390049 h 390525"/>
                  <a:gd name="connsiteX3" fmla="*/ 651986 w 657225"/>
                  <a:gd name="connsiteY3" fmla="*/ 100489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7225" h="390525">
                    <a:moveTo>
                      <a:pt x="558641" y="7144"/>
                    </a:moveTo>
                    <a:lnTo>
                      <a:pt x="7144" y="382429"/>
                    </a:lnTo>
                    <a:lnTo>
                      <a:pt x="220504" y="390049"/>
                    </a:lnTo>
                    <a:lnTo>
                      <a:pt x="651986" y="100489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D10B0167-1787-4BA7-9519-DC39E5ECD602}"/>
                  </a:ext>
                </a:extLst>
              </p:cNvPr>
              <p:cNvSpPr/>
              <p:nvPr/>
            </p:nvSpPr>
            <p:spPr>
              <a:xfrm>
                <a:off x="10478709" y="2080139"/>
                <a:ext cx="371475" cy="171450"/>
              </a:xfrm>
              <a:custGeom>
                <a:avLst/>
                <a:gdLst>
                  <a:gd name="connsiteX0" fmla="*/ 7144 w 371475"/>
                  <a:gd name="connsiteY0" fmla="*/ 145256 h 171450"/>
                  <a:gd name="connsiteX1" fmla="*/ 90011 w 371475"/>
                  <a:gd name="connsiteY1" fmla="*/ 32861 h 171450"/>
                  <a:gd name="connsiteX2" fmla="*/ 250984 w 371475"/>
                  <a:gd name="connsiteY2" fmla="*/ 7144 h 171450"/>
                  <a:gd name="connsiteX3" fmla="*/ 361474 w 371475"/>
                  <a:gd name="connsiteY3" fmla="*/ 103346 h 171450"/>
                  <a:gd name="connsiteX4" fmla="*/ 367189 w 371475"/>
                  <a:gd name="connsiteY4" fmla="*/ 139541 h 171450"/>
                  <a:gd name="connsiteX5" fmla="*/ 343376 w 371475"/>
                  <a:gd name="connsiteY5" fmla="*/ 143351 h 171450"/>
                  <a:gd name="connsiteX6" fmla="*/ 234791 w 371475"/>
                  <a:gd name="connsiteY6" fmla="*/ 58579 h 171450"/>
                  <a:gd name="connsiteX7" fmla="*/ 117634 w 371475"/>
                  <a:gd name="connsiteY7" fmla="*/ 76676 h 171450"/>
                  <a:gd name="connsiteX8" fmla="*/ 58579 w 371475"/>
                  <a:gd name="connsiteY8" fmla="*/ 167164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1475" h="171450">
                    <a:moveTo>
                      <a:pt x="7144" y="145256"/>
                    </a:moveTo>
                    <a:lnTo>
                      <a:pt x="90011" y="32861"/>
                    </a:lnTo>
                    <a:lnTo>
                      <a:pt x="250984" y="7144"/>
                    </a:lnTo>
                    <a:lnTo>
                      <a:pt x="361474" y="103346"/>
                    </a:lnTo>
                    <a:lnTo>
                      <a:pt x="367189" y="139541"/>
                    </a:lnTo>
                    <a:lnTo>
                      <a:pt x="343376" y="143351"/>
                    </a:lnTo>
                    <a:lnTo>
                      <a:pt x="234791" y="58579"/>
                    </a:lnTo>
                    <a:lnTo>
                      <a:pt x="117634" y="76676"/>
                    </a:lnTo>
                    <a:lnTo>
                      <a:pt x="58579" y="167164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ACEBD87-798F-44AF-A907-3E56FC323B75}"/>
                  </a:ext>
                </a:extLst>
              </p:cNvPr>
              <p:cNvSpPr/>
              <p:nvPr/>
            </p:nvSpPr>
            <p:spPr>
              <a:xfrm>
                <a:off x="10508237" y="2276354"/>
                <a:ext cx="361950" cy="200025"/>
              </a:xfrm>
              <a:custGeom>
                <a:avLst/>
                <a:gdLst>
                  <a:gd name="connsiteX0" fmla="*/ 7144 w 361950"/>
                  <a:gd name="connsiteY0" fmla="*/ 114776 h 200025"/>
                  <a:gd name="connsiteX1" fmla="*/ 120491 w 361950"/>
                  <a:gd name="connsiteY1" fmla="*/ 194786 h 200025"/>
                  <a:gd name="connsiteX2" fmla="*/ 281464 w 361950"/>
                  <a:gd name="connsiteY2" fmla="*/ 169069 h 200025"/>
                  <a:gd name="connsiteX3" fmla="*/ 355759 w 361950"/>
                  <a:gd name="connsiteY3" fmla="*/ 43339 h 200025"/>
                  <a:gd name="connsiteX4" fmla="*/ 350044 w 361950"/>
                  <a:gd name="connsiteY4" fmla="*/ 7144 h 200025"/>
                  <a:gd name="connsiteX5" fmla="*/ 327184 w 361950"/>
                  <a:gd name="connsiteY5" fmla="*/ 10954 h 200025"/>
                  <a:gd name="connsiteX6" fmla="*/ 250031 w 361950"/>
                  <a:gd name="connsiteY6" fmla="*/ 125254 h 200025"/>
                  <a:gd name="connsiteX7" fmla="*/ 132874 w 361950"/>
                  <a:gd name="connsiteY7" fmla="*/ 144304 h 200025"/>
                  <a:gd name="connsiteX8" fmla="*/ 48101 w 361950"/>
                  <a:gd name="connsiteY8" fmla="*/ 77629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1950" h="200025">
                    <a:moveTo>
                      <a:pt x="7144" y="114776"/>
                    </a:moveTo>
                    <a:lnTo>
                      <a:pt x="120491" y="194786"/>
                    </a:lnTo>
                    <a:lnTo>
                      <a:pt x="281464" y="169069"/>
                    </a:lnTo>
                    <a:lnTo>
                      <a:pt x="355759" y="43339"/>
                    </a:lnTo>
                    <a:lnTo>
                      <a:pt x="350044" y="7144"/>
                    </a:lnTo>
                    <a:lnTo>
                      <a:pt x="327184" y="10954"/>
                    </a:lnTo>
                    <a:lnTo>
                      <a:pt x="250031" y="125254"/>
                    </a:lnTo>
                    <a:lnTo>
                      <a:pt x="132874" y="144304"/>
                    </a:lnTo>
                    <a:lnTo>
                      <a:pt x="48101" y="77629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52EE6511-D3F4-4A9C-B4D7-111719FA1C4E}"/>
                  </a:ext>
                </a:extLst>
              </p:cNvPr>
              <p:cNvSpPr/>
              <p:nvPr/>
            </p:nvSpPr>
            <p:spPr>
              <a:xfrm>
                <a:off x="9804491" y="2617867"/>
                <a:ext cx="1190625" cy="561975"/>
              </a:xfrm>
              <a:custGeom>
                <a:avLst/>
                <a:gdLst>
                  <a:gd name="connsiteX0" fmla="*/ 1037597 w 1190625"/>
                  <a:gd name="connsiteY0" fmla="*/ 429536 h 561975"/>
                  <a:gd name="connsiteX1" fmla="*/ 1146182 w 1190625"/>
                  <a:gd name="connsiteY1" fmla="*/ 340953 h 561975"/>
                  <a:gd name="connsiteX2" fmla="*/ 1179519 w 1190625"/>
                  <a:gd name="connsiteY2" fmla="*/ 350478 h 561975"/>
                  <a:gd name="connsiteX3" fmla="*/ 1187139 w 1190625"/>
                  <a:gd name="connsiteY3" fmla="*/ 328571 h 561975"/>
                  <a:gd name="connsiteX4" fmla="*/ 167012 w 1190625"/>
                  <a:gd name="connsiteY4" fmla="*/ 13293 h 561975"/>
                  <a:gd name="connsiteX5" fmla="*/ 13659 w 1190625"/>
                  <a:gd name="connsiteY5" fmla="*/ 90446 h 561975"/>
                  <a:gd name="connsiteX6" fmla="*/ 90812 w 1190625"/>
                  <a:gd name="connsiteY6" fmla="*/ 244751 h 561975"/>
                  <a:gd name="connsiteX7" fmla="*/ 1111892 w 1190625"/>
                  <a:gd name="connsiteY7" fmla="*/ 560028 h 561975"/>
                  <a:gd name="connsiteX8" fmla="*/ 1119512 w 1190625"/>
                  <a:gd name="connsiteY8" fmla="*/ 537168 h 561975"/>
                  <a:gd name="connsiteX9" fmla="*/ 1037597 w 1190625"/>
                  <a:gd name="connsiteY9" fmla="*/ 429536 h 561975"/>
                  <a:gd name="connsiteX10" fmla="*/ 153677 w 1190625"/>
                  <a:gd name="connsiteY10" fmla="*/ 163788 h 561975"/>
                  <a:gd name="connsiteX11" fmla="*/ 96527 w 1190625"/>
                  <a:gd name="connsiteY11" fmla="*/ 93303 h 561975"/>
                  <a:gd name="connsiteX12" fmla="*/ 153677 w 1190625"/>
                  <a:gd name="connsiteY12" fmla="*/ 163788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90625" h="561975">
                    <a:moveTo>
                      <a:pt x="1037597" y="429536"/>
                    </a:moveTo>
                    <a:cubicBezTo>
                      <a:pt x="1043312" y="375243"/>
                      <a:pt x="1091889" y="335238"/>
                      <a:pt x="1146182" y="340953"/>
                    </a:cubicBezTo>
                    <a:cubicBezTo>
                      <a:pt x="1158564" y="341906"/>
                      <a:pt x="1169994" y="345716"/>
                      <a:pt x="1179519" y="350478"/>
                    </a:cubicBezTo>
                    <a:lnTo>
                      <a:pt x="1187139" y="328571"/>
                    </a:lnTo>
                    <a:lnTo>
                      <a:pt x="167012" y="13293"/>
                    </a:lnTo>
                    <a:cubicBezTo>
                      <a:pt x="103194" y="-7662"/>
                      <a:pt x="34614" y="26628"/>
                      <a:pt x="13659" y="90446"/>
                    </a:cubicBezTo>
                    <a:cubicBezTo>
                      <a:pt x="-8248" y="155216"/>
                      <a:pt x="26994" y="223796"/>
                      <a:pt x="90812" y="244751"/>
                    </a:cubicBezTo>
                    <a:lnTo>
                      <a:pt x="1111892" y="560028"/>
                    </a:lnTo>
                    <a:lnTo>
                      <a:pt x="1119512" y="537168"/>
                    </a:lnTo>
                    <a:cubicBezTo>
                      <a:pt x="1068077" y="527643"/>
                      <a:pt x="1032834" y="481923"/>
                      <a:pt x="1037597" y="429536"/>
                    </a:cubicBezTo>
                    <a:close/>
                    <a:moveTo>
                      <a:pt x="153677" y="163788"/>
                    </a:moveTo>
                    <a:cubicBezTo>
                      <a:pt x="103194" y="194268"/>
                      <a:pt x="56522" y="136166"/>
                      <a:pt x="96527" y="93303"/>
                    </a:cubicBezTo>
                    <a:cubicBezTo>
                      <a:pt x="147009" y="62823"/>
                      <a:pt x="194634" y="120926"/>
                      <a:pt x="153677" y="163788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AB3950B4-404E-4673-8F4A-13CE8B0FC794}"/>
                  </a:ext>
                </a:extLst>
              </p:cNvPr>
              <p:cNvSpPr/>
              <p:nvPr/>
            </p:nvSpPr>
            <p:spPr>
              <a:xfrm>
                <a:off x="10374710" y="2194776"/>
                <a:ext cx="238125" cy="238125"/>
              </a:xfrm>
              <a:custGeom>
                <a:avLst/>
                <a:gdLst>
                  <a:gd name="connsiteX0" fmla="*/ 102790 w 238125"/>
                  <a:gd name="connsiteY0" fmla="*/ 8493 h 238125"/>
                  <a:gd name="connsiteX1" fmla="*/ 8493 w 238125"/>
                  <a:gd name="connsiteY1" fmla="*/ 138985 h 238125"/>
                  <a:gd name="connsiteX2" fmla="*/ 138985 w 238125"/>
                  <a:gd name="connsiteY2" fmla="*/ 233283 h 238125"/>
                  <a:gd name="connsiteX3" fmla="*/ 233283 w 238125"/>
                  <a:gd name="connsiteY3" fmla="*/ 102790 h 238125"/>
                  <a:gd name="connsiteX4" fmla="*/ 102790 w 238125"/>
                  <a:gd name="connsiteY4" fmla="*/ 8493 h 238125"/>
                  <a:gd name="connsiteX5" fmla="*/ 128508 w 238125"/>
                  <a:gd name="connsiteY5" fmla="*/ 164703 h 238125"/>
                  <a:gd name="connsiteX6" fmla="*/ 78025 w 238125"/>
                  <a:gd name="connsiteY6" fmla="*/ 128508 h 238125"/>
                  <a:gd name="connsiteX7" fmla="*/ 114220 w 238125"/>
                  <a:gd name="connsiteY7" fmla="*/ 78025 h 238125"/>
                  <a:gd name="connsiteX8" fmla="*/ 164703 w 238125"/>
                  <a:gd name="connsiteY8" fmla="*/ 114220 h 238125"/>
                  <a:gd name="connsiteX9" fmla="*/ 128508 w 238125"/>
                  <a:gd name="connsiteY9" fmla="*/ 164703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8125" h="238125">
                    <a:moveTo>
                      <a:pt x="102790" y="8493"/>
                    </a:moveTo>
                    <a:cubicBezTo>
                      <a:pt x="40878" y="18018"/>
                      <a:pt x="-1032" y="77073"/>
                      <a:pt x="8493" y="138985"/>
                    </a:cubicBezTo>
                    <a:cubicBezTo>
                      <a:pt x="18018" y="200898"/>
                      <a:pt x="77073" y="242808"/>
                      <a:pt x="138985" y="233283"/>
                    </a:cubicBezTo>
                    <a:cubicBezTo>
                      <a:pt x="200898" y="223758"/>
                      <a:pt x="242808" y="164703"/>
                      <a:pt x="233283" y="102790"/>
                    </a:cubicBezTo>
                    <a:cubicBezTo>
                      <a:pt x="222805" y="40878"/>
                      <a:pt x="164703" y="-1032"/>
                      <a:pt x="102790" y="8493"/>
                    </a:cubicBezTo>
                    <a:close/>
                    <a:moveTo>
                      <a:pt x="128508" y="164703"/>
                    </a:moveTo>
                    <a:cubicBezTo>
                      <a:pt x="104695" y="168513"/>
                      <a:pt x="81835" y="152320"/>
                      <a:pt x="78025" y="128508"/>
                    </a:cubicBezTo>
                    <a:cubicBezTo>
                      <a:pt x="74215" y="104695"/>
                      <a:pt x="90408" y="81835"/>
                      <a:pt x="114220" y="78025"/>
                    </a:cubicBezTo>
                    <a:cubicBezTo>
                      <a:pt x="138033" y="74215"/>
                      <a:pt x="160893" y="90408"/>
                      <a:pt x="164703" y="114220"/>
                    </a:cubicBezTo>
                    <a:cubicBezTo>
                      <a:pt x="169465" y="138033"/>
                      <a:pt x="152320" y="160893"/>
                      <a:pt x="128508" y="1647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05A1DAE-A5DE-4E1C-ABAC-37A20330B4FE}"/>
                  </a:ext>
                </a:extLst>
              </p:cNvPr>
              <p:cNvSpPr/>
              <p:nvPr/>
            </p:nvSpPr>
            <p:spPr>
              <a:xfrm>
                <a:off x="10444419" y="2915839"/>
                <a:ext cx="609600" cy="666750"/>
              </a:xfrm>
              <a:custGeom>
                <a:avLst/>
                <a:gdLst>
                  <a:gd name="connsiteX0" fmla="*/ 564356 w 609600"/>
                  <a:gd name="connsiteY0" fmla="*/ 35362 h 666750"/>
                  <a:gd name="connsiteX1" fmla="*/ 392906 w 609600"/>
                  <a:gd name="connsiteY1" fmla="*/ 50602 h 666750"/>
                  <a:gd name="connsiteX2" fmla="*/ 7144 w 609600"/>
                  <a:gd name="connsiteY2" fmla="*/ 512564 h 666750"/>
                  <a:gd name="connsiteX3" fmla="*/ 193834 w 609600"/>
                  <a:gd name="connsiteY3" fmla="*/ 668774 h 666750"/>
                  <a:gd name="connsiteX4" fmla="*/ 579596 w 609600"/>
                  <a:gd name="connsiteY4" fmla="*/ 206812 h 666750"/>
                  <a:gd name="connsiteX5" fmla="*/ 564356 w 609600"/>
                  <a:gd name="connsiteY5" fmla="*/ 35362 h 666750"/>
                  <a:gd name="connsiteX6" fmla="*/ 497681 w 609600"/>
                  <a:gd name="connsiteY6" fmla="*/ 168712 h 666750"/>
                  <a:gd name="connsiteX7" fmla="*/ 450056 w 609600"/>
                  <a:gd name="connsiteY7" fmla="*/ 128707 h 666750"/>
                  <a:gd name="connsiteX8" fmla="*/ 490061 w 609600"/>
                  <a:gd name="connsiteY8" fmla="*/ 81082 h 666750"/>
                  <a:gd name="connsiteX9" fmla="*/ 537686 w 609600"/>
                  <a:gd name="connsiteY9" fmla="*/ 121087 h 666750"/>
                  <a:gd name="connsiteX10" fmla="*/ 497681 w 609600"/>
                  <a:gd name="connsiteY10" fmla="*/ 168712 h 66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09600" h="666750">
                    <a:moveTo>
                      <a:pt x="564356" y="35362"/>
                    </a:moveTo>
                    <a:cubicBezTo>
                      <a:pt x="512921" y="-7501"/>
                      <a:pt x="436721" y="-833"/>
                      <a:pt x="392906" y="50602"/>
                    </a:cubicBezTo>
                    <a:lnTo>
                      <a:pt x="7144" y="512564"/>
                    </a:lnTo>
                    <a:lnTo>
                      <a:pt x="193834" y="668774"/>
                    </a:lnTo>
                    <a:lnTo>
                      <a:pt x="579596" y="206812"/>
                    </a:lnTo>
                    <a:cubicBezTo>
                      <a:pt x="623411" y="155377"/>
                      <a:pt x="615791" y="78224"/>
                      <a:pt x="564356" y="35362"/>
                    </a:cubicBezTo>
                    <a:close/>
                    <a:moveTo>
                      <a:pt x="497681" y="168712"/>
                    </a:moveTo>
                    <a:cubicBezTo>
                      <a:pt x="473869" y="170617"/>
                      <a:pt x="451961" y="153472"/>
                      <a:pt x="450056" y="128707"/>
                    </a:cubicBezTo>
                    <a:cubicBezTo>
                      <a:pt x="448151" y="104894"/>
                      <a:pt x="465296" y="82987"/>
                      <a:pt x="490061" y="81082"/>
                    </a:cubicBezTo>
                    <a:cubicBezTo>
                      <a:pt x="513874" y="79177"/>
                      <a:pt x="535781" y="96322"/>
                      <a:pt x="537686" y="121087"/>
                    </a:cubicBezTo>
                    <a:cubicBezTo>
                      <a:pt x="539591" y="145852"/>
                      <a:pt x="522446" y="166807"/>
                      <a:pt x="497681" y="168712"/>
                    </a:cubicBezTo>
                    <a:close/>
                  </a:path>
                </a:pathLst>
              </a:custGeom>
              <a:solidFill>
                <a:srgbClr val="575A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8430859E-7F98-4CB7-B56E-700300D167BE}"/>
                  </a:ext>
                </a:extLst>
              </p:cNvPr>
              <p:cNvSpPr/>
              <p:nvPr/>
            </p:nvSpPr>
            <p:spPr>
              <a:xfrm>
                <a:off x="10100567" y="3350774"/>
                <a:ext cx="590550" cy="476250"/>
              </a:xfrm>
              <a:custGeom>
                <a:avLst/>
                <a:gdLst>
                  <a:gd name="connsiteX0" fmla="*/ 558641 w 590550"/>
                  <a:gd name="connsiteY0" fmla="*/ 470059 h 476250"/>
                  <a:gd name="connsiteX1" fmla="*/ 37624 w 590550"/>
                  <a:gd name="connsiteY1" fmla="*/ 470059 h 476250"/>
                  <a:gd name="connsiteX2" fmla="*/ 7144 w 590550"/>
                  <a:gd name="connsiteY2" fmla="*/ 439579 h 476250"/>
                  <a:gd name="connsiteX3" fmla="*/ 7144 w 590550"/>
                  <a:gd name="connsiteY3" fmla="*/ 98584 h 476250"/>
                  <a:gd name="connsiteX4" fmla="*/ 98584 w 590550"/>
                  <a:gd name="connsiteY4" fmla="*/ 7144 h 476250"/>
                  <a:gd name="connsiteX5" fmla="*/ 498634 w 590550"/>
                  <a:gd name="connsiteY5" fmla="*/ 7144 h 476250"/>
                  <a:gd name="connsiteX6" fmla="*/ 590074 w 590550"/>
                  <a:gd name="connsiteY6" fmla="*/ 98584 h 476250"/>
                  <a:gd name="connsiteX7" fmla="*/ 590074 w 590550"/>
                  <a:gd name="connsiteY7" fmla="*/ 440531 h 476250"/>
                  <a:gd name="connsiteX8" fmla="*/ 558641 w 590550"/>
                  <a:gd name="connsiteY8" fmla="*/ 470059 h 47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0550" h="476250">
                    <a:moveTo>
                      <a:pt x="558641" y="470059"/>
                    </a:moveTo>
                    <a:lnTo>
                      <a:pt x="37624" y="470059"/>
                    </a:lnTo>
                    <a:cubicBezTo>
                      <a:pt x="20479" y="470059"/>
                      <a:pt x="7144" y="456724"/>
                      <a:pt x="7144" y="439579"/>
                    </a:cubicBezTo>
                    <a:lnTo>
                      <a:pt x="7144" y="98584"/>
                    </a:lnTo>
                    <a:cubicBezTo>
                      <a:pt x="7144" y="48101"/>
                      <a:pt x="48101" y="7144"/>
                      <a:pt x="98584" y="7144"/>
                    </a:cubicBezTo>
                    <a:lnTo>
                      <a:pt x="498634" y="7144"/>
                    </a:lnTo>
                    <a:cubicBezTo>
                      <a:pt x="549116" y="7144"/>
                      <a:pt x="590074" y="48101"/>
                      <a:pt x="590074" y="98584"/>
                    </a:cubicBezTo>
                    <a:lnTo>
                      <a:pt x="590074" y="440531"/>
                    </a:lnTo>
                    <a:cubicBezTo>
                      <a:pt x="589121" y="456724"/>
                      <a:pt x="574834" y="470059"/>
                      <a:pt x="558641" y="470059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D80F6996-A091-4A7D-AD32-3B0EC4DFC23C}"/>
                  </a:ext>
                </a:extLst>
              </p:cNvPr>
              <p:cNvSpPr/>
              <p:nvPr/>
            </p:nvSpPr>
            <p:spPr>
              <a:xfrm>
                <a:off x="10029129" y="3756539"/>
                <a:ext cx="742950" cy="133350"/>
              </a:xfrm>
              <a:custGeom>
                <a:avLst/>
                <a:gdLst>
                  <a:gd name="connsiteX0" fmla="*/ 711994 w 742950"/>
                  <a:gd name="connsiteY0" fmla="*/ 129064 h 133350"/>
                  <a:gd name="connsiteX1" fmla="*/ 37624 w 742950"/>
                  <a:gd name="connsiteY1" fmla="*/ 129064 h 133350"/>
                  <a:gd name="connsiteX2" fmla="*/ 7144 w 742950"/>
                  <a:gd name="connsiteY2" fmla="*/ 98584 h 133350"/>
                  <a:gd name="connsiteX3" fmla="*/ 7144 w 742950"/>
                  <a:gd name="connsiteY3" fmla="*/ 98584 h 133350"/>
                  <a:gd name="connsiteX4" fmla="*/ 98584 w 742950"/>
                  <a:gd name="connsiteY4" fmla="*/ 7144 h 133350"/>
                  <a:gd name="connsiteX5" fmla="*/ 651986 w 742950"/>
                  <a:gd name="connsiteY5" fmla="*/ 7144 h 133350"/>
                  <a:gd name="connsiteX6" fmla="*/ 743426 w 742950"/>
                  <a:gd name="connsiteY6" fmla="*/ 98584 h 133350"/>
                  <a:gd name="connsiteX7" fmla="*/ 743426 w 742950"/>
                  <a:gd name="connsiteY7" fmla="*/ 98584 h 133350"/>
                  <a:gd name="connsiteX8" fmla="*/ 711994 w 742950"/>
                  <a:gd name="connsiteY8" fmla="*/ 129064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42950" h="133350">
                    <a:moveTo>
                      <a:pt x="711994" y="129064"/>
                    </a:moveTo>
                    <a:lnTo>
                      <a:pt x="37624" y="129064"/>
                    </a:lnTo>
                    <a:cubicBezTo>
                      <a:pt x="20479" y="129064"/>
                      <a:pt x="7144" y="115729"/>
                      <a:pt x="7144" y="98584"/>
                    </a:cubicBezTo>
                    <a:lnTo>
                      <a:pt x="7144" y="98584"/>
                    </a:lnTo>
                    <a:cubicBezTo>
                      <a:pt x="7144" y="48101"/>
                      <a:pt x="48101" y="7144"/>
                      <a:pt x="98584" y="7144"/>
                    </a:cubicBezTo>
                    <a:lnTo>
                      <a:pt x="651986" y="7144"/>
                    </a:lnTo>
                    <a:cubicBezTo>
                      <a:pt x="702469" y="7144"/>
                      <a:pt x="743426" y="48101"/>
                      <a:pt x="743426" y="98584"/>
                    </a:cubicBezTo>
                    <a:lnTo>
                      <a:pt x="743426" y="98584"/>
                    </a:lnTo>
                    <a:cubicBezTo>
                      <a:pt x="742474" y="115729"/>
                      <a:pt x="729139" y="129064"/>
                      <a:pt x="711994" y="12906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02F8D10D-6569-4E72-B249-CDBCF564E142}"/>
                  </a:ext>
                </a:extLst>
              </p:cNvPr>
              <p:cNvSpPr/>
              <p:nvPr/>
            </p:nvSpPr>
            <p:spPr>
              <a:xfrm>
                <a:off x="10545384" y="3403162"/>
                <a:ext cx="95250" cy="95250"/>
              </a:xfrm>
              <a:custGeom>
                <a:avLst/>
                <a:gdLst>
                  <a:gd name="connsiteX0" fmla="*/ 94774 w 95250"/>
                  <a:gd name="connsiteY0" fmla="*/ 50959 h 95250"/>
                  <a:gd name="connsiteX1" fmla="*/ 50959 w 95250"/>
                  <a:gd name="connsiteY1" fmla="*/ 94774 h 95250"/>
                  <a:gd name="connsiteX2" fmla="*/ 7144 w 95250"/>
                  <a:gd name="connsiteY2" fmla="*/ 50959 h 95250"/>
                  <a:gd name="connsiteX3" fmla="*/ 50959 w 95250"/>
                  <a:gd name="connsiteY3" fmla="*/ 7144 h 95250"/>
                  <a:gd name="connsiteX4" fmla="*/ 94774 w 95250"/>
                  <a:gd name="connsiteY4" fmla="*/ 5095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4774" y="50959"/>
                    </a:move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7146" y="7144"/>
                      <a:pt x="50959" y="7144"/>
                    </a:cubicBezTo>
                    <a:cubicBezTo>
                      <a:pt x="74771" y="7144"/>
                      <a:pt x="94774" y="27146"/>
                      <a:pt x="94774" y="5095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199537C-713A-485D-90FC-E27D8EC777DB}"/>
                </a:ext>
              </a:extLst>
            </p:cNvPr>
            <p:cNvSpPr/>
            <p:nvPr/>
          </p:nvSpPr>
          <p:spPr>
            <a:xfrm>
              <a:off x="5756927" y="3906027"/>
              <a:ext cx="921134" cy="678088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B8BC7BC-BF58-402E-9A69-AA9226DE7CAA}"/>
              </a:ext>
            </a:extLst>
          </p:cNvPr>
          <p:cNvGrpSpPr/>
          <p:nvPr/>
        </p:nvGrpSpPr>
        <p:grpSpPr>
          <a:xfrm>
            <a:off x="6635130" y="1130415"/>
            <a:ext cx="1000609" cy="465288"/>
            <a:chOff x="7729280" y="2195997"/>
            <a:chExt cx="2143740" cy="996849"/>
          </a:xfrm>
          <a:solidFill>
            <a:schemeClr val="accent6"/>
          </a:solidFill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A081543-B9FF-49B1-8EEF-ABDF5438EDCD}"/>
                </a:ext>
              </a:extLst>
            </p:cNvPr>
            <p:cNvSpPr/>
            <p:nvPr/>
          </p:nvSpPr>
          <p:spPr>
            <a:xfrm>
              <a:off x="7729280" y="2195997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75D1FAA-C13F-4A6B-BA37-7704CFB7ADCD}"/>
                </a:ext>
              </a:extLst>
            </p:cNvPr>
            <p:cNvSpPr/>
            <p:nvPr/>
          </p:nvSpPr>
          <p:spPr>
            <a:xfrm>
              <a:off x="8421007" y="2543552"/>
              <a:ext cx="443936" cy="326800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FCA5AD93-33BD-4CC6-B1E2-E81221FE1A47}"/>
              </a:ext>
            </a:extLst>
          </p:cNvPr>
          <p:cNvGrpSpPr/>
          <p:nvPr/>
        </p:nvGrpSpPr>
        <p:grpSpPr>
          <a:xfrm>
            <a:off x="257286" y="1460716"/>
            <a:ext cx="2149690" cy="2174436"/>
            <a:chOff x="398105" y="1056729"/>
            <a:chExt cx="3095529" cy="3131164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B47A7E1-A22A-4B3F-9FE5-3A3A01D58538}"/>
                </a:ext>
              </a:extLst>
            </p:cNvPr>
            <p:cNvGrpSpPr/>
            <p:nvPr/>
          </p:nvGrpSpPr>
          <p:grpSpPr>
            <a:xfrm>
              <a:off x="398105" y="1056729"/>
              <a:ext cx="3095529" cy="3131164"/>
              <a:chOff x="369152" y="1617134"/>
              <a:chExt cx="3546035" cy="3586857"/>
            </a:xfrm>
            <a:solidFill>
              <a:schemeClr val="accent6"/>
            </a:solidFill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667A063-1160-40C1-8C8E-4018BDB59960}"/>
                  </a:ext>
                </a:extLst>
              </p:cNvPr>
              <p:cNvGrpSpPr/>
              <p:nvPr/>
            </p:nvGrpSpPr>
            <p:grpSpPr>
              <a:xfrm>
                <a:off x="926950" y="1617134"/>
                <a:ext cx="2049224" cy="852218"/>
                <a:chOff x="926950" y="1617134"/>
                <a:chExt cx="2049224" cy="852218"/>
              </a:xfrm>
              <a:grpFill/>
            </p:grpSpPr>
            <p:sp>
              <p:nvSpPr>
                <p:cNvPr id="90" name="Rectangle 14">
                  <a:extLst>
                    <a:ext uri="{FF2B5EF4-FFF2-40B4-BE49-F238E27FC236}">
                      <a16:creationId xmlns:a16="http://schemas.microsoft.com/office/drawing/2014/main" id="{2D593987-AAC1-4218-B196-FA66DF07DABF}"/>
                    </a:ext>
                  </a:extLst>
                </p:cNvPr>
                <p:cNvSpPr/>
                <p:nvPr/>
              </p:nvSpPr>
              <p:spPr>
                <a:xfrm rot="19949266">
                  <a:off x="1199615" y="1717912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91" name="Right Triangle 13">
                  <a:extLst>
                    <a:ext uri="{FF2B5EF4-FFF2-40B4-BE49-F238E27FC236}">
                      <a16:creationId xmlns:a16="http://schemas.microsoft.com/office/drawing/2014/main" id="{625FDC05-6379-46E1-B6E3-74172108A0D6}"/>
                    </a:ext>
                  </a:extLst>
                </p:cNvPr>
                <p:cNvSpPr/>
                <p:nvPr/>
              </p:nvSpPr>
              <p:spPr>
                <a:xfrm>
                  <a:off x="1823542" y="1617134"/>
                  <a:ext cx="504056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32" h="3921971">
                      <a:moveTo>
                        <a:pt x="3379043" y="3254688"/>
                      </a:moveTo>
                      <a:lnTo>
                        <a:pt x="3379043" y="3462328"/>
                      </a:lnTo>
                      <a:lnTo>
                        <a:pt x="3628183" y="3462328"/>
                      </a:lnTo>
                      <a:lnTo>
                        <a:pt x="3628183" y="3254688"/>
                      </a:lnTo>
                      <a:close/>
                      <a:moveTo>
                        <a:pt x="2945132" y="3254688"/>
                      </a:moveTo>
                      <a:lnTo>
                        <a:pt x="2945132" y="3462328"/>
                      </a:lnTo>
                      <a:lnTo>
                        <a:pt x="3194272" y="3462328"/>
                      </a:lnTo>
                      <a:lnTo>
                        <a:pt x="3194272" y="3254688"/>
                      </a:lnTo>
                      <a:close/>
                      <a:moveTo>
                        <a:pt x="2514947" y="3254688"/>
                      </a:moveTo>
                      <a:lnTo>
                        <a:pt x="2514947" y="3462328"/>
                      </a:lnTo>
                      <a:lnTo>
                        <a:pt x="2764087" y="3462328"/>
                      </a:lnTo>
                      <a:lnTo>
                        <a:pt x="2764087" y="3254688"/>
                      </a:lnTo>
                      <a:close/>
                      <a:moveTo>
                        <a:pt x="3379043" y="2864535"/>
                      </a:moveTo>
                      <a:lnTo>
                        <a:pt x="3379043" y="3072175"/>
                      </a:lnTo>
                      <a:lnTo>
                        <a:pt x="3628183" y="3072175"/>
                      </a:lnTo>
                      <a:lnTo>
                        <a:pt x="3628183" y="2864535"/>
                      </a:lnTo>
                      <a:close/>
                      <a:moveTo>
                        <a:pt x="2945132" y="2864535"/>
                      </a:moveTo>
                      <a:lnTo>
                        <a:pt x="2945132" y="3072175"/>
                      </a:lnTo>
                      <a:lnTo>
                        <a:pt x="3194272" y="3072175"/>
                      </a:lnTo>
                      <a:lnTo>
                        <a:pt x="3194272" y="2864535"/>
                      </a:lnTo>
                      <a:close/>
                      <a:moveTo>
                        <a:pt x="2514947" y="2864535"/>
                      </a:moveTo>
                      <a:lnTo>
                        <a:pt x="2514947" y="3072175"/>
                      </a:lnTo>
                      <a:lnTo>
                        <a:pt x="2764087" y="3072175"/>
                      </a:lnTo>
                      <a:lnTo>
                        <a:pt x="2764087" y="2864535"/>
                      </a:lnTo>
                      <a:close/>
                      <a:moveTo>
                        <a:pt x="1945832" y="2577619"/>
                      </a:moveTo>
                      <a:lnTo>
                        <a:pt x="1945832" y="2937659"/>
                      </a:lnTo>
                      <a:lnTo>
                        <a:pt x="2124754" y="2937659"/>
                      </a:lnTo>
                      <a:lnTo>
                        <a:pt x="2124754" y="2577619"/>
                      </a:lnTo>
                      <a:close/>
                      <a:moveTo>
                        <a:pt x="1531681" y="2577619"/>
                      </a:moveTo>
                      <a:lnTo>
                        <a:pt x="1531681" y="2937659"/>
                      </a:lnTo>
                      <a:lnTo>
                        <a:pt x="1710603" y="2937659"/>
                      </a:lnTo>
                      <a:lnTo>
                        <a:pt x="1710603" y="2577619"/>
                      </a:lnTo>
                      <a:close/>
                      <a:moveTo>
                        <a:pt x="1117528" y="2577619"/>
                      </a:moveTo>
                      <a:lnTo>
                        <a:pt x="1117528" y="2937659"/>
                      </a:lnTo>
                      <a:lnTo>
                        <a:pt x="1296450" y="2937659"/>
                      </a:lnTo>
                      <a:lnTo>
                        <a:pt x="1296450" y="2577619"/>
                      </a:lnTo>
                      <a:close/>
                      <a:moveTo>
                        <a:pt x="703375" y="2577619"/>
                      </a:moveTo>
                      <a:lnTo>
                        <a:pt x="703375" y="2937659"/>
                      </a:lnTo>
                      <a:lnTo>
                        <a:pt x="882297" y="2937659"/>
                      </a:lnTo>
                      <a:lnTo>
                        <a:pt x="882297" y="2577619"/>
                      </a:lnTo>
                      <a:close/>
                      <a:moveTo>
                        <a:pt x="289222" y="2577619"/>
                      </a:moveTo>
                      <a:lnTo>
                        <a:pt x="289222" y="2937659"/>
                      </a:lnTo>
                      <a:lnTo>
                        <a:pt x="468144" y="2937659"/>
                      </a:lnTo>
                      <a:lnTo>
                        <a:pt x="468144" y="2577619"/>
                      </a:lnTo>
                      <a:close/>
                      <a:moveTo>
                        <a:pt x="3379043" y="2474382"/>
                      </a:moveTo>
                      <a:lnTo>
                        <a:pt x="3379043" y="2682022"/>
                      </a:lnTo>
                      <a:lnTo>
                        <a:pt x="3628183" y="2682022"/>
                      </a:lnTo>
                      <a:lnTo>
                        <a:pt x="3628183" y="2474382"/>
                      </a:lnTo>
                      <a:close/>
                      <a:moveTo>
                        <a:pt x="2945132" y="2474382"/>
                      </a:moveTo>
                      <a:lnTo>
                        <a:pt x="2945132" y="2682022"/>
                      </a:lnTo>
                      <a:lnTo>
                        <a:pt x="3194272" y="2682022"/>
                      </a:lnTo>
                      <a:lnTo>
                        <a:pt x="3194272" y="2474382"/>
                      </a:lnTo>
                      <a:close/>
                      <a:moveTo>
                        <a:pt x="2514947" y="2474382"/>
                      </a:moveTo>
                      <a:lnTo>
                        <a:pt x="2514947" y="2682022"/>
                      </a:lnTo>
                      <a:lnTo>
                        <a:pt x="2764087" y="2682022"/>
                      </a:lnTo>
                      <a:lnTo>
                        <a:pt x="2764087" y="2474382"/>
                      </a:lnTo>
                      <a:close/>
                      <a:moveTo>
                        <a:pt x="3379043" y="2084229"/>
                      </a:moveTo>
                      <a:lnTo>
                        <a:pt x="3379043" y="2291869"/>
                      </a:lnTo>
                      <a:lnTo>
                        <a:pt x="3628183" y="2291869"/>
                      </a:lnTo>
                      <a:lnTo>
                        <a:pt x="3628183" y="2084229"/>
                      </a:lnTo>
                      <a:close/>
                      <a:moveTo>
                        <a:pt x="2945132" y="2084229"/>
                      </a:moveTo>
                      <a:lnTo>
                        <a:pt x="2945132" y="2291869"/>
                      </a:lnTo>
                      <a:lnTo>
                        <a:pt x="3194272" y="2291869"/>
                      </a:lnTo>
                      <a:lnTo>
                        <a:pt x="3194272" y="2084229"/>
                      </a:lnTo>
                      <a:close/>
                      <a:moveTo>
                        <a:pt x="2514947" y="2084229"/>
                      </a:moveTo>
                      <a:lnTo>
                        <a:pt x="2514947" y="2291869"/>
                      </a:lnTo>
                      <a:lnTo>
                        <a:pt x="2764087" y="2291869"/>
                      </a:lnTo>
                      <a:lnTo>
                        <a:pt x="2764087" y="2084229"/>
                      </a:lnTo>
                      <a:close/>
                      <a:moveTo>
                        <a:pt x="2124144" y="1714020"/>
                      </a:moveTo>
                      <a:lnTo>
                        <a:pt x="2124144" y="2164020"/>
                      </a:lnTo>
                      <a:lnTo>
                        <a:pt x="1296144" y="2164020"/>
                      </a:lnTo>
                      <a:close/>
                      <a:moveTo>
                        <a:pt x="197090" y="609603"/>
                      </a:moveTo>
                      <a:lnTo>
                        <a:pt x="525322" y="609603"/>
                      </a:lnTo>
                      <a:lnTo>
                        <a:pt x="584058" y="2101023"/>
                      </a:lnTo>
                      <a:lnTo>
                        <a:pt x="1296144" y="1714020"/>
                      </a:lnTo>
                      <a:lnTo>
                        <a:pt x="1296144" y="2164020"/>
                      </a:lnTo>
                      <a:lnTo>
                        <a:pt x="586539" y="2164020"/>
                      </a:lnTo>
                      <a:lnTo>
                        <a:pt x="590547" y="2265787"/>
                      </a:lnTo>
                      <a:lnTo>
                        <a:pt x="2232248" y="2265787"/>
                      </a:lnTo>
                      <a:lnTo>
                        <a:pt x="2232248" y="1954513"/>
                      </a:lnTo>
                      <a:lnTo>
                        <a:pt x="2232248" y="1054513"/>
                      </a:lnTo>
                      <a:lnTo>
                        <a:pt x="3888248" y="1954513"/>
                      </a:lnTo>
                      <a:lnTo>
                        <a:pt x="3888432" y="1954513"/>
                      </a:lnTo>
                      <a:lnTo>
                        <a:pt x="3888432" y="3921971"/>
                      </a:lnTo>
                      <a:lnTo>
                        <a:pt x="2304256" y="3921971"/>
                      </a:lnTo>
                      <a:lnTo>
                        <a:pt x="2232248" y="3921971"/>
                      </a:lnTo>
                      <a:lnTo>
                        <a:pt x="772857" y="3921971"/>
                      </a:lnTo>
                      <a:lnTo>
                        <a:pt x="772857" y="3290059"/>
                      </a:lnTo>
                      <a:lnTo>
                        <a:pt x="361206" y="3290059"/>
                      </a:lnTo>
                      <a:lnTo>
                        <a:pt x="361206" y="3921971"/>
                      </a:lnTo>
                      <a:lnTo>
                        <a:pt x="0" y="3921971"/>
                      </a:lnTo>
                      <a:lnTo>
                        <a:pt x="0" y="2265787"/>
                      </a:lnTo>
                      <a:lnTo>
                        <a:pt x="131865" y="2265787"/>
                      </a:lnTo>
                      <a:close/>
                      <a:moveTo>
                        <a:pt x="929888" y="0"/>
                      </a:moveTo>
                      <a:cubicBezTo>
                        <a:pt x="1019595" y="0"/>
                        <a:pt x="1124659" y="30463"/>
                        <a:pt x="1166726" y="102575"/>
                      </a:cubicBezTo>
                      <a:cubicBezTo>
                        <a:pt x="1212070" y="48192"/>
                        <a:pt x="1255094" y="19511"/>
                        <a:pt x="1304210" y="14210"/>
                      </a:cubicBezTo>
                      <a:cubicBezTo>
                        <a:pt x="1353326" y="8909"/>
                        <a:pt x="1418945" y="35057"/>
                        <a:pt x="1461423" y="70767"/>
                      </a:cubicBezTo>
                      <a:cubicBezTo>
                        <a:pt x="1500648" y="39845"/>
                        <a:pt x="1550404" y="23049"/>
                        <a:pt x="1604082" y="23049"/>
                      </a:cubicBezTo>
                      <a:cubicBezTo>
                        <a:pt x="1692530" y="23049"/>
                        <a:pt x="1770327" y="68651"/>
                        <a:pt x="1814928" y="137833"/>
                      </a:cubicBezTo>
                      <a:cubicBezTo>
                        <a:pt x="1859765" y="69447"/>
                        <a:pt x="1937139" y="24416"/>
                        <a:pt x="2025031" y="24416"/>
                      </a:cubicBezTo>
                      <a:cubicBezTo>
                        <a:pt x="2135143" y="24416"/>
                        <a:pt x="2228747" y="95092"/>
                        <a:pt x="2261925" y="193913"/>
                      </a:cubicBezTo>
                      <a:cubicBezTo>
                        <a:pt x="2262329" y="193791"/>
                        <a:pt x="2262735" y="193790"/>
                        <a:pt x="2263140" y="193790"/>
                      </a:cubicBezTo>
                      <a:cubicBezTo>
                        <a:pt x="2402209" y="193790"/>
                        <a:pt x="2514947" y="306528"/>
                        <a:pt x="2514947" y="445597"/>
                      </a:cubicBezTo>
                      <a:cubicBezTo>
                        <a:pt x="2514947" y="584666"/>
                        <a:pt x="2402209" y="697404"/>
                        <a:pt x="2263140" y="697404"/>
                      </a:cubicBezTo>
                      <a:cubicBezTo>
                        <a:pt x="2176391" y="697404"/>
                        <a:pt x="2099888" y="653537"/>
                        <a:pt x="2054640" y="586750"/>
                      </a:cubicBezTo>
                      <a:cubicBezTo>
                        <a:pt x="2010395" y="653762"/>
                        <a:pt x="1934062" y="697404"/>
                        <a:pt x="1847535" y="697404"/>
                      </a:cubicBezTo>
                      <a:cubicBezTo>
                        <a:pt x="1789311" y="697404"/>
                        <a:pt x="1735702" y="677642"/>
                        <a:pt x="1693695" y="643630"/>
                      </a:cubicBezTo>
                      <a:cubicBezTo>
                        <a:pt x="1651689" y="677642"/>
                        <a:pt x="1598080" y="697404"/>
                        <a:pt x="1539855" y="697404"/>
                      </a:cubicBezTo>
                      <a:cubicBezTo>
                        <a:pt x="1441551" y="697404"/>
                        <a:pt x="1356403" y="641072"/>
                        <a:pt x="1315888" y="558445"/>
                      </a:cubicBezTo>
                      <a:cubicBezTo>
                        <a:pt x="1272229" y="598661"/>
                        <a:pt x="1206400" y="634839"/>
                        <a:pt x="1149712" y="622576"/>
                      </a:cubicBezTo>
                      <a:cubicBezTo>
                        <a:pt x="1096483" y="611061"/>
                        <a:pt x="1025744" y="572014"/>
                        <a:pt x="984978" y="498638"/>
                      </a:cubicBezTo>
                      <a:cubicBezTo>
                        <a:pt x="959504" y="574665"/>
                        <a:pt x="887516" y="629050"/>
                        <a:pt x="802824" y="629050"/>
                      </a:cubicBezTo>
                      <a:cubicBezTo>
                        <a:pt x="724492" y="629050"/>
                        <a:pt x="657026" y="582526"/>
                        <a:pt x="627413" y="515210"/>
                      </a:cubicBezTo>
                      <a:cubicBezTo>
                        <a:pt x="584988" y="553591"/>
                        <a:pt x="527392" y="574026"/>
                        <a:pt x="479717" y="567162"/>
                      </a:cubicBezTo>
                      <a:cubicBezTo>
                        <a:pt x="439788" y="561414"/>
                        <a:pt x="406466" y="547383"/>
                        <a:pt x="379767" y="527160"/>
                      </a:cubicBezTo>
                      <a:cubicBezTo>
                        <a:pt x="310874" y="498171"/>
                        <a:pt x="262300" y="430445"/>
                        <a:pt x="261518" y="351249"/>
                      </a:cubicBezTo>
                      <a:cubicBezTo>
                        <a:pt x="261425" y="351089"/>
                        <a:pt x="261381" y="350918"/>
                        <a:pt x="261338" y="350746"/>
                      </a:cubicBezTo>
                      <a:cubicBezTo>
                        <a:pt x="228153" y="316942"/>
                        <a:pt x="208360" y="270473"/>
                        <a:pt x="208360" y="219381"/>
                      </a:cubicBezTo>
                      <a:cubicBezTo>
                        <a:pt x="208360" y="112466"/>
                        <a:pt x="295031" y="25795"/>
                        <a:pt x="401946" y="25795"/>
                      </a:cubicBezTo>
                      <a:cubicBezTo>
                        <a:pt x="425158" y="25795"/>
                        <a:pt x="447416" y="29880"/>
                        <a:pt x="467791" y="38056"/>
                      </a:cubicBezTo>
                      <a:cubicBezTo>
                        <a:pt x="585794" y="17893"/>
                        <a:pt x="696162" y="87852"/>
                        <a:pt x="737322" y="124235"/>
                      </a:cubicBezTo>
                      <a:cubicBezTo>
                        <a:pt x="782627" y="68126"/>
                        <a:pt x="852143" y="0"/>
                        <a:pt x="9298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92" name="Rectangle 24">
                  <a:extLst>
                    <a:ext uri="{FF2B5EF4-FFF2-40B4-BE49-F238E27FC236}">
                      <a16:creationId xmlns:a16="http://schemas.microsoft.com/office/drawing/2014/main" id="{54D46EE8-5B4E-40B7-BE07-902DB43E6B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2300573" y="1797574"/>
                  <a:ext cx="456968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825" h="2998234">
                      <a:moveTo>
                        <a:pt x="571963" y="2092124"/>
                      </a:moveTo>
                      <a:lnTo>
                        <a:pt x="465390" y="2092124"/>
                      </a:lnTo>
                      <a:lnTo>
                        <a:pt x="571963" y="2198697"/>
                      </a:lnTo>
                      <a:close/>
                      <a:moveTo>
                        <a:pt x="571962" y="1939097"/>
                      </a:moveTo>
                      <a:lnTo>
                        <a:pt x="465390" y="2045669"/>
                      </a:lnTo>
                      <a:lnTo>
                        <a:pt x="571962" y="2045669"/>
                      </a:lnTo>
                      <a:close/>
                      <a:moveTo>
                        <a:pt x="724990" y="2092124"/>
                      </a:moveTo>
                      <a:lnTo>
                        <a:pt x="618417" y="2092124"/>
                      </a:lnTo>
                      <a:lnTo>
                        <a:pt x="618418" y="2198697"/>
                      </a:lnTo>
                      <a:close/>
                      <a:moveTo>
                        <a:pt x="618418" y="1939104"/>
                      </a:moveTo>
                      <a:lnTo>
                        <a:pt x="618417" y="2045669"/>
                      </a:lnTo>
                      <a:lnTo>
                        <a:pt x="724982" y="2045669"/>
                      </a:lnTo>
                      <a:close/>
                      <a:moveTo>
                        <a:pt x="760612" y="1901643"/>
                      </a:moveTo>
                      <a:lnTo>
                        <a:pt x="654047" y="1901643"/>
                      </a:lnTo>
                      <a:lnTo>
                        <a:pt x="760612" y="2008208"/>
                      </a:lnTo>
                      <a:close/>
                      <a:moveTo>
                        <a:pt x="760612" y="1748616"/>
                      </a:moveTo>
                      <a:lnTo>
                        <a:pt x="654040" y="1855188"/>
                      </a:lnTo>
                      <a:lnTo>
                        <a:pt x="760612" y="1855188"/>
                      </a:lnTo>
                      <a:close/>
                      <a:moveTo>
                        <a:pt x="913640" y="1901643"/>
                      </a:moveTo>
                      <a:lnTo>
                        <a:pt x="807067" y="1901643"/>
                      </a:lnTo>
                      <a:lnTo>
                        <a:pt x="807067" y="2008216"/>
                      </a:lnTo>
                      <a:close/>
                      <a:moveTo>
                        <a:pt x="807067" y="1748615"/>
                      </a:moveTo>
                      <a:lnTo>
                        <a:pt x="807067" y="1855188"/>
                      </a:lnTo>
                      <a:lnTo>
                        <a:pt x="913640" y="1855188"/>
                      </a:lnTo>
                      <a:close/>
                      <a:moveTo>
                        <a:pt x="953368" y="1708887"/>
                      </a:moveTo>
                      <a:lnTo>
                        <a:pt x="846796" y="1708887"/>
                      </a:lnTo>
                      <a:lnTo>
                        <a:pt x="953368" y="1815459"/>
                      </a:lnTo>
                      <a:close/>
                      <a:moveTo>
                        <a:pt x="953368" y="1555860"/>
                      </a:moveTo>
                      <a:lnTo>
                        <a:pt x="846796" y="1662432"/>
                      </a:lnTo>
                      <a:lnTo>
                        <a:pt x="953368" y="1662432"/>
                      </a:lnTo>
                      <a:close/>
                      <a:moveTo>
                        <a:pt x="1106396" y="1708887"/>
                      </a:moveTo>
                      <a:lnTo>
                        <a:pt x="999823" y="1708887"/>
                      </a:lnTo>
                      <a:lnTo>
                        <a:pt x="999823" y="1815460"/>
                      </a:lnTo>
                      <a:close/>
                      <a:moveTo>
                        <a:pt x="999823" y="1555860"/>
                      </a:moveTo>
                      <a:lnTo>
                        <a:pt x="999823" y="1662432"/>
                      </a:lnTo>
                      <a:lnTo>
                        <a:pt x="1106396" y="1662432"/>
                      </a:lnTo>
                      <a:close/>
                      <a:moveTo>
                        <a:pt x="1144754" y="1514764"/>
                      </a:moveTo>
                      <a:lnTo>
                        <a:pt x="1038182" y="1514764"/>
                      </a:lnTo>
                      <a:lnTo>
                        <a:pt x="1144754" y="1621337"/>
                      </a:lnTo>
                      <a:close/>
                      <a:moveTo>
                        <a:pt x="1144754" y="1361737"/>
                      </a:moveTo>
                      <a:lnTo>
                        <a:pt x="1038182" y="1468309"/>
                      </a:lnTo>
                      <a:lnTo>
                        <a:pt x="1144754" y="1468309"/>
                      </a:lnTo>
                      <a:close/>
                      <a:moveTo>
                        <a:pt x="1297782" y="1514764"/>
                      </a:moveTo>
                      <a:lnTo>
                        <a:pt x="1191209" y="1514764"/>
                      </a:lnTo>
                      <a:lnTo>
                        <a:pt x="1191209" y="1621337"/>
                      </a:lnTo>
                      <a:close/>
                      <a:moveTo>
                        <a:pt x="1191209" y="1361737"/>
                      </a:moveTo>
                      <a:lnTo>
                        <a:pt x="1191209" y="1468309"/>
                      </a:lnTo>
                      <a:lnTo>
                        <a:pt x="1297782" y="1468309"/>
                      </a:lnTo>
                      <a:close/>
                      <a:moveTo>
                        <a:pt x="1335838" y="1323681"/>
                      </a:moveTo>
                      <a:lnTo>
                        <a:pt x="1229266" y="1323681"/>
                      </a:lnTo>
                      <a:lnTo>
                        <a:pt x="1335838" y="1430253"/>
                      </a:lnTo>
                      <a:close/>
                      <a:moveTo>
                        <a:pt x="1335838" y="1170654"/>
                      </a:moveTo>
                      <a:lnTo>
                        <a:pt x="1229266" y="1277226"/>
                      </a:lnTo>
                      <a:lnTo>
                        <a:pt x="1335838" y="1277226"/>
                      </a:lnTo>
                      <a:close/>
                      <a:moveTo>
                        <a:pt x="1488865" y="1323681"/>
                      </a:moveTo>
                      <a:lnTo>
                        <a:pt x="1382293" y="1323681"/>
                      </a:lnTo>
                      <a:lnTo>
                        <a:pt x="1382293" y="1430253"/>
                      </a:lnTo>
                      <a:close/>
                      <a:moveTo>
                        <a:pt x="1382293" y="1170653"/>
                      </a:moveTo>
                      <a:lnTo>
                        <a:pt x="1382293" y="1277226"/>
                      </a:lnTo>
                      <a:lnTo>
                        <a:pt x="1488865" y="1277226"/>
                      </a:lnTo>
                      <a:close/>
                      <a:moveTo>
                        <a:pt x="2914702" y="2523007"/>
                      </a:moveTo>
                      <a:cubicBezTo>
                        <a:pt x="2900642" y="2508947"/>
                        <a:pt x="2877845" y="2508947"/>
                        <a:pt x="2863784" y="2523007"/>
                      </a:cubicBezTo>
                      <a:cubicBezTo>
                        <a:pt x="2849724" y="2537067"/>
                        <a:pt x="2849724" y="2559864"/>
                        <a:pt x="2863784" y="2573924"/>
                      </a:cubicBezTo>
                      <a:cubicBezTo>
                        <a:pt x="2877845" y="2587985"/>
                        <a:pt x="2900642" y="2587985"/>
                        <a:pt x="2914702" y="2573924"/>
                      </a:cubicBezTo>
                      <a:cubicBezTo>
                        <a:pt x="2928762" y="2559864"/>
                        <a:pt x="2928762" y="2537067"/>
                        <a:pt x="2914702" y="2523007"/>
                      </a:cubicBezTo>
                      <a:close/>
                      <a:moveTo>
                        <a:pt x="1526922" y="1132597"/>
                      </a:moveTo>
                      <a:lnTo>
                        <a:pt x="1420350" y="1132596"/>
                      </a:lnTo>
                      <a:lnTo>
                        <a:pt x="1526922" y="1239169"/>
                      </a:lnTo>
                      <a:close/>
                      <a:moveTo>
                        <a:pt x="1526922" y="979569"/>
                      </a:moveTo>
                      <a:lnTo>
                        <a:pt x="1420350" y="1086141"/>
                      </a:lnTo>
                      <a:lnTo>
                        <a:pt x="1526922" y="1086142"/>
                      </a:lnTo>
                      <a:close/>
                      <a:moveTo>
                        <a:pt x="1679950" y="1132597"/>
                      </a:moveTo>
                      <a:lnTo>
                        <a:pt x="1573377" y="1132597"/>
                      </a:lnTo>
                      <a:lnTo>
                        <a:pt x="1573377" y="1239169"/>
                      </a:lnTo>
                      <a:close/>
                      <a:moveTo>
                        <a:pt x="1573377" y="979569"/>
                      </a:moveTo>
                      <a:lnTo>
                        <a:pt x="1573377" y="1086142"/>
                      </a:lnTo>
                      <a:lnTo>
                        <a:pt x="1679950" y="1086142"/>
                      </a:lnTo>
                      <a:close/>
                      <a:moveTo>
                        <a:pt x="1718007" y="941512"/>
                      </a:moveTo>
                      <a:lnTo>
                        <a:pt x="1611434" y="941512"/>
                      </a:lnTo>
                      <a:lnTo>
                        <a:pt x="1718007" y="1048085"/>
                      </a:lnTo>
                      <a:close/>
                      <a:moveTo>
                        <a:pt x="1718006" y="788485"/>
                      </a:moveTo>
                      <a:lnTo>
                        <a:pt x="1611434" y="895057"/>
                      </a:lnTo>
                      <a:lnTo>
                        <a:pt x="1718006" y="895057"/>
                      </a:lnTo>
                      <a:close/>
                      <a:moveTo>
                        <a:pt x="1871034" y="941512"/>
                      </a:moveTo>
                      <a:lnTo>
                        <a:pt x="1764461" y="941512"/>
                      </a:lnTo>
                      <a:lnTo>
                        <a:pt x="1764462" y="1048085"/>
                      </a:lnTo>
                      <a:close/>
                      <a:moveTo>
                        <a:pt x="1764461" y="788485"/>
                      </a:moveTo>
                      <a:lnTo>
                        <a:pt x="1764462" y="895057"/>
                      </a:lnTo>
                      <a:lnTo>
                        <a:pt x="1871034" y="895057"/>
                      </a:lnTo>
                      <a:close/>
                      <a:moveTo>
                        <a:pt x="3382381" y="1946466"/>
                      </a:moveTo>
                      <a:lnTo>
                        <a:pt x="2893361" y="2435486"/>
                      </a:lnTo>
                      <a:lnTo>
                        <a:pt x="2933988" y="2428503"/>
                      </a:lnTo>
                      <a:lnTo>
                        <a:pt x="3009207" y="2503722"/>
                      </a:lnTo>
                      <a:lnTo>
                        <a:pt x="3003173" y="2538827"/>
                      </a:lnTo>
                      <a:lnTo>
                        <a:pt x="3488958" y="2053042"/>
                      </a:lnTo>
                      <a:lnTo>
                        <a:pt x="3388629" y="1952714"/>
                      </a:lnTo>
                      <a:close/>
                      <a:moveTo>
                        <a:pt x="2405874" y="794872"/>
                      </a:moveTo>
                      <a:lnTo>
                        <a:pt x="2299301" y="794872"/>
                      </a:lnTo>
                      <a:lnTo>
                        <a:pt x="2405874" y="901444"/>
                      </a:lnTo>
                      <a:close/>
                      <a:moveTo>
                        <a:pt x="2789111" y="1176277"/>
                      </a:moveTo>
                      <a:lnTo>
                        <a:pt x="2682538" y="1176278"/>
                      </a:lnTo>
                      <a:lnTo>
                        <a:pt x="2789111" y="1282850"/>
                      </a:lnTo>
                      <a:close/>
                      <a:moveTo>
                        <a:pt x="2596355" y="983521"/>
                      </a:moveTo>
                      <a:lnTo>
                        <a:pt x="2489782" y="983522"/>
                      </a:lnTo>
                      <a:lnTo>
                        <a:pt x="2596355" y="1090094"/>
                      </a:lnTo>
                      <a:close/>
                      <a:moveTo>
                        <a:pt x="3174317" y="1558747"/>
                      </a:moveTo>
                      <a:lnTo>
                        <a:pt x="3067745" y="1558747"/>
                      </a:lnTo>
                      <a:lnTo>
                        <a:pt x="3174317" y="1665320"/>
                      </a:lnTo>
                      <a:close/>
                      <a:moveTo>
                        <a:pt x="2983234" y="1367664"/>
                      </a:moveTo>
                      <a:lnTo>
                        <a:pt x="2876661" y="1367664"/>
                      </a:lnTo>
                      <a:lnTo>
                        <a:pt x="2983234" y="1474236"/>
                      </a:lnTo>
                      <a:close/>
                      <a:moveTo>
                        <a:pt x="3556486" y="1940915"/>
                      </a:moveTo>
                      <a:lnTo>
                        <a:pt x="3449914" y="1940915"/>
                      </a:lnTo>
                      <a:lnTo>
                        <a:pt x="3556487" y="2047488"/>
                      </a:lnTo>
                      <a:close/>
                      <a:moveTo>
                        <a:pt x="3365402" y="1749831"/>
                      </a:moveTo>
                      <a:lnTo>
                        <a:pt x="3258830" y="1749831"/>
                      </a:lnTo>
                      <a:lnTo>
                        <a:pt x="3365402" y="1856404"/>
                      </a:lnTo>
                      <a:close/>
                      <a:moveTo>
                        <a:pt x="3761426" y="2144804"/>
                      </a:moveTo>
                      <a:lnTo>
                        <a:pt x="3654853" y="2144804"/>
                      </a:lnTo>
                      <a:lnTo>
                        <a:pt x="3761426" y="2251377"/>
                      </a:lnTo>
                      <a:close/>
                      <a:moveTo>
                        <a:pt x="2405874" y="657532"/>
                      </a:moveTo>
                      <a:lnTo>
                        <a:pt x="2314989" y="748417"/>
                      </a:lnTo>
                      <a:lnTo>
                        <a:pt x="2405874" y="748417"/>
                      </a:lnTo>
                      <a:close/>
                      <a:moveTo>
                        <a:pt x="2558894" y="794872"/>
                      </a:moveTo>
                      <a:lnTo>
                        <a:pt x="2452329" y="794872"/>
                      </a:lnTo>
                      <a:lnTo>
                        <a:pt x="2452329" y="901437"/>
                      </a:lnTo>
                      <a:close/>
                      <a:moveTo>
                        <a:pt x="2596355" y="830501"/>
                      </a:moveTo>
                      <a:lnTo>
                        <a:pt x="2489790" y="937067"/>
                      </a:lnTo>
                      <a:lnTo>
                        <a:pt x="2596355" y="937067"/>
                      </a:lnTo>
                      <a:close/>
                      <a:moveTo>
                        <a:pt x="2942138" y="1176278"/>
                      </a:moveTo>
                      <a:lnTo>
                        <a:pt x="2835566" y="1176277"/>
                      </a:lnTo>
                      <a:lnTo>
                        <a:pt x="2835566" y="1282850"/>
                      </a:lnTo>
                      <a:close/>
                      <a:moveTo>
                        <a:pt x="2789111" y="1023250"/>
                      </a:moveTo>
                      <a:lnTo>
                        <a:pt x="2682538" y="1129823"/>
                      </a:lnTo>
                      <a:lnTo>
                        <a:pt x="2789111" y="1129823"/>
                      </a:lnTo>
                      <a:close/>
                      <a:moveTo>
                        <a:pt x="2749382" y="983521"/>
                      </a:moveTo>
                      <a:lnTo>
                        <a:pt x="2642810" y="983522"/>
                      </a:lnTo>
                      <a:lnTo>
                        <a:pt x="2642810" y="1090094"/>
                      </a:lnTo>
                      <a:close/>
                      <a:moveTo>
                        <a:pt x="3327345" y="1558747"/>
                      </a:moveTo>
                      <a:lnTo>
                        <a:pt x="3220772" y="1558747"/>
                      </a:lnTo>
                      <a:lnTo>
                        <a:pt x="3220772" y="1665320"/>
                      </a:lnTo>
                      <a:close/>
                      <a:moveTo>
                        <a:pt x="3174317" y="1405720"/>
                      </a:moveTo>
                      <a:lnTo>
                        <a:pt x="3067745" y="1512292"/>
                      </a:lnTo>
                      <a:lnTo>
                        <a:pt x="3174317" y="1512292"/>
                      </a:lnTo>
                      <a:close/>
                      <a:moveTo>
                        <a:pt x="3136261" y="1367664"/>
                      </a:moveTo>
                      <a:lnTo>
                        <a:pt x="3029688" y="1367664"/>
                      </a:lnTo>
                      <a:lnTo>
                        <a:pt x="3029689" y="1474236"/>
                      </a:lnTo>
                      <a:close/>
                      <a:moveTo>
                        <a:pt x="2983234" y="1214636"/>
                      </a:moveTo>
                      <a:lnTo>
                        <a:pt x="2876661" y="1321209"/>
                      </a:lnTo>
                      <a:lnTo>
                        <a:pt x="2983234" y="1321209"/>
                      </a:lnTo>
                      <a:close/>
                      <a:moveTo>
                        <a:pt x="3709514" y="1940915"/>
                      </a:moveTo>
                      <a:lnTo>
                        <a:pt x="3602941" y="1940915"/>
                      </a:lnTo>
                      <a:lnTo>
                        <a:pt x="3602942" y="2047488"/>
                      </a:lnTo>
                      <a:close/>
                      <a:moveTo>
                        <a:pt x="3556487" y="1787888"/>
                      </a:moveTo>
                      <a:lnTo>
                        <a:pt x="3449914" y="1894460"/>
                      </a:lnTo>
                      <a:lnTo>
                        <a:pt x="3556486" y="1894460"/>
                      </a:lnTo>
                      <a:close/>
                      <a:moveTo>
                        <a:pt x="3518430" y="1749831"/>
                      </a:moveTo>
                      <a:lnTo>
                        <a:pt x="3411857" y="1749831"/>
                      </a:lnTo>
                      <a:lnTo>
                        <a:pt x="3411857" y="1856403"/>
                      </a:lnTo>
                      <a:close/>
                      <a:moveTo>
                        <a:pt x="3365402" y="1596803"/>
                      </a:moveTo>
                      <a:lnTo>
                        <a:pt x="3258830" y="1703376"/>
                      </a:lnTo>
                      <a:lnTo>
                        <a:pt x="3365402" y="1703376"/>
                      </a:lnTo>
                      <a:close/>
                      <a:moveTo>
                        <a:pt x="3761426" y="1991777"/>
                      </a:moveTo>
                      <a:lnTo>
                        <a:pt x="3654853" y="2098349"/>
                      </a:lnTo>
                      <a:lnTo>
                        <a:pt x="3761426" y="2098349"/>
                      </a:lnTo>
                      <a:close/>
                      <a:moveTo>
                        <a:pt x="2452329" y="641845"/>
                      </a:moveTo>
                      <a:lnTo>
                        <a:pt x="2452329" y="748417"/>
                      </a:lnTo>
                      <a:lnTo>
                        <a:pt x="2558901" y="748417"/>
                      </a:lnTo>
                      <a:close/>
                      <a:moveTo>
                        <a:pt x="2835566" y="1023250"/>
                      </a:moveTo>
                      <a:lnTo>
                        <a:pt x="2835566" y="1129822"/>
                      </a:lnTo>
                      <a:lnTo>
                        <a:pt x="2942138" y="1129822"/>
                      </a:lnTo>
                      <a:close/>
                      <a:moveTo>
                        <a:pt x="2642810" y="830494"/>
                      </a:moveTo>
                      <a:lnTo>
                        <a:pt x="2642810" y="937066"/>
                      </a:lnTo>
                      <a:lnTo>
                        <a:pt x="2749382" y="937066"/>
                      </a:lnTo>
                      <a:close/>
                      <a:moveTo>
                        <a:pt x="3220772" y="1405720"/>
                      </a:moveTo>
                      <a:lnTo>
                        <a:pt x="3220772" y="1512292"/>
                      </a:lnTo>
                      <a:lnTo>
                        <a:pt x="3327344" y="1512292"/>
                      </a:lnTo>
                      <a:close/>
                      <a:moveTo>
                        <a:pt x="3029688" y="1214636"/>
                      </a:moveTo>
                      <a:lnTo>
                        <a:pt x="3029688" y="1321209"/>
                      </a:lnTo>
                      <a:lnTo>
                        <a:pt x="3136261" y="1321209"/>
                      </a:lnTo>
                      <a:close/>
                      <a:moveTo>
                        <a:pt x="3602941" y="1787888"/>
                      </a:moveTo>
                      <a:lnTo>
                        <a:pt x="3602941" y="1894460"/>
                      </a:lnTo>
                      <a:lnTo>
                        <a:pt x="3709514" y="1894460"/>
                      </a:lnTo>
                      <a:close/>
                      <a:moveTo>
                        <a:pt x="3411857" y="1596803"/>
                      </a:moveTo>
                      <a:lnTo>
                        <a:pt x="3411857" y="1703376"/>
                      </a:lnTo>
                      <a:lnTo>
                        <a:pt x="3518429" y="1703376"/>
                      </a:lnTo>
                      <a:close/>
                      <a:moveTo>
                        <a:pt x="2353083" y="150965"/>
                      </a:moveTo>
                      <a:lnTo>
                        <a:pt x="2025288" y="132265"/>
                      </a:lnTo>
                      <a:lnTo>
                        <a:pt x="2071608" y="178585"/>
                      </a:lnTo>
                      <a:lnTo>
                        <a:pt x="2093619" y="156574"/>
                      </a:lnTo>
                      <a:lnTo>
                        <a:pt x="2220546" y="283501"/>
                      </a:lnTo>
                      <a:close/>
                      <a:moveTo>
                        <a:pt x="2523312" y="286240"/>
                      </a:moveTo>
                      <a:lnTo>
                        <a:pt x="2373298" y="436253"/>
                      </a:lnTo>
                      <a:lnTo>
                        <a:pt x="2500225" y="563180"/>
                      </a:lnTo>
                      <a:lnTo>
                        <a:pt x="2473487" y="589919"/>
                      </a:lnTo>
                      <a:lnTo>
                        <a:pt x="2618667" y="735099"/>
                      </a:lnTo>
                      <a:lnTo>
                        <a:pt x="2619582" y="734183"/>
                      </a:lnTo>
                      <a:lnTo>
                        <a:pt x="2812338" y="926939"/>
                      </a:lnTo>
                      <a:lnTo>
                        <a:pt x="2845693" y="960294"/>
                      </a:lnTo>
                      <a:lnTo>
                        <a:pt x="3005093" y="1119693"/>
                      </a:lnTo>
                      <a:lnTo>
                        <a:pt x="3006461" y="1118325"/>
                      </a:lnTo>
                      <a:lnTo>
                        <a:pt x="3197545" y="1309409"/>
                      </a:lnTo>
                      <a:lnTo>
                        <a:pt x="3232572" y="1344436"/>
                      </a:lnTo>
                      <a:lnTo>
                        <a:pt x="3246403" y="1358267"/>
                      </a:lnTo>
                      <a:close/>
                      <a:moveTo>
                        <a:pt x="2523816" y="30335"/>
                      </a:moveTo>
                      <a:lnTo>
                        <a:pt x="2626629" y="133149"/>
                      </a:lnTo>
                      <a:lnTo>
                        <a:pt x="2552082" y="207696"/>
                      </a:lnTo>
                      <a:lnTo>
                        <a:pt x="2576968" y="232583"/>
                      </a:lnTo>
                      <a:lnTo>
                        <a:pt x="2575182" y="234369"/>
                      </a:lnTo>
                      <a:lnTo>
                        <a:pt x="3513251" y="1625113"/>
                      </a:lnTo>
                      <a:lnTo>
                        <a:pt x="3579714" y="1691577"/>
                      </a:lnTo>
                      <a:lnTo>
                        <a:pt x="3614741" y="1726603"/>
                      </a:lnTo>
                      <a:lnTo>
                        <a:pt x="3784128" y="1895991"/>
                      </a:lnTo>
                      <a:lnTo>
                        <a:pt x="3784653" y="1895466"/>
                      </a:lnTo>
                      <a:lnTo>
                        <a:pt x="3802957" y="1913770"/>
                      </a:lnTo>
                      <a:lnTo>
                        <a:pt x="3802957" y="1914820"/>
                      </a:lnTo>
                      <a:lnTo>
                        <a:pt x="3805825" y="1917687"/>
                      </a:lnTo>
                      <a:lnTo>
                        <a:pt x="3802957" y="1920555"/>
                      </a:lnTo>
                      <a:lnTo>
                        <a:pt x="3802957" y="2329384"/>
                      </a:lnTo>
                      <a:lnTo>
                        <a:pt x="3784653" y="2347688"/>
                      </a:lnTo>
                      <a:lnTo>
                        <a:pt x="3580239" y="2143274"/>
                      </a:lnTo>
                      <a:lnTo>
                        <a:pt x="3579714" y="2143798"/>
                      </a:lnTo>
                      <a:lnTo>
                        <a:pt x="3514414" y="2078498"/>
                      </a:lnTo>
                      <a:lnTo>
                        <a:pt x="2992605" y="2600306"/>
                      </a:lnTo>
                      <a:lnTo>
                        <a:pt x="2990741" y="2611151"/>
                      </a:lnTo>
                      <a:lnTo>
                        <a:pt x="2771416" y="2767764"/>
                      </a:lnTo>
                      <a:lnTo>
                        <a:pt x="2746140" y="2742487"/>
                      </a:lnTo>
                      <a:lnTo>
                        <a:pt x="2670170" y="2818456"/>
                      </a:lnTo>
                      <a:lnTo>
                        <a:pt x="2651401" y="2799687"/>
                      </a:lnTo>
                      <a:cubicBezTo>
                        <a:pt x="2625528" y="2785735"/>
                        <a:pt x="2592950" y="2788926"/>
                        <a:pt x="2569612" y="2809139"/>
                      </a:cubicBezTo>
                      <a:cubicBezTo>
                        <a:pt x="2540180" y="2834630"/>
                        <a:pt x="2535445" y="2878528"/>
                        <a:pt x="2558763" y="2909709"/>
                      </a:cubicBezTo>
                      <a:cubicBezTo>
                        <a:pt x="2580225" y="2939886"/>
                        <a:pt x="2602221" y="2944074"/>
                        <a:pt x="2698387" y="2956528"/>
                      </a:cubicBezTo>
                      <a:cubicBezTo>
                        <a:pt x="2612716" y="3019512"/>
                        <a:pt x="2549084" y="3004923"/>
                        <a:pt x="2499317" y="2954166"/>
                      </a:cubicBezTo>
                      <a:cubicBezTo>
                        <a:pt x="2449549" y="2903408"/>
                        <a:pt x="2462151" y="2804007"/>
                        <a:pt x="2521014" y="2753027"/>
                      </a:cubicBezTo>
                      <a:cubicBezTo>
                        <a:pt x="2561003" y="2718393"/>
                        <a:pt x="2614554" y="2708748"/>
                        <a:pt x="2661444" y="2725347"/>
                      </a:cubicBezTo>
                      <a:lnTo>
                        <a:pt x="2695222" y="2691569"/>
                      </a:lnTo>
                      <a:lnTo>
                        <a:pt x="2669947" y="2666294"/>
                      </a:lnTo>
                      <a:lnTo>
                        <a:pt x="2810390" y="2469612"/>
                      </a:lnTo>
                      <a:lnTo>
                        <a:pt x="2809356" y="2468579"/>
                      </a:lnTo>
                      <a:lnTo>
                        <a:pt x="2815551" y="2462385"/>
                      </a:lnTo>
                      <a:lnTo>
                        <a:pt x="2826559" y="2446968"/>
                      </a:lnTo>
                      <a:lnTo>
                        <a:pt x="2831882" y="2446053"/>
                      </a:lnTo>
                      <a:lnTo>
                        <a:pt x="3356925" y="1921010"/>
                      </a:lnTo>
                      <a:lnTo>
                        <a:pt x="3353603" y="1917688"/>
                      </a:lnTo>
                      <a:lnTo>
                        <a:pt x="3197545" y="1761630"/>
                      </a:lnTo>
                      <a:lnTo>
                        <a:pt x="3197544" y="1761631"/>
                      </a:lnTo>
                      <a:lnTo>
                        <a:pt x="3006461" y="1570547"/>
                      </a:lnTo>
                      <a:lnTo>
                        <a:pt x="2971434" y="1535520"/>
                      </a:lnTo>
                      <a:lnTo>
                        <a:pt x="2813706" y="1377793"/>
                      </a:lnTo>
                      <a:lnTo>
                        <a:pt x="2812338" y="1379161"/>
                      </a:lnTo>
                      <a:lnTo>
                        <a:pt x="2619582" y="1186405"/>
                      </a:lnTo>
                      <a:lnTo>
                        <a:pt x="2586227" y="1153050"/>
                      </a:lnTo>
                      <a:lnTo>
                        <a:pt x="2430017" y="996839"/>
                      </a:lnTo>
                      <a:lnTo>
                        <a:pt x="2429101" y="997755"/>
                      </a:lnTo>
                      <a:lnTo>
                        <a:pt x="2247376" y="816030"/>
                      </a:lnTo>
                      <a:lnTo>
                        <a:pt x="2194721" y="868684"/>
                      </a:lnTo>
                      <a:lnTo>
                        <a:pt x="2169629" y="843592"/>
                      </a:lnTo>
                      <a:lnTo>
                        <a:pt x="2012511" y="1000710"/>
                      </a:lnTo>
                      <a:lnTo>
                        <a:pt x="1948715" y="936915"/>
                      </a:lnTo>
                      <a:lnTo>
                        <a:pt x="1776261" y="1109369"/>
                      </a:lnTo>
                      <a:lnTo>
                        <a:pt x="1741234" y="1144396"/>
                      </a:lnTo>
                      <a:lnTo>
                        <a:pt x="1585176" y="1300453"/>
                      </a:lnTo>
                      <a:lnTo>
                        <a:pt x="1550150" y="1335480"/>
                      </a:lnTo>
                      <a:lnTo>
                        <a:pt x="1394093" y="1491537"/>
                      </a:lnTo>
                      <a:lnTo>
                        <a:pt x="1359065" y="1526564"/>
                      </a:lnTo>
                      <a:lnTo>
                        <a:pt x="1201338" y="1684291"/>
                      </a:lnTo>
                      <a:lnTo>
                        <a:pt x="1202706" y="1685660"/>
                      </a:lnTo>
                      <a:lnTo>
                        <a:pt x="1009951" y="1878416"/>
                      </a:lnTo>
                      <a:lnTo>
                        <a:pt x="976596" y="1911771"/>
                      </a:lnTo>
                      <a:lnTo>
                        <a:pt x="820385" y="2067981"/>
                      </a:lnTo>
                      <a:lnTo>
                        <a:pt x="821301" y="2068897"/>
                      </a:lnTo>
                      <a:lnTo>
                        <a:pt x="612116" y="2278081"/>
                      </a:lnTo>
                      <a:lnTo>
                        <a:pt x="673628" y="2339593"/>
                      </a:lnTo>
                      <a:lnTo>
                        <a:pt x="567426" y="2445795"/>
                      </a:lnTo>
                      <a:lnTo>
                        <a:pt x="672230" y="2550598"/>
                      </a:lnTo>
                      <a:lnTo>
                        <a:pt x="566028" y="2656800"/>
                      </a:lnTo>
                      <a:lnTo>
                        <a:pt x="0" y="2090772"/>
                      </a:lnTo>
                      <a:lnTo>
                        <a:pt x="106202" y="1984570"/>
                      </a:lnTo>
                      <a:lnTo>
                        <a:pt x="211005" y="2089373"/>
                      </a:lnTo>
                      <a:lnTo>
                        <a:pt x="317206" y="1983171"/>
                      </a:lnTo>
                      <a:lnTo>
                        <a:pt x="386005" y="2051970"/>
                      </a:lnTo>
                      <a:lnTo>
                        <a:pt x="558644" y="1879331"/>
                      </a:lnTo>
                      <a:lnTo>
                        <a:pt x="557729" y="1878415"/>
                      </a:lnTo>
                      <a:lnTo>
                        <a:pt x="750485" y="1685660"/>
                      </a:lnTo>
                      <a:lnTo>
                        <a:pt x="783839" y="1652305"/>
                      </a:lnTo>
                      <a:lnTo>
                        <a:pt x="943239" y="1492905"/>
                      </a:lnTo>
                      <a:lnTo>
                        <a:pt x="941871" y="1491537"/>
                      </a:lnTo>
                      <a:lnTo>
                        <a:pt x="1132954" y="1300453"/>
                      </a:lnTo>
                      <a:lnTo>
                        <a:pt x="1167982" y="1265426"/>
                      </a:lnTo>
                      <a:lnTo>
                        <a:pt x="1324039" y="1109369"/>
                      </a:lnTo>
                      <a:lnTo>
                        <a:pt x="1359065" y="1074342"/>
                      </a:lnTo>
                      <a:lnTo>
                        <a:pt x="1515123" y="918285"/>
                      </a:lnTo>
                      <a:lnTo>
                        <a:pt x="1550150" y="883258"/>
                      </a:lnTo>
                      <a:lnTo>
                        <a:pt x="1722604" y="710804"/>
                      </a:lnTo>
                      <a:lnTo>
                        <a:pt x="1656089" y="644289"/>
                      </a:lnTo>
                      <a:lnTo>
                        <a:pt x="1813208" y="487170"/>
                      </a:lnTo>
                      <a:lnTo>
                        <a:pt x="1788115" y="462078"/>
                      </a:lnTo>
                      <a:lnTo>
                        <a:pt x="1817021" y="433172"/>
                      </a:lnTo>
                      <a:lnTo>
                        <a:pt x="1638436" y="254587"/>
                      </a:lnTo>
                      <a:lnTo>
                        <a:pt x="1893022" y="0"/>
                      </a:lnTo>
                      <a:lnTo>
                        <a:pt x="1948799" y="55777"/>
                      </a:lnTo>
                      <a:lnTo>
                        <a:pt x="2421315" y="82732"/>
                      </a:lnTo>
                      <a:lnTo>
                        <a:pt x="2424216" y="79831"/>
                      </a:lnTo>
                      <a:lnTo>
                        <a:pt x="2449269" y="1048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93" name="Rectangle 41">
                  <a:extLst>
                    <a:ext uri="{FF2B5EF4-FFF2-40B4-BE49-F238E27FC236}">
                      <a16:creationId xmlns:a16="http://schemas.microsoft.com/office/drawing/2014/main" id="{3AB8C187-6D05-4384-A570-16C594F09E64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192674">
                  <a:off x="926950" y="2109352"/>
                  <a:ext cx="360000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23" h="3970014">
                      <a:moveTo>
                        <a:pt x="1259577" y="2471243"/>
                      </a:moveTo>
                      <a:cubicBezTo>
                        <a:pt x="1293292" y="2471243"/>
                        <a:pt x="1320623" y="2543205"/>
                        <a:pt x="1320623" y="2631975"/>
                      </a:cubicBezTo>
                      <a:cubicBezTo>
                        <a:pt x="1320623" y="2720745"/>
                        <a:pt x="1293292" y="2792707"/>
                        <a:pt x="1259577" y="2792707"/>
                      </a:cubicBezTo>
                      <a:cubicBezTo>
                        <a:pt x="1225862" y="2792707"/>
                        <a:pt x="1198531" y="2720745"/>
                        <a:pt x="1198531" y="2631975"/>
                      </a:cubicBezTo>
                      <a:cubicBezTo>
                        <a:pt x="1198531" y="2543205"/>
                        <a:pt x="1225862" y="2471243"/>
                        <a:pt x="1259577" y="2471243"/>
                      </a:cubicBezTo>
                      <a:close/>
                      <a:moveTo>
                        <a:pt x="1710471" y="2470362"/>
                      </a:moveTo>
                      <a:cubicBezTo>
                        <a:pt x="1741030" y="2470028"/>
                        <a:pt x="1768823" y="2488083"/>
                        <a:pt x="1781169" y="2516203"/>
                      </a:cubicBezTo>
                      <a:cubicBezTo>
                        <a:pt x="1793845" y="2545068"/>
                        <a:pt x="1787700" y="2578742"/>
                        <a:pt x="1765642" y="2601268"/>
                      </a:cubicBezTo>
                      <a:cubicBezTo>
                        <a:pt x="1750827" y="2616399"/>
                        <a:pt x="1730831" y="2624459"/>
                        <a:pt x="1710472" y="2623745"/>
                      </a:cubicBezTo>
                      <a:close/>
                      <a:moveTo>
                        <a:pt x="2456093" y="2374056"/>
                      </a:moveTo>
                      <a:lnTo>
                        <a:pt x="2456093" y="2889893"/>
                      </a:lnTo>
                      <a:lnTo>
                        <a:pt x="2566690" y="2889893"/>
                      </a:lnTo>
                      <a:lnTo>
                        <a:pt x="2566690" y="2706284"/>
                      </a:lnTo>
                      <a:lnTo>
                        <a:pt x="2632197" y="2884955"/>
                      </a:lnTo>
                      <a:lnTo>
                        <a:pt x="2635843" y="2883618"/>
                      </a:lnTo>
                      <a:lnTo>
                        <a:pt x="2635843" y="2889893"/>
                      </a:lnTo>
                      <a:lnTo>
                        <a:pt x="2746439" y="2889893"/>
                      </a:lnTo>
                      <a:lnTo>
                        <a:pt x="2746439" y="2374056"/>
                      </a:lnTo>
                      <a:lnTo>
                        <a:pt x="2635843" y="2374056"/>
                      </a:lnTo>
                      <a:lnTo>
                        <a:pt x="2635843" y="2573614"/>
                      </a:lnTo>
                      <a:lnTo>
                        <a:pt x="2566690" y="2385000"/>
                      </a:lnTo>
                      <a:lnTo>
                        <a:pt x="2566690" y="2374056"/>
                      </a:lnTo>
                      <a:close/>
                      <a:moveTo>
                        <a:pt x="2032426" y="2374056"/>
                      </a:moveTo>
                      <a:lnTo>
                        <a:pt x="2032426" y="2889895"/>
                      </a:lnTo>
                      <a:lnTo>
                        <a:pt x="2115405" y="2889895"/>
                      </a:lnTo>
                      <a:lnTo>
                        <a:pt x="2143023" y="2889895"/>
                      </a:lnTo>
                      <a:lnTo>
                        <a:pt x="2308949" y="2889895"/>
                      </a:lnTo>
                      <a:lnTo>
                        <a:pt x="2308949" y="2779299"/>
                      </a:lnTo>
                      <a:lnTo>
                        <a:pt x="2143023" y="2779299"/>
                      </a:lnTo>
                      <a:lnTo>
                        <a:pt x="2143023" y="2686401"/>
                      </a:lnTo>
                      <a:lnTo>
                        <a:pt x="2308949" y="2686401"/>
                      </a:lnTo>
                      <a:lnTo>
                        <a:pt x="2308949" y="2575804"/>
                      </a:lnTo>
                      <a:lnTo>
                        <a:pt x="2143023" y="2575804"/>
                      </a:lnTo>
                      <a:lnTo>
                        <a:pt x="2143023" y="2484653"/>
                      </a:lnTo>
                      <a:lnTo>
                        <a:pt x="2308949" y="2484653"/>
                      </a:lnTo>
                      <a:lnTo>
                        <a:pt x="2308949" y="2374056"/>
                      </a:lnTo>
                      <a:lnTo>
                        <a:pt x="2143023" y="2374056"/>
                      </a:lnTo>
                      <a:lnTo>
                        <a:pt x="2115405" y="2374056"/>
                      </a:lnTo>
                      <a:close/>
                      <a:moveTo>
                        <a:pt x="1259577" y="2374056"/>
                      </a:moveTo>
                      <a:cubicBezTo>
                        <a:pt x="1172187" y="2374056"/>
                        <a:pt x="1101344" y="2489530"/>
                        <a:pt x="1101344" y="2631975"/>
                      </a:cubicBezTo>
                      <a:cubicBezTo>
                        <a:pt x="1101344" y="2774420"/>
                        <a:pt x="1172187" y="2889894"/>
                        <a:pt x="1259577" y="2889894"/>
                      </a:cubicBezTo>
                      <a:cubicBezTo>
                        <a:pt x="1346967" y="2889894"/>
                        <a:pt x="1417810" y="2774420"/>
                        <a:pt x="1417810" y="2631975"/>
                      </a:cubicBezTo>
                      <a:cubicBezTo>
                        <a:pt x="1417810" y="2489530"/>
                        <a:pt x="1346967" y="2374056"/>
                        <a:pt x="1259577" y="2374056"/>
                      </a:cubicBezTo>
                      <a:close/>
                      <a:moveTo>
                        <a:pt x="1599876" y="2366688"/>
                      </a:moveTo>
                      <a:lnTo>
                        <a:pt x="1599875" y="2882524"/>
                      </a:lnTo>
                      <a:lnTo>
                        <a:pt x="1710472" y="2882525"/>
                      </a:lnTo>
                      <a:lnTo>
                        <a:pt x="1710472" y="2723975"/>
                      </a:lnTo>
                      <a:cubicBezTo>
                        <a:pt x="1757507" y="2725624"/>
                        <a:pt x="1803701" y="2707003"/>
                        <a:pt x="1837929" y="2672047"/>
                      </a:cubicBezTo>
                      <a:cubicBezTo>
                        <a:pt x="1888884" y="2620006"/>
                        <a:pt x="1903084" y="2542214"/>
                        <a:pt x="1873801" y="2475527"/>
                      </a:cubicBezTo>
                      <a:cubicBezTo>
                        <a:pt x="1845275" y="2410565"/>
                        <a:pt x="1781067" y="2368851"/>
                        <a:pt x="1710472" y="2369624"/>
                      </a:cubicBezTo>
                      <a:lnTo>
                        <a:pt x="1710471" y="2366688"/>
                      </a:lnTo>
                      <a:close/>
                      <a:moveTo>
                        <a:pt x="920754" y="2169815"/>
                      </a:moveTo>
                      <a:lnTo>
                        <a:pt x="3008986" y="2169815"/>
                      </a:lnTo>
                      <a:lnTo>
                        <a:pt x="3008986" y="3105919"/>
                      </a:lnTo>
                      <a:lnTo>
                        <a:pt x="920754" y="3105919"/>
                      </a:lnTo>
                      <a:close/>
                      <a:moveTo>
                        <a:pt x="632722" y="1985007"/>
                      </a:moveTo>
                      <a:lnTo>
                        <a:pt x="632722" y="3321943"/>
                      </a:lnTo>
                      <a:lnTo>
                        <a:pt x="3297018" y="3321943"/>
                      </a:lnTo>
                      <a:lnTo>
                        <a:pt x="3297018" y="1985007"/>
                      </a:lnTo>
                      <a:close/>
                      <a:moveTo>
                        <a:pt x="2657019" y="761679"/>
                      </a:moveTo>
                      <a:lnTo>
                        <a:pt x="2760733" y="1606387"/>
                      </a:lnTo>
                      <a:lnTo>
                        <a:pt x="2761762" y="1614761"/>
                      </a:lnTo>
                      <a:lnTo>
                        <a:pt x="2762330" y="1614691"/>
                      </a:lnTo>
                      <a:cubicBezTo>
                        <a:pt x="2780335" y="1740615"/>
                        <a:pt x="2862522" y="1833408"/>
                        <a:pt x="2948897" y="1824230"/>
                      </a:cubicBezTo>
                      <a:cubicBezTo>
                        <a:pt x="3036464" y="1814924"/>
                        <a:pt x="3095979" y="1704243"/>
                        <a:pt x="3083047" y="1575312"/>
                      </a:cubicBezTo>
                      <a:lnTo>
                        <a:pt x="3083347" y="1575275"/>
                      </a:lnTo>
                      <a:lnTo>
                        <a:pt x="2983448" y="761679"/>
                      </a:lnTo>
                      <a:close/>
                      <a:moveTo>
                        <a:pt x="2205921" y="761679"/>
                      </a:moveTo>
                      <a:lnTo>
                        <a:pt x="2264137" y="1594263"/>
                      </a:lnTo>
                      <a:cubicBezTo>
                        <a:pt x="2264333" y="1597068"/>
                        <a:pt x="2264530" y="1599874"/>
                        <a:pt x="2264726" y="1602679"/>
                      </a:cubicBezTo>
                      <a:lnTo>
                        <a:pt x="2265297" y="1602640"/>
                      </a:lnTo>
                      <a:cubicBezTo>
                        <a:pt x="2276686" y="1729333"/>
                        <a:pt x="2353905" y="1826300"/>
                        <a:pt x="2440641" y="1821655"/>
                      </a:cubicBezTo>
                      <a:cubicBezTo>
                        <a:pt x="2528577" y="1816945"/>
                        <a:pt x="2593802" y="1709530"/>
                        <a:pt x="2587636" y="1580099"/>
                      </a:cubicBezTo>
                      <a:lnTo>
                        <a:pt x="2587937" y="1580078"/>
                      </a:lnTo>
                      <a:lnTo>
                        <a:pt x="2530706" y="761679"/>
                      </a:lnTo>
                      <a:close/>
                      <a:moveTo>
                        <a:pt x="1761700" y="761679"/>
                      </a:moveTo>
                      <a:cubicBezTo>
                        <a:pt x="1761699" y="1032443"/>
                        <a:pt x="1761699" y="1303208"/>
                        <a:pt x="1761698" y="1573972"/>
                      </a:cubicBezTo>
                      <a:lnTo>
                        <a:pt x="1761698" y="1582410"/>
                      </a:lnTo>
                      <a:lnTo>
                        <a:pt x="1762270" y="1582410"/>
                      </a:lnTo>
                      <a:cubicBezTo>
                        <a:pt x="1764795" y="1709590"/>
                        <a:pt x="1835062" y="1811707"/>
                        <a:pt x="1921910" y="1813122"/>
                      </a:cubicBezTo>
                      <a:cubicBezTo>
                        <a:pt x="2009960" y="1814558"/>
                        <a:pt x="2082519" y="1711955"/>
                        <a:pt x="2085398" y="1582410"/>
                      </a:cubicBezTo>
                      <a:lnTo>
                        <a:pt x="2085698" y="1582410"/>
                      </a:lnTo>
                      <a:cubicBezTo>
                        <a:pt x="2085698" y="1308834"/>
                        <a:pt x="2085698" y="1035256"/>
                        <a:pt x="2085696" y="761679"/>
                      </a:cubicBezTo>
                      <a:close/>
                      <a:moveTo>
                        <a:pt x="3411320" y="761678"/>
                      </a:moveTo>
                      <a:lnTo>
                        <a:pt x="3078803" y="761679"/>
                      </a:lnTo>
                      <a:lnTo>
                        <a:pt x="3277545" y="1622538"/>
                      </a:lnTo>
                      <a:lnTo>
                        <a:pt x="3279443" y="1630759"/>
                      </a:lnTo>
                      <a:lnTo>
                        <a:pt x="3280000" y="1630631"/>
                      </a:lnTo>
                      <a:cubicBezTo>
                        <a:pt x="3311069" y="1753983"/>
                        <a:pt x="3402507" y="1837676"/>
                        <a:pt x="3487448" y="1819520"/>
                      </a:cubicBezTo>
                      <a:cubicBezTo>
                        <a:pt x="3573564" y="1801112"/>
                        <a:pt x="3621183" y="1684815"/>
                        <a:pt x="3594846" y="1557943"/>
                      </a:cubicBezTo>
                      <a:lnTo>
                        <a:pt x="3595140" y="1557876"/>
                      </a:lnTo>
                      <a:close/>
                      <a:moveTo>
                        <a:pt x="1633002" y="761678"/>
                      </a:moveTo>
                      <a:lnTo>
                        <a:pt x="1308563" y="761679"/>
                      </a:lnTo>
                      <a:lnTo>
                        <a:pt x="1266057" y="1572672"/>
                      </a:lnTo>
                      <a:lnTo>
                        <a:pt x="1265616" y="1581099"/>
                      </a:lnTo>
                      <a:lnTo>
                        <a:pt x="1266187" y="1581128"/>
                      </a:lnTo>
                      <a:cubicBezTo>
                        <a:pt x="1262052" y="1708267"/>
                        <a:pt x="1326878" y="1813921"/>
                        <a:pt x="1413534" y="1819881"/>
                      </a:cubicBezTo>
                      <a:cubicBezTo>
                        <a:pt x="1501387" y="1825922"/>
                        <a:pt x="1579217" y="1727257"/>
                        <a:pt x="1588872" y="1598040"/>
                      </a:cubicBezTo>
                      <a:lnTo>
                        <a:pt x="1589172" y="1598055"/>
                      </a:lnTo>
                      <a:close/>
                      <a:moveTo>
                        <a:pt x="863949" y="761678"/>
                      </a:moveTo>
                      <a:lnTo>
                        <a:pt x="765078" y="1566901"/>
                      </a:lnTo>
                      <a:lnTo>
                        <a:pt x="764050" y="1575275"/>
                      </a:lnTo>
                      <a:lnTo>
                        <a:pt x="764617" y="1575345"/>
                      </a:lnTo>
                      <a:cubicBezTo>
                        <a:pt x="751624" y="1701884"/>
                        <a:pt x="808922" y="1811803"/>
                        <a:pt x="894951" y="1823794"/>
                      </a:cubicBezTo>
                      <a:cubicBezTo>
                        <a:pt x="982168" y="1835949"/>
                        <a:pt x="1066691" y="1742953"/>
                        <a:pt x="1085336" y="1614724"/>
                      </a:cubicBezTo>
                      <a:lnTo>
                        <a:pt x="1085635" y="1614761"/>
                      </a:lnTo>
                      <a:lnTo>
                        <a:pt x="1190378" y="761679"/>
                      </a:lnTo>
                      <a:close/>
                      <a:moveTo>
                        <a:pt x="295535" y="441623"/>
                      </a:moveTo>
                      <a:lnTo>
                        <a:pt x="3583899" y="441623"/>
                      </a:lnTo>
                      <a:cubicBezTo>
                        <a:pt x="3610412" y="441623"/>
                        <a:pt x="3631905" y="463116"/>
                        <a:pt x="3631905" y="489629"/>
                      </a:cubicBezTo>
                      <a:lnTo>
                        <a:pt x="3631905" y="655863"/>
                      </a:lnTo>
                      <a:lnTo>
                        <a:pt x="3884522" y="1666330"/>
                      </a:lnTo>
                      <a:cubicBezTo>
                        <a:pt x="3909974" y="1748325"/>
                        <a:pt x="3809191" y="1900953"/>
                        <a:pt x="3631905" y="1666330"/>
                      </a:cubicBezTo>
                      <a:lnTo>
                        <a:pt x="3631905" y="3970014"/>
                      </a:lnTo>
                      <a:lnTo>
                        <a:pt x="247529" y="3970014"/>
                      </a:lnTo>
                      <a:lnTo>
                        <a:pt x="247529" y="1768425"/>
                      </a:lnTo>
                      <a:cubicBezTo>
                        <a:pt x="263724" y="1795996"/>
                        <a:pt x="288366" y="1813812"/>
                        <a:pt x="317369" y="1820473"/>
                      </a:cubicBezTo>
                      <a:cubicBezTo>
                        <a:pt x="403196" y="1840184"/>
                        <a:pt x="495502" y="1754908"/>
                        <a:pt x="525251" y="1628793"/>
                      </a:cubicBezTo>
                      <a:lnTo>
                        <a:pt x="525545" y="1628855"/>
                      </a:lnTo>
                      <a:lnTo>
                        <a:pt x="709866" y="761679"/>
                      </a:lnTo>
                      <a:lnTo>
                        <a:pt x="378634" y="761679"/>
                      </a:lnTo>
                      <a:lnTo>
                        <a:pt x="210380" y="1553239"/>
                      </a:lnTo>
                      <a:lnTo>
                        <a:pt x="208625" y="1561492"/>
                      </a:lnTo>
                      <a:lnTo>
                        <a:pt x="209185" y="1561611"/>
                      </a:lnTo>
                      <a:cubicBezTo>
                        <a:pt x="202164" y="1598200"/>
                        <a:pt x="201274" y="1633895"/>
                        <a:pt x="207433" y="1666330"/>
                      </a:cubicBezTo>
                      <a:cubicBezTo>
                        <a:pt x="113985" y="1883037"/>
                        <a:pt x="-32319" y="1816968"/>
                        <a:pt x="6372" y="1666330"/>
                      </a:cubicBezTo>
                      <a:lnTo>
                        <a:pt x="249769" y="692744"/>
                      </a:lnTo>
                      <a:cubicBezTo>
                        <a:pt x="247993" y="689334"/>
                        <a:pt x="247529" y="685546"/>
                        <a:pt x="247529" y="681649"/>
                      </a:cubicBezTo>
                      <a:lnTo>
                        <a:pt x="247529" y="489629"/>
                      </a:lnTo>
                      <a:cubicBezTo>
                        <a:pt x="247529" y="463116"/>
                        <a:pt x="269022" y="441623"/>
                        <a:pt x="295535" y="441623"/>
                      </a:cubicBezTo>
                      <a:close/>
                      <a:moveTo>
                        <a:pt x="307785" y="0"/>
                      </a:moveTo>
                      <a:lnTo>
                        <a:pt x="3571649" y="0"/>
                      </a:lnTo>
                      <a:cubicBezTo>
                        <a:pt x="3604927" y="0"/>
                        <a:pt x="3631905" y="26978"/>
                        <a:pt x="3631905" y="60256"/>
                      </a:cubicBezTo>
                      <a:lnTo>
                        <a:pt x="3631905" y="301273"/>
                      </a:lnTo>
                      <a:cubicBezTo>
                        <a:pt x="3631905" y="334551"/>
                        <a:pt x="3604927" y="361529"/>
                        <a:pt x="3571649" y="361529"/>
                      </a:cubicBezTo>
                      <a:lnTo>
                        <a:pt x="307785" y="361529"/>
                      </a:lnTo>
                      <a:cubicBezTo>
                        <a:pt x="274507" y="361529"/>
                        <a:pt x="247529" y="334551"/>
                        <a:pt x="247529" y="301273"/>
                      </a:cubicBezTo>
                      <a:lnTo>
                        <a:pt x="247529" y="60256"/>
                      </a:lnTo>
                      <a:cubicBezTo>
                        <a:pt x="247529" y="26978"/>
                        <a:pt x="274507" y="0"/>
                        <a:pt x="3077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94" name="Isosceles Triangle 3">
                  <a:extLst>
                    <a:ext uri="{FF2B5EF4-FFF2-40B4-BE49-F238E27FC236}">
                      <a16:creationId xmlns:a16="http://schemas.microsoft.com/office/drawing/2014/main" id="{9F93064C-FA82-4CE3-B9C8-D51F6E942A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229245">
                  <a:off x="2616513" y="2030577"/>
                  <a:ext cx="359661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086" h="3938802">
                      <a:moveTo>
                        <a:pt x="1861742" y="3314001"/>
                      </a:moveTo>
                      <a:cubicBezTo>
                        <a:pt x="1921395" y="3314001"/>
                        <a:pt x="1969754" y="3362360"/>
                        <a:pt x="1969754" y="3422013"/>
                      </a:cubicBezTo>
                      <a:cubicBezTo>
                        <a:pt x="1969754" y="3481666"/>
                        <a:pt x="1921395" y="3530025"/>
                        <a:pt x="1861742" y="3530025"/>
                      </a:cubicBezTo>
                      <a:cubicBezTo>
                        <a:pt x="1802089" y="3530025"/>
                        <a:pt x="1753730" y="3481666"/>
                        <a:pt x="1753730" y="3422013"/>
                      </a:cubicBezTo>
                      <a:cubicBezTo>
                        <a:pt x="1753730" y="3362360"/>
                        <a:pt x="1802089" y="3314001"/>
                        <a:pt x="1861742" y="3314001"/>
                      </a:cubicBezTo>
                      <a:close/>
                      <a:moveTo>
                        <a:pt x="2097646" y="2118753"/>
                      </a:moveTo>
                      <a:lnTo>
                        <a:pt x="2097646" y="2478753"/>
                      </a:lnTo>
                      <a:lnTo>
                        <a:pt x="2457646" y="2478753"/>
                      </a:lnTo>
                      <a:lnTo>
                        <a:pt x="2457646" y="2118753"/>
                      </a:lnTo>
                      <a:close/>
                      <a:moveTo>
                        <a:pt x="1476536" y="2118753"/>
                      </a:moveTo>
                      <a:lnTo>
                        <a:pt x="1476536" y="2478753"/>
                      </a:lnTo>
                      <a:lnTo>
                        <a:pt x="1836536" y="2478753"/>
                      </a:lnTo>
                      <a:lnTo>
                        <a:pt x="1836536" y="2118753"/>
                      </a:lnTo>
                      <a:close/>
                      <a:moveTo>
                        <a:pt x="2097646" y="1539638"/>
                      </a:moveTo>
                      <a:lnTo>
                        <a:pt x="2097646" y="1899638"/>
                      </a:lnTo>
                      <a:lnTo>
                        <a:pt x="2457646" y="1899638"/>
                      </a:lnTo>
                      <a:lnTo>
                        <a:pt x="2457646" y="1539638"/>
                      </a:lnTo>
                      <a:close/>
                      <a:moveTo>
                        <a:pt x="1476536" y="1539638"/>
                      </a:moveTo>
                      <a:lnTo>
                        <a:pt x="1476536" y="1899638"/>
                      </a:lnTo>
                      <a:lnTo>
                        <a:pt x="1836536" y="1899638"/>
                      </a:lnTo>
                      <a:lnTo>
                        <a:pt x="1836536" y="1539638"/>
                      </a:lnTo>
                      <a:close/>
                      <a:moveTo>
                        <a:pt x="1989788" y="770570"/>
                      </a:moveTo>
                      <a:lnTo>
                        <a:pt x="3429788" y="1850570"/>
                      </a:lnTo>
                      <a:lnTo>
                        <a:pt x="3430108" y="1850570"/>
                      </a:lnTo>
                      <a:lnTo>
                        <a:pt x="3430108" y="3938802"/>
                      </a:lnTo>
                      <a:lnTo>
                        <a:pt x="2265771" y="3938802"/>
                      </a:lnTo>
                      <a:lnTo>
                        <a:pt x="2265771" y="2786674"/>
                      </a:lnTo>
                      <a:lnTo>
                        <a:pt x="1669844" y="2786674"/>
                      </a:lnTo>
                      <a:lnTo>
                        <a:pt x="1669844" y="3938802"/>
                      </a:lnTo>
                      <a:lnTo>
                        <a:pt x="549788" y="3938802"/>
                      </a:lnTo>
                      <a:lnTo>
                        <a:pt x="549788" y="1850570"/>
                      </a:lnTo>
                      <a:close/>
                      <a:moveTo>
                        <a:pt x="1969233" y="1003"/>
                      </a:moveTo>
                      <a:cubicBezTo>
                        <a:pt x="1995162" y="-2644"/>
                        <a:pt x="2022483" y="3601"/>
                        <a:pt x="2045048" y="20601"/>
                      </a:cubicBezTo>
                      <a:lnTo>
                        <a:pt x="3894333" y="1413834"/>
                      </a:lnTo>
                      <a:cubicBezTo>
                        <a:pt x="3939464" y="1447835"/>
                        <a:pt x="3948486" y="1511986"/>
                        <a:pt x="3914485" y="1557117"/>
                      </a:cubicBezTo>
                      <a:lnTo>
                        <a:pt x="3756006" y="1767472"/>
                      </a:lnTo>
                      <a:cubicBezTo>
                        <a:pt x="3722004" y="1812603"/>
                        <a:pt x="3657854" y="1821626"/>
                        <a:pt x="3612722" y="1787625"/>
                      </a:cubicBezTo>
                      <a:lnTo>
                        <a:pt x="1967544" y="548164"/>
                      </a:lnTo>
                      <a:lnTo>
                        <a:pt x="322364" y="1787626"/>
                      </a:lnTo>
                      <a:cubicBezTo>
                        <a:pt x="277233" y="1821627"/>
                        <a:pt x="213082" y="1812604"/>
                        <a:pt x="179080" y="1767473"/>
                      </a:cubicBezTo>
                      <a:lnTo>
                        <a:pt x="20601" y="1557118"/>
                      </a:lnTo>
                      <a:cubicBezTo>
                        <a:pt x="-13400" y="1511987"/>
                        <a:pt x="-4378" y="1447836"/>
                        <a:pt x="40754" y="1413835"/>
                      </a:cubicBezTo>
                      <a:lnTo>
                        <a:pt x="1890038" y="20602"/>
                      </a:lnTo>
                      <a:cubicBezTo>
                        <a:pt x="1912604" y="3602"/>
                        <a:pt x="1939924" y="-2643"/>
                        <a:pt x="1965854" y="1004"/>
                      </a:cubicBezTo>
                      <a:lnTo>
                        <a:pt x="1967542" y="1586"/>
                      </a:lnTo>
                      <a:cubicBezTo>
                        <a:pt x="1968071" y="1171"/>
                        <a:pt x="1968652" y="1085"/>
                        <a:pt x="1969233" y="10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96E2A8CC-79A6-4188-BFDB-EC85D36B0F3C}"/>
                  </a:ext>
                </a:extLst>
              </p:cNvPr>
              <p:cNvGrpSpPr/>
              <p:nvPr/>
            </p:nvGrpSpPr>
            <p:grpSpPr>
              <a:xfrm rot="4990866">
                <a:off x="2464466" y="2788531"/>
                <a:ext cx="2049224" cy="852218"/>
                <a:chOff x="926950" y="1617134"/>
                <a:chExt cx="2049224" cy="852218"/>
              </a:xfrm>
              <a:grpFill/>
            </p:grpSpPr>
            <p:sp>
              <p:nvSpPr>
                <p:cNvPr id="85" name="Rectangle 14">
                  <a:extLst>
                    <a:ext uri="{FF2B5EF4-FFF2-40B4-BE49-F238E27FC236}">
                      <a16:creationId xmlns:a16="http://schemas.microsoft.com/office/drawing/2014/main" id="{A76793EF-9738-49CD-8D72-CFED517A7794}"/>
                    </a:ext>
                  </a:extLst>
                </p:cNvPr>
                <p:cNvSpPr/>
                <p:nvPr/>
              </p:nvSpPr>
              <p:spPr>
                <a:xfrm rot="19949266">
                  <a:off x="1199615" y="1717912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86" name="Right Triangle 13">
                  <a:extLst>
                    <a:ext uri="{FF2B5EF4-FFF2-40B4-BE49-F238E27FC236}">
                      <a16:creationId xmlns:a16="http://schemas.microsoft.com/office/drawing/2014/main" id="{8F459342-8EA1-4AB3-AE4E-DFAF7276D9C0}"/>
                    </a:ext>
                  </a:extLst>
                </p:cNvPr>
                <p:cNvSpPr/>
                <p:nvPr/>
              </p:nvSpPr>
              <p:spPr>
                <a:xfrm>
                  <a:off x="1823542" y="1617134"/>
                  <a:ext cx="504056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32" h="3921971">
                      <a:moveTo>
                        <a:pt x="3379043" y="3254688"/>
                      </a:moveTo>
                      <a:lnTo>
                        <a:pt x="3379043" y="3462328"/>
                      </a:lnTo>
                      <a:lnTo>
                        <a:pt x="3628183" y="3462328"/>
                      </a:lnTo>
                      <a:lnTo>
                        <a:pt x="3628183" y="3254688"/>
                      </a:lnTo>
                      <a:close/>
                      <a:moveTo>
                        <a:pt x="2945132" y="3254688"/>
                      </a:moveTo>
                      <a:lnTo>
                        <a:pt x="2945132" y="3462328"/>
                      </a:lnTo>
                      <a:lnTo>
                        <a:pt x="3194272" y="3462328"/>
                      </a:lnTo>
                      <a:lnTo>
                        <a:pt x="3194272" y="3254688"/>
                      </a:lnTo>
                      <a:close/>
                      <a:moveTo>
                        <a:pt x="2514947" y="3254688"/>
                      </a:moveTo>
                      <a:lnTo>
                        <a:pt x="2514947" y="3462328"/>
                      </a:lnTo>
                      <a:lnTo>
                        <a:pt x="2764087" y="3462328"/>
                      </a:lnTo>
                      <a:lnTo>
                        <a:pt x="2764087" y="3254688"/>
                      </a:lnTo>
                      <a:close/>
                      <a:moveTo>
                        <a:pt x="3379043" y="2864535"/>
                      </a:moveTo>
                      <a:lnTo>
                        <a:pt x="3379043" y="3072175"/>
                      </a:lnTo>
                      <a:lnTo>
                        <a:pt x="3628183" y="3072175"/>
                      </a:lnTo>
                      <a:lnTo>
                        <a:pt x="3628183" y="2864535"/>
                      </a:lnTo>
                      <a:close/>
                      <a:moveTo>
                        <a:pt x="2945132" y="2864535"/>
                      </a:moveTo>
                      <a:lnTo>
                        <a:pt x="2945132" y="3072175"/>
                      </a:lnTo>
                      <a:lnTo>
                        <a:pt x="3194272" y="3072175"/>
                      </a:lnTo>
                      <a:lnTo>
                        <a:pt x="3194272" y="2864535"/>
                      </a:lnTo>
                      <a:close/>
                      <a:moveTo>
                        <a:pt x="2514947" y="2864535"/>
                      </a:moveTo>
                      <a:lnTo>
                        <a:pt x="2514947" y="3072175"/>
                      </a:lnTo>
                      <a:lnTo>
                        <a:pt x="2764087" y="3072175"/>
                      </a:lnTo>
                      <a:lnTo>
                        <a:pt x="2764087" y="2864535"/>
                      </a:lnTo>
                      <a:close/>
                      <a:moveTo>
                        <a:pt x="1945832" y="2577619"/>
                      </a:moveTo>
                      <a:lnTo>
                        <a:pt x="1945832" y="2937659"/>
                      </a:lnTo>
                      <a:lnTo>
                        <a:pt x="2124754" y="2937659"/>
                      </a:lnTo>
                      <a:lnTo>
                        <a:pt x="2124754" y="2577619"/>
                      </a:lnTo>
                      <a:close/>
                      <a:moveTo>
                        <a:pt x="1531681" y="2577619"/>
                      </a:moveTo>
                      <a:lnTo>
                        <a:pt x="1531681" y="2937659"/>
                      </a:lnTo>
                      <a:lnTo>
                        <a:pt x="1710603" y="2937659"/>
                      </a:lnTo>
                      <a:lnTo>
                        <a:pt x="1710603" y="2577619"/>
                      </a:lnTo>
                      <a:close/>
                      <a:moveTo>
                        <a:pt x="1117528" y="2577619"/>
                      </a:moveTo>
                      <a:lnTo>
                        <a:pt x="1117528" y="2937659"/>
                      </a:lnTo>
                      <a:lnTo>
                        <a:pt x="1296450" y="2937659"/>
                      </a:lnTo>
                      <a:lnTo>
                        <a:pt x="1296450" y="2577619"/>
                      </a:lnTo>
                      <a:close/>
                      <a:moveTo>
                        <a:pt x="703375" y="2577619"/>
                      </a:moveTo>
                      <a:lnTo>
                        <a:pt x="703375" y="2937659"/>
                      </a:lnTo>
                      <a:lnTo>
                        <a:pt x="882297" y="2937659"/>
                      </a:lnTo>
                      <a:lnTo>
                        <a:pt x="882297" y="2577619"/>
                      </a:lnTo>
                      <a:close/>
                      <a:moveTo>
                        <a:pt x="289222" y="2577619"/>
                      </a:moveTo>
                      <a:lnTo>
                        <a:pt x="289222" y="2937659"/>
                      </a:lnTo>
                      <a:lnTo>
                        <a:pt x="468144" y="2937659"/>
                      </a:lnTo>
                      <a:lnTo>
                        <a:pt x="468144" y="2577619"/>
                      </a:lnTo>
                      <a:close/>
                      <a:moveTo>
                        <a:pt x="3379043" y="2474382"/>
                      </a:moveTo>
                      <a:lnTo>
                        <a:pt x="3379043" y="2682022"/>
                      </a:lnTo>
                      <a:lnTo>
                        <a:pt x="3628183" y="2682022"/>
                      </a:lnTo>
                      <a:lnTo>
                        <a:pt x="3628183" y="2474382"/>
                      </a:lnTo>
                      <a:close/>
                      <a:moveTo>
                        <a:pt x="2945132" y="2474382"/>
                      </a:moveTo>
                      <a:lnTo>
                        <a:pt x="2945132" y="2682022"/>
                      </a:lnTo>
                      <a:lnTo>
                        <a:pt x="3194272" y="2682022"/>
                      </a:lnTo>
                      <a:lnTo>
                        <a:pt x="3194272" y="2474382"/>
                      </a:lnTo>
                      <a:close/>
                      <a:moveTo>
                        <a:pt x="2514947" y="2474382"/>
                      </a:moveTo>
                      <a:lnTo>
                        <a:pt x="2514947" y="2682022"/>
                      </a:lnTo>
                      <a:lnTo>
                        <a:pt x="2764087" y="2682022"/>
                      </a:lnTo>
                      <a:lnTo>
                        <a:pt x="2764087" y="2474382"/>
                      </a:lnTo>
                      <a:close/>
                      <a:moveTo>
                        <a:pt x="3379043" y="2084229"/>
                      </a:moveTo>
                      <a:lnTo>
                        <a:pt x="3379043" y="2291869"/>
                      </a:lnTo>
                      <a:lnTo>
                        <a:pt x="3628183" y="2291869"/>
                      </a:lnTo>
                      <a:lnTo>
                        <a:pt x="3628183" y="2084229"/>
                      </a:lnTo>
                      <a:close/>
                      <a:moveTo>
                        <a:pt x="2945132" y="2084229"/>
                      </a:moveTo>
                      <a:lnTo>
                        <a:pt x="2945132" y="2291869"/>
                      </a:lnTo>
                      <a:lnTo>
                        <a:pt x="3194272" y="2291869"/>
                      </a:lnTo>
                      <a:lnTo>
                        <a:pt x="3194272" y="2084229"/>
                      </a:lnTo>
                      <a:close/>
                      <a:moveTo>
                        <a:pt x="2514947" y="2084229"/>
                      </a:moveTo>
                      <a:lnTo>
                        <a:pt x="2514947" y="2291869"/>
                      </a:lnTo>
                      <a:lnTo>
                        <a:pt x="2764087" y="2291869"/>
                      </a:lnTo>
                      <a:lnTo>
                        <a:pt x="2764087" y="2084229"/>
                      </a:lnTo>
                      <a:close/>
                      <a:moveTo>
                        <a:pt x="2124144" y="1714020"/>
                      </a:moveTo>
                      <a:lnTo>
                        <a:pt x="2124144" y="2164020"/>
                      </a:lnTo>
                      <a:lnTo>
                        <a:pt x="1296144" y="2164020"/>
                      </a:lnTo>
                      <a:close/>
                      <a:moveTo>
                        <a:pt x="197090" y="609603"/>
                      </a:moveTo>
                      <a:lnTo>
                        <a:pt x="525322" y="609603"/>
                      </a:lnTo>
                      <a:lnTo>
                        <a:pt x="584058" y="2101023"/>
                      </a:lnTo>
                      <a:lnTo>
                        <a:pt x="1296144" y="1714020"/>
                      </a:lnTo>
                      <a:lnTo>
                        <a:pt x="1296144" y="2164020"/>
                      </a:lnTo>
                      <a:lnTo>
                        <a:pt x="586539" y="2164020"/>
                      </a:lnTo>
                      <a:lnTo>
                        <a:pt x="590547" y="2265787"/>
                      </a:lnTo>
                      <a:lnTo>
                        <a:pt x="2232248" y="2265787"/>
                      </a:lnTo>
                      <a:lnTo>
                        <a:pt x="2232248" y="1954513"/>
                      </a:lnTo>
                      <a:lnTo>
                        <a:pt x="2232248" y="1054513"/>
                      </a:lnTo>
                      <a:lnTo>
                        <a:pt x="3888248" y="1954513"/>
                      </a:lnTo>
                      <a:lnTo>
                        <a:pt x="3888432" y="1954513"/>
                      </a:lnTo>
                      <a:lnTo>
                        <a:pt x="3888432" y="3921971"/>
                      </a:lnTo>
                      <a:lnTo>
                        <a:pt x="2304256" y="3921971"/>
                      </a:lnTo>
                      <a:lnTo>
                        <a:pt x="2232248" y="3921971"/>
                      </a:lnTo>
                      <a:lnTo>
                        <a:pt x="772857" y="3921971"/>
                      </a:lnTo>
                      <a:lnTo>
                        <a:pt x="772857" y="3290059"/>
                      </a:lnTo>
                      <a:lnTo>
                        <a:pt x="361206" y="3290059"/>
                      </a:lnTo>
                      <a:lnTo>
                        <a:pt x="361206" y="3921971"/>
                      </a:lnTo>
                      <a:lnTo>
                        <a:pt x="0" y="3921971"/>
                      </a:lnTo>
                      <a:lnTo>
                        <a:pt x="0" y="2265787"/>
                      </a:lnTo>
                      <a:lnTo>
                        <a:pt x="131865" y="2265787"/>
                      </a:lnTo>
                      <a:close/>
                      <a:moveTo>
                        <a:pt x="929888" y="0"/>
                      </a:moveTo>
                      <a:cubicBezTo>
                        <a:pt x="1019595" y="0"/>
                        <a:pt x="1124659" y="30463"/>
                        <a:pt x="1166726" y="102575"/>
                      </a:cubicBezTo>
                      <a:cubicBezTo>
                        <a:pt x="1212070" y="48192"/>
                        <a:pt x="1255094" y="19511"/>
                        <a:pt x="1304210" y="14210"/>
                      </a:cubicBezTo>
                      <a:cubicBezTo>
                        <a:pt x="1353326" y="8909"/>
                        <a:pt x="1418945" y="35057"/>
                        <a:pt x="1461423" y="70767"/>
                      </a:cubicBezTo>
                      <a:cubicBezTo>
                        <a:pt x="1500648" y="39845"/>
                        <a:pt x="1550404" y="23049"/>
                        <a:pt x="1604082" y="23049"/>
                      </a:cubicBezTo>
                      <a:cubicBezTo>
                        <a:pt x="1692530" y="23049"/>
                        <a:pt x="1770327" y="68651"/>
                        <a:pt x="1814928" y="137833"/>
                      </a:cubicBezTo>
                      <a:cubicBezTo>
                        <a:pt x="1859765" y="69447"/>
                        <a:pt x="1937139" y="24416"/>
                        <a:pt x="2025031" y="24416"/>
                      </a:cubicBezTo>
                      <a:cubicBezTo>
                        <a:pt x="2135143" y="24416"/>
                        <a:pt x="2228747" y="95092"/>
                        <a:pt x="2261925" y="193913"/>
                      </a:cubicBezTo>
                      <a:cubicBezTo>
                        <a:pt x="2262329" y="193791"/>
                        <a:pt x="2262735" y="193790"/>
                        <a:pt x="2263140" y="193790"/>
                      </a:cubicBezTo>
                      <a:cubicBezTo>
                        <a:pt x="2402209" y="193790"/>
                        <a:pt x="2514947" y="306528"/>
                        <a:pt x="2514947" y="445597"/>
                      </a:cubicBezTo>
                      <a:cubicBezTo>
                        <a:pt x="2514947" y="584666"/>
                        <a:pt x="2402209" y="697404"/>
                        <a:pt x="2263140" y="697404"/>
                      </a:cubicBezTo>
                      <a:cubicBezTo>
                        <a:pt x="2176391" y="697404"/>
                        <a:pt x="2099888" y="653537"/>
                        <a:pt x="2054640" y="586750"/>
                      </a:cubicBezTo>
                      <a:cubicBezTo>
                        <a:pt x="2010395" y="653762"/>
                        <a:pt x="1934062" y="697404"/>
                        <a:pt x="1847535" y="697404"/>
                      </a:cubicBezTo>
                      <a:cubicBezTo>
                        <a:pt x="1789311" y="697404"/>
                        <a:pt x="1735702" y="677642"/>
                        <a:pt x="1693695" y="643630"/>
                      </a:cubicBezTo>
                      <a:cubicBezTo>
                        <a:pt x="1651689" y="677642"/>
                        <a:pt x="1598080" y="697404"/>
                        <a:pt x="1539855" y="697404"/>
                      </a:cubicBezTo>
                      <a:cubicBezTo>
                        <a:pt x="1441551" y="697404"/>
                        <a:pt x="1356403" y="641072"/>
                        <a:pt x="1315888" y="558445"/>
                      </a:cubicBezTo>
                      <a:cubicBezTo>
                        <a:pt x="1272229" y="598661"/>
                        <a:pt x="1206400" y="634839"/>
                        <a:pt x="1149712" y="622576"/>
                      </a:cubicBezTo>
                      <a:cubicBezTo>
                        <a:pt x="1096483" y="611061"/>
                        <a:pt x="1025744" y="572014"/>
                        <a:pt x="984978" y="498638"/>
                      </a:cubicBezTo>
                      <a:cubicBezTo>
                        <a:pt x="959504" y="574665"/>
                        <a:pt x="887516" y="629050"/>
                        <a:pt x="802824" y="629050"/>
                      </a:cubicBezTo>
                      <a:cubicBezTo>
                        <a:pt x="724492" y="629050"/>
                        <a:pt x="657026" y="582526"/>
                        <a:pt x="627413" y="515210"/>
                      </a:cubicBezTo>
                      <a:cubicBezTo>
                        <a:pt x="584988" y="553591"/>
                        <a:pt x="527392" y="574026"/>
                        <a:pt x="479717" y="567162"/>
                      </a:cubicBezTo>
                      <a:cubicBezTo>
                        <a:pt x="439788" y="561414"/>
                        <a:pt x="406466" y="547383"/>
                        <a:pt x="379767" y="527160"/>
                      </a:cubicBezTo>
                      <a:cubicBezTo>
                        <a:pt x="310874" y="498171"/>
                        <a:pt x="262300" y="430445"/>
                        <a:pt x="261518" y="351249"/>
                      </a:cubicBezTo>
                      <a:cubicBezTo>
                        <a:pt x="261425" y="351089"/>
                        <a:pt x="261381" y="350918"/>
                        <a:pt x="261338" y="350746"/>
                      </a:cubicBezTo>
                      <a:cubicBezTo>
                        <a:pt x="228153" y="316942"/>
                        <a:pt x="208360" y="270473"/>
                        <a:pt x="208360" y="219381"/>
                      </a:cubicBezTo>
                      <a:cubicBezTo>
                        <a:pt x="208360" y="112466"/>
                        <a:pt x="295031" y="25795"/>
                        <a:pt x="401946" y="25795"/>
                      </a:cubicBezTo>
                      <a:cubicBezTo>
                        <a:pt x="425158" y="25795"/>
                        <a:pt x="447416" y="29880"/>
                        <a:pt x="467791" y="38056"/>
                      </a:cubicBezTo>
                      <a:cubicBezTo>
                        <a:pt x="585794" y="17893"/>
                        <a:pt x="696162" y="87852"/>
                        <a:pt x="737322" y="124235"/>
                      </a:cubicBezTo>
                      <a:cubicBezTo>
                        <a:pt x="782627" y="68126"/>
                        <a:pt x="852143" y="0"/>
                        <a:pt x="9298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87" name="Rectangle 24">
                  <a:extLst>
                    <a:ext uri="{FF2B5EF4-FFF2-40B4-BE49-F238E27FC236}">
                      <a16:creationId xmlns:a16="http://schemas.microsoft.com/office/drawing/2014/main" id="{B0178D23-6EF3-46C9-B282-0435479995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2300573" y="1797574"/>
                  <a:ext cx="456968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825" h="2998234">
                      <a:moveTo>
                        <a:pt x="571963" y="2092124"/>
                      </a:moveTo>
                      <a:lnTo>
                        <a:pt x="465390" y="2092124"/>
                      </a:lnTo>
                      <a:lnTo>
                        <a:pt x="571963" y="2198697"/>
                      </a:lnTo>
                      <a:close/>
                      <a:moveTo>
                        <a:pt x="571962" y="1939097"/>
                      </a:moveTo>
                      <a:lnTo>
                        <a:pt x="465390" y="2045669"/>
                      </a:lnTo>
                      <a:lnTo>
                        <a:pt x="571962" y="2045669"/>
                      </a:lnTo>
                      <a:close/>
                      <a:moveTo>
                        <a:pt x="724990" y="2092124"/>
                      </a:moveTo>
                      <a:lnTo>
                        <a:pt x="618417" y="2092124"/>
                      </a:lnTo>
                      <a:lnTo>
                        <a:pt x="618418" y="2198697"/>
                      </a:lnTo>
                      <a:close/>
                      <a:moveTo>
                        <a:pt x="618418" y="1939104"/>
                      </a:moveTo>
                      <a:lnTo>
                        <a:pt x="618417" y="2045669"/>
                      </a:lnTo>
                      <a:lnTo>
                        <a:pt x="724982" y="2045669"/>
                      </a:lnTo>
                      <a:close/>
                      <a:moveTo>
                        <a:pt x="760612" y="1901643"/>
                      </a:moveTo>
                      <a:lnTo>
                        <a:pt x="654047" y="1901643"/>
                      </a:lnTo>
                      <a:lnTo>
                        <a:pt x="760612" y="2008208"/>
                      </a:lnTo>
                      <a:close/>
                      <a:moveTo>
                        <a:pt x="760612" y="1748616"/>
                      </a:moveTo>
                      <a:lnTo>
                        <a:pt x="654040" y="1855188"/>
                      </a:lnTo>
                      <a:lnTo>
                        <a:pt x="760612" y="1855188"/>
                      </a:lnTo>
                      <a:close/>
                      <a:moveTo>
                        <a:pt x="913640" y="1901643"/>
                      </a:moveTo>
                      <a:lnTo>
                        <a:pt x="807067" y="1901643"/>
                      </a:lnTo>
                      <a:lnTo>
                        <a:pt x="807067" y="2008216"/>
                      </a:lnTo>
                      <a:close/>
                      <a:moveTo>
                        <a:pt x="807067" y="1748615"/>
                      </a:moveTo>
                      <a:lnTo>
                        <a:pt x="807067" y="1855188"/>
                      </a:lnTo>
                      <a:lnTo>
                        <a:pt x="913640" y="1855188"/>
                      </a:lnTo>
                      <a:close/>
                      <a:moveTo>
                        <a:pt x="953368" y="1708887"/>
                      </a:moveTo>
                      <a:lnTo>
                        <a:pt x="846796" y="1708887"/>
                      </a:lnTo>
                      <a:lnTo>
                        <a:pt x="953368" y="1815459"/>
                      </a:lnTo>
                      <a:close/>
                      <a:moveTo>
                        <a:pt x="953368" y="1555860"/>
                      </a:moveTo>
                      <a:lnTo>
                        <a:pt x="846796" y="1662432"/>
                      </a:lnTo>
                      <a:lnTo>
                        <a:pt x="953368" y="1662432"/>
                      </a:lnTo>
                      <a:close/>
                      <a:moveTo>
                        <a:pt x="1106396" y="1708887"/>
                      </a:moveTo>
                      <a:lnTo>
                        <a:pt x="999823" y="1708887"/>
                      </a:lnTo>
                      <a:lnTo>
                        <a:pt x="999823" y="1815460"/>
                      </a:lnTo>
                      <a:close/>
                      <a:moveTo>
                        <a:pt x="999823" y="1555860"/>
                      </a:moveTo>
                      <a:lnTo>
                        <a:pt x="999823" y="1662432"/>
                      </a:lnTo>
                      <a:lnTo>
                        <a:pt x="1106396" y="1662432"/>
                      </a:lnTo>
                      <a:close/>
                      <a:moveTo>
                        <a:pt x="1144754" y="1514764"/>
                      </a:moveTo>
                      <a:lnTo>
                        <a:pt x="1038182" y="1514764"/>
                      </a:lnTo>
                      <a:lnTo>
                        <a:pt x="1144754" y="1621337"/>
                      </a:lnTo>
                      <a:close/>
                      <a:moveTo>
                        <a:pt x="1144754" y="1361737"/>
                      </a:moveTo>
                      <a:lnTo>
                        <a:pt x="1038182" y="1468309"/>
                      </a:lnTo>
                      <a:lnTo>
                        <a:pt x="1144754" y="1468309"/>
                      </a:lnTo>
                      <a:close/>
                      <a:moveTo>
                        <a:pt x="1297782" y="1514764"/>
                      </a:moveTo>
                      <a:lnTo>
                        <a:pt x="1191209" y="1514764"/>
                      </a:lnTo>
                      <a:lnTo>
                        <a:pt x="1191209" y="1621337"/>
                      </a:lnTo>
                      <a:close/>
                      <a:moveTo>
                        <a:pt x="1191209" y="1361737"/>
                      </a:moveTo>
                      <a:lnTo>
                        <a:pt x="1191209" y="1468309"/>
                      </a:lnTo>
                      <a:lnTo>
                        <a:pt x="1297782" y="1468309"/>
                      </a:lnTo>
                      <a:close/>
                      <a:moveTo>
                        <a:pt x="1335838" y="1323681"/>
                      </a:moveTo>
                      <a:lnTo>
                        <a:pt x="1229266" y="1323681"/>
                      </a:lnTo>
                      <a:lnTo>
                        <a:pt x="1335838" y="1430253"/>
                      </a:lnTo>
                      <a:close/>
                      <a:moveTo>
                        <a:pt x="1335838" y="1170654"/>
                      </a:moveTo>
                      <a:lnTo>
                        <a:pt x="1229266" y="1277226"/>
                      </a:lnTo>
                      <a:lnTo>
                        <a:pt x="1335838" y="1277226"/>
                      </a:lnTo>
                      <a:close/>
                      <a:moveTo>
                        <a:pt x="1488865" y="1323681"/>
                      </a:moveTo>
                      <a:lnTo>
                        <a:pt x="1382293" y="1323681"/>
                      </a:lnTo>
                      <a:lnTo>
                        <a:pt x="1382293" y="1430253"/>
                      </a:lnTo>
                      <a:close/>
                      <a:moveTo>
                        <a:pt x="1382293" y="1170653"/>
                      </a:moveTo>
                      <a:lnTo>
                        <a:pt x="1382293" y="1277226"/>
                      </a:lnTo>
                      <a:lnTo>
                        <a:pt x="1488865" y="1277226"/>
                      </a:lnTo>
                      <a:close/>
                      <a:moveTo>
                        <a:pt x="2914702" y="2523007"/>
                      </a:moveTo>
                      <a:cubicBezTo>
                        <a:pt x="2900642" y="2508947"/>
                        <a:pt x="2877845" y="2508947"/>
                        <a:pt x="2863784" y="2523007"/>
                      </a:cubicBezTo>
                      <a:cubicBezTo>
                        <a:pt x="2849724" y="2537067"/>
                        <a:pt x="2849724" y="2559864"/>
                        <a:pt x="2863784" y="2573924"/>
                      </a:cubicBezTo>
                      <a:cubicBezTo>
                        <a:pt x="2877845" y="2587985"/>
                        <a:pt x="2900642" y="2587985"/>
                        <a:pt x="2914702" y="2573924"/>
                      </a:cubicBezTo>
                      <a:cubicBezTo>
                        <a:pt x="2928762" y="2559864"/>
                        <a:pt x="2928762" y="2537067"/>
                        <a:pt x="2914702" y="2523007"/>
                      </a:cubicBezTo>
                      <a:close/>
                      <a:moveTo>
                        <a:pt x="1526922" y="1132597"/>
                      </a:moveTo>
                      <a:lnTo>
                        <a:pt x="1420350" y="1132596"/>
                      </a:lnTo>
                      <a:lnTo>
                        <a:pt x="1526922" y="1239169"/>
                      </a:lnTo>
                      <a:close/>
                      <a:moveTo>
                        <a:pt x="1526922" y="979569"/>
                      </a:moveTo>
                      <a:lnTo>
                        <a:pt x="1420350" y="1086141"/>
                      </a:lnTo>
                      <a:lnTo>
                        <a:pt x="1526922" y="1086142"/>
                      </a:lnTo>
                      <a:close/>
                      <a:moveTo>
                        <a:pt x="1679950" y="1132597"/>
                      </a:moveTo>
                      <a:lnTo>
                        <a:pt x="1573377" y="1132597"/>
                      </a:lnTo>
                      <a:lnTo>
                        <a:pt x="1573377" y="1239169"/>
                      </a:lnTo>
                      <a:close/>
                      <a:moveTo>
                        <a:pt x="1573377" y="979569"/>
                      </a:moveTo>
                      <a:lnTo>
                        <a:pt x="1573377" y="1086142"/>
                      </a:lnTo>
                      <a:lnTo>
                        <a:pt x="1679950" y="1086142"/>
                      </a:lnTo>
                      <a:close/>
                      <a:moveTo>
                        <a:pt x="1718007" y="941512"/>
                      </a:moveTo>
                      <a:lnTo>
                        <a:pt x="1611434" y="941512"/>
                      </a:lnTo>
                      <a:lnTo>
                        <a:pt x="1718007" y="1048085"/>
                      </a:lnTo>
                      <a:close/>
                      <a:moveTo>
                        <a:pt x="1718006" y="788485"/>
                      </a:moveTo>
                      <a:lnTo>
                        <a:pt x="1611434" y="895057"/>
                      </a:lnTo>
                      <a:lnTo>
                        <a:pt x="1718006" y="895057"/>
                      </a:lnTo>
                      <a:close/>
                      <a:moveTo>
                        <a:pt x="1871034" y="941512"/>
                      </a:moveTo>
                      <a:lnTo>
                        <a:pt x="1764461" y="941512"/>
                      </a:lnTo>
                      <a:lnTo>
                        <a:pt x="1764462" y="1048085"/>
                      </a:lnTo>
                      <a:close/>
                      <a:moveTo>
                        <a:pt x="1764461" y="788485"/>
                      </a:moveTo>
                      <a:lnTo>
                        <a:pt x="1764462" y="895057"/>
                      </a:lnTo>
                      <a:lnTo>
                        <a:pt x="1871034" y="895057"/>
                      </a:lnTo>
                      <a:close/>
                      <a:moveTo>
                        <a:pt x="3382381" y="1946466"/>
                      </a:moveTo>
                      <a:lnTo>
                        <a:pt x="2893361" y="2435486"/>
                      </a:lnTo>
                      <a:lnTo>
                        <a:pt x="2933988" y="2428503"/>
                      </a:lnTo>
                      <a:lnTo>
                        <a:pt x="3009207" y="2503722"/>
                      </a:lnTo>
                      <a:lnTo>
                        <a:pt x="3003173" y="2538827"/>
                      </a:lnTo>
                      <a:lnTo>
                        <a:pt x="3488958" y="2053042"/>
                      </a:lnTo>
                      <a:lnTo>
                        <a:pt x="3388629" y="1952714"/>
                      </a:lnTo>
                      <a:close/>
                      <a:moveTo>
                        <a:pt x="2405874" y="794872"/>
                      </a:moveTo>
                      <a:lnTo>
                        <a:pt x="2299301" y="794872"/>
                      </a:lnTo>
                      <a:lnTo>
                        <a:pt x="2405874" y="901444"/>
                      </a:lnTo>
                      <a:close/>
                      <a:moveTo>
                        <a:pt x="2789111" y="1176277"/>
                      </a:moveTo>
                      <a:lnTo>
                        <a:pt x="2682538" y="1176278"/>
                      </a:lnTo>
                      <a:lnTo>
                        <a:pt x="2789111" y="1282850"/>
                      </a:lnTo>
                      <a:close/>
                      <a:moveTo>
                        <a:pt x="2596355" y="983521"/>
                      </a:moveTo>
                      <a:lnTo>
                        <a:pt x="2489782" y="983522"/>
                      </a:lnTo>
                      <a:lnTo>
                        <a:pt x="2596355" y="1090094"/>
                      </a:lnTo>
                      <a:close/>
                      <a:moveTo>
                        <a:pt x="3174317" y="1558747"/>
                      </a:moveTo>
                      <a:lnTo>
                        <a:pt x="3067745" y="1558747"/>
                      </a:lnTo>
                      <a:lnTo>
                        <a:pt x="3174317" y="1665320"/>
                      </a:lnTo>
                      <a:close/>
                      <a:moveTo>
                        <a:pt x="2983234" y="1367664"/>
                      </a:moveTo>
                      <a:lnTo>
                        <a:pt x="2876661" y="1367664"/>
                      </a:lnTo>
                      <a:lnTo>
                        <a:pt x="2983234" y="1474236"/>
                      </a:lnTo>
                      <a:close/>
                      <a:moveTo>
                        <a:pt x="3556486" y="1940915"/>
                      </a:moveTo>
                      <a:lnTo>
                        <a:pt x="3449914" y="1940915"/>
                      </a:lnTo>
                      <a:lnTo>
                        <a:pt x="3556487" y="2047488"/>
                      </a:lnTo>
                      <a:close/>
                      <a:moveTo>
                        <a:pt x="3365402" y="1749831"/>
                      </a:moveTo>
                      <a:lnTo>
                        <a:pt x="3258830" y="1749831"/>
                      </a:lnTo>
                      <a:lnTo>
                        <a:pt x="3365402" y="1856404"/>
                      </a:lnTo>
                      <a:close/>
                      <a:moveTo>
                        <a:pt x="3761426" y="2144804"/>
                      </a:moveTo>
                      <a:lnTo>
                        <a:pt x="3654853" y="2144804"/>
                      </a:lnTo>
                      <a:lnTo>
                        <a:pt x="3761426" y="2251377"/>
                      </a:lnTo>
                      <a:close/>
                      <a:moveTo>
                        <a:pt x="2405874" y="657532"/>
                      </a:moveTo>
                      <a:lnTo>
                        <a:pt x="2314989" y="748417"/>
                      </a:lnTo>
                      <a:lnTo>
                        <a:pt x="2405874" y="748417"/>
                      </a:lnTo>
                      <a:close/>
                      <a:moveTo>
                        <a:pt x="2558894" y="794872"/>
                      </a:moveTo>
                      <a:lnTo>
                        <a:pt x="2452329" y="794872"/>
                      </a:lnTo>
                      <a:lnTo>
                        <a:pt x="2452329" y="901437"/>
                      </a:lnTo>
                      <a:close/>
                      <a:moveTo>
                        <a:pt x="2596355" y="830501"/>
                      </a:moveTo>
                      <a:lnTo>
                        <a:pt x="2489790" y="937067"/>
                      </a:lnTo>
                      <a:lnTo>
                        <a:pt x="2596355" y="937067"/>
                      </a:lnTo>
                      <a:close/>
                      <a:moveTo>
                        <a:pt x="2942138" y="1176278"/>
                      </a:moveTo>
                      <a:lnTo>
                        <a:pt x="2835566" y="1176277"/>
                      </a:lnTo>
                      <a:lnTo>
                        <a:pt x="2835566" y="1282850"/>
                      </a:lnTo>
                      <a:close/>
                      <a:moveTo>
                        <a:pt x="2789111" y="1023250"/>
                      </a:moveTo>
                      <a:lnTo>
                        <a:pt x="2682538" y="1129823"/>
                      </a:lnTo>
                      <a:lnTo>
                        <a:pt x="2789111" y="1129823"/>
                      </a:lnTo>
                      <a:close/>
                      <a:moveTo>
                        <a:pt x="2749382" y="983521"/>
                      </a:moveTo>
                      <a:lnTo>
                        <a:pt x="2642810" y="983522"/>
                      </a:lnTo>
                      <a:lnTo>
                        <a:pt x="2642810" y="1090094"/>
                      </a:lnTo>
                      <a:close/>
                      <a:moveTo>
                        <a:pt x="3327345" y="1558747"/>
                      </a:moveTo>
                      <a:lnTo>
                        <a:pt x="3220772" y="1558747"/>
                      </a:lnTo>
                      <a:lnTo>
                        <a:pt x="3220772" y="1665320"/>
                      </a:lnTo>
                      <a:close/>
                      <a:moveTo>
                        <a:pt x="3174317" y="1405720"/>
                      </a:moveTo>
                      <a:lnTo>
                        <a:pt x="3067745" y="1512292"/>
                      </a:lnTo>
                      <a:lnTo>
                        <a:pt x="3174317" y="1512292"/>
                      </a:lnTo>
                      <a:close/>
                      <a:moveTo>
                        <a:pt x="3136261" y="1367664"/>
                      </a:moveTo>
                      <a:lnTo>
                        <a:pt x="3029688" y="1367664"/>
                      </a:lnTo>
                      <a:lnTo>
                        <a:pt x="3029689" y="1474236"/>
                      </a:lnTo>
                      <a:close/>
                      <a:moveTo>
                        <a:pt x="2983234" y="1214636"/>
                      </a:moveTo>
                      <a:lnTo>
                        <a:pt x="2876661" y="1321209"/>
                      </a:lnTo>
                      <a:lnTo>
                        <a:pt x="2983234" y="1321209"/>
                      </a:lnTo>
                      <a:close/>
                      <a:moveTo>
                        <a:pt x="3709514" y="1940915"/>
                      </a:moveTo>
                      <a:lnTo>
                        <a:pt x="3602941" y="1940915"/>
                      </a:lnTo>
                      <a:lnTo>
                        <a:pt x="3602942" y="2047488"/>
                      </a:lnTo>
                      <a:close/>
                      <a:moveTo>
                        <a:pt x="3556487" y="1787888"/>
                      </a:moveTo>
                      <a:lnTo>
                        <a:pt x="3449914" y="1894460"/>
                      </a:lnTo>
                      <a:lnTo>
                        <a:pt x="3556486" y="1894460"/>
                      </a:lnTo>
                      <a:close/>
                      <a:moveTo>
                        <a:pt x="3518430" y="1749831"/>
                      </a:moveTo>
                      <a:lnTo>
                        <a:pt x="3411857" y="1749831"/>
                      </a:lnTo>
                      <a:lnTo>
                        <a:pt x="3411857" y="1856403"/>
                      </a:lnTo>
                      <a:close/>
                      <a:moveTo>
                        <a:pt x="3365402" y="1596803"/>
                      </a:moveTo>
                      <a:lnTo>
                        <a:pt x="3258830" y="1703376"/>
                      </a:lnTo>
                      <a:lnTo>
                        <a:pt x="3365402" y="1703376"/>
                      </a:lnTo>
                      <a:close/>
                      <a:moveTo>
                        <a:pt x="3761426" y="1991777"/>
                      </a:moveTo>
                      <a:lnTo>
                        <a:pt x="3654853" y="2098349"/>
                      </a:lnTo>
                      <a:lnTo>
                        <a:pt x="3761426" y="2098349"/>
                      </a:lnTo>
                      <a:close/>
                      <a:moveTo>
                        <a:pt x="2452329" y="641845"/>
                      </a:moveTo>
                      <a:lnTo>
                        <a:pt x="2452329" y="748417"/>
                      </a:lnTo>
                      <a:lnTo>
                        <a:pt x="2558901" y="748417"/>
                      </a:lnTo>
                      <a:close/>
                      <a:moveTo>
                        <a:pt x="2835566" y="1023250"/>
                      </a:moveTo>
                      <a:lnTo>
                        <a:pt x="2835566" y="1129822"/>
                      </a:lnTo>
                      <a:lnTo>
                        <a:pt x="2942138" y="1129822"/>
                      </a:lnTo>
                      <a:close/>
                      <a:moveTo>
                        <a:pt x="2642810" y="830494"/>
                      </a:moveTo>
                      <a:lnTo>
                        <a:pt x="2642810" y="937066"/>
                      </a:lnTo>
                      <a:lnTo>
                        <a:pt x="2749382" y="937066"/>
                      </a:lnTo>
                      <a:close/>
                      <a:moveTo>
                        <a:pt x="3220772" y="1405720"/>
                      </a:moveTo>
                      <a:lnTo>
                        <a:pt x="3220772" y="1512292"/>
                      </a:lnTo>
                      <a:lnTo>
                        <a:pt x="3327344" y="1512292"/>
                      </a:lnTo>
                      <a:close/>
                      <a:moveTo>
                        <a:pt x="3029688" y="1214636"/>
                      </a:moveTo>
                      <a:lnTo>
                        <a:pt x="3029688" y="1321209"/>
                      </a:lnTo>
                      <a:lnTo>
                        <a:pt x="3136261" y="1321209"/>
                      </a:lnTo>
                      <a:close/>
                      <a:moveTo>
                        <a:pt x="3602941" y="1787888"/>
                      </a:moveTo>
                      <a:lnTo>
                        <a:pt x="3602941" y="1894460"/>
                      </a:lnTo>
                      <a:lnTo>
                        <a:pt x="3709514" y="1894460"/>
                      </a:lnTo>
                      <a:close/>
                      <a:moveTo>
                        <a:pt x="3411857" y="1596803"/>
                      </a:moveTo>
                      <a:lnTo>
                        <a:pt x="3411857" y="1703376"/>
                      </a:lnTo>
                      <a:lnTo>
                        <a:pt x="3518429" y="1703376"/>
                      </a:lnTo>
                      <a:close/>
                      <a:moveTo>
                        <a:pt x="2353083" y="150965"/>
                      </a:moveTo>
                      <a:lnTo>
                        <a:pt x="2025288" y="132265"/>
                      </a:lnTo>
                      <a:lnTo>
                        <a:pt x="2071608" y="178585"/>
                      </a:lnTo>
                      <a:lnTo>
                        <a:pt x="2093619" y="156574"/>
                      </a:lnTo>
                      <a:lnTo>
                        <a:pt x="2220546" y="283501"/>
                      </a:lnTo>
                      <a:close/>
                      <a:moveTo>
                        <a:pt x="2523312" y="286240"/>
                      </a:moveTo>
                      <a:lnTo>
                        <a:pt x="2373298" y="436253"/>
                      </a:lnTo>
                      <a:lnTo>
                        <a:pt x="2500225" y="563180"/>
                      </a:lnTo>
                      <a:lnTo>
                        <a:pt x="2473487" y="589919"/>
                      </a:lnTo>
                      <a:lnTo>
                        <a:pt x="2618667" y="735099"/>
                      </a:lnTo>
                      <a:lnTo>
                        <a:pt x="2619582" y="734183"/>
                      </a:lnTo>
                      <a:lnTo>
                        <a:pt x="2812338" y="926939"/>
                      </a:lnTo>
                      <a:lnTo>
                        <a:pt x="2845693" y="960294"/>
                      </a:lnTo>
                      <a:lnTo>
                        <a:pt x="3005093" y="1119693"/>
                      </a:lnTo>
                      <a:lnTo>
                        <a:pt x="3006461" y="1118325"/>
                      </a:lnTo>
                      <a:lnTo>
                        <a:pt x="3197545" y="1309409"/>
                      </a:lnTo>
                      <a:lnTo>
                        <a:pt x="3232572" y="1344436"/>
                      </a:lnTo>
                      <a:lnTo>
                        <a:pt x="3246403" y="1358267"/>
                      </a:lnTo>
                      <a:close/>
                      <a:moveTo>
                        <a:pt x="2523816" y="30335"/>
                      </a:moveTo>
                      <a:lnTo>
                        <a:pt x="2626629" y="133149"/>
                      </a:lnTo>
                      <a:lnTo>
                        <a:pt x="2552082" y="207696"/>
                      </a:lnTo>
                      <a:lnTo>
                        <a:pt x="2576968" y="232583"/>
                      </a:lnTo>
                      <a:lnTo>
                        <a:pt x="2575182" y="234369"/>
                      </a:lnTo>
                      <a:lnTo>
                        <a:pt x="3513251" y="1625113"/>
                      </a:lnTo>
                      <a:lnTo>
                        <a:pt x="3579714" y="1691577"/>
                      </a:lnTo>
                      <a:lnTo>
                        <a:pt x="3614741" y="1726603"/>
                      </a:lnTo>
                      <a:lnTo>
                        <a:pt x="3784128" y="1895991"/>
                      </a:lnTo>
                      <a:lnTo>
                        <a:pt x="3784653" y="1895466"/>
                      </a:lnTo>
                      <a:lnTo>
                        <a:pt x="3802957" y="1913770"/>
                      </a:lnTo>
                      <a:lnTo>
                        <a:pt x="3802957" y="1914820"/>
                      </a:lnTo>
                      <a:lnTo>
                        <a:pt x="3805825" y="1917687"/>
                      </a:lnTo>
                      <a:lnTo>
                        <a:pt x="3802957" y="1920555"/>
                      </a:lnTo>
                      <a:lnTo>
                        <a:pt x="3802957" y="2329384"/>
                      </a:lnTo>
                      <a:lnTo>
                        <a:pt x="3784653" y="2347688"/>
                      </a:lnTo>
                      <a:lnTo>
                        <a:pt x="3580239" y="2143274"/>
                      </a:lnTo>
                      <a:lnTo>
                        <a:pt x="3579714" y="2143798"/>
                      </a:lnTo>
                      <a:lnTo>
                        <a:pt x="3514414" y="2078498"/>
                      </a:lnTo>
                      <a:lnTo>
                        <a:pt x="2992605" y="2600306"/>
                      </a:lnTo>
                      <a:lnTo>
                        <a:pt x="2990741" y="2611151"/>
                      </a:lnTo>
                      <a:lnTo>
                        <a:pt x="2771416" y="2767764"/>
                      </a:lnTo>
                      <a:lnTo>
                        <a:pt x="2746140" y="2742487"/>
                      </a:lnTo>
                      <a:lnTo>
                        <a:pt x="2670170" y="2818456"/>
                      </a:lnTo>
                      <a:lnTo>
                        <a:pt x="2651401" y="2799687"/>
                      </a:lnTo>
                      <a:cubicBezTo>
                        <a:pt x="2625528" y="2785735"/>
                        <a:pt x="2592950" y="2788926"/>
                        <a:pt x="2569612" y="2809139"/>
                      </a:cubicBezTo>
                      <a:cubicBezTo>
                        <a:pt x="2540180" y="2834630"/>
                        <a:pt x="2535445" y="2878528"/>
                        <a:pt x="2558763" y="2909709"/>
                      </a:cubicBezTo>
                      <a:cubicBezTo>
                        <a:pt x="2580225" y="2939886"/>
                        <a:pt x="2602221" y="2944074"/>
                        <a:pt x="2698387" y="2956528"/>
                      </a:cubicBezTo>
                      <a:cubicBezTo>
                        <a:pt x="2612716" y="3019512"/>
                        <a:pt x="2549084" y="3004923"/>
                        <a:pt x="2499317" y="2954166"/>
                      </a:cubicBezTo>
                      <a:cubicBezTo>
                        <a:pt x="2449549" y="2903408"/>
                        <a:pt x="2462151" y="2804007"/>
                        <a:pt x="2521014" y="2753027"/>
                      </a:cubicBezTo>
                      <a:cubicBezTo>
                        <a:pt x="2561003" y="2718393"/>
                        <a:pt x="2614554" y="2708748"/>
                        <a:pt x="2661444" y="2725347"/>
                      </a:cubicBezTo>
                      <a:lnTo>
                        <a:pt x="2695222" y="2691569"/>
                      </a:lnTo>
                      <a:lnTo>
                        <a:pt x="2669947" y="2666294"/>
                      </a:lnTo>
                      <a:lnTo>
                        <a:pt x="2810390" y="2469612"/>
                      </a:lnTo>
                      <a:lnTo>
                        <a:pt x="2809356" y="2468579"/>
                      </a:lnTo>
                      <a:lnTo>
                        <a:pt x="2815551" y="2462385"/>
                      </a:lnTo>
                      <a:lnTo>
                        <a:pt x="2826559" y="2446968"/>
                      </a:lnTo>
                      <a:lnTo>
                        <a:pt x="2831882" y="2446053"/>
                      </a:lnTo>
                      <a:lnTo>
                        <a:pt x="3356925" y="1921010"/>
                      </a:lnTo>
                      <a:lnTo>
                        <a:pt x="3353603" y="1917688"/>
                      </a:lnTo>
                      <a:lnTo>
                        <a:pt x="3197545" y="1761630"/>
                      </a:lnTo>
                      <a:lnTo>
                        <a:pt x="3197544" y="1761631"/>
                      </a:lnTo>
                      <a:lnTo>
                        <a:pt x="3006461" y="1570547"/>
                      </a:lnTo>
                      <a:lnTo>
                        <a:pt x="2971434" y="1535520"/>
                      </a:lnTo>
                      <a:lnTo>
                        <a:pt x="2813706" y="1377793"/>
                      </a:lnTo>
                      <a:lnTo>
                        <a:pt x="2812338" y="1379161"/>
                      </a:lnTo>
                      <a:lnTo>
                        <a:pt x="2619582" y="1186405"/>
                      </a:lnTo>
                      <a:lnTo>
                        <a:pt x="2586227" y="1153050"/>
                      </a:lnTo>
                      <a:lnTo>
                        <a:pt x="2430017" y="996839"/>
                      </a:lnTo>
                      <a:lnTo>
                        <a:pt x="2429101" y="997755"/>
                      </a:lnTo>
                      <a:lnTo>
                        <a:pt x="2247376" y="816030"/>
                      </a:lnTo>
                      <a:lnTo>
                        <a:pt x="2194721" y="868684"/>
                      </a:lnTo>
                      <a:lnTo>
                        <a:pt x="2169629" y="843592"/>
                      </a:lnTo>
                      <a:lnTo>
                        <a:pt x="2012511" y="1000710"/>
                      </a:lnTo>
                      <a:lnTo>
                        <a:pt x="1948715" y="936915"/>
                      </a:lnTo>
                      <a:lnTo>
                        <a:pt x="1776261" y="1109369"/>
                      </a:lnTo>
                      <a:lnTo>
                        <a:pt x="1741234" y="1144396"/>
                      </a:lnTo>
                      <a:lnTo>
                        <a:pt x="1585176" y="1300453"/>
                      </a:lnTo>
                      <a:lnTo>
                        <a:pt x="1550150" y="1335480"/>
                      </a:lnTo>
                      <a:lnTo>
                        <a:pt x="1394093" y="1491537"/>
                      </a:lnTo>
                      <a:lnTo>
                        <a:pt x="1359065" y="1526564"/>
                      </a:lnTo>
                      <a:lnTo>
                        <a:pt x="1201338" y="1684291"/>
                      </a:lnTo>
                      <a:lnTo>
                        <a:pt x="1202706" y="1685660"/>
                      </a:lnTo>
                      <a:lnTo>
                        <a:pt x="1009951" y="1878416"/>
                      </a:lnTo>
                      <a:lnTo>
                        <a:pt x="976596" y="1911771"/>
                      </a:lnTo>
                      <a:lnTo>
                        <a:pt x="820385" y="2067981"/>
                      </a:lnTo>
                      <a:lnTo>
                        <a:pt x="821301" y="2068897"/>
                      </a:lnTo>
                      <a:lnTo>
                        <a:pt x="612116" y="2278081"/>
                      </a:lnTo>
                      <a:lnTo>
                        <a:pt x="673628" y="2339593"/>
                      </a:lnTo>
                      <a:lnTo>
                        <a:pt x="567426" y="2445795"/>
                      </a:lnTo>
                      <a:lnTo>
                        <a:pt x="672230" y="2550598"/>
                      </a:lnTo>
                      <a:lnTo>
                        <a:pt x="566028" y="2656800"/>
                      </a:lnTo>
                      <a:lnTo>
                        <a:pt x="0" y="2090772"/>
                      </a:lnTo>
                      <a:lnTo>
                        <a:pt x="106202" y="1984570"/>
                      </a:lnTo>
                      <a:lnTo>
                        <a:pt x="211005" y="2089373"/>
                      </a:lnTo>
                      <a:lnTo>
                        <a:pt x="317206" y="1983171"/>
                      </a:lnTo>
                      <a:lnTo>
                        <a:pt x="386005" y="2051970"/>
                      </a:lnTo>
                      <a:lnTo>
                        <a:pt x="558644" y="1879331"/>
                      </a:lnTo>
                      <a:lnTo>
                        <a:pt x="557729" y="1878415"/>
                      </a:lnTo>
                      <a:lnTo>
                        <a:pt x="750485" y="1685660"/>
                      </a:lnTo>
                      <a:lnTo>
                        <a:pt x="783839" y="1652305"/>
                      </a:lnTo>
                      <a:lnTo>
                        <a:pt x="943239" y="1492905"/>
                      </a:lnTo>
                      <a:lnTo>
                        <a:pt x="941871" y="1491537"/>
                      </a:lnTo>
                      <a:lnTo>
                        <a:pt x="1132954" y="1300453"/>
                      </a:lnTo>
                      <a:lnTo>
                        <a:pt x="1167982" y="1265426"/>
                      </a:lnTo>
                      <a:lnTo>
                        <a:pt x="1324039" y="1109369"/>
                      </a:lnTo>
                      <a:lnTo>
                        <a:pt x="1359065" y="1074342"/>
                      </a:lnTo>
                      <a:lnTo>
                        <a:pt x="1515123" y="918285"/>
                      </a:lnTo>
                      <a:lnTo>
                        <a:pt x="1550150" y="883258"/>
                      </a:lnTo>
                      <a:lnTo>
                        <a:pt x="1722604" y="710804"/>
                      </a:lnTo>
                      <a:lnTo>
                        <a:pt x="1656089" y="644289"/>
                      </a:lnTo>
                      <a:lnTo>
                        <a:pt x="1813208" y="487170"/>
                      </a:lnTo>
                      <a:lnTo>
                        <a:pt x="1788115" y="462078"/>
                      </a:lnTo>
                      <a:lnTo>
                        <a:pt x="1817021" y="433172"/>
                      </a:lnTo>
                      <a:lnTo>
                        <a:pt x="1638436" y="254587"/>
                      </a:lnTo>
                      <a:lnTo>
                        <a:pt x="1893022" y="0"/>
                      </a:lnTo>
                      <a:lnTo>
                        <a:pt x="1948799" y="55777"/>
                      </a:lnTo>
                      <a:lnTo>
                        <a:pt x="2421315" y="82732"/>
                      </a:lnTo>
                      <a:lnTo>
                        <a:pt x="2424216" y="79831"/>
                      </a:lnTo>
                      <a:lnTo>
                        <a:pt x="2449269" y="1048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88" name="Rectangle 41">
                  <a:extLst>
                    <a:ext uri="{FF2B5EF4-FFF2-40B4-BE49-F238E27FC236}">
                      <a16:creationId xmlns:a16="http://schemas.microsoft.com/office/drawing/2014/main" id="{89E4940D-48CD-4A7D-9150-9F54A2DB09BC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192674">
                  <a:off x="926950" y="2109352"/>
                  <a:ext cx="360000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23" h="3970014">
                      <a:moveTo>
                        <a:pt x="1259577" y="2471243"/>
                      </a:moveTo>
                      <a:cubicBezTo>
                        <a:pt x="1293292" y="2471243"/>
                        <a:pt x="1320623" y="2543205"/>
                        <a:pt x="1320623" y="2631975"/>
                      </a:cubicBezTo>
                      <a:cubicBezTo>
                        <a:pt x="1320623" y="2720745"/>
                        <a:pt x="1293292" y="2792707"/>
                        <a:pt x="1259577" y="2792707"/>
                      </a:cubicBezTo>
                      <a:cubicBezTo>
                        <a:pt x="1225862" y="2792707"/>
                        <a:pt x="1198531" y="2720745"/>
                        <a:pt x="1198531" y="2631975"/>
                      </a:cubicBezTo>
                      <a:cubicBezTo>
                        <a:pt x="1198531" y="2543205"/>
                        <a:pt x="1225862" y="2471243"/>
                        <a:pt x="1259577" y="2471243"/>
                      </a:cubicBezTo>
                      <a:close/>
                      <a:moveTo>
                        <a:pt x="1710471" y="2470362"/>
                      </a:moveTo>
                      <a:cubicBezTo>
                        <a:pt x="1741030" y="2470028"/>
                        <a:pt x="1768823" y="2488083"/>
                        <a:pt x="1781169" y="2516203"/>
                      </a:cubicBezTo>
                      <a:cubicBezTo>
                        <a:pt x="1793845" y="2545068"/>
                        <a:pt x="1787700" y="2578742"/>
                        <a:pt x="1765642" y="2601268"/>
                      </a:cubicBezTo>
                      <a:cubicBezTo>
                        <a:pt x="1750827" y="2616399"/>
                        <a:pt x="1730831" y="2624459"/>
                        <a:pt x="1710472" y="2623745"/>
                      </a:cubicBezTo>
                      <a:close/>
                      <a:moveTo>
                        <a:pt x="2456093" y="2374056"/>
                      </a:moveTo>
                      <a:lnTo>
                        <a:pt x="2456093" y="2889893"/>
                      </a:lnTo>
                      <a:lnTo>
                        <a:pt x="2566690" y="2889893"/>
                      </a:lnTo>
                      <a:lnTo>
                        <a:pt x="2566690" y="2706284"/>
                      </a:lnTo>
                      <a:lnTo>
                        <a:pt x="2632197" y="2884955"/>
                      </a:lnTo>
                      <a:lnTo>
                        <a:pt x="2635843" y="2883618"/>
                      </a:lnTo>
                      <a:lnTo>
                        <a:pt x="2635843" y="2889893"/>
                      </a:lnTo>
                      <a:lnTo>
                        <a:pt x="2746439" y="2889893"/>
                      </a:lnTo>
                      <a:lnTo>
                        <a:pt x="2746439" y="2374056"/>
                      </a:lnTo>
                      <a:lnTo>
                        <a:pt x="2635843" y="2374056"/>
                      </a:lnTo>
                      <a:lnTo>
                        <a:pt x="2635843" y="2573614"/>
                      </a:lnTo>
                      <a:lnTo>
                        <a:pt x="2566690" y="2385000"/>
                      </a:lnTo>
                      <a:lnTo>
                        <a:pt x="2566690" y="2374056"/>
                      </a:lnTo>
                      <a:close/>
                      <a:moveTo>
                        <a:pt x="2032426" y="2374056"/>
                      </a:moveTo>
                      <a:lnTo>
                        <a:pt x="2032426" y="2889895"/>
                      </a:lnTo>
                      <a:lnTo>
                        <a:pt x="2115405" y="2889895"/>
                      </a:lnTo>
                      <a:lnTo>
                        <a:pt x="2143023" y="2889895"/>
                      </a:lnTo>
                      <a:lnTo>
                        <a:pt x="2308949" y="2889895"/>
                      </a:lnTo>
                      <a:lnTo>
                        <a:pt x="2308949" y="2779299"/>
                      </a:lnTo>
                      <a:lnTo>
                        <a:pt x="2143023" y="2779299"/>
                      </a:lnTo>
                      <a:lnTo>
                        <a:pt x="2143023" y="2686401"/>
                      </a:lnTo>
                      <a:lnTo>
                        <a:pt x="2308949" y="2686401"/>
                      </a:lnTo>
                      <a:lnTo>
                        <a:pt x="2308949" y="2575804"/>
                      </a:lnTo>
                      <a:lnTo>
                        <a:pt x="2143023" y="2575804"/>
                      </a:lnTo>
                      <a:lnTo>
                        <a:pt x="2143023" y="2484653"/>
                      </a:lnTo>
                      <a:lnTo>
                        <a:pt x="2308949" y="2484653"/>
                      </a:lnTo>
                      <a:lnTo>
                        <a:pt x="2308949" y="2374056"/>
                      </a:lnTo>
                      <a:lnTo>
                        <a:pt x="2143023" y="2374056"/>
                      </a:lnTo>
                      <a:lnTo>
                        <a:pt x="2115405" y="2374056"/>
                      </a:lnTo>
                      <a:close/>
                      <a:moveTo>
                        <a:pt x="1259577" y="2374056"/>
                      </a:moveTo>
                      <a:cubicBezTo>
                        <a:pt x="1172187" y="2374056"/>
                        <a:pt x="1101344" y="2489530"/>
                        <a:pt x="1101344" y="2631975"/>
                      </a:cubicBezTo>
                      <a:cubicBezTo>
                        <a:pt x="1101344" y="2774420"/>
                        <a:pt x="1172187" y="2889894"/>
                        <a:pt x="1259577" y="2889894"/>
                      </a:cubicBezTo>
                      <a:cubicBezTo>
                        <a:pt x="1346967" y="2889894"/>
                        <a:pt x="1417810" y="2774420"/>
                        <a:pt x="1417810" y="2631975"/>
                      </a:cubicBezTo>
                      <a:cubicBezTo>
                        <a:pt x="1417810" y="2489530"/>
                        <a:pt x="1346967" y="2374056"/>
                        <a:pt x="1259577" y="2374056"/>
                      </a:cubicBezTo>
                      <a:close/>
                      <a:moveTo>
                        <a:pt x="1599876" y="2366688"/>
                      </a:moveTo>
                      <a:lnTo>
                        <a:pt x="1599875" y="2882524"/>
                      </a:lnTo>
                      <a:lnTo>
                        <a:pt x="1710472" y="2882525"/>
                      </a:lnTo>
                      <a:lnTo>
                        <a:pt x="1710472" y="2723975"/>
                      </a:lnTo>
                      <a:cubicBezTo>
                        <a:pt x="1757507" y="2725624"/>
                        <a:pt x="1803701" y="2707003"/>
                        <a:pt x="1837929" y="2672047"/>
                      </a:cubicBezTo>
                      <a:cubicBezTo>
                        <a:pt x="1888884" y="2620006"/>
                        <a:pt x="1903084" y="2542214"/>
                        <a:pt x="1873801" y="2475527"/>
                      </a:cubicBezTo>
                      <a:cubicBezTo>
                        <a:pt x="1845275" y="2410565"/>
                        <a:pt x="1781067" y="2368851"/>
                        <a:pt x="1710472" y="2369624"/>
                      </a:cubicBezTo>
                      <a:lnTo>
                        <a:pt x="1710471" y="2366688"/>
                      </a:lnTo>
                      <a:close/>
                      <a:moveTo>
                        <a:pt x="920754" y="2169815"/>
                      </a:moveTo>
                      <a:lnTo>
                        <a:pt x="3008986" y="2169815"/>
                      </a:lnTo>
                      <a:lnTo>
                        <a:pt x="3008986" y="3105919"/>
                      </a:lnTo>
                      <a:lnTo>
                        <a:pt x="920754" y="3105919"/>
                      </a:lnTo>
                      <a:close/>
                      <a:moveTo>
                        <a:pt x="632722" y="1985007"/>
                      </a:moveTo>
                      <a:lnTo>
                        <a:pt x="632722" y="3321943"/>
                      </a:lnTo>
                      <a:lnTo>
                        <a:pt x="3297018" y="3321943"/>
                      </a:lnTo>
                      <a:lnTo>
                        <a:pt x="3297018" y="1985007"/>
                      </a:lnTo>
                      <a:close/>
                      <a:moveTo>
                        <a:pt x="2657019" y="761679"/>
                      </a:moveTo>
                      <a:lnTo>
                        <a:pt x="2760733" y="1606387"/>
                      </a:lnTo>
                      <a:lnTo>
                        <a:pt x="2761762" y="1614761"/>
                      </a:lnTo>
                      <a:lnTo>
                        <a:pt x="2762330" y="1614691"/>
                      </a:lnTo>
                      <a:cubicBezTo>
                        <a:pt x="2780335" y="1740615"/>
                        <a:pt x="2862522" y="1833408"/>
                        <a:pt x="2948897" y="1824230"/>
                      </a:cubicBezTo>
                      <a:cubicBezTo>
                        <a:pt x="3036464" y="1814924"/>
                        <a:pt x="3095979" y="1704243"/>
                        <a:pt x="3083047" y="1575312"/>
                      </a:cubicBezTo>
                      <a:lnTo>
                        <a:pt x="3083347" y="1575275"/>
                      </a:lnTo>
                      <a:lnTo>
                        <a:pt x="2983448" y="761679"/>
                      </a:lnTo>
                      <a:close/>
                      <a:moveTo>
                        <a:pt x="2205921" y="761679"/>
                      </a:moveTo>
                      <a:lnTo>
                        <a:pt x="2264137" y="1594263"/>
                      </a:lnTo>
                      <a:cubicBezTo>
                        <a:pt x="2264333" y="1597068"/>
                        <a:pt x="2264530" y="1599874"/>
                        <a:pt x="2264726" y="1602679"/>
                      </a:cubicBezTo>
                      <a:lnTo>
                        <a:pt x="2265297" y="1602640"/>
                      </a:lnTo>
                      <a:cubicBezTo>
                        <a:pt x="2276686" y="1729333"/>
                        <a:pt x="2353905" y="1826300"/>
                        <a:pt x="2440641" y="1821655"/>
                      </a:cubicBezTo>
                      <a:cubicBezTo>
                        <a:pt x="2528577" y="1816945"/>
                        <a:pt x="2593802" y="1709530"/>
                        <a:pt x="2587636" y="1580099"/>
                      </a:cubicBezTo>
                      <a:lnTo>
                        <a:pt x="2587937" y="1580078"/>
                      </a:lnTo>
                      <a:lnTo>
                        <a:pt x="2530706" y="761679"/>
                      </a:lnTo>
                      <a:close/>
                      <a:moveTo>
                        <a:pt x="1761700" y="761679"/>
                      </a:moveTo>
                      <a:cubicBezTo>
                        <a:pt x="1761699" y="1032443"/>
                        <a:pt x="1761699" y="1303208"/>
                        <a:pt x="1761698" y="1573972"/>
                      </a:cubicBezTo>
                      <a:lnTo>
                        <a:pt x="1761698" y="1582410"/>
                      </a:lnTo>
                      <a:lnTo>
                        <a:pt x="1762270" y="1582410"/>
                      </a:lnTo>
                      <a:cubicBezTo>
                        <a:pt x="1764795" y="1709590"/>
                        <a:pt x="1835062" y="1811707"/>
                        <a:pt x="1921910" y="1813122"/>
                      </a:cubicBezTo>
                      <a:cubicBezTo>
                        <a:pt x="2009960" y="1814558"/>
                        <a:pt x="2082519" y="1711955"/>
                        <a:pt x="2085398" y="1582410"/>
                      </a:cubicBezTo>
                      <a:lnTo>
                        <a:pt x="2085698" y="1582410"/>
                      </a:lnTo>
                      <a:cubicBezTo>
                        <a:pt x="2085698" y="1308834"/>
                        <a:pt x="2085698" y="1035256"/>
                        <a:pt x="2085696" y="761679"/>
                      </a:cubicBezTo>
                      <a:close/>
                      <a:moveTo>
                        <a:pt x="3411320" y="761678"/>
                      </a:moveTo>
                      <a:lnTo>
                        <a:pt x="3078803" y="761679"/>
                      </a:lnTo>
                      <a:lnTo>
                        <a:pt x="3277545" y="1622538"/>
                      </a:lnTo>
                      <a:lnTo>
                        <a:pt x="3279443" y="1630759"/>
                      </a:lnTo>
                      <a:lnTo>
                        <a:pt x="3280000" y="1630631"/>
                      </a:lnTo>
                      <a:cubicBezTo>
                        <a:pt x="3311069" y="1753983"/>
                        <a:pt x="3402507" y="1837676"/>
                        <a:pt x="3487448" y="1819520"/>
                      </a:cubicBezTo>
                      <a:cubicBezTo>
                        <a:pt x="3573564" y="1801112"/>
                        <a:pt x="3621183" y="1684815"/>
                        <a:pt x="3594846" y="1557943"/>
                      </a:cubicBezTo>
                      <a:lnTo>
                        <a:pt x="3595140" y="1557876"/>
                      </a:lnTo>
                      <a:close/>
                      <a:moveTo>
                        <a:pt x="1633002" y="761678"/>
                      </a:moveTo>
                      <a:lnTo>
                        <a:pt x="1308563" y="761679"/>
                      </a:lnTo>
                      <a:lnTo>
                        <a:pt x="1266057" y="1572672"/>
                      </a:lnTo>
                      <a:lnTo>
                        <a:pt x="1265616" y="1581099"/>
                      </a:lnTo>
                      <a:lnTo>
                        <a:pt x="1266187" y="1581128"/>
                      </a:lnTo>
                      <a:cubicBezTo>
                        <a:pt x="1262052" y="1708267"/>
                        <a:pt x="1326878" y="1813921"/>
                        <a:pt x="1413534" y="1819881"/>
                      </a:cubicBezTo>
                      <a:cubicBezTo>
                        <a:pt x="1501387" y="1825922"/>
                        <a:pt x="1579217" y="1727257"/>
                        <a:pt x="1588872" y="1598040"/>
                      </a:cubicBezTo>
                      <a:lnTo>
                        <a:pt x="1589172" y="1598055"/>
                      </a:lnTo>
                      <a:close/>
                      <a:moveTo>
                        <a:pt x="863949" y="761678"/>
                      </a:moveTo>
                      <a:lnTo>
                        <a:pt x="765078" y="1566901"/>
                      </a:lnTo>
                      <a:lnTo>
                        <a:pt x="764050" y="1575275"/>
                      </a:lnTo>
                      <a:lnTo>
                        <a:pt x="764617" y="1575345"/>
                      </a:lnTo>
                      <a:cubicBezTo>
                        <a:pt x="751624" y="1701884"/>
                        <a:pt x="808922" y="1811803"/>
                        <a:pt x="894951" y="1823794"/>
                      </a:cubicBezTo>
                      <a:cubicBezTo>
                        <a:pt x="982168" y="1835949"/>
                        <a:pt x="1066691" y="1742953"/>
                        <a:pt x="1085336" y="1614724"/>
                      </a:cubicBezTo>
                      <a:lnTo>
                        <a:pt x="1085635" y="1614761"/>
                      </a:lnTo>
                      <a:lnTo>
                        <a:pt x="1190378" y="761679"/>
                      </a:lnTo>
                      <a:close/>
                      <a:moveTo>
                        <a:pt x="295535" y="441623"/>
                      </a:moveTo>
                      <a:lnTo>
                        <a:pt x="3583899" y="441623"/>
                      </a:lnTo>
                      <a:cubicBezTo>
                        <a:pt x="3610412" y="441623"/>
                        <a:pt x="3631905" y="463116"/>
                        <a:pt x="3631905" y="489629"/>
                      </a:cubicBezTo>
                      <a:lnTo>
                        <a:pt x="3631905" y="655863"/>
                      </a:lnTo>
                      <a:lnTo>
                        <a:pt x="3884522" y="1666330"/>
                      </a:lnTo>
                      <a:cubicBezTo>
                        <a:pt x="3909974" y="1748325"/>
                        <a:pt x="3809191" y="1900953"/>
                        <a:pt x="3631905" y="1666330"/>
                      </a:cubicBezTo>
                      <a:lnTo>
                        <a:pt x="3631905" y="3970014"/>
                      </a:lnTo>
                      <a:lnTo>
                        <a:pt x="247529" y="3970014"/>
                      </a:lnTo>
                      <a:lnTo>
                        <a:pt x="247529" y="1768425"/>
                      </a:lnTo>
                      <a:cubicBezTo>
                        <a:pt x="263724" y="1795996"/>
                        <a:pt x="288366" y="1813812"/>
                        <a:pt x="317369" y="1820473"/>
                      </a:cubicBezTo>
                      <a:cubicBezTo>
                        <a:pt x="403196" y="1840184"/>
                        <a:pt x="495502" y="1754908"/>
                        <a:pt x="525251" y="1628793"/>
                      </a:cubicBezTo>
                      <a:lnTo>
                        <a:pt x="525545" y="1628855"/>
                      </a:lnTo>
                      <a:lnTo>
                        <a:pt x="709866" y="761679"/>
                      </a:lnTo>
                      <a:lnTo>
                        <a:pt x="378634" y="761679"/>
                      </a:lnTo>
                      <a:lnTo>
                        <a:pt x="210380" y="1553239"/>
                      </a:lnTo>
                      <a:lnTo>
                        <a:pt x="208625" y="1561492"/>
                      </a:lnTo>
                      <a:lnTo>
                        <a:pt x="209185" y="1561611"/>
                      </a:lnTo>
                      <a:cubicBezTo>
                        <a:pt x="202164" y="1598200"/>
                        <a:pt x="201274" y="1633895"/>
                        <a:pt x="207433" y="1666330"/>
                      </a:cubicBezTo>
                      <a:cubicBezTo>
                        <a:pt x="113985" y="1883037"/>
                        <a:pt x="-32319" y="1816968"/>
                        <a:pt x="6372" y="1666330"/>
                      </a:cubicBezTo>
                      <a:lnTo>
                        <a:pt x="249769" y="692744"/>
                      </a:lnTo>
                      <a:cubicBezTo>
                        <a:pt x="247993" y="689334"/>
                        <a:pt x="247529" y="685546"/>
                        <a:pt x="247529" y="681649"/>
                      </a:cubicBezTo>
                      <a:lnTo>
                        <a:pt x="247529" y="489629"/>
                      </a:lnTo>
                      <a:cubicBezTo>
                        <a:pt x="247529" y="463116"/>
                        <a:pt x="269022" y="441623"/>
                        <a:pt x="295535" y="441623"/>
                      </a:cubicBezTo>
                      <a:close/>
                      <a:moveTo>
                        <a:pt x="307785" y="0"/>
                      </a:moveTo>
                      <a:lnTo>
                        <a:pt x="3571649" y="0"/>
                      </a:lnTo>
                      <a:cubicBezTo>
                        <a:pt x="3604927" y="0"/>
                        <a:pt x="3631905" y="26978"/>
                        <a:pt x="3631905" y="60256"/>
                      </a:cubicBezTo>
                      <a:lnTo>
                        <a:pt x="3631905" y="301273"/>
                      </a:lnTo>
                      <a:cubicBezTo>
                        <a:pt x="3631905" y="334551"/>
                        <a:pt x="3604927" y="361529"/>
                        <a:pt x="3571649" y="361529"/>
                      </a:cubicBezTo>
                      <a:lnTo>
                        <a:pt x="307785" y="361529"/>
                      </a:lnTo>
                      <a:cubicBezTo>
                        <a:pt x="274507" y="361529"/>
                        <a:pt x="247529" y="334551"/>
                        <a:pt x="247529" y="301273"/>
                      </a:cubicBezTo>
                      <a:lnTo>
                        <a:pt x="247529" y="60256"/>
                      </a:lnTo>
                      <a:cubicBezTo>
                        <a:pt x="247529" y="26978"/>
                        <a:pt x="274507" y="0"/>
                        <a:pt x="3077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89" name="Isosceles Triangle 3">
                  <a:extLst>
                    <a:ext uri="{FF2B5EF4-FFF2-40B4-BE49-F238E27FC236}">
                      <a16:creationId xmlns:a16="http://schemas.microsoft.com/office/drawing/2014/main" id="{DE6CAD33-65DD-4EF9-BD97-281D926B5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229245">
                  <a:off x="2616513" y="2030577"/>
                  <a:ext cx="359661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086" h="3938802">
                      <a:moveTo>
                        <a:pt x="1861742" y="3314001"/>
                      </a:moveTo>
                      <a:cubicBezTo>
                        <a:pt x="1921395" y="3314001"/>
                        <a:pt x="1969754" y="3362360"/>
                        <a:pt x="1969754" y="3422013"/>
                      </a:cubicBezTo>
                      <a:cubicBezTo>
                        <a:pt x="1969754" y="3481666"/>
                        <a:pt x="1921395" y="3530025"/>
                        <a:pt x="1861742" y="3530025"/>
                      </a:cubicBezTo>
                      <a:cubicBezTo>
                        <a:pt x="1802089" y="3530025"/>
                        <a:pt x="1753730" y="3481666"/>
                        <a:pt x="1753730" y="3422013"/>
                      </a:cubicBezTo>
                      <a:cubicBezTo>
                        <a:pt x="1753730" y="3362360"/>
                        <a:pt x="1802089" y="3314001"/>
                        <a:pt x="1861742" y="3314001"/>
                      </a:cubicBezTo>
                      <a:close/>
                      <a:moveTo>
                        <a:pt x="2097646" y="2118753"/>
                      </a:moveTo>
                      <a:lnTo>
                        <a:pt x="2097646" y="2478753"/>
                      </a:lnTo>
                      <a:lnTo>
                        <a:pt x="2457646" y="2478753"/>
                      </a:lnTo>
                      <a:lnTo>
                        <a:pt x="2457646" y="2118753"/>
                      </a:lnTo>
                      <a:close/>
                      <a:moveTo>
                        <a:pt x="1476536" y="2118753"/>
                      </a:moveTo>
                      <a:lnTo>
                        <a:pt x="1476536" y="2478753"/>
                      </a:lnTo>
                      <a:lnTo>
                        <a:pt x="1836536" y="2478753"/>
                      </a:lnTo>
                      <a:lnTo>
                        <a:pt x="1836536" y="2118753"/>
                      </a:lnTo>
                      <a:close/>
                      <a:moveTo>
                        <a:pt x="2097646" y="1539638"/>
                      </a:moveTo>
                      <a:lnTo>
                        <a:pt x="2097646" y="1899638"/>
                      </a:lnTo>
                      <a:lnTo>
                        <a:pt x="2457646" y="1899638"/>
                      </a:lnTo>
                      <a:lnTo>
                        <a:pt x="2457646" y="1539638"/>
                      </a:lnTo>
                      <a:close/>
                      <a:moveTo>
                        <a:pt x="1476536" y="1539638"/>
                      </a:moveTo>
                      <a:lnTo>
                        <a:pt x="1476536" y="1899638"/>
                      </a:lnTo>
                      <a:lnTo>
                        <a:pt x="1836536" y="1899638"/>
                      </a:lnTo>
                      <a:lnTo>
                        <a:pt x="1836536" y="1539638"/>
                      </a:lnTo>
                      <a:close/>
                      <a:moveTo>
                        <a:pt x="1989788" y="770570"/>
                      </a:moveTo>
                      <a:lnTo>
                        <a:pt x="3429788" y="1850570"/>
                      </a:lnTo>
                      <a:lnTo>
                        <a:pt x="3430108" y="1850570"/>
                      </a:lnTo>
                      <a:lnTo>
                        <a:pt x="3430108" y="3938802"/>
                      </a:lnTo>
                      <a:lnTo>
                        <a:pt x="2265771" y="3938802"/>
                      </a:lnTo>
                      <a:lnTo>
                        <a:pt x="2265771" y="2786674"/>
                      </a:lnTo>
                      <a:lnTo>
                        <a:pt x="1669844" y="2786674"/>
                      </a:lnTo>
                      <a:lnTo>
                        <a:pt x="1669844" y="3938802"/>
                      </a:lnTo>
                      <a:lnTo>
                        <a:pt x="549788" y="3938802"/>
                      </a:lnTo>
                      <a:lnTo>
                        <a:pt x="549788" y="1850570"/>
                      </a:lnTo>
                      <a:close/>
                      <a:moveTo>
                        <a:pt x="1969233" y="1003"/>
                      </a:moveTo>
                      <a:cubicBezTo>
                        <a:pt x="1995162" y="-2644"/>
                        <a:pt x="2022483" y="3601"/>
                        <a:pt x="2045048" y="20601"/>
                      </a:cubicBezTo>
                      <a:lnTo>
                        <a:pt x="3894333" y="1413834"/>
                      </a:lnTo>
                      <a:cubicBezTo>
                        <a:pt x="3939464" y="1447835"/>
                        <a:pt x="3948486" y="1511986"/>
                        <a:pt x="3914485" y="1557117"/>
                      </a:cubicBezTo>
                      <a:lnTo>
                        <a:pt x="3756006" y="1767472"/>
                      </a:lnTo>
                      <a:cubicBezTo>
                        <a:pt x="3722004" y="1812603"/>
                        <a:pt x="3657854" y="1821626"/>
                        <a:pt x="3612722" y="1787625"/>
                      </a:cubicBezTo>
                      <a:lnTo>
                        <a:pt x="1967544" y="548164"/>
                      </a:lnTo>
                      <a:lnTo>
                        <a:pt x="322364" y="1787626"/>
                      </a:lnTo>
                      <a:cubicBezTo>
                        <a:pt x="277233" y="1821627"/>
                        <a:pt x="213082" y="1812604"/>
                        <a:pt x="179080" y="1767473"/>
                      </a:cubicBezTo>
                      <a:lnTo>
                        <a:pt x="20601" y="1557118"/>
                      </a:lnTo>
                      <a:cubicBezTo>
                        <a:pt x="-13400" y="1511987"/>
                        <a:pt x="-4378" y="1447836"/>
                        <a:pt x="40754" y="1413835"/>
                      </a:cubicBezTo>
                      <a:lnTo>
                        <a:pt x="1890038" y="20602"/>
                      </a:lnTo>
                      <a:cubicBezTo>
                        <a:pt x="1912604" y="3602"/>
                        <a:pt x="1939924" y="-2643"/>
                        <a:pt x="1965854" y="1004"/>
                      </a:cubicBezTo>
                      <a:lnTo>
                        <a:pt x="1967542" y="1586"/>
                      </a:lnTo>
                      <a:cubicBezTo>
                        <a:pt x="1968071" y="1171"/>
                        <a:pt x="1968652" y="1085"/>
                        <a:pt x="1969233" y="10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5FC36ABD-5AA8-44B3-9DB9-8C24A7665DA1}"/>
                  </a:ext>
                </a:extLst>
              </p:cNvPr>
              <p:cNvGrpSpPr/>
              <p:nvPr/>
            </p:nvGrpSpPr>
            <p:grpSpPr>
              <a:xfrm rot="10066674">
                <a:off x="1444650" y="4351773"/>
                <a:ext cx="2063339" cy="852218"/>
                <a:chOff x="926950" y="1617134"/>
                <a:chExt cx="2063339" cy="852218"/>
              </a:xfrm>
              <a:grpFill/>
            </p:grpSpPr>
            <p:sp>
              <p:nvSpPr>
                <p:cNvPr id="80" name="Rectangle 14">
                  <a:extLst>
                    <a:ext uri="{FF2B5EF4-FFF2-40B4-BE49-F238E27FC236}">
                      <a16:creationId xmlns:a16="http://schemas.microsoft.com/office/drawing/2014/main" id="{67881403-9914-415C-B5A7-C5754EED827F}"/>
                    </a:ext>
                  </a:extLst>
                </p:cNvPr>
                <p:cNvSpPr/>
                <p:nvPr/>
              </p:nvSpPr>
              <p:spPr>
                <a:xfrm rot="19949266">
                  <a:off x="1199615" y="1717912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81" name="Right Triangle 13">
                  <a:extLst>
                    <a:ext uri="{FF2B5EF4-FFF2-40B4-BE49-F238E27FC236}">
                      <a16:creationId xmlns:a16="http://schemas.microsoft.com/office/drawing/2014/main" id="{EB421034-5AF3-4471-AD8C-49B7A8A53DB2}"/>
                    </a:ext>
                  </a:extLst>
                </p:cNvPr>
                <p:cNvSpPr/>
                <p:nvPr/>
              </p:nvSpPr>
              <p:spPr>
                <a:xfrm>
                  <a:off x="1823542" y="1617134"/>
                  <a:ext cx="504056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32" h="3921971">
                      <a:moveTo>
                        <a:pt x="3379043" y="3254688"/>
                      </a:moveTo>
                      <a:lnTo>
                        <a:pt x="3379043" y="3462328"/>
                      </a:lnTo>
                      <a:lnTo>
                        <a:pt x="3628183" y="3462328"/>
                      </a:lnTo>
                      <a:lnTo>
                        <a:pt x="3628183" y="3254688"/>
                      </a:lnTo>
                      <a:close/>
                      <a:moveTo>
                        <a:pt x="2945132" y="3254688"/>
                      </a:moveTo>
                      <a:lnTo>
                        <a:pt x="2945132" y="3462328"/>
                      </a:lnTo>
                      <a:lnTo>
                        <a:pt x="3194272" y="3462328"/>
                      </a:lnTo>
                      <a:lnTo>
                        <a:pt x="3194272" y="3254688"/>
                      </a:lnTo>
                      <a:close/>
                      <a:moveTo>
                        <a:pt x="2514947" y="3254688"/>
                      </a:moveTo>
                      <a:lnTo>
                        <a:pt x="2514947" y="3462328"/>
                      </a:lnTo>
                      <a:lnTo>
                        <a:pt x="2764087" y="3462328"/>
                      </a:lnTo>
                      <a:lnTo>
                        <a:pt x="2764087" y="3254688"/>
                      </a:lnTo>
                      <a:close/>
                      <a:moveTo>
                        <a:pt x="3379043" y="2864535"/>
                      </a:moveTo>
                      <a:lnTo>
                        <a:pt x="3379043" y="3072175"/>
                      </a:lnTo>
                      <a:lnTo>
                        <a:pt x="3628183" y="3072175"/>
                      </a:lnTo>
                      <a:lnTo>
                        <a:pt x="3628183" y="2864535"/>
                      </a:lnTo>
                      <a:close/>
                      <a:moveTo>
                        <a:pt x="2945132" y="2864535"/>
                      </a:moveTo>
                      <a:lnTo>
                        <a:pt x="2945132" y="3072175"/>
                      </a:lnTo>
                      <a:lnTo>
                        <a:pt x="3194272" y="3072175"/>
                      </a:lnTo>
                      <a:lnTo>
                        <a:pt x="3194272" y="2864535"/>
                      </a:lnTo>
                      <a:close/>
                      <a:moveTo>
                        <a:pt x="2514947" y="2864535"/>
                      </a:moveTo>
                      <a:lnTo>
                        <a:pt x="2514947" y="3072175"/>
                      </a:lnTo>
                      <a:lnTo>
                        <a:pt x="2764087" y="3072175"/>
                      </a:lnTo>
                      <a:lnTo>
                        <a:pt x="2764087" y="2864535"/>
                      </a:lnTo>
                      <a:close/>
                      <a:moveTo>
                        <a:pt x="1945832" y="2577619"/>
                      </a:moveTo>
                      <a:lnTo>
                        <a:pt x="1945832" y="2937659"/>
                      </a:lnTo>
                      <a:lnTo>
                        <a:pt x="2124754" y="2937659"/>
                      </a:lnTo>
                      <a:lnTo>
                        <a:pt x="2124754" y="2577619"/>
                      </a:lnTo>
                      <a:close/>
                      <a:moveTo>
                        <a:pt x="1531681" y="2577619"/>
                      </a:moveTo>
                      <a:lnTo>
                        <a:pt x="1531681" y="2937659"/>
                      </a:lnTo>
                      <a:lnTo>
                        <a:pt x="1710603" y="2937659"/>
                      </a:lnTo>
                      <a:lnTo>
                        <a:pt x="1710603" y="2577619"/>
                      </a:lnTo>
                      <a:close/>
                      <a:moveTo>
                        <a:pt x="1117528" y="2577619"/>
                      </a:moveTo>
                      <a:lnTo>
                        <a:pt x="1117528" y="2937659"/>
                      </a:lnTo>
                      <a:lnTo>
                        <a:pt x="1296450" y="2937659"/>
                      </a:lnTo>
                      <a:lnTo>
                        <a:pt x="1296450" y="2577619"/>
                      </a:lnTo>
                      <a:close/>
                      <a:moveTo>
                        <a:pt x="703375" y="2577619"/>
                      </a:moveTo>
                      <a:lnTo>
                        <a:pt x="703375" y="2937659"/>
                      </a:lnTo>
                      <a:lnTo>
                        <a:pt x="882297" y="2937659"/>
                      </a:lnTo>
                      <a:lnTo>
                        <a:pt x="882297" y="2577619"/>
                      </a:lnTo>
                      <a:close/>
                      <a:moveTo>
                        <a:pt x="289222" y="2577619"/>
                      </a:moveTo>
                      <a:lnTo>
                        <a:pt x="289222" y="2937659"/>
                      </a:lnTo>
                      <a:lnTo>
                        <a:pt x="468144" y="2937659"/>
                      </a:lnTo>
                      <a:lnTo>
                        <a:pt x="468144" y="2577619"/>
                      </a:lnTo>
                      <a:close/>
                      <a:moveTo>
                        <a:pt x="3379043" y="2474382"/>
                      </a:moveTo>
                      <a:lnTo>
                        <a:pt x="3379043" y="2682022"/>
                      </a:lnTo>
                      <a:lnTo>
                        <a:pt x="3628183" y="2682022"/>
                      </a:lnTo>
                      <a:lnTo>
                        <a:pt x="3628183" y="2474382"/>
                      </a:lnTo>
                      <a:close/>
                      <a:moveTo>
                        <a:pt x="2945132" y="2474382"/>
                      </a:moveTo>
                      <a:lnTo>
                        <a:pt x="2945132" y="2682022"/>
                      </a:lnTo>
                      <a:lnTo>
                        <a:pt x="3194272" y="2682022"/>
                      </a:lnTo>
                      <a:lnTo>
                        <a:pt x="3194272" y="2474382"/>
                      </a:lnTo>
                      <a:close/>
                      <a:moveTo>
                        <a:pt x="2514947" y="2474382"/>
                      </a:moveTo>
                      <a:lnTo>
                        <a:pt x="2514947" y="2682022"/>
                      </a:lnTo>
                      <a:lnTo>
                        <a:pt x="2764087" y="2682022"/>
                      </a:lnTo>
                      <a:lnTo>
                        <a:pt x="2764087" y="2474382"/>
                      </a:lnTo>
                      <a:close/>
                      <a:moveTo>
                        <a:pt x="3379043" y="2084229"/>
                      </a:moveTo>
                      <a:lnTo>
                        <a:pt x="3379043" y="2291869"/>
                      </a:lnTo>
                      <a:lnTo>
                        <a:pt x="3628183" y="2291869"/>
                      </a:lnTo>
                      <a:lnTo>
                        <a:pt x="3628183" y="2084229"/>
                      </a:lnTo>
                      <a:close/>
                      <a:moveTo>
                        <a:pt x="2945132" y="2084229"/>
                      </a:moveTo>
                      <a:lnTo>
                        <a:pt x="2945132" y="2291869"/>
                      </a:lnTo>
                      <a:lnTo>
                        <a:pt x="3194272" y="2291869"/>
                      </a:lnTo>
                      <a:lnTo>
                        <a:pt x="3194272" y="2084229"/>
                      </a:lnTo>
                      <a:close/>
                      <a:moveTo>
                        <a:pt x="2514947" y="2084229"/>
                      </a:moveTo>
                      <a:lnTo>
                        <a:pt x="2514947" y="2291869"/>
                      </a:lnTo>
                      <a:lnTo>
                        <a:pt x="2764087" y="2291869"/>
                      </a:lnTo>
                      <a:lnTo>
                        <a:pt x="2764087" y="2084229"/>
                      </a:lnTo>
                      <a:close/>
                      <a:moveTo>
                        <a:pt x="2124144" y="1714020"/>
                      </a:moveTo>
                      <a:lnTo>
                        <a:pt x="2124144" y="2164020"/>
                      </a:lnTo>
                      <a:lnTo>
                        <a:pt x="1296144" y="2164020"/>
                      </a:lnTo>
                      <a:close/>
                      <a:moveTo>
                        <a:pt x="197090" y="609603"/>
                      </a:moveTo>
                      <a:lnTo>
                        <a:pt x="525322" y="609603"/>
                      </a:lnTo>
                      <a:lnTo>
                        <a:pt x="584058" y="2101023"/>
                      </a:lnTo>
                      <a:lnTo>
                        <a:pt x="1296144" y="1714020"/>
                      </a:lnTo>
                      <a:lnTo>
                        <a:pt x="1296144" y="2164020"/>
                      </a:lnTo>
                      <a:lnTo>
                        <a:pt x="586539" y="2164020"/>
                      </a:lnTo>
                      <a:lnTo>
                        <a:pt x="590547" y="2265787"/>
                      </a:lnTo>
                      <a:lnTo>
                        <a:pt x="2232248" y="2265787"/>
                      </a:lnTo>
                      <a:lnTo>
                        <a:pt x="2232248" y="1954513"/>
                      </a:lnTo>
                      <a:lnTo>
                        <a:pt x="2232248" y="1054513"/>
                      </a:lnTo>
                      <a:lnTo>
                        <a:pt x="3888248" y="1954513"/>
                      </a:lnTo>
                      <a:lnTo>
                        <a:pt x="3888432" y="1954513"/>
                      </a:lnTo>
                      <a:lnTo>
                        <a:pt x="3888432" y="3921971"/>
                      </a:lnTo>
                      <a:lnTo>
                        <a:pt x="2304256" y="3921971"/>
                      </a:lnTo>
                      <a:lnTo>
                        <a:pt x="2232248" y="3921971"/>
                      </a:lnTo>
                      <a:lnTo>
                        <a:pt x="772857" y="3921971"/>
                      </a:lnTo>
                      <a:lnTo>
                        <a:pt x="772857" y="3290059"/>
                      </a:lnTo>
                      <a:lnTo>
                        <a:pt x="361206" y="3290059"/>
                      </a:lnTo>
                      <a:lnTo>
                        <a:pt x="361206" y="3921971"/>
                      </a:lnTo>
                      <a:lnTo>
                        <a:pt x="0" y="3921971"/>
                      </a:lnTo>
                      <a:lnTo>
                        <a:pt x="0" y="2265787"/>
                      </a:lnTo>
                      <a:lnTo>
                        <a:pt x="131865" y="2265787"/>
                      </a:lnTo>
                      <a:close/>
                      <a:moveTo>
                        <a:pt x="929888" y="0"/>
                      </a:moveTo>
                      <a:cubicBezTo>
                        <a:pt x="1019595" y="0"/>
                        <a:pt x="1124659" y="30463"/>
                        <a:pt x="1166726" y="102575"/>
                      </a:cubicBezTo>
                      <a:cubicBezTo>
                        <a:pt x="1212070" y="48192"/>
                        <a:pt x="1255094" y="19511"/>
                        <a:pt x="1304210" y="14210"/>
                      </a:cubicBezTo>
                      <a:cubicBezTo>
                        <a:pt x="1353326" y="8909"/>
                        <a:pt x="1418945" y="35057"/>
                        <a:pt x="1461423" y="70767"/>
                      </a:cubicBezTo>
                      <a:cubicBezTo>
                        <a:pt x="1500648" y="39845"/>
                        <a:pt x="1550404" y="23049"/>
                        <a:pt x="1604082" y="23049"/>
                      </a:cubicBezTo>
                      <a:cubicBezTo>
                        <a:pt x="1692530" y="23049"/>
                        <a:pt x="1770327" y="68651"/>
                        <a:pt x="1814928" y="137833"/>
                      </a:cubicBezTo>
                      <a:cubicBezTo>
                        <a:pt x="1859765" y="69447"/>
                        <a:pt x="1937139" y="24416"/>
                        <a:pt x="2025031" y="24416"/>
                      </a:cubicBezTo>
                      <a:cubicBezTo>
                        <a:pt x="2135143" y="24416"/>
                        <a:pt x="2228747" y="95092"/>
                        <a:pt x="2261925" y="193913"/>
                      </a:cubicBezTo>
                      <a:cubicBezTo>
                        <a:pt x="2262329" y="193791"/>
                        <a:pt x="2262735" y="193790"/>
                        <a:pt x="2263140" y="193790"/>
                      </a:cubicBezTo>
                      <a:cubicBezTo>
                        <a:pt x="2402209" y="193790"/>
                        <a:pt x="2514947" y="306528"/>
                        <a:pt x="2514947" y="445597"/>
                      </a:cubicBezTo>
                      <a:cubicBezTo>
                        <a:pt x="2514947" y="584666"/>
                        <a:pt x="2402209" y="697404"/>
                        <a:pt x="2263140" y="697404"/>
                      </a:cubicBezTo>
                      <a:cubicBezTo>
                        <a:pt x="2176391" y="697404"/>
                        <a:pt x="2099888" y="653537"/>
                        <a:pt x="2054640" y="586750"/>
                      </a:cubicBezTo>
                      <a:cubicBezTo>
                        <a:pt x="2010395" y="653762"/>
                        <a:pt x="1934062" y="697404"/>
                        <a:pt x="1847535" y="697404"/>
                      </a:cubicBezTo>
                      <a:cubicBezTo>
                        <a:pt x="1789311" y="697404"/>
                        <a:pt x="1735702" y="677642"/>
                        <a:pt x="1693695" y="643630"/>
                      </a:cubicBezTo>
                      <a:cubicBezTo>
                        <a:pt x="1651689" y="677642"/>
                        <a:pt x="1598080" y="697404"/>
                        <a:pt x="1539855" y="697404"/>
                      </a:cubicBezTo>
                      <a:cubicBezTo>
                        <a:pt x="1441551" y="697404"/>
                        <a:pt x="1356403" y="641072"/>
                        <a:pt x="1315888" y="558445"/>
                      </a:cubicBezTo>
                      <a:cubicBezTo>
                        <a:pt x="1272229" y="598661"/>
                        <a:pt x="1206400" y="634839"/>
                        <a:pt x="1149712" y="622576"/>
                      </a:cubicBezTo>
                      <a:cubicBezTo>
                        <a:pt x="1096483" y="611061"/>
                        <a:pt x="1025744" y="572014"/>
                        <a:pt x="984978" y="498638"/>
                      </a:cubicBezTo>
                      <a:cubicBezTo>
                        <a:pt x="959504" y="574665"/>
                        <a:pt x="887516" y="629050"/>
                        <a:pt x="802824" y="629050"/>
                      </a:cubicBezTo>
                      <a:cubicBezTo>
                        <a:pt x="724492" y="629050"/>
                        <a:pt x="657026" y="582526"/>
                        <a:pt x="627413" y="515210"/>
                      </a:cubicBezTo>
                      <a:cubicBezTo>
                        <a:pt x="584988" y="553591"/>
                        <a:pt x="527392" y="574026"/>
                        <a:pt x="479717" y="567162"/>
                      </a:cubicBezTo>
                      <a:cubicBezTo>
                        <a:pt x="439788" y="561414"/>
                        <a:pt x="406466" y="547383"/>
                        <a:pt x="379767" y="527160"/>
                      </a:cubicBezTo>
                      <a:cubicBezTo>
                        <a:pt x="310874" y="498171"/>
                        <a:pt x="262300" y="430445"/>
                        <a:pt x="261518" y="351249"/>
                      </a:cubicBezTo>
                      <a:cubicBezTo>
                        <a:pt x="261425" y="351089"/>
                        <a:pt x="261381" y="350918"/>
                        <a:pt x="261338" y="350746"/>
                      </a:cubicBezTo>
                      <a:cubicBezTo>
                        <a:pt x="228153" y="316942"/>
                        <a:pt x="208360" y="270473"/>
                        <a:pt x="208360" y="219381"/>
                      </a:cubicBezTo>
                      <a:cubicBezTo>
                        <a:pt x="208360" y="112466"/>
                        <a:pt x="295031" y="25795"/>
                        <a:pt x="401946" y="25795"/>
                      </a:cubicBezTo>
                      <a:cubicBezTo>
                        <a:pt x="425158" y="25795"/>
                        <a:pt x="447416" y="29880"/>
                        <a:pt x="467791" y="38056"/>
                      </a:cubicBezTo>
                      <a:cubicBezTo>
                        <a:pt x="585794" y="17893"/>
                        <a:pt x="696162" y="87852"/>
                        <a:pt x="737322" y="124235"/>
                      </a:cubicBezTo>
                      <a:cubicBezTo>
                        <a:pt x="782627" y="68126"/>
                        <a:pt x="852143" y="0"/>
                        <a:pt x="9298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82" name="Rectangle 24">
                  <a:extLst>
                    <a:ext uri="{FF2B5EF4-FFF2-40B4-BE49-F238E27FC236}">
                      <a16:creationId xmlns:a16="http://schemas.microsoft.com/office/drawing/2014/main" id="{88E39F22-CD7B-46A1-B499-CF0A59C5F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2307865" y="1808900"/>
                  <a:ext cx="456968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825" h="2998234">
                      <a:moveTo>
                        <a:pt x="571963" y="2092124"/>
                      </a:moveTo>
                      <a:lnTo>
                        <a:pt x="465390" y="2092124"/>
                      </a:lnTo>
                      <a:lnTo>
                        <a:pt x="571963" y="2198697"/>
                      </a:lnTo>
                      <a:close/>
                      <a:moveTo>
                        <a:pt x="571962" y="1939097"/>
                      </a:moveTo>
                      <a:lnTo>
                        <a:pt x="465390" y="2045669"/>
                      </a:lnTo>
                      <a:lnTo>
                        <a:pt x="571962" y="2045669"/>
                      </a:lnTo>
                      <a:close/>
                      <a:moveTo>
                        <a:pt x="724990" y="2092124"/>
                      </a:moveTo>
                      <a:lnTo>
                        <a:pt x="618417" y="2092124"/>
                      </a:lnTo>
                      <a:lnTo>
                        <a:pt x="618418" y="2198697"/>
                      </a:lnTo>
                      <a:close/>
                      <a:moveTo>
                        <a:pt x="618418" y="1939104"/>
                      </a:moveTo>
                      <a:lnTo>
                        <a:pt x="618417" y="2045669"/>
                      </a:lnTo>
                      <a:lnTo>
                        <a:pt x="724982" y="2045669"/>
                      </a:lnTo>
                      <a:close/>
                      <a:moveTo>
                        <a:pt x="760612" y="1901643"/>
                      </a:moveTo>
                      <a:lnTo>
                        <a:pt x="654047" y="1901643"/>
                      </a:lnTo>
                      <a:lnTo>
                        <a:pt x="760612" y="2008208"/>
                      </a:lnTo>
                      <a:close/>
                      <a:moveTo>
                        <a:pt x="760612" y="1748616"/>
                      </a:moveTo>
                      <a:lnTo>
                        <a:pt x="654040" y="1855188"/>
                      </a:lnTo>
                      <a:lnTo>
                        <a:pt x="760612" y="1855188"/>
                      </a:lnTo>
                      <a:close/>
                      <a:moveTo>
                        <a:pt x="913640" y="1901643"/>
                      </a:moveTo>
                      <a:lnTo>
                        <a:pt x="807067" y="1901643"/>
                      </a:lnTo>
                      <a:lnTo>
                        <a:pt x="807067" y="2008216"/>
                      </a:lnTo>
                      <a:close/>
                      <a:moveTo>
                        <a:pt x="807067" y="1748615"/>
                      </a:moveTo>
                      <a:lnTo>
                        <a:pt x="807067" y="1855188"/>
                      </a:lnTo>
                      <a:lnTo>
                        <a:pt x="913640" y="1855188"/>
                      </a:lnTo>
                      <a:close/>
                      <a:moveTo>
                        <a:pt x="953368" y="1708887"/>
                      </a:moveTo>
                      <a:lnTo>
                        <a:pt x="846796" y="1708887"/>
                      </a:lnTo>
                      <a:lnTo>
                        <a:pt x="953368" y="1815459"/>
                      </a:lnTo>
                      <a:close/>
                      <a:moveTo>
                        <a:pt x="953368" y="1555860"/>
                      </a:moveTo>
                      <a:lnTo>
                        <a:pt x="846796" y="1662432"/>
                      </a:lnTo>
                      <a:lnTo>
                        <a:pt x="953368" y="1662432"/>
                      </a:lnTo>
                      <a:close/>
                      <a:moveTo>
                        <a:pt x="1106396" y="1708887"/>
                      </a:moveTo>
                      <a:lnTo>
                        <a:pt x="999823" y="1708887"/>
                      </a:lnTo>
                      <a:lnTo>
                        <a:pt x="999823" y="1815460"/>
                      </a:lnTo>
                      <a:close/>
                      <a:moveTo>
                        <a:pt x="999823" y="1555860"/>
                      </a:moveTo>
                      <a:lnTo>
                        <a:pt x="999823" y="1662432"/>
                      </a:lnTo>
                      <a:lnTo>
                        <a:pt x="1106396" y="1662432"/>
                      </a:lnTo>
                      <a:close/>
                      <a:moveTo>
                        <a:pt x="1144754" y="1514764"/>
                      </a:moveTo>
                      <a:lnTo>
                        <a:pt x="1038182" y="1514764"/>
                      </a:lnTo>
                      <a:lnTo>
                        <a:pt x="1144754" y="1621337"/>
                      </a:lnTo>
                      <a:close/>
                      <a:moveTo>
                        <a:pt x="1144754" y="1361737"/>
                      </a:moveTo>
                      <a:lnTo>
                        <a:pt x="1038182" y="1468309"/>
                      </a:lnTo>
                      <a:lnTo>
                        <a:pt x="1144754" y="1468309"/>
                      </a:lnTo>
                      <a:close/>
                      <a:moveTo>
                        <a:pt x="1297782" y="1514764"/>
                      </a:moveTo>
                      <a:lnTo>
                        <a:pt x="1191209" y="1514764"/>
                      </a:lnTo>
                      <a:lnTo>
                        <a:pt x="1191209" y="1621337"/>
                      </a:lnTo>
                      <a:close/>
                      <a:moveTo>
                        <a:pt x="1191209" y="1361737"/>
                      </a:moveTo>
                      <a:lnTo>
                        <a:pt x="1191209" y="1468309"/>
                      </a:lnTo>
                      <a:lnTo>
                        <a:pt x="1297782" y="1468309"/>
                      </a:lnTo>
                      <a:close/>
                      <a:moveTo>
                        <a:pt x="1335838" y="1323681"/>
                      </a:moveTo>
                      <a:lnTo>
                        <a:pt x="1229266" y="1323681"/>
                      </a:lnTo>
                      <a:lnTo>
                        <a:pt x="1335838" y="1430253"/>
                      </a:lnTo>
                      <a:close/>
                      <a:moveTo>
                        <a:pt x="1335838" y="1170654"/>
                      </a:moveTo>
                      <a:lnTo>
                        <a:pt x="1229266" y="1277226"/>
                      </a:lnTo>
                      <a:lnTo>
                        <a:pt x="1335838" y="1277226"/>
                      </a:lnTo>
                      <a:close/>
                      <a:moveTo>
                        <a:pt x="1488865" y="1323681"/>
                      </a:moveTo>
                      <a:lnTo>
                        <a:pt x="1382293" y="1323681"/>
                      </a:lnTo>
                      <a:lnTo>
                        <a:pt x="1382293" y="1430253"/>
                      </a:lnTo>
                      <a:close/>
                      <a:moveTo>
                        <a:pt x="1382293" y="1170653"/>
                      </a:moveTo>
                      <a:lnTo>
                        <a:pt x="1382293" y="1277226"/>
                      </a:lnTo>
                      <a:lnTo>
                        <a:pt x="1488865" y="1277226"/>
                      </a:lnTo>
                      <a:close/>
                      <a:moveTo>
                        <a:pt x="2914702" y="2523007"/>
                      </a:moveTo>
                      <a:cubicBezTo>
                        <a:pt x="2900642" y="2508947"/>
                        <a:pt x="2877845" y="2508947"/>
                        <a:pt x="2863784" y="2523007"/>
                      </a:cubicBezTo>
                      <a:cubicBezTo>
                        <a:pt x="2849724" y="2537067"/>
                        <a:pt x="2849724" y="2559864"/>
                        <a:pt x="2863784" y="2573924"/>
                      </a:cubicBezTo>
                      <a:cubicBezTo>
                        <a:pt x="2877845" y="2587985"/>
                        <a:pt x="2900642" y="2587985"/>
                        <a:pt x="2914702" y="2573924"/>
                      </a:cubicBezTo>
                      <a:cubicBezTo>
                        <a:pt x="2928762" y="2559864"/>
                        <a:pt x="2928762" y="2537067"/>
                        <a:pt x="2914702" y="2523007"/>
                      </a:cubicBezTo>
                      <a:close/>
                      <a:moveTo>
                        <a:pt x="1526922" y="1132597"/>
                      </a:moveTo>
                      <a:lnTo>
                        <a:pt x="1420350" y="1132596"/>
                      </a:lnTo>
                      <a:lnTo>
                        <a:pt x="1526922" y="1239169"/>
                      </a:lnTo>
                      <a:close/>
                      <a:moveTo>
                        <a:pt x="1526922" y="979569"/>
                      </a:moveTo>
                      <a:lnTo>
                        <a:pt x="1420350" y="1086141"/>
                      </a:lnTo>
                      <a:lnTo>
                        <a:pt x="1526922" y="1086142"/>
                      </a:lnTo>
                      <a:close/>
                      <a:moveTo>
                        <a:pt x="1679950" y="1132597"/>
                      </a:moveTo>
                      <a:lnTo>
                        <a:pt x="1573377" y="1132597"/>
                      </a:lnTo>
                      <a:lnTo>
                        <a:pt x="1573377" y="1239169"/>
                      </a:lnTo>
                      <a:close/>
                      <a:moveTo>
                        <a:pt x="1573377" y="979569"/>
                      </a:moveTo>
                      <a:lnTo>
                        <a:pt x="1573377" y="1086142"/>
                      </a:lnTo>
                      <a:lnTo>
                        <a:pt x="1679950" y="1086142"/>
                      </a:lnTo>
                      <a:close/>
                      <a:moveTo>
                        <a:pt x="1718007" y="941512"/>
                      </a:moveTo>
                      <a:lnTo>
                        <a:pt x="1611434" y="941512"/>
                      </a:lnTo>
                      <a:lnTo>
                        <a:pt x="1718007" y="1048085"/>
                      </a:lnTo>
                      <a:close/>
                      <a:moveTo>
                        <a:pt x="1718006" y="788485"/>
                      </a:moveTo>
                      <a:lnTo>
                        <a:pt x="1611434" y="895057"/>
                      </a:lnTo>
                      <a:lnTo>
                        <a:pt x="1718006" y="895057"/>
                      </a:lnTo>
                      <a:close/>
                      <a:moveTo>
                        <a:pt x="1871034" y="941512"/>
                      </a:moveTo>
                      <a:lnTo>
                        <a:pt x="1764461" y="941512"/>
                      </a:lnTo>
                      <a:lnTo>
                        <a:pt x="1764462" y="1048085"/>
                      </a:lnTo>
                      <a:close/>
                      <a:moveTo>
                        <a:pt x="1764461" y="788485"/>
                      </a:moveTo>
                      <a:lnTo>
                        <a:pt x="1764462" y="895057"/>
                      </a:lnTo>
                      <a:lnTo>
                        <a:pt x="1871034" y="895057"/>
                      </a:lnTo>
                      <a:close/>
                      <a:moveTo>
                        <a:pt x="3382381" y="1946466"/>
                      </a:moveTo>
                      <a:lnTo>
                        <a:pt x="2893361" y="2435486"/>
                      </a:lnTo>
                      <a:lnTo>
                        <a:pt x="2933988" y="2428503"/>
                      </a:lnTo>
                      <a:lnTo>
                        <a:pt x="3009207" y="2503722"/>
                      </a:lnTo>
                      <a:lnTo>
                        <a:pt x="3003173" y="2538827"/>
                      </a:lnTo>
                      <a:lnTo>
                        <a:pt x="3488958" y="2053042"/>
                      </a:lnTo>
                      <a:lnTo>
                        <a:pt x="3388629" y="1952714"/>
                      </a:lnTo>
                      <a:close/>
                      <a:moveTo>
                        <a:pt x="2405874" y="794872"/>
                      </a:moveTo>
                      <a:lnTo>
                        <a:pt x="2299301" y="794872"/>
                      </a:lnTo>
                      <a:lnTo>
                        <a:pt x="2405874" y="901444"/>
                      </a:lnTo>
                      <a:close/>
                      <a:moveTo>
                        <a:pt x="2789111" y="1176277"/>
                      </a:moveTo>
                      <a:lnTo>
                        <a:pt x="2682538" y="1176278"/>
                      </a:lnTo>
                      <a:lnTo>
                        <a:pt x="2789111" y="1282850"/>
                      </a:lnTo>
                      <a:close/>
                      <a:moveTo>
                        <a:pt x="2596355" y="983521"/>
                      </a:moveTo>
                      <a:lnTo>
                        <a:pt x="2489782" y="983522"/>
                      </a:lnTo>
                      <a:lnTo>
                        <a:pt x="2596355" y="1090094"/>
                      </a:lnTo>
                      <a:close/>
                      <a:moveTo>
                        <a:pt x="3174317" y="1558747"/>
                      </a:moveTo>
                      <a:lnTo>
                        <a:pt x="3067745" y="1558747"/>
                      </a:lnTo>
                      <a:lnTo>
                        <a:pt x="3174317" y="1665320"/>
                      </a:lnTo>
                      <a:close/>
                      <a:moveTo>
                        <a:pt x="2983234" y="1367664"/>
                      </a:moveTo>
                      <a:lnTo>
                        <a:pt x="2876661" y="1367664"/>
                      </a:lnTo>
                      <a:lnTo>
                        <a:pt x="2983234" y="1474236"/>
                      </a:lnTo>
                      <a:close/>
                      <a:moveTo>
                        <a:pt x="3556486" y="1940915"/>
                      </a:moveTo>
                      <a:lnTo>
                        <a:pt x="3449914" y="1940915"/>
                      </a:lnTo>
                      <a:lnTo>
                        <a:pt x="3556487" y="2047488"/>
                      </a:lnTo>
                      <a:close/>
                      <a:moveTo>
                        <a:pt x="3365402" y="1749831"/>
                      </a:moveTo>
                      <a:lnTo>
                        <a:pt x="3258830" y="1749831"/>
                      </a:lnTo>
                      <a:lnTo>
                        <a:pt x="3365402" y="1856404"/>
                      </a:lnTo>
                      <a:close/>
                      <a:moveTo>
                        <a:pt x="3761426" y="2144804"/>
                      </a:moveTo>
                      <a:lnTo>
                        <a:pt x="3654853" y="2144804"/>
                      </a:lnTo>
                      <a:lnTo>
                        <a:pt x="3761426" y="2251377"/>
                      </a:lnTo>
                      <a:close/>
                      <a:moveTo>
                        <a:pt x="2405874" y="657532"/>
                      </a:moveTo>
                      <a:lnTo>
                        <a:pt x="2314989" y="748417"/>
                      </a:lnTo>
                      <a:lnTo>
                        <a:pt x="2405874" y="748417"/>
                      </a:lnTo>
                      <a:close/>
                      <a:moveTo>
                        <a:pt x="2558894" y="794872"/>
                      </a:moveTo>
                      <a:lnTo>
                        <a:pt x="2452329" y="794872"/>
                      </a:lnTo>
                      <a:lnTo>
                        <a:pt x="2452329" y="901437"/>
                      </a:lnTo>
                      <a:close/>
                      <a:moveTo>
                        <a:pt x="2596355" y="830501"/>
                      </a:moveTo>
                      <a:lnTo>
                        <a:pt x="2489790" y="937067"/>
                      </a:lnTo>
                      <a:lnTo>
                        <a:pt x="2596355" y="937067"/>
                      </a:lnTo>
                      <a:close/>
                      <a:moveTo>
                        <a:pt x="2942138" y="1176278"/>
                      </a:moveTo>
                      <a:lnTo>
                        <a:pt x="2835566" y="1176277"/>
                      </a:lnTo>
                      <a:lnTo>
                        <a:pt x="2835566" y="1282850"/>
                      </a:lnTo>
                      <a:close/>
                      <a:moveTo>
                        <a:pt x="2789111" y="1023250"/>
                      </a:moveTo>
                      <a:lnTo>
                        <a:pt x="2682538" y="1129823"/>
                      </a:lnTo>
                      <a:lnTo>
                        <a:pt x="2789111" y="1129823"/>
                      </a:lnTo>
                      <a:close/>
                      <a:moveTo>
                        <a:pt x="2749382" y="983521"/>
                      </a:moveTo>
                      <a:lnTo>
                        <a:pt x="2642810" y="983522"/>
                      </a:lnTo>
                      <a:lnTo>
                        <a:pt x="2642810" y="1090094"/>
                      </a:lnTo>
                      <a:close/>
                      <a:moveTo>
                        <a:pt x="3327345" y="1558747"/>
                      </a:moveTo>
                      <a:lnTo>
                        <a:pt x="3220772" y="1558747"/>
                      </a:lnTo>
                      <a:lnTo>
                        <a:pt x="3220772" y="1665320"/>
                      </a:lnTo>
                      <a:close/>
                      <a:moveTo>
                        <a:pt x="3174317" y="1405720"/>
                      </a:moveTo>
                      <a:lnTo>
                        <a:pt x="3067745" y="1512292"/>
                      </a:lnTo>
                      <a:lnTo>
                        <a:pt x="3174317" y="1512292"/>
                      </a:lnTo>
                      <a:close/>
                      <a:moveTo>
                        <a:pt x="3136261" y="1367664"/>
                      </a:moveTo>
                      <a:lnTo>
                        <a:pt x="3029688" y="1367664"/>
                      </a:lnTo>
                      <a:lnTo>
                        <a:pt x="3029689" y="1474236"/>
                      </a:lnTo>
                      <a:close/>
                      <a:moveTo>
                        <a:pt x="2983234" y="1214636"/>
                      </a:moveTo>
                      <a:lnTo>
                        <a:pt x="2876661" y="1321209"/>
                      </a:lnTo>
                      <a:lnTo>
                        <a:pt x="2983234" y="1321209"/>
                      </a:lnTo>
                      <a:close/>
                      <a:moveTo>
                        <a:pt x="3709514" y="1940915"/>
                      </a:moveTo>
                      <a:lnTo>
                        <a:pt x="3602941" y="1940915"/>
                      </a:lnTo>
                      <a:lnTo>
                        <a:pt x="3602942" y="2047488"/>
                      </a:lnTo>
                      <a:close/>
                      <a:moveTo>
                        <a:pt x="3556487" y="1787888"/>
                      </a:moveTo>
                      <a:lnTo>
                        <a:pt x="3449914" y="1894460"/>
                      </a:lnTo>
                      <a:lnTo>
                        <a:pt x="3556486" y="1894460"/>
                      </a:lnTo>
                      <a:close/>
                      <a:moveTo>
                        <a:pt x="3518430" y="1749831"/>
                      </a:moveTo>
                      <a:lnTo>
                        <a:pt x="3411857" y="1749831"/>
                      </a:lnTo>
                      <a:lnTo>
                        <a:pt x="3411857" y="1856403"/>
                      </a:lnTo>
                      <a:close/>
                      <a:moveTo>
                        <a:pt x="3365402" y="1596803"/>
                      </a:moveTo>
                      <a:lnTo>
                        <a:pt x="3258830" y="1703376"/>
                      </a:lnTo>
                      <a:lnTo>
                        <a:pt x="3365402" y="1703376"/>
                      </a:lnTo>
                      <a:close/>
                      <a:moveTo>
                        <a:pt x="3761426" y="1991777"/>
                      </a:moveTo>
                      <a:lnTo>
                        <a:pt x="3654853" y="2098349"/>
                      </a:lnTo>
                      <a:lnTo>
                        <a:pt x="3761426" y="2098349"/>
                      </a:lnTo>
                      <a:close/>
                      <a:moveTo>
                        <a:pt x="2452329" y="641845"/>
                      </a:moveTo>
                      <a:lnTo>
                        <a:pt x="2452329" y="748417"/>
                      </a:lnTo>
                      <a:lnTo>
                        <a:pt x="2558901" y="748417"/>
                      </a:lnTo>
                      <a:close/>
                      <a:moveTo>
                        <a:pt x="2835566" y="1023250"/>
                      </a:moveTo>
                      <a:lnTo>
                        <a:pt x="2835566" y="1129822"/>
                      </a:lnTo>
                      <a:lnTo>
                        <a:pt x="2942138" y="1129822"/>
                      </a:lnTo>
                      <a:close/>
                      <a:moveTo>
                        <a:pt x="2642810" y="830494"/>
                      </a:moveTo>
                      <a:lnTo>
                        <a:pt x="2642810" y="937066"/>
                      </a:lnTo>
                      <a:lnTo>
                        <a:pt x="2749382" y="937066"/>
                      </a:lnTo>
                      <a:close/>
                      <a:moveTo>
                        <a:pt x="3220772" y="1405720"/>
                      </a:moveTo>
                      <a:lnTo>
                        <a:pt x="3220772" y="1512292"/>
                      </a:lnTo>
                      <a:lnTo>
                        <a:pt x="3327344" y="1512292"/>
                      </a:lnTo>
                      <a:close/>
                      <a:moveTo>
                        <a:pt x="3029688" y="1214636"/>
                      </a:moveTo>
                      <a:lnTo>
                        <a:pt x="3029688" y="1321209"/>
                      </a:lnTo>
                      <a:lnTo>
                        <a:pt x="3136261" y="1321209"/>
                      </a:lnTo>
                      <a:close/>
                      <a:moveTo>
                        <a:pt x="3602941" y="1787888"/>
                      </a:moveTo>
                      <a:lnTo>
                        <a:pt x="3602941" y="1894460"/>
                      </a:lnTo>
                      <a:lnTo>
                        <a:pt x="3709514" y="1894460"/>
                      </a:lnTo>
                      <a:close/>
                      <a:moveTo>
                        <a:pt x="3411857" y="1596803"/>
                      </a:moveTo>
                      <a:lnTo>
                        <a:pt x="3411857" y="1703376"/>
                      </a:lnTo>
                      <a:lnTo>
                        <a:pt x="3518429" y="1703376"/>
                      </a:lnTo>
                      <a:close/>
                      <a:moveTo>
                        <a:pt x="2353083" y="150965"/>
                      </a:moveTo>
                      <a:lnTo>
                        <a:pt x="2025288" y="132265"/>
                      </a:lnTo>
                      <a:lnTo>
                        <a:pt x="2071608" y="178585"/>
                      </a:lnTo>
                      <a:lnTo>
                        <a:pt x="2093619" y="156574"/>
                      </a:lnTo>
                      <a:lnTo>
                        <a:pt x="2220546" y="283501"/>
                      </a:lnTo>
                      <a:close/>
                      <a:moveTo>
                        <a:pt x="2523312" y="286240"/>
                      </a:moveTo>
                      <a:lnTo>
                        <a:pt x="2373298" y="436253"/>
                      </a:lnTo>
                      <a:lnTo>
                        <a:pt x="2500225" y="563180"/>
                      </a:lnTo>
                      <a:lnTo>
                        <a:pt x="2473487" y="589919"/>
                      </a:lnTo>
                      <a:lnTo>
                        <a:pt x="2618667" y="735099"/>
                      </a:lnTo>
                      <a:lnTo>
                        <a:pt x="2619582" y="734183"/>
                      </a:lnTo>
                      <a:lnTo>
                        <a:pt x="2812338" y="926939"/>
                      </a:lnTo>
                      <a:lnTo>
                        <a:pt x="2845693" y="960294"/>
                      </a:lnTo>
                      <a:lnTo>
                        <a:pt x="3005093" y="1119693"/>
                      </a:lnTo>
                      <a:lnTo>
                        <a:pt x="3006461" y="1118325"/>
                      </a:lnTo>
                      <a:lnTo>
                        <a:pt x="3197545" y="1309409"/>
                      </a:lnTo>
                      <a:lnTo>
                        <a:pt x="3232572" y="1344436"/>
                      </a:lnTo>
                      <a:lnTo>
                        <a:pt x="3246403" y="1358267"/>
                      </a:lnTo>
                      <a:close/>
                      <a:moveTo>
                        <a:pt x="2523816" y="30335"/>
                      </a:moveTo>
                      <a:lnTo>
                        <a:pt x="2626629" y="133149"/>
                      </a:lnTo>
                      <a:lnTo>
                        <a:pt x="2552082" y="207696"/>
                      </a:lnTo>
                      <a:lnTo>
                        <a:pt x="2576968" y="232583"/>
                      </a:lnTo>
                      <a:lnTo>
                        <a:pt x="2575182" y="234369"/>
                      </a:lnTo>
                      <a:lnTo>
                        <a:pt x="3513251" y="1625113"/>
                      </a:lnTo>
                      <a:lnTo>
                        <a:pt x="3579714" y="1691577"/>
                      </a:lnTo>
                      <a:lnTo>
                        <a:pt x="3614741" y="1726603"/>
                      </a:lnTo>
                      <a:lnTo>
                        <a:pt x="3784128" y="1895991"/>
                      </a:lnTo>
                      <a:lnTo>
                        <a:pt x="3784653" y="1895466"/>
                      </a:lnTo>
                      <a:lnTo>
                        <a:pt x="3802957" y="1913770"/>
                      </a:lnTo>
                      <a:lnTo>
                        <a:pt x="3802957" y="1914820"/>
                      </a:lnTo>
                      <a:lnTo>
                        <a:pt x="3805825" y="1917687"/>
                      </a:lnTo>
                      <a:lnTo>
                        <a:pt x="3802957" y="1920555"/>
                      </a:lnTo>
                      <a:lnTo>
                        <a:pt x="3802957" y="2329384"/>
                      </a:lnTo>
                      <a:lnTo>
                        <a:pt x="3784653" y="2347688"/>
                      </a:lnTo>
                      <a:lnTo>
                        <a:pt x="3580239" y="2143274"/>
                      </a:lnTo>
                      <a:lnTo>
                        <a:pt x="3579714" y="2143798"/>
                      </a:lnTo>
                      <a:lnTo>
                        <a:pt x="3514414" y="2078498"/>
                      </a:lnTo>
                      <a:lnTo>
                        <a:pt x="2992605" y="2600306"/>
                      </a:lnTo>
                      <a:lnTo>
                        <a:pt x="2990741" y="2611151"/>
                      </a:lnTo>
                      <a:lnTo>
                        <a:pt x="2771416" y="2767764"/>
                      </a:lnTo>
                      <a:lnTo>
                        <a:pt x="2746140" y="2742487"/>
                      </a:lnTo>
                      <a:lnTo>
                        <a:pt x="2670170" y="2818456"/>
                      </a:lnTo>
                      <a:lnTo>
                        <a:pt x="2651401" y="2799687"/>
                      </a:lnTo>
                      <a:cubicBezTo>
                        <a:pt x="2625528" y="2785735"/>
                        <a:pt x="2592950" y="2788926"/>
                        <a:pt x="2569612" y="2809139"/>
                      </a:cubicBezTo>
                      <a:cubicBezTo>
                        <a:pt x="2540180" y="2834630"/>
                        <a:pt x="2535445" y="2878528"/>
                        <a:pt x="2558763" y="2909709"/>
                      </a:cubicBezTo>
                      <a:cubicBezTo>
                        <a:pt x="2580225" y="2939886"/>
                        <a:pt x="2602221" y="2944074"/>
                        <a:pt x="2698387" y="2956528"/>
                      </a:cubicBezTo>
                      <a:cubicBezTo>
                        <a:pt x="2612716" y="3019512"/>
                        <a:pt x="2549084" y="3004923"/>
                        <a:pt x="2499317" y="2954166"/>
                      </a:cubicBezTo>
                      <a:cubicBezTo>
                        <a:pt x="2449549" y="2903408"/>
                        <a:pt x="2462151" y="2804007"/>
                        <a:pt x="2521014" y="2753027"/>
                      </a:cubicBezTo>
                      <a:cubicBezTo>
                        <a:pt x="2561003" y="2718393"/>
                        <a:pt x="2614554" y="2708748"/>
                        <a:pt x="2661444" y="2725347"/>
                      </a:cubicBezTo>
                      <a:lnTo>
                        <a:pt x="2695222" y="2691569"/>
                      </a:lnTo>
                      <a:lnTo>
                        <a:pt x="2669947" y="2666294"/>
                      </a:lnTo>
                      <a:lnTo>
                        <a:pt x="2810390" y="2469612"/>
                      </a:lnTo>
                      <a:lnTo>
                        <a:pt x="2809356" y="2468579"/>
                      </a:lnTo>
                      <a:lnTo>
                        <a:pt x="2815551" y="2462385"/>
                      </a:lnTo>
                      <a:lnTo>
                        <a:pt x="2826559" y="2446968"/>
                      </a:lnTo>
                      <a:lnTo>
                        <a:pt x="2831882" y="2446053"/>
                      </a:lnTo>
                      <a:lnTo>
                        <a:pt x="3356925" y="1921010"/>
                      </a:lnTo>
                      <a:lnTo>
                        <a:pt x="3353603" y="1917688"/>
                      </a:lnTo>
                      <a:lnTo>
                        <a:pt x="3197545" y="1761630"/>
                      </a:lnTo>
                      <a:lnTo>
                        <a:pt x="3197544" y="1761631"/>
                      </a:lnTo>
                      <a:lnTo>
                        <a:pt x="3006461" y="1570547"/>
                      </a:lnTo>
                      <a:lnTo>
                        <a:pt x="2971434" y="1535520"/>
                      </a:lnTo>
                      <a:lnTo>
                        <a:pt x="2813706" y="1377793"/>
                      </a:lnTo>
                      <a:lnTo>
                        <a:pt x="2812338" y="1379161"/>
                      </a:lnTo>
                      <a:lnTo>
                        <a:pt x="2619582" y="1186405"/>
                      </a:lnTo>
                      <a:lnTo>
                        <a:pt x="2586227" y="1153050"/>
                      </a:lnTo>
                      <a:lnTo>
                        <a:pt x="2430017" y="996839"/>
                      </a:lnTo>
                      <a:lnTo>
                        <a:pt x="2429101" y="997755"/>
                      </a:lnTo>
                      <a:lnTo>
                        <a:pt x="2247376" y="816030"/>
                      </a:lnTo>
                      <a:lnTo>
                        <a:pt x="2194721" y="868684"/>
                      </a:lnTo>
                      <a:lnTo>
                        <a:pt x="2169629" y="843592"/>
                      </a:lnTo>
                      <a:lnTo>
                        <a:pt x="2012511" y="1000710"/>
                      </a:lnTo>
                      <a:lnTo>
                        <a:pt x="1948715" y="936915"/>
                      </a:lnTo>
                      <a:lnTo>
                        <a:pt x="1776261" y="1109369"/>
                      </a:lnTo>
                      <a:lnTo>
                        <a:pt x="1741234" y="1144396"/>
                      </a:lnTo>
                      <a:lnTo>
                        <a:pt x="1585176" y="1300453"/>
                      </a:lnTo>
                      <a:lnTo>
                        <a:pt x="1550150" y="1335480"/>
                      </a:lnTo>
                      <a:lnTo>
                        <a:pt x="1394093" y="1491537"/>
                      </a:lnTo>
                      <a:lnTo>
                        <a:pt x="1359065" y="1526564"/>
                      </a:lnTo>
                      <a:lnTo>
                        <a:pt x="1201338" y="1684291"/>
                      </a:lnTo>
                      <a:lnTo>
                        <a:pt x="1202706" y="1685660"/>
                      </a:lnTo>
                      <a:lnTo>
                        <a:pt x="1009951" y="1878416"/>
                      </a:lnTo>
                      <a:lnTo>
                        <a:pt x="976596" y="1911771"/>
                      </a:lnTo>
                      <a:lnTo>
                        <a:pt x="820385" y="2067981"/>
                      </a:lnTo>
                      <a:lnTo>
                        <a:pt x="821301" y="2068897"/>
                      </a:lnTo>
                      <a:lnTo>
                        <a:pt x="612116" y="2278081"/>
                      </a:lnTo>
                      <a:lnTo>
                        <a:pt x="673628" y="2339593"/>
                      </a:lnTo>
                      <a:lnTo>
                        <a:pt x="567426" y="2445795"/>
                      </a:lnTo>
                      <a:lnTo>
                        <a:pt x="672230" y="2550598"/>
                      </a:lnTo>
                      <a:lnTo>
                        <a:pt x="566028" y="2656800"/>
                      </a:lnTo>
                      <a:lnTo>
                        <a:pt x="0" y="2090772"/>
                      </a:lnTo>
                      <a:lnTo>
                        <a:pt x="106202" y="1984570"/>
                      </a:lnTo>
                      <a:lnTo>
                        <a:pt x="211005" y="2089373"/>
                      </a:lnTo>
                      <a:lnTo>
                        <a:pt x="317206" y="1983171"/>
                      </a:lnTo>
                      <a:lnTo>
                        <a:pt x="386005" y="2051970"/>
                      </a:lnTo>
                      <a:lnTo>
                        <a:pt x="558644" y="1879331"/>
                      </a:lnTo>
                      <a:lnTo>
                        <a:pt x="557729" y="1878415"/>
                      </a:lnTo>
                      <a:lnTo>
                        <a:pt x="750485" y="1685660"/>
                      </a:lnTo>
                      <a:lnTo>
                        <a:pt x="783839" y="1652305"/>
                      </a:lnTo>
                      <a:lnTo>
                        <a:pt x="943239" y="1492905"/>
                      </a:lnTo>
                      <a:lnTo>
                        <a:pt x="941871" y="1491537"/>
                      </a:lnTo>
                      <a:lnTo>
                        <a:pt x="1132954" y="1300453"/>
                      </a:lnTo>
                      <a:lnTo>
                        <a:pt x="1167982" y="1265426"/>
                      </a:lnTo>
                      <a:lnTo>
                        <a:pt x="1324039" y="1109369"/>
                      </a:lnTo>
                      <a:lnTo>
                        <a:pt x="1359065" y="1074342"/>
                      </a:lnTo>
                      <a:lnTo>
                        <a:pt x="1515123" y="918285"/>
                      </a:lnTo>
                      <a:lnTo>
                        <a:pt x="1550150" y="883258"/>
                      </a:lnTo>
                      <a:lnTo>
                        <a:pt x="1722604" y="710804"/>
                      </a:lnTo>
                      <a:lnTo>
                        <a:pt x="1656089" y="644289"/>
                      </a:lnTo>
                      <a:lnTo>
                        <a:pt x="1813208" y="487170"/>
                      </a:lnTo>
                      <a:lnTo>
                        <a:pt x="1788115" y="462078"/>
                      </a:lnTo>
                      <a:lnTo>
                        <a:pt x="1817021" y="433172"/>
                      </a:lnTo>
                      <a:lnTo>
                        <a:pt x="1638436" y="254587"/>
                      </a:lnTo>
                      <a:lnTo>
                        <a:pt x="1893022" y="0"/>
                      </a:lnTo>
                      <a:lnTo>
                        <a:pt x="1948799" y="55777"/>
                      </a:lnTo>
                      <a:lnTo>
                        <a:pt x="2421315" y="82732"/>
                      </a:lnTo>
                      <a:lnTo>
                        <a:pt x="2424216" y="79831"/>
                      </a:lnTo>
                      <a:lnTo>
                        <a:pt x="2449269" y="1048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83" name="Rectangle 41">
                  <a:extLst>
                    <a:ext uri="{FF2B5EF4-FFF2-40B4-BE49-F238E27FC236}">
                      <a16:creationId xmlns:a16="http://schemas.microsoft.com/office/drawing/2014/main" id="{7B0B63EC-4829-4F80-8D8B-061E92198087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192674">
                  <a:off x="926950" y="2109352"/>
                  <a:ext cx="360000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23" h="3970014">
                      <a:moveTo>
                        <a:pt x="1259577" y="2471243"/>
                      </a:moveTo>
                      <a:cubicBezTo>
                        <a:pt x="1293292" y="2471243"/>
                        <a:pt x="1320623" y="2543205"/>
                        <a:pt x="1320623" y="2631975"/>
                      </a:cubicBezTo>
                      <a:cubicBezTo>
                        <a:pt x="1320623" y="2720745"/>
                        <a:pt x="1293292" y="2792707"/>
                        <a:pt x="1259577" y="2792707"/>
                      </a:cubicBezTo>
                      <a:cubicBezTo>
                        <a:pt x="1225862" y="2792707"/>
                        <a:pt x="1198531" y="2720745"/>
                        <a:pt x="1198531" y="2631975"/>
                      </a:cubicBezTo>
                      <a:cubicBezTo>
                        <a:pt x="1198531" y="2543205"/>
                        <a:pt x="1225862" y="2471243"/>
                        <a:pt x="1259577" y="2471243"/>
                      </a:cubicBezTo>
                      <a:close/>
                      <a:moveTo>
                        <a:pt x="1710471" y="2470362"/>
                      </a:moveTo>
                      <a:cubicBezTo>
                        <a:pt x="1741030" y="2470028"/>
                        <a:pt x="1768823" y="2488083"/>
                        <a:pt x="1781169" y="2516203"/>
                      </a:cubicBezTo>
                      <a:cubicBezTo>
                        <a:pt x="1793845" y="2545068"/>
                        <a:pt x="1787700" y="2578742"/>
                        <a:pt x="1765642" y="2601268"/>
                      </a:cubicBezTo>
                      <a:cubicBezTo>
                        <a:pt x="1750827" y="2616399"/>
                        <a:pt x="1730831" y="2624459"/>
                        <a:pt x="1710472" y="2623745"/>
                      </a:cubicBezTo>
                      <a:close/>
                      <a:moveTo>
                        <a:pt x="2456093" y="2374056"/>
                      </a:moveTo>
                      <a:lnTo>
                        <a:pt x="2456093" y="2889893"/>
                      </a:lnTo>
                      <a:lnTo>
                        <a:pt x="2566690" y="2889893"/>
                      </a:lnTo>
                      <a:lnTo>
                        <a:pt x="2566690" y="2706284"/>
                      </a:lnTo>
                      <a:lnTo>
                        <a:pt x="2632197" y="2884955"/>
                      </a:lnTo>
                      <a:lnTo>
                        <a:pt x="2635843" y="2883618"/>
                      </a:lnTo>
                      <a:lnTo>
                        <a:pt x="2635843" y="2889893"/>
                      </a:lnTo>
                      <a:lnTo>
                        <a:pt x="2746439" y="2889893"/>
                      </a:lnTo>
                      <a:lnTo>
                        <a:pt x="2746439" y="2374056"/>
                      </a:lnTo>
                      <a:lnTo>
                        <a:pt x="2635843" y="2374056"/>
                      </a:lnTo>
                      <a:lnTo>
                        <a:pt x="2635843" y="2573614"/>
                      </a:lnTo>
                      <a:lnTo>
                        <a:pt x="2566690" y="2385000"/>
                      </a:lnTo>
                      <a:lnTo>
                        <a:pt x="2566690" y="2374056"/>
                      </a:lnTo>
                      <a:close/>
                      <a:moveTo>
                        <a:pt x="2032426" y="2374056"/>
                      </a:moveTo>
                      <a:lnTo>
                        <a:pt x="2032426" y="2889895"/>
                      </a:lnTo>
                      <a:lnTo>
                        <a:pt x="2115405" y="2889895"/>
                      </a:lnTo>
                      <a:lnTo>
                        <a:pt x="2143023" y="2889895"/>
                      </a:lnTo>
                      <a:lnTo>
                        <a:pt x="2308949" y="2889895"/>
                      </a:lnTo>
                      <a:lnTo>
                        <a:pt x="2308949" y="2779299"/>
                      </a:lnTo>
                      <a:lnTo>
                        <a:pt x="2143023" y="2779299"/>
                      </a:lnTo>
                      <a:lnTo>
                        <a:pt x="2143023" y="2686401"/>
                      </a:lnTo>
                      <a:lnTo>
                        <a:pt x="2308949" y="2686401"/>
                      </a:lnTo>
                      <a:lnTo>
                        <a:pt x="2308949" y="2575804"/>
                      </a:lnTo>
                      <a:lnTo>
                        <a:pt x="2143023" y="2575804"/>
                      </a:lnTo>
                      <a:lnTo>
                        <a:pt x="2143023" y="2484653"/>
                      </a:lnTo>
                      <a:lnTo>
                        <a:pt x="2308949" y="2484653"/>
                      </a:lnTo>
                      <a:lnTo>
                        <a:pt x="2308949" y="2374056"/>
                      </a:lnTo>
                      <a:lnTo>
                        <a:pt x="2143023" y="2374056"/>
                      </a:lnTo>
                      <a:lnTo>
                        <a:pt x="2115405" y="2374056"/>
                      </a:lnTo>
                      <a:close/>
                      <a:moveTo>
                        <a:pt x="1259577" y="2374056"/>
                      </a:moveTo>
                      <a:cubicBezTo>
                        <a:pt x="1172187" y="2374056"/>
                        <a:pt x="1101344" y="2489530"/>
                        <a:pt x="1101344" y="2631975"/>
                      </a:cubicBezTo>
                      <a:cubicBezTo>
                        <a:pt x="1101344" y="2774420"/>
                        <a:pt x="1172187" y="2889894"/>
                        <a:pt x="1259577" y="2889894"/>
                      </a:cubicBezTo>
                      <a:cubicBezTo>
                        <a:pt x="1346967" y="2889894"/>
                        <a:pt x="1417810" y="2774420"/>
                        <a:pt x="1417810" y="2631975"/>
                      </a:cubicBezTo>
                      <a:cubicBezTo>
                        <a:pt x="1417810" y="2489530"/>
                        <a:pt x="1346967" y="2374056"/>
                        <a:pt x="1259577" y="2374056"/>
                      </a:cubicBezTo>
                      <a:close/>
                      <a:moveTo>
                        <a:pt x="1599876" y="2366688"/>
                      </a:moveTo>
                      <a:lnTo>
                        <a:pt x="1599875" y="2882524"/>
                      </a:lnTo>
                      <a:lnTo>
                        <a:pt x="1710472" y="2882525"/>
                      </a:lnTo>
                      <a:lnTo>
                        <a:pt x="1710472" y="2723975"/>
                      </a:lnTo>
                      <a:cubicBezTo>
                        <a:pt x="1757507" y="2725624"/>
                        <a:pt x="1803701" y="2707003"/>
                        <a:pt x="1837929" y="2672047"/>
                      </a:cubicBezTo>
                      <a:cubicBezTo>
                        <a:pt x="1888884" y="2620006"/>
                        <a:pt x="1903084" y="2542214"/>
                        <a:pt x="1873801" y="2475527"/>
                      </a:cubicBezTo>
                      <a:cubicBezTo>
                        <a:pt x="1845275" y="2410565"/>
                        <a:pt x="1781067" y="2368851"/>
                        <a:pt x="1710472" y="2369624"/>
                      </a:cubicBezTo>
                      <a:lnTo>
                        <a:pt x="1710471" y="2366688"/>
                      </a:lnTo>
                      <a:close/>
                      <a:moveTo>
                        <a:pt x="920754" y="2169815"/>
                      </a:moveTo>
                      <a:lnTo>
                        <a:pt x="3008986" y="2169815"/>
                      </a:lnTo>
                      <a:lnTo>
                        <a:pt x="3008986" y="3105919"/>
                      </a:lnTo>
                      <a:lnTo>
                        <a:pt x="920754" y="3105919"/>
                      </a:lnTo>
                      <a:close/>
                      <a:moveTo>
                        <a:pt x="632722" y="1985007"/>
                      </a:moveTo>
                      <a:lnTo>
                        <a:pt x="632722" y="3321943"/>
                      </a:lnTo>
                      <a:lnTo>
                        <a:pt x="3297018" y="3321943"/>
                      </a:lnTo>
                      <a:lnTo>
                        <a:pt x="3297018" y="1985007"/>
                      </a:lnTo>
                      <a:close/>
                      <a:moveTo>
                        <a:pt x="2657019" y="761679"/>
                      </a:moveTo>
                      <a:lnTo>
                        <a:pt x="2760733" y="1606387"/>
                      </a:lnTo>
                      <a:lnTo>
                        <a:pt x="2761762" y="1614761"/>
                      </a:lnTo>
                      <a:lnTo>
                        <a:pt x="2762330" y="1614691"/>
                      </a:lnTo>
                      <a:cubicBezTo>
                        <a:pt x="2780335" y="1740615"/>
                        <a:pt x="2862522" y="1833408"/>
                        <a:pt x="2948897" y="1824230"/>
                      </a:cubicBezTo>
                      <a:cubicBezTo>
                        <a:pt x="3036464" y="1814924"/>
                        <a:pt x="3095979" y="1704243"/>
                        <a:pt x="3083047" y="1575312"/>
                      </a:cubicBezTo>
                      <a:lnTo>
                        <a:pt x="3083347" y="1575275"/>
                      </a:lnTo>
                      <a:lnTo>
                        <a:pt x="2983448" y="761679"/>
                      </a:lnTo>
                      <a:close/>
                      <a:moveTo>
                        <a:pt x="2205921" y="761679"/>
                      </a:moveTo>
                      <a:lnTo>
                        <a:pt x="2264137" y="1594263"/>
                      </a:lnTo>
                      <a:cubicBezTo>
                        <a:pt x="2264333" y="1597068"/>
                        <a:pt x="2264530" y="1599874"/>
                        <a:pt x="2264726" y="1602679"/>
                      </a:cubicBezTo>
                      <a:lnTo>
                        <a:pt x="2265297" y="1602640"/>
                      </a:lnTo>
                      <a:cubicBezTo>
                        <a:pt x="2276686" y="1729333"/>
                        <a:pt x="2353905" y="1826300"/>
                        <a:pt x="2440641" y="1821655"/>
                      </a:cubicBezTo>
                      <a:cubicBezTo>
                        <a:pt x="2528577" y="1816945"/>
                        <a:pt x="2593802" y="1709530"/>
                        <a:pt x="2587636" y="1580099"/>
                      </a:cubicBezTo>
                      <a:lnTo>
                        <a:pt x="2587937" y="1580078"/>
                      </a:lnTo>
                      <a:lnTo>
                        <a:pt x="2530706" y="761679"/>
                      </a:lnTo>
                      <a:close/>
                      <a:moveTo>
                        <a:pt x="1761700" y="761679"/>
                      </a:moveTo>
                      <a:cubicBezTo>
                        <a:pt x="1761699" y="1032443"/>
                        <a:pt x="1761699" y="1303208"/>
                        <a:pt x="1761698" y="1573972"/>
                      </a:cubicBezTo>
                      <a:lnTo>
                        <a:pt x="1761698" y="1582410"/>
                      </a:lnTo>
                      <a:lnTo>
                        <a:pt x="1762270" y="1582410"/>
                      </a:lnTo>
                      <a:cubicBezTo>
                        <a:pt x="1764795" y="1709590"/>
                        <a:pt x="1835062" y="1811707"/>
                        <a:pt x="1921910" y="1813122"/>
                      </a:cubicBezTo>
                      <a:cubicBezTo>
                        <a:pt x="2009960" y="1814558"/>
                        <a:pt x="2082519" y="1711955"/>
                        <a:pt x="2085398" y="1582410"/>
                      </a:cubicBezTo>
                      <a:lnTo>
                        <a:pt x="2085698" y="1582410"/>
                      </a:lnTo>
                      <a:cubicBezTo>
                        <a:pt x="2085698" y="1308834"/>
                        <a:pt x="2085698" y="1035256"/>
                        <a:pt x="2085696" y="761679"/>
                      </a:cubicBezTo>
                      <a:close/>
                      <a:moveTo>
                        <a:pt x="3411320" y="761678"/>
                      </a:moveTo>
                      <a:lnTo>
                        <a:pt x="3078803" y="761679"/>
                      </a:lnTo>
                      <a:lnTo>
                        <a:pt x="3277545" y="1622538"/>
                      </a:lnTo>
                      <a:lnTo>
                        <a:pt x="3279443" y="1630759"/>
                      </a:lnTo>
                      <a:lnTo>
                        <a:pt x="3280000" y="1630631"/>
                      </a:lnTo>
                      <a:cubicBezTo>
                        <a:pt x="3311069" y="1753983"/>
                        <a:pt x="3402507" y="1837676"/>
                        <a:pt x="3487448" y="1819520"/>
                      </a:cubicBezTo>
                      <a:cubicBezTo>
                        <a:pt x="3573564" y="1801112"/>
                        <a:pt x="3621183" y="1684815"/>
                        <a:pt x="3594846" y="1557943"/>
                      </a:cubicBezTo>
                      <a:lnTo>
                        <a:pt x="3595140" y="1557876"/>
                      </a:lnTo>
                      <a:close/>
                      <a:moveTo>
                        <a:pt x="1633002" y="761678"/>
                      </a:moveTo>
                      <a:lnTo>
                        <a:pt x="1308563" y="761679"/>
                      </a:lnTo>
                      <a:lnTo>
                        <a:pt x="1266057" y="1572672"/>
                      </a:lnTo>
                      <a:lnTo>
                        <a:pt x="1265616" y="1581099"/>
                      </a:lnTo>
                      <a:lnTo>
                        <a:pt x="1266187" y="1581128"/>
                      </a:lnTo>
                      <a:cubicBezTo>
                        <a:pt x="1262052" y="1708267"/>
                        <a:pt x="1326878" y="1813921"/>
                        <a:pt x="1413534" y="1819881"/>
                      </a:cubicBezTo>
                      <a:cubicBezTo>
                        <a:pt x="1501387" y="1825922"/>
                        <a:pt x="1579217" y="1727257"/>
                        <a:pt x="1588872" y="1598040"/>
                      </a:cubicBezTo>
                      <a:lnTo>
                        <a:pt x="1589172" y="1598055"/>
                      </a:lnTo>
                      <a:close/>
                      <a:moveTo>
                        <a:pt x="863949" y="761678"/>
                      </a:moveTo>
                      <a:lnTo>
                        <a:pt x="765078" y="1566901"/>
                      </a:lnTo>
                      <a:lnTo>
                        <a:pt x="764050" y="1575275"/>
                      </a:lnTo>
                      <a:lnTo>
                        <a:pt x="764617" y="1575345"/>
                      </a:lnTo>
                      <a:cubicBezTo>
                        <a:pt x="751624" y="1701884"/>
                        <a:pt x="808922" y="1811803"/>
                        <a:pt x="894951" y="1823794"/>
                      </a:cubicBezTo>
                      <a:cubicBezTo>
                        <a:pt x="982168" y="1835949"/>
                        <a:pt x="1066691" y="1742953"/>
                        <a:pt x="1085336" y="1614724"/>
                      </a:cubicBezTo>
                      <a:lnTo>
                        <a:pt x="1085635" y="1614761"/>
                      </a:lnTo>
                      <a:lnTo>
                        <a:pt x="1190378" y="761679"/>
                      </a:lnTo>
                      <a:close/>
                      <a:moveTo>
                        <a:pt x="295535" y="441623"/>
                      </a:moveTo>
                      <a:lnTo>
                        <a:pt x="3583899" y="441623"/>
                      </a:lnTo>
                      <a:cubicBezTo>
                        <a:pt x="3610412" y="441623"/>
                        <a:pt x="3631905" y="463116"/>
                        <a:pt x="3631905" y="489629"/>
                      </a:cubicBezTo>
                      <a:lnTo>
                        <a:pt x="3631905" y="655863"/>
                      </a:lnTo>
                      <a:lnTo>
                        <a:pt x="3884522" y="1666330"/>
                      </a:lnTo>
                      <a:cubicBezTo>
                        <a:pt x="3909974" y="1748325"/>
                        <a:pt x="3809191" y="1900953"/>
                        <a:pt x="3631905" y="1666330"/>
                      </a:cubicBezTo>
                      <a:lnTo>
                        <a:pt x="3631905" y="3970014"/>
                      </a:lnTo>
                      <a:lnTo>
                        <a:pt x="247529" y="3970014"/>
                      </a:lnTo>
                      <a:lnTo>
                        <a:pt x="247529" y="1768425"/>
                      </a:lnTo>
                      <a:cubicBezTo>
                        <a:pt x="263724" y="1795996"/>
                        <a:pt x="288366" y="1813812"/>
                        <a:pt x="317369" y="1820473"/>
                      </a:cubicBezTo>
                      <a:cubicBezTo>
                        <a:pt x="403196" y="1840184"/>
                        <a:pt x="495502" y="1754908"/>
                        <a:pt x="525251" y="1628793"/>
                      </a:cubicBezTo>
                      <a:lnTo>
                        <a:pt x="525545" y="1628855"/>
                      </a:lnTo>
                      <a:lnTo>
                        <a:pt x="709866" y="761679"/>
                      </a:lnTo>
                      <a:lnTo>
                        <a:pt x="378634" y="761679"/>
                      </a:lnTo>
                      <a:lnTo>
                        <a:pt x="210380" y="1553239"/>
                      </a:lnTo>
                      <a:lnTo>
                        <a:pt x="208625" y="1561492"/>
                      </a:lnTo>
                      <a:lnTo>
                        <a:pt x="209185" y="1561611"/>
                      </a:lnTo>
                      <a:cubicBezTo>
                        <a:pt x="202164" y="1598200"/>
                        <a:pt x="201274" y="1633895"/>
                        <a:pt x="207433" y="1666330"/>
                      </a:cubicBezTo>
                      <a:cubicBezTo>
                        <a:pt x="113985" y="1883037"/>
                        <a:pt x="-32319" y="1816968"/>
                        <a:pt x="6372" y="1666330"/>
                      </a:cubicBezTo>
                      <a:lnTo>
                        <a:pt x="249769" y="692744"/>
                      </a:lnTo>
                      <a:cubicBezTo>
                        <a:pt x="247993" y="689334"/>
                        <a:pt x="247529" y="685546"/>
                        <a:pt x="247529" y="681649"/>
                      </a:cubicBezTo>
                      <a:lnTo>
                        <a:pt x="247529" y="489629"/>
                      </a:lnTo>
                      <a:cubicBezTo>
                        <a:pt x="247529" y="463116"/>
                        <a:pt x="269022" y="441623"/>
                        <a:pt x="295535" y="441623"/>
                      </a:cubicBezTo>
                      <a:close/>
                      <a:moveTo>
                        <a:pt x="307785" y="0"/>
                      </a:moveTo>
                      <a:lnTo>
                        <a:pt x="3571649" y="0"/>
                      </a:lnTo>
                      <a:cubicBezTo>
                        <a:pt x="3604927" y="0"/>
                        <a:pt x="3631905" y="26978"/>
                        <a:pt x="3631905" y="60256"/>
                      </a:cubicBezTo>
                      <a:lnTo>
                        <a:pt x="3631905" y="301273"/>
                      </a:lnTo>
                      <a:cubicBezTo>
                        <a:pt x="3631905" y="334551"/>
                        <a:pt x="3604927" y="361529"/>
                        <a:pt x="3571649" y="361529"/>
                      </a:cubicBezTo>
                      <a:lnTo>
                        <a:pt x="307785" y="361529"/>
                      </a:lnTo>
                      <a:cubicBezTo>
                        <a:pt x="274507" y="361529"/>
                        <a:pt x="247529" y="334551"/>
                        <a:pt x="247529" y="301273"/>
                      </a:cubicBezTo>
                      <a:lnTo>
                        <a:pt x="247529" y="60256"/>
                      </a:lnTo>
                      <a:cubicBezTo>
                        <a:pt x="247529" y="26978"/>
                        <a:pt x="274507" y="0"/>
                        <a:pt x="3077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84" name="Isosceles Triangle 3">
                  <a:extLst>
                    <a:ext uri="{FF2B5EF4-FFF2-40B4-BE49-F238E27FC236}">
                      <a16:creationId xmlns:a16="http://schemas.microsoft.com/office/drawing/2014/main" id="{37BE62D9-5C29-44E8-B29C-261B4CB152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229245">
                  <a:off x="2630628" y="1965414"/>
                  <a:ext cx="359661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086" h="3938802">
                      <a:moveTo>
                        <a:pt x="1861742" y="3314001"/>
                      </a:moveTo>
                      <a:cubicBezTo>
                        <a:pt x="1921395" y="3314001"/>
                        <a:pt x="1969754" y="3362360"/>
                        <a:pt x="1969754" y="3422013"/>
                      </a:cubicBezTo>
                      <a:cubicBezTo>
                        <a:pt x="1969754" y="3481666"/>
                        <a:pt x="1921395" y="3530025"/>
                        <a:pt x="1861742" y="3530025"/>
                      </a:cubicBezTo>
                      <a:cubicBezTo>
                        <a:pt x="1802089" y="3530025"/>
                        <a:pt x="1753730" y="3481666"/>
                        <a:pt x="1753730" y="3422013"/>
                      </a:cubicBezTo>
                      <a:cubicBezTo>
                        <a:pt x="1753730" y="3362360"/>
                        <a:pt x="1802089" y="3314001"/>
                        <a:pt x="1861742" y="3314001"/>
                      </a:cubicBezTo>
                      <a:close/>
                      <a:moveTo>
                        <a:pt x="2097646" y="2118753"/>
                      </a:moveTo>
                      <a:lnTo>
                        <a:pt x="2097646" y="2478753"/>
                      </a:lnTo>
                      <a:lnTo>
                        <a:pt x="2457646" y="2478753"/>
                      </a:lnTo>
                      <a:lnTo>
                        <a:pt x="2457646" y="2118753"/>
                      </a:lnTo>
                      <a:close/>
                      <a:moveTo>
                        <a:pt x="1476536" y="2118753"/>
                      </a:moveTo>
                      <a:lnTo>
                        <a:pt x="1476536" y="2478753"/>
                      </a:lnTo>
                      <a:lnTo>
                        <a:pt x="1836536" y="2478753"/>
                      </a:lnTo>
                      <a:lnTo>
                        <a:pt x="1836536" y="2118753"/>
                      </a:lnTo>
                      <a:close/>
                      <a:moveTo>
                        <a:pt x="2097646" y="1539638"/>
                      </a:moveTo>
                      <a:lnTo>
                        <a:pt x="2097646" y="1899638"/>
                      </a:lnTo>
                      <a:lnTo>
                        <a:pt x="2457646" y="1899638"/>
                      </a:lnTo>
                      <a:lnTo>
                        <a:pt x="2457646" y="1539638"/>
                      </a:lnTo>
                      <a:close/>
                      <a:moveTo>
                        <a:pt x="1476536" y="1539638"/>
                      </a:moveTo>
                      <a:lnTo>
                        <a:pt x="1476536" y="1899638"/>
                      </a:lnTo>
                      <a:lnTo>
                        <a:pt x="1836536" y="1899638"/>
                      </a:lnTo>
                      <a:lnTo>
                        <a:pt x="1836536" y="1539638"/>
                      </a:lnTo>
                      <a:close/>
                      <a:moveTo>
                        <a:pt x="1989788" y="770570"/>
                      </a:moveTo>
                      <a:lnTo>
                        <a:pt x="3429788" y="1850570"/>
                      </a:lnTo>
                      <a:lnTo>
                        <a:pt x="3430108" y="1850570"/>
                      </a:lnTo>
                      <a:lnTo>
                        <a:pt x="3430108" y="3938802"/>
                      </a:lnTo>
                      <a:lnTo>
                        <a:pt x="2265771" y="3938802"/>
                      </a:lnTo>
                      <a:lnTo>
                        <a:pt x="2265771" y="2786674"/>
                      </a:lnTo>
                      <a:lnTo>
                        <a:pt x="1669844" y="2786674"/>
                      </a:lnTo>
                      <a:lnTo>
                        <a:pt x="1669844" y="3938802"/>
                      </a:lnTo>
                      <a:lnTo>
                        <a:pt x="549788" y="3938802"/>
                      </a:lnTo>
                      <a:lnTo>
                        <a:pt x="549788" y="1850570"/>
                      </a:lnTo>
                      <a:close/>
                      <a:moveTo>
                        <a:pt x="1969233" y="1003"/>
                      </a:moveTo>
                      <a:cubicBezTo>
                        <a:pt x="1995162" y="-2644"/>
                        <a:pt x="2022483" y="3601"/>
                        <a:pt x="2045048" y="20601"/>
                      </a:cubicBezTo>
                      <a:lnTo>
                        <a:pt x="3894333" y="1413834"/>
                      </a:lnTo>
                      <a:cubicBezTo>
                        <a:pt x="3939464" y="1447835"/>
                        <a:pt x="3948486" y="1511986"/>
                        <a:pt x="3914485" y="1557117"/>
                      </a:cubicBezTo>
                      <a:lnTo>
                        <a:pt x="3756006" y="1767472"/>
                      </a:lnTo>
                      <a:cubicBezTo>
                        <a:pt x="3722004" y="1812603"/>
                        <a:pt x="3657854" y="1821626"/>
                        <a:pt x="3612722" y="1787625"/>
                      </a:cubicBezTo>
                      <a:lnTo>
                        <a:pt x="1967544" y="548164"/>
                      </a:lnTo>
                      <a:lnTo>
                        <a:pt x="322364" y="1787626"/>
                      </a:lnTo>
                      <a:cubicBezTo>
                        <a:pt x="277233" y="1821627"/>
                        <a:pt x="213082" y="1812604"/>
                        <a:pt x="179080" y="1767473"/>
                      </a:cubicBezTo>
                      <a:lnTo>
                        <a:pt x="20601" y="1557118"/>
                      </a:lnTo>
                      <a:cubicBezTo>
                        <a:pt x="-13400" y="1511987"/>
                        <a:pt x="-4378" y="1447836"/>
                        <a:pt x="40754" y="1413835"/>
                      </a:cubicBezTo>
                      <a:lnTo>
                        <a:pt x="1890038" y="20602"/>
                      </a:lnTo>
                      <a:cubicBezTo>
                        <a:pt x="1912604" y="3602"/>
                        <a:pt x="1939924" y="-2643"/>
                        <a:pt x="1965854" y="1004"/>
                      </a:cubicBezTo>
                      <a:lnTo>
                        <a:pt x="1967542" y="1586"/>
                      </a:lnTo>
                      <a:cubicBezTo>
                        <a:pt x="1968071" y="1171"/>
                        <a:pt x="1968652" y="1085"/>
                        <a:pt x="1969233" y="10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9967643B-CD95-42CE-923E-35F1DB330A9D}"/>
                  </a:ext>
                </a:extLst>
              </p:cNvPr>
              <p:cNvGrpSpPr/>
              <p:nvPr/>
            </p:nvGrpSpPr>
            <p:grpSpPr>
              <a:xfrm rot="15054074">
                <a:off x="-267551" y="3562253"/>
                <a:ext cx="2125623" cy="852218"/>
                <a:chOff x="926950" y="1617134"/>
                <a:chExt cx="2125623" cy="852218"/>
              </a:xfrm>
              <a:grpFill/>
            </p:grpSpPr>
            <p:sp>
              <p:nvSpPr>
                <p:cNvPr id="75" name="Rectangle 14">
                  <a:extLst>
                    <a:ext uri="{FF2B5EF4-FFF2-40B4-BE49-F238E27FC236}">
                      <a16:creationId xmlns:a16="http://schemas.microsoft.com/office/drawing/2014/main" id="{02163E53-C0E0-4BE5-8444-5C865AC25B17}"/>
                    </a:ext>
                  </a:extLst>
                </p:cNvPr>
                <p:cNvSpPr/>
                <p:nvPr/>
              </p:nvSpPr>
              <p:spPr>
                <a:xfrm rot="19949266">
                  <a:off x="1199615" y="1717912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76" name="Right Triangle 13">
                  <a:extLst>
                    <a:ext uri="{FF2B5EF4-FFF2-40B4-BE49-F238E27FC236}">
                      <a16:creationId xmlns:a16="http://schemas.microsoft.com/office/drawing/2014/main" id="{EE5FBE13-437F-4160-95FE-41D26C54C63C}"/>
                    </a:ext>
                  </a:extLst>
                </p:cNvPr>
                <p:cNvSpPr/>
                <p:nvPr/>
              </p:nvSpPr>
              <p:spPr>
                <a:xfrm>
                  <a:off x="1823542" y="1617134"/>
                  <a:ext cx="504056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32" h="3921971">
                      <a:moveTo>
                        <a:pt x="3379043" y="3254688"/>
                      </a:moveTo>
                      <a:lnTo>
                        <a:pt x="3379043" y="3462328"/>
                      </a:lnTo>
                      <a:lnTo>
                        <a:pt x="3628183" y="3462328"/>
                      </a:lnTo>
                      <a:lnTo>
                        <a:pt x="3628183" y="3254688"/>
                      </a:lnTo>
                      <a:close/>
                      <a:moveTo>
                        <a:pt x="2945132" y="3254688"/>
                      </a:moveTo>
                      <a:lnTo>
                        <a:pt x="2945132" y="3462328"/>
                      </a:lnTo>
                      <a:lnTo>
                        <a:pt x="3194272" y="3462328"/>
                      </a:lnTo>
                      <a:lnTo>
                        <a:pt x="3194272" y="3254688"/>
                      </a:lnTo>
                      <a:close/>
                      <a:moveTo>
                        <a:pt x="2514947" y="3254688"/>
                      </a:moveTo>
                      <a:lnTo>
                        <a:pt x="2514947" y="3462328"/>
                      </a:lnTo>
                      <a:lnTo>
                        <a:pt x="2764087" y="3462328"/>
                      </a:lnTo>
                      <a:lnTo>
                        <a:pt x="2764087" y="3254688"/>
                      </a:lnTo>
                      <a:close/>
                      <a:moveTo>
                        <a:pt x="3379043" y="2864535"/>
                      </a:moveTo>
                      <a:lnTo>
                        <a:pt x="3379043" y="3072175"/>
                      </a:lnTo>
                      <a:lnTo>
                        <a:pt x="3628183" y="3072175"/>
                      </a:lnTo>
                      <a:lnTo>
                        <a:pt x="3628183" y="2864535"/>
                      </a:lnTo>
                      <a:close/>
                      <a:moveTo>
                        <a:pt x="2945132" y="2864535"/>
                      </a:moveTo>
                      <a:lnTo>
                        <a:pt x="2945132" y="3072175"/>
                      </a:lnTo>
                      <a:lnTo>
                        <a:pt x="3194272" y="3072175"/>
                      </a:lnTo>
                      <a:lnTo>
                        <a:pt x="3194272" y="2864535"/>
                      </a:lnTo>
                      <a:close/>
                      <a:moveTo>
                        <a:pt x="2514947" y="2864535"/>
                      </a:moveTo>
                      <a:lnTo>
                        <a:pt x="2514947" y="3072175"/>
                      </a:lnTo>
                      <a:lnTo>
                        <a:pt x="2764087" y="3072175"/>
                      </a:lnTo>
                      <a:lnTo>
                        <a:pt x="2764087" y="2864535"/>
                      </a:lnTo>
                      <a:close/>
                      <a:moveTo>
                        <a:pt x="1945832" y="2577619"/>
                      </a:moveTo>
                      <a:lnTo>
                        <a:pt x="1945832" y="2937659"/>
                      </a:lnTo>
                      <a:lnTo>
                        <a:pt x="2124754" y="2937659"/>
                      </a:lnTo>
                      <a:lnTo>
                        <a:pt x="2124754" y="2577619"/>
                      </a:lnTo>
                      <a:close/>
                      <a:moveTo>
                        <a:pt x="1531681" y="2577619"/>
                      </a:moveTo>
                      <a:lnTo>
                        <a:pt x="1531681" y="2937659"/>
                      </a:lnTo>
                      <a:lnTo>
                        <a:pt x="1710603" y="2937659"/>
                      </a:lnTo>
                      <a:lnTo>
                        <a:pt x="1710603" y="2577619"/>
                      </a:lnTo>
                      <a:close/>
                      <a:moveTo>
                        <a:pt x="1117528" y="2577619"/>
                      </a:moveTo>
                      <a:lnTo>
                        <a:pt x="1117528" y="2937659"/>
                      </a:lnTo>
                      <a:lnTo>
                        <a:pt x="1296450" y="2937659"/>
                      </a:lnTo>
                      <a:lnTo>
                        <a:pt x="1296450" y="2577619"/>
                      </a:lnTo>
                      <a:close/>
                      <a:moveTo>
                        <a:pt x="703375" y="2577619"/>
                      </a:moveTo>
                      <a:lnTo>
                        <a:pt x="703375" y="2937659"/>
                      </a:lnTo>
                      <a:lnTo>
                        <a:pt x="882297" y="2937659"/>
                      </a:lnTo>
                      <a:lnTo>
                        <a:pt x="882297" y="2577619"/>
                      </a:lnTo>
                      <a:close/>
                      <a:moveTo>
                        <a:pt x="289222" y="2577619"/>
                      </a:moveTo>
                      <a:lnTo>
                        <a:pt x="289222" y="2937659"/>
                      </a:lnTo>
                      <a:lnTo>
                        <a:pt x="468144" y="2937659"/>
                      </a:lnTo>
                      <a:lnTo>
                        <a:pt x="468144" y="2577619"/>
                      </a:lnTo>
                      <a:close/>
                      <a:moveTo>
                        <a:pt x="3379043" y="2474382"/>
                      </a:moveTo>
                      <a:lnTo>
                        <a:pt x="3379043" y="2682022"/>
                      </a:lnTo>
                      <a:lnTo>
                        <a:pt x="3628183" y="2682022"/>
                      </a:lnTo>
                      <a:lnTo>
                        <a:pt x="3628183" y="2474382"/>
                      </a:lnTo>
                      <a:close/>
                      <a:moveTo>
                        <a:pt x="2945132" y="2474382"/>
                      </a:moveTo>
                      <a:lnTo>
                        <a:pt x="2945132" y="2682022"/>
                      </a:lnTo>
                      <a:lnTo>
                        <a:pt x="3194272" y="2682022"/>
                      </a:lnTo>
                      <a:lnTo>
                        <a:pt x="3194272" y="2474382"/>
                      </a:lnTo>
                      <a:close/>
                      <a:moveTo>
                        <a:pt x="2514947" y="2474382"/>
                      </a:moveTo>
                      <a:lnTo>
                        <a:pt x="2514947" y="2682022"/>
                      </a:lnTo>
                      <a:lnTo>
                        <a:pt x="2764087" y="2682022"/>
                      </a:lnTo>
                      <a:lnTo>
                        <a:pt x="2764087" y="2474382"/>
                      </a:lnTo>
                      <a:close/>
                      <a:moveTo>
                        <a:pt x="3379043" y="2084229"/>
                      </a:moveTo>
                      <a:lnTo>
                        <a:pt x="3379043" y="2291869"/>
                      </a:lnTo>
                      <a:lnTo>
                        <a:pt x="3628183" y="2291869"/>
                      </a:lnTo>
                      <a:lnTo>
                        <a:pt x="3628183" y="2084229"/>
                      </a:lnTo>
                      <a:close/>
                      <a:moveTo>
                        <a:pt x="2945132" y="2084229"/>
                      </a:moveTo>
                      <a:lnTo>
                        <a:pt x="2945132" y="2291869"/>
                      </a:lnTo>
                      <a:lnTo>
                        <a:pt x="3194272" y="2291869"/>
                      </a:lnTo>
                      <a:lnTo>
                        <a:pt x="3194272" y="2084229"/>
                      </a:lnTo>
                      <a:close/>
                      <a:moveTo>
                        <a:pt x="2514947" y="2084229"/>
                      </a:moveTo>
                      <a:lnTo>
                        <a:pt x="2514947" y="2291869"/>
                      </a:lnTo>
                      <a:lnTo>
                        <a:pt x="2764087" y="2291869"/>
                      </a:lnTo>
                      <a:lnTo>
                        <a:pt x="2764087" y="2084229"/>
                      </a:lnTo>
                      <a:close/>
                      <a:moveTo>
                        <a:pt x="2124144" y="1714020"/>
                      </a:moveTo>
                      <a:lnTo>
                        <a:pt x="2124144" y="2164020"/>
                      </a:lnTo>
                      <a:lnTo>
                        <a:pt x="1296144" y="2164020"/>
                      </a:lnTo>
                      <a:close/>
                      <a:moveTo>
                        <a:pt x="197090" y="609603"/>
                      </a:moveTo>
                      <a:lnTo>
                        <a:pt x="525322" y="609603"/>
                      </a:lnTo>
                      <a:lnTo>
                        <a:pt x="584058" y="2101023"/>
                      </a:lnTo>
                      <a:lnTo>
                        <a:pt x="1296144" y="1714020"/>
                      </a:lnTo>
                      <a:lnTo>
                        <a:pt x="1296144" y="2164020"/>
                      </a:lnTo>
                      <a:lnTo>
                        <a:pt x="586539" y="2164020"/>
                      </a:lnTo>
                      <a:lnTo>
                        <a:pt x="590547" y="2265787"/>
                      </a:lnTo>
                      <a:lnTo>
                        <a:pt x="2232248" y="2265787"/>
                      </a:lnTo>
                      <a:lnTo>
                        <a:pt x="2232248" y="1954513"/>
                      </a:lnTo>
                      <a:lnTo>
                        <a:pt x="2232248" y="1054513"/>
                      </a:lnTo>
                      <a:lnTo>
                        <a:pt x="3888248" y="1954513"/>
                      </a:lnTo>
                      <a:lnTo>
                        <a:pt x="3888432" y="1954513"/>
                      </a:lnTo>
                      <a:lnTo>
                        <a:pt x="3888432" y="3921971"/>
                      </a:lnTo>
                      <a:lnTo>
                        <a:pt x="2304256" y="3921971"/>
                      </a:lnTo>
                      <a:lnTo>
                        <a:pt x="2232248" y="3921971"/>
                      </a:lnTo>
                      <a:lnTo>
                        <a:pt x="772857" y="3921971"/>
                      </a:lnTo>
                      <a:lnTo>
                        <a:pt x="772857" y="3290059"/>
                      </a:lnTo>
                      <a:lnTo>
                        <a:pt x="361206" y="3290059"/>
                      </a:lnTo>
                      <a:lnTo>
                        <a:pt x="361206" y="3921971"/>
                      </a:lnTo>
                      <a:lnTo>
                        <a:pt x="0" y="3921971"/>
                      </a:lnTo>
                      <a:lnTo>
                        <a:pt x="0" y="2265787"/>
                      </a:lnTo>
                      <a:lnTo>
                        <a:pt x="131865" y="2265787"/>
                      </a:lnTo>
                      <a:close/>
                      <a:moveTo>
                        <a:pt x="929888" y="0"/>
                      </a:moveTo>
                      <a:cubicBezTo>
                        <a:pt x="1019595" y="0"/>
                        <a:pt x="1124659" y="30463"/>
                        <a:pt x="1166726" y="102575"/>
                      </a:cubicBezTo>
                      <a:cubicBezTo>
                        <a:pt x="1212070" y="48192"/>
                        <a:pt x="1255094" y="19511"/>
                        <a:pt x="1304210" y="14210"/>
                      </a:cubicBezTo>
                      <a:cubicBezTo>
                        <a:pt x="1353326" y="8909"/>
                        <a:pt x="1418945" y="35057"/>
                        <a:pt x="1461423" y="70767"/>
                      </a:cubicBezTo>
                      <a:cubicBezTo>
                        <a:pt x="1500648" y="39845"/>
                        <a:pt x="1550404" y="23049"/>
                        <a:pt x="1604082" y="23049"/>
                      </a:cubicBezTo>
                      <a:cubicBezTo>
                        <a:pt x="1692530" y="23049"/>
                        <a:pt x="1770327" y="68651"/>
                        <a:pt x="1814928" y="137833"/>
                      </a:cubicBezTo>
                      <a:cubicBezTo>
                        <a:pt x="1859765" y="69447"/>
                        <a:pt x="1937139" y="24416"/>
                        <a:pt x="2025031" y="24416"/>
                      </a:cubicBezTo>
                      <a:cubicBezTo>
                        <a:pt x="2135143" y="24416"/>
                        <a:pt x="2228747" y="95092"/>
                        <a:pt x="2261925" y="193913"/>
                      </a:cubicBezTo>
                      <a:cubicBezTo>
                        <a:pt x="2262329" y="193791"/>
                        <a:pt x="2262735" y="193790"/>
                        <a:pt x="2263140" y="193790"/>
                      </a:cubicBezTo>
                      <a:cubicBezTo>
                        <a:pt x="2402209" y="193790"/>
                        <a:pt x="2514947" y="306528"/>
                        <a:pt x="2514947" y="445597"/>
                      </a:cubicBezTo>
                      <a:cubicBezTo>
                        <a:pt x="2514947" y="584666"/>
                        <a:pt x="2402209" y="697404"/>
                        <a:pt x="2263140" y="697404"/>
                      </a:cubicBezTo>
                      <a:cubicBezTo>
                        <a:pt x="2176391" y="697404"/>
                        <a:pt x="2099888" y="653537"/>
                        <a:pt x="2054640" y="586750"/>
                      </a:cubicBezTo>
                      <a:cubicBezTo>
                        <a:pt x="2010395" y="653762"/>
                        <a:pt x="1934062" y="697404"/>
                        <a:pt x="1847535" y="697404"/>
                      </a:cubicBezTo>
                      <a:cubicBezTo>
                        <a:pt x="1789311" y="697404"/>
                        <a:pt x="1735702" y="677642"/>
                        <a:pt x="1693695" y="643630"/>
                      </a:cubicBezTo>
                      <a:cubicBezTo>
                        <a:pt x="1651689" y="677642"/>
                        <a:pt x="1598080" y="697404"/>
                        <a:pt x="1539855" y="697404"/>
                      </a:cubicBezTo>
                      <a:cubicBezTo>
                        <a:pt x="1441551" y="697404"/>
                        <a:pt x="1356403" y="641072"/>
                        <a:pt x="1315888" y="558445"/>
                      </a:cubicBezTo>
                      <a:cubicBezTo>
                        <a:pt x="1272229" y="598661"/>
                        <a:pt x="1206400" y="634839"/>
                        <a:pt x="1149712" y="622576"/>
                      </a:cubicBezTo>
                      <a:cubicBezTo>
                        <a:pt x="1096483" y="611061"/>
                        <a:pt x="1025744" y="572014"/>
                        <a:pt x="984978" y="498638"/>
                      </a:cubicBezTo>
                      <a:cubicBezTo>
                        <a:pt x="959504" y="574665"/>
                        <a:pt x="887516" y="629050"/>
                        <a:pt x="802824" y="629050"/>
                      </a:cubicBezTo>
                      <a:cubicBezTo>
                        <a:pt x="724492" y="629050"/>
                        <a:pt x="657026" y="582526"/>
                        <a:pt x="627413" y="515210"/>
                      </a:cubicBezTo>
                      <a:cubicBezTo>
                        <a:pt x="584988" y="553591"/>
                        <a:pt x="527392" y="574026"/>
                        <a:pt x="479717" y="567162"/>
                      </a:cubicBezTo>
                      <a:cubicBezTo>
                        <a:pt x="439788" y="561414"/>
                        <a:pt x="406466" y="547383"/>
                        <a:pt x="379767" y="527160"/>
                      </a:cubicBezTo>
                      <a:cubicBezTo>
                        <a:pt x="310874" y="498171"/>
                        <a:pt x="262300" y="430445"/>
                        <a:pt x="261518" y="351249"/>
                      </a:cubicBezTo>
                      <a:cubicBezTo>
                        <a:pt x="261425" y="351089"/>
                        <a:pt x="261381" y="350918"/>
                        <a:pt x="261338" y="350746"/>
                      </a:cubicBezTo>
                      <a:cubicBezTo>
                        <a:pt x="228153" y="316942"/>
                        <a:pt x="208360" y="270473"/>
                        <a:pt x="208360" y="219381"/>
                      </a:cubicBezTo>
                      <a:cubicBezTo>
                        <a:pt x="208360" y="112466"/>
                        <a:pt x="295031" y="25795"/>
                        <a:pt x="401946" y="25795"/>
                      </a:cubicBezTo>
                      <a:cubicBezTo>
                        <a:pt x="425158" y="25795"/>
                        <a:pt x="447416" y="29880"/>
                        <a:pt x="467791" y="38056"/>
                      </a:cubicBezTo>
                      <a:cubicBezTo>
                        <a:pt x="585794" y="17893"/>
                        <a:pt x="696162" y="87852"/>
                        <a:pt x="737322" y="124235"/>
                      </a:cubicBezTo>
                      <a:cubicBezTo>
                        <a:pt x="782627" y="68126"/>
                        <a:pt x="852143" y="0"/>
                        <a:pt x="9298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77" name="Rectangle 24">
                  <a:extLst>
                    <a:ext uri="{FF2B5EF4-FFF2-40B4-BE49-F238E27FC236}">
                      <a16:creationId xmlns:a16="http://schemas.microsoft.com/office/drawing/2014/main" id="{AA6A2591-51E8-43EC-803C-B5E01F02F9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2307865" y="1808900"/>
                  <a:ext cx="456968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825" h="2998234">
                      <a:moveTo>
                        <a:pt x="571963" y="2092124"/>
                      </a:moveTo>
                      <a:lnTo>
                        <a:pt x="465390" y="2092124"/>
                      </a:lnTo>
                      <a:lnTo>
                        <a:pt x="571963" y="2198697"/>
                      </a:lnTo>
                      <a:close/>
                      <a:moveTo>
                        <a:pt x="571962" y="1939097"/>
                      </a:moveTo>
                      <a:lnTo>
                        <a:pt x="465390" y="2045669"/>
                      </a:lnTo>
                      <a:lnTo>
                        <a:pt x="571962" y="2045669"/>
                      </a:lnTo>
                      <a:close/>
                      <a:moveTo>
                        <a:pt x="724990" y="2092124"/>
                      </a:moveTo>
                      <a:lnTo>
                        <a:pt x="618417" y="2092124"/>
                      </a:lnTo>
                      <a:lnTo>
                        <a:pt x="618418" y="2198697"/>
                      </a:lnTo>
                      <a:close/>
                      <a:moveTo>
                        <a:pt x="618418" y="1939104"/>
                      </a:moveTo>
                      <a:lnTo>
                        <a:pt x="618417" y="2045669"/>
                      </a:lnTo>
                      <a:lnTo>
                        <a:pt x="724982" y="2045669"/>
                      </a:lnTo>
                      <a:close/>
                      <a:moveTo>
                        <a:pt x="760612" y="1901643"/>
                      </a:moveTo>
                      <a:lnTo>
                        <a:pt x="654047" y="1901643"/>
                      </a:lnTo>
                      <a:lnTo>
                        <a:pt x="760612" y="2008208"/>
                      </a:lnTo>
                      <a:close/>
                      <a:moveTo>
                        <a:pt x="760612" y="1748616"/>
                      </a:moveTo>
                      <a:lnTo>
                        <a:pt x="654040" y="1855188"/>
                      </a:lnTo>
                      <a:lnTo>
                        <a:pt x="760612" y="1855188"/>
                      </a:lnTo>
                      <a:close/>
                      <a:moveTo>
                        <a:pt x="913640" y="1901643"/>
                      </a:moveTo>
                      <a:lnTo>
                        <a:pt x="807067" y="1901643"/>
                      </a:lnTo>
                      <a:lnTo>
                        <a:pt x="807067" y="2008216"/>
                      </a:lnTo>
                      <a:close/>
                      <a:moveTo>
                        <a:pt x="807067" y="1748615"/>
                      </a:moveTo>
                      <a:lnTo>
                        <a:pt x="807067" y="1855188"/>
                      </a:lnTo>
                      <a:lnTo>
                        <a:pt x="913640" y="1855188"/>
                      </a:lnTo>
                      <a:close/>
                      <a:moveTo>
                        <a:pt x="953368" y="1708887"/>
                      </a:moveTo>
                      <a:lnTo>
                        <a:pt x="846796" y="1708887"/>
                      </a:lnTo>
                      <a:lnTo>
                        <a:pt x="953368" y="1815459"/>
                      </a:lnTo>
                      <a:close/>
                      <a:moveTo>
                        <a:pt x="953368" y="1555860"/>
                      </a:moveTo>
                      <a:lnTo>
                        <a:pt x="846796" y="1662432"/>
                      </a:lnTo>
                      <a:lnTo>
                        <a:pt x="953368" y="1662432"/>
                      </a:lnTo>
                      <a:close/>
                      <a:moveTo>
                        <a:pt x="1106396" y="1708887"/>
                      </a:moveTo>
                      <a:lnTo>
                        <a:pt x="999823" y="1708887"/>
                      </a:lnTo>
                      <a:lnTo>
                        <a:pt x="999823" y="1815460"/>
                      </a:lnTo>
                      <a:close/>
                      <a:moveTo>
                        <a:pt x="999823" y="1555860"/>
                      </a:moveTo>
                      <a:lnTo>
                        <a:pt x="999823" y="1662432"/>
                      </a:lnTo>
                      <a:lnTo>
                        <a:pt x="1106396" y="1662432"/>
                      </a:lnTo>
                      <a:close/>
                      <a:moveTo>
                        <a:pt x="1144754" y="1514764"/>
                      </a:moveTo>
                      <a:lnTo>
                        <a:pt x="1038182" y="1514764"/>
                      </a:lnTo>
                      <a:lnTo>
                        <a:pt x="1144754" y="1621337"/>
                      </a:lnTo>
                      <a:close/>
                      <a:moveTo>
                        <a:pt x="1144754" y="1361737"/>
                      </a:moveTo>
                      <a:lnTo>
                        <a:pt x="1038182" y="1468309"/>
                      </a:lnTo>
                      <a:lnTo>
                        <a:pt x="1144754" y="1468309"/>
                      </a:lnTo>
                      <a:close/>
                      <a:moveTo>
                        <a:pt x="1297782" y="1514764"/>
                      </a:moveTo>
                      <a:lnTo>
                        <a:pt x="1191209" y="1514764"/>
                      </a:lnTo>
                      <a:lnTo>
                        <a:pt x="1191209" y="1621337"/>
                      </a:lnTo>
                      <a:close/>
                      <a:moveTo>
                        <a:pt x="1191209" y="1361737"/>
                      </a:moveTo>
                      <a:lnTo>
                        <a:pt x="1191209" y="1468309"/>
                      </a:lnTo>
                      <a:lnTo>
                        <a:pt x="1297782" y="1468309"/>
                      </a:lnTo>
                      <a:close/>
                      <a:moveTo>
                        <a:pt x="1335838" y="1323681"/>
                      </a:moveTo>
                      <a:lnTo>
                        <a:pt x="1229266" y="1323681"/>
                      </a:lnTo>
                      <a:lnTo>
                        <a:pt x="1335838" y="1430253"/>
                      </a:lnTo>
                      <a:close/>
                      <a:moveTo>
                        <a:pt x="1335838" y="1170654"/>
                      </a:moveTo>
                      <a:lnTo>
                        <a:pt x="1229266" y="1277226"/>
                      </a:lnTo>
                      <a:lnTo>
                        <a:pt x="1335838" y="1277226"/>
                      </a:lnTo>
                      <a:close/>
                      <a:moveTo>
                        <a:pt x="1488865" y="1323681"/>
                      </a:moveTo>
                      <a:lnTo>
                        <a:pt x="1382293" y="1323681"/>
                      </a:lnTo>
                      <a:lnTo>
                        <a:pt x="1382293" y="1430253"/>
                      </a:lnTo>
                      <a:close/>
                      <a:moveTo>
                        <a:pt x="1382293" y="1170653"/>
                      </a:moveTo>
                      <a:lnTo>
                        <a:pt x="1382293" y="1277226"/>
                      </a:lnTo>
                      <a:lnTo>
                        <a:pt x="1488865" y="1277226"/>
                      </a:lnTo>
                      <a:close/>
                      <a:moveTo>
                        <a:pt x="2914702" y="2523007"/>
                      </a:moveTo>
                      <a:cubicBezTo>
                        <a:pt x="2900642" y="2508947"/>
                        <a:pt x="2877845" y="2508947"/>
                        <a:pt x="2863784" y="2523007"/>
                      </a:cubicBezTo>
                      <a:cubicBezTo>
                        <a:pt x="2849724" y="2537067"/>
                        <a:pt x="2849724" y="2559864"/>
                        <a:pt x="2863784" y="2573924"/>
                      </a:cubicBezTo>
                      <a:cubicBezTo>
                        <a:pt x="2877845" y="2587985"/>
                        <a:pt x="2900642" y="2587985"/>
                        <a:pt x="2914702" y="2573924"/>
                      </a:cubicBezTo>
                      <a:cubicBezTo>
                        <a:pt x="2928762" y="2559864"/>
                        <a:pt x="2928762" y="2537067"/>
                        <a:pt x="2914702" y="2523007"/>
                      </a:cubicBezTo>
                      <a:close/>
                      <a:moveTo>
                        <a:pt x="1526922" y="1132597"/>
                      </a:moveTo>
                      <a:lnTo>
                        <a:pt x="1420350" y="1132596"/>
                      </a:lnTo>
                      <a:lnTo>
                        <a:pt x="1526922" y="1239169"/>
                      </a:lnTo>
                      <a:close/>
                      <a:moveTo>
                        <a:pt x="1526922" y="979569"/>
                      </a:moveTo>
                      <a:lnTo>
                        <a:pt x="1420350" y="1086141"/>
                      </a:lnTo>
                      <a:lnTo>
                        <a:pt x="1526922" y="1086142"/>
                      </a:lnTo>
                      <a:close/>
                      <a:moveTo>
                        <a:pt x="1679950" y="1132597"/>
                      </a:moveTo>
                      <a:lnTo>
                        <a:pt x="1573377" y="1132597"/>
                      </a:lnTo>
                      <a:lnTo>
                        <a:pt x="1573377" y="1239169"/>
                      </a:lnTo>
                      <a:close/>
                      <a:moveTo>
                        <a:pt x="1573377" y="979569"/>
                      </a:moveTo>
                      <a:lnTo>
                        <a:pt x="1573377" y="1086142"/>
                      </a:lnTo>
                      <a:lnTo>
                        <a:pt x="1679950" y="1086142"/>
                      </a:lnTo>
                      <a:close/>
                      <a:moveTo>
                        <a:pt x="1718007" y="941512"/>
                      </a:moveTo>
                      <a:lnTo>
                        <a:pt x="1611434" y="941512"/>
                      </a:lnTo>
                      <a:lnTo>
                        <a:pt x="1718007" y="1048085"/>
                      </a:lnTo>
                      <a:close/>
                      <a:moveTo>
                        <a:pt x="1718006" y="788485"/>
                      </a:moveTo>
                      <a:lnTo>
                        <a:pt x="1611434" y="895057"/>
                      </a:lnTo>
                      <a:lnTo>
                        <a:pt x="1718006" y="895057"/>
                      </a:lnTo>
                      <a:close/>
                      <a:moveTo>
                        <a:pt x="1871034" y="941512"/>
                      </a:moveTo>
                      <a:lnTo>
                        <a:pt x="1764461" y="941512"/>
                      </a:lnTo>
                      <a:lnTo>
                        <a:pt x="1764462" y="1048085"/>
                      </a:lnTo>
                      <a:close/>
                      <a:moveTo>
                        <a:pt x="1764461" y="788485"/>
                      </a:moveTo>
                      <a:lnTo>
                        <a:pt x="1764462" y="895057"/>
                      </a:lnTo>
                      <a:lnTo>
                        <a:pt x="1871034" y="895057"/>
                      </a:lnTo>
                      <a:close/>
                      <a:moveTo>
                        <a:pt x="3382381" y="1946466"/>
                      </a:moveTo>
                      <a:lnTo>
                        <a:pt x="2893361" y="2435486"/>
                      </a:lnTo>
                      <a:lnTo>
                        <a:pt x="2933988" y="2428503"/>
                      </a:lnTo>
                      <a:lnTo>
                        <a:pt x="3009207" y="2503722"/>
                      </a:lnTo>
                      <a:lnTo>
                        <a:pt x="3003173" y="2538827"/>
                      </a:lnTo>
                      <a:lnTo>
                        <a:pt x="3488958" y="2053042"/>
                      </a:lnTo>
                      <a:lnTo>
                        <a:pt x="3388629" y="1952714"/>
                      </a:lnTo>
                      <a:close/>
                      <a:moveTo>
                        <a:pt x="2405874" y="794872"/>
                      </a:moveTo>
                      <a:lnTo>
                        <a:pt x="2299301" y="794872"/>
                      </a:lnTo>
                      <a:lnTo>
                        <a:pt x="2405874" y="901444"/>
                      </a:lnTo>
                      <a:close/>
                      <a:moveTo>
                        <a:pt x="2789111" y="1176277"/>
                      </a:moveTo>
                      <a:lnTo>
                        <a:pt x="2682538" y="1176278"/>
                      </a:lnTo>
                      <a:lnTo>
                        <a:pt x="2789111" y="1282850"/>
                      </a:lnTo>
                      <a:close/>
                      <a:moveTo>
                        <a:pt x="2596355" y="983521"/>
                      </a:moveTo>
                      <a:lnTo>
                        <a:pt x="2489782" y="983522"/>
                      </a:lnTo>
                      <a:lnTo>
                        <a:pt x="2596355" y="1090094"/>
                      </a:lnTo>
                      <a:close/>
                      <a:moveTo>
                        <a:pt x="3174317" y="1558747"/>
                      </a:moveTo>
                      <a:lnTo>
                        <a:pt x="3067745" y="1558747"/>
                      </a:lnTo>
                      <a:lnTo>
                        <a:pt x="3174317" y="1665320"/>
                      </a:lnTo>
                      <a:close/>
                      <a:moveTo>
                        <a:pt x="2983234" y="1367664"/>
                      </a:moveTo>
                      <a:lnTo>
                        <a:pt x="2876661" y="1367664"/>
                      </a:lnTo>
                      <a:lnTo>
                        <a:pt x="2983234" y="1474236"/>
                      </a:lnTo>
                      <a:close/>
                      <a:moveTo>
                        <a:pt x="3556486" y="1940915"/>
                      </a:moveTo>
                      <a:lnTo>
                        <a:pt x="3449914" y="1940915"/>
                      </a:lnTo>
                      <a:lnTo>
                        <a:pt x="3556487" y="2047488"/>
                      </a:lnTo>
                      <a:close/>
                      <a:moveTo>
                        <a:pt x="3365402" y="1749831"/>
                      </a:moveTo>
                      <a:lnTo>
                        <a:pt x="3258830" y="1749831"/>
                      </a:lnTo>
                      <a:lnTo>
                        <a:pt x="3365402" y="1856404"/>
                      </a:lnTo>
                      <a:close/>
                      <a:moveTo>
                        <a:pt x="3761426" y="2144804"/>
                      </a:moveTo>
                      <a:lnTo>
                        <a:pt x="3654853" y="2144804"/>
                      </a:lnTo>
                      <a:lnTo>
                        <a:pt x="3761426" y="2251377"/>
                      </a:lnTo>
                      <a:close/>
                      <a:moveTo>
                        <a:pt x="2405874" y="657532"/>
                      </a:moveTo>
                      <a:lnTo>
                        <a:pt x="2314989" y="748417"/>
                      </a:lnTo>
                      <a:lnTo>
                        <a:pt x="2405874" y="748417"/>
                      </a:lnTo>
                      <a:close/>
                      <a:moveTo>
                        <a:pt x="2558894" y="794872"/>
                      </a:moveTo>
                      <a:lnTo>
                        <a:pt x="2452329" y="794872"/>
                      </a:lnTo>
                      <a:lnTo>
                        <a:pt x="2452329" y="901437"/>
                      </a:lnTo>
                      <a:close/>
                      <a:moveTo>
                        <a:pt x="2596355" y="830501"/>
                      </a:moveTo>
                      <a:lnTo>
                        <a:pt x="2489790" y="937067"/>
                      </a:lnTo>
                      <a:lnTo>
                        <a:pt x="2596355" y="937067"/>
                      </a:lnTo>
                      <a:close/>
                      <a:moveTo>
                        <a:pt x="2942138" y="1176278"/>
                      </a:moveTo>
                      <a:lnTo>
                        <a:pt x="2835566" y="1176277"/>
                      </a:lnTo>
                      <a:lnTo>
                        <a:pt x="2835566" y="1282850"/>
                      </a:lnTo>
                      <a:close/>
                      <a:moveTo>
                        <a:pt x="2789111" y="1023250"/>
                      </a:moveTo>
                      <a:lnTo>
                        <a:pt x="2682538" y="1129823"/>
                      </a:lnTo>
                      <a:lnTo>
                        <a:pt x="2789111" y="1129823"/>
                      </a:lnTo>
                      <a:close/>
                      <a:moveTo>
                        <a:pt x="2749382" y="983521"/>
                      </a:moveTo>
                      <a:lnTo>
                        <a:pt x="2642810" y="983522"/>
                      </a:lnTo>
                      <a:lnTo>
                        <a:pt x="2642810" y="1090094"/>
                      </a:lnTo>
                      <a:close/>
                      <a:moveTo>
                        <a:pt x="3327345" y="1558747"/>
                      </a:moveTo>
                      <a:lnTo>
                        <a:pt x="3220772" y="1558747"/>
                      </a:lnTo>
                      <a:lnTo>
                        <a:pt x="3220772" y="1665320"/>
                      </a:lnTo>
                      <a:close/>
                      <a:moveTo>
                        <a:pt x="3174317" y="1405720"/>
                      </a:moveTo>
                      <a:lnTo>
                        <a:pt x="3067745" y="1512292"/>
                      </a:lnTo>
                      <a:lnTo>
                        <a:pt x="3174317" y="1512292"/>
                      </a:lnTo>
                      <a:close/>
                      <a:moveTo>
                        <a:pt x="3136261" y="1367664"/>
                      </a:moveTo>
                      <a:lnTo>
                        <a:pt x="3029688" y="1367664"/>
                      </a:lnTo>
                      <a:lnTo>
                        <a:pt x="3029689" y="1474236"/>
                      </a:lnTo>
                      <a:close/>
                      <a:moveTo>
                        <a:pt x="2983234" y="1214636"/>
                      </a:moveTo>
                      <a:lnTo>
                        <a:pt x="2876661" y="1321209"/>
                      </a:lnTo>
                      <a:lnTo>
                        <a:pt x="2983234" y="1321209"/>
                      </a:lnTo>
                      <a:close/>
                      <a:moveTo>
                        <a:pt x="3709514" y="1940915"/>
                      </a:moveTo>
                      <a:lnTo>
                        <a:pt x="3602941" y="1940915"/>
                      </a:lnTo>
                      <a:lnTo>
                        <a:pt x="3602942" y="2047488"/>
                      </a:lnTo>
                      <a:close/>
                      <a:moveTo>
                        <a:pt x="3556487" y="1787888"/>
                      </a:moveTo>
                      <a:lnTo>
                        <a:pt x="3449914" y="1894460"/>
                      </a:lnTo>
                      <a:lnTo>
                        <a:pt x="3556486" y="1894460"/>
                      </a:lnTo>
                      <a:close/>
                      <a:moveTo>
                        <a:pt x="3518430" y="1749831"/>
                      </a:moveTo>
                      <a:lnTo>
                        <a:pt x="3411857" y="1749831"/>
                      </a:lnTo>
                      <a:lnTo>
                        <a:pt x="3411857" y="1856403"/>
                      </a:lnTo>
                      <a:close/>
                      <a:moveTo>
                        <a:pt x="3365402" y="1596803"/>
                      </a:moveTo>
                      <a:lnTo>
                        <a:pt x="3258830" y="1703376"/>
                      </a:lnTo>
                      <a:lnTo>
                        <a:pt x="3365402" y="1703376"/>
                      </a:lnTo>
                      <a:close/>
                      <a:moveTo>
                        <a:pt x="3761426" y="1991777"/>
                      </a:moveTo>
                      <a:lnTo>
                        <a:pt x="3654853" y="2098349"/>
                      </a:lnTo>
                      <a:lnTo>
                        <a:pt x="3761426" y="2098349"/>
                      </a:lnTo>
                      <a:close/>
                      <a:moveTo>
                        <a:pt x="2452329" y="641845"/>
                      </a:moveTo>
                      <a:lnTo>
                        <a:pt x="2452329" y="748417"/>
                      </a:lnTo>
                      <a:lnTo>
                        <a:pt x="2558901" y="748417"/>
                      </a:lnTo>
                      <a:close/>
                      <a:moveTo>
                        <a:pt x="2835566" y="1023250"/>
                      </a:moveTo>
                      <a:lnTo>
                        <a:pt x="2835566" y="1129822"/>
                      </a:lnTo>
                      <a:lnTo>
                        <a:pt x="2942138" y="1129822"/>
                      </a:lnTo>
                      <a:close/>
                      <a:moveTo>
                        <a:pt x="2642810" y="830494"/>
                      </a:moveTo>
                      <a:lnTo>
                        <a:pt x="2642810" y="937066"/>
                      </a:lnTo>
                      <a:lnTo>
                        <a:pt x="2749382" y="937066"/>
                      </a:lnTo>
                      <a:close/>
                      <a:moveTo>
                        <a:pt x="3220772" y="1405720"/>
                      </a:moveTo>
                      <a:lnTo>
                        <a:pt x="3220772" y="1512292"/>
                      </a:lnTo>
                      <a:lnTo>
                        <a:pt x="3327344" y="1512292"/>
                      </a:lnTo>
                      <a:close/>
                      <a:moveTo>
                        <a:pt x="3029688" y="1214636"/>
                      </a:moveTo>
                      <a:lnTo>
                        <a:pt x="3029688" y="1321209"/>
                      </a:lnTo>
                      <a:lnTo>
                        <a:pt x="3136261" y="1321209"/>
                      </a:lnTo>
                      <a:close/>
                      <a:moveTo>
                        <a:pt x="3602941" y="1787888"/>
                      </a:moveTo>
                      <a:lnTo>
                        <a:pt x="3602941" y="1894460"/>
                      </a:lnTo>
                      <a:lnTo>
                        <a:pt x="3709514" y="1894460"/>
                      </a:lnTo>
                      <a:close/>
                      <a:moveTo>
                        <a:pt x="3411857" y="1596803"/>
                      </a:moveTo>
                      <a:lnTo>
                        <a:pt x="3411857" y="1703376"/>
                      </a:lnTo>
                      <a:lnTo>
                        <a:pt x="3518429" y="1703376"/>
                      </a:lnTo>
                      <a:close/>
                      <a:moveTo>
                        <a:pt x="2353083" y="150965"/>
                      </a:moveTo>
                      <a:lnTo>
                        <a:pt x="2025288" y="132265"/>
                      </a:lnTo>
                      <a:lnTo>
                        <a:pt x="2071608" y="178585"/>
                      </a:lnTo>
                      <a:lnTo>
                        <a:pt x="2093619" y="156574"/>
                      </a:lnTo>
                      <a:lnTo>
                        <a:pt x="2220546" y="283501"/>
                      </a:lnTo>
                      <a:close/>
                      <a:moveTo>
                        <a:pt x="2523312" y="286240"/>
                      </a:moveTo>
                      <a:lnTo>
                        <a:pt x="2373298" y="436253"/>
                      </a:lnTo>
                      <a:lnTo>
                        <a:pt x="2500225" y="563180"/>
                      </a:lnTo>
                      <a:lnTo>
                        <a:pt x="2473487" y="589919"/>
                      </a:lnTo>
                      <a:lnTo>
                        <a:pt x="2618667" y="735099"/>
                      </a:lnTo>
                      <a:lnTo>
                        <a:pt x="2619582" y="734183"/>
                      </a:lnTo>
                      <a:lnTo>
                        <a:pt x="2812338" y="926939"/>
                      </a:lnTo>
                      <a:lnTo>
                        <a:pt x="2845693" y="960294"/>
                      </a:lnTo>
                      <a:lnTo>
                        <a:pt x="3005093" y="1119693"/>
                      </a:lnTo>
                      <a:lnTo>
                        <a:pt x="3006461" y="1118325"/>
                      </a:lnTo>
                      <a:lnTo>
                        <a:pt x="3197545" y="1309409"/>
                      </a:lnTo>
                      <a:lnTo>
                        <a:pt x="3232572" y="1344436"/>
                      </a:lnTo>
                      <a:lnTo>
                        <a:pt x="3246403" y="1358267"/>
                      </a:lnTo>
                      <a:close/>
                      <a:moveTo>
                        <a:pt x="2523816" y="30335"/>
                      </a:moveTo>
                      <a:lnTo>
                        <a:pt x="2626629" y="133149"/>
                      </a:lnTo>
                      <a:lnTo>
                        <a:pt x="2552082" y="207696"/>
                      </a:lnTo>
                      <a:lnTo>
                        <a:pt x="2576968" y="232583"/>
                      </a:lnTo>
                      <a:lnTo>
                        <a:pt x="2575182" y="234369"/>
                      </a:lnTo>
                      <a:lnTo>
                        <a:pt x="3513251" y="1625113"/>
                      </a:lnTo>
                      <a:lnTo>
                        <a:pt x="3579714" y="1691577"/>
                      </a:lnTo>
                      <a:lnTo>
                        <a:pt x="3614741" y="1726603"/>
                      </a:lnTo>
                      <a:lnTo>
                        <a:pt x="3784128" y="1895991"/>
                      </a:lnTo>
                      <a:lnTo>
                        <a:pt x="3784653" y="1895466"/>
                      </a:lnTo>
                      <a:lnTo>
                        <a:pt x="3802957" y="1913770"/>
                      </a:lnTo>
                      <a:lnTo>
                        <a:pt x="3802957" y="1914820"/>
                      </a:lnTo>
                      <a:lnTo>
                        <a:pt x="3805825" y="1917687"/>
                      </a:lnTo>
                      <a:lnTo>
                        <a:pt x="3802957" y="1920555"/>
                      </a:lnTo>
                      <a:lnTo>
                        <a:pt x="3802957" y="2329384"/>
                      </a:lnTo>
                      <a:lnTo>
                        <a:pt x="3784653" y="2347688"/>
                      </a:lnTo>
                      <a:lnTo>
                        <a:pt x="3580239" y="2143274"/>
                      </a:lnTo>
                      <a:lnTo>
                        <a:pt x="3579714" y="2143798"/>
                      </a:lnTo>
                      <a:lnTo>
                        <a:pt x="3514414" y="2078498"/>
                      </a:lnTo>
                      <a:lnTo>
                        <a:pt x="2992605" y="2600306"/>
                      </a:lnTo>
                      <a:lnTo>
                        <a:pt x="2990741" y="2611151"/>
                      </a:lnTo>
                      <a:lnTo>
                        <a:pt x="2771416" y="2767764"/>
                      </a:lnTo>
                      <a:lnTo>
                        <a:pt x="2746140" y="2742487"/>
                      </a:lnTo>
                      <a:lnTo>
                        <a:pt x="2670170" y="2818456"/>
                      </a:lnTo>
                      <a:lnTo>
                        <a:pt x="2651401" y="2799687"/>
                      </a:lnTo>
                      <a:cubicBezTo>
                        <a:pt x="2625528" y="2785735"/>
                        <a:pt x="2592950" y="2788926"/>
                        <a:pt x="2569612" y="2809139"/>
                      </a:cubicBezTo>
                      <a:cubicBezTo>
                        <a:pt x="2540180" y="2834630"/>
                        <a:pt x="2535445" y="2878528"/>
                        <a:pt x="2558763" y="2909709"/>
                      </a:cubicBezTo>
                      <a:cubicBezTo>
                        <a:pt x="2580225" y="2939886"/>
                        <a:pt x="2602221" y="2944074"/>
                        <a:pt x="2698387" y="2956528"/>
                      </a:cubicBezTo>
                      <a:cubicBezTo>
                        <a:pt x="2612716" y="3019512"/>
                        <a:pt x="2549084" y="3004923"/>
                        <a:pt x="2499317" y="2954166"/>
                      </a:cubicBezTo>
                      <a:cubicBezTo>
                        <a:pt x="2449549" y="2903408"/>
                        <a:pt x="2462151" y="2804007"/>
                        <a:pt x="2521014" y="2753027"/>
                      </a:cubicBezTo>
                      <a:cubicBezTo>
                        <a:pt x="2561003" y="2718393"/>
                        <a:pt x="2614554" y="2708748"/>
                        <a:pt x="2661444" y="2725347"/>
                      </a:cubicBezTo>
                      <a:lnTo>
                        <a:pt x="2695222" y="2691569"/>
                      </a:lnTo>
                      <a:lnTo>
                        <a:pt x="2669947" y="2666294"/>
                      </a:lnTo>
                      <a:lnTo>
                        <a:pt x="2810390" y="2469612"/>
                      </a:lnTo>
                      <a:lnTo>
                        <a:pt x="2809356" y="2468579"/>
                      </a:lnTo>
                      <a:lnTo>
                        <a:pt x="2815551" y="2462385"/>
                      </a:lnTo>
                      <a:lnTo>
                        <a:pt x="2826559" y="2446968"/>
                      </a:lnTo>
                      <a:lnTo>
                        <a:pt x="2831882" y="2446053"/>
                      </a:lnTo>
                      <a:lnTo>
                        <a:pt x="3356925" y="1921010"/>
                      </a:lnTo>
                      <a:lnTo>
                        <a:pt x="3353603" y="1917688"/>
                      </a:lnTo>
                      <a:lnTo>
                        <a:pt x="3197545" y="1761630"/>
                      </a:lnTo>
                      <a:lnTo>
                        <a:pt x="3197544" y="1761631"/>
                      </a:lnTo>
                      <a:lnTo>
                        <a:pt x="3006461" y="1570547"/>
                      </a:lnTo>
                      <a:lnTo>
                        <a:pt x="2971434" y="1535520"/>
                      </a:lnTo>
                      <a:lnTo>
                        <a:pt x="2813706" y="1377793"/>
                      </a:lnTo>
                      <a:lnTo>
                        <a:pt x="2812338" y="1379161"/>
                      </a:lnTo>
                      <a:lnTo>
                        <a:pt x="2619582" y="1186405"/>
                      </a:lnTo>
                      <a:lnTo>
                        <a:pt x="2586227" y="1153050"/>
                      </a:lnTo>
                      <a:lnTo>
                        <a:pt x="2430017" y="996839"/>
                      </a:lnTo>
                      <a:lnTo>
                        <a:pt x="2429101" y="997755"/>
                      </a:lnTo>
                      <a:lnTo>
                        <a:pt x="2247376" y="816030"/>
                      </a:lnTo>
                      <a:lnTo>
                        <a:pt x="2194721" y="868684"/>
                      </a:lnTo>
                      <a:lnTo>
                        <a:pt x="2169629" y="843592"/>
                      </a:lnTo>
                      <a:lnTo>
                        <a:pt x="2012511" y="1000710"/>
                      </a:lnTo>
                      <a:lnTo>
                        <a:pt x="1948715" y="936915"/>
                      </a:lnTo>
                      <a:lnTo>
                        <a:pt x="1776261" y="1109369"/>
                      </a:lnTo>
                      <a:lnTo>
                        <a:pt x="1741234" y="1144396"/>
                      </a:lnTo>
                      <a:lnTo>
                        <a:pt x="1585176" y="1300453"/>
                      </a:lnTo>
                      <a:lnTo>
                        <a:pt x="1550150" y="1335480"/>
                      </a:lnTo>
                      <a:lnTo>
                        <a:pt x="1394093" y="1491537"/>
                      </a:lnTo>
                      <a:lnTo>
                        <a:pt x="1359065" y="1526564"/>
                      </a:lnTo>
                      <a:lnTo>
                        <a:pt x="1201338" y="1684291"/>
                      </a:lnTo>
                      <a:lnTo>
                        <a:pt x="1202706" y="1685660"/>
                      </a:lnTo>
                      <a:lnTo>
                        <a:pt x="1009951" y="1878416"/>
                      </a:lnTo>
                      <a:lnTo>
                        <a:pt x="976596" y="1911771"/>
                      </a:lnTo>
                      <a:lnTo>
                        <a:pt x="820385" y="2067981"/>
                      </a:lnTo>
                      <a:lnTo>
                        <a:pt x="821301" y="2068897"/>
                      </a:lnTo>
                      <a:lnTo>
                        <a:pt x="612116" y="2278081"/>
                      </a:lnTo>
                      <a:lnTo>
                        <a:pt x="673628" y="2339593"/>
                      </a:lnTo>
                      <a:lnTo>
                        <a:pt x="567426" y="2445795"/>
                      </a:lnTo>
                      <a:lnTo>
                        <a:pt x="672230" y="2550598"/>
                      </a:lnTo>
                      <a:lnTo>
                        <a:pt x="566028" y="2656800"/>
                      </a:lnTo>
                      <a:lnTo>
                        <a:pt x="0" y="2090772"/>
                      </a:lnTo>
                      <a:lnTo>
                        <a:pt x="106202" y="1984570"/>
                      </a:lnTo>
                      <a:lnTo>
                        <a:pt x="211005" y="2089373"/>
                      </a:lnTo>
                      <a:lnTo>
                        <a:pt x="317206" y="1983171"/>
                      </a:lnTo>
                      <a:lnTo>
                        <a:pt x="386005" y="2051970"/>
                      </a:lnTo>
                      <a:lnTo>
                        <a:pt x="558644" y="1879331"/>
                      </a:lnTo>
                      <a:lnTo>
                        <a:pt x="557729" y="1878415"/>
                      </a:lnTo>
                      <a:lnTo>
                        <a:pt x="750485" y="1685660"/>
                      </a:lnTo>
                      <a:lnTo>
                        <a:pt x="783839" y="1652305"/>
                      </a:lnTo>
                      <a:lnTo>
                        <a:pt x="943239" y="1492905"/>
                      </a:lnTo>
                      <a:lnTo>
                        <a:pt x="941871" y="1491537"/>
                      </a:lnTo>
                      <a:lnTo>
                        <a:pt x="1132954" y="1300453"/>
                      </a:lnTo>
                      <a:lnTo>
                        <a:pt x="1167982" y="1265426"/>
                      </a:lnTo>
                      <a:lnTo>
                        <a:pt x="1324039" y="1109369"/>
                      </a:lnTo>
                      <a:lnTo>
                        <a:pt x="1359065" y="1074342"/>
                      </a:lnTo>
                      <a:lnTo>
                        <a:pt x="1515123" y="918285"/>
                      </a:lnTo>
                      <a:lnTo>
                        <a:pt x="1550150" y="883258"/>
                      </a:lnTo>
                      <a:lnTo>
                        <a:pt x="1722604" y="710804"/>
                      </a:lnTo>
                      <a:lnTo>
                        <a:pt x="1656089" y="644289"/>
                      </a:lnTo>
                      <a:lnTo>
                        <a:pt x="1813208" y="487170"/>
                      </a:lnTo>
                      <a:lnTo>
                        <a:pt x="1788115" y="462078"/>
                      </a:lnTo>
                      <a:lnTo>
                        <a:pt x="1817021" y="433172"/>
                      </a:lnTo>
                      <a:lnTo>
                        <a:pt x="1638436" y="254587"/>
                      </a:lnTo>
                      <a:lnTo>
                        <a:pt x="1893022" y="0"/>
                      </a:lnTo>
                      <a:lnTo>
                        <a:pt x="1948799" y="55777"/>
                      </a:lnTo>
                      <a:lnTo>
                        <a:pt x="2421315" y="82732"/>
                      </a:lnTo>
                      <a:lnTo>
                        <a:pt x="2424216" y="79831"/>
                      </a:lnTo>
                      <a:lnTo>
                        <a:pt x="2449269" y="1048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78" name="Rectangle 41">
                  <a:extLst>
                    <a:ext uri="{FF2B5EF4-FFF2-40B4-BE49-F238E27FC236}">
                      <a16:creationId xmlns:a16="http://schemas.microsoft.com/office/drawing/2014/main" id="{F24EC7AE-E2EC-4F03-ABA5-26F24F4804DD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192674">
                  <a:off x="926950" y="2109352"/>
                  <a:ext cx="360000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23" h="3970014">
                      <a:moveTo>
                        <a:pt x="1259577" y="2471243"/>
                      </a:moveTo>
                      <a:cubicBezTo>
                        <a:pt x="1293292" y="2471243"/>
                        <a:pt x="1320623" y="2543205"/>
                        <a:pt x="1320623" y="2631975"/>
                      </a:cubicBezTo>
                      <a:cubicBezTo>
                        <a:pt x="1320623" y="2720745"/>
                        <a:pt x="1293292" y="2792707"/>
                        <a:pt x="1259577" y="2792707"/>
                      </a:cubicBezTo>
                      <a:cubicBezTo>
                        <a:pt x="1225862" y="2792707"/>
                        <a:pt x="1198531" y="2720745"/>
                        <a:pt x="1198531" y="2631975"/>
                      </a:cubicBezTo>
                      <a:cubicBezTo>
                        <a:pt x="1198531" y="2543205"/>
                        <a:pt x="1225862" y="2471243"/>
                        <a:pt x="1259577" y="2471243"/>
                      </a:cubicBezTo>
                      <a:close/>
                      <a:moveTo>
                        <a:pt x="1710471" y="2470362"/>
                      </a:moveTo>
                      <a:cubicBezTo>
                        <a:pt x="1741030" y="2470028"/>
                        <a:pt x="1768823" y="2488083"/>
                        <a:pt x="1781169" y="2516203"/>
                      </a:cubicBezTo>
                      <a:cubicBezTo>
                        <a:pt x="1793845" y="2545068"/>
                        <a:pt x="1787700" y="2578742"/>
                        <a:pt x="1765642" y="2601268"/>
                      </a:cubicBezTo>
                      <a:cubicBezTo>
                        <a:pt x="1750827" y="2616399"/>
                        <a:pt x="1730831" y="2624459"/>
                        <a:pt x="1710472" y="2623745"/>
                      </a:cubicBezTo>
                      <a:close/>
                      <a:moveTo>
                        <a:pt x="2456093" y="2374056"/>
                      </a:moveTo>
                      <a:lnTo>
                        <a:pt x="2456093" y="2889893"/>
                      </a:lnTo>
                      <a:lnTo>
                        <a:pt x="2566690" y="2889893"/>
                      </a:lnTo>
                      <a:lnTo>
                        <a:pt x="2566690" y="2706284"/>
                      </a:lnTo>
                      <a:lnTo>
                        <a:pt x="2632197" y="2884955"/>
                      </a:lnTo>
                      <a:lnTo>
                        <a:pt x="2635843" y="2883618"/>
                      </a:lnTo>
                      <a:lnTo>
                        <a:pt x="2635843" y="2889893"/>
                      </a:lnTo>
                      <a:lnTo>
                        <a:pt x="2746439" y="2889893"/>
                      </a:lnTo>
                      <a:lnTo>
                        <a:pt x="2746439" y="2374056"/>
                      </a:lnTo>
                      <a:lnTo>
                        <a:pt x="2635843" y="2374056"/>
                      </a:lnTo>
                      <a:lnTo>
                        <a:pt x="2635843" y="2573614"/>
                      </a:lnTo>
                      <a:lnTo>
                        <a:pt x="2566690" y="2385000"/>
                      </a:lnTo>
                      <a:lnTo>
                        <a:pt x="2566690" y="2374056"/>
                      </a:lnTo>
                      <a:close/>
                      <a:moveTo>
                        <a:pt x="2032426" y="2374056"/>
                      </a:moveTo>
                      <a:lnTo>
                        <a:pt x="2032426" y="2889895"/>
                      </a:lnTo>
                      <a:lnTo>
                        <a:pt x="2115405" y="2889895"/>
                      </a:lnTo>
                      <a:lnTo>
                        <a:pt x="2143023" y="2889895"/>
                      </a:lnTo>
                      <a:lnTo>
                        <a:pt x="2308949" y="2889895"/>
                      </a:lnTo>
                      <a:lnTo>
                        <a:pt x="2308949" y="2779299"/>
                      </a:lnTo>
                      <a:lnTo>
                        <a:pt x="2143023" y="2779299"/>
                      </a:lnTo>
                      <a:lnTo>
                        <a:pt x="2143023" y="2686401"/>
                      </a:lnTo>
                      <a:lnTo>
                        <a:pt x="2308949" y="2686401"/>
                      </a:lnTo>
                      <a:lnTo>
                        <a:pt x="2308949" y="2575804"/>
                      </a:lnTo>
                      <a:lnTo>
                        <a:pt x="2143023" y="2575804"/>
                      </a:lnTo>
                      <a:lnTo>
                        <a:pt x="2143023" y="2484653"/>
                      </a:lnTo>
                      <a:lnTo>
                        <a:pt x="2308949" y="2484653"/>
                      </a:lnTo>
                      <a:lnTo>
                        <a:pt x="2308949" y="2374056"/>
                      </a:lnTo>
                      <a:lnTo>
                        <a:pt x="2143023" y="2374056"/>
                      </a:lnTo>
                      <a:lnTo>
                        <a:pt x="2115405" y="2374056"/>
                      </a:lnTo>
                      <a:close/>
                      <a:moveTo>
                        <a:pt x="1259577" y="2374056"/>
                      </a:moveTo>
                      <a:cubicBezTo>
                        <a:pt x="1172187" y="2374056"/>
                        <a:pt x="1101344" y="2489530"/>
                        <a:pt x="1101344" y="2631975"/>
                      </a:cubicBezTo>
                      <a:cubicBezTo>
                        <a:pt x="1101344" y="2774420"/>
                        <a:pt x="1172187" y="2889894"/>
                        <a:pt x="1259577" y="2889894"/>
                      </a:cubicBezTo>
                      <a:cubicBezTo>
                        <a:pt x="1346967" y="2889894"/>
                        <a:pt x="1417810" y="2774420"/>
                        <a:pt x="1417810" y="2631975"/>
                      </a:cubicBezTo>
                      <a:cubicBezTo>
                        <a:pt x="1417810" y="2489530"/>
                        <a:pt x="1346967" y="2374056"/>
                        <a:pt x="1259577" y="2374056"/>
                      </a:cubicBezTo>
                      <a:close/>
                      <a:moveTo>
                        <a:pt x="1599876" y="2366688"/>
                      </a:moveTo>
                      <a:lnTo>
                        <a:pt x="1599875" y="2882524"/>
                      </a:lnTo>
                      <a:lnTo>
                        <a:pt x="1710472" y="2882525"/>
                      </a:lnTo>
                      <a:lnTo>
                        <a:pt x="1710472" y="2723975"/>
                      </a:lnTo>
                      <a:cubicBezTo>
                        <a:pt x="1757507" y="2725624"/>
                        <a:pt x="1803701" y="2707003"/>
                        <a:pt x="1837929" y="2672047"/>
                      </a:cubicBezTo>
                      <a:cubicBezTo>
                        <a:pt x="1888884" y="2620006"/>
                        <a:pt x="1903084" y="2542214"/>
                        <a:pt x="1873801" y="2475527"/>
                      </a:cubicBezTo>
                      <a:cubicBezTo>
                        <a:pt x="1845275" y="2410565"/>
                        <a:pt x="1781067" y="2368851"/>
                        <a:pt x="1710472" y="2369624"/>
                      </a:cubicBezTo>
                      <a:lnTo>
                        <a:pt x="1710471" y="2366688"/>
                      </a:lnTo>
                      <a:close/>
                      <a:moveTo>
                        <a:pt x="920754" y="2169815"/>
                      </a:moveTo>
                      <a:lnTo>
                        <a:pt x="3008986" y="2169815"/>
                      </a:lnTo>
                      <a:lnTo>
                        <a:pt x="3008986" y="3105919"/>
                      </a:lnTo>
                      <a:lnTo>
                        <a:pt x="920754" y="3105919"/>
                      </a:lnTo>
                      <a:close/>
                      <a:moveTo>
                        <a:pt x="632722" y="1985007"/>
                      </a:moveTo>
                      <a:lnTo>
                        <a:pt x="632722" y="3321943"/>
                      </a:lnTo>
                      <a:lnTo>
                        <a:pt x="3297018" y="3321943"/>
                      </a:lnTo>
                      <a:lnTo>
                        <a:pt x="3297018" y="1985007"/>
                      </a:lnTo>
                      <a:close/>
                      <a:moveTo>
                        <a:pt x="2657019" y="761679"/>
                      </a:moveTo>
                      <a:lnTo>
                        <a:pt x="2760733" y="1606387"/>
                      </a:lnTo>
                      <a:lnTo>
                        <a:pt x="2761762" y="1614761"/>
                      </a:lnTo>
                      <a:lnTo>
                        <a:pt x="2762330" y="1614691"/>
                      </a:lnTo>
                      <a:cubicBezTo>
                        <a:pt x="2780335" y="1740615"/>
                        <a:pt x="2862522" y="1833408"/>
                        <a:pt x="2948897" y="1824230"/>
                      </a:cubicBezTo>
                      <a:cubicBezTo>
                        <a:pt x="3036464" y="1814924"/>
                        <a:pt x="3095979" y="1704243"/>
                        <a:pt x="3083047" y="1575312"/>
                      </a:cubicBezTo>
                      <a:lnTo>
                        <a:pt x="3083347" y="1575275"/>
                      </a:lnTo>
                      <a:lnTo>
                        <a:pt x="2983448" y="761679"/>
                      </a:lnTo>
                      <a:close/>
                      <a:moveTo>
                        <a:pt x="2205921" y="761679"/>
                      </a:moveTo>
                      <a:lnTo>
                        <a:pt x="2264137" y="1594263"/>
                      </a:lnTo>
                      <a:cubicBezTo>
                        <a:pt x="2264333" y="1597068"/>
                        <a:pt x="2264530" y="1599874"/>
                        <a:pt x="2264726" y="1602679"/>
                      </a:cubicBezTo>
                      <a:lnTo>
                        <a:pt x="2265297" y="1602640"/>
                      </a:lnTo>
                      <a:cubicBezTo>
                        <a:pt x="2276686" y="1729333"/>
                        <a:pt x="2353905" y="1826300"/>
                        <a:pt x="2440641" y="1821655"/>
                      </a:cubicBezTo>
                      <a:cubicBezTo>
                        <a:pt x="2528577" y="1816945"/>
                        <a:pt x="2593802" y="1709530"/>
                        <a:pt x="2587636" y="1580099"/>
                      </a:cubicBezTo>
                      <a:lnTo>
                        <a:pt x="2587937" y="1580078"/>
                      </a:lnTo>
                      <a:lnTo>
                        <a:pt x="2530706" y="761679"/>
                      </a:lnTo>
                      <a:close/>
                      <a:moveTo>
                        <a:pt x="1761700" y="761679"/>
                      </a:moveTo>
                      <a:cubicBezTo>
                        <a:pt x="1761699" y="1032443"/>
                        <a:pt x="1761699" y="1303208"/>
                        <a:pt x="1761698" y="1573972"/>
                      </a:cubicBezTo>
                      <a:lnTo>
                        <a:pt x="1761698" y="1582410"/>
                      </a:lnTo>
                      <a:lnTo>
                        <a:pt x="1762270" y="1582410"/>
                      </a:lnTo>
                      <a:cubicBezTo>
                        <a:pt x="1764795" y="1709590"/>
                        <a:pt x="1835062" y="1811707"/>
                        <a:pt x="1921910" y="1813122"/>
                      </a:cubicBezTo>
                      <a:cubicBezTo>
                        <a:pt x="2009960" y="1814558"/>
                        <a:pt x="2082519" y="1711955"/>
                        <a:pt x="2085398" y="1582410"/>
                      </a:cubicBezTo>
                      <a:lnTo>
                        <a:pt x="2085698" y="1582410"/>
                      </a:lnTo>
                      <a:cubicBezTo>
                        <a:pt x="2085698" y="1308834"/>
                        <a:pt x="2085698" y="1035256"/>
                        <a:pt x="2085696" y="761679"/>
                      </a:cubicBezTo>
                      <a:close/>
                      <a:moveTo>
                        <a:pt x="3411320" y="761678"/>
                      </a:moveTo>
                      <a:lnTo>
                        <a:pt x="3078803" y="761679"/>
                      </a:lnTo>
                      <a:lnTo>
                        <a:pt x="3277545" y="1622538"/>
                      </a:lnTo>
                      <a:lnTo>
                        <a:pt x="3279443" y="1630759"/>
                      </a:lnTo>
                      <a:lnTo>
                        <a:pt x="3280000" y="1630631"/>
                      </a:lnTo>
                      <a:cubicBezTo>
                        <a:pt x="3311069" y="1753983"/>
                        <a:pt x="3402507" y="1837676"/>
                        <a:pt x="3487448" y="1819520"/>
                      </a:cubicBezTo>
                      <a:cubicBezTo>
                        <a:pt x="3573564" y="1801112"/>
                        <a:pt x="3621183" y="1684815"/>
                        <a:pt x="3594846" y="1557943"/>
                      </a:cubicBezTo>
                      <a:lnTo>
                        <a:pt x="3595140" y="1557876"/>
                      </a:lnTo>
                      <a:close/>
                      <a:moveTo>
                        <a:pt x="1633002" y="761678"/>
                      </a:moveTo>
                      <a:lnTo>
                        <a:pt x="1308563" y="761679"/>
                      </a:lnTo>
                      <a:lnTo>
                        <a:pt x="1266057" y="1572672"/>
                      </a:lnTo>
                      <a:lnTo>
                        <a:pt x="1265616" y="1581099"/>
                      </a:lnTo>
                      <a:lnTo>
                        <a:pt x="1266187" y="1581128"/>
                      </a:lnTo>
                      <a:cubicBezTo>
                        <a:pt x="1262052" y="1708267"/>
                        <a:pt x="1326878" y="1813921"/>
                        <a:pt x="1413534" y="1819881"/>
                      </a:cubicBezTo>
                      <a:cubicBezTo>
                        <a:pt x="1501387" y="1825922"/>
                        <a:pt x="1579217" y="1727257"/>
                        <a:pt x="1588872" y="1598040"/>
                      </a:cubicBezTo>
                      <a:lnTo>
                        <a:pt x="1589172" y="1598055"/>
                      </a:lnTo>
                      <a:close/>
                      <a:moveTo>
                        <a:pt x="863949" y="761678"/>
                      </a:moveTo>
                      <a:lnTo>
                        <a:pt x="765078" y="1566901"/>
                      </a:lnTo>
                      <a:lnTo>
                        <a:pt x="764050" y="1575275"/>
                      </a:lnTo>
                      <a:lnTo>
                        <a:pt x="764617" y="1575345"/>
                      </a:lnTo>
                      <a:cubicBezTo>
                        <a:pt x="751624" y="1701884"/>
                        <a:pt x="808922" y="1811803"/>
                        <a:pt x="894951" y="1823794"/>
                      </a:cubicBezTo>
                      <a:cubicBezTo>
                        <a:pt x="982168" y="1835949"/>
                        <a:pt x="1066691" y="1742953"/>
                        <a:pt x="1085336" y="1614724"/>
                      </a:cubicBezTo>
                      <a:lnTo>
                        <a:pt x="1085635" y="1614761"/>
                      </a:lnTo>
                      <a:lnTo>
                        <a:pt x="1190378" y="761679"/>
                      </a:lnTo>
                      <a:close/>
                      <a:moveTo>
                        <a:pt x="295535" y="441623"/>
                      </a:moveTo>
                      <a:lnTo>
                        <a:pt x="3583899" y="441623"/>
                      </a:lnTo>
                      <a:cubicBezTo>
                        <a:pt x="3610412" y="441623"/>
                        <a:pt x="3631905" y="463116"/>
                        <a:pt x="3631905" y="489629"/>
                      </a:cubicBezTo>
                      <a:lnTo>
                        <a:pt x="3631905" y="655863"/>
                      </a:lnTo>
                      <a:lnTo>
                        <a:pt x="3884522" y="1666330"/>
                      </a:lnTo>
                      <a:cubicBezTo>
                        <a:pt x="3909974" y="1748325"/>
                        <a:pt x="3809191" y="1900953"/>
                        <a:pt x="3631905" y="1666330"/>
                      </a:cubicBezTo>
                      <a:lnTo>
                        <a:pt x="3631905" y="3970014"/>
                      </a:lnTo>
                      <a:lnTo>
                        <a:pt x="247529" y="3970014"/>
                      </a:lnTo>
                      <a:lnTo>
                        <a:pt x="247529" y="1768425"/>
                      </a:lnTo>
                      <a:cubicBezTo>
                        <a:pt x="263724" y="1795996"/>
                        <a:pt x="288366" y="1813812"/>
                        <a:pt x="317369" y="1820473"/>
                      </a:cubicBezTo>
                      <a:cubicBezTo>
                        <a:pt x="403196" y="1840184"/>
                        <a:pt x="495502" y="1754908"/>
                        <a:pt x="525251" y="1628793"/>
                      </a:cubicBezTo>
                      <a:lnTo>
                        <a:pt x="525545" y="1628855"/>
                      </a:lnTo>
                      <a:lnTo>
                        <a:pt x="709866" y="761679"/>
                      </a:lnTo>
                      <a:lnTo>
                        <a:pt x="378634" y="761679"/>
                      </a:lnTo>
                      <a:lnTo>
                        <a:pt x="210380" y="1553239"/>
                      </a:lnTo>
                      <a:lnTo>
                        <a:pt x="208625" y="1561492"/>
                      </a:lnTo>
                      <a:lnTo>
                        <a:pt x="209185" y="1561611"/>
                      </a:lnTo>
                      <a:cubicBezTo>
                        <a:pt x="202164" y="1598200"/>
                        <a:pt x="201274" y="1633895"/>
                        <a:pt x="207433" y="1666330"/>
                      </a:cubicBezTo>
                      <a:cubicBezTo>
                        <a:pt x="113985" y="1883037"/>
                        <a:pt x="-32319" y="1816968"/>
                        <a:pt x="6372" y="1666330"/>
                      </a:cubicBezTo>
                      <a:lnTo>
                        <a:pt x="249769" y="692744"/>
                      </a:lnTo>
                      <a:cubicBezTo>
                        <a:pt x="247993" y="689334"/>
                        <a:pt x="247529" y="685546"/>
                        <a:pt x="247529" y="681649"/>
                      </a:cubicBezTo>
                      <a:lnTo>
                        <a:pt x="247529" y="489629"/>
                      </a:lnTo>
                      <a:cubicBezTo>
                        <a:pt x="247529" y="463116"/>
                        <a:pt x="269022" y="441623"/>
                        <a:pt x="295535" y="441623"/>
                      </a:cubicBezTo>
                      <a:close/>
                      <a:moveTo>
                        <a:pt x="307785" y="0"/>
                      </a:moveTo>
                      <a:lnTo>
                        <a:pt x="3571649" y="0"/>
                      </a:lnTo>
                      <a:cubicBezTo>
                        <a:pt x="3604927" y="0"/>
                        <a:pt x="3631905" y="26978"/>
                        <a:pt x="3631905" y="60256"/>
                      </a:cubicBezTo>
                      <a:lnTo>
                        <a:pt x="3631905" y="301273"/>
                      </a:lnTo>
                      <a:cubicBezTo>
                        <a:pt x="3631905" y="334551"/>
                        <a:pt x="3604927" y="361529"/>
                        <a:pt x="3571649" y="361529"/>
                      </a:cubicBezTo>
                      <a:lnTo>
                        <a:pt x="307785" y="361529"/>
                      </a:lnTo>
                      <a:cubicBezTo>
                        <a:pt x="274507" y="361529"/>
                        <a:pt x="247529" y="334551"/>
                        <a:pt x="247529" y="301273"/>
                      </a:cubicBezTo>
                      <a:lnTo>
                        <a:pt x="247529" y="60256"/>
                      </a:lnTo>
                      <a:cubicBezTo>
                        <a:pt x="247529" y="26978"/>
                        <a:pt x="274507" y="0"/>
                        <a:pt x="3077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79" name="Isosceles Triangle 3">
                  <a:extLst>
                    <a:ext uri="{FF2B5EF4-FFF2-40B4-BE49-F238E27FC236}">
                      <a16:creationId xmlns:a16="http://schemas.microsoft.com/office/drawing/2014/main" id="{250C62EC-801A-4CDD-BD36-01013ECC84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229245">
                  <a:off x="2692912" y="1965188"/>
                  <a:ext cx="359661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086" h="3938802">
                      <a:moveTo>
                        <a:pt x="1861742" y="3314001"/>
                      </a:moveTo>
                      <a:cubicBezTo>
                        <a:pt x="1921395" y="3314001"/>
                        <a:pt x="1969754" y="3362360"/>
                        <a:pt x="1969754" y="3422013"/>
                      </a:cubicBezTo>
                      <a:cubicBezTo>
                        <a:pt x="1969754" y="3481666"/>
                        <a:pt x="1921395" y="3530025"/>
                        <a:pt x="1861742" y="3530025"/>
                      </a:cubicBezTo>
                      <a:cubicBezTo>
                        <a:pt x="1802089" y="3530025"/>
                        <a:pt x="1753730" y="3481666"/>
                        <a:pt x="1753730" y="3422013"/>
                      </a:cubicBezTo>
                      <a:cubicBezTo>
                        <a:pt x="1753730" y="3362360"/>
                        <a:pt x="1802089" y="3314001"/>
                        <a:pt x="1861742" y="3314001"/>
                      </a:cubicBezTo>
                      <a:close/>
                      <a:moveTo>
                        <a:pt x="2097646" y="2118753"/>
                      </a:moveTo>
                      <a:lnTo>
                        <a:pt x="2097646" y="2478753"/>
                      </a:lnTo>
                      <a:lnTo>
                        <a:pt x="2457646" y="2478753"/>
                      </a:lnTo>
                      <a:lnTo>
                        <a:pt x="2457646" y="2118753"/>
                      </a:lnTo>
                      <a:close/>
                      <a:moveTo>
                        <a:pt x="1476536" y="2118753"/>
                      </a:moveTo>
                      <a:lnTo>
                        <a:pt x="1476536" y="2478753"/>
                      </a:lnTo>
                      <a:lnTo>
                        <a:pt x="1836536" y="2478753"/>
                      </a:lnTo>
                      <a:lnTo>
                        <a:pt x="1836536" y="2118753"/>
                      </a:lnTo>
                      <a:close/>
                      <a:moveTo>
                        <a:pt x="2097646" y="1539638"/>
                      </a:moveTo>
                      <a:lnTo>
                        <a:pt x="2097646" y="1899638"/>
                      </a:lnTo>
                      <a:lnTo>
                        <a:pt x="2457646" y="1899638"/>
                      </a:lnTo>
                      <a:lnTo>
                        <a:pt x="2457646" y="1539638"/>
                      </a:lnTo>
                      <a:close/>
                      <a:moveTo>
                        <a:pt x="1476536" y="1539638"/>
                      </a:moveTo>
                      <a:lnTo>
                        <a:pt x="1476536" y="1899638"/>
                      </a:lnTo>
                      <a:lnTo>
                        <a:pt x="1836536" y="1899638"/>
                      </a:lnTo>
                      <a:lnTo>
                        <a:pt x="1836536" y="1539638"/>
                      </a:lnTo>
                      <a:close/>
                      <a:moveTo>
                        <a:pt x="1989788" y="770570"/>
                      </a:moveTo>
                      <a:lnTo>
                        <a:pt x="3429788" y="1850570"/>
                      </a:lnTo>
                      <a:lnTo>
                        <a:pt x="3430108" y="1850570"/>
                      </a:lnTo>
                      <a:lnTo>
                        <a:pt x="3430108" y="3938802"/>
                      </a:lnTo>
                      <a:lnTo>
                        <a:pt x="2265771" y="3938802"/>
                      </a:lnTo>
                      <a:lnTo>
                        <a:pt x="2265771" y="2786674"/>
                      </a:lnTo>
                      <a:lnTo>
                        <a:pt x="1669844" y="2786674"/>
                      </a:lnTo>
                      <a:lnTo>
                        <a:pt x="1669844" y="3938802"/>
                      </a:lnTo>
                      <a:lnTo>
                        <a:pt x="549788" y="3938802"/>
                      </a:lnTo>
                      <a:lnTo>
                        <a:pt x="549788" y="1850570"/>
                      </a:lnTo>
                      <a:close/>
                      <a:moveTo>
                        <a:pt x="1969233" y="1003"/>
                      </a:moveTo>
                      <a:cubicBezTo>
                        <a:pt x="1995162" y="-2644"/>
                        <a:pt x="2022483" y="3601"/>
                        <a:pt x="2045048" y="20601"/>
                      </a:cubicBezTo>
                      <a:lnTo>
                        <a:pt x="3894333" y="1413834"/>
                      </a:lnTo>
                      <a:cubicBezTo>
                        <a:pt x="3939464" y="1447835"/>
                        <a:pt x="3948486" y="1511986"/>
                        <a:pt x="3914485" y="1557117"/>
                      </a:cubicBezTo>
                      <a:lnTo>
                        <a:pt x="3756006" y="1767472"/>
                      </a:lnTo>
                      <a:cubicBezTo>
                        <a:pt x="3722004" y="1812603"/>
                        <a:pt x="3657854" y="1821626"/>
                        <a:pt x="3612722" y="1787625"/>
                      </a:cubicBezTo>
                      <a:lnTo>
                        <a:pt x="1967544" y="548164"/>
                      </a:lnTo>
                      <a:lnTo>
                        <a:pt x="322364" y="1787626"/>
                      </a:lnTo>
                      <a:cubicBezTo>
                        <a:pt x="277233" y="1821627"/>
                        <a:pt x="213082" y="1812604"/>
                        <a:pt x="179080" y="1767473"/>
                      </a:cubicBezTo>
                      <a:lnTo>
                        <a:pt x="20601" y="1557118"/>
                      </a:lnTo>
                      <a:cubicBezTo>
                        <a:pt x="-13400" y="1511987"/>
                        <a:pt x="-4378" y="1447836"/>
                        <a:pt x="40754" y="1413835"/>
                      </a:cubicBezTo>
                      <a:lnTo>
                        <a:pt x="1890038" y="20602"/>
                      </a:lnTo>
                      <a:cubicBezTo>
                        <a:pt x="1912604" y="3602"/>
                        <a:pt x="1939924" y="-2643"/>
                        <a:pt x="1965854" y="1004"/>
                      </a:cubicBezTo>
                      <a:lnTo>
                        <a:pt x="1967542" y="1586"/>
                      </a:lnTo>
                      <a:cubicBezTo>
                        <a:pt x="1968071" y="1171"/>
                        <a:pt x="1968652" y="1085"/>
                        <a:pt x="1969233" y="10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74" name="Rectangle 14">
                <a:extLst>
                  <a:ext uri="{FF2B5EF4-FFF2-40B4-BE49-F238E27FC236}">
                    <a16:creationId xmlns:a16="http://schemas.microsoft.com/office/drawing/2014/main" id="{AC63FCAC-663C-44C9-9ECE-F98D55933CF8}"/>
                  </a:ext>
                </a:extLst>
              </p:cNvPr>
              <p:cNvSpPr/>
              <p:nvPr/>
            </p:nvSpPr>
            <p:spPr>
              <a:xfrm rot="18143891">
                <a:off x="423487" y="2403381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384593B-E280-4E4E-9837-FEE1BF214B8A}"/>
                </a:ext>
              </a:extLst>
            </p:cNvPr>
            <p:cNvGrpSpPr/>
            <p:nvPr/>
          </p:nvGrpSpPr>
          <p:grpSpPr>
            <a:xfrm>
              <a:off x="731770" y="1468269"/>
              <a:ext cx="2311922" cy="2311922"/>
              <a:chOff x="1510528" y="1366070"/>
              <a:chExt cx="3431329" cy="343132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62244231-24A6-4107-B207-EF377815795B}"/>
                  </a:ext>
                </a:extLst>
              </p:cNvPr>
              <p:cNvSpPr/>
              <p:nvPr/>
            </p:nvSpPr>
            <p:spPr>
              <a:xfrm>
                <a:off x="1510528" y="1366070"/>
                <a:ext cx="3431329" cy="3431329"/>
              </a:xfrm>
              <a:custGeom>
                <a:avLst/>
                <a:gdLst>
                  <a:gd name="connsiteX0" fmla="*/ 3057049 w 3057525"/>
                  <a:gd name="connsiteY0" fmla="*/ 1532096 h 3057525"/>
                  <a:gd name="connsiteX1" fmla="*/ 1532096 w 3057525"/>
                  <a:gd name="connsiteY1" fmla="*/ 3057049 h 3057525"/>
                  <a:gd name="connsiteX2" fmla="*/ 7144 w 3057525"/>
                  <a:gd name="connsiteY2" fmla="*/ 1532096 h 3057525"/>
                  <a:gd name="connsiteX3" fmla="*/ 1532096 w 3057525"/>
                  <a:gd name="connsiteY3" fmla="*/ 7144 h 3057525"/>
                  <a:gd name="connsiteX4" fmla="*/ 3057049 w 3057525"/>
                  <a:gd name="connsiteY4" fmla="*/ 1532096 h 305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7525" h="3057525">
                    <a:moveTo>
                      <a:pt x="3057049" y="1532096"/>
                    </a:moveTo>
                    <a:cubicBezTo>
                      <a:pt x="3057049" y="2374304"/>
                      <a:pt x="2374304" y="3057049"/>
                      <a:pt x="1532096" y="3057049"/>
                    </a:cubicBezTo>
                    <a:cubicBezTo>
                      <a:pt x="689888" y="3057049"/>
                      <a:pt x="7144" y="2374304"/>
                      <a:pt x="7144" y="1532096"/>
                    </a:cubicBezTo>
                    <a:cubicBezTo>
                      <a:pt x="7144" y="689888"/>
                      <a:pt x="689888" y="7144"/>
                      <a:pt x="1532096" y="7144"/>
                    </a:cubicBezTo>
                    <a:cubicBezTo>
                      <a:pt x="2374304" y="7144"/>
                      <a:pt x="3057049" y="689888"/>
                      <a:pt x="3057049" y="1532096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1809DE9B-E953-452A-8E6F-4F780FC505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29854" y="1388027"/>
                <a:ext cx="3411797" cy="3337560"/>
              </a:xfrm>
              <a:custGeom>
                <a:avLst/>
                <a:gdLst>
                  <a:gd name="connsiteX0" fmla="*/ 2863236 w 3028217"/>
                  <a:gd name="connsiteY0" fmla="*/ 2049564 h 2962327"/>
                  <a:gd name="connsiteX1" fmla="*/ 2844662 w 3028217"/>
                  <a:gd name="connsiteY1" fmla="*/ 2065518 h 2962327"/>
                  <a:gd name="connsiteX2" fmla="*/ 2847519 w 3028217"/>
                  <a:gd name="connsiteY2" fmla="*/ 2116953 h 2962327"/>
                  <a:gd name="connsiteX3" fmla="*/ 2887525 w 3028217"/>
                  <a:gd name="connsiteY3" fmla="*/ 2084568 h 2962327"/>
                  <a:gd name="connsiteX4" fmla="*/ 2890382 w 3028217"/>
                  <a:gd name="connsiteY4" fmla="*/ 2078853 h 2962327"/>
                  <a:gd name="connsiteX5" fmla="*/ 2890382 w 3028217"/>
                  <a:gd name="connsiteY5" fmla="*/ 2057898 h 2962327"/>
                  <a:gd name="connsiteX6" fmla="*/ 2863236 w 3028217"/>
                  <a:gd name="connsiteY6" fmla="*/ 2049564 h 2962327"/>
                  <a:gd name="connsiteX7" fmla="*/ 2453184 w 3028217"/>
                  <a:gd name="connsiteY7" fmla="*/ 1703568 h 2962327"/>
                  <a:gd name="connsiteX8" fmla="*/ 2444611 w 3028217"/>
                  <a:gd name="connsiteY8" fmla="*/ 1714046 h 2962327"/>
                  <a:gd name="connsiteX9" fmla="*/ 2467471 w 3028217"/>
                  <a:gd name="connsiteY9" fmla="*/ 1740716 h 2962327"/>
                  <a:gd name="connsiteX10" fmla="*/ 2482711 w 3028217"/>
                  <a:gd name="connsiteY10" fmla="*/ 1728333 h 2962327"/>
                  <a:gd name="connsiteX11" fmla="*/ 2453184 w 3028217"/>
                  <a:gd name="connsiteY11" fmla="*/ 1703568 h 2962327"/>
                  <a:gd name="connsiteX12" fmla="*/ 802501 w 3028217"/>
                  <a:gd name="connsiteY12" fmla="*/ 1583553 h 2962327"/>
                  <a:gd name="connsiteX13" fmla="*/ 812026 w 3028217"/>
                  <a:gd name="connsiteY13" fmla="*/ 1589268 h 2962327"/>
                  <a:gd name="connsiteX14" fmla="*/ 802501 w 3028217"/>
                  <a:gd name="connsiteY14" fmla="*/ 1599745 h 2962327"/>
                  <a:gd name="connsiteX15" fmla="*/ 792024 w 3028217"/>
                  <a:gd name="connsiteY15" fmla="*/ 1594030 h 2962327"/>
                  <a:gd name="connsiteX16" fmla="*/ 802501 w 3028217"/>
                  <a:gd name="connsiteY16" fmla="*/ 1583553 h 2962327"/>
                  <a:gd name="connsiteX17" fmla="*/ 573901 w 3028217"/>
                  <a:gd name="connsiteY17" fmla="*/ 1577838 h 2962327"/>
                  <a:gd name="connsiteX18" fmla="*/ 592951 w 3028217"/>
                  <a:gd name="connsiteY18" fmla="*/ 1589268 h 2962327"/>
                  <a:gd name="connsiteX19" fmla="*/ 584379 w 3028217"/>
                  <a:gd name="connsiteY19" fmla="*/ 1596888 h 2962327"/>
                  <a:gd name="connsiteX20" fmla="*/ 565329 w 3028217"/>
                  <a:gd name="connsiteY20" fmla="*/ 1587363 h 2962327"/>
                  <a:gd name="connsiteX21" fmla="*/ 573901 w 3028217"/>
                  <a:gd name="connsiteY21" fmla="*/ 1577838 h 2962327"/>
                  <a:gd name="connsiteX22" fmla="*/ 698678 w 3028217"/>
                  <a:gd name="connsiteY22" fmla="*/ 1550216 h 2962327"/>
                  <a:gd name="connsiteX23" fmla="*/ 763448 w 3028217"/>
                  <a:gd name="connsiteY23" fmla="*/ 1592126 h 2962327"/>
                  <a:gd name="connsiteX24" fmla="*/ 678676 w 3028217"/>
                  <a:gd name="connsiteY24" fmla="*/ 1592126 h 2962327"/>
                  <a:gd name="connsiteX25" fmla="*/ 698678 w 3028217"/>
                  <a:gd name="connsiteY25" fmla="*/ 1550216 h 2962327"/>
                  <a:gd name="connsiteX26" fmla="*/ 492939 w 3028217"/>
                  <a:gd name="connsiteY26" fmla="*/ 1460681 h 2962327"/>
                  <a:gd name="connsiteX27" fmla="*/ 562471 w 3028217"/>
                  <a:gd name="connsiteY27" fmla="*/ 1479731 h 2962327"/>
                  <a:gd name="connsiteX28" fmla="*/ 646291 w 3028217"/>
                  <a:gd name="connsiteY28" fmla="*/ 1537833 h 2962327"/>
                  <a:gd name="connsiteX29" fmla="*/ 577711 w 3028217"/>
                  <a:gd name="connsiteY29" fmla="*/ 1525451 h 2962327"/>
                  <a:gd name="connsiteX30" fmla="*/ 527229 w 3028217"/>
                  <a:gd name="connsiteY30" fmla="*/ 1487351 h 2962327"/>
                  <a:gd name="connsiteX31" fmla="*/ 525032 w 3028217"/>
                  <a:gd name="connsiteY31" fmla="*/ 1486533 h 2962327"/>
                  <a:gd name="connsiteX32" fmla="*/ 527229 w 3028217"/>
                  <a:gd name="connsiteY32" fmla="*/ 1488303 h 2962327"/>
                  <a:gd name="connsiteX33" fmla="*/ 451029 w 3028217"/>
                  <a:gd name="connsiteY33" fmla="*/ 1494971 h 2962327"/>
                  <a:gd name="connsiteX34" fmla="*/ 492939 w 3028217"/>
                  <a:gd name="connsiteY34" fmla="*/ 1460681 h 2962327"/>
                  <a:gd name="connsiteX35" fmla="*/ 592475 w 3028217"/>
                  <a:gd name="connsiteY35" fmla="*/ 1413889 h 2962327"/>
                  <a:gd name="connsiteX36" fmla="*/ 596761 w 3028217"/>
                  <a:gd name="connsiteY36" fmla="*/ 1414961 h 2962327"/>
                  <a:gd name="connsiteX37" fmla="*/ 595809 w 3028217"/>
                  <a:gd name="connsiteY37" fmla="*/ 1447346 h 2962327"/>
                  <a:gd name="connsiteX38" fmla="*/ 588189 w 3028217"/>
                  <a:gd name="connsiteY38" fmla="*/ 1414961 h 2962327"/>
                  <a:gd name="connsiteX39" fmla="*/ 592475 w 3028217"/>
                  <a:gd name="connsiteY39" fmla="*/ 1413889 h 2962327"/>
                  <a:gd name="connsiteX40" fmla="*/ 2633206 w 3028217"/>
                  <a:gd name="connsiteY40" fmla="*/ 1174931 h 2962327"/>
                  <a:gd name="connsiteX41" fmla="*/ 2673211 w 3028217"/>
                  <a:gd name="connsiteY41" fmla="*/ 1180646 h 2962327"/>
                  <a:gd name="connsiteX42" fmla="*/ 2633206 w 3028217"/>
                  <a:gd name="connsiteY42" fmla="*/ 1174931 h 2962327"/>
                  <a:gd name="connsiteX43" fmla="*/ 2477948 w 3028217"/>
                  <a:gd name="connsiteY43" fmla="*/ 1095873 h 2962327"/>
                  <a:gd name="connsiteX44" fmla="*/ 2484616 w 3028217"/>
                  <a:gd name="connsiteY44" fmla="*/ 1110160 h 2962327"/>
                  <a:gd name="connsiteX45" fmla="*/ 2464613 w 3028217"/>
                  <a:gd name="connsiteY45" fmla="*/ 1135878 h 2962327"/>
                  <a:gd name="connsiteX46" fmla="*/ 2444611 w 3028217"/>
                  <a:gd name="connsiteY46" fmla="*/ 1144450 h 2962327"/>
                  <a:gd name="connsiteX47" fmla="*/ 2415083 w 3028217"/>
                  <a:gd name="connsiteY47" fmla="*/ 1119685 h 2962327"/>
                  <a:gd name="connsiteX48" fmla="*/ 2446516 w 3028217"/>
                  <a:gd name="connsiteY48" fmla="*/ 1114923 h 2962327"/>
                  <a:gd name="connsiteX49" fmla="*/ 2477948 w 3028217"/>
                  <a:gd name="connsiteY49" fmla="*/ 1095873 h 2962327"/>
                  <a:gd name="connsiteX50" fmla="*/ 2344599 w 3028217"/>
                  <a:gd name="connsiteY50" fmla="*/ 1039676 h 2962327"/>
                  <a:gd name="connsiteX51" fmla="*/ 2355076 w 3028217"/>
                  <a:gd name="connsiteY51" fmla="*/ 1066346 h 2962327"/>
                  <a:gd name="connsiteX52" fmla="*/ 2341741 w 3028217"/>
                  <a:gd name="connsiteY52" fmla="*/ 1092063 h 2962327"/>
                  <a:gd name="connsiteX53" fmla="*/ 2328406 w 3028217"/>
                  <a:gd name="connsiteY53" fmla="*/ 1065393 h 2962327"/>
                  <a:gd name="connsiteX54" fmla="*/ 2344599 w 3028217"/>
                  <a:gd name="connsiteY54" fmla="*/ 1039676 h 2962327"/>
                  <a:gd name="connsiteX55" fmla="*/ 699631 w 3028217"/>
                  <a:gd name="connsiteY55" fmla="*/ 966334 h 2962327"/>
                  <a:gd name="connsiteX56" fmla="*/ 616764 w 3028217"/>
                  <a:gd name="connsiteY56" fmla="*/ 992051 h 2962327"/>
                  <a:gd name="connsiteX57" fmla="*/ 699631 w 3028217"/>
                  <a:gd name="connsiteY57" fmla="*/ 966334 h 2962327"/>
                  <a:gd name="connsiteX58" fmla="*/ 2786559 w 3028217"/>
                  <a:gd name="connsiteY58" fmla="*/ 938711 h 2962327"/>
                  <a:gd name="connsiteX59" fmla="*/ 2814181 w 3028217"/>
                  <a:gd name="connsiteY59" fmla="*/ 938711 h 2962327"/>
                  <a:gd name="connsiteX60" fmla="*/ 2814181 w 3028217"/>
                  <a:gd name="connsiteY60" fmla="*/ 945378 h 2962327"/>
                  <a:gd name="connsiteX61" fmla="*/ 2786559 w 3028217"/>
                  <a:gd name="connsiteY61" fmla="*/ 938711 h 2962327"/>
                  <a:gd name="connsiteX62" fmla="*/ 737731 w 3028217"/>
                  <a:gd name="connsiteY62" fmla="*/ 935019 h 2962327"/>
                  <a:gd name="connsiteX63" fmla="*/ 702489 w 3028217"/>
                  <a:gd name="connsiteY63" fmla="*/ 951093 h 2962327"/>
                  <a:gd name="connsiteX64" fmla="*/ 770116 w 3028217"/>
                  <a:gd name="connsiteY64" fmla="*/ 936805 h 2962327"/>
                  <a:gd name="connsiteX65" fmla="*/ 737731 w 3028217"/>
                  <a:gd name="connsiteY65" fmla="*/ 935019 h 2962327"/>
                  <a:gd name="connsiteX66" fmla="*/ 619383 w 3028217"/>
                  <a:gd name="connsiteY66" fmla="*/ 880251 h 2962327"/>
                  <a:gd name="connsiteX67" fmla="*/ 608191 w 3028217"/>
                  <a:gd name="connsiteY67" fmla="*/ 882513 h 2962327"/>
                  <a:gd name="connsiteX68" fmla="*/ 541516 w 3028217"/>
                  <a:gd name="connsiteY68" fmla="*/ 968238 h 2962327"/>
                  <a:gd name="connsiteX69" fmla="*/ 558661 w 3028217"/>
                  <a:gd name="connsiteY69" fmla="*/ 975858 h 2962327"/>
                  <a:gd name="connsiteX70" fmla="*/ 578664 w 3028217"/>
                  <a:gd name="connsiteY70" fmla="*/ 949188 h 2962327"/>
                  <a:gd name="connsiteX71" fmla="*/ 623431 w 3028217"/>
                  <a:gd name="connsiteY71" fmla="*/ 890133 h 2962327"/>
                  <a:gd name="connsiteX72" fmla="*/ 619383 w 3028217"/>
                  <a:gd name="connsiteY72" fmla="*/ 880251 h 2962327"/>
                  <a:gd name="connsiteX73" fmla="*/ 659626 w 3028217"/>
                  <a:gd name="connsiteY73" fmla="*/ 872036 h 2962327"/>
                  <a:gd name="connsiteX74" fmla="*/ 647244 w 3028217"/>
                  <a:gd name="connsiteY74" fmla="*/ 879656 h 2962327"/>
                  <a:gd name="connsiteX75" fmla="*/ 657721 w 3028217"/>
                  <a:gd name="connsiteY75" fmla="*/ 950141 h 2962327"/>
                  <a:gd name="connsiteX76" fmla="*/ 683439 w 3028217"/>
                  <a:gd name="connsiteY76" fmla="*/ 913946 h 2962327"/>
                  <a:gd name="connsiteX77" fmla="*/ 711061 w 3028217"/>
                  <a:gd name="connsiteY77" fmla="*/ 910136 h 2962327"/>
                  <a:gd name="connsiteX78" fmla="*/ 709156 w 3028217"/>
                  <a:gd name="connsiteY78" fmla="*/ 891086 h 2962327"/>
                  <a:gd name="connsiteX79" fmla="*/ 659626 w 3028217"/>
                  <a:gd name="connsiteY79" fmla="*/ 872036 h 2962327"/>
                  <a:gd name="connsiteX80" fmla="*/ 620410 w 3028217"/>
                  <a:gd name="connsiteY80" fmla="*/ 803828 h 2962327"/>
                  <a:gd name="connsiteX81" fmla="*/ 603429 w 3028217"/>
                  <a:gd name="connsiteY81" fmla="*/ 807266 h 2962327"/>
                  <a:gd name="connsiteX82" fmla="*/ 532944 w 3028217"/>
                  <a:gd name="connsiteY82" fmla="*/ 841556 h 2962327"/>
                  <a:gd name="connsiteX83" fmla="*/ 541516 w 3028217"/>
                  <a:gd name="connsiteY83" fmla="*/ 855843 h 2962327"/>
                  <a:gd name="connsiteX84" fmla="*/ 602476 w 3028217"/>
                  <a:gd name="connsiteY84" fmla="*/ 859653 h 2962327"/>
                  <a:gd name="connsiteX85" fmla="*/ 652959 w 3028217"/>
                  <a:gd name="connsiteY85" fmla="*/ 835841 h 2962327"/>
                  <a:gd name="connsiteX86" fmla="*/ 620410 w 3028217"/>
                  <a:gd name="connsiteY86" fmla="*/ 803828 h 2962327"/>
                  <a:gd name="connsiteX87" fmla="*/ 2051228 w 3028217"/>
                  <a:gd name="connsiteY87" fmla="*/ 690108 h 2962327"/>
                  <a:gd name="connsiteX88" fmla="*/ 2074088 w 3028217"/>
                  <a:gd name="connsiteY88" fmla="*/ 722493 h 2962327"/>
                  <a:gd name="connsiteX89" fmla="*/ 2021701 w 3028217"/>
                  <a:gd name="connsiteY89" fmla="*/ 782500 h 2962327"/>
                  <a:gd name="connsiteX90" fmla="*/ 2000746 w 3028217"/>
                  <a:gd name="connsiteY90" fmla="*/ 772023 h 2962327"/>
                  <a:gd name="connsiteX91" fmla="*/ 2036941 w 3028217"/>
                  <a:gd name="connsiteY91" fmla="*/ 698680 h 2962327"/>
                  <a:gd name="connsiteX92" fmla="*/ 2051228 w 3028217"/>
                  <a:gd name="connsiteY92" fmla="*/ 690108 h 2962327"/>
                  <a:gd name="connsiteX93" fmla="*/ 2111236 w 3028217"/>
                  <a:gd name="connsiteY93" fmla="*/ 608669 h 2962327"/>
                  <a:gd name="connsiteX94" fmla="*/ 2113141 w 3028217"/>
                  <a:gd name="connsiteY94" fmla="*/ 623433 h 2962327"/>
                  <a:gd name="connsiteX95" fmla="*/ 2111236 w 3028217"/>
                  <a:gd name="connsiteY95" fmla="*/ 626290 h 2962327"/>
                  <a:gd name="connsiteX96" fmla="*/ 2159814 w 3028217"/>
                  <a:gd name="connsiteY96" fmla="*/ 711063 h 2962327"/>
                  <a:gd name="connsiteX97" fmla="*/ 2199819 w 3028217"/>
                  <a:gd name="connsiteY97" fmla="*/ 758688 h 2962327"/>
                  <a:gd name="connsiteX98" fmla="*/ 2176959 w 3028217"/>
                  <a:gd name="connsiteY98" fmla="*/ 800598 h 2962327"/>
                  <a:gd name="connsiteX99" fmla="*/ 2092186 w 3028217"/>
                  <a:gd name="connsiteY99" fmla="*/ 814885 h 2962327"/>
                  <a:gd name="connsiteX100" fmla="*/ 2092186 w 3028217"/>
                  <a:gd name="connsiteY100" fmla="*/ 777738 h 2962327"/>
                  <a:gd name="connsiteX101" fmla="*/ 2111236 w 3028217"/>
                  <a:gd name="connsiteY101" fmla="*/ 740590 h 2962327"/>
                  <a:gd name="connsiteX102" fmla="*/ 2110284 w 3028217"/>
                  <a:gd name="connsiteY102" fmla="*/ 710110 h 2962327"/>
                  <a:gd name="connsiteX103" fmla="*/ 2076946 w 3028217"/>
                  <a:gd name="connsiteY103" fmla="*/ 669153 h 2962327"/>
                  <a:gd name="connsiteX104" fmla="*/ 2097901 w 3028217"/>
                  <a:gd name="connsiteY104" fmla="*/ 611050 h 2962327"/>
                  <a:gd name="connsiteX105" fmla="*/ 2111236 w 3028217"/>
                  <a:gd name="connsiteY105" fmla="*/ 608669 h 2962327"/>
                  <a:gd name="connsiteX106" fmla="*/ 927279 w 3028217"/>
                  <a:gd name="connsiteY106" fmla="*/ 479605 h 2962327"/>
                  <a:gd name="connsiteX107" fmla="*/ 933946 w 3028217"/>
                  <a:gd name="connsiteY107" fmla="*/ 486273 h 2962327"/>
                  <a:gd name="connsiteX108" fmla="*/ 929184 w 3028217"/>
                  <a:gd name="connsiteY108" fmla="*/ 493893 h 2962327"/>
                  <a:gd name="connsiteX109" fmla="*/ 919659 w 3028217"/>
                  <a:gd name="connsiteY109" fmla="*/ 488178 h 2962327"/>
                  <a:gd name="connsiteX110" fmla="*/ 927279 w 3028217"/>
                  <a:gd name="connsiteY110" fmla="*/ 479605 h 2962327"/>
                  <a:gd name="connsiteX111" fmla="*/ 1938089 w 3028217"/>
                  <a:gd name="connsiteY111" fmla="*/ 417931 h 2962327"/>
                  <a:gd name="connsiteX112" fmla="*/ 1959789 w 3028217"/>
                  <a:gd name="connsiteY112" fmla="*/ 441505 h 2962327"/>
                  <a:gd name="connsiteX113" fmla="*/ 1940739 w 3028217"/>
                  <a:gd name="connsiteY113" fmla="*/ 466270 h 2962327"/>
                  <a:gd name="connsiteX114" fmla="*/ 1842631 w 3028217"/>
                  <a:gd name="connsiteY114" fmla="*/ 480558 h 2962327"/>
                  <a:gd name="connsiteX115" fmla="*/ 1832154 w 3028217"/>
                  <a:gd name="connsiteY115" fmla="*/ 458650 h 2962327"/>
                  <a:gd name="connsiteX116" fmla="*/ 1833106 w 3028217"/>
                  <a:gd name="connsiteY116" fmla="*/ 431980 h 2962327"/>
                  <a:gd name="connsiteX117" fmla="*/ 1845489 w 3028217"/>
                  <a:gd name="connsiteY117" fmla="*/ 423408 h 2962327"/>
                  <a:gd name="connsiteX118" fmla="*/ 1857871 w 3028217"/>
                  <a:gd name="connsiteY118" fmla="*/ 432933 h 2962327"/>
                  <a:gd name="connsiteX119" fmla="*/ 1926451 w 3028217"/>
                  <a:gd name="connsiteY119" fmla="*/ 418645 h 2962327"/>
                  <a:gd name="connsiteX120" fmla="*/ 1938089 w 3028217"/>
                  <a:gd name="connsiteY120" fmla="*/ 417931 h 2962327"/>
                  <a:gd name="connsiteX121" fmla="*/ 904419 w 3028217"/>
                  <a:gd name="connsiteY121" fmla="*/ 389118 h 2962327"/>
                  <a:gd name="connsiteX122" fmla="*/ 938709 w 3028217"/>
                  <a:gd name="connsiteY122" fmla="*/ 433886 h 2962327"/>
                  <a:gd name="connsiteX123" fmla="*/ 942519 w 3028217"/>
                  <a:gd name="connsiteY123" fmla="*/ 446268 h 2962327"/>
                  <a:gd name="connsiteX124" fmla="*/ 931089 w 3028217"/>
                  <a:gd name="connsiteY124" fmla="*/ 449125 h 2962327"/>
                  <a:gd name="connsiteX125" fmla="*/ 878701 w 3028217"/>
                  <a:gd name="connsiteY125" fmla="*/ 449125 h 2962327"/>
                  <a:gd name="connsiteX126" fmla="*/ 856794 w 3028217"/>
                  <a:gd name="connsiteY126" fmla="*/ 443411 h 2962327"/>
                  <a:gd name="connsiteX127" fmla="*/ 867271 w 3028217"/>
                  <a:gd name="connsiteY127" fmla="*/ 412930 h 2962327"/>
                  <a:gd name="connsiteX128" fmla="*/ 904419 w 3028217"/>
                  <a:gd name="connsiteY128" fmla="*/ 389118 h 2962327"/>
                  <a:gd name="connsiteX129" fmla="*/ 1062534 w 3028217"/>
                  <a:gd name="connsiteY129" fmla="*/ 340541 h 2962327"/>
                  <a:gd name="connsiteX130" fmla="*/ 1083489 w 3028217"/>
                  <a:gd name="connsiteY130" fmla="*/ 353876 h 2962327"/>
                  <a:gd name="connsiteX131" fmla="*/ 1053961 w 3028217"/>
                  <a:gd name="connsiteY131" fmla="*/ 360543 h 2962327"/>
                  <a:gd name="connsiteX132" fmla="*/ 1062534 w 3028217"/>
                  <a:gd name="connsiteY132" fmla="*/ 340541 h 2962327"/>
                  <a:gd name="connsiteX133" fmla="*/ 2471113 w 3028217"/>
                  <a:gd name="connsiteY133" fmla="*/ 336025 h 2962327"/>
                  <a:gd name="connsiteX134" fmla="*/ 2521763 w 3028217"/>
                  <a:gd name="connsiteY134" fmla="*/ 370068 h 2962327"/>
                  <a:gd name="connsiteX135" fmla="*/ 2848471 w 3028217"/>
                  <a:gd name="connsiteY135" fmla="*/ 785358 h 2962327"/>
                  <a:gd name="connsiteX136" fmla="*/ 2920861 w 3028217"/>
                  <a:gd name="connsiteY136" fmla="*/ 940616 h 2962327"/>
                  <a:gd name="connsiteX137" fmla="*/ 2926576 w 3028217"/>
                  <a:gd name="connsiteY137" fmla="*/ 977763 h 2962327"/>
                  <a:gd name="connsiteX138" fmla="*/ 2847518 w 3028217"/>
                  <a:gd name="connsiteY138" fmla="*/ 938711 h 2962327"/>
                  <a:gd name="connsiteX139" fmla="*/ 2864663 w 3028217"/>
                  <a:gd name="connsiteY139" fmla="*/ 890133 h 2962327"/>
                  <a:gd name="connsiteX140" fmla="*/ 2810371 w 3028217"/>
                  <a:gd name="connsiteY140" fmla="*/ 908231 h 2962327"/>
                  <a:gd name="connsiteX141" fmla="*/ 2757031 w 3028217"/>
                  <a:gd name="connsiteY141" fmla="*/ 904421 h 2962327"/>
                  <a:gd name="connsiteX142" fmla="*/ 2728456 w 3028217"/>
                  <a:gd name="connsiteY142" fmla="*/ 916803 h 2962327"/>
                  <a:gd name="connsiteX143" fmla="*/ 2707501 w 3028217"/>
                  <a:gd name="connsiteY143" fmla="*/ 971096 h 2962327"/>
                  <a:gd name="connsiteX144" fmla="*/ 2706548 w 3028217"/>
                  <a:gd name="connsiteY144" fmla="*/ 1011101 h 2962327"/>
                  <a:gd name="connsiteX145" fmla="*/ 2712263 w 3028217"/>
                  <a:gd name="connsiteY145" fmla="*/ 1044438 h 2962327"/>
                  <a:gd name="connsiteX146" fmla="*/ 2750438 w 3028217"/>
                  <a:gd name="connsiteY146" fmla="*/ 1026892 h 2962327"/>
                  <a:gd name="connsiteX147" fmla="*/ 2757317 w 3028217"/>
                  <a:gd name="connsiteY147" fmla="*/ 1029909 h 2962327"/>
                  <a:gd name="connsiteX148" fmla="*/ 2760842 w 3028217"/>
                  <a:gd name="connsiteY148" fmla="*/ 1028246 h 2962327"/>
                  <a:gd name="connsiteX149" fmla="*/ 2785607 w 3028217"/>
                  <a:gd name="connsiteY149" fmla="*/ 1010148 h 2962327"/>
                  <a:gd name="connsiteX150" fmla="*/ 2804538 w 3028217"/>
                  <a:gd name="connsiteY150" fmla="*/ 1006457 h 2962327"/>
                  <a:gd name="connsiteX151" fmla="*/ 2822755 w 3028217"/>
                  <a:gd name="connsiteY151" fmla="*/ 1009196 h 2962327"/>
                  <a:gd name="connsiteX152" fmla="*/ 2938959 w 3028217"/>
                  <a:gd name="connsiteY152" fmla="*/ 1031103 h 2962327"/>
                  <a:gd name="connsiteX153" fmla="*/ 2959915 w 3028217"/>
                  <a:gd name="connsiteY153" fmla="*/ 1058726 h 2962327"/>
                  <a:gd name="connsiteX154" fmla="*/ 3021827 w 3028217"/>
                  <a:gd name="connsiteY154" fmla="*/ 1368288 h 2962327"/>
                  <a:gd name="connsiteX155" fmla="*/ 3027542 w 3028217"/>
                  <a:gd name="connsiteY155" fmla="*/ 1562598 h 2962327"/>
                  <a:gd name="connsiteX156" fmla="*/ 3020874 w 3028217"/>
                  <a:gd name="connsiteY156" fmla="*/ 1594983 h 2962327"/>
                  <a:gd name="connsiteX157" fmla="*/ 2958009 w 3028217"/>
                  <a:gd name="connsiteY157" fmla="*/ 1512116 h 2962327"/>
                  <a:gd name="connsiteX158" fmla="*/ 2918005 w 3028217"/>
                  <a:gd name="connsiteY158" fmla="*/ 1446393 h 2962327"/>
                  <a:gd name="connsiteX159" fmla="*/ 2860855 w 3028217"/>
                  <a:gd name="connsiteY159" fmla="*/ 1371146 h 2962327"/>
                  <a:gd name="connsiteX160" fmla="*/ 2831327 w 3028217"/>
                  <a:gd name="connsiteY160" fmla="*/ 1343523 h 2962327"/>
                  <a:gd name="connsiteX161" fmla="*/ 2856092 w 3028217"/>
                  <a:gd name="connsiteY161" fmla="*/ 1380671 h 2962327"/>
                  <a:gd name="connsiteX162" fmla="*/ 2930387 w 3028217"/>
                  <a:gd name="connsiteY162" fmla="*/ 1514021 h 2962327"/>
                  <a:gd name="connsiteX163" fmla="*/ 2939912 w 3028217"/>
                  <a:gd name="connsiteY163" fmla="*/ 1546406 h 2962327"/>
                  <a:gd name="connsiteX164" fmla="*/ 2962772 w 3028217"/>
                  <a:gd name="connsiteY164" fmla="*/ 1597841 h 2962327"/>
                  <a:gd name="connsiteX165" fmla="*/ 2999919 w 3028217"/>
                  <a:gd name="connsiteY165" fmla="*/ 1683566 h 2962327"/>
                  <a:gd name="connsiteX166" fmla="*/ 3012302 w 3028217"/>
                  <a:gd name="connsiteY166" fmla="*/ 1740716 h 2962327"/>
                  <a:gd name="connsiteX167" fmla="*/ 2886572 w 3028217"/>
                  <a:gd name="connsiteY167" fmla="*/ 2158864 h 2962327"/>
                  <a:gd name="connsiteX168" fmla="*/ 2841805 w 3028217"/>
                  <a:gd name="connsiteY168" fmla="*/ 2246493 h 2962327"/>
                  <a:gd name="connsiteX169" fmla="*/ 2821802 w 3028217"/>
                  <a:gd name="connsiteY169" fmla="*/ 2266496 h 2962327"/>
                  <a:gd name="connsiteX170" fmla="*/ 2808467 w 3028217"/>
                  <a:gd name="connsiteY170" fmla="*/ 2240778 h 2962327"/>
                  <a:gd name="connsiteX171" fmla="*/ 2785607 w 3028217"/>
                  <a:gd name="connsiteY171" fmla="*/ 2172198 h 2962327"/>
                  <a:gd name="connsiteX172" fmla="*/ 2805609 w 3028217"/>
                  <a:gd name="connsiteY172" fmla="*/ 2234111 h 2962327"/>
                  <a:gd name="connsiteX173" fmla="*/ 2821802 w 3028217"/>
                  <a:gd name="connsiteY173" fmla="*/ 2273164 h 2962327"/>
                  <a:gd name="connsiteX174" fmla="*/ 2708455 w 3028217"/>
                  <a:gd name="connsiteY174" fmla="*/ 2451281 h 2962327"/>
                  <a:gd name="connsiteX175" fmla="*/ 2551292 w 3028217"/>
                  <a:gd name="connsiteY175" fmla="*/ 2622731 h 2962327"/>
                  <a:gd name="connsiteX176" fmla="*/ 2476997 w 3028217"/>
                  <a:gd name="connsiteY176" fmla="*/ 2687501 h 2962327"/>
                  <a:gd name="connsiteX177" fmla="*/ 2463662 w 3028217"/>
                  <a:gd name="connsiteY177" fmla="*/ 2655116 h 2962327"/>
                  <a:gd name="connsiteX178" fmla="*/ 2425562 w 3028217"/>
                  <a:gd name="connsiteY178" fmla="*/ 2533196 h 2962327"/>
                  <a:gd name="connsiteX179" fmla="*/ 2439849 w 3028217"/>
                  <a:gd name="connsiteY179" fmla="*/ 2375081 h 2962327"/>
                  <a:gd name="connsiteX180" fmla="*/ 2449374 w 3028217"/>
                  <a:gd name="connsiteY180" fmla="*/ 2301739 h 2962327"/>
                  <a:gd name="connsiteX181" fmla="*/ 2430324 w 3028217"/>
                  <a:gd name="connsiteY181" fmla="*/ 2210298 h 2962327"/>
                  <a:gd name="connsiteX182" fmla="*/ 2396987 w 3028217"/>
                  <a:gd name="connsiteY182" fmla="*/ 2144576 h 2962327"/>
                  <a:gd name="connsiteX183" fmla="*/ 2370317 w 3028217"/>
                  <a:gd name="connsiteY183" fmla="*/ 2012178 h 2962327"/>
                  <a:gd name="connsiteX184" fmla="*/ 2374127 w 3028217"/>
                  <a:gd name="connsiteY184" fmla="*/ 1992176 h 2962327"/>
                  <a:gd name="connsiteX185" fmla="*/ 2319834 w 3028217"/>
                  <a:gd name="connsiteY185" fmla="*/ 1944551 h 2962327"/>
                  <a:gd name="connsiteX186" fmla="*/ 2282687 w 3028217"/>
                  <a:gd name="connsiteY186" fmla="*/ 1931216 h 2962327"/>
                  <a:gd name="connsiteX187" fmla="*/ 2200772 w 3028217"/>
                  <a:gd name="connsiteY187" fmla="*/ 1905498 h 2962327"/>
                  <a:gd name="connsiteX188" fmla="*/ 2157909 w 3028217"/>
                  <a:gd name="connsiteY188" fmla="*/ 1926453 h 2962327"/>
                  <a:gd name="connsiteX189" fmla="*/ 2106474 w 3028217"/>
                  <a:gd name="connsiteY189" fmla="*/ 1931216 h 2962327"/>
                  <a:gd name="connsiteX190" fmla="*/ 2040752 w 3028217"/>
                  <a:gd name="connsiteY190" fmla="*/ 1937883 h 2962327"/>
                  <a:gd name="connsiteX191" fmla="*/ 1974077 w 3028217"/>
                  <a:gd name="connsiteY191" fmla="*/ 1924548 h 2962327"/>
                  <a:gd name="connsiteX192" fmla="*/ 1919784 w 3028217"/>
                  <a:gd name="connsiteY192" fmla="*/ 1877876 h 2962327"/>
                  <a:gd name="connsiteX193" fmla="*/ 1896924 w 3028217"/>
                  <a:gd name="connsiteY193" fmla="*/ 1849301 h 2962327"/>
                  <a:gd name="connsiteX194" fmla="*/ 1839774 w 3028217"/>
                  <a:gd name="connsiteY194" fmla="*/ 1762623 h 2962327"/>
                  <a:gd name="connsiteX195" fmla="*/ 1822629 w 3028217"/>
                  <a:gd name="connsiteY195" fmla="*/ 1676898 h 2962327"/>
                  <a:gd name="connsiteX196" fmla="*/ 1829297 w 3028217"/>
                  <a:gd name="connsiteY196" fmla="*/ 1537833 h 2962327"/>
                  <a:gd name="connsiteX197" fmla="*/ 1828344 w 3028217"/>
                  <a:gd name="connsiteY197" fmla="*/ 1514973 h 2962327"/>
                  <a:gd name="connsiteX198" fmla="*/ 1909307 w 3028217"/>
                  <a:gd name="connsiteY198" fmla="*/ 1373051 h 2962327"/>
                  <a:gd name="connsiteX199" fmla="*/ 1929309 w 3028217"/>
                  <a:gd name="connsiteY199" fmla="*/ 1361621 h 2962327"/>
                  <a:gd name="connsiteX200" fmla="*/ 1977887 w 3028217"/>
                  <a:gd name="connsiteY200" fmla="*/ 1293041 h 2962327"/>
                  <a:gd name="connsiteX201" fmla="*/ 2019797 w 3028217"/>
                  <a:gd name="connsiteY201" fmla="*/ 1227318 h 2962327"/>
                  <a:gd name="connsiteX202" fmla="*/ 2051229 w 3028217"/>
                  <a:gd name="connsiteY202" fmla="*/ 1178741 h 2962327"/>
                  <a:gd name="connsiteX203" fmla="*/ 2083614 w 3028217"/>
                  <a:gd name="connsiteY203" fmla="*/ 1172073 h 2962327"/>
                  <a:gd name="connsiteX204" fmla="*/ 2161719 w 3028217"/>
                  <a:gd name="connsiteY204" fmla="*/ 1162548 h 2962327"/>
                  <a:gd name="connsiteX205" fmla="*/ 2266494 w 3028217"/>
                  <a:gd name="connsiteY205" fmla="*/ 1136831 h 2962327"/>
                  <a:gd name="connsiteX206" fmla="*/ 2331264 w 3028217"/>
                  <a:gd name="connsiteY206" fmla="*/ 1133021 h 2962327"/>
                  <a:gd name="connsiteX207" fmla="*/ 2387462 w 3028217"/>
                  <a:gd name="connsiteY207" fmla="*/ 1197791 h 2962327"/>
                  <a:gd name="connsiteX208" fmla="*/ 2400797 w 3028217"/>
                  <a:gd name="connsiteY208" fmla="*/ 1229223 h 2962327"/>
                  <a:gd name="connsiteX209" fmla="*/ 2517002 w 3028217"/>
                  <a:gd name="connsiteY209" fmla="*/ 1283516 h 2962327"/>
                  <a:gd name="connsiteX210" fmla="*/ 2556055 w 3028217"/>
                  <a:gd name="connsiteY210" fmla="*/ 1266371 h 2962327"/>
                  <a:gd name="connsiteX211" fmla="*/ 2617967 w 3028217"/>
                  <a:gd name="connsiteY211" fmla="*/ 1241606 h 2962327"/>
                  <a:gd name="connsiteX212" fmla="*/ 2701787 w 3028217"/>
                  <a:gd name="connsiteY212" fmla="*/ 1271133 h 2962327"/>
                  <a:gd name="connsiteX213" fmla="*/ 2823707 w 3028217"/>
                  <a:gd name="connsiteY213" fmla="*/ 1270181 h 2962327"/>
                  <a:gd name="connsiteX214" fmla="*/ 2842757 w 3028217"/>
                  <a:gd name="connsiteY214" fmla="*/ 1253988 h 2962327"/>
                  <a:gd name="connsiteX215" fmla="*/ 2857997 w 3028217"/>
                  <a:gd name="connsiteY215" fmla="*/ 1191123 h 2962327"/>
                  <a:gd name="connsiteX216" fmla="*/ 2824659 w 3028217"/>
                  <a:gd name="connsiteY216" fmla="*/ 1163501 h 2962327"/>
                  <a:gd name="connsiteX217" fmla="*/ 2781797 w 3028217"/>
                  <a:gd name="connsiteY217" fmla="*/ 1153023 h 2962327"/>
                  <a:gd name="connsiteX218" fmla="*/ 2778142 w 3028217"/>
                  <a:gd name="connsiteY218" fmla="*/ 1149005 h 2962327"/>
                  <a:gd name="connsiteX219" fmla="*/ 2758579 w 3028217"/>
                  <a:gd name="connsiteY219" fmla="*/ 1157637 h 2962327"/>
                  <a:gd name="connsiteX220" fmla="*/ 2684641 w 3028217"/>
                  <a:gd name="connsiteY220" fmla="*/ 1122543 h 2962327"/>
                  <a:gd name="connsiteX221" fmla="*/ 2664638 w 3028217"/>
                  <a:gd name="connsiteY221" fmla="*/ 1083491 h 2962327"/>
                  <a:gd name="connsiteX222" fmla="*/ 2646541 w 3028217"/>
                  <a:gd name="connsiteY222" fmla="*/ 1054916 h 2962327"/>
                  <a:gd name="connsiteX223" fmla="*/ 2610346 w 3028217"/>
                  <a:gd name="connsiteY223" fmla="*/ 1080633 h 2962327"/>
                  <a:gd name="connsiteX224" fmla="*/ 2609202 w 3028217"/>
                  <a:gd name="connsiteY224" fmla="*/ 1082346 h 2962327"/>
                  <a:gd name="connsiteX225" fmla="*/ 2613204 w 3028217"/>
                  <a:gd name="connsiteY225" fmla="*/ 1086348 h 2962327"/>
                  <a:gd name="connsiteX226" fmla="*/ 2632254 w 3028217"/>
                  <a:gd name="connsiteY226" fmla="*/ 1108255 h 2962327"/>
                  <a:gd name="connsiteX227" fmla="*/ 2609394 w 3028217"/>
                  <a:gd name="connsiteY227" fmla="*/ 1145403 h 2962327"/>
                  <a:gd name="connsiteX228" fmla="*/ 2584629 w 3028217"/>
                  <a:gd name="connsiteY228" fmla="*/ 1132068 h 2962327"/>
                  <a:gd name="connsiteX229" fmla="*/ 2566055 w 3028217"/>
                  <a:gd name="connsiteY229" fmla="*/ 1095397 h 2962327"/>
                  <a:gd name="connsiteX230" fmla="*/ 2558490 w 3028217"/>
                  <a:gd name="connsiteY230" fmla="*/ 1083461 h 2962327"/>
                  <a:gd name="connsiteX231" fmla="*/ 2545576 w 3028217"/>
                  <a:gd name="connsiteY231" fmla="*/ 1071108 h 2962327"/>
                  <a:gd name="connsiteX232" fmla="*/ 2536051 w 3028217"/>
                  <a:gd name="connsiteY232" fmla="*/ 1061583 h 2962327"/>
                  <a:gd name="connsiteX233" fmla="*/ 2429371 w 3028217"/>
                  <a:gd name="connsiteY233" fmla="*/ 952046 h 2962327"/>
                  <a:gd name="connsiteX234" fmla="*/ 2417941 w 3028217"/>
                  <a:gd name="connsiteY234" fmla="*/ 944426 h 2962327"/>
                  <a:gd name="connsiteX235" fmla="*/ 2407463 w 3028217"/>
                  <a:gd name="connsiteY235" fmla="*/ 947283 h 2962327"/>
                  <a:gd name="connsiteX236" fmla="*/ 2469376 w 3028217"/>
                  <a:gd name="connsiteY236" fmla="*/ 1014911 h 2962327"/>
                  <a:gd name="connsiteX237" fmla="*/ 2509381 w 3028217"/>
                  <a:gd name="connsiteY237" fmla="*/ 1044438 h 2962327"/>
                  <a:gd name="connsiteX238" fmla="*/ 2504618 w 3028217"/>
                  <a:gd name="connsiteY238" fmla="*/ 1057773 h 2962327"/>
                  <a:gd name="connsiteX239" fmla="*/ 2488426 w 3028217"/>
                  <a:gd name="connsiteY239" fmla="*/ 1077776 h 2962327"/>
                  <a:gd name="connsiteX240" fmla="*/ 2476996 w 3028217"/>
                  <a:gd name="connsiteY240" fmla="*/ 1084443 h 2962327"/>
                  <a:gd name="connsiteX241" fmla="*/ 2356028 w 3028217"/>
                  <a:gd name="connsiteY241" fmla="*/ 985383 h 2962327"/>
                  <a:gd name="connsiteX242" fmla="*/ 2317928 w 3028217"/>
                  <a:gd name="connsiteY242" fmla="*/ 978716 h 2962327"/>
                  <a:gd name="connsiteX243" fmla="*/ 2295068 w 3028217"/>
                  <a:gd name="connsiteY243" fmla="*/ 993003 h 2962327"/>
                  <a:gd name="connsiteX244" fmla="*/ 2196008 w 3028217"/>
                  <a:gd name="connsiteY244" fmla="*/ 1057773 h 2962327"/>
                  <a:gd name="connsiteX245" fmla="*/ 2181721 w 3028217"/>
                  <a:gd name="connsiteY245" fmla="*/ 1087301 h 2962327"/>
                  <a:gd name="connsiteX246" fmla="*/ 2105521 w 3028217"/>
                  <a:gd name="connsiteY246" fmla="*/ 1157786 h 2962327"/>
                  <a:gd name="connsiteX247" fmla="*/ 2053133 w 3028217"/>
                  <a:gd name="connsiteY247" fmla="*/ 1155881 h 2962327"/>
                  <a:gd name="connsiteX248" fmla="*/ 2036941 w 3028217"/>
                  <a:gd name="connsiteY248" fmla="*/ 1136831 h 2962327"/>
                  <a:gd name="connsiteX249" fmla="*/ 2008366 w 3028217"/>
                  <a:gd name="connsiteY249" fmla="*/ 1131116 h 2962327"/>
                  <a:gd name="connsiteX250" fmla="*/ 2001698 w 3028217"/>
                  <a:gd name="connsiteY250" fmla="*/ 1074918 h 2962327"/>
                  <a:gd name="connsiteX251" fmla="*/ 2008366 w 3028217"/>
                  <a:gd name="connsiteY251" fmla="*/ 1001576 h 2962327"/>
                  <a:gd name="connsiteX252" fmla="*/ 2035988 w 3028217"/>
                  <a:gd name="connsiteY252" fmla="*/ 977763 h 2962327"/>
                  <a:gd name="connsiteX253" fmla="*/ 2107426 w 3028217"/>
                  <a:gd name="connsiteY253" fmla="*/ 983478 h 2962327"/>
                  <a:gd name="connsiteX254" fmla="*/ 2148383 w 3028217"/>
                  <a:gd name="connsiteY254" fmla="*/ 975858 h 2962327"/>
                  <a:gd name="connsiteX255" fmla="*/ 2150288 w 3028217"/>
                  <a:gd name="connsiteY255" fmla="*/ 913946 h 2962327"/>
                  <a:gd name="connsiteX256" fmla="*/ 2112188 w 3028217"/>
                  <a:gd name="connsiteY256" fmla="*/ 876798 h 2962327"/>
                  <a:gd name="connsiteX257" fmla="*/ 2096948 w 3028217"/>
                  <a:gd name="connsiteY257" fmla="*/ 862511 h 2962327"/>
                  <a:gd name="connsiteX258" fmla="*/ 2118856 w 3028217"/>
                  <a:gd name="connsiteY258" fmla="*/ 849176 h 2962327"/>
                  <a:gd name="connsiteX259" fmla="*/ 2206486 w 3028217"/>
                  <a:gd name="connsiteY259" fmla="*/ 810123 h 2962327"/>
                  <a:gd name="connsiteX260" fmla="*/ 2308403 w 3028217"/>
                  <a:gd name="connsiteY260" fmla="*/ 731066 h 2962327"/>
                  <a:gd name="connsiteX261" fmla="*/ 2321738 w 3028217"/>
                  <a:gd name="connsiteY261" fmla="*/ 708206 h 2962327"/>
                  <a:gd name="connsiteX262" fmla="*/ 2311261 w 3028217"/>
                  <a:gd name="connsiteY262" fmla="*/ 679631 h 2962327"/>
                  <a:gd name="connsiteX263" fmla="*/ 2320786 w 3028217"/>
                  <a:gd name="connsiteY263" fmla="*/ 643436 h 2962327"/>
                  <a:gd name="connsiteX264" fmla="*/ 2338883 w 3028217"/>
                  <a:gd name="connsiteY264" fmla="*/ 638673 h 2962327"/>
                  <a:gd name="connsiteX265" fmla="*/ 2343646 w 3028217"/>
                  <a:gd name="connsiteY265" fmla="*/ 675821 h 2962327"/>
                  <a:gd name="connsiteX266" fmla="*/ 2348408 w 3028217"/>
                  <a:gd name="connsiteY266" fmla="*/ 699633 h 2962327"/>
                  <a:gd name="connsiteX267" fmla="*/ 2376031 w 3028217"/>
                  <a:gd name="connsiteY267" fmla="*/ 706301 h 2962327"/>
                  <a:gd name="connsiteX268" fmla="*/ 2385556 w 3028217"/>
                  <a:gd name="connsiteY268" fmla="*/ 704396 h 2962327"/>
                  <a:gd name="connsiteX269" fmla="*/ 2454136 w 3028217"/>
                  <a:gd name="connsiteY269" fmla="*/ 698681 h 2962327"/>
                  <a:gd name="connsiteX270" fmla="*/ 2476996 w 3028217"/>
                  <a:gd name="connsiteY270" fmla="*/ 692013 h 2962327"/>
                  <a:gd name="connsiteX271" fmla="*/ 2517953 w 3028217"/>
                  <a:gd name="connsiteY271" fmla="*/ 648198 h 2962327"/>
                  <a:gd name="connsiteX272" fmla="*/ 2563673 w 3028217"/>
                  <a:gd name="connsiteY272" fmla="*/ 626291 h 2962327"/>
                  <a:gd name="connsiteX273" fmla="*/ 2554148 w 3028217"/>
                  <a:gd name="connsiteY273" fmla="*/ 585333 h 2962327"/>
                  <a:gd name="connsiteX274" fmla="*/ 2572928 w 3028217"/>
                  <a:gd name="connsiteY274" fmla="*/ 573708 h 2962327"/>
                  <a:gd name="connsiteX275" fmla="*/ 2586098 w 3028217"/>
                  <a:gd name="connsiteY275" fmla="*/ 571735 h 2962327"/>
                  <a:gd name="connsiteX276" fmla="*/ 2586726 w 3028217"/>
                  <a:gd name="connsiteY276" fmla="*/ 571671 h 2962327"/>
                  <a:gd name="connsiteX277" fmla="*/ 2624633 w 3028217"/>
                  <a:gd name="connsiteY277" fmla="*/ 568188 h 2962327"/>
                  <a:gd name="connsiteX278" fmla="*/ 2630348 w 3028217"/>
                  <a:gd name="connsiteY278" fmla="*/ 563426 h 2962327"/>
                  <a:gd name="connsiteX279" fmla="*/ 2633206 w 3028217"/>
                  <a:gd name="connsiteY279" fmla="*/ 563426 h 2962327"/>
                  <a:gd name="connsiteX280" fmla="*/ 2626538 w 3028217"/>
                  <a:gd name="connsiteY280" fmla="*/ 563426 h 2962327"/>
                  <a:gd name="connsiteX281" fmla="*/ 2593082 w 3028217"/>
                  <a:gd name="connsiteY281" fmla="*/ 570689 h 2962327"/>
                  <a:gd name="connsiteX282" fmla="*/ 2586098 w 3028217"/>
                  <a:gd name="connsiteY282" fmla="*/ 571735 h 2962327"/>
                  <a:gd name="connsiteX283" fmla="*/ 2574151 w 3028217"/>
                  <a:gd name="connsiteY283" fmla="*/ 572951 h 2962327"/>
                  <a:gd name="connsiteX284" fmla="*/ 2572928 w 3028217"/>
                  <a:gd name="connsiteY284" fmla="*/ 573708 h 2962327"/>
                  <a:gd name="connsiteX285" fmla="*/ 2558911 w 3028217"/>
                  <a:gd name="connsiteY285" fmla="*/ 575808 h 2962327"/>
                  <a:gd name="connsiteX286" fmla="*/ 2506523 w 3028217"/>
                  <a:gd name="connsiteY286" fmla="*/ 541518 h 2962327"/>
                  <a:gd name="connsiteX287" fmla="*/ 2512238 w 3028217"/>
                  <a:gd name="connsiteY287" fmla="*/ 480558 h 2962327"/>
                  <a:gd name="connsiteX288" fmla="*/ 2533193 w 3028217"/>
                  <a:gd name="connsiteY288" fmla="*/ 458651 h 2962327"/>
                  <a:gd name="connsiteX289" fmla="*/ 2534146 w 3028217"/>
                  <a:gd name="connsiteY289" fmla="*/ 440553 h 2962327"/>
                  <a:gd name="connsiteX290" fmla="*/ 2513191 w 3028217"/>
                  <a:gd name="connsiteY290" fmla="*/ 445316 h 2962327"/>
                  <a:gd name="connsiteX291" fmla="*/ 2464613 w 3028217"/>
                  <a:gd name="connsiteY291" fmla="*/ 509133 h 2962327"/>
                  <a:gd name="connsiteX292" fmla="*/ 2467471 w 3028217"/>
                  <a:gd name="connsiteY292" fmla="*/ 551996 h 2962327"/>
                  <a:gd name="connsiteX293" fmla="*/ 2468423 w 3028217"/>
                  <a:gd name="connsiteY293" fmla="*/ 597716 h 2962327"/>
                  <a:gd name="connsiteX294" fmla="*/ 2453183 w 3028217"/>
                  <a:gd name="connsiteY294" fmla="*/ 638673 h 2962327"/>
                  <a:gd name="connsiteX295" fmla="*/ 2423656 w 3028217"/>
                  <a:gd name="connsiteY295" fmla="*/ 676773 h 2962327"/>
                  <a:gd name="connsiteX296" fmla="*/ 2389366 w 3028217"/>
                  <a:gd name="connsiteY296" fmla="*/ 683441 h 2962327"/>
                  <a:gd name="connsiteX297" fmla="*/ 2383651 w 3028217"/>
                  <a:gd name="connsiteY297" fmla="*/ 659628 h 2962327"/>
                  <a:gd name="connsiteX298" fmla="*/ 2367458 w 3028217"/>
                  <a:gd name="connsiteY298" fmla="*/ 627243 h 2962327"/>
                  <a:gd name="connsiteX299" fmla="*/ 2308403 w 3028217"/>
                  <a:gd name="connsiteY299" fmla="*/ 612003 h 2962327"/>
                  <a:gd name="connsiteX300" fmla="*/ 2270303 w 3028217"/>
                  <a:gd name="connsiteY300" fmla="*/ 571046 h 2962327"/>
                  <a:gd name="connsiteX301" fmla="*/ 2260778 w 3028217"/>
                  <a:gd name="connsiteY301" fmla="*/ 543423 h 2962327"/>
                  <a:gd name="connsiteX302" fmla="*/ 2259826 w 3028217"/>
                  <a:gd name="connsiteY302" fmla="*/ 522468 h 2962327"/>
                  <a:gd name="connsiteX303" fmla="*/ 2390318 w 3028217"/>
                  <a:gd name="connsiteY303" fmla="*/ 385308 h 2962327"/>
                  <a:gd name="connsiteX304" fmla="*/ 2416988 w 3028217"/>
                  <a:gd name="connsiteY304" fmla="*/ 357686 h 2962327"/>
                  <a:gd name="connsiteX305" fmla="*/ 2417941 w 3028217"/>
                  <a:gd name="connsiteY305" fmla="*/ 351971 h 2962327"/>
                  <a:gd name="connsiteX306" fmla="*/ 2424608 w 3028217"/>
                  <a:gd name="connsiteY306" fmla="*/ 353876 h 2962327"/>
                  <a:gd name="connsiteX307" fmla="*/ 2452245 w 3028217"/>
                  <a:gd name="connsiteY307" fmla="*/ 336582 h 2962327"/>
                  <a:gd name="connsiteX308" fmla="*/ 2471113 w 3028217"/>
                  <a:gd name="connsiteY308" fmla="*/ 336025 h 2962327"/>
                  <a:gd name="connsiteX309" fmla="*/ 761544 w 3028217"/>
                  <a:gd name="connsiteY309" fmla="*/ 194808 h 2962327"/>
                  <a:gd name="connsiteX310" fmla="*/ 773926 w 3028217"/>
                  <a:gd name="connsiteY310" fmla="*/ 216716 h 2962327"/>
                  <a:gd name="connsiteX311" fmla="*/ 773926 w 3028217"/>
                  <a:gd name="connsiteY311" fmla="*/ 278628 h 2962327"/>
                  <a:gd name="connsiteX312" fmla="*/ 687249 w 3028217"/>
                  <a:gd name="connsiteY312" fmla="*/ 293868 h 2962327"/>
                  <a:gd name="connsiteX313" fmla="*/ 671056 w 3028217"/>
                  <a:gd name="connsiteY313" fmla="*/ 292916 h 2962327"/>
                  <a:gd name="connsiteX314" fmla="*/ 640576 w 3028217"/>
                  <a:gd name="connsiteY314" fmla="*/ 298631 h 2962327"/>
                  <a:gd name="connsiteX315" fmla="*/ 603429 w 3028217"/>
                  <a:gd name="connsiteY315" fmla="*/ 291011 h 2962327"/>
                  <a:gd name="connsiteX316" fmla="*/ 715824 w 3028217"/>
                  <a:gd name="connsiteY316" fmla="*/ 211953 h 2962327"/>
                  <a:gd name="connsiteX317" fmla="*/ 727254 w 3028217"/>
                  <a:gd name="connsiteY317" fmla="*/ 215763 h 2962327"/>
                  <a:gd name="connsiteX318" fmla="*/ 761544 w 3028217"/>
                  <a:gd name="connsiteY318" fmla="*/ 194808 h 2962327"/>
                  <a:gd name="connsiteX319" fmla="*/ 873343 w 3028217"/>
                  <a:gd name="connsiteY319" fmla="*/ 184331 h 2962327"/>
                  <a:gd name="connsiteX320" fmla="*/ 891083 w 3028217"/>
                  <a:gd name="connsiteY320" fmla="*/ 191951 h 2962327"/>
                  <a:gd name="connsiteX321" fmla="*/ 888226 w 3028217"/>
                  <a:gd name="connsiteY321" fmla="*/ 217668 h 2962327"/>
                  <a:gd name="connsiteX322" fmla="*/ 879241 w 3028217"/>
                  <a:gd name="connsiteY322" fmla="*/ 234820 h 2962327"/>
                  <a:gd name="connsiteX323" fmla="*/ 895370 w 3028217"/>
                  <a:gd name="connsiteY323" fmla="*/ 235036 h 2962327"/>
                  <a:gd name="connsiteX324" fmla="*/ 899656 w 3028217"/>
                  <a:gd name="connsiteY324" fmla="*/ 266246 h 2962327"/>
                  <a:gd name="connsiteX325" fmla="*/ 892988 w 3028217"/>
                  <a:gd name="connsiteY325" fmla="*/ 303393 h 2962327"/>
                  <a:gd name="connsiteX326" fmla="*/ 905371 w 3028217"/>
                  <a:gd name="connsiteY326" fmla="*/ 303393 h 2962327"/>
                  <a:gd name="connsiteX327" fmla="*/ 915848 w 3028217"/>
                  <a:gd name="connsiteY327" fmla="*/ 337683 h 2962327"/>
                  <a:gd name="connsiteX328" fmla="*/ 946328 w 3028217"/>
                  <a:gd name="connsiteY328" fmla="*/ 324348 h 2962327"/>
                  <a:gd name="connsiteX329" fmla="*/ 973409 w 3028217"/>
                  <a:gd name="connsiteY329" fmla="*/ 303804 h 2962327"/>
                  <a:gd name="connsiteX330" fmla="*/ 975260 w 3028217"/>
                  <a:gd name="connsiteY330" fmla="*/ 292796 h 2962327"/>
                  <a:gd name="connsiteX331" fmla="*/ 965378 w 3028217"/>
                  <a:gd name="connsiteY331" fmla="*/ 281485 h 2962327"/>
                  <a:gd name="connsiteX332" fmla="*/ 962521 w 3028217"/>
                  <a:gd name="connsiteY332" fmla="*/ 233860 h 2962327"/>
                  <a:gd name="connsiteX333" fmla="*/ 1013956 w 3028217"/>
                  <a:gd name="connsiteY333" fmla="*/ 203380 h 2962327"/>
                  <a:gd name="connsiteX334" fmla="*/ 1028243 w 3028217"/>
                  <a:gd name="connsiteY334" fmla="*/ 200165 h 2962327"/>
                  <a:gd name="connsiteX335" fmla="*/ 1042531 w 3028217"/>
                  <a:gd name="connsiteY335" fmla="*/ 206238 h 2962327"/>
                  <a:gd name="connsiteX336" fmla="*/ 1016813 w 3028217"/>
                  <a:gd name="connsiteY336" fmla="*/ 234813 h 2962327"/>
                  <a:gd name="connsiteX337" fmla="*/ 1075868 w 3028217"/>
                  <a:gd name="connsiteY337" fmla="*/ 204333 h 2962327"/>
                  <a:gd name="connsiteX338" fmla="*/ 1095871 w 3028217"/>
                  <a:gd name="connsiteY338" fmla="*/ 204333 h 2962327"/>
                  <a:gd name="connsiteX339" fmla="*/ 1099681 w 3028217"/>
                  <a:gd name="connsiteY339" fmla="*/ 232908 h 2962327"/>
                  <a:gd name="connsiteX340" fmla="*/ 1133971 w 3028217"/>
                  <a:gd name="connsiteY340" fmla="*/ 231003 h 2962327"/>
                  <a:gd name="connsiteX341" fmla="*/ 1151116 w 3028217"/>
                  <a:gd name="connsiteY341" fmla="*/ 238623 h 2962327"/>
                  <a:gd name="connsiteX342" fmla="*/ 1205408 w 3028217"/>
                  <a:gd name="connsiteY342" fmla="*/ 287200 h 2962327"/>
                  <a:gd name="connsiteX343" fmla="*/ 1198741 w 3028217"/>
                  <a:gd name="connsiteY343" fmla="*/ 334825 h 2962327"/>
                  <a:gd name="connsiteX344" fmla="*/ 1248271 w 3028217"/>
                  <a:gd name="connsiteY344" fmla="*/ 377688 h 2962327"/>
                  <a:gd name="connsiteX345" fmla="*/ 1246366 w 3028217"/>
                  <a:gd name="connsiteY345" fmla="*/ 402453 h 2962327"/>
                  <a:gd name="connsiteX346" fmla="*/ 1187311 w 3028217"/>
                  <a:gd name="connsiteY346" fmla="*/ 402453 h 2962327"/>
                  <a:gd name="connsiteX347" fmla="*/ 1171118 w 3028217"/>
                  <a:gd name="connsiteY347" fmla="*/ 396738 h 2962327"/>
                  <a:gd name="connsiteX348" fmla="*/ 1171118 w 3028217"/>
                  <a:gd name="connsiteY348" fmla="*/ 431028 h 2962327"/>
                  <a:gd name="connsiteX349" fmla="*/ 1151116 w 3028217"/>
                  <a:gd name="connsiteY349" fmla="*/ 479605 h 2962327"/>
                  <a:gd name="connsiteX350" fmla="*/ 1136828 w 3028217"/>
                  <a:gd name="connsiteY350" fmla="*/ 476748 h 2962327"/>
                  <a:gd name="connsiteX351" fmla="*/ 1136828 w 3028217"/>
                  <a:gd name="connsiteY351" fmla="*/ 487225 h 2962327"/>
                  <a:gd name="connsiteX352" fmla="*/ 1118731 w 3028217"/>
                  <a:gd name="connsiteY352" fmla="*/ 497703 h 2962327"/>
                  <a:gd name="connsiteX353" fmla="*/ 1066343 w 3028217"/>
                  <a:gd name="connsiteY353" fmla="*/ 455793 h 2962327"/>
                  <a:gd name="connsiteX354" fmla="*/ 1016813 w 3028217"/>
                  <a:gd name="connsiteY354" fmla="*/ 433885 h 2962327"/>
                  <a:gd name="connsiteX355" fmla="*/ 996811 w 3028217"/>
                  <a:gd name="connsiteY355" fmla="*/ 428170 h 2962327"/>
                  <a:gd name="connsiteX356" fmla="*/ 1013003 w 3028217"/>
                  <a:gd name="connsiteY356" fmla="*/ 411978 h 2962327"/>
                  <a:gd name="connsiteX357" fmla="*/ 1109206 w 3028217"/>
                  <a:gd name="connsiteY357" fmla="*/ 369115 h 2962327"/>
                  <a:gd name="connsiteX358" fmla="*/ 1089203 w 3028217"/>
                  <a:gd name="connsiteY358" fmla="*/ 307203 h 2962327"/>
                  <a:gd name="connsiteX359" fmla="*/ 1077773 w 3028217"/>
                  <a:gd name="connsiteY359" fmla="*/ 291010 h 2962327"/>
                  <a:gd name="connsiteX360" fmla="*/ 1016813 w 3028217"/>
                  <a:gd name="connsiteY360" fmla="*/ 292915 h 2962327"/>
                  <a:gd name="connsiteX361" fmla="*/ 1007169 w 3028217"/>
                  <a:gd name="connsiteY361" fmla="*/ 296011 h 2962327"/>
                  <a:gd name="connsiteX362" fmla="*/ 1007866 w 3028217"/>
                  <a:gd name="connsiteY362" fmla="*/ 302667 h 2962327"/>
                  <a:gd name="connsiteX363" fmla="*/ 1009193 w 3028217"/>
                  <a:gd name="connsiteY363" fmla="*/ 303393 h 2962327"/>
                  <a:gd name="connsiteX364" fmla="*/ 962521 w 3028217"/>
                  <a:gd name="connsiteY364" fmla="*/ 370068 h 2962327"/>
                  <a:gd name="connsiteX365" fmla="*/ 905371 w 3028217"/>
                  <a:gd name="connsiteY365" fmla="*/ 371973 h 2962327"/>
                  <a:gd name="connsiteX366" fmla="*/ 868223 w 3028217"/>
                  <a:gd name="connsiteY366" fmla="*/ 410073 h 2962327"/>
                  <a:gd name="connsiteX367" fmla="*/ 836791 w 3028217"/>
                  <a:gd name="connsiteY367" fmla="*/ 426266 h 2962327"/>
                  <a:gd name="connsiteX368" fmla="*/ 816788 w 3028217"/>
                  <a:gd name="connsiteY368" fmla="*/ 424361 h 2962327"/>
                  <a:gd name="connsiteX369" fmla="*/ 677723 w 3028217"/>
                  <a:gd name="connsiteY369" fmla="*/ 507228 h 2962327"/>
                  <a:gd name="connsiteX370" fmla="*/ 668198 w 3028217"/>
                  <a:gd name="connsiteY370" fmla="*/ 553901 h 2962327"/>
                  <a:gd name="connsiteX371" fmla="*/ 662483 w 3028217"/>
                  <a:gd name="connsiteY371" fmla="*/ 586286 h 2962327"/>
                  <a:gd name="connsiteX372" fmla="*/ 716776 w 3028217"/>
                  <a:gd name="connsiteY372" fmla="*/ 612956 h 2962327"/>
                  <a:gd name="connsiteX373" fmla="*/ 771068 w 3028217"/>
                  <a:gd name="connsiteY373" fmla="*/ 645341 h 2962327"/>
                  <a:gd name="connsiteX374" fmla="*/ 782498 w 3028217"/>
                  <a:gd name="connsiteY374" fmla="*/ 667248 h 2962327"/>
                  <a:gd name="connsiteX375" fmla="*/ 772973 w 3028217"/>
                  <a:gd name="connsiteY375" fmla="*/ 726303 h 2962327"/>
                  <a:gd name="connsiteX376" fmla="*/ 805358 w 3028217"/>
                  <a:gd name="connsiteY376" fmla="*/ 736781 h 2962327"/>
                  <a:gd name="connsiteX377" fmla="*/ 828218 w 3028217"/>
                  <a:gd name="connsiteY377" fmla="*/ 689156 h 2962327"/>
                  <a:gd name="connsiteX378" fmla="*/ 858698 w 3028217"/>
                  <a:gd name="connsiteY378" fmla="*/ 652961 h 2962327"/>
                  <a:gd name="connsiteX379" fmla="*/ 901561 w 3028217"/>
                  <a:gd name="connsiteY379" fmla="*/ 573903 h 2962327"/>
                  <a:gd name="connsiteX380" fmla="*/ 904418 w 3028217"/>
                  <a:gd name="connsiteY380" fmla="*/ 561521 h 2962327"/>
                  <a:gd name="connsiteX381" fmla="*/ 953948 w 3028217"/>
                  <a:gd name="connsiteY381" fmla="*/ 491988 h 2962327"/>
                  <a:gd name="connsiteX382" fmla="*/ 968236 w 3028217"/>
                  <a:gd name="connsiteY382" fmla="*/ 478653 h 2962327"/>
                  <a:gd name="connsiteX383" fmla="*/ 1049198 w 3028217"/>
                  <a:gd name="connsiteY383" fmla="*/ 512943 h 2962327"/>
                  <a:gd name="connsiteX384" fmla="*/ 1063486 w 3028217"/>
                  <a:gd name="connsiteY384" fmla="*/ 539613 h 2962327"/>
                  <a:gd name="connsiteX385" fmla="*/ 1067296 w 3028217"/>
                  <a:gd name="connsiteY385" fmla="*/ 583428 h 2962327"/>
                  <a:gd name="connsiteX386" fmla="*/ 1112063 w 3028217"/>
                  <a:gd name="connsiteY386" fmla="*/ 568188 h 2962327"/>
                  <a:gd name="connsiteX387" fmla="*/ 1146353 w 3028217"/>
                  <a:gd name="connsiteY387" fmla="*/ 580571 h 2962327"/>
                  <a:gd name="connsiteX388" fmla="*/ 1151116 w 3028217"/>
                  <a:gd name="connsiteY388" fmla="*/ 616766 h 2962327"/>
                  <a:gd name="connsiteX389" fmla="*/ 1193026 w 3028217"/>
                  <a:gd name="connsiteY389" fmla="*/ 684393 h 2962327"/>
                  <a:gd name="connsiteX390" fmla="*/ 1182905 w 3028217"/>
                  <a:gd name="connsiteY390" fmla="*/ 697847 h 2962327"/>
                  <a:gd name="connsiteX391" fmla="*/ 1179024 w 3028217"/>
                  <a:gd name="connsiteY391" fmla="*/ 699159 h 2962327"/>
                  <a:gd name="connsiteX392" fmla="*/ 1177845 w 3028217"/>
                  <a:gd name="connsiteY392" fmla="*/ 699023 h 2962327"/>
                  <a:gd name="connsiteX393" fmla="*/ 1166356 w 3028217"/>
                  <a:gd name="connsiteY393" fmla="*/ 703443 h 2962327"/>
                  <a:gd name="connsiteX394" fmla="*/ 1179024 w 3028217"/>
                  <a:gd name="connsiteY394" fmla="*/ 699159 h 2962327"/>
                  <a:gd name="connsiteX395" fmla="*/ 1188263 w 3028217"/>
                  <a:gd name="connsiteY395" fmla="*/ 700229 h 2962327"/>
                  <a:gd name="connsiteX396" fmla="*/ 1207313 w 3028217"/>
                  <a:gd name="connsiteY396" fmla="*/ 712016 h 2962327"/>
                  <a:gd name="connsiteX397" fmla="*/ 1205051 w 3028217"/>
                  <a:gd name="connsiteY397" fmla="*/ 754402 h 2962327"/>
                  <a:gd name="connsiteX398" fmla="*/ 1180854 w 3028217"/>
                  <a:gd name="connsiteY398" fmla="*/ 787924 h 2962327"/>
                  <a:gd name="connsiteX399" fmla="*/ 1187073 w 3028217"/>
                  <a:gd name="connsiteY399" fmla="*/ 807504 h 2962327"/>
                  <a:gd name="connsiteX400" fmla="*/ 1206361 w 3028217"/>
                  <a:gd name="connsiteY400" fmla="*/ 814886 h 2962327"/>
                  <a:gd name="connsiteX401" fmla="*/ 1213981 w 3028217"/>
                  <a:gd name="connsiteY401" fmla="*/ 828221 h 2962327"/>
                  <a:gd name="connsiteX402" fmla="*/ 1172071 w 3028217"/>
                  <a:gd name="connsiteY402" fmla="*/ 862511 h 2962327"/>
                  <a:gd name="connsiteX403" fmla="*/ 1115874 w 3028217"/>
                  <a:gd name="connsiteY403" fmla="*/ 854891 h 2962327"/>
                  <a:gd name="connsiteX404" fmla="*/ 1148259 w 3028217"/>
                  <a:gd name="connsiteY404" fmla="*/ 807266 h 2962327"/>
                  <a:gd name="connsiteX405" fmla="*/ 1173024 w 3028217"/>
                  <a:gd name="connsiteY405" fmla="*/ 780596 h 2962327"/>
                  <a:gd name="connsiteX406" fmla="*/ 1173125 w 3028217"/>
                  <a:gd name="connsiteY406" fmla="*/ 780684 h 2962327"/>
                  <a:gd name="connsiteX407" fmla="*/ 1174333 w 3028217"/>
                  <a:gd name="connsiteY407" fmla="*/ 770475 h 2962327"/>
                  <a:gd name="connsiteX408" fmla="*/ 1163498 w 3028217"/>
                  <a:gd name="connsiteY408" fmla="*/ 767261 h 2962327"/>
                  <a:gd name="connsiteX409" fmla="*/ 1124446 w 3028217"/>
                  <a:gd name="connsiteY409" fmla="*/ 787263 h 2962327"/>
                  <a:gd name="connsiteX410" fmla="*/ 1043483 w 3028217"/>
                  <a:gd name="connsiteY410" fmla="*/ 789168 h 2962327"/>
                  <a:gd name="connsiteX411" fmla="*/ 993953 w 3028217"/>
                  <a:gd name="connsiteY411" fmla="*/ 794883 h 2962327"/>
                  <a:gd name="connsiteX412" fmla="*/ 959663 w 3028217"/>
                  <a:gd name="connsiteY412" fmla="*/ 814886 h 2962327"/>
                  <a:gd name="connsiteX413" fmla="*/ 929183 w 3028217"/>
                  <a:gd name="connsiteY413" fmla="*/ 839651 h 2962327"/>
                  <a:gd name="connsiteX414" fmla="*/ 925100 w 3028217"/>
                  <a:gd name="connsiteY414" fmla="*/ 843462 h 2962327"/>
                  <a:gd name="connsiteX415" fmla="*/ 915848 w 3028217"/>
                  <a:gd name="connsiteY415" fmla="*/ 851081 h 2962327"/>
                  <a:gd name="connsiteX416" fmla="*/ 912991 w 3028217"/>
                  <a:gd name="connsiteY416" fmla="*/ 851081 h 2962327"/>
                  <a:gd name="connsiteX417" fmla="*/ 914896 w 3028217"/>
                  <a:gd name="connsiteY417" fmla="*/ 852986 h 2962327"/>
                  <a:gd name="connsiteX418" fmla="*/ 925100 w 3028217"/>
                  <a:gd name="connsiteY418" fmla="*/ 843462 h 2962327"/>
                  <a:gd name="connsiteX419" fmla="*/ 932041 w 3028217"/>
                  <a:gd name="connsiteY419" fmla="*/ 837746 h 2962327"/>
                  <a:gd name="connsiteX420" fmla="*/ 972998 w 3028217"/>
                  <a:gd name="connsiteY420" fmla="*/ 820601 h 2962327"/>
                  <a:gd name="connsiteX421" fmla="*/ 992048 w 3028217"/>
                  <a:gd name="connsiteY421" fmla="*/ 814886 h 2962327"/>
                  <a:gd name="connsiteX422" fmla="*/ 1023481 w 3028217"/>
                  <a:gd name="connsiteY422" fmla="*/ 819648 h 2962327"/>
                  <a:gd name="connsiteX423" fmla="*/ 1005383 w 3028217"/>
                  <a:gd name="connsiteY423" fmla="*/ 842508 h 2962327"/>
                  <a:gd name="connsiteX424" fmla="*/ 1006336 w 3028217"/>
                  <a:gd name="connsiteY424" fmla="*/ 854891 h 2962327"/>
                  <a:gd name="connsiteX425" fmla="*/ 1005383 w 3028217"/>
                  <a:gd name="connsiteY425" fmla="*/ 889181 h 2962327"/>
                  <a:gd name="connsiteX426" fmla="*/ 984428 w 3028217"/>
                  <a:gd name="connsiteY426" fmla="*/ 910136 h 2962327"/>
                  <a:gd name="connsiteX427" fmla="*/ 952043 w 3028217"/>
                  <a:gd name="connsiteY427" fmla="*/ 916803 h 2962327"/>
                  <a:gd name="connsiteX428" fmla="*/ 899656 w 3028217"/>
                  <a:gd name="connsiteY428" fmla="*/ 938711 h 2962327"/>
                  <a:gd name="connsiteX429" fmla="*/ 855841 w 3028217"/>
                  <a:gd name="connsiteY429" fmla="*/ 985383 h 2962327"/>
                  <a:gd name="connsiteX430" fmla="*/ 831076 w 3028217"/>
                  <a:gd name="connsiteY430" fmla="*/ 1003481 h 2962327"/>
                  <a:gd name="connsiteX431" fmla="*/ 738683 w 3028217"/>
                  <a:gd name="connsiteY431" fmla="*/ 1081586 h 2962327"/>
                  <a:gd name="connsiteX432" fmla="*/ 711061 w 3028217"/>
                  <a:gd name="connsiteY432" fmla="*/ 1115876 h 2962327"/>
                  <a:gd name="connsiteX433" fmla="*/ 666293 w 3028217"/>
                  <a:gd name="connsiteY433" fmla="*/ 1175883 h 2962327"/>
                  <a:gd name="connsiteX434" fmla="*/ 585331 w 3028217"/>
                  <a:gd name="connsiteY434" fmla="*/ 1230176 h 2962327"/>
                  <a:gd name="connsiteX435" fmla="*/ 559613 w 3028217"/>
                  <a:gd name="connsiteY435" fmla="*/ 1297803 h 2962327"/>
                  <a:gd name="connsiteX436" fmla="*/ 557708 w 3028217"/>
                  <a:gd name="connsiteY436" fmla="*/ 1386386 h 2962327"/>
                  <a:gd name="connsiteX437" fmla="*/ 542468 w 3028217"/>
                  <a:gd name="connsiteY437" fmla="*/ 1407341 h 2962327"/>
                  <a:gd name="connsiteX438" fmla="*/ 528181 w 3028217"/>
                  <a:gd name="connsiteY438" fmla="*/ 1387338 h 2962327"/>
                  <a:gd name="connsiteX439" fmla="*/ 519608 w 3028217"/>
                  <a:gd name="connsiteY439" fmla="*/ 1320663 h 2962327"/>
                  <a:gd name="connsiteX440" fmla="*/ 488176 w 3028217"/>
                  <a:gd name="connsiteY440" fmla="*/ 1283516 h 2962327"/>
                  <a:gd name="connsiteX441" fmla="*/ 429121 w 3028217"/>
                  <a:gd name="connsiteY441" fmla="*/ 1267323 h 2962327"/>
                  <a:gd name="connsiteX442" fmla="*/ 409118 w 3028217"/>
                  <a:gd name="connsiteY442" fmla="*/ 1268276 h 2962327"/>
                  <a:gd name="connsiteX443" fmla="*/ 336728 w 3028217"/>
                  <a:gd name="connsiteY443" fmla="*/ 1284468 h 2962327"/>
                  <a:gd name="connsiteX444" fmla="*/ 215761 w 3028217"/>
                  <a:gd name="connsiteY444" fmla="*/ 1373051 h 2962327"/>
                  <a:gd name="connsiteX445" fmla="*/ 189091 w 3028217"/>
                  <a:gd name="connsiteY445" fmla="*/ 1441631 h 2962327"/>
                  <a:gd name="connsiteX446" fmla="*/ 196711 w 3028217"/>
                  <a:gd name="connsiteY446" fmla="*/ 1544501 h 2962327"/>
                  <a:gd name="connsiteX447" fmla="*/ 244336 w 3028217"/>
                  <a:gd name="connsiteY447" fmla="*/ 1573076 h 2962327"/>
                  <a:gd name="connsiteX448" fmla="*/ 320536 w 3028217"/>
                  <a:gd name="connsiteY448" fmla="*/ 1514973 h 2962327"/>
                  <a:gd name="connsiteX449" fmla="*/ 387211 w 3028217"/>
                  <a:gd name="connsiteY449" fmla="*/ 1494971 h 2962327"/>
                  <a:gd name="connsiteX450" fmla="*/ 389116 w 3028217"/>
                  <a:gd name="connsiteY450" fmla="*/ 1515926 h 2962327"/>
                  <a:gd name="connsiteX451" fmla="*/ 340538 w 3028217"/>
                  <a:gd name="connsiteY451" fmla="*/ 1624511 h 2962327"/>
                  <a:gd name="connsiteX452" fmla="*/ 354826 w 3028217"/>
                  <a:gd name="connsiteY452" fmla="*/ 1644513 h 2962327"/>
                  <a:gd name="connsiteX453" fmla="*/ 410071 w 3028217"/>
                  <a:gd name="connsiteY453" fmla="*/ 1645466 h 2962327"/>
                  <a:gd name="connsiteX454" fmla="*/ 439598 w 3028217"/>
                  <a:gd name="connsiteY454" fmla="*/ 1687376 h 2962327"/>
                  <a:gd name="connsiteX455" fmla="*/ 426263 w 3028217"/>
                  <a:gd name="connsiteY455" fmla="*/ 1743573 h 2962327"/>
                  <a:gd name="connsiteX456" fmla="*/ 450076 w 3028217"/>
                  <a:gd name="connsiteY456" fmla="*/ 1813106 h 2962327"/>
                  <a:gd name="connsiteX457" fmla="*/ 499606 w 3028217"/>
                  <a:gd name="connsiteY457" fmla="*/ 1812153 h 2962327"/>
                  <a:gd name="connsiteX458" fmla="*/ 536753 w 3028217"/>
                  <a:gd name="connsiteY458" fmla="*/ 1818821 h 2962327"/>
                  <a:gd name="connsiteX459" fmla="*/ 577711 w 3028217"/>
                  <a:gd name="connsiteY459" fmla="*/ 1813106 h 2962327"/>
                  <a:gd name="connsiteX460" fmla="*/ 661531 w 3028217"/>
                  <a:gd name="connsiteY460" fmla="*/ 1754051 h 2962327"/>
                  <a:gd name="connsiteX461" fmla="*/ 672008 w 3028217"/>
                  <a:gd name="connsiteY461" fmla="*/ 1763576 h 2962327"/>
                  <a:gd name="connsiteX462" fmla="*/ 695821 w 3028217"/>
                  <a:gd name="connsiteY462" fmla="*/ 1768338 h 2962327"/>
                  <a:gd name="connsiteX463" fmla="*/ 741541 w 3028217"/>
                  <a:gd name="connsiteY463" fmla="*/ 1772148 h 2962327"/>
                  <a:gd name="connsiteX464" fmla="*/ 832028 w 3028217"/>
                  <a:gd name="connsiteY464" fmla="*/ 1788341 h 2962327"/>
                  <a:gd name="connsiteX465" fmla="*/ 865366 w 3028217"/>
                  <a:gd name="connsiteY465" fmla="*/ 1796913 h 2962327"/>
                  <a:gd name="connsiteX466" fmla="*/ 910133 w 3028217"/>
                  <a:gd name="connsiteY466" fmla="*/ 1838823 h 2962327"/>
                  <a:gd name="connsiteX467" fmla="*/ 1047293 w 3028217"/>
                  <a:gd name="connsiteY467" fmla="*/ 1918833 h 2962327"/>
                  <a:gd name="connsiteX468" fmla="*/ 1116826 w 3028217"/>
                  <a:gd name="connsiteY468" fmla="*/ 2036943 h 2962327"/>
                  <a:gd name="connsiteX469" fmla="*/ 1106348 w 3028217"/>
                  <a:gd name="connsiteY469" fmla="*/ 2056946 h 2962327"/>
                  <a:gd name="connsiteX470" fmla="*/ 1104443 w 3028217"/>
                  <a:gd name="connsiteY470" fmla="*/ 2099808 h 2962327"/>
                  <a:gd name="connsiteX471" fmla="*/ 1124446 w 3028217"/>
                  <a:gd name="connsiteY471" fmla="*/ 2102666 h 2962327"/>
                  <a:gd name="connsiteX472" fmla="*/ 1193026 w 3028217"/>
                  <a:gd name="connsiteY472" fmla="*/ 2077901 h 2962327"/>
                  <a:gd name="connsiteX473" fmla="*/ 1280656 w 3028217"/>
                  <a:gd name="connsiteY473" fmla="*/ 2123621 h 2962327"/>
                  <a:gd name="connsiteX474" fmla="*/ 1387336 w 3028217"/>
                  <a:gd name="connsiteY474" fmla="*/ 2172198 h 2962327"/>
                  <a:gd name="connsiteX475" fmla="*/ 1434008 w 3028217"/>
                  <a:gd name="connsiteY475" fmla="*/ 2199821 h 2962327"/>
                  <a:gd name="connsiteX476" fmla="*/ 1430198 w 3028217"/>
                  <a:gd name="connsiteY476" fmla="*/ 2282688 h 2962327"/>
                  <a:gd name="connsiteX477" fmla="*/ 1370191 w 3028217"/>
                  <a:gd name="connsiteY477" fmla="*/ 2373176 h 2962327"/>
                  <a:gd name="connsiteX478" fmla="*/ 1358761 w 3028217"/>
                  <a:gd name="connsiteY478" fmla="*/ 2423658 h 2962327"/>
                  <a:gd name="connsiteX479" fmla="*/ 1327328 w 3028217"/>
                  <a:gd name="connsiteY479" fmla="*/ 2600823 h 2962327"/>
                  <a:gd name="connsiteX480" fmla="*/ 1293991 w 3028217"/>
                  <a:gd name="connsiteY480" fmla="*/ 2626541 h 2962327"/>
                  <a:gd name="connsiteX481" fmla="*/ 1218743 w 3028217"/>
                  <a:gd name="connsiteY481" fmla="*/ 2661783 h 2962327"/>
                  <a:gd name="connsiteX482" fmla="*/ 1193026 w 3028217"/>
                  <a:gd name="connsiteY482" fmla="*/ 2710361 h 2962327"/>
                  <a:gd name="connsiteX483" fmla="*/ 1164451 w 3028217"/>
                  <a:gd name="connsiteY483" fmla="*/ 2832281 h 2962327"/>
                  <a:gd name="connsiteX484" fmla="*/ 1122541 w 3028217"/>
                  <a:gd name="connsiteY484" fmla="*/ 2910386 h 2962327"/>
                  <a:gd name="connsiteX485" fmla="*/ 1095871 w 3028217"/>
                  <a:gd name="connsiteY485" fmla="*/ 2929436 h 2962327"/>
                  <a:gd name="connsiteX486" fmla="*/ 1061581 w 3028217"/>
                  <a:gd name="connsiteY486" fmla="*/ 2922768 h 2962327"/>
                  <a:gd name="connsiteX487" fmla="*/ 1047293 w 3028217"/>
                  <a:gd name="connsiteY487" fmla="*/ 2929436 h 2962327"/>
                  <a:gd name="connsiteX488" fmla="*/ 1061581 w 3028217"/>
                  <a:gd name="connsiteY488" fmla="*/ 2956106 h 2962327"/>
                  <a:gd name="connsiteX489" fmla="*/ 1040626 w 3028217"/>
                  <a:gd name="connsiteY489" fmla="*/ 2959916 h 2962327"/>
                  <a:gd name="connsiteX490" fmla="*/ 783451 w 3028217"/>
                  <a:gd name="connsiteY490" fmla="*/ 2850378 h 2962327"/>
                  <a:gd name="connsiteX491" fmla="*/ 752971 w 3028217"/>
                  <a:gd name="connsiteY491" fmla="*/ 2805611 h 2962327"/>
                  <a:gd name="connsiteX492" fmla="*/ 737731 w 3028217"/>
                  <a:gd name="connsiteY492" fmla="*/ 2765606 h 2962327"/>
                  <a:gd name="connsiteX493" fmla="*/ 721538 w 3028217"/>
                  <a:gd name="connsiteY493" fmla="*/ 2564628 h 2962327"/>
                  <a:gd name="connsiteX494" fmla="*/ 670103 w 3028217"/>
                  <a:gd name="connsiteY494" fmla="*/ 2492238 h 2962327"/>
                  <a:gd name="connsiteX495" fmla="*/ 539611 w 3028217"/>
                  <a:gd name="connsiteY495" fmla="*/ 2337933 h 2962327"/>
                  <a:gd name="connsiteX496" fmla="*/ 473888 w 3028217"/>
                  <a:gd name="connsiteY496" fmla="*/ 2221728 h 2962327"/>
                  <a:gd name="connsiteX497" fmla="*/ 468173 w 3028217"/>
                  <a:gd name="connsiteY497" fmla="*/ 2148386 h 2962327"/>
                  <a:gd name="connsiteX498" fmla="*/ 471983 w 3028217"/>
                  <a:gd name="connsiteY498" fmla="*/ 2122668 h 2962327"/>
                  <a:gd name="connsiteX499" fmla="*/ 493891 w 3028217"/>
                  <a:gd name="connsiteY499" fmla="*/ 2021703 h 2962327"/>
                  <a:gd name="connsiteX500" fmla="*/ 538658 w 3028217"/>
                  <a:gd name="connsiteY500" fmla="*/ 1907403 h 2962327"/>
                  <a:gd name="connsiteX501" fmla="*/ 524371 w 3028217"/>
                  <a:gd name="connsiteY501" fmla="*/ 1854063 h 2962327"/>
                  <a:gd name="connsiteX502" fmla="*/ 499606 w 3028217"/>
                  <a:gd name="connsiteY502" fmla="*/ 1853111 h 2962327"/>
                  <a:gd name="connsiteX503" fmla="*/ 459601 w 3028217"/>
                  <a:gd name="connsiteY503" fmla="*/ 1860731 h 2962327"/>
                  <a:gd name="connsiteX504" fmla="*/ 408166 w 3028217"/>
                  <a:gd name="connsiteY504" fmla="*/ 1827393 h 2962327"/>
                  <a:gd name="connsiteX505" fmla="*/ 354826 w 3028217"/>
                  <a:gd name="connsiteY505" fmla="*/ 1742621 h 2962327"/>
                  <a:gd name="connsiteX506" fmla="*/ 322441 w 3028217"/>
                  <a:gd name="connsiteY506" fmla="*/ 1715951 h 2962327"/>
                  <a:gd name="connsiteX507" fmla="*/ 234811 w 3028217"/>
                  <a:gd name="connsiteY507" fmla="*/ 1658801 h 2962327"/>
                  <a:gd name="connsiteX508" fmla="*/ 206236 w 3028217"/>
                  <a:gd name="connsiteY508" fmla="*/ 1644513 h 2962327"/>
                  <a:gd name="connsiteX509" fmla="*/ 116701 w 3028217"/>
                  <a:gd name="connsiteY509" fmla="*/ 1622606 h 2962327"/>
                  <a:gd name="connsiteX510" fmla="*/ 28118 w 3028217"/>
                  <a:gd name="connsiteY510" fmla="*/ 1557836 h 2962327"/>
                  <a:gd name="connsiteX511" fmla="*/ 12878 w 3028217"/>
                  <a:gd name="connsiteY511" fmla="*/ 1499733 h 2962327"/>
                  <a:gd name="connsiteX512" fmla="*/ 10021 w 3028217"/>
                  <a:gd name="connsiteY512" fmla="*/ 1446393 h 2962327"/>
                  <a:gd name="connsiteX513" fmla="*/ 5258 w 3028217"/>
                  <a:gd name="connsiteY513" fmla="*/ 1410198 h 2962327"/>
                  <a:gd name="connsiteX514" fmla="*/ 45263 w 3028217"/>
                  <a:gd name="connsiteY514" fmla="*/ 1105398 h 2962327"/>
                  <a:gd name="connsiteX515" fmla="*/ 304343 w 3028217"/>
                  <a:gd name="connsiteY515" fmla="*/ 581523 h 2962327"/>
                  <a:gd name="connsiteX516" fmla="*/ 548183 w 3028217"/>
                  <a:gd name="connsiteY516" fmla="*/ 329111 h 2962327"/>
                  <a:gd name="connsiteX517" fmla="*/ 617716 w 3028217"/>
                  <a:gd name="connsiteY517" fmla="*/ 317681 h 2962327"/>
                  <a:gd name="connsiteX518" fmla="*/ 631051 w 3028217"/>
                  <a:gd name="connsiteY518" fmla="*/ 309108 h 2962327"/>
                  <a:gd name="connsiteX519" fmla="*/ 692011 w 3028217"/>
                  <a:gd name="connsiteY519" fmla="*/ 299583 h 2962327"/>
                  <a:gd name="connsiteX520" fmla="*/ 756781 w 3028217"/>
                  <a:gd name="connsiteY520" fmla="*/ 316728 h 2962327"/>
                  <a:gd name="connsiteX521" fmla="*/ 780593 w 3028217"/>
                  <a:gd name="connsiteY521" fmla="*/ 315776 h 2962327"/>
                  <a:gd name="connsiteX522" fmla="*/ 797738 w 3028217"/>
                  <a:gd name="connsiteY522" fmla="*/ 314823 h 2962327"/>
                  <a:gd name="connsiteX523" fmla="*/ 831076 w 3028217"/>
                  <a:gd name="connsiteY523" fmla="*/ 316728 h 2962327"/>
                  <a:gd name="connsiteX524" fmla="*/ 841553 w 3028217"/>
                  <a:gd name="connsiteY524" fmla="*/ 277676 h 2962327"/>
                  <a:gd name="connsiteX525" fmla="*/ 852031 w 3028217"/>
                  <a:gd name="connsiteY525" fmla="*/ 259578 h 2962327"/>
                  <a:gd name="connsiteX526" fmla="*/ 867152 w 3028217"/>
                  <a:gd name="connsiteY526" fmla="*/ 248624 h 2962327"/>
                  <a:gd name="connsiteX527" fmla="*/ 876026 w 3028217"/>
                  <a:gd name="connsiteY527" fmla="*/ 238011 h 2962327"/>
                  <a:gd name="connsiteX528" fmla="*/ 858921 w 3028217"/>
                  <a:gd name="connsiteY528" fmla="*/ 241392 h 2962327"/>
                  <a:gd name="connsiteX529" fmla="*/ 821551 w 3028217"/>
                  <a:gd name="connsiteY529" fmla="*/ 210048 h 2962327"/>
                  <a:gd name="connsiteX530" fmla="*/ 857746 w 3028217"/>
                  <a:gd name="connsiteY530" fmla="*/ 190998 h 2962327"/>
                  <a:gd name="connsiteX531" fmla="*/ 873343 w 3028217"/>
                  <a:gd name="connsiteY531" fmla="*/ 184331 h 2962327"/>
                  <a:gd name="connsiteX532" fmla="*/ 798215 w 3028217"/>
                  <a:gd name="connsiteY532" fmla="*/ 181949 h 2962327"/>
                  <a:gd name="connsiteX533" fmla="*/ 805359 w 3028217"/>
                  <a:gd name="connsiteY533" fmla="*/ 187188 h 2962327"/>
                  <a:gd name="connsiteX534" fmla="*/ 795834 w 3028217"/>
                  <a:gd name="connsiteY534" fmla="*/ 196713 h 2962327"/>
                  <a:gd name="connsiteX535" fmla="*/ 788214 w 3028217"/>
                  <a:gd name="connsiteY535" fmla="*/ 182426 h 2962327"/>
                  <a:gd name="connsiteX536" fmla="*/ 798215 w 3028217"/>
                  <a:gd name="connsiteY536" fmla="*/ 181949 h 2962327"/>
                  <a:gd name="connsiteX537" fmla="*/ 938708 w 3028217"/>
                  <a:gd name="connsiteY537" fmla="*/ 121466 h 2962327"/>
                  <a:gd name="connsiteX538" fmla="*/ 952043 w 3028217"/>
                  <a:gd name="connsiteY538" fmla="*/ 141468 h 2962327"/>
                  <a:gd name="connsiteX539" fmla="*/ 951037 w 3028217"/>
                  <a:gd name="connsiteY539" fmla="*/ 142501 h 2962327"/>
                  <a:gd name="connsiteX540" fmla="*/ 953949 w 3028217"/>
                  <a:gd name="connsiteY540" fmla="*/ 140516 h 2962327"/>
                  <a:gd name="connsiteX541" fmla="*/ 952996 w 3028217"/>
                  <a:gd name="connsiteY541" fmla="*/ 148136 h 2962327"/>
                  <a:gd name="connsiteX542" fmla="*/ 952996 w 3028217"/>
                  <a:gd name="connsiteY542" fmla="*/ 169091 h 2962327"/>
                  <a:gd name="connsiteX543" fmla="*/ 944424 w 3028217"/>
                  <a:gd name="connsiteY543" fmla="*/ 159804 h 2962327"/>
                  <a:gd name="connsiteX544" fmla="*/ 933131 w 3028217"/>
                  <a:gd name="connsiteY544" fmla="*/ 154863 h 2962327"/>
                  <a:gd name="connsiteX545" fmla="*/ 931088 w 3028217"/>
                  <a:gd name="connsiteY545" fmla="*/ 155756 h 2962327"/>
                  <a:gd name="connsiteX546" fmla="*/ 930136 w 3028217"/>
                  <a:gd name="connsiteY546" fmla="*/ 155756 h 2962327"/>
                  <a:gd name="connsiteX547" fmla="*/ 918706 w 3028217"/>
                  <a:gd name="connsiteY547" fmla="*/ 144326 h 2962327"/>
                  <a:gd name="connsiteX548" fmla="*/ 931088 w 3028217"/>
                  <a:gd name="connsiteY548" fmla="*/ 122418 h 2962327"/>
                  <a:gd name="connsiteX549" fmla="*/ 938708 w 3028217"/>
                  <a:gd name="connsiteY549" fmla="*/ 121466 h 2962327"/>
                  <a:gd name="connsiteX550" fmla="*/ 925373 w 3028217"/>
                  <a:gd name="connsiteY550" fmla="*/ 107178 h 2962327"/>
                  <a:gd name="connsiteX551" fmla="*/ 938708 w 3028217"/>
                  <a:gd name="connsiteY551" fmla="*/ 121465 h 2962327"/>
                  <a:gd name="connsiteX552" fmla="*/ 935851 w 3028217"/>
                  <a:gd name="connsiteY552" fmla="*/ 121465 h 2962327"/>
                  <a:gd name="connsiteX553" fmla="*/ 932993 w 3028217"/>
                  <a:gd name="connsiteY553" fmla="*/ 121465 h 2962327"/>
                  <a:gd name="connsiteX554" fmla="*/ 901561 w 3028217"/>
                  <a:gd name="connsiteY554" fmla="*/ 123370 h 2962327"/>
                  <a:gd name="connsiteX555" fmla="*/ 925373 w 3028217"/>
                  <a:gd name="connsiteY555" fmla="*/ 107178 h 2962327"/>
                  <a:gd name="connsiteX556" fmla="*/ 1021576 w 3028217"/>
                  <a:gd name="connsiteY556" fmla="*/ 71936 h 2962327"/>
                  <a:gd name="connsiteX557" fmla="*/ 1031101 w 3028217"/>
                  <a:gd name="connsiteY557" fmla="*/ 97653 h 2962327"/>
                  <a:gd name="connsiteX558" fmla="*/ 1000621 w 3028217"/>
                  <a:gd name="connsiteY558" fmla="*/ 92891 h 2962327"/>
                  <a:gd name="connsiteX559" fmla="*/ 1007288 w 3028217"/>
                  <a:gd name="connsiteY559" fmla="*/ 79556 h 2962327"/>
                  <a:gd name="connsiteX560" fmla="*/ 1021576 w 3028217"/>
                  <a:gd name="connsiteY560" fmla="*/ 71936 h 2962327"/>
                  <a:gd name="connsiteX561" fmla="*/ 1113849 w 3028217"/>
                  <a:gd name="connsiteY561" fmla="*/ 40265 h 2962327"/>
                  <a:gd name="connsiteX562" fmla="*/ 1159689 w 3028217"/>
                  <a:gd name="connsiteY562" fmla="*/ 51933 h 2962327"/>
                  <a:gd name="connsiteX563" fmla="*/ 1151116 w 3028217"/>
                  <a:gd name="connsiteY563" fmla="*/ 84318 h 2962327"/>
                  <a:gd name="connsiteX564" fmla="*/ 1111111 w 3028217"/>
                  <a:gd name="connsiteY564" fmla="*/ 92891 h 2962327"/>
                  <a:gd name="connsiteX565" fmla="*/ 1070153 w 3028217"/>
                  <a:gd name="connsiteY565" fmla="*/ 58601 h 2962327"/>
                  <a:gd name="connsiteX566" fmla="*/ 1113849 w 3028217"/>
                  <a:gd name="connsiteY566" fmla="*/ 40265 h 2962327"/>
                  <a:gd name="connsiteX567" fmla="*/ 1400760 w 3028217"/>
                  <a:gd name="connsiteY567" fmla="*/ 96 h 2962327"/>
                  <a:gd name="connsiteX568" fmla="*/ 1476871 w 3028217"/>
                  <a:gd name="connsiteY568" fmla="*/ 5260 h 2962327"/>
                  <a:gd name="connsiteX569" fmla="*/ 1611174 w 3028217"/>
                  <a:gd name="connsiteY569" fmla="*/ 9070 h 2962327"/>
                  <a:gd name="connsiteX570" fmla="*/ 1619746 w 3028217"/>
                  <a:gd name="connsiteY570" fmla="*/ 17643 h 2962327"/>
                  <a:gd name="connsiteX571" fmla="*/ 1646416 w 3028217"/>
                  <a:gd name="connsiteY571" fmla="*/ 28120 h 2962327"/>
                  <a:gd name="connsiteX572" fmla="*/ 1667371 w 3028217"/>
                  <a:gd name="connsiteY572" fmla="*/ 31930 h 2962327"/>
                  <a:gd name="connsiteX573" fmla="*/ 1742261 w 3028217"/>
                  <a:gd name="connsiteY573" fmla="*/ 11690 h 2962327"/>
                  <a:gd name="connsiteX574" fmla="*/ 1820723 w 3028217"/>
                  <a:gd name="connsiteY574" fmla="*/ 30025 h 2962327"/>
                  <a:gd name="connsiteX575" fmla="*/ 1901686 w 3028217"/>
                  <a:gd name="connsiteY575" fmla="*/ 45265 h 2962327"/>
                  <a:gd name="connsiteX576" fmla="*/ 1894066 w 3028217"/>
                  <a:gd name="connsiteY576" fmla="*/ 69078 h 2962327"/>
                  <a:gd name="connsiteX577" fmla="*/ 1955978 w 3028217"/>
                  <a:gd name="connsiteY577" fmla="*/ 55743 h 2962327"/>
                  <a:gd name="connsiteX578" fmla="*/ 1954073 w 3028217"/>
                  <a:gd name="connsiteY578" fmla="*/ 71935 h 2962327"/>
                  <a:gd name="connsiteX579" fmla="*/ 1935976 w 3028217"/>
                  <a:gd name="connsiteY579" fmla="*/ 103368 h 2962327"/>
                  <a:gd name="connsiteX580" fmla="*/ 1949311 w 3028217"/>
                  <a:gd name="connsiteY580" fmla="*/ 161470 h 2962327"/>
                  <a:gd name="connsiteX581" fmla="*/ 1894066 w 3028217"/>
                  <a:gd name="connsiteY581" fmla="*/ 171948 h 2962327"/>
                  <a:gd name="connsiteX582" fmla="*/ 1913116 w 3028217"/>
                  <a:gd name="connsiteY582" fmla="*/ 183378 h 2962327"/>
                  <a:gd name="connsiteX583" fmla="*/ 1907401 w 3028217"/>
                  <a:gd name="connsiteY583" fmla="*/ 196713 h 2962327"/>
                  <a:gd name="connsiteX584" fmla="*/ 1873111 w 3028217"/>
                  <a:gd name="connsiteY584" fmla="*/ 245290 h 2962327"/>
                  <a:gd name="connsiteX585" fmla="*/ 1866443 w 3028217"/>
                  <a:gd name="connsiteY585" fmla="*/ 267198 h 2962327"/>
                  <a:gd name="connsiteX586" fmla="*/ 1851203 w 3028217"/>
                  <a:gd name="connsiteY586" fmla="*/ 270055 h 2962327"/>
                  <a:gd name="connsiteX587" fmla="*/ 1866443 w 3028217"/>
                  <a:gd name="connsiteY587" fmla="*/ 313870 h 2962327"/>
                  <a:gd name="connsiteX588" fmla="*/ 1843583 w 3028217"/>
                  <a:gd name="connsiteY588" fmla="*/ 319585 h 2962327"/>
                  <a:gd name="connsiteX589" fmla="*/ 1819771 w 3028217"/>
                  <a:gd name="connsiteY589" fmla="*/ 300535 h 2962327"/>
                  <a:gd name="connsiteX590" fmla="*/ 1788338 w 3028217"/>
                  <a:gd name="connsiteY590" fmla="*/ 313870 h 2962327"/>
                  <a:gd name="connsiteX591" fmla="*/ 1800721 w 3028217"/>
                  <a:gd name="connsiteY591" fmla="*/ 315775 h 2962327"/>
                  <a:gd name="connsiteX592" fmla="*/ 1823581 w 3028217"/>
                  <a:gd name="connsiteY592" fmla="*/ 314823 h 2962327"/>
                  <a:gd name="connsiteX593" fmla="*/ 1833106 w 3028217"/>
                  <a:gd name="connsiteY593" fmla="*/ 317680 h 2962327"/>
                  <a:gd name="connsiteX594" fmla="*/ 1838821 w 3028217"/>
                  <a:gd name="connsiteY594" fmla="*/ 334825 h 2962327"/>
                  <a:gd name="connsiteX595" fmla="*/ 1715948 w 3028217"/>
                  <a:gd name="connsiteY595" fmla="*/ 370068 h 2962327"/>
                  <a:gd name="connsiteX596" fmla="*/ 1691183 w 3028217"/>
                  <a:gd name="connsiteY596" fmla="*/ 379593 h 2962327"/>
                  <a:gd name="connsiteX597" fmla="*/ 1586408 w 3028217"/>
                  <a:gd name="connsiteY597" fmla="*/ 430075 h 2962327"/>
                  <a:gd name="connsiteX598" fmla="*/ 1542593 w 3028217"/>
                  <a:gd name="connsiteY598" fmla="*/ 468175 h 2962327"/>
                  <a:gd name="connsiteX599" fmla="*/ 1480681 w 3028217"/>
                  <a:gd name="connsiteY599" fmla="*/ 555805 h 2962327"/>
                  <a:gd name="connsiteX600" fmla="*/ 1462583 w 3028217"/>
                  <a:gd name="connsiteY600" fmla="*/ 562473 h 2962327"/>
                  <a:gd name="connsiteX601" fmla="*/ 1385431 w 3028217"/>
                  <a:gd name="connsiteY601" fmla="*/ 462460 h 2962327"/>
                  <a:gd name="connsiteX602" fmla="*/ 1379716 w 3028217"/>
                  <a:gd name="connsiteY602" fmla="*/ 398643 h 2962327"/>
                  <a:gd name="connsiteX603" fmla="*/ 1441628 w 3028217"/>
                  <a:gd name="connsiteY603" fmla="*/ 335778 h 2962327"/>
                  <a:gd name="connsiteX604" fmla="*/ 1449248 w 3028217"/>
                  <a:gd name="connsiteY604" fmla="*/ 321490 h 2962327"/>
                  <a:gd name="connsiteX605" fmla="*/ 1461631 w 3028217"/>
                  <a:gd name="connsiteY605" fmla="*/ 300535 h 2962327"/>
                  <a:gd name="connsiteX606" fmla="*/ 1412101 w 3028217"/>
                  <a:gd name="connsiteY606" fmla="*/ 280533 h 2962327"/>
                  <a:gd name="connsiteX607" fmla="*/ 1434961 w 3028217"/>
                  <a:gd name="connsiteY607" fmla="*/ 215763 h 2962327"/>
                  <a:gd name="connsiteX608" fmla="*/ 1371143 w 3028217"/>
                  <a:gd name="connsiteY608" fmla="*/ 160518 h 2962327"/>
                  <a:gd name="connsiteX609" fmla="*/ 1331138 w 3028217"/>
                  <a:gd name="connsiteY609" fmla="*/ 162423 h 2962327"/>
                  <a:gd name="connsiteX610" fmla="*/ 1303516 w 3028217"/>
                  <a:gd name="connsiteY610" fmla="*/ 150040 h 2962327"/>
                  <a:gd name="connsiteX611" fmla="*/ 1313993 w 3028217"/>
                  <a:gd name="connsiteY611" fmla="*/ 130038 h 2962327"/>
                  <a:gd name="connsiteX612" fmla="*/ 1313041 w 3028217"/>
                  <a:gd name="connsiteY612" fmla="*/ 121465 h 2962327"/>
                  <a:gd name="connsiteX613" fmla="*/ 1323518 w 3028217"/>
                  <a:gd name="connsiteY613" fmla="*/ 96700 h 2962327"/>
                  <a:gd name="connsiteX614" fmla="*/ 1387336 w 3028217"/>
                  <a:gd name="connsiteY614" fmla="*/ 88128 h 2962327"/>
                  <a:gd name="connsiteX615" fmla="*/ 1394003 w 3028217"/>
                  <a:gd name="connsiteY615" fmla="*/ 68125 h 2962327"/>
                  <a:gd name="connsiteX616" fmla="*/ 1445438 w 3028217"/>
                  <a:gd name="connsiteY616" fmla="*/ 41455 h 2962327"/>
                  <a:gd name="connsiteX617" fmla="*/ 1471104 w 3028217"/>
                  <a:gd name="connsiteY617" fmla="*/ 35589 h 2962327"/>
                  <a:gd name="connsiteX618" fmla="*/ 1469608 w 3028217"/>
                  <a:gd name="connsiteY618" fmla="*/ 35026 h 2962327"/>
                  <a:gd name="connsiteX619" fmla="*/ 1456869 w 3028217"/>
                  <a:gd name="connsiteY619" fmla="*/ 34788 h 2962327"/>
                  <a:gd name="connsiteX620" fmla="*/ 1365429 w 3028217"/>
                  <a:gd name="connsiteY620" fmla="*/ 60505 h 2962327"/>
                  <a:gd name="connsiteX621" fmla="*/ 1208266 w 3028217"/>
                  <a:gd name="connsiteY621" fmla="*/ 122418 h 2962327"/>
                  <a:gd name="connsiteX622" fmla="*/ 1175881 w 3028217"/>
                  <a:gd name="connsiteY622" fmla="*/ 122418 h 2962327"/>
                  <a:gd name="connsiteX623" fmla="*/ 1187311 w 3028217"/>
                  <a:gd name="connsiteY623" fmla="*/ 142420 h 2962327"/>
                  <a:gd name="connsiteX624" fmla="*/ 1180644 w 3028217"/>
                  <a:gd name="connsiteY624" fmla="*/ 149088 h 2962327"/>
                  <a:gd name="connsiteX625" fmla="*/ 1158647 w 3028217"/>
                  <a:gd name="connsiteY625" fmla="*/ 153642 h 2962327"/>
                  <a:gd name="connsiteX626" fmla="*/ 1143520 w 3028217"/>
                  <a:gd name="connsiteY626" fmla="*/ 152466 h 2962327"/>
                  <a:gd name="connsiteX627" fmla="*/ 1148259 w 3028217"/>
                  <a:gd name="connsiteY627" fmla="*/ 153731 h 2962327"/>
                  <a:gd name="connsiteX628" fmla="*/ 1152069 w 3028217"/>
                  <a:gd name="connsiteY628" fmla="*/ 175758 h 2962327"/>
                  <a:gd name="connsiteX629" fmla="*/ 1029196 w 3028217"/>
                  <a:gd name="connsiteY629" fmla="*/ 182425 h 2962327"/>
                  <a:gd name="connsiteX630" fmla="*/ 1006336 w 3028217"/>
                  <a:gd name="connsiteY630" fmla="*/ 148135 h 2962327"/>
                  <a:gd name="connsiteX631" fmla="*/ 995859 w 3028217"/>
                  <a:gd name="connsiteY631" fmla="*/ 134800 h 2962327"/>
                  <a:gd name="connsiteX632" fmla="*/ 987286 w 3028217"/>
                  <a:gd name="connsiteY632" fmla="*/ 114798 h 2962327"/>
                  <a:gd name="connsiteX633" fmla="*/ 1049199 w 3028217"/>
                  <a:gd name="connsiteY633" fmla="*/ 134800 h 2962327"/>
                  <a:gd name="connsiteX634" fmla="*/ 1064439 w 3028217"/>
                  <a:gd name="connsiteY634" fmla="*/ 149088 h 2962327"/>
                  <a:gd name="connsiteX635" fmla="*/ 1095871 w 3028217"/>
                  <a:gd name="connsiteY635" fmla="*/ 149326 h 2962327"/>
                  <a:gd name="connsiteX636" fmla="*/ 1106484 w 3028217"/>
                  <a:gd name="connsiteY636" fmla="*/ 148924 h 2962327"/>
                  <a:gd name="connsiteX637" fmla="*/ 1093014 w 3028217"/>
                  <a:gd name="connsiteY637" fmla="*/ 149088 h 2962327"/>
                  <a:gd name="connsiteX638" fmla="*/ 1062534 w 3028217"/>
                  <a:gd name="connsiteY638" fmla="*/ 131943 h 2962327"/>
                  <a:gd name="connsiteX639" fmla="*/ 1133971 w 3028217"/>
                  <a:gd name="connsiteY639" fmla="*/ 110988 h 2962327"/>
                  <a:gd name="connsiteX640" fmla="*/ 1158736 w 3028217"/>
                  <a:gd name="connsiteY640" fmla="*/ 88128 h 2962327"/>
                  <a:gd name="connsiteX641" fmla="*/ 1173024 w 3028217"/>
                  <a:gd name="connsiteY641" fmla="*/ 73840 h 2962327"/>
                  <a:gd name="connsiteX642" fmla="*/ 1214934 w 3028217"/>
                  <a:gd name="connsiteY642" fmla="*/ 54790 h 2962327"/>
                  <a:gd name="connsiteX643" fmla="*/ 1275894 w 3028217"/>
                  <a:gd name="connsiteY643" fmla="*/ 44313 h 2962327"/>
                  <a:gd name="connsiteX644" fmla="*/ 1211124 w 3028217"/>
                  <a:gd name="connsiteY644" fmla="*/ 51933 h 2962327"/>
                  <a:gd name="connsiteX645" fmla="*/ 1174929 w 3028217"/>
                  <a:gd name="connsiteY645" fmla="*/ 39550 h 2962327"/>
                  <a:gd name="connsiteX646" fmla="*/ 1174929 w 3028217"/>
                  <a:gd name="connsiteY646" fmla="*/ 26215 h 2962327"/>
                  <a:gd name="connsiteX647" fmla="*/ 1400760 w 3028217"/>
                  <a:gd name="connsiteY647" fmla="*/ 96 h 296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</a:cxnLst>
                <a:rect l="l" t="t" r="r" b="b"/>
                <a:pathLst>
                  <a:path w="3028217" h="2962327">
                    <a:moveTo>
                      <a:pt x="2863236" y="2049564"/>
                    </a:moveTo>
                    <a:cubicBezTo>
                      <a:pt x="2854902" y="2049564"/>
                      <a:pt x="2847996" y="2053612"/>
                      <a:pt x="2844662" y="2065518"/>
                    </a:cubicBezTo>
                    <a:cubicBezTo>
                      <a:pt x="2840852" y="2080758"/>
                      <a:pt x="2821802" y="2104571"/>
                      <a:pt x="2847519" y="2116953"/>
                    </a:cubicBezTo>
                    <a:cubicBezTo>
                      <a:pt x="2878000" y="2131241"/>
                      <a:pt x="2877047" y="2098856"/>
                      <a:pt x="2887525" y="2084568"/>
                    </a:cubicBezTo>
                    <a:cubicBezTo>
                      <a:pt x="2888477" y="2083616"/>
                      <a:pt x="2889430" y="2080758"/>
                      <a:pt x="2890382" y="2078853"/>
                    </a:cubicBezTo>
                    <a:cubicBezTo>
                      <a:pt x="2895144" y="2071233"/>
                      <a:pt x="2896097" y="2064566"/>
                      <a:pt x="2890382" y="2057898"/>
                    </a:cubicBezTo>
                    <a:cubicBezTo>
                      <a:pt x="2881334" y="2053612"/>
                      <a:pt x="2871571" y="2049564"/>
                      <a:pt x="2863236" y="2049564"/>
                    </a:cubicBezTo>
                    <a:close/>
                    <a:moveTo>
                      <a:pt x="2453184" y="1703568"/>
                    </a:moveTo>
                    <a:cubicBezTo>
                      <a:pt x="2446516" y="1700711"/>
                      <a:pt x="2442706" y="1708331"/>
                      <a:pt x="2444611" y="1714046"/>
                    </a:cubicBezTo>
                    <a:cubicBezTo>
                      <a:pt x="2448421" y="1725476"/>
                      <a:pt x="2452231" y="1738811"/>
                      <a:pt x="2467471" y="1740716"/>
                    </a:cubicBezTo>
                    <a:cubicBezTo>
                      <a:pt x="2475091" y="1741668"/>
                      <a:pt x="2480806" y="1736906"/>
                      <a:pt x="2482711" y="1728333"/>
                    </a:cubicBezTo>
                    <a:cubicBezTo>
                      <a:pt x="2473186" y="1720713"/>
                      <a:pt x="2463661" y="1710236"/>
                      <a:pt x="2453184" y="1703568"/>
                    </a:cubicBezTo>
                    <a:close/>
                    <a:moveTo>
                      <a:pt x="802501" y="1583553"/>
                    </a:moveTo>
                    <a:cubicBezTo>
                      <a:pt x="805359" y="1585458"/>
                      <a:pt x="811074" y="1586410"/>
                      <a:pt x="812026" y="1589268"/>
                    </a:cubicBezTo>
                    <a:cubicBezTo>
                      <a:pt x="814884" y="1596888"/>
                      <a:pt x="807264" y="1597840"/>
                      <a:pt x="802501" y="1599745"/>
                    </a:cubicBezTo>
                    <a:cubicBezTo>
                      <a:pt x="797739" y="1601650"/>
                      <a:pt x="792976" y="1598793"/>
                      <a:pt x="792024" y="1594030"/>
                    </a:cubicBezTo>
                    <a:cubicBezTo>
                      <a:pt x="788214" y="1586410"/>
                      <a:pt x="794881" y="1585458"/>
                      <a:pt x="802501" y="1583553"/>
                    </a:cubicBezTo>
                    <a:close/>
                    <a:moveTo>
                      <a:pt x="573901" y="1577838"/>
                    </a:moveTo>
                    <a:cubicBezTo>
                      <a:pt x="581521" y="1579743"/>
                      <a:pt x="588189" y="1582600"/>
                      <a:pt x="592951" y="1589268"/>
                    </a:cubicBezTo>
                    <a:cubicBezTo>
                      <a:pt x="592951" y="1594982"/>
                      <a:pt x="589141" y="1596888"/>
                      <a:pt x="584379" y="1596888"/>
                    </a:cubicBezTo>
                    <a:cubicBezTo>
                      <a:pt x="575806" y="1597840"/>
                      <a:pt x="568186" y="1595935"/>
                      <a:pt x="565329" y="1587363"/>
                    </a:cubicBezTo>
                    <a:cubicBezTo>
                      <a:pt x="562471" y="1580695"/>
                      <a:pt x="568186" y="1576885"/>
                      <a:pt x="573901" y="1577838"/>
                    </a:cubicBezTo>
                    <a:close/>
                    <a:moveTo>
                      <a:pt x="698678" y="1550216"/>
                    </a:moveTo>
                    <a:cubicBezTo>
                      <a:pt x="729158" y="1545453"/>
                      <a:pt x="746303" y="1560693"/>
                      <a:pt x="763448" y="1592126"/>
                    </a:cubicBezTo>
                    <a:cubicBezTo>
                      <a:pt x="731063" y="1576886"/>
                      <a:pt x="706298" y="1611176"/>
                      <a:pt x="678676" y="1592126"/>
                    </a:cubicBezTo>
                    <a:cubicBezTo>
                      <a:pt x="675818" y="1573076"/>
                      <a:pt x="667246" y="1551168"/>
                      <a:pt x="698678" y="1550216"/>
                    </a:cubicBezTo>
                    <a:close/>
                    <a:moveTo>
                      <a:pt x="492939" y="1460681"/>
                    </a:moveTo>
                    <a:cubicBezTo>
                      <a:pt x="518656" y="1456871"/>
                      <a:pt x="541516" y="1464491"/>
                      <a:pt x="562471" y="1479731"/>
                    </a:cubicBezTo>
                    <a:cubicBezTo>
                      <a:pt x="590094" y="1499733"/>
                      <a:pt x="618669" y="1515926"/>
                      <a:pt x="646291" y="1537833"/>
                    </a:cubicBezTo>
                    <a:cubicBezTo>
                      <a:pt x="620574" y="1545453"/>
                      <a:pt x="593904" y="1560693"/>
                      <a:pt x="577711" y="1525451"/>
                    </a:cubicBezTo>
                    <a:cubicBezTo>
                      <a:pt x="567234" y="1503543"/>
                      <a:pt x="541516" y="1503543"/>
                      <a:pt x="527229" y="1487351"/>
                    </a:cubicBezTo>
                    <a:lnTo>
                      <a:pt x="525032" y="1486533"/>
                    </a:lnTo>
                    <a:lnTo>
                      <a:pt x="527229" y="1488303"/>
                    </a:lnTo>
                    <a:cubicBezTo>
                      <a:pt x="502464" y="1486398"/>
                      <a:pt x="475794" y="1465443"/>
                      <a:pt x="451029" y="1494971"/>
                    </a:cubicBezTo>
                    <a:cubicBezTo>
                      <a:pt x="453886" y="1467348"/>
                      <a:pt x="471984" y="1461633"/>
                      <a:pt x="492939" y="1460681"/>
                    </a:cubicBezTo>
                    <a:close/>
                    <a:moveTo>
                      <a:pt x="592475" y="1413889"/>
                    </a:moveTo>
                    <a:cubicBezTo>
                      <a:pt x="594380" y="1414008"/>
                      <a:pt x="596285" y="1414485"/>
                      <a:pt x="596761" y="1414961"/>
                    </a:cubicBezTo>
                    <a:cubicBezTo>
                      <a:pt x="605334" y="1423533"/>
                      <a:pt x="603428" y="1433058"/>
                      <a:pt x="595809" y="1447346"/>
                    </a:cubicBezTo>
                    <a:cubicBezTo>
                      <a:pt x="589141" y="1434011"/>
                      <a:pt x="579616" y="1426391"/>
                      <a:pt x="588189" y="1414961"/>
                    </a:cubicBezTo>
                    <a:cubicBezTo>
                      <a:pt x="588665" y="1414009"/>
                      <a:pt x="590570" y="1413770"/>
                      <a:pt x="592475" y="1413889"/>
                    </a:cubicBezTo>
                    <a:close/>
                    <a:moveTo>
                      <a:pt x="2633206" y="1174931"/>
                    </a:moveTo>
                    <a:cubicBezTo>
                      <a:pt x="2646541" y="1176836"/>
                      <a:pt x="2659876" y="1178741"/>
                      <a:pt x="2673211" y="1180646"/>
                    </a:cubicBezTo>
                    <a:cubicBezTo>
                      <a:pt x="2657018" y="1197791"/>
                      <a:pt x="2645588" y="1186361"/>
                      <a:pt x="2633206" y="1174931"/>
                    </a:cubicBezTo>
                    <a:close/>
                    <a:moveTo>
                      <a:pt x="2477948" y="1095873"/>
                    </a:moveTo>
                    <a:cubicBezTo>
                      <a:pt x="2477948" y="1101588"/>
                      <a:pt x="2478901" y="1106350"/>
                      <a:pt x="2484616" y="1110160"/>
                    </a:cubicBezTo>
                    <a:cubicBezTo>
                      <a:pt x="2478901" y="1119685"/>
                      <a:pt x="2464613" y="1121590"/>
                      <a:pt x="2464613" y="1135878"/>
                    </a:cubicBezTo>
                    <a:cubicBezTo>
                      <a:pt x="2464613" y="1153023"/>
                      <a:pt x="2454136" y="1151118"/>
                      <a:pt x="2444611" y="1144450"/>
                    </a:cubicBezTo>
                    <a:cubicBezTo>
                      <a:pt x="2434133" y="1136830"/>
                      <a:pt x="2413178" y="1133020"/>
                      <a:pt x="2415083" y="1119685"/>
                    </a:cubicBezTo>
                    <a:cubicBezTo>
                      <a:pt x="2417941" y="1101588"/>
                      <a:pt x="2436038" y="1116828"/>
                      <a:pt x="2446516" y="1114923"/>
                    </a:cubicBezTo>
                    <a:cubicBezTo>
                      <a:pt x="2458898" y="1112065"/>
                      <a:pt x="2470329" y="1106350"/>
                      <a:pt x="2477948" y="1095873"/>
                    </a:cubicBezTo>
                    <a:close/>
                    <a:moveTo>
                      <a:pt x="2344599" y="1039676"/>
                    </a:moveTo>
                    <a:cubicBezTo>
                      <a:pt x="2358886" y="1039676"/>
                      <a:pt x="2352219" y="1056821"/>
                      <a:pt x="2355076" y="1066346"/>
                    </a:cubicBezTo>
                    <a:cubicBezTo>
                      <a:pt x="2354124" y="1077776"/>
                      <a:pt x="2356981" y="1093016"/>
                      <a:pt x="2341741" y="1092063"/>
                    </a:cubicBezTo>
                    <a:cubicBezTo>
                      <a:pt x="2328406" y="1091111"/>
                      <a:pt x="2329359" y="1075871"/>
                      <a:pt x="2328406" y="1065393"/>
                    </a:cubicBezTo>
                    <a:cubicBezTo>
                      <a:pt x="2327454" y="1053011"/>
                      <a:pt x="2331264" y="1039676"/>
                      <a:pt x="2344599" y="1039676"/>
                    </a:cubicBezTo>
                    <a:close/>
                    <a:moveTo>
                      <a:pt x="699631" y="966334"/>
                    </a:moveTo>
                    <a:cubicBezTo>
                      <a:pt x="671056" y="960619"/>
                      <a:pt x="648196" y="971096"/>
                      <a:pt x="616764" y="992051"/>
                    </a:cubicBezTo>
                    <a:cubicBezTo>
                      <a:pt x="652959" y="990146"/>
                      <a:pt x="677724" y="983478"/>
                      <a:pt x="699631" y="966334"/>
                    </a:cubicBezTo>
                    <a:close/>
                    <a:moveTo>
                      <a:pt x="2786559" y="938711"/>
                    </a:moveTo>
                    <a:cubicBezTo>
                      <a:pt x="2796084" y="944426"/>
                      <a:pt x="2804656" y="939663"/>
                      <a:pt x="2814181" y="938711"/>
                    </a:cubicBezTo>
                    <a:cubicBezTo>
                      <a:pt x="2814181" y="940616"/>
                      <a:pt x="2814181" y="943473"/>
                      <a:pt x="2814181" y="945378"/>
                    </a:cubicBezTo>
                    <a:cubicBezTo>
                      <a:pt x="2803704" y="949188"/>
                      <a:pt x="2791321" y="959666"/>
                      <a:pt x="2786559" y="938711"/>
                    </a:cubicBezTo>
                    <a:close/>
                    <a:moveTo>
                      <a:pt x="737731" y="935019"/>
                    </a:moveTo>
                    <a:cubicBezTo>
                      <a:pt x="726540" y="936091"/>
                      <a:pt x="714872" y="940139"/>
                      <a:pt x="702489" y="951093"/>
                    </a:cubicBezTo>
                    <a:cubicBezTo>
                      <a:pt x="731064" y="951093"/>
                      <a:pt x="753924" y="958713"/>
                      <a:pt x="770116" y="936805"/>
                    </a:cubicBezTo>
                    <a:cubicBezTo>
                      <a:pt x="759639" y="935853"/>
                      <a:pt x="748923" y="933948"/>
                      <a:pt x="737731" y="935019"/>
                    </a:cubicBezTo>
                    <a:close/>
                    <a:moveTo>
                      <a:pt x="619383" y="880251"/>
                    </a:moveTo>
                    <a:cubicBezTo>
                      <a:pt x="616526" y="879417"/>
                      <a:pt x="612477" y="880608"/>
                      <a:pt x="608191" y="882513"/>
                    </a:cubicBezTo>
                    <a:cubicBezTo>
                      <a:pt x="589141" y="887276"/>
                      <a:pt x="539611" y="951093"/>
                      <a:pt x="541516" y="968238"/>
                    </a:cubicBezTo>
                    <a:cubicBezTo>
                      <a:pt x="543421" y="979668"/>
                      <a:pt x="550089" y="980621"/>
                      <a:pt x="558661" y="975858"/>
                    </a:cubicBezTo>
                    <a:cubicBezTo>
                      <a:pt x="569139" y="970143"/>
                      <a:pt x="576759" y="960618"/>
                      <a:pt x="578664" y="949188"/>
                    </a:cubicBezTo>
                    <a:cubicBezTo>
                      <a:pt x="582474" y="920613"/>
                      <a:pt x="601524" y="904421"/>
                      <a:pt x="623431" y="890133"/>
                    </a:cubicBezTo>
                    <a:cubicBezTo>
                      <a:pt x="623907" y="883942"/>
                      <a:pt x="622241" y="881084"/>
                      <a:pt x="619383" y="880251"/>
                    </a:cubicBezTo>
                    <a:close/>
                    <a:moveTo>
                      <a:pt x="659626" y="872036"/>
                    </a:moveTo>
                    <a:cubicBezTo>
                      <a:pt x="653911" y="870131"/>
                      <a:pt x="645339" y="876798"/>
                      <a:pt x="647244" y="879656"/>
                    </a:cubicBezTo>
                    <a:cubicBezTo>
                      <a:pt x="657721" y="901563"/>
                      <a:pt x="632956" y="928233"/>
                      <a:pt x="657721" y="950141"/>
                    </a:cubicBezTo>
                    <a:cubicBezTo>
                      <a:pt x="667246" y="936806"/>
                      <a:pt x="676771" y="926328"/>
                      <a:pt x="683439" y="913946"/>
                    </a:cubicBezTo>
                    <a:cubicBezTo>
                      <a:pt x="691059" y="897753"/>
                      <a:pt x="704394" y="924423"/>
                      <a:pt x="711061" y="910136"/>
                    </a:cubicBezTo>
                    <a:cubicBezTo>
                      <a:pt x="713919" y="903468"/>
                      <a:pt x="713919" y="896801"/>
                      <a:pt x="709156" y="891086"/>
                    </a:cubicBezTo>
                    <a:cubicBezTo>
                      <a:pt x="696774" y="875846"/>
                      <a:pt x="676771" y="876798"/>
                      <a:pt x="659626" y="872036"/>
                    </a:cubicBezTo>
                    <a:close/>
                    <a:moveTo>
                      <a:pt x="620410" y="803828"/>
                    </a:moveTo>
                    <a:cubicBezTo>
                      <a:pt x="614918" y="803575"/>
                      <a:pt x="609144" y="804646"/>
                      <a:pt x="603429" y="807266"/>
                    </a:cubicBezTo>
                    <a:cubicBezTo>
                      <a:pt x="579616" y="817743"/>
                      <a:pt x="555804" y="830126"/>
                      <a:pt x="532944" y="841556"/>
                    </a:cubicBezTo>
                    <a:cubicBezTo>
                      <a:pt x="530086" y="850128"/>
                      <a:pt x="536754" y="852033"/>
                      <a:pt x="541516" y="855843"/>
                    </a:cubicBezTo>
                    <a:cubicBezTo>
                      <a:pt x="561519" y="852986"/>
                      <a:pt x="579616" y="838698"/>
                      <a:pt x="602476" y="859653"/>
                    </a:cubicBezTo>
                    <a:cubicBezTo>
                      <a:pt x="617716" y="874893"/>
                      <a:pt x="654864" y="853938"/>
                      <a:pt x="652959" y="835841"/>
                    </a:cubicBezTo>
                    <a:cubicBezTo>
                      <a:pt x="650815" y="817267"/>
                      <a:pt x="636885" y="804587"/>
                      <a:pt x="620410" y="803828"/>
                    </a:cubicBezTo>
                    <a:close/>
                    <a:moveTo>
                      <a:pt x="2051228" y="690108"/>
                    </a:moveTo>
                    <a:cubicBezTo>
                      <a:pt x="2066468" y="695823"/>
                      <a:pt x="2079803" y="697728"/>
                      <a:pt x="2074088" y="722493"/>
                    </a:cubicBezTo>
                    <a:cubicBezTo>
                      <a:pt x="2066468" y="753925"/>
                      <a:pt x="2053133" y="773928"/>
                      <a:pt x="2021701" y="782500"/>
                    </a:cubicBezTo>
                    <a:cubicBezTo>
                      <a:pt x="2009318" y="785358"/>
                      <a:pt x="1997888" y="785358"/>
                      <a:pt x="2000746" y="772023"/>
                    </a:cubicBezTo>
                    <a:cubicBezTo>
                      <a:pt x="2006461" y="745353"/>
                      <a:pt x="2008366" y="714873"/>
                      <a:pt x="2036941" y="698680"/>
                    </a:cubicBezTo>
                    <a:cubicBezTo>
                      <a:pt x="2040751" y="694870"/>
                      <a:pt x="2045513" y="692965"/>
                      <a:pt x="2051228" y="690108"/>
                    </a:cubicBezTo>
                    <a:close/>
                    <a:moveTo>
                      <a:pt x="2111236" y="608669"/>
                    </a:moveTo>
                    <a:cubicBezTo>
                      <a:pt x="2115046" y="609621"/>
                      <a:pt x="2116951" y="613431"/>
                      <a:pt x="2113141" y="623433"/>
                    </a:cubicBezTo>
                    <a:cubicBezTo>
                      <a:pt x="2113141" y="624385"/>
                      <a:pt x="2112189" y="625338"/>
                      <a:pt x="2111236" y="626290"/>
                    </a:cubicBezTo>
                    <a:cubicBezTo>
                      <a:pt x="2147431" y="643435"/>
                      <a:pt x="2126476" y="692013"/>
                      <a:pt x="2159814" y="711063"/>
                    </a:cubicBezTo>
                    <a:cubicBezTo>
                      <a:pt x="2178864" y="721540"/>
                      <a:pt x="2174101" y="752020"/>
                      <a:pt x="2199819" y="758688"/>
                    </a:cubicBezTo>
                    <a:cubicBezTo>
                      <a:pt x="2206486" y="760593"/>
                      <a:pt x="2189341" y="798693"/>
                      <a:pt x="2176959" y="800598"/>
                    </a:cubicBezTo>
                    <a:cubicBezTo>
                      <a:pt x="2149336" y="805360"/>
                      <a:pt x="2120761" y="810123"/>
                      <a:pt x="2092186" y="814885"/>
                    </a:cubicBezTo>
                    <a:cubicBezTo>
                      <a:pt x="2089329" y="799645"/>
                      <a:pt x="2128381" y="789168"/>
                      <a:pt x="2092186" y="777738"/>
                    </a:cubicBezTo>
                    <a:cubicBezTo>
                      <a:pt x="2098854" y="765355"/>
                      <a:pt x="2098854" y="749163"/>
                      <a:pt x="2111236" y="740590"/>
                    </a:cubicBezTo>
                    <a:cubicBezTo>
                      <a:pt x="2127429" y="729160"/>
                      <a:pt x="2118856" y="712015"/>
                      <a:pt x="2110284" y="710110"/>
                    </a:cubicBezTo>
                    <a:cubicBezTo>
                      <a:pt x="2086471" y="705348"/>
                      <a:pt x="2087424" y="682488"/>
                      <a:pt x="2076946" y="669153"/>
                    </a:cubicBezTo>
                    <a:cubicBezTo>
                      <a:pt x="2062659" y="651055"/>
                      <a:pt x="2076946" y="617718"/>
                      <a:pt x="2097901" y="611050"/>
                    </a:cubicBezTo>
                    <a:cubicBezTo>
                      <a:pt x="2101711" y="609621"/>
                      <a:pt x="2107426" y="607716"/>
                      <a:pt x="2111236" y="608669"/>
                    </a:cubicBezTo>
                    <a:close/>
                    <a:moveTo>
                      <a:pt x="927279" y="479605"/>
                    </a:moveTo>
                    <a:cubicBezTo>
                      <a:pt x="932041" y="477700"/>
                      <a:pt x="935851" y="480558"/>
                      <a:pt x="933946" y="486273"/>
                    </a:cubicBezTo>
                    <a:cubicBezTo>
                      <a:pt x="932041" y="490083"/>
                      <a:pt x="929184" y="492941"/>
                      <a:pt x="929184" y="493893"/>
                    </a:cubicBezTo>
                    <a:cubicBezTo>
                      <a:pt x="919659" y="493893"/>
                      <a:pt x="917754" y="491035"/>
                      <a:pt x="919659" y="488178"/>
                    </a:cubicBezTo>
                    <a:cubicBezTo>
                      <a:pt x="921564" y="484368"/>
                      <a:pt x="924421" y="480558"/>
                      <a:pt x="927279" y="479605"/>
                    </a:cubicBezTo>
                    <a:close/>
                    <a:moveTo>
                      <a:pt x="1938089" y="417931"/>
                    </a:moveTo>
                    <a:cubicBezTo>
                      <a:pt x="1948537" y="420431"/>
                      <a:pt x="1955503" y="431504"/>
                      <a:pt x="1959789" y="441505"/>
                    </a:cubicBezTo>
                    <a:cubicBezTo>
                      <a:pt x="1967409" y="457698"/>
                      <a:pt x="1952169" y="461508"/>
                      <a:pt x="1940739" y="466270"/>
                    </a:cubicBezTo>
                    <a:cubicBezTo>
                      <a:pt x="1909306" y="478653"/>
                      <a:pt x="1880731" y="501513"/>
                      <a:pt x="1842631" y="480558"/>
                    </a:cubicBezTo>
                    <a:cubicBezTo>
                      <a:pt x="1829296" y="472938"/>
                      <a:pt x="1832154" y="467223"/>
                      <a:pt x="1832154" y="458650"/>
                    </a:cubicBezTo>
                    <a:cubicBezTo>
                      <a:pt x="1828344" y="450078"/>
                      <a:pt x="1835964" y="442458"/>
                      <a:pt x="1833106" y="431980"/>
                    </a:cubicBezTo>
                    <a:cubicBezTo>
                      <a:pt x="1828344" y="420550"/>
                      <a:pt x="1835011" y="416740"/>
                      <a:pt x="1845489" y="423408"/>
                    </a:cubicBezTo>
                    <a:cubicBezTo>
                      <a:pt x="1847394" y="430075"/>
                      <a:pt x="1849299" y="439600"/>
                      <a:pt x="1857871" y="432933"/>
                    </a:cubicBezTo>
                    <a:cubicBezTo>
                      <a:pt x="1878826" y="418645"/>
                      <a:pt x="1903591" y="426265"/>
                      <a:pt x="1926451" y="418645"/>
                    </a:cubicBezTo>
                    <a:cubicBezTo>
                      <a:pt x="1930737" y="417216"/>
                      <a:pt x="1934607" y="417097"/>
                      <a:pt x="1938089" y="417931"/>
                    </a:cubicBezTo>
                    <a:close/>
                    <a:moveTo>
                      <a:pt x="904419" y="389118"/>
                    </a:moveTo>
                    <a:cubicBezTo>
                      <a:pt x="915849" y="404358"/>
                      <a:pt x="928231" y="418646"/>
                      <a:pt x="938709" y="433886"/>
                    </a:cubicBezTo>
                    <a:cubicBezTo>
                      <a:pt x="940614" y="436743"/>
                      <a:pt x="940614" y="441505"/>
                      <a:pt x="942519" y="446268"/>
                    </a:cubicBezTo>
                    <a:cubicBezTo>
                      <a:pt x="938709" y="447221"/>
                      <a:pt x="932041" y="450078"/>
                      <a:pt x="931089" y="449125"/>
                    </a:cubicBezTo>
                    <a:cubicBezTo>
                      <a:pt x="912991" y="426266"/>
                      <a:pt x="896799" y="440553"/>
                      <a:pt x="878701" y="449125"/>
                    </a:cubicBezTo>
                    <a:cubicBezTo>
                      <a:pt x="871081" y="452936"/>
                      <a:pt x="863461" y="446268"/>
                      <a:pt x="856794" y="443411"/>
                    </a:cubicBezTo>
                    <a:cubicBezTo>
                      <a:pt x="835839" y="424361"/>
                      <a:pt x="864414" y="422455"/>
                      <a:pt x="867271" y="412930"/>
                    </a:cubicBezTo>
                    <a:cubicBezTo>
                      <a:pt x="878701" y="402453"/>
                      <a:pt x="887274" y="388166"/>
                      <a:pt x="904419" y="389118"/>
                    </a:cubicBezTo>
                    <a:close/>
                    <a:moveTo>
                      <a:pt x="1062534" y="340541"/>
                    </a:moveTo>
                    <a:cubicBezTo>
                      <a:pt x="1073011" y="340541"/>
                      <a:pt x="1082536" y="340541"/>
                      <a:pt x="1083489" y="353876"/>
                    </a:cubicBezTo>
                    <a:cubicBezTo>
                      <a:pt x="1073964" y="356733"/>
                      <a:pt x="1066344" y="373878"/>
                      <a:pt x="1053961" y="360543"/>
                    </a:cubicBezTo>
                    <a:cubicBezTo>
                      <a:pt x="1045389" y="351018"/>
                      <a:pt x="1054914" y="345303"/>
                      <a:pt x="1062534" y="340541"/>
                    </a:cubicBezTo>
                    <a:close/>
                    <a:moveTo>
                      <a:pt x="2471113" y="336025"/>
                    </a:moveTo>
                    <a:cubicBezTo>
                      <a:pt x="2489315" y="339763"/>
                      <a:pt x="2505689" y="355066"/>
                      <a:pt x="2521763" y="370068"/>
                    </a:cubicBezTo>
                    <a:cubicBezTo>
                      <a:pt x="2652256" y="491988"/>
                      <a:pt x="2764651" y="627243"/>
                      <a:pt x="2848471" y="785358"/>
                    </a:cubicBezTo>
                    <a:cubicBezTo>
                      <a:pt x="2875141" y="835841"/>
                      <a:pt x="2898953" y="887276"/>
                      <a:pt x="2920861" y="940616"/>
                    </a:cubicBezTo>
                    <a:cubicBezTo>
                      <a:pt x="2925623" y="952046"/>
                      <a:pt x="2938006" y="963476"/>
                      <a:pt x="2926576" y="977763"/>
                    </a:cubicBezTo>
                    <a:cubicBezTo>
                      <a:pt x="2893238" y="978716"/>
                      <a:pt x="2872283" y="955856"/>
                      <a:pt x="2847518" y="938711"/>
                    </a:cubicBezTo>
                    <a:cubicBezTo>
                      <a:pt x="2844661" y="919661"/>
                      <a:pt x="2858948" y="906326"/>
                      <a:pt x="2864663" y="890133"/>
                    </a:cubicBezTo>
                    <a:cubicBezTo>
                      <a:pt x="2846566" y="892991"/>
                      <a:pt x="2829421" y="903468"/>
                      <a:pt x="2810371" y="908231"/>
                    </a:cubicBezTo>
                    <a:cubicBezTo>
                      <a:pt x="2792273" y="911088"/>
                      <a:pt x="2774176" y="912041"/>
                      <a:pt x="2757031" y="904421"/>
                    </a:cubicBezTo>
                    <a:cubicBezTo>
                      <a:pt x="2741791" y="897753"/>
                      <a:pt x="2733218" y="902516"/>
                      <a:pt x="2728456" y="916803"/>
                    </a:cubicBezTo>
                    <a:cubicBezTo>
                      <a:pt x="2724646" y="935853"/>
                      <a:pt x="2713216" y="952998"/>
                      <a:pt x="2707501" y="971096"/>
                    </a:cubicBezTo>
                    <a:cubicBezTo>
                      <a:pt x="2702738" y="984431"/>
                      <a:pt x="2699881" y="997766"/>
                      <a:pt x="2706548" y="1011101"/>
                    </a:cubicBezTo>
                    <a:cubicBezTo>
                      <a:pt x="2712263" y="1021578"/>
                      <a:pt x="2722741" y="1031103"/>
                      <a:pt x="2712263" y="1044438"/>
                    </a:cubicBezTo>
                    <a:cubicBezTo>
                      <a:pt x="2722979" y="1032294"/>
                      <a:pt x="2735302" y="1023900"/>
                      <a:pt x="2750438" y="1026892"/>
                    </a:cubicBezTo>
                    <a:lnTo>
                      <a:pt x="2757317" y="1029909"/>
                    </a:lnTo>
                    <a:lnTo>
                      <a:pt x="2760842" y="1028246"/>
                    </a:lnTo>
                    <a:cubicBezTo>
                      <a:pt x="2768462" y="1021578"/>
                      <a:pt x="2775130" y="1013006"/>
                      <a:pt x="2785607" y="1010148"/>
                    </a:cubicBezTo>
                    <a:cubicBezTo>
                      <a:pt x="2791798" y="1008243"/>
                      <a:pt x="2798228" y="1006814"/>
                      <a:pt x="2804538" y="1006457"/>
                    </a:cubicBezTo>
                    <a:cubicBezTo>
                      <a:pt x="2810848" y="1006100"/>
                      <a:pt x="2817040" y="1006814"/>
                      <a:pt x="2822755" y="1009196"/>
                    </a:cubicBezTo>
                    <a:cubicBezTo>
                      <a:pt x="2859902" y="1023483"/>
                      <a:pt x="2898955" y="1027293"/>
                      <a:pt x="2938959" y="1031103"/>
                    </a:cubicBezTo>
                    <a:cubicBezTo>
                      <a:pt x="2955152" y="1033008"/>
                      <a:pt x="2957057" y="1047296"/>
                      <a:pt x="2959915" y="1058726"/>
                    </a:cubicBezTo>
                    <a:cubicBezTo>
                      <a:pt x="2990394" y="1159691"/>
                      <a:pt x="3010397" y="1262561"/>
                      <a:pt x="3021827" y="1368288"/>
                    </a:cubicBezTo>
                    <a:cubicBezTo>
                      <a:pt x="3029447" y="1433058"/>
                      <a:pt x="3025637" y="1497828"/>
                      <a:pt x="3027542" y="1562598"/>
                    </a:cubicBezTo>
                    <a:cubicBezTo>
                      <a:pt x="3027542" y="1573076"/>
                      <a:pt x="3031352" y="1585458"/>
                      <a:pt x="3020874" y="1594983"/>
                    </a:cubicBezTo>
                    <a:cubicBezTo>
                      <a:pt x="2992299" y="1573076"/>
                      <a:pt x="2963724" y="1551168"/>
                      <a:pt x="2958009" y="1512116"/>
                    </a:cubicBezTo>
                    <a:cubicBezTo>
                      <a:pt x="2954199" y="1483541"/>
                      <a:pt x="2933244" y="1467348"/>
                      <a:pt x="2918005" y="1446393"/>
                    </a:cubicBezTo>
                    <a:cubicBezTo>
                      <a:pt x="2898955" y="1421628"/>
                      <a:pt x="2888477" y="1390196"/>
                      <a:pt x="2860855" y="1371146"/>
                    </a:cubicBezTo>
                    <a:cubicBezTo>
                      <a:pt x="2846567" y="1368288"/>
                      <a:pt x="2836089" y="1359716"/>
                      <a:pt x="2831327" y="1343523"/>
                    </a:cubicBezTo>
                    <a:cubicBezTo>
                      <a:pt x="2835137" y="1360668"/>
                      <a:pt x="2849424" y="1368288"/>
                      <a:pt x="2856092" y="1380671"/>
                    </a:cubicBezTo>
                    <a:cubicBezTo>
                      <a:pt x="2882762" y="1424486"/>
                      <a:pt x="2896097" y="1474968"/>
                      <a:pt x="2930387" y="1514021"/>
                    </a:cubicBezTo>
                    <a:cubicBezTo>
                      <a:pt x="2938007" y="1522593"/>
                      <a:pt x="2938959" y="1534976"/>
                      <a:pt x="2939912" y="1546406"/>
                    </a:cubicBezTo>
                    <a:cubicBezTo>
                      <a:pt x="2941817" y="1566408"/>
                      <a:pt x="2950390" y="1582601"/>
                      <a:pt x="2962772" y="1597841"/>
                    </a:cubicBezTo>
                    <a:cubicBezTo>
                      <a:pt x="2983727" y="1622606"/>
                      <a:pt x="2993252" y="1652133"/>
                      <a:pt x="2999919" y="1683566"/>
                    </a:cubicBezTo>
                    <a:cubicBezTo>
                      <a:pt x="3023732" y="1698806"/>
                      <a:pt x="3015159" y="1721666"/>
                      <a:pt x="3012302" y="1740716"/>
                    </a:cubicBezTo>
                    <a:cubicBezTo>
                      <a:pt x="2988490" y="1885496"/>
                      <a:pt x="2951342" y="2026466"/>
                      <a:pt x="2886572" y="2158864"/>
                    </a:cubicBezTo>
                    <a:cubicBezTo>
                      <a:pt x="2872284" y="2188391"/>
                      <a:pt x="2858949" y="2218871"/>
                      <a:pt x="2841805" y="2246493"/>
                    </a:cubicBezTo>
                    <a:cubicBezTo>
                      <a:pt x="2837042" y="2255066"/>
                      <a:pt x="2835137" y="2266496"/>
                      <a:pt x="2821802" y="2266496"/>
                    </a:cubicBezTo>
                    <a:cubicBezTo>
                      <a:pt x="2812277" y="2260781"/>
                      <a:pt x="2812277" y="2249351"/>
                      <a:pt x="2808467" y="2240778"/>
                    </a:cubicBezTo>
                    <a:cubicBezTo>
                      <a:pt x="2794180" y="2222681"/>
                      <a:pt x="2796084" y="2198868"/>
                      <a:pt x="2785607" y="2172198"/>
                    </a:cubicBezTo>
                    <a:cubicBezTo>
                      <a:pt x="2795132" y="2196011"/>
                      <a:pt x="2791322" y="2217918"/>
                      <a:pt x="2805609" y="2234111"/>
                    </a:cubicBezTo>
                    <a:cubicBezTo>
                      <a:pt x="2812277" y="2246493"/>
                      <a:pt x="2811324" y="2261733"/>
                      <a:pt x="2821802" y="2273164"/>
                    </a:cubicBezTo>
                    <a:cubicBezTo>
                      <a:pt x="2795132" y="2339839"/>
                      <a:pt x="2750364" y="2394131"/>
                      <a:pt x="2708455" y="2451281"/>
                    </a:cubicBezTo>
                    <a:cubicBezTo>
                      <a:pt x="2661782" y="2514146"/>
                      <a:pt x="2606537" y="2568439"/>
                      <a:pt x="2551292" y="2622731"/>
                    </a:cubicBezTo>
                    <a:cubicBezTo>
                      <a:pt x="2527480" y="2646543"/>
                      <a:pt x="2502714" y="2666546"/>
                      <a:pt x="2476997" y="2687501"/>
                    </a:cubicBezTo>
                    <a:cubicBezTo>
                      <a:pt x="2465567" y="2677976"/>
                      <a:pt x="2476997" y="2661783"/>
                      <a:pt x="2463662" y="2655116"/>
                    </a:cubicBezTo>
                    <a:cubicBezTo>
                      <a:pt x="2469377" y="2608443"/>
                      <a:pt x="2446517" y="2570343"/>
                      <a:pt x="2425562" y="2533196"/>
                    </a:cubicBezTo>
                    <a:cubicBezTo>
                      <a:pt x="2392224" y="2475093"/>
                      <a:pt x="2414132" y="2424611"/>
                      <a:pt x="2439849" y="2375081"/>
                    </a:cubicBezTo>
                    <a:cubicBezTo>
                      <a:pt x="2453184" y="2349364"/>
                      <a:pt x="2458899" y="2330314"/>
                      <a:pt x="2449374" y="2301739"/>
                    </a:cubicBezTo>
                    <a:cubicBezTo>
                      <a:pt x="2439849" y="2272211"/>
                      <a:pt x="2442707" y="2240778"/>
                      <a:pt x="2430324" y="2210298"/>
                    </a:cubicBezTo>
                    <a:cubicBezTo>
                      <a:pt x="2420799" y="2187439"/>
                      <a:pt x="2416989" y="2160768"/>
                      <a:pt x="2396987" y="2144576"/>
                    </a:cubicBezTo>
                    <a:cubicBezTo>
                      <a:pt x="2352219" y="2107428"/>
                      <a:pt x="2357934" y="2060756"/>
                      <a:pt x="2370317" y="2012178"/>
                    </a:cubicBezTo>
                    <a:cubicBezTo>
                      <a:pt x="2372222" y="2005511"/>
                      <a:pt x="2374127" y="1998843"/>
                      <a:pt x="2374127" y="1992176"/>
                    </a:cubicBezTo>
                    <a:cubicBezTo>
                      <a:pt x="2376984" y="1954076"/>
                      <a:pt x="2356982" y="1935978"/>
                      <a:pt x="2319834" y="1944551"/>
                    </a:cubicBezTo>
                    <a:cubicBezTo>
                      <a:pt x="2303642" y="1948361"/>
                      <a:pt x="2292212" y="1948361"/>
                      <a:pt x="2282687" y="1931216"/>
                    </a:cubicBezTo>
                    <a:cubicBezTo>
                      <a:pt x="2263637" y="1897878"/>
                      <a:pt x="2235062" y="1889306"/>
                      <a:pt x="2200772" y="1905498"/>
                    </a:cubicBezTo>
                    <a:cubicBezTo>
                      <a:pt x="2186484" y="1912166"/>
                      <a:pt x="2171244" y="1918833"/>
                      <a:pt x="2157909" y="1926453"/>
                    </a:cubicBezTo>
                    <a:cubicBezTo>
                      <a:pt x="2140764" y="1935978"/>
                      <a:pt x="2124572" y="1938836"/>
                      <a:pt x="2106474" y="1931216"/>
                    </a:cubicBezTo>
                    <a:cubicBezTo>
                      <a:pt x="2083614" y="1921691"/>
                      <a:pt x="2059802" y="1925501"/>
                      <a:pt x="2040752" y="1937883"/>
                    </a:cubicBezTo>
                    <a:cubicBezTo>
                      <a:pt x="2012177" y="1956933"/>
                      <a:pt x="1991222" y="1941693"/>
                      <a:pt x="1974077" y="1924548"/>
                    </a:cubicBezTo>
                    <a:cubicBezTo>
                      <a:pt x="1956932" y="1907403"/>
                      <a:pt x="1938834" y="1892163"/>
                      <a:pt x="1919784" y="1877876"/>
                    </a:cubicBezTo>
                    <a:cubicBezTo>
                      <a:pt x="1909307" y="1870256"/>
                      <a:pt x="1899782" y="1861683"/>
                      <a:pt x="1896924" y="1849301"/>
                    </a:cubicBezTo>
                    <a:cubicBezTo>
                      <a:pt x="1889304" y="1812153"/>
                      <a:pt x="1862634" y="1789293"/>
                      <a:pt x="1839774" y="1762623"/>
                    </a:cubicBezTo>
                    <a:cubicBezTo>
                      <a:pt x="1827392" y="1748336"/>
                      <a:pt x="1815962" y="1694043"/>
                      <a:pt x="1822629" y="1676898"/>
                    </a:cubicBezTo>
                    <a:cubicBezTo>
                      <a:pt x="1840727" y="1632131"/>
                      <a:pt x="1846442" y="1585458"/>
                      <a:pt x="1829297" y="1537833"/>
                    </a:cubicBezTo>
                    <a:cubicBezTo>
                      <a:pt x="1826439" y="1530213"/>
                      <a:pt x="1823582" y="1522593"/>
                      <a:pt x="1828344" y="1514973"/>
                    </a:cubicBezTo>
                    <a:cubicBezTo>
                      <a:pt x="1854062" y="1466396"/>
                      <a:pt x="1875017" y="1416866"/>
                      <a:pt x="1909307" y="1373051"/>
                    </a:cubicBezTo>
                    <a:cubicBezTo>
                      <a:pt x="1915022" y="1366383"/>
                      <a:pt x="1923594" y="1365431"/>
                      <a:pt x="1929309" y="1361621"/>
                    </a:cubicBezTo>
                    <a:cubicBezTo>
                      <a:pt x="1954074" y="1345428"/>
                      <a:pt x="1976934" y="1330188"/>
                      <a:pt x="1977887" y="1293041"/>
                    </a:cubicBezTo>
                    <a:cubicBezTo>
                      <a:pt x="1978839" y="1267323"/>
                      <a:pt x="1992174" y="1239701"/>
                      <a:pt x="2019797" y="1227318"/>
                    </a:cubicBezTo>
                    <a:cubicBezTo>
                      <a:pt x="2040752" y="1217793"/>
                      <a:pt x="2050277" y="1201601"/>
                      <a:pt x="2051229" y="1178741"/>
                    </a:cubicBezTo>
                    <a:cubicBezTo>
                      <a:pt x="2058849" y="1162548"/>
                      <a:pt x="2071232" y="1167311"/>
                      <a:pt x="2083614" y="1172073"/>
                    </a:cubicBezTo>
                    <a:cubicBezTo>
                      <a:pt x="2111237" y="1181598"/>
                      <a:pt x="2136002" y="1178741"/>
                      <a:pt x="2161719" y="1162548"/>
                    </a:cubicBezTo>
                    <a:cubicBezTo>
                      <a:pt x="2193152" y="1142546"/>
                      <a:pt x="2229347" y="1134926"/>
                      <a:pt x="2266494" y="1136831"/>
                    </a:cubicBezTo>
                    <a:cubicBezTo>
                      <a:pt x="2288402" y="1137783"/>
                      <a:pt x="2310309" y="1137783"/>
                      <a:pt x="2331264" y="1133021"/>
                    </a:cubicBezTo>
                    <a:cubicBezTo>
                      <a:pt x="2370317" y="1123496"/>
                      <a:pt x="2397939" y="1138736"/>
                      <a:pt x="2387462" y="1197791"/>
                    </a:cubicBezTo>
                    <a:cubicBezTo>
                      <a:pt x="2384604" y="1213983"/>
                      <a:pt x="2384604" y="1228271"/>
                      <a:pt x="2400797" y="1229223"/>
                    </a:cubicBezTo>
                    <a:cubicBezTo>
                      <a:pt x="2447469" y="1231128"/>
                      <a:pt x="2477949" y="1266371"/>
                      <a:pt x="2517002" y="1283516"/>
                    </a:cubicBezTo>
                    <a:cubicBezTo>
                      <a:pt x="2538909" y="1293041"/>
                      <a:pt x="2550339" y="1296851"/>
                      <a:pt x="2556055" y="1266371"/>
                    </a:cubicBezTo>
                    <a:cubicBezTo>
                      <a:pt x="2561769" y="1236843"/>
                      <a:pt x="2589392" y="1227318"/>
                      <a:pt x="2617967" y="1241606"/>
                    </a:cubicBezTo>
                    <a:cubicBezTo>
                      <a:pt x="2644637" y="1254941"/>
                      <a:pt x="2673212" y="1262561"/>
                      <a:pt x="2701787" y="1271133"/>
                    </a:cubicBezTo>
                    <a:cubicBezTo>
                      <a:pt x="2743697" y="1283516"/>
                      <a:pt x="2782749" y="1259703"/>
                      <a:pt x="2823707" y="1270181"/>
                    </a:cubicBezTo>
                    <a:cubicBezTo>
                      <a:pt x="2833232" y="1272086"/>
                      <a:pt x="2840852" y="1262561"/>
                      <a:pt x="2842757" y="1253988"/>
                    </a:cubicBezTo>
                    <a:cubicBezTo>
                      <a:pt x="2847519" y="1233033"/>
                      <a:pt x="2856092" y="1212078"/>
                      <a:pt x="2857997" y="1191123"/>
                    </a:cubicBezTo>
                    <a:cubicBezTo>
                      <a:pt x="2861807" y="1157786"/>
                      <a:pt x="2857044" y="1154928"/>
                      <a:pt x="2824659" y="1163501"/>
                    </a:cubicBezTo>
                    <a:cubicBezTo>
                      <a:pt x="2807514" y="1168263"/>
                      <a:pt x="2793227" y="1167311"/>
                      <a:pt x="2781797" y="1153023"/>
                    </a:cubicBezTo>
                    <a:lnTo>
                      <a:pt x="2778142" y="1149005"/>
                    </a:lnTo>
                    <a:lnTo>
                      <a:pt x="2758579" y="1157637"/>
                    </a:lnTo>
                    <a:cubicBezTo>
                      <a:pt x="2730182" y="1164691"/>
                      <a:pt x="2706072" y="1153261"/>
                      <a:pt x="2684641" y="1122543"/>
                    </a:cubicBezTo>
                    <a:cubicBezTo>
                      <a:pt x="2676068" y="1110161"/>
                      <a:pt x="2672258" y="1095873"/>
                      <a:pt x="2664638" y="1083491"/>
                    </a:cubicBezTo>
                    <a:cubicBezTo>
                      <a:pt x="2658923" y="1073966"/>
                      <a:pt x="2664638" y="1054916"/>
                      <a:pt x="2646541" y="1054916"/>
                    </a:cubicBezTo>
                    <a:cubicBezTo>
                      <a:pt x="2631301" y="1055868"/>
                      <a:pt x="2616061" y="1061583"/>
                      <a:pt x="2610346" y="1080633"/>
                    </a:cubicBezTo>
                    <a:lnTo>
                      <a:pt x="2609202" y="1082346"/>
                    </a:lnTo>
                    <a:lnTo>
                      <a:pt x="2613204" y="1086348"/>
                    </a:lnTo>
                    <a:cubicBezTo>
                      <a:pt x="2619871" y="1093968"/>
                      <a:pt x="2626539" y="1101588"/>
                      <a:pt x="2632254" y="1108255"/>
                    </a:cubicBezTo>
                    <a:cubicBezTo>
                      <a:pt x="2619871" y="1117780"/>
                      <a:pt x="2617014" y="1133020"/>
                      <a:pt x="2609394" y="1145403"/>
                    </a:cubicBezTo>
                    <a:cubicBezTo>
                      <a:pt x="2602726" y="1154928"/>
                      <a:pt x="2586534" y="1142545"/>
                      <a:pt x="2584629" y="1132068"/>
                    </a:cubicBezTo>
                    <a:cubicBezTo>
                      <a:pt x="2581771" y="1117780"/>
                      <a:pt x="2574151" y="1106350"/>
                      <a:pt x="2566055" y="1095397"/>
                    </a:cubicBezTo>
                    <a:lnTo>
                      <a:pt x="2558490" y="1083461"/>
                    </a:lnTo>
                    <a:lnTo>
                      <a:pt x="2545576" y="1071108"/>
                    </a:lnTo>
                    <a:cubicBezTo>
                      <a:pt x="2541766" y="1068251"/>
                      <a:pt x="2537003" y="1065393"/>
                      <a:pt x="2536051" y="1061583"/>
                    </a:cubicBezTo>
                    <a:cubicBezTo>
                      <a:pt x="2522716" y="1003481"/>
                      <a:pt x="2462708" y="991098"/>
                      <a:pt x="2429371" y="952046"/>
                    </a:cubicBezTo>
                    <a:cubicBezTo>
                      <a:pt x="2426513" y="949188"/>
                      <a:pt x="2421751" y="947283"/>
                      <a:pt x="2417941" y="944426"/>
                    </a:cubicBezTo>
                    <a:cubicBezTo>
                      <a:pt x="2416036" y="943473"/>
                      <a:pt x="2413178" y="943473"/>
                      <a:pt x="2407463" y="947283"/>
                    </a:cubicBezTo>
                    <a:cubicBezTo>
                      <a:pt x="2425561" y="973001"/>
                      <a:pt x="2440801" y="998718"/>
                      <a:pt x="2469376" y="1014911"/>
                    </a:cubicBezTo>
                    <a:cubicBezTo>
                      <a:pt x="2483663" y="1023483"/>
                      <a:pt x="2500808" y="1028246"/>
                      <a:pt x="2509381" y="1044438"/>
                    </a:cubicBezTo>
                    <a:cubicBezTo>
                      <a:pt x="2510333" y="1049201"/>
                      <a:pt x="2508428" y="1053963"/>
                      <a:pt x="2504618" y="1057773"/>
                    </a:cubicBezTo>
                    <a:cubicBezTo>
                      <a:pt x="2500808" y="1066346"/>
                      <a:pt x="2479853" y="1059678"/>
                      <a:pt x="2488426" y="1077776"/>
                    </a:cubicBezTo>
                    <a:cubicBezTo>
                      <a:pt x="2485568" y="1082538"/>
                      <a:pt x="2481758" y="1084443"/>
                      <a:pt x="2476996" y="1084443"/>
                    </a:cubicBezTo>
                    <a:cubicBezTo>
                      <a:pt x="2437943" y="1050153"/>
                      <a:pt x="2385556" y="1032056"/>
                      <a:pt x="2356028" y="985383"/>
                    </a:cubicBezTo>
                    <a:cubicBezTo>
                      <a:pt x="2346503" y="970143"/>
                      <a:pt x="2333168" y="968238"/>
                      <a:pt x="2317928" y="978716"/>
                    </a:cubicBezTo>
                    <a:cubicBezTo>
                      <a:pt x="2310308" y="984431"/>
                      <a:pt x="2301736" y="994908"/>
                      <a:pt x="2295068" y="993003"/>
                    </a:cubicBezTo>
                    <a:cubicBezTo>
                      <a:pt x="2237918" y="978716"/>
                      <a:pt x="2232203" y="1040628"/>
                      <a:pt x="2196008" y="1057773"/>
                    </a:cubicBezTo>
                    <a:cubicBezTo>
                      <a:pt x="2185531" y="1062536"/>
                      <a:pt x="2183626" y="1075871"/>
                      <a:pt x="2181721" y="1087301"/>
                    </a:cubicBezTo>
                    <a:cubicBezTo>
                      <a:pt x="2172196" y="1130163"/>
                      <a:pt x="2149336" y="1152071"/>
                      <a:pt x="2105521" y="1157786"/>
                    </a:cubicBezTo>
                    <a:cubicBezTo>
                      <a:pt x="2088376" y="1159691"/>
                      <a:pt x="2069326" y="1179693"/>
                      <a:pt x="2053133" y="1155881"/>
                    </a:cubicBezTo>
                    <a:cubicBezTo>
                      <a:pt x="2052181" y="1145403"/>
                      <a:pt x="2048371" y="1137783"/>
                      <a:pt x="2036941" y="1136831"/>
                    </a:cubicBezTo>
                    <a:cubicBezTo>
                      <a:pt x="2026463" y="1135878"/>
                      <a:pt x="2010271" y="1148261"/>
                      <a:pt x="2008366" y="1131116"/>
                    </a:cubicBezTo>
                    <a:cubicBezTo>
                      <a:pt x="2005508" y="1113018"/>
                      <a:pt x="1993126" y="1094921"/>
                      <a:pt x="2001698" y="1074918"/>
                    </a:cubicBezTo>
                    <a:cubicBezTo>
                      <a:pt x="2011223" y="1051106"/>
                      <a:pt x="2015986" y="1027293"/>
                      <a:pt x="2008366" y="1001576"/>
                    </a:cubicBezTo>
                    <a:cubicBezTo>
                      <a:pt x="2002651" y="979668"/>
                      <a:pt x="2021701" y="978716"/>
                      <a:pt x="2035988" y="977763"/>
                    </a:cubicBezTo>
                    <a:cubicBezTo>
                      <a:pt x="2059801" y="974906"/>
                      <a:pt x="2083613" y="981573"/>
                      <a:pt x="2107426" y="983478"/>
                    </a:cubicBezTo>
                    <a:cubicBezTo>
                      <a:pt x="2120761" y="984431"/>
                      <a:pt x="2139811" y="992051"/>
                      <a:pt x="2148383" y="975858"/>
                    </a:cubicBezTo>
                    <a:cubicBezTo>
                      <a:pt x="2157908" y="956808"/>
                      <a:pt x="2162671" y="934901"/>
                      <a:pt x="2150288" y="913946"/>
                    </a:cubicBezTo>
                    <a:cubicBezTo>
                      <a:pt x="2140763" y="897753"/>
                      <a:pt x="2131238" y="882513"/>
                      <a:pt x="2112188" y="876798"/>
                    </a:cubicBezTo>
                    <a:cubicBezTo>
                      <a:pt x="2105521" y="874893"/>
                      <a:pt x="2094091" y="873941"/>
                      <a:pt x="2096948" y="862511"/>
                    </a:cubicBezTo>
                    <a:cubicBezTo>
                      <a:pt x="2098853" y="852033"/>
                      <a:pt x="2109331" y="852033"/>
                      <a:pt x="2118856" y="849176"/>
                    </a:cubicBezTo>
                    <a:cubicBezTo>
                      <a:pt x="2149336" y="838698"/>
                      <a:pt x="2177911" y="830126"/>
                      <a:pt x="2206486" y="810123"/>
                    </a:cubicBezTo>
                    <a:cubicBezTo>
                      <a:pt x="2241728" y="785358"/>
                      <a:pt x="2258873" y="735828"/>
                      <a:pt x="2308403" y="731066"/>
                    </a:cubicBezTo>
                    <a:cubicBezTo>
                      <a:pt x="2322691" y="729161"/>
                      <a:pt x="2323643" y="718683"/>
                      <a:pt x="2321738" y="708206"/>
                    </a:cubicBezTo>
                    <a:cubicBezTo>
                      <a:pt x="2319833" y="698681"/>
                      <a:pt x="2314118" y="689156"/>
                      <a:pt x="2311261" y="679631"/>
                    </a:cubicBezTo>
                    <a:cubicBezTo>
                      <a:pt x="2307451" y="666296"/>
                      <a:pt x="2305546" y="652008"/>
                      <a:pt x="2320786" y="643436"/>
                    </a:cubicBezTo>
                    <a:cubicBezTo>
                      <a:pt x="2326501" y="640578"/>
                      <a:pt x="2334121" y="632958"/>
                      <a:pt x="2338883" y="638673"/>
                    </a:cubicBezTo>
                    <a:cubicBezTo>
                      <a:pt x="2346503" y="649151"/>
                      <a:pt x="2353171" y="662486"/>
                      <a:pt x="2343646" y="675821"/>
                    </a:cubicBezTo>
                    <a:cubicBezTo>
                      <a:pt x="2337931" y="685346"/>
                      <a:pt x="2342693" y="692966"/>
                      <a:pt x="2348408" y="699633"/>
                    </a:cubicBezTo>
                    <a:cubicBezTo>
                      <a:pt x="2356028" y="708206"/>
                      <a:pt x="2364601" y="711063"/>
                      <a:pt x="2376031" y="706301"/>
                    </a:cubicBezTo>
                    <a:cubicBezTo>
                      <a:pt x="2378888" y="705348"/>
                      <a:pt x="2381746" y="704396"/>
                      <a:pt x="2385556" y="704396"/>
                    </a:cubicBezTo>
                    <a:cubicBezTo>
                      <a:pt x="2409368" y="712968"/>
                      <a:pt x="2432228" y="712016"/>
                      <a:pt x="2454136" y="698681"/>
                    </a:cubicBezTo>
                    <a:cubicBezTo>
                      <a:pt x="2460803" y="694871"/>
                      <a:pt x="2469376" y="692966"/>
                      <a:pt x="2476996" y="692013"/>
                    </a:cubicBezTo>
                    <a:cubicBezTo>
                      <a:pt x="2517001" y="689156"/>
                      <a:pt x="2517001" y="689156"/>
                      <a:pt x="2517953" y="648198"/>
                    </a:cubicBezTo>
                    <a:cubicBezTo>
                      <a:pt x="2525573" y="626291"/>
                      <a:pt x="2540813" y="618671"/>
                      <a:pt x="2563673" y="626291"/>
                    </a:cubicBezTo>
                    <a:cubicBezTo>
                      <a:pt x="2558911" y="610098"/>
                      <a:pt x="2545576" y="599621"/>
                      <a:pt x="2554148" y="585333"/>
                    </a:cubicBezTo>
                    <a:lnTo>
                      <a:pt x="2572928" y="573708"/>
                    </a:lnTo>
                    <a:lnTo>
                      <a:pt x="2586098" y="571735"/>
                    </a:lnTo>
                    <a:lnTo>
                      <a:pt x="2586726" y="571671"/>
                    </a:lnTo>
                    <a:cubicBezTo>
                      <a:pt x="2599630" y="572653"/>
                      <a:pt x="2613203" y="578189"/>
                      <a:pt x="2624633" y="568188"/>
                    </a:cubicBezTo>
                    <a:cubicBezTo>
                      <a:pt x="2626538" y="566283"/>
                      <a:pt x="2628443" y="565331"/>
                      <a:pt x="2630348" y="563426"/>
                    </a:cubicBezTo>
                    <a:cubicBezTo>
                      <a:pt x="2634158" y="561521"/>
                      <a:pt x="2634158" y="568188"/>
                      <a:pt x="2633206" y="563426"/>
                    </a:cubicBezTo>
                    <a:cubicBezTo>
                      <a:pt x="2632253" y="557711"/>
                      <a:pt x="2629396" y="564378"/>
                      <a:pt x="2626538" y="563426"/>
                    </a:cubicBezTo>
                    <a:cubicBezTo>
                      <a:pt x="2615584" y="567236"/>
                      <a:pt x="2604392" y="569141"/>
                      <a:pt x="2593082" y="570689"/>
                    </a:cubicBezTo>
                    <a:lnTo>
                      <a:pt x="2586098" y="571735"/>
                    </a:lnTo>
                    <a:lnTo>
                      <a:pt x="2574151" y="572951"/>
                    </a:lnTo>
                    <a:lnTo>
                      <a:pt x="2572928" y="573708"/>
                    </a:lnTo>
                    <a:lnTo>
                      <a:pt x="2558911" y="575808"/>
                    </a:lnTo>
                    <a:cubicBezTo>
                      <a:pt x="2533193" y="580571"/>
                      <a:pt x="2516048" y="563426"/>
                      <a:pt x="2506523" y="541518"/>
                    </a:cubicBezTo>
                    <a:cubicBezTo>
                      <a:pt x="2496998" y="519611"/>
                      <a:pt x="2487473" y="498656"/>
                      <a:pt x="2512238" y="480558"/>
                    </a:cubicBezTo>
                    <a:cubicBezTo>
                      <a:pt x="2520811" y="474843"/>
                      <a:pt x="2527478" y="467223"/>
                      <a:pt x="2533193" y="458651"/>
                    </a:cubicBezTo>
                    <a:cubicBezTo>
                      <a:pt x="2537003" y="452936"/>
                      <a:pt x="2541766" y="446268"/>
                      <a:pt x="2534146" y="440553"/>
                    </a:cubicBezTo>
                    <a:cubicBezTo>
                      <a:pt x="2526526" y="434838"/>
                      <a:pt x="2515096" y="437696"/>
                      <a:pt x="2513191" y="445316"/>
                    </a:cubicBezTo>
                    <a:cubicBezTo>
                      <a:pt x="2506523" y="474843"/>
                      <a:pt x="2482711" y="489131"/>
                      <a:pt x="2464613" y="509133"/>
                    </a:cubicBezTo>
                    <a:cubicBezTo>
                      <a:pt x="2452231" y="523421"/>
                      <a:pt x="2455088" y="538661"/>
                      <a:pt x="2467471" y="551996"/>
                    </a:cubicBezTo>
                    <a:cubicBezTo>
                      <a:pt x="2481758" y="567236"/>
                      <a:pt x="2481758" y="582476"/>
                      <a:pt x="2468423" y="597716"/>
                    </a:cubicBezTo>
                    <a:cubicBezTo>
                      <a:pt x="2457946" y="610098"/>
                      <a:pt x="2455088" y="623433"/>
                      <a:pt x="2453183" y="638673"/>
                    </a:cubicBezTo>
                    <a:cubicBezTo>
                      <a:pt x="2451278" y="657723"/>
                      <a:pt x="2442706" y="671058"/>
                      <a:pt x="2423656" y="676773"/>
                    </a:cubicBezTo>
                    <a:cubicBezTo>
                      <a:pt x="2413178" y="682488"/>
                      <a:pt x="2402701" y="690108"/>
                      <a:pt x="2389366" y="683441"/>
                    </a:cubicBezTo>
                    <a:cubicBezTo>
                      <a:pt x="2381746" y="676773"/>
                      <a:pt x="2376983" y="670106"/>
                      <a:pt x="2383651" y="659628"/>
                    </a:cubicBezTo>
                    <a:cubicBezTo>
                      <a:pt x="2377936" y="649151"/>
                      <a:pt x="2372221" y="638673"/>
                      <a:pt x="2367458" y="627243"/>
                    </a:cubicBezTo>
                    <a:cubicBezTo>
                      <a:pt x="2348408" y="585333"/>
                      <a:pt x="2348408" y="584381"/>
                      <a:pt x="2308403" y="612003"/>
                    </a:cubicBezTo>
                    <a:cubicBezTo>
                      <a:pt x="2273161" y="616766"/>
                      <a:pt x="2265541" y="608193"/>
                      <a:pt x="2270303" y="571046"/>
                    </a:cubicBezTo>
                    <a:cubicBezTo>
                      <a:pt x="2271256" y="560568"/>
                      <a:pt x="2287448" y="545328"/>
                      <a:pt x="2260778" y="543423"/>
                    </a:cubicBezTo>
                    <a:cubicBezTo>
                      <a:pt x="2255063" y="542471"/>
                      <a:pt x="2255063" y="530088"/>
                      <a:pt x="2259826" y="522468"/>
                    </a:cubicBezTo>
                    <a:cubicBezTo>
                      <a:pt x="2313166" y="486273"/>
                      <a:pt x="2361743" y="445316"/>
                      <a:pt x="2390318" y="385308"/>
                    </a:cubicBezTo>
                    <a:cubicBezTo>
                      <a:pt x="2396986" y="372926"/>
                      <a:pt x="2403653" y="362448"/>
                      <a:pt x="2416988" y="357686"/>
                    </a:cubicBezTo>
                    <a:cubicBezTo>
                      <a:pt x="2416988" y="355781"/>
                      <a:pt x="2416988" y="353876"/>
                      <a:pt x="2417941" y="351971"/>
                    </a:cubicBezTo>
                    <a:cubicBezTo>
                      <a:pt x="2419846" y="352923"/>
                      <a:pt x="2423656" y="354828"/>
                      <a:pt x="2424608" y="353876"/>
                    </a:cubicBezTo>
                    <a:cubicBezTo>
                      <a:pt x="2434371" y="344351"/>
                      <a:pt x="2443539" y="338934"/>
                      <a:pt x="2452245" y="336582"/>
                    </a:cubicBezTo>
                    <a:cubicBezTo>
                      <a:pt x="2458775" y="334818"/>
                      <a:pt x="2465045" y="334779"/>
                      <a:pt x="2471113" y="336025"/>
                    </a:cubicBezTo>
                    <a:close/>
                    <a:moveTo>
                      <a:pt x="761544" y="194808"/>
                    </a:moveTo>
                    <a:cubicBezTo>
                      <a:pt x="773926" y="196713"/>
                      <a:pt x="774879" y="206238"/>
                      <a:pt x="773926" y="216716"/>
                    </a:cubicBezTo>
                    <a:cubicBezTo>
                      <a:pt x="755829" y="237671"/>
                      <a:pt x="760591" y="257673"/>
                      <a:pt x="773926" y="278628"/>
                    </a:cubicBezTo>
                    <a:cubicBezTo>
                      <a:pt x="748209" y="302441"/>
                      <a:pt x="720586" y="315776"/>
                      <a:pt x="687249" y="293868"/>
                    </a:cubicBezTo>
                    <a:cubicBezTo>
                      <a:pt x="682486" y="291011"/>
                      <a:pt x="675819" y="292916"/>
                      <a:pt x="671056" y="292916"/>
                    </a:cubicBezTo>
                    <a:cubicBezTo>
                      <a:pt x="660579" y="294821"/>
                      <a:pt x="650101" y="296726"/>
                      <a:pt x="640576" y="298631"/>
                    </a:cubicBezTo>
                    <a:cubicBezTo>
                      <a:pt x="627241" y="300536"/>
                      <a:pt x="613906" y="302441"/>
                      <a:pt x="603429" y="291011"/>
                    </a:cubicBezTo>
                    <a:cubicBezTo>
                      <a:pt x="636766" y="258626"/>
                      <a:pt x="678676" y="239576"/>
                      <a:pt x="715824" y="211953"/>
                    </a:cubicBezTo>
                    <a:cubicBezTo>
                      <a:pt x="719634" y="209096"/>
                      <a:pt x="724396" y="211953"/>
                      <a:pt x="727254" y="215763"/>
                    </a:cubicBezTo>
                    <a:cubicBezTo>
                      <a:pt x="746304" y="220526"/>
                      <a:pt x="741541" y="187188"/>
                      <a:pt x="761544" y="194808"/>
                    </a:cubicBezTo>
                    <a:close/>
                    <a:moveTo>
                      <a:pt x="873343" y="184331"/>
                    </a:moveTo>
                    <a:cubicBezTo>
                      <a:pt x="879653" y="185283"/>
                      <a:pt x="886320" y="188617"/>
                      <a:pt x="891083" y="191951"/>
                    </a:cubicBezTo>
                    <a:cubicBezTo>
                      <a:pt x="904418" y="200523"/>
                      <a:pt x="892988" y="209096"/>
                      <a:pt x="888226" y="217668"/>
                    </a:cubicBezTo>
                    <a:lnTo>
                      <a:pt x="879241" y="234820"/>
                    </a:lnTo>
                    <a:lnTo>
                      <a:pt x="895370" y="235036"/>
                    </a:lnTo>
                    <a:cubicBezTo>
                      <a:pt x="907514" y="238206"/>
                      <a:pt x="906800" y="249815"/>
                      <a:pt x="899656" y="266246"/>
                    </a:cubicBezTo>
                    <a:cubicBezTo>
                      <a:pt x="894893" y="277676"/>
                      <a:pt x="884416" y="289106"/>
                      <a:pt x="892988" y="303393"/>
                    </a:cubicBezTo>
                    <a:cubicBezTo>
                      <a:pt x="897751" y="310061"/>
                      <a:pt x="901561" y="309108"/>
                      <a:pt x="905371" y="303393"/>
                    </a:cubicBezTo>
                    <a:cubicBezTo>
                      <a:pt x="923468" y="307203"/>
                      <a:pt x="923468" y="307203"/>
                      <a:pt x="915848" y="337683"/>
                    </a:cubicBezTo>
                    <a:cubicBezTo>
                      <a:pt x="926326" y="330063"/>
                      <a:pt x="936803" y="329111"/>
                      <a:pt x="946328" y="324348"/>
                    </a:cubicBezTo>
                    <a:lnTo>
                      <a:pt x="973409" y="303804"/>
                    </a:lnTo>
                    <a:lnTo>
                      <a:pt x="975260" y="292796"/>
                    </a:lnTo>
                    <a:cubicBezTo>
                      <a:pt x="974903" y="288629"/>
                      <a:pt x="972522" y="284819"/>
                      <a:pt x="965378" y="281485"/>
                    </a:cubicBezTo>
                    <a:cubicBezTo>
                      <a:pt x="944423" y="270055"/>
                      <a:pt x="942518" y="249100"/>
                      <a:pt x="962521" y="233860"/>
                    </a:cubicBezTo>
                    <a:cubicBezTo>
                      <a:pt x="977761" y="221478"/>
                      <a:pt x="993953" y="208143"/>
                      <a:pt x="1013956" y="203380"/>
                    </a:cubicBezTo>
                    <a:cubicBezTo>
                      <a:pt x="1018718" y="201475"/>
                      <a:pt x="1023481" y="200046"/>
                      <a:pt x="1028243" y="200165"/>
                    </a:cubicBezTo>
                    <a:cubicBezTo>
                      <a:pt x="1033006" y="200284"/>
                      <a:pt x="1037768" y="201951"/>
                      <a:pt x="1042531" y="206238"/>
                    </a:cubicBezTo>
                    <a:cubicBezTo>
                      <a:pt x="1037768" y="220525"/>
                      <a:pt x="1018718" y="221478"/>
                      <a:pt x="1016813" y="234813"/>
                    </a:cubicBezTo>
                    <a:cubicBezTo>
                      <a:pt x="1029196" y="212905"/>
                      <a:pt x="1052056" y="208143"/>
                      <a:pt x="1075868" y="204333"/>
                    </a:cubicBezTo>
                    <a:cubicBezTo>
                      <a:pt x="1082536" y="204333"/>
                      <a:pt x="1089203" y="204333"/>
                      <a:pt x="1095871" y="204333"/>
                    </a:cubicBezTo>
                    <a:cubicBezTo>
                      <a:pt x="1106348" y="211953"/>
                      <a:pt x="1099681" y="223383"/>
                      <a:pt x="1099681" y="232908"/>
                    </a:cubicBezTo>
                    <a:cubicBezTo>
                      <a:pt x="1112063" y="235765"/>
                      <a:pt x="1123493" y="229098"/>
                      <a:pt x="1133971" y="231003"/>
                    </a:cubicBezTo>
                    <a:cubicBezTo>
                      <a:pt x="1140638" y="231003"/>
                      <a:pt x="1146353" y="233860"/>
                      <a:pt x="1151116" y="238623"/>
                    </a:cubicBezTo>
                    <a:cubicBezTo>
                      <a:pt x="1162546" y="262435"/>
                      <a:pt x="1192073" y="265293"/>
                      <a:pt x="1205408" y="287200"/>
                    </a:cubicBezTo>
                    <a:cubicBezTo>
                      <a:pt x="1219696" y="305298"/>
                      <a:pt x="1210171" y="320538"/>
                      <a:pt x="1198741" y="334825"/>
                    </a:cubicBezTo>
                    <a:cubicBezTo>
                      <a:pt x="1205408" y="359590"/>
                      <a:pt x="1234936" y="358638"/>
                      <a:pt x="1248271" y="377688"/>
                    </a:cubicBezTo>
                    <a:cubicBezTo>
                      <a:pt x="1257796" y="391023"/>
                      <a:pt x="1257796" y="393880"/>
                      <a:pt x="1246366" y="402453"/>
                    </a:cubicBezTo>
                    <a:cubicBezTo>
                      <a:pt x="1226363" y="415788"/>
                      <a:pt x="1207313" y="445315"/>
                      <a:pt x="1187311" y="402453"/>
                    </a:cubicBezTo>
                    <a:cubicBezTo>
                      <a:pt x="1184453" y="396738"/>
                      <a:pt x="1176833" y="390070"/>
                      <a:pt x="1171118" y="396738"/>
                    </a:cubicBezTo>
                    <a:cubicBezTo>
                      <a:pt x="1161593" y="407215"/>
                      <a:pt x="1163498" y="418645"/>
                      <a:pt x="1171118" y="431028"/>
                    </a:cubicBezTo>
                    <a:cubicBezTo>
                      <a:pt x="1186358" y="457698"/>
                      <a:pt x="1180643" y="471033"/>
                      <a:pt x="1151116" y="479605"/>
                    </a:cubicBezTo>
                    <a:cubicBezTo>
                      <a:pt x="1147306" y="475795"/>
                      <a:pt x="1141591" y="474843"/>
                      <a:pt x="1136828" y="476748"/>
                    </a:cubicBezTo>
                    <a:cubicBezTo>
                      <a:pt x="1132066" y="478653"/>
                      <a:pt x="1134923" y="483415"/>
                      <a:pt x="1136828" y="487225"/>
                    </a:cubicBezTo>
                    <a:cubicBezTo>
                      <a:pt x="1135876" y="500560"/>
                      <a:pt x="1128256" y="503418"/>
                      <a:pt x="1118731" y="497703"/>
                    </a:cubicBezTo>
                    <a:cubicBezTo>
                      <a:pt x="1098728" y="487225"/>
                      <a:pt x="1074916" y="482463"/>
                      <a:pt x="1066343" y="455793"/>
                    </a:cubicBezTo>
                    <a:cubicBezTo>
                      <a:pt x="1058723" y="432933"/>
                      <a:pt x="1039673" y="427218"/>
                      <a:pt x="1016813" y="433885"/>
                    </a:cubicBezTo>
                    <a:cubicBezTo>
                      <a:pt x="1008241" y="436743"/>
                      <a:pt x="999668" y="438648"/>
                      <a:pt x="996811" y="428170"/>
                    </a:cubicBezTo>
                    <a:cubicBezTo>
                      <a:pt x="993001" y="415788"/>
                      <a:pt x="1007288" y="411025"/>
                      <a:pt x="1013003" y="411978"/>
                    </a:cubicBezTo>
                    <a:cubicBezTo>
                      <a:pt x="1055866" y="420550"/>
                      <a:pt x="1078726" y="386260"/>
                      <a:pt x="1109206" y="369115"/>
                    </a:cubicBezTo>
                    <a:cubicBezTo>
                      <a:pt x="1117778" y="343398"/>
                      <a:pt x="1089203" y="330063"/>
                      <a:pt x="1089203" y="307203"/>
                    </a:cubicBezTo>
                    <a:cubicBezTo>
                      <a:pt x="1085393" y="301488"/>
                      <a:pt x="1081583" y="296725"/>
                      <a:pt x="1077773" y="291010"/>
                    </a:cubicBezTo>
                    <a:cubicBezTo>
                      <a:pt x="1057771" y="307203"/>
                      <a:pt x="1036816" y="290058"/>
                      <a:pt x="1016813" y="292915"/>
                    </a:cubicBezTo>
                    <a:cubicBezTo>
                      <a:pt x="1012050" y="293391"/>
                      <a:pt x="1008717" y="294106"/>
                      <a:pt x="1007169" y="296011"/>
                    </a:cubicBezTo>
                    <a:lnTo>
                      <a:pt x="1007866" y="302667"/>
                    </a:lnTo>
                    <a:lnTo>
                      <a:pt x="1009193" y="303393"/>
                    </a:lnTo>
                    <a:cubicBezTo>
                      <a:pt x="1013003" y="324348"/>
                      <a:pt x="986333" y="363401"/>
                      <a:pt x="962521" y="370068"/>
                    </a:cubicBezTo>
                    <a:cubicBezTo>
                      <a:pt x="943471" y="375783"/>
                      <a:pt x="924421" y="377688"/>
                      <a:pt x="905371" y="371973"/>
                    </a:cubicBezTo>
                    <a:cubicBezTo>
                      <a:pt x="896798" y="389118"/>
                      <a:pt x="879653" y="396738"/>
                      <a:pt x="868223" y="410073"/>
                    </a:cubicBezTo>
                    <a:cubicBezTo>
                      <a:pt x="859651" y="419598"/>
                      <a:pt x="849173" y="424361"/>
                      <a:pt x="836791" y="426266"/>
                    </a:cubicBezTo>
                    <a:cubicBezTo>
                      <a:pt x="830123" y="425313"/>
                      <a:pt x="820598" y="421503"/>
                      <a:pt x="816788" y="424361"/>
                    </a:cubicBezTo>
                    <a:cubicBezTo>
                      <a:pt x="772973" y="455793"/>
                      <a:pt x="714871" y="464366"/>
                      <a:pt x="677723" y="507228"/>
                    </a:cubicBezTo>
                    <a:cubicBezTo>
                      <a:pt x="667246" y="519611"/>
                      <a:pt x="646291" y="531993"/>
                      <a:pt x="668198" y="553901"/>
                    </a:cubicBezTo>
                    <a:cubicBezTo>
                      <a:pt x="672961" y="558663"/>
                      <a:pt x="665341" y="574856"/>
                      <a:pt x="662483" y="586286"/>
                    </a:cubicBezTo>
                    <a:cubicBezTo>
                      <a:pt x="685343" y="585333"/>
                      <a:pt x="702488" y="596763"/>
                      <a:pt x="716776" y="612956"/>
                    </a:cubicBezTo>
                    <a:cubicBezTo>
                      <a:pt x="731063" y="630101"/>
                      <a:pt x="747256" y="644388"/>
                      <a:pt x="771068" y="645341"/>
                    </a:cubicBezTo>
                    <a:cubicBezTo>
                      <a:pt x="789166" y="646293"/>
                      <a:pt x="788213" y="653913"/>
                      <a:pt x="782498" y="667248"/>
                    </a:cubicBezTo>
                    <a:cubicBezTo>
                      <a:pt x="774878" y="685346"/>
                      <a:pt x="766306" y="702491"/>
                      <a:pt x="772973" y="726303"/>
                    </a:cubicBezTo>
                    <a:cubicBezTo>
                      <a:pt x="779641" y="752973"/>
                      <a:pt x="789166" y="747258"/>
                      <a:pt x="805358" y="736781"/>
                    </a:cubicBezTo>
                    <a:cubicBezTo>
                      <a:pt x="823456" y="725351"/>
                      <a:pt x="826313" y="706301"/>
                      <a:pt x="828218" y="689156"/>
                    </a:cubicBezTo>
                    <a:cubicBezTo>
                      <a:pt x="831076" y="669153"/>
                      <a:pt x="841553" y="660581"/>
                      <a:pt x="858698" y="652961"/>
                    </a:cubicBezTo>
                    <a:cubicBezTo>
                      <a:pt x="901561" y="638673"/>
                      <a:pt x="911086" y="619623"/>
                      <a:pt x="901561" y="573903"/>
                    </a:cubicBezTo>
                    <a:cubicBezTo>
                      <a:pt x="900608" y="569141"/>
                      <a:pt x="899656" y="563426"/>
                      <a:pt x="904418" y="561521"/>
                    </a:cubicBezTo>
                    <a:cubicBezTo>
                      <a:pt x="937756" y="550091"/>
                      <a:pt x="937756" y="514848"/>
                      <a:pt x="953948" y="491988"/>
                    </a:cubicBezTo>
                    <a:cubicBezTo>
                      <a:pt x="957758" y="486273"/>
                      <a:pt x="961568" y="480558"/>
                      <a:pt x="968236" y="478653"/>
                    </a:cubicBezTo>
                    <a:cubicBezTo>
                      <a:pt x="991096" y="471986"/>
                      <a:pt x="1037768" y="491036"/>
                      <a:pt x="1049198" y="512943"/>
                    </a:cubicBezTo>
                    <a:cubicBezTo>
                      <a:pt x="1061581" y="517706"/>
                      <a:pt x="1074916" y="522468"/>
                      <a:pt x="1063486" y="539613"/>
                    </a:cubicBezTo>
                    <a:cubicBezTo>
                      <a:pt x="1048246" y="555806"/>
                      <a:pt x="1052056" y="572951"/>
                      <a:pt x="1067296" y="583428"/>
                    </a:cubicBezTo>
                    <a:cubicBezTo>
                      <a:pt x="1084441" y="593906"/>
                      <a:pt x="1099681" y="578666"/>
                      <a:pt x="1112063" y="568188"/>
                    </a:cubicBezTo>
                    <a:cubicBezTo>
                      <a:pt x="1139686" y="545328"/>
                      <a:pt x="1138733" y="544376"/>
                      <a:pt x="1146353" y="580571"/>
                    </a:cubicBezTo>
                    <a:cubicBezTo>
                      <a:pt x="1149211" y="592953"/>
                      <a:pt x="1154926" y="606288"/>
                      <a:pt x="1151116" y="616766"/>
                    </a:cubicBezTo>
                    <a:cubicBezTo>
                      <a:pt x="1138733" y="656771"/>
                      <a:pt x="1163498" y="672011"/>
                      <a:pt x="1193026" y="684393"/>
                    </a:cubicBezTo>
                    <a:cubicBezTo>
                      <a:pt x="1193026" y="693918"/>
                      <a:pt x="1188501" y="696537"/>
                      <a:pt x="1182905" y="697847"/>
                    </a:cubicBezTo>
                    <a:lnTo>
                      <a:pt x="1179024" y="699159"/>
                    </a:lnTo>
                    <a:lnTo>
                      <a:pt x="1177845" y="699023"/>
                    </a:lnTo>
                    <a:cubicBezTo>
                      <a:pt x="1174214" y="699455"/>
                      <a:pt x="1170404" y="700824"/>
                      <a:pt x="1166356" y="703443"/>
                    </a:cubicBezTo>
                    <a:lnTo>
                      <a:pt x="1179024" y="699159"/>
                    </a:lnTo>
                    <a:lnTo>
                      <a:pt x="1188263" y="700229"/>
                    </a:lnTo>
                    <a:cubicBezTo>
                      <a:pt x="1194931" y="702491"/>
                      <a:pt x="1201122" y="707253"/>
                      <a:pt x="1207313" y="712016"/>
                    </a:cubicBezTo>
                    <a:cubicBezTo>
                      <a:pt x="1210647" y="727732"/>
                      <a:pt x="1209694" y="741781"/>
                      <a:pt x="1205051" y="754402"/>
                    </a:cubicBezTo>
                    <a:lnTo>
                      <a:pt x="1180854" y="787924"/>
                    </a:lnTo>
                    <a:lnTo>
                      <a:pt x="1187073" y="807504"/>
                    </a:lnTo>
                    <a:cubicBezTo>
                      <a:pt x="1190883" y="812504"/>
                      <a:pt x="1196836" y="815362"/>
                      <a:pt x="1206361" y="814886"/>
                    </a:cubicBezTo>
                    <a:cubicBezTo>
                      <a:pt x="1214934" y="814886"/>
                      <a:pt x="1223506" y="816791"/>
                      <a:pt x="1213981" y="828221"/>
                    </a:cubicBezTo>
                    <a:cubicBezTo>
                      <a:pt x="1208266" y="850128"/>
                      <a:pt x="1205409" y="874893"/>
                      <a:pt x="1172071" y="862511"/>
                    </a:cubicBezTo>
                    <a:cubicBezTo>
                      <a:pt x="1153021" y="859653"/>
                      <a:pt x="1123494" y="872036"/>
                      <a:pt x="1115874" y="854891"/>
                    </a:cubicBezTo>
                    <a:cubicBezTo>
                      <a:pt x="1109206" y="839651"/>
                      <a:pt x="1133971" y="821553"/>
                      <a:pt x="1148259" y="807266"/>
                    </a:cubicBezTo>
                    <a:cubicBezTo>
                      <a:pt x="1157784" y="799646"/>
                      <a:pt x="1159689" y="785358"/>
                      <a:pt x="1173024" y="780596"/>
                    </a:cubicBezTo>
                    <a:lnTo>
                      <a:pt x="1173125" y="780684"/>
                    </a:lnTo>
                    <a:lnTo>
                      <a:pt x="1174333" y="770475"/>
                    </a:lnTo>
                    <a:cubicBezTo>
                      <a:pt x="1173023" y="767975"/>
                      <a:pt x="1169689" y="766784"/>
                      <a:pt x="1163498" y="767261"/>
                    </a:cubicBezTo>
                    <a:cubicBezTo>
                      <a:pt x="1147306" y="769166"/>
                      <a:pt x="1137781" y="780596"/>
                      <a:pt x="1124446" y="787263"/>
                    </a:cubicBezTo>
                    <a:cubicBezTo>
                      <a:pt x="1097776" y="793931"/>
                      <a:pt x="1070153" y="791073"/>
                      <a:pt x="1043483" y="789168"/>
                    </a:cubicBezTo>
                    <a:cubicBezTo>
                      <a:pt x="1026338" y="788216"/>
                      <a:pt x="1010146" y="786311"/>
                      <a:pt x="993953" y="794883"/>
                    </a:cubicBezTo>
                    <a:cubicBezTo>
                      <a:pt x="987286" y="810123"/>
                      <a:pt x="971093" y="808218"/>
                      <a:pt x="959663" y="814886"/>
                    </a:cubicBezTo>
                    <a:cubicBezTo>
                      <a:pt x="951091" y="825363"/>
                      <a:pt x="939661" y="831078"/>
                      <a:pt x="929183" y="839651"/>
                    </a:cubicBezTo>
                    <a:lnTo>
                      <a:pt x="925100" y="843462"/>
                    </a:lnTo>
                    <a:lnTo>
                      <a:pt x="915848" y="851081"/>
                    </a:lnTo>
                    <a:cubicBezTo>
                      <a:pt x="915848" y="851081"/>
                      <a:pt x="912991" y="851081"/>
                      <a:pt x="912991" y="851081"/>
                    </a:cubicBezTo>
                    <a:cubicBezTo>
                      <a:pt x="912991" y="851081"/>
                      <a:pt x="914896" y="852986"/>
                      <a:pt x="914896" y="852986"/>
                    </a:cubicBezTo>
                    <a:lnTo>
                      <a:pt x="925100" y="843462"/>
                    </a:lnTo>
                    <a:lnTo>
                      <a:pt x="932041" y="837746"/>
                    </a:lnTo>
                    <a:cubicBezTo>
                      <a:pt x="942518" y="824411"/>
                      <a:pt x="959663" y="826316"/>
                      <a:pt x="972998" y="820601"/>
                    </a:cubicBezTo>
                    <a:cubicBezTo>
                      <a:pt x="979666" y="818696"/>
                      <a:pt x="986333" y="814886"/>
                      <a:pt x="992048" y="814886"/>
                    </a:cubicBezTo>
                    <a:cubicBezTo>
                      <a:pt x="1003478" y="813933"/>
                      <a:pt x="1017766" y="809171"/>
                      <a:pt x="1023481" y="819648"/>
                    </a:cubicBezTo>
                    <a:cubicBezTo>
                      <a:pt x="1032053" y="834888"/>
                      <a:pt x="1013003" y="835841"/>
                      <a:pt x="1005383" y="842508"/>
                    </a:cubicBezTo>
                    <a:cubicBezTo>
                      <a:pt x="1003478" y="844413"/>
                      <a:pt x="1005383" y="851081"/>
                      <a:pt x="1006336" y="854891"/>
                    </a:cubicBezTo>
                    <a:cubicBezTo>
                      <a:pt x="997763" y="866321"/>
                      <a:pt x="1011098" y="877751"/>
                      <a:pt x="1005383" y="889181"/>
                    </a:cubicBezTo>
                    <a:cubicBezTo>
                      <a:pt x="1001573" y="899658"/>
                      <a:pt x="992048" y="903468"/>
                      <a:pt x="984428" y="910136"/>
                    </a:cubicBezTo>
                    <a:cubicBezTo>
                      <a:pt x="974903" y="918708"/>
                      <a:pt x="961568" y="909183"/>
                      <a:pt x="952043" y="916803"/>
                    </a:cubicBezTo>
                    <a:cubicBezTo>
                      <a:pt x="937756" y="931091"/>
                      <a:pt x="916801" y="932043"/>
                      <a:pt x="899656" y="938711"/>
                    </a:cubicBezTo>
                    <a:cubicBezTo>
                      <a:pt x="876796" y="947283"/>
                      <a:pt x="858698" y="959666"/>
                      <a:pt x="855841" y="985383"/>
                    </a:cubicBezTo>
                    <a:cubicBezTo>
                      <a:pt x="853936" y="1001576"/>
                      <a:pt x="839648" y="1003481"/>
                      <a:pt x="831076" y="1003481"/>
                    </a:cubicBezTo>
                    <a:cubicBezTo>
                      <a:pt x="779641" y="1006338"/>
                      <a:pt x="763448" y="1048248"/>
                      <a:pt x="738683" y="1081586"/>
                    </a:cubicBezTo>
                    <a:cubicBezTo>
                      <a:pt x="708203" y="1076823"/>
                      <a:pt x="712013" y="1097778"/>
                      <a:pt x="711061" y="1115876"/>
                    </a:cubicBezTo>
                    <a:cubicBezTo>
                      <a:pt x="707251" y="1144451"/>
                      <a:pt x="692011" y="1163501"/>
                      <a:pt x="666293" y="1175883"/>
                    </a:cubicBezTo>
                    <a:cubicBezTo>
                      <a:pt x="636766" y="1191123"/>
                      <a:pt x="610096" y="1209221"/>
                      <a:pt x="585331" y="1230176"/>
                    </a:cubicBezTo>
                    <a:cubicBezTo>
                      <a:pt x="565328" y="1247320"/>
                      <a:pt x="557708" y="1270181"/>
                      <a:pt x="559613" y="1297803"/>
                    </a:cubicBezTo>
                    <a:cubicBezTo>
                      <a:pt x="561518" y="1327331"/>
                      <a:pt x="564376" y="1356858"/>
                      <a:pt x="557708" y="1386386"/>
                    </a:cubicBezTo>
                    <a:cubicBezTo>
                      <a:pt x="555803" y="1394958"/>
                      <a:pt x="551993" y="1406388"/>
                      <a:pt x="542468" y="1407341"/>
                    </a:cubicBezTo>
                    <a:cubicBezTo>
                      <a:pt x="530086" y="1409246"/>
                      <a:pt x="531038" y="1394958"/>
                      <a:pt x="528181" y="1387338"/>
                    </a:cubicBezTo>
                    <a:cubicBezTo>
                      <a:pt x="522466" y="1365431"/>
                      <a:pt x="516751" y="1344476"/>
                      <a:pt x="519608" y="1320663"/>
                    </a:cubicBezTo>
                    <a:cubicBezTo>
                      <a:pt x="521513" y="1300661"/>
                      <a:pt x="522466" y="1280658"/>
                      <a:pt x="488176" y="1283516"/>
                    </a:cubicBezTo>
                    <a:cubicBezTo>
                      <a:pt x="470078" y="1285421"/>
                      <a:pt x="452933" y="1262561"/>
                      <a:pt x="429121" y="1267323"/>
                    </a:cubicBezTo>
                    <a:cubicBezTo>
                      <a:pt x="422453" y="1268276"/>
                      <a:pt x="411023" y="1265418"/>
                      <a:pt x="409118" y="1268276"/>
                    </a:cubicBezTo>
                    <a:cubicBezTo>
                      <a:pt x="391973" y="1307328"/>
                      <a:pt x="364351" y="1288278"/>
                      <a:pt x="336728" y="1284468"/>
                    </a:cubicBezTo>
                    <a:cubicBezTo>
                      <a:pt x="279578" y="1275896"/>
                      <a:pt x="228143" y="1315901"/>
                      <a:pt x="215761" y="1373051"/>
                    </a:cubicBezTo>
                    <a:cubicBezTo>
                      <a:pt x="210998" y="1396863"/>
                      <a:pt x="193853" y="1415913"/>
                      <a:pt x="189091" y="1441631"/>
                    </a:cubicBezTo>
                    <a:cubicBezTo>
                      <a:pt x="182423" y="1476873"/>
                      <a:pt x="183376" y="1511163"/>
                      <a:pt x="196711" y="1544501"/>
                    </a:cubicBezTo>
                    <a:cubicBezTo>
                      <a:pt x="204331" y="1564503"/>
                      <a:pt x="219571" y="1574028"/>
                      <a:pt x="244336" y="1573076"/>
                    </a:cubicBezTo>
                    <a:cubicBezTo>
                      <a:pt x="284341" y="1571171"/>
                      <a:pt x="310058" y="1555931"/>
                      <a:pt x="320536" y="1514973"/>
                    </a:cubicBezTo>
                    <a:cubicBezTo>
                      <a:pt x="324346" y="1500686"/>
                      <a:pt x="374828" y="1487351"/>
                      <a:pt x="387211" y="1494971"/>
                    </a:cubicBezTo>
                    <a:cubicBezTo>
                      <a:pt x="396736" y="1500686"/>
                      <a:pt x="392926" y="1507353"/>
                      <a:pt x="389116" y="1515926"/>
                    </a:cubicBezTo>
                    <a:cubicBezTo>
                      <a:pt x="372923" y="1552121"/>
                      <a:pt x="358636" y="1589268"/>
                      <a:pt x="340538" y="1624511"/>
                    </a:cubicBezTo>
                    <a:cubicBezTo>
                      <a:pt x="329108" y="1646418"/>
                      <a:pt x="340538" y="1644513"/>
                      <a:pt x="354826" y="1644513"/>
                    </a:cubicBezTo>
                    <a:cubicBezTo>
                      <a:pt x="372923" y="1644513"/>
                      <a:pt x="391973" y="1642608"/>
                      <a:pt x="410071" y="1645466"/>
                    </a:cubicBezTo>
                    <a:cubicBezTo>
                      <a:pt x="432931" y="1649276"/>
                      <a:pt x="449123" y="1658801"/>
                      <a:pt x="439598" y="1687376"/>
                    </a:cubicBezTo>
                    <a:cubicBezTo>
                      <a:pt x="433883" y="1705473"/>
                      <a:pt x="432931" y="1725476"/>
                      <a:pt x="426263" y="1743573"/>
                    </a:cubicBezTo>
                    <a:cubicBezTo>
                      <a:pt x="414833" y="1774053"/>
                      <a:pt x="432931" y="1793103"/>
                      <a:pt x="450076" y="1813106"/>
                    </a:cubicBezTo>
                    <a:cubicBezTo>
                      <a:pt x="466268" y="1832156"/>
                      <a:pt x="483413" y="1819773"/>
                      <a:pt x="499606" y="1812153"/>
                    </a:cubicBezTo>
                    <a:cubicBezTo>
                      <a:pt x="512941" y="1806438"/>
                      <a:pt x="528181" y="1806438"/>
                      <a:pt x="536753" y="1818821"/>
                    </a:cubicBezTo>
                    <a:cubicBezTo>
                      <a:pt x="554851" y="1843586"/>
                      <a:pt x="571996" y="1829298"/>
                      <a:pt x="577711" y="1813106"/>
                    </a:cubicBezTo>
                    <a:cubicBezTo>
                      <a:pt x="591998" y="1771196"/>
                      <a:pt x="630098" y="1768338"/>
                      <a:pt x="661531" y="1754051"/>
                    </a:cubicBezTo>
                    <a:cubicBezTo>
                      <a:pt x="671056" y="1754051"/>
                      <a:pt x="673913" y="1755956"/>
                      <a:pt x="672008" y="1763576"/>
                    </a:cubicBezTo>
                    <a:cubicBezTo>
                      <a:pt x="676771" y="1783578"/>
                      <a:pt x="689153" y="1777863"/>
                      <a:pt x="695821" y="1768338"/>
                    </a:cubicBezTo>
                    <a:cubicBezTo>
                      <a:pt x="713918" y="1745478"/>
                      <a:pt x="729158" y="1761671"/>
                      <a:pt x="741541" y="1772148"/>
                    </a:cubicBezTo>
                    <a:cubicBezTo>
                      <a:pt x="769163" y="1795008"/>
                      <a:pt x="799643" y="1798818"/>
                      <a:pt x="832028" y="1788341"/>
                    </a:cubicBezTo>
                    <a:cubicBezTo>
                      <a:pt x="845363" y="1783578"/>
                      <a:pt x="854888" y="1779768"/>
                      <a:pt x="865366" y="1796913"/>
                    </a:cubicBezTo>
                    <a:cubicBezTo>
                      <a:pt x="875843" y="1814058"/>
                      <a:pt x="896798" y="1823583"/>
                      <a:pt x="910133" y="1838823"/>
                    </a:cubicBezTo>
                    <a:cubicBezTo>
                      <a:pt x="947281" y="1881686"/>
                      <a:pt x="990143" y="1906451"/>
                      <a:pt x="1047293" y="1918833"/>
                    </a:cubicBezTo>
                    <a:cubicBezTo>
                      <a:pt x="1093966" y="1928358"/>
                      <a:pt x="1124446" y="1995986"/>
                      <a:pt x="1116826" y="2036943"/>
                    </a:cubicBezTo>
                    <a:cubicBezTo>
                      <a:pt x="1113968" y="2044563"/>
                      <a:pt x="1111111" y="2051231"/>
                      <a:pt x="1106348" y="2056946"/>
                    </a:cubicBezTo>
                    <a:cubicBezTo>
                      <a:pt x="1092061" y="2071233"/>
                      <a:pt x="1112063" y="2086473"/>
                      <a:pt x="1104443" y="2099808"/>
                    </a:cubicBezTo>
                    <a:cubicBezTo>
                      <a:pt x="1110158" y="2107428"/>
                      <a:pt x="1117778" y="2102666"/>
                      <a:pt x="1124446" y="2102666"/>
                    </a:cubicBezTo>
                    <a:cubicBezTo>
                      <a:pt x="1147306" y="2095046"/>
                      <a:pt x="1161593" y="2062661"/>
                      <a:pt x="1193026" y="2077901"/>
                    </a:cubicBezTo>
                    <a:cubicBezTo>
                      <a:pt x="1225411" y="2087426"/>
                      <a:pt x="1244461" y="2125526"/>
                      <a:pt x="1280656" y="2123621"/>
                    </a:cubicBezTo>
                    <a:cubicBezTo>
                      <a:pt x="1325423" y="2121716"/>
                      <a:pt x="1360666" y="2136956"/>
                      <a:pt x="1387336" y="2172198"/>
                    </a:cubicBezTo>
                    <a:cubicBezTo>
                      <a:pt x="1398766" y="2187438"/>
                      <a:pt x="1427341" y="2172198"/>
                      <a:pt x="1434008" y="2199821"/>
                    </a:cubicBezTo>
                    <a:cubicBezTo>
                      <a:pt x="1440676" y="2228396"/>
                      <a:pt x="1444486" y="2256018"/>
                      <a:pt x="1430198" y="2282688"/>
                    </a:cubicBezTo>
                    <a:cubicBezTo>
                      <a:pt x="1413053" y="2315073"/>
                      <a:pt x="1388288" y="2341743"/>
                      <a:pt x="1370191" y="2373176"/>
                    </a:cubicBezTo>
                    <a:cubicBezTo>
                      <a:pt x="1359713" y="2391273"/>
                      <a:pt x="1356856" y="2406513"/>
                      <a:pt x="1358761" y="2423658"/>
                    </a:cubicBezTo>
                    <a:cubicBezTo>
                      <a:pt x="1366381" y="2486523"/>
                      <a:pt x="1352093" y="2544626"/>
                      <a:pt x="1327328" y="2600823"/>
                    </a:cubicBezTo>
                    <a:cubicBezTo>
                      <a:pt x="1321613" y="2612253"/>
                      <a:pt x="1313041" y="2629398"/>
                      <a:pt x="1293991" y="2626541"/>
                    </a:cubicBezTo>
                    <a:cubicBezTo>
                      <a:pt x="1261606" y="2622731"/>
                      <a:pt x="1241603" y="2647496"/>
                      <a:pt x="1218743" y="2661783"/>
                    </a:cubicBezTo>
                    <a:cubicBezTo>
                      <a:pt x="1203503" y="2671308"/>
                      <a:pt x="1187311" y="2690358"/>
                      <a:pt x="1193026" y="2710361"/>
                    </a:cubicBezTo>
                    <a:cubicBezTo>
                      <a:pt x="1205408" y="2757033"/>
                      <a:pt x="1178738" y="2793228"/>
                      <a:pt x="1164451" y="2832281"/>
                    </a:cubicBezTo>
                    <a:cubicBezTo>
                      <a:pt x="1154926" y="2859903"/>
                      <a:pt x="1136828" y="2884668"/>
                      <a:pt x="1122541" y="2910386"/>
                    </a:cubicBezTo>
                    <a:cubicBezTo>
                      <a:pt x="1116826" y="2920863"/>
                      <a:pt x="1109206" y="2929436"/>
                      <a:pt x="1095871" y="2929436"/>
                    </a:cubicBezTo>
                    <a:cubicBezTo>
                      <a:pt x="1085393" y="2920863"/>
                      <a:pt x="1072058" y="2930388"/>
                      <a:pt x="1061581" y="2922768"/>
                    </a:cubicBezTo>
                    <a:cubicBezTo>
                      <a:pt x="1053961" y="2919911"/>
                      <a:pt x="1044436" y="2911338"/>
                      <a:pt x="1047293" y="2929436"/>
                    </a:cubicBezTo>
                    <a:cubicBezTo>
                      <a:pt x="1052056" y="2938961"/>
                      <a:pt x="1062533" y="2944676"/>
                      <a:pt x="1061581" y="2956106"/>
                    </a:cubicBezTo>
                    <a:cubicBezTo>
                      <a:pt x="1055866" y="2964678"/>
                      <a:pt x="1048246" y="2962773"/>
                      <a:pt x="1040626" y="2959916"/>
                    </a:cubicBezTo>
                    <a:cubicBezTo>
                      <a:pt x="952043" y="2929436"/>
                      <a:pt x="865366" y="2895146"/>
                      <a:pt x="783451" y="2850378"/>
                    </a:cubicBezTo>
                    <a:cubicBezTo>
                      <a:pt x="762496" y="2838948"/>
                      <a:pt x="762496" y="2820851"/>
                      <a:pt x="752971" y="2805611"/>
                    </a:cubicBezTo>
                    <a:cubicBezTo>
                      <a:pt x="730111" y="2799896"/>
                      <a:pt x="738683" y="2779893"/>
                      <a:pt x="737731" y="2765606"/>
                    </a:cubicBezTo>
                    <a:cubicBezTo>
                      <a:pt x="736778" y="2697978"/>
                      <a:pt x="732968" y="2631303"/>
                      <a:pt x="721538" y="2564628"/>
                    </a:cubicBezTo>
                    <a:cubicBezTo>
                      <a:pt x="715823" y="2532243"/>
                      <a:pt x="700583" y="2503668"/>
                      <a:pt x="670103" y="2492238"/>
                    </a:cubicBezTo>
                    <a:cubicBezTo>
                      <a:pt x="596761" y="2464616"/>
                      <a:pt x="568186" y="2400798"/>
                      <a:pt x="539611" y="2337933"/>
                    </a:cubicBezTo>
                    <a:cubicBezTo>
                      <a:pt x="520561" y="2296976"/>
                      <a:pt x="502463" y="2256971"/>
                      <a:pt x="473888" y="2221728"/>
                    </a:cubicBezTo>
                    <a:cubicBezTo>
                      <a:pt x="456743" y="2200773"/>
                      <a:pt x="450076" y="2174103"/>
                      <a:pt x="468173" y="2148386"/>
                    </a:cubicBezTo>
                    <a:cubicBezTo>
                      <a:pt x="473888" y="2140766"/>
                      <a:pt x="477698" y="2133146"/>
                      <a:pt x="471983" y="2122668"/>
                    </a:cubicBezTo>
                    <a:cubicBezTo>
                      <a:pt x="452933" y="2083616"/>
                      <a:pt x="471983" y="2052183"/>
                      <a:pt x="493891" y="2021703"/>
                    </a:cubicBezTo>
                    <a:cubicBezTo>
                      <a:pt x="518656" y="1987413"/>
                      <a:pt x="546278" y="1955028"/>
                      <a:pt x="538658" y="1907403"/>
                    </a:cubicBezTo>
                    <a:cubicBezTo>
                      <a:pt x="535801" y="1889306"/>
                      <a:pt x="531991" y="1871208"/>
                      <a:pt x="524371" y="1854063"/>
                    </a:cubicBezTo>
                    <a:cubicBezTo>
                      <a:pt x="517703" y="1837871"/>
                      <a:pt x="507226" y="1834061"/>
                      <a:pt x="499606" y="1853111"/>
                    </a:cubicBezTo>
                    <a:cubicBezTo>
                      <a:pt x="489128" y="1876923"/>
                      <a:pt x="475793" y="1875018"/>
                      <a:pt x="459601" y="1860731"/>
                    </a:cubicBezTo>
                    <a:cubicBezTo>
                      <a:pt x="443408" y="1847396"/>
                      <a:pt x="425311" y="1838823"/>
                      <a:pt x="408166" y="1827393"/>
                    </a:cubicBezTo>
                    <a:cubicBezTo>
                      <a:pt x="375781" y="1806438"/>
                      <a:pt x="371971" y="1771196"/>
                      <a:pt x="354826" y="1742621"/>
                    </a:cubicBezTo>
                    <a:cubicBezTo>
                      <a:pt x="346253" y="1729286"/>
                      <a:pt x="337681" y="1720713"/>
                      <a:pt x="322441" y="1715951"/>
                    </a:cubicBezTo>
                    <a:cubicBezTo>
                      <a:pt x="289103" y="1705473"/>
                      <a:pt x="255766" y="1691186"/>
                      <a:pt x="234811" y="1658801"/>
                    </a:cubicBezTo>
                    <a:cubicBezTo>
                      <a:pt x="228143" y="1649276"/>
                      <a:pt x="218618" y="1639751"/>
                      <a:pt x="206236" y="1644513"/>
                    </a:cubicBezTo>
                    <a:cubicBezTo>
                      <a:pt x="170993" y="1656896"/>
                      <a:pt x="143371" y="1639751"/>
                      <a:pt x="116701" y="1622606"/>
                    </a:cubicBezTo>
                    <a:cubicBezTo>
                      <a:pt x="85268" y="1603556"/>
                      <a:pt x="54788" y="1583553"/>
                      <a:pt x="28118" y="1557836"/>
                    </a:cubicBezTo>
                    <a:cubicBezTo>
                      <a:pt x="11926" y="1541643"/>
                      <a:pt x="1448" y="1523546"/>
                      <a:pt x="12878" y="1499733"/>
                    </a:cubicBezTo>
                    <a:cubicBezTo>
                      <a:pt x="20498" y="1482588"/>
                      <a:pt x="16688" y="1463538"/>
                      <a:pt x="10021" y="1446393"/>
                    </a:cubicBezTo>
                    <a:cubicBezTo>
                      <a:pt x="6211" y="1434963"/>
                      <a:pt x="-1409" y="1423533"/>
                      <a:pt x="5258" y="1410198"/>
                    </a:cubicBezTo>
                    <a:cubicBezTo>
                      <a:pt x="-12839" y="1304471"/>
                      <a:pt x="19546" y="1205411"/>
                      <a:pt x="45263" y="1105398"/>
                    </a:cubicBezTo>
                    <a:cubicBezTo>
                      <a:pt x="94793" y="912993"/>
                      <a:pt x="185281" y="739638"/>
                      <a:pt x="304343" y="581523"/>
                    </a:cubicBezTo>
                    <a:cubicBezTo>
                      <a:pt x="374828" y="487226"/>
                      <a:pt x="458648" y="405311"/>
                      <a:pt x="548183" y="329111"/>
                    </a:cubicBezTo>
                    <a:cubicBezTo>
                      <a:pt x="568186" y="311966"/>
                      <a:pt x="591046" y="303393"/>
                      <a:pt x="617716" y="317681"/>
                    </a:cubicBezTo>
                    <a:cubicBezTo>
                      <a:pt x="628193" y="324348"/>
                      <a:pt x="628193" y="314823"/>
                      <a:pt x="631051" y="309108"/>
                    </a:cubicBezTo>
                    <a:cubicBezTo>
                      <a:pt x="652006" y="308156"/>
                      <a:pt x="669151" y="289106"/>
                      <a:pt x="692011" y="299583"/>
                    </a:cubicBezTo>
                    <a:cubicBezTo>
                      <a:pt x="712013" y="311966"/>
                      <a:pt x="732968" y="317681"/>
                      <a:pt x="756781" y="316728"/>
                    </a:cubicBezTo>
                    <a:cubicBezTo>
                      <a:pt x="764401" y="317681"/>
                      <a:pt x="772973" y="320538"/>
                      <a:pt x="780593" y="315776"/>
                    </a:cubicBezTo>
                    <a:cubicBezTo>
                      <a:pt x="786308" y="312918"/>
                      <a:pt x="792023" y="311966"/>
                      <a:pt x="797738" y="314823"/>
                    </a:cubicBezTo>
                    <a:cubicBezTo>
                      <a:pt x="808216" y="327206"/>
                      <a:pt x="819646" y="321491"/>
                      <a:pt x="831076" y="316728"/>
                    </a:cubicBezTo>
                    <a:cubicBezTo>
                      <a:pt x="837743" y="304346"/>
                      <a:pt x="858698" y="297678"/>
                      <a:pt x="841553" y="277676"/>
                    </a:cubicBezTo>
                    <a:cubicBezTo>
                      <a:pt x="834886" y="270056"/>
                      <a:pt x="846316" y="263388"/>
                      <a:pt x="852031" y="259578"/>
                    </a:cubicBezTo>
                    <a:cubicBezTo>
                      <a:pt x="857269" y="255768"/>
                      <a:pt x="862508" y="252434"/>
                      <a:pt x="867152" y="248624"/>
                    </a:cubicBezTo>
                    <a:lnTo>
                      <a:pt x="876026" y="238011"/>
                    </a:lnTo>
                    <a:lnTo>
                      <a:pt x="858921" y="241392"/>
                    </a:lnTo>
                    <a:cubicBezTo>
                      <a:pt x="840303" y="244874"/>
                      <a:pt x="823694" y="244338"/>
                      <a:pt x="821551" y="210048"/>
                    </a:cubicBezTo>
                    <a:cubicBezTo>
                      <a:pt x="833933" y="208143"/>
                      <a:pt x="848221" y="208143"/>
                      <a:pt x="857746" y="190998"/>
                    </a:cubicBezTo>
                    <a:cubicBezTo>
                      <a:pt x="861079" y="184807"/>
                      <a:pt x="867032" y="183378"/>
                      <a:pt x="873343" y="184331"/>
                    </a:cubicBezTo>
                    <a:close/>
                    <a:moveTo>
                      <a:pt x="798215" y="181949"/>
                    </a:moveTo>
                    <a:cubicBezTo>
                      <a:pt x="801310" y="182187"/>
                      <a:pt x="803930" y="183378"/>
                      <a:pt x="805359" y="187188"/>
                    </a:cubicBezTo>
                    <a:cubicBezTo>
                      <a:pt x="808216" y="194808"/>
                      <a:pt x="800596" y="194808"/>
                      <a:pt x="795834" y="196713"/>
                    </a:cubicBezTo>
                    <a:cubicBezTo>
                      <a:pt x="790119" y="193856"/>
                      <a:pt x="788214" y="189093"/>
                      <a:pt x="788214" y="182426"/>
                    </a:cubicBezTo>
                    <a:cubicBezTo>
                      <a:pt x="791547" y="182426"/>
                      <a:pt x="795119" y="181711"/>
                      <a:pt x="798215" y="181949"/>
                    </a:cubicBezTo>
                    <a:close/>
                    <a:moveTo>
                      <a:pt x="938708" y="121466"/>
                    </a:moveTo>
                    <a:cubicBezTo>
                      <a:pt x="943471" y="128133"/>
                      <a:pt x="953948" y="130038"/>
                      <a:pt x="952043" y="141468"/>
                    </a:cubicBezTo>
                    <a:lnTo>
                      <a:pt x="951037" y="142501"/>
                    </a:lnTo>
                    <a:lnTo>
                      <a:pt x="953949" y="140516"/>
                    </a:lnTo>
                    <a:cubicBezTo>
                      <a:pt x="952996" y="143373"/>
                      <a:pt x="952996" y="146231"/>
                      <a:pt x="952996" y="148136"/>
                    </a:cubicBezTo>
                    <a:cubicBezTo>
                      <a:pt x="952996" y="154803"/>
                      <a:pt x="952996" y="161471"/>
                      <a:pt x="952996" y="169091"/>
                    </a:cubicBezTo>
                    <a:cubicBezTo>
                      <a:pt x="949662" y="166709"/>
                      <a:pt x="947281" y="162899"/>
                      <a:pt x="944424" y="159804"/>
                    </a:cubicBezTo>
                    <a:lnTo>
                      <a:pt x="933131" y="154863"/>
                    </a:lnTo>
                    <a:lnTo>
                      <a:pt x="931088" y="155756"/>
                    </a:lnTo>
                    <a:cubicBezTo>
                      <a:pt x="931088" y="155756"/>
                      <a:pt x="930136" y="155756"/>
                      <a:pt x="930136" y="155756"/>
                    </a:cubicBezTo>
                    <a:cubicBezTo>
                      <a:pt x="925373" y="152898"/>
                      <a:pt x="906323" y="162423"/>
                      <a:pt x="918706" y="144326"/>
                    </a:cubicBezTo>
                    <a:cubicBezTo>
                      <a:pt x="923468" y="137658"/>
                      <a:pt x="931088" y="131943"/>
                      <a:pt x="931088" y="122418"/>
                    </a:cubicBezTo>
                    <a:cubicBezTo>
                      <a:pt x="934898" y="118608"/>
                      <a:pt x="936803" y="118608"/>
                      <a:pt x="938708" y="121466"/>
                    </a:cubicBezTo>
                    <a:close/>
                    <a:moveTo>
                      <a:pt x="925373" y="107178"/>
                    </a:moveTo>
                    <a:cubicBezTo>
                      <a:pt x="930136" y="111940"/>
                      <a:pt x="934898" y="116703"/>
                      <a:pt x="938708" y="121465"/>
                    </a:cubicBezTo>
                    <a:lnTo>
                      <a:pt x="935851" y="121465"/>
                    </a:lnTo>
                    <a:cubicBezTo>
                      <a:pt x="935851" y="121465"/>
                      <a:pt x="932993" y="121465"/>
                      <a:pt x="932993" y="121465"/>
                    </a:cubicBezTo>
                    <a:cubicBezTo>
                      <a:pt x="923468" y="125275"/>
                      <a:pt x="912991" y="131943"/>
                      <a:pt x="901561" y="123370"/>
                    </a:cubicBezTo>
                    <a:cubicBezTo>
                      <a:pt x="904418" y="109083"/>
                      <a:pt x="915848" y="109083"/>
                      <a:pt x="925373" y="107178"/>
                    </a:cubicBezTo>
                    <a:close/>
                    <a:moveTo>
                      <a:pt x="1021576" y="71936"/>
                    </a:moveTo>
                    <a:cubicBezTo>
                      <a:pt x="1037768" y="75746"/>
                      <a:pt x="1038721" y="87176"/>
                      <a:pt x="1031101" y="97653"/>
                    </a:cubicBezTo>
                    <a:cubicBezTo>
                      <a:pt x="1019671" y="115751"/>
                      <a:pt x="1011098" y="95748"/>
                      <a:pt x="1000621" y="92891"/>
                    </a:cubicBezTo>
                    <a:cubicBezTo>
                      <a:pt x="1002526" y="88128"/>
                      <a:pt x="1005383" y="83366"/>
                      <a:pt x="1007288" y="79556"/>
                    </a:cubicBezTo>
                    <a:cubicBezTo>
                      <a:pt x="1012051" y="76698"/>
                      <a:pt x="1016813" y="74793"/>
                      <a:pt x="1021576" y="71936"/>
                    </a:cubicBezTo>
                    <a:close/>
                    <a:moveTo>
                      <a:pt x="1113849" y="40265"/>
                    </a:moveTo>
                    <a:cubicBezTo>
                      <a:pt x="1128732" y="39074"/>
                      <a:pt x="1143972" y="42885"/>
                      <a:pt x="1159689" y="51933"/>
                    </a:cubicBezTo>
                    <a:cubicBezTo>
                      <a:pt x="1175881" y="68126"/>
                      <a:pt x="1166356" y="76698"/>
                      <a:pt x="1151116" y="84318"/>
                    </a:cubicBezTo>
                    <a:cubicBezTo>
                      <a:pt x="1137781" y="90986"/>
                      <a:pt x="1123494" y="86223"/>
                      <a:pt x="1111111" y="92891"/>
                    </a:cubicBezTo>
                    <a:cubicBezTo>
                      <a:pt x="1083489" y="98606"/>
                      <a:pt x="1067296" y="90033"/>
                      <a:pt x="1070153" y="58601"/>
                    </a:cubicBezTo>
                    <a:cubicBezTo>
                      <a:pt x="1084441" y="47647"/>
                      <a:pt x="1098967" y="41456"/>
                      <a:pt x="1113849" y="40265"/>
                    </a:cubicBezTo>
                    <a:close/>
                    <a:moveTo>
                      <a:pt x="1400760" y="96"/>
                    </a:moveTo>
                    <a:cubicBezTo>
                      <a:pt x="1426031" y="498"/>
                      <a:pt x="1451392" y="2164"/>
                      <a:pt x="1476871" y="5260"/>
                    </a:cubicBezTo>
                    <a:cubicBezTo>
                      <a:pt x="1521639" y="13833"/>
                      <a:pt x="1566406" y="14785"/>
                      <a:pt x="1611174" y="9070"/>
                    </a:cubicBezTo>
                    <a:cubicBezTo>
                      <a:pt x="1614984" y="7165"/>
                      <a:pt x="1619746" y="9070"/>
                      <a:pt x="1619746" y="17643"/>
                    </a:cubicBezTo>
                    <a:cubicBezTo>
                      <a:pt x="1631176" y="13833"/>
                      <a:pt x="1639748" y="20500"/>
                      <a:pt x="1646416" y="28120"/>
                    </a:cubicBezTo>
                    <a:cubicBezTo>
                      <a:pt x="1652131" y="36693"/>
                      <a:pt x="1659751" y="35740"/>
                      <a:pt x="1667371" y="31930"/>
                    </a:cubicBezTo>
                    <a:cubicBezTo>
                      <a:pt x="1693088" y="18119"/>
                      <a:pt x="1717377" y="11690"/>
                      <a:pt x="1742261" y="11690"/>
                    </a:cubicBezTo>
                    <a:cubicBezTo>
                      <a:pt x="1767145" y="11690"/>
                      <a:pt x="1792624" y="18119"/>
                      <a:pt x="1820723" y="30025"/>
                    </a:cubicBezTo>
                    <a:cubicBezTo>
                      <a:pt x="1845488" y="40503"/>
                      <a:pt x="1874063" y="40503"/>
                      <a:pt x="1901686" y="45265"/>
                    </a:cubicBezTo>
                    <a:cubicBezTo>
                      <a:pt x="1905496" y="54790"/>
                      <a:pt x="1888351" y="56695"/>
                      <a:pt x="1894066" y="69078"/>
                    </a:cubicBezTo>
                    <a:cubicBezTo>
                      <a:pt x="1913116" y="57648"/>
                      <a:pt x="1934071" y="52885"/>
                      <a:pt x="1955978" y="55743"/>
                    </a:cubicBezTo>
                    <a:cubicBezTo>
                      <a:pt x="1961693" y="62410"/>
                      <a:pt x="1959788" y="69078"/>
                      <a:pt x="1954073" y="71935"/>
                    </a:cubicBezTo>
                    <a:cubicBezTo>
                      <a:pt x="1939786" y="78603"/>
                      <a:pt x="1939786" y="91938"/>
                      <a:pt x="1935976" y="103368"/>
                    </a:cubicBezTo>
                    <a:cubicBezTo>
                      <a:pt x="1904543" y="124323"/>
                      <a:pt x="1914068" y="142420"/>
                      <a:pt x="1949311" y="161470"/>
                    </a:cubicBezTo>
                    <a:cubicBezTo>
                      <a:pt x="1923593" y="162423"/>
                      <a:pt x="1905496" y="153850"/>
                      <a:pt x="1894066" y="171948"/>
                    </a:cubicBezTo>
                    <a:cubicBezTo>
                      <a:pt x="1899781" y="177663"/>
                      <a:pt x="1909306" y="175758"/>
                      <a:pt x="1913116" y="183378"/>
                    </a:cubicBezTo>
                    <a:cubicBezTo>
                      <a:pt x="1917878" y="187188"/>
                      <a:pt x="1922641" y="195760"/>
                      <a:pt x="1907401" y="196713"/>
                    </a:cubicBezTo>
                    <a:cubicBezTo>
                      <a:pt x="1907401" y="221478"/>
                      <a:pt x="1903591" y="242433"/>
                      <a:pt x="1873111" y="245290"/>
                    </a:cubicBezTo>
                    <a:cubicBezTo>
                      <a:pt x="1842631" y="244338"/>
                      <a:pt x="1879778" y="263388"/>
                      <a:pt x="1866443" y="267198"/>
                    </a:cubicBezTo>
                    <a:cubicBezTo>
                      <a:pt x="1860728" y="271008"/>
                      <a:pt x="1855013" y="271960"/>
                      <a:pt x="1851203" y="270055"/>
                    </a:cubicBezTo>
                    <a:cubicBezTo>
                      <a:pt x="1860728" y="280533"/>
                      <a:pt x="1876921" y="291963"/>
                      <a:pt x="1866443" y="313870"/>
                    </a:cubicBezTo>
                    <a:cubicBezTo>
                      <a:pt x="1859776" y="319585"/>
                      <a:pt x="1852156" y="321490"/>
                      <a:pt x="1843583" y="319585"/>
                    </a:cubicBezTo>
                    <a:cubicBezTo>
                      <a:pt x="1833106" y="315775"/>
                      <a:pt x="1827391" y="307203"/>
                      <a:pt x="1819771" y="300535"/>
                    </a:cubicBezTo>
                    <a:cubicBezTo>
                      <a:pt x="1811198" y="310060"/>
                      <a:pt x="1800721" y="314823"/>
                      <a:pt x="1788338" y="313870"/>
                    </a:cubicBezTo>
                    <a:cubicBezTo>
                      <a:pt x="1791196" y="322443"/>
                      <a:pt x="1796911" y="313870"/>
                      <a:pt x="1800721" y="315775"/>
                    </a:cubicBezTo>
                    <a:cubicBezTo>
                      <a:pt x="1808341" y="314823"/>
                      <a:pt x="1815961" y="312918"/>
                      <a:pt x="1823581" y="314823"/>
                    </a:cubicBezTo>
                    <a:cubicBezTo>
                      <a:pt x="1826438" y="315775"/>
                      <a:pt x="1830248" y="316728"/>
                      <a:pt x="1833106" y="317680"/>
                    </a:cubicBezTo>
                    <a:cubicBezTo>
                      <a:pt x="1838821" y="322443"/>
                      <a:pt x="1842631" y="327205"/>
                      <a:pt x="1838821" y="334825"/>
                    </a:cubicBezTo>
                    <a:cubicBezTo>
                      <a:pt x="1800721" y="354828"/>
                      <a:pt x="1760716" y="371020"/>
                      <a:pt x="1715948" y="370068"/>
                    </a:cubicBezTo>
                    <a:cubicBezTo>
                      <a:pt x="1707376" y="370068"/>
                      <a:pt x="1695946" y="372925"/>
                      <a:pt x="1691183" y="379593"/>
                    </a:cubicBezTo>
                    <a:cubicBezTo>
                      <a:pt x="1662608" y="411025"/>
                      <a:pt x="1627366" y="425313"/>
                      <a:pt x="1586408" y="430075"/>
                    </a:cubicBezTo>
                    <a:cubicBezTo>
                      <a:pt x="1564501" y="432933"/>
                      <a:pt x="1554976" y="450078"/>
                      <a:pt x="1542593" y="468175"/>
                    </a:cubicBezTo>
                    <a:cubicBezTo>
                      <a:pt x="1522591" y="497703"/>
                      <a:pt x="1501636" y="527230"/>
                      <a:pt x="1480681" y="555805"/>
                    </a:cubicBezTo>
                    <a:cubicBezTo>
                      <a:pt x="1475918" y="562473"/>
                      <a:pt x="1469251" y="562473"/>
                      <a:pt x="1462583" y="562473"/>
                    </a:cubicBezTo>
                    <a:cubicBezTo>
                      <a:pt x="1419721" y="558663"/>
                      <a:pt x="1380668" y="507228"/>
                      <a:pt x="1385431" y="462460"/>
                    </a:cubicBezTo>
                    <a:cubicBezTo>
                      <a:pt x="1388288" y="441505"/>
                      <a:pt x="1374001" y="421503"/>
                      <a:pt x="1379716" y="398643"/>
                    </a:cubicBezTo>
                    <a:cubicBezTo>
                      <a:pt x="1387336" y="363400"/>
                      <a:pt x="1418768" y="354828"/>
                      <a:pt x="1441628" y="335778"/>
                    </a:cubicBezTo>
                    <a:cubicBezTo>
                      <a:pt x="1443533" y="331015"/>
                      <a:pt x="1445438" y="325300"/>
                      <a:pt x="1449248" y="321490"/>
                    </a:cubicBezTo>
                    <a:cubicBezTo>
                      <a:pt x="1454011" y="314823"/>
                      <a:pt x="1454963" y="306250"/>
                      <a:pt x="1461631" y="300535"/>
                    </a:cubicBezTo>
                    <a:cubicBezTo>
                      <a:pt x="1451153" y="280533"/>
                      <a:pt x="1439723" y="265293"/>
                      <a:pt x="1412101" y="280533"/>
                    </a:cubicBezTo>
                    <a:cubicBezTo>
                      <a:pt x="1425436" y="259578"/>
                      <a:pt x="1438771" y="241480"/>
                      <a:pt x="1434961" y="215763"/>
                    </a:cubicBezTo>
                    <a:cubicBezTo>
                      <a:pt x="1430198" y="178615"/>
                      <a:pt x="1409243" y="158613"/>
                      <a:pt x="1371143" y="160518"/>
                    </a:cubicBezTo>
                    <a:cubicBezTo>
                      <a:pt x="1357808" y="161470"/>
                      <a:pt x="1343521" y="159565"/>
                      <a:pt x="1331138" y="162423"/>
                    </a:cubicBezTo>
                    <a:cubicBezTo>
                      <a:pt x="1317803" y="165280"/>
                      <a:pt x="1310183" y="161470"/>
                      <a:pt x="1303516" y="150040"/>
                    </a:cubicBezTo>
                    <a:cubicBezTo>
                      <a:pt x="1296848" y="136705"/>
                      <a:pt x="1300658" y="131943"/>
                      <a:pt x="1313993" y="130038"/>
                    </a:cubicBezTo>
                    <a:cubicBezTo>
                      <a:pt x="1321613" y="129085"/>
                      <a:pt x="1316851" y="124323"/>
                      <a:pt x="1313041" y="121465"/>
                    </a:cubicBezTo>
                    <a:cubicBezTo>
                      <a:pt x="1283513" y="99558"/>
                      <a:pt x="1311136" y="99558"/>
                      <a:pt x="1323518" y="96700"/>
                    </a:cubicBezTo>
                    <a:cubicBezTo>
                      <a:pt x="1344473" y="92890"/>
                      <a:pt x="1365428" y="88128"/>
                      <a:pt x="1387336" y="88128"/>
                    </a:cubicBezTo>
                    <a:cubicBezTo>
                      <a:pt x="1399718" y="88128"/>
                      <a:pt x="1414006" y="81460"/>
                      <a:pt x="1394003" y="68125"/>
                    </a:cubicBezTo>
                    <a:cubicBezTo>
                      <a:pt x="1402576" y="42408"/>
                      <a:pt x="1427341" y="49075"/>
                      <a:pt x="1445438" y="41455"/>
                    </a:cubicBezTo>
                    <a:lnTo>
                      <a:pt x="1471104" y="35589"/>
                    </a:lnTo>
                    <a:lnTo>
                      <a:pt x="1469608" y="35026"/>
                    </a:lnTo>
                    <a:cubicBezTo>
                      <a:pt x="1465441" y="34550"/>
                      <a:pt x="1461155" y="34788"/>
                      <a:pt x="1456869" y="34788"/>
                    </a:cubicBezTo>
                    <a:cubicBezTo>
                      <a:pt x="1424484" y="38598"/>
                      <a:pt x="1396861" y="56695"/>
                      <a:pt x="1365429" y="60505"/>
                    </a:cubicBezTo>
                    <a:cubicBezTo>
                      <a:pt x="1307326" y="66220"/>
                      <a:pt x="1264464" y="112893"/>
                      <a:pt x="1208266" y="122418"/>
                    </a:cubicBezTo>
                    <a:cubicBezTo>
                      <a:pt x="1196836" y="130038"/>
                      <a:pt x="1186359" y="129085"/>
                      <a:pt x="1175881" y="122418"/>
                    </a:cubicBezTo>
                    <a:cubicBezTo>
                      <a:pt x="1178739" y="129085"/>
                      <a:pt x="1197789" y="127180"/>
                      <a:pt x="1187311" y="142420"/>
                    </a:cubicBezTo>
                    <a:cubicBezTo>
                      <a:pt x="1185406" y="144325"/>
                      <a:pt x="1182549" y="146230"/>
                      <a:pt x="1180644" y="149088"/>
                    </a:cubicBezTo>
                    <a:cubicBezTo>
                      <a:pt x="1173262" y="152183"/>
                      <a:pt x="1165939" y="153434"/>
                      <a:pt x="1158647" y="153642"/>
                    </a:cubicBezTo>
                    <a:lnTo>
                      <a:pt x="1143520" y="152466"/>
                    </a:lnTo>
                    <a:lnTo>
                      <a:pt x="1148259" y="153731"/>
                    </a:lnTo>
                    <a:cubicBezTo>
                      <a:pt x="1153498" y="157422"/>
                      <a:pt x="1155879" y="163851"/>
                      <a:pt x="1152069" y="175758"/>
                    </a:cubicBezTo>
                    <a:cubicBezTo>
                      <a:pt x="1112064" y="198618"/>
                      <a:pt x="1069201" y="175758"/>
                      <a:pt x="1029196" y="182425"/>
                    </a:cubicBezTo>
                    <a:cubicBezTo>
                      <a:pt x="1020624" y="171948"/>
                      <a:pt x="980619" y="182425"/>
                      <a:pt x="1006336" y="148135"/>
                    </a:cubicBezTo>
                    <a:cubicBezTo>
                      <a:pt x="1011099" y="141468"/>
                      <a:pt x="1003479" y="136705"/>
                      <a:pt x="995859" y="134800"/>
                    </a:cubicBezTo>
                    <a:cubicBezTo>
                      <a:pt x="984429" y="131943"/>
                      <a:pt x="981571" y="125275"/>
                      <a:pt x="987286" y="114798"/>
                    </a:cubicBezTo>
                    <a:cubicBezTo>
                      <a:pt x="1010146" y="115750"/>
                      <a:pt x="1027291" y="130990"/>
                      <a:pt x="1049199" y="134800"/>
                    </a:cubicBezTo>
                    <a:cubicBezTo>
                      <a:pt x="1053009" y="140515"/>
                      <a:pt x="1055866" y="147183"/>
                      <a:pt x="1064439" y="149088"/>
                    </a:cubicBezTo>
                    <a:cubicBezTo>
                      <a:pt x="1074916" y="150993"/>
                      <a:pt x="1085394" y="150278"/>
                      <a:pt x="1095871" y="149326"/>
                    </a:cubicBezTo>
                    <a:lnTo>
                      <a:pt x="1106484" y="148924"/>
                    </a:lnTo>
                    <a:lnTo>
                      <a:pt x="1093014" y="149088"/>
                    </a:lnTo>
                    <a:cubicBezTo>
                      <a:pt x="1081584" y="144325"/>
                      <a:pt x="1067296" y="146230"/>
                      <a:pt x="1062534" y="131943"/>
                    </a:cubicBezTo>
                    <a:cubicBezTo>
                      <a:pt x="1083489" y="115750"/>
                      <a:pt x="1102539" y="93843"/>
                      <a:pt x="1133971" y="110988"/>
                    </a:cubicBezTo>
                    <a:cubicBezTo>
                      <a:pt x="1150164" y="112893"/>
                      <a:pt x="1147306" y="91938"/>
                      <a:pt x="1158736" y="88128"/>
                    </a:cubicBezTo>
                    <a:cubicBezTo>
                      <a:pt x="1164451" y="84318"/>
                      <a:pt x="1172071" y="81460"/>
                      <a:pt x="1173024" y="73840"/>
                    </a:cubicBezTo>
                    <a:cubicBezTo>
                      <a:pt x="1176834" y="44313"/>
                      <a:pt x="1193979" y="46218"/>
                      <a:pt x="1214934" y="54790"/>
                    </a:cubicBezTo>
                    <a:cubicBezTo>
                      <a:pt x="1234936" y="51933"/>
                      <a:pt x="1254939" y="44313"/>
                      <a:pt x="1275894" y="44313"/>
                    </a:cubicBezTo>
                    <a:cubicBezTo>
                      <a:pt x="1253986" y="44313"/>
                      <a:pt x="1233031" y="51933"/>
                      <a:pt x="1211124" y="51933"/>
                    </a:cubicBezTo>
                    <a:cubicBezTo>
                      <a:pt x="1199694" y="46218"/>
                      <a:pt x="1184454" y="50028"/>
                      <a:pt x="1174929" y="39550"/>
                    </a:cubicBezTo>
                    <a:cubicBezTo>
                      <a:pt x="1174929" y="34788"/>
                      <a:pt x="1174929" y="30978"/>
                      <a:pt x="1174929" y="26215"/>
                    </a:cubicBezTo>
                    <a:cubicBezTo>
                      <a:pt x="1249938" y="9070"/>
                      <a:pt x="1324947" y="-1110"/>
                      <a:pt x="1400760" y="96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3DC009F-B3DC-4546-B12D-99EFFA2205DA}"/>
              </a:ext>
            </a:extLst>
          </p:cNvPr>
          <p:cNvGrpSpPr/>
          <p:nvPr/>
        </p:nvGrpSpPr>
        <p:grpSpPr>
          <a:xfrm>
            <a:off x="8135484" y="1178909"/>
            <a:ext cx="4038331" cy="3767564"/>
            <a:chOff x="7090240" y="1619112"/>
            <a:chExt cx="4572505" cy="4265920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02823566-D3A9-4133-ACDA-CF0A0EAB4CFB}"/>
                </a:ext>
              </a:extLst>
            </p:cNvPr>
            <p:cNvGrpSpPr/>
            <p:nvPr/>
          </p:nvGrpSpPr>
          <p:grpSpPr>
            <a:xfrm>
              <a:off x="7539278" y="3144762"/>
              <a:ext cx="3674428" cy="2740270"/>
              <a:chOff x="7227403" y="3309495"/>
              <a:chExt cx="3674428" cy="2740270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F4089885-574E-49CD-B1EA-75D9D9D3976C}"/>
                  </a:ext>
                </a:extLst>
              </p:cNvPr>
              <p:cNvGrpSpPr/>
              <p:nvPr/>
            </p:nvGrpSpPr>
            <p:grpSpPr>
              <a:xfrm>
                <a:off x="7227403" y="3309495"/>
                <a:ext cx="3674428" cy="747346"/>
                <a:chOff x="7341577" y="3133648"/>
                <a:chExt cx="3674428" cy="747346"/>
              </a:xfrm>
            </p:grpSpPr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39BE9E18-3265-4BB4-A2C0-27BC29D955FC}"/>
                    </a:ext>
                  </a:extLst>
                </p:cNvPr>
                <p:cNvSpPr/>
                <p:nvPr/>
              </p:nvSpPr>
              <p:spPr>
                <a:xfrm>
                  <a:off x="7341577" y="3133648"/>
                  <a:ext cx="747346" cy="74734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2E72E3CA-02D2-402F-AF5D-CBABEEC43F6B}"/>
                    </a:ext>
                  </a:extLst>
                </p:cNvPr>
                <p:cNvSpPr/>
                <p:nvPr/>
              </p:nvSpPr>
              <p:spPr>
                <a:xfrm>
                  <a:off x="8317271" y="3133648"/>
                  <a:ext cx="747346" cy="74734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32B38F10-FA9A-4AF1-82DA-402C4CABAFD8}"/>
                    </a:ext>
                  </a:extLst>
                </p:cNvPr>
                <p:cNvSpPr/>
                <p:nvPr/>
              </p:nvSpPr>
              <p:spPr>
                <a:xfrm>
                  <a:off x="9292965" y="3133648"/>
                  <a:ext cx="747346" cy="74734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77FA1D65-183B-420E-869D-61CC583C7520}"/>
                    </a:ext>
                  </a:extLst>
                </p:cNvPr>
                <p:cNvSpPr/>
                <p:nvPr/>
              </p:nvSpPr>
              <p:spPr>
                <a:xfrm>
                  <a:off x="10268659" y="3133648"/>
                  <a:ext cx="747346" cy="747346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B6A685C4-3AFD-4DA8-8ECB-8957B2CE6768}"/>
                  </a:ext>
                </a:extLst>
              </p:cNvPr>
              <p:cNvGrpSpPr/>
              <p:nvPr/>
            </p:nvGrpSpPr>
            <p:grpSpPr>
              <a:xfrm>
                <a:off x="7227403" y="4305957"/>
                <a:ext cx="3674428" cy="747346"/>
                <a:chOff x="7341577" y="3133648"/>
                <a:chExt cx="3674428" cy="747346"/>
              </a:xfrm>
            </p:grpSpPr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9BD2D599-ABB8-469C-A324-2AB9AD163415}"/>
                    </a:ext>
                  </a:extLst>
                </p:cNvPr>
                <p:cNvSpPr/>
                <p:nvPr/>
              </p:nvSpPr>
              <p:spPr>
                <a:xfrm>
                  <a:off x="7341577" y="3133648"/>
                  <a:ext cx="747346" cy="74734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79AADC2B-D8A6-498C-AA11-B40E76CACE32}"/>
                    </a:ext>
                  </a:extLst>
                </p:cNvPr>
                <p:cNvSpPr/>
                <p:nvPr/>
              </p:nvSpPr>
              <p:spPr>
                <a:xfrm>
                  <a:off x="8317271" y="3133648"/>
                  <a:ext cx="747346" cy="74734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3686761D-8823-4842-828A-C1E83BAC2B22}"/>
                    </a:ext>
                  </a:extLst>
                </p:cNvPr>
                <p:cNvSpPr/>
                <p:nvPr/>
              </p:nvSpPr>
              <p:spPr>
                <a:xfrm>
                  <a:off x="9292965" y="3133648"/>
                  <a:ext cx="747346" cy="747346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205E108D-9C00-47F0-8F80-CEE7FBC00284}"/>
                    </a:ext>
                  </a:extLst>
                </p:cNvPr>
                <p:cNvSpPr/>
                <p:nvPr/>
              </p:nvSpPr>
              <p:spPr>
                <a:xfrm>
                  <a:off x="10268659" y="3133648"/>
                  <a:ext cx="747346" cy="74734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EFDA4D87-2718-4808-A573-A5FDE72C49B4}"/>
                  </a:ext>
                </a:extLst>
              </p:cNvPr>
              <p:cNvGrpSpPr/>
              <p:nvPr/>
            </p:nvGrpSpPr>
            <p:grpSpPr>
              <a:xfrm>
                <a:off x="7227403" y="5302419"/>
                <a:ext cx="3674428" cy="747346"/>
                <a:chOff x="7341577" y="3133648"/>
                <a:chExt cx="3674428" cy="747346"/>
              </a:xfrm>
            </p:grpSpPr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CAAD7077-4F51-40DF-8F95-2FE4EF6E3919}"/>
                    </a:ext>
                  </a:extLst>
                </p:cNvPr>
                <p:cNvSpPr/>
                <p:nvPr/>
              </p:nvSpPr>
              <p:spPr>
                <a:xfrm>
                  <a:off x="7341577" y="3133648"/>
                  <a:ext cx="747346" cy="74734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0B6F5649-C4E8-4608-894B-E41718C75F75}"/>
                    </a:ext>
                  </a:extLst>
                </p:cNvPr>
                <p:cNvSpPr/>
                <p:nvPr/>
              </p:nvSpPr>
              <p:spPr>
                <a:xfrm>
                  <a:off x="8317271" y="3133648"/>
                  <a:ext cx="747346" cy="747346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5DE4A234-7DCA-4548-B37D-B33632523DAA}"/>
                    </a:ext>
                  </a:extLst>
                </p:cNvPr>
                <p:cNvSpPr/>
                <p:nvPr/>
              </p:nvSpPr>
              <p:spPr>
                <a:xfrm>
                  <a:off x="9292965" y="3133648"/>
                  <a:ext cx="747346" cy="74734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19725EBE-CCDC-44B0-93A8-D5C024912045}"/>
                    </a:ext>
                  </a:extLst>
                </p:cNvPr>
                <p:cNvSpPr/>
                <p:nvPr/>
              </p:nvSpPr>
              <p:spPr>
                <a:xfrm>
                  <a:off x="10268659" y="3133648"/>
                  <a:ext cx="747346" cy="74734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00" name="Rounded Rectangle 51">
              <a:extLst>
                <a:ext uri="{FF2B5EF4-FFF2-40B4-BE49-F238E27FC236}">
                  <a16:creationId xmlns:a16="http://schemas.microsoft.com/office/drawing/2014/main" id="{B416482D-B5F2-48BE-A246-DA5F60B29D41}"/>
                </a:ext>
              </a:extLst>
            </p:cNvPr>
            <p:cNvSpPr/>
            <p:nvPr/>
          </p:nvSpPr>
          <p:spPr>
            <a:xfrm rot="16200000" flipH="1">
              <a:off x="7699791" y="4296524"/>
              <a:ext cx="422330" cy="397734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01" name="Rounded Rectangle 25">
              <a:extLst>
                <a:ext uri="{FF2B5EF4-FFF2-40B4-BE49-F238E27FC236}">
                  <a16:creationId xmlns:a16="http://schemas.microsoft.com/office/drawing/2014/main" id="{D6451116-4320-4D27-A049-A06801973A33}"/>
                </a:ext>
              </a:extLst>
            </p:cNvPr>
            <p:cNvSpPr/>
            <p:nvPr/>
          </p:nvSpPr>
          <p:spPr>
            <a:xfrm>
              <a:off x="7712089" y="5372370"/>
              <a:ext cx="397732" cy="291474"/>
            </a:xfrm>
            <a:custGeom>
              <a:avLst/>
              <a:gdLst/>
              <a:ahLst/>
              <a:cxnLst/>
              <a:rect l="l" t="t" r="r" b="b"/>
              <a:pathLst>
                <a:path w="3248842" h="2380886">
                  <a:moveTo>
                    <a:pt x="1194785" y="1472263"/>
                  </a:moveTo>
                  <a:cubicBezTo>
                    <a:pt x="1150014" y="1472263"/>
                    <a:pt x="1113720" y="1508557"/>
                    <a:pt x="1113720" y="1553328"/>
                  </a:cubicBezTo>
                  <a:lnTo>
                    <a:pt x="1113720" y="1600880"/>
                  </a:lnTo>
                  <a:cubicBezTo>
                    <a:pt x="1113720" y="1645651"/>
                    <a:pt x="1150014" y="1681945"/>
                    <a:pt x="1194785" y="1681945"/>
                  </a:cubicBezTo>
                  <a:lnTo>
                    <a:pt x="2067186" y="1681945"/>
                  </a:lnTo>
                  <a:cubicBezTo>
                    <a:pt x="2111957" y="1681945"/>
                    <a:pt x="2148251" y="1645651"/>
                    <a:pt x="2148251" y="1600880"/>
                  </a:cubicBezTo>
                  <a:lnTo>
                    <a:pt x="2148251" y="1553328"/>
                  </a:lnTo>
                  <a:cubicBezTo>
                    <a:pt x="2148251" y="1508557"/>
                    <a:pt x="2111957" y="1472263"/>
                    <a:pt x="2067186" y="1472263"/>
                  </a:cubicBezTo>
                  <a:close/>
                  <a:moveTo>
                    <a:pt x="2582402" y="986449"/>
                  </a:moveTo>
                  <a:cubicBezTo>
                    <a:pt x="2477247" y="986449"/>
                    <a:pt x="2392002" y="1071694"/>
                    <a:pt x="2392002" y="1176848"/>
                  </a:cubicBezTo>
                  <a:cubicBezTo>
                    <a:pt x="2392002" y="1282003"/>
                    <a:pt x="2477247" y="1367248"/>
                    <a:pt x="2582402" y="1367248"/>
                  </a:cubicBezTo>
                  <a:cubicBezTo>
                    <a:pt x="2687557" y="1367248"/>
                    <a:pt x="2772801" y="1282003"/>
                    <a:pt x="2772801" y="1176848"/>
                  </a:cubicBezTo>
                  <a:cubicBezTo>
                    <a:pt x="2772801" y="1071694"/>
                    <a:pt x="2687557" y="986449"/>
                    <a:pt x="2582402" y="986449"/>
                  </a:cubicBezTo>
                  <a:close/>
                  <a:moveTo>
                    <a:pt x="679570" y="986449"/>
                  </a:moveTo>
                  <a:cubicBezTo>
                    <a:pt x="574415" y="986449"/>
                    <a:pt x="489171" y="1071694"/>
                    <a:pt x="489171" y="1176848"/>
                  </a:cubicBezTo>
                  <a:cubicBezTo>
                    <a:pt x="489171" y="1282003"/>
                    <a:pt x="574415" y="1367248"/>
                    <a:pt x="679570" y="1367248"/>
                  </a:cubicBezTo>
                  <a:cubicBezTo>
                    <a:pt x="784725" y="1367248"/>
                    <a:pt x="869970" y="1282003"/>
                    <a:pt x="869970" y="1176848"/>
                  </a:cubicBezTo>
                  <a:cubicBezTo>
                    <a:pt x="869970" y="1071694"/>
                    <a:pt x="784725" y="986449"/>
                    <a:pt x="679570" y="986449"/>
                  </a:cubicBezTo>
                  <a:close/>
                  <a:moveTo>
                    <a:pt x="867954" y="155801"/>
                  </a:moveTo>
                  <a:lnTo>
                    <a:pt x="726849" y="858549"/>
                  </a:lnTo>
                  <a:lnTo>
                    <a:pt x="2535122" y="858549"/>
                  </a:lnTo>
                  <a:lnTo>
                    <a:pt x="2394017" y="155801"/>
                  </a:lnTo>
                  <a:close/>
                  <a:moveTo>
                    <a:pt x="677268" y="0"/>
                  </a:moveTo>
                  <a:lnTo>
                    <a:pt x="2584703" y="0"/>
                  </a:lnTo>
                  <a:lnTo>
                    <a:pt x="2736658" y="607820"/>
                  </a:lnTo>
                  <a:cubicBezTo>
                    <a:pt x="2766265" y="579906"/>
                    <a:pt x="2806392" y="564164"/>
                    <a:pt x="2850195" y="564164"/>
                  </a:cubicBezTo>
                  <a:lnTo>
                    <a:pt x="3069929" y="564164"/>
                  </a:lnTo>
                  <a:cubicBezTo>
                    <a:pt x="3168740" y="564164"/>
                    <a:pt x="3248842" y="644266"/>
                    <a:pt x="3248842" y="743077"/>
                  </a:cubicBezTo>
                  <a:lnTo>
                    <a:pt x="3248842" y="792706"/>
                  </a:lnTo>
                  <a:cubicBezTo>
                    <a:pt x="3248842" y="891517"/>
                    <a:pt x="3168740" y="971619"/>
                    <a:pt x="3069929" y="971619"/>
                  </a:cubicBezTo>
                  <a:lnTo>
                    <a:pt x="3054536" y="971619"/>
                  </a:lnTo>
                  <a:cubicBezTo>
                    <a:pt x="3060628" y="989042"/>
                    <a:pt x="3063411" y="1007758"/>
                    <a:pt x="3063411" y="1027125"/>
                  </a:cubicBezTo>
                  <a:lnTo>
                    <a:pt x="3063411" y="2015961"/>
                  </a:lnTo>
                  <a:lnTo>
                    <a:pt x="2889080" y="2015961"/>
                  </a:lnTo>
                  <a:lnTo>
                    <a:pt x="2889080" y="2260325"/>
                  </a:lnTo>
                  <a:cubicBezTo>
                    <a:pt x="2889080" y="2326909"/>
                    <a:pt x="2835102" y="2380886"/>
                    <a:pt x="2768518" y="2380886"/>
                  </a:cubicBezTo>
                  <a:lnTo>
                    <a:pt x="2286284" y="2380886"/>
                  </a:lnTo>
                  <a:cubicBezTo>
                    <a:pt x="2219700" y="2380886"/>
                    <a:pt x="2165723" y="2326909"/>
                    <a:pt x="2165723" y="2260325"/>
                  </a:cubicBezTo>
                  <a:lnTo>
                    <a:pt x="2165723" y="2015961"/>
                  </a:lnTo>
                  <a:lnTo>
                    <a:pt x="1096248" y="2015961"/>
                  </a:lnTo>
                  <a:lnTo>
                    <a:pt x="1096248" y="2260325"/>
                  </a:lnTo>
                  <a:cubicBezTo>
                    <a:pt x="1096248" y="2326909"/>
                    <a:pt x="1042270" y="2380886"/>
                    <a:pt x="975686" y="2380886"/>
                  </a:cubicBezTo>
                  <a:lnTo>
                    <a:pt x="493453" y="2380886"/>
                  </a:lnTo>
                  <a:cubicBezTo>
                    <a:pt x="426869" y="2380886"/>
                    <a:pt x="372891" y="2326909"/>
                    <a:pt x="372891" y="2260325"/>
                  </a:cubicBezTo>
                  <a:lnTo>
                    <a:pt x="372891" y="2015961"/>
                  </a:lnTo>
                  <a:lnTo>
                    <a:pt x="198560" y="2015961"/>
                  </a:lnTo>
                  <a:lnTo>
                    <a:pt x="198560" y="1027125"/>
                  </a:lnTo>
                  <a:cubicBezTo>
                    <a:pt x="198560" y="1007758"/>
                    <a:pt x="201343" y="989042"/>
                    <a:pt x="207435" y="971619"/>
                  </a:cubicBezTo>
                  <a:lnTo>
                    <a:pt x="178913" y="971619"/>
                  </a:lnTo>
                  <a:cubicBezTo>
                    <a:pt x="80102" y="971619"/>
                    <a:pt x="0" y="891517"/>
                    <a:pt x="0" y="792706"/>
                  </a:cubicBezTo>
                  <a:lnTo>
                    <a:pt x="0" y="743077"/>
                  </a:lnTo>
                  <a:cubicBezTo>
                    <a:pt x="0" y="644266"/>
                    <a:pt x="80102" y="564164"/>
                    <a:pt x="178913" y="564164"/>
                  </a:cubicBezTo>
                  <a:lnTo>
                    <a:pt x="398647" y="564164"/>
                  </a:lnTo>
                  <a:cubicBezTo>
                    <a:pt x="447310" y="564164"/>
                    <a:pt x="491436" y="583593"/>
                    <a:pt x="523419" y="61539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B982EC6-AE74-474A-A959-5C873F6E1566}"/>
                </a:ext>
              </a:extLst>
            </p:cNvPr>
            <p:cNvSpPr/>
            <p:nvPr/>
          </p:nvSpPr>
          <p:spPr>
            <a:xfrm>
              <a:off x="8815107" y="5291147"/>
              <a:ext cx="148399" cy="502021"/>
            </a:xfrm>
            <a:custGeom>
              <a:avLst/>
              <a:gdLst>
                <a:gd name="connsiteX0" fmla="*/ 124699 w 249731"/>
                <a:gd name="connsiteY0" fmla="*/ 351172 h 844818"/>
                <a:gd name="connsiteX1" fmla="*/ 148511 w 249731"/>
                <a:gd name="connsiteY1" fmla="*/ 374985 h 844818"/>
                <a:gd name="connsiteX2" fmla="*/ 148511 w 249731"/>
                <a:gd name="connsiteY2" fmla="*/ 391177 h 844818"/>
                <a:gd name="connsiteX3" fmla="*/ 148511 w 249731"/>
                <a:gd name="connsiteY3" fmla="*/ 400702 h 844818"/>
                <a:gd name="connsiteX4" fmla="*/ 148511 w 249731"/>
                <a:gd name="connsiteY4" fmla="*/ 430230 h 844818"/>
                <a:gd name="connsiteX5" fmla="*/ 148511 w 249731"/>
                <a:gd name="connsiteY5" fmla="*/ 592155 h 844818"/>
                <a:gd name="connsiteX6" fmla="*/ 184706 w 249731"/>
                <a:gd name="connsiteY6" fmla="*/ 655972 h 844818"/>
                <a:gd name="connsiteX7" fmla="*/ 184706 w 249731"/>
                <a:gd name="connsiteY7" fmla="*/ 781702 h 844818"/>
                <a:gd name="connsiteX8" fmla="*/ 58024 w 249731"/>
                <a:gd name="connsiteY8" fmla="*/ 775035 h 844818"/>
                <a:gd name="connsiteX9" fmla="*/ 73264 w 249731"/>
                <a:gd name="connsiteY9" fmla="*/ 647400 h 844818"/>
                <a:gd name="connsiteX10" fmla="*/ 100886 w 249731"/>
                <a:gd name="connsiteY10" fmla="*/ 605489 h 844818"/>
                <a:gd name="connsiteX11" fmla="*/ 100886 w 249731"/>
                <a:gd name="connsiteY11" fmla="*/ 408322 h 844818"/>
                <a:gd name="connsiteX12" fmla="*/ 100886 w 249731"/>
                <a:gd name="connsiteY12" fmla="*/ 400702 h 844818"/>
                <a:gd name="connsiteX13" fmla="*/ 100886 w 249731"/>
                <a:gd name="connsiteY13" fmla="*/ 398797 h 844818"/>
                <a:gd name="connsiteX14" fmla="*/ 100886 w 249731"/>
                <a:gd name="connsiteY14" fmla="*/ 374985 h 844818"/>
                <a:gd name="connsiteX15" fmla="*/ 124699 w 249731"/>
                <a:gd name="connsiteY15" fmla="*/ 351172 h 844818"/>
                <a:gd name="connsiteX16" fmla="*/ 122794 w 249731"/>
                <a:gd name="connsiteY16" fmla="*/ 20655 h 844818"/>
                <a:gd name="connsiteX17" fmla="*/ 85646 w 249731"/>
                <a:gd name="connsiteY17" fmla="*/ 75900 h 844818"/>
                <a:gd name="connsiteX18" fmla="*/ 85646 w 249731"/>
                <a:gd name="connsiteY18" fmla="*/ 333075 h 844818"/>
                <a:gd name="connsiteX19" fmla="*/ 86599 w 249731"/>
                <a:gd name="connsiteY19" fmla="*/ 589297 h 844818"/>
                <a:gd name="connsiteX20" fmla="*/ 65644 w 249731"/>
                <a:gd name="connsiteY20" fmla="*/ 634065 h 844818"/>
                <a:gd name="connsiteX21" fmla="*/ 50404 w 249731"/>
                <a:gd name="connsiteY21" fmla="*/ 785512 h 844818"/>
                <a:gd name="connsiteX22" fmla="*/ 197089 w 249731"/>
                <a:gd name="connsiteY22" fmla="*/ 788370 h 844818"/>
                <a:gd name="connsiteX23" fmla="*/ 186611 w 249731"/>
                <a:gd name="connsiteY23" fmla="*/ 636922 h 844818"/>
                <a:gd name="connsiteX24" fmla="*/ 163751 w 249731"/>
                <a:gd name="connsiteY24" fmla="*/ 585487 h 844818"/>
                <a:gd name="connsiteX25" fmla="*/ 164704 w 249731"/>
                <a:gd name="connsiteY25" fmla="*/ 75900 h 844818"/>
                <a:gd name="connsiteX26" fmla="*/ 122794 w 249731"/>
                <a:gd name="connsiteY26" fmla="*/ 20655 h 844818"/>
                <a:gd name="connsiteX27" fmla="*/ 120651 w 249731"/>
                <a:gd name="connsiteY27" fmla="*/ 27 h 844818"/>
                <a:gd name="connsiteX28" fmla="*/ 154226 w 249731"/>
                <a:gd name="connsiteY28" fmla="*/ 8272 h 844818"/>
                <a:gd name="connsiteX29" fmla="*/ 186611 w 249731"/>
                <a:gd name="connsiteY29" fmla="*/ 60660 h 844818"/>
                <a:gd name="connsiteX30" fmla="*/ 186611 w 249731"/>
                <a:gd name="connsiteY30" fmla="*/ 125430 h 844818"/>
                <a:gd name="connsiteX31" fmla="*/ 196136 w 249731"/>
                <a:gd name="connsiteY31" fmla="*/ 172102 h 844818"/>
                <a:gd name="connsiteX32" fmla="*/ 221854 w 249731"/>
                <a:gd name="connsiteY32" fmla="*/ 172102 h 844818"/>
                <a:gd name="connsiteX33" fmla="*/ 232331 w 249731"/>
                <a:gd name="connsiteY33" fmla="*/ 182580 h 844818"/>
                <a:gd name="connsiteX34" fmla="*/ 221854 w 249731"/>
                <a:gd name="connsiteY34" fmla="*/ 193057 h 844818"/>
                <a:gd name="connsiteX35" fmla="*/ 195184 w 249731"/>
                <a:gd name="connsiteY35" fmla="*/ 193057 h 844818"/>
                <a:gd name="connsiteX36" fmla="*/ 186611 w 249731"/>
                <a:gd name="connsiteY36" fmla="*/ 241635 h 844818"/>
                <a:gd name="connsiteX37" fmla="*/ 194231 w 249731"/>
                <a:gd name="connsiteY37" fmla="*/ 289260 h 844818"/>
                <a:gd name="connsiteX38" fmla="*/ 221854 w 249731"/>
                <a:gd name="connsiteY38" fmla="*/ 289260 h 844818"/>
                <a:gd name="connsiteX39" fmla="*/ 232331 w 249731"/>
                <a:gd name="connsiteY39" fmla="*/ 299737 h 844818"/>
                <a:gd name="connsiteX40" fmla="*/ 221854 w 249731"/>
                <a:gd name="connsiteY40" fmla="*/ 310215 h 844818"/>
                <a:gd name="connsiteX41" fmla="*/ 198041 w 249731"/>
                <a:gd name="connsiteY41" fmla="*/ 310215 h 844818"/>
                <a:gd name="connsiteX42" fmla="*/ 184706 w 249731"/>
                <a:gd name="connsiteY42" fmla="*/ 356887 h 844818"/>
                <a:gd name="connsiteX43" fmla="*/ 195184 w 249731"/>
                <a:gd name="connsiteY43" fmla="*/ 406417 h 844818"/>
                <a:gd name="connsiteX44" fmla="*/ 221854 w 249731"/>
                <a:gd name="connsiteY44" fmla="*/ 406417 h 844818"/>
                <a:gd name="connsiteX45" fmla="*/ 232331 w 249731"/>
                <a:gd name="connsiteY45" fmla="*/ 416895 h 844818"/>
                <a:gd name="connsiteX46" fmla="*/ 221854 w 249731"/>
                <a:gd name="connsiteY46" fmla="*/ 427372 h 844818"/>
                <a:gd name="connsiteX47" fmla="*/ 192326 w 249731"/>
                <a:gd name="connsiteY47" fmla="*/ 427372 h 844818"/>
                <a:gd name="connsiteX48" fmla="*/ 186611 w 249731"/>
                <a:gd name="connsiteY48" fmla="*/ 476902 h 844818"/>
                <a:gd name="connsiteX49" fmla="*/ 193279 w 249731"/>
                <a:gd name="connsiteY49" fmla="*/ 523575 h 844818"/>
                <a:gd name="connsiteX50" fmla="*/ 221854 w 249731"/>
                <a:gd name="connsiteY50" fmla="*/ 523575 h 844818"/>
                <a:gd name="connsiteX51" fmla="*/ 232331 w 249731"/>
                <a:gd name="connsiteY51" fmla="*/ 534052 h 844818"/>
                <a:gd name="connsiteX52" fmla="*/ 221854 w 249731"/>
                <a:gd name="connsiteY52" fmla="*/ 544530 h 844818"/>
                <a:gd name="connsiteX53" fmla="*/ 195184 w 249731"/>
                <a:gd name="connsiteY53" fmla="*/ 544530 h 844818"/>
                <a:gd name="connsiteX54" fmla="*/ 186611 w 249731"/>
                <a:gd name="connsiteY54" fmla="*/ 588345 h 844818"/>
                <a:gd name="connsiteX55" fmla="*/ 205661 w 249731"/>
                <a:gd name="connsiteY55" fmla="*/ 622635 h 844818"/>
                <a:gd name="connsiteX56" fmla="*/ 214234 w 249731"/>
                <a:gd name="connsiteY56" fmla="*/ 805515 h 844818"/>
                <a:gd name="connsiteX57" fmla="*/ 36116 w 249731"/>
                <a:gd name="connsiteY57" fmla="*/ 808372 h 844818"/>
                <a:gd name="connsiteX58" fmla="*/ 41831 w 249731"/>
                <a:gd name="connsiteY58" fmla="*/ 627397 h 844818"/>
                <a:gd name="connsiteX59" fmla="*/ 62786 w 249731"/>
                <a:gd name="connsiteY59" fmla="*/ 574057 h 844818"/>
                <a:gd name="connsiteX60" fmla="*/ 62786 w 249731"/>
                <a:gd name="connsiteY60" fmla="*/ 72090 h 844818"/>
                <a:gd name="connsiteX61" fmla="*/ 120651 w 249731"/>
                <a:gd name="connsiteY61" fmla="*/ 27 h 844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49731" h="844818">
                  <a:moveTo>
                    <a:pt x="124699" y="351172"/>
                  </a:moveTo>
                  <a:cubicBezTo>
                    <a:pt x="138034" y="351172"/>
                    <a:pt x="148511" y="361650"/>
                    <a:pt x="148511" y="374985"/>
                  </a:cubicBezTo>
                  <a:lnTo>
                    <a:pt x="148511" y="391177"/>
                  </a:lnTo>
                  <a:cubicBezTo>
                    <a:pt x="148511" y="394035"/>
                    <a:pt x="148511" y="396892"/>
                    <a:pt x="148511" y="400702"/>
                  </a:cubicBezTo>
                  <a:cubicBezTo>
                    <a:pt x="148511" y="410227"/>
                    <a:pt x="148511" y="420705"/>
                    <a:pt x="148511" y="430230"/>
                  </a:cubicBezTo>
                  <a:lnTo>
                    <a:pt x="148511" y="592155"/>
                  </a:lnTo>
                  <a:cubicBezTo>
                    <a:pt x="149464" y="615967"/>
                    <a:pt x="155179" y="637875"/>
                    <a:pt x="184706" y="655972"/>
                  </a:cubicBezTo>
                  <a:cubicBezTo>
                    <a:pt x="225664" y="681689"/>
                    <a:pt x="220901" y="747412"/>
                    <a:pt x="184706" y="781702"/>
                  </a:cubicBezTo>
                  <a:cubicBezTo>
                    <a:pt x="149464" y="815039"/>
                    <a:pt x="89456" y="812182"/>
                    <a:pt x="58024" y="775035"/>
                  </a:cubicBezTo>
                  <a:cubicBezTo>
                    <a:pt x="24686" y="735030"/>
                    <a:pt x="28496" y="675022"/>
                    <a:pt x="73264" y="647400"/>
                  </a:cubicBezTo>
                  <a:cubicBezTo>
                    <a:pt x="92314" y="635017"/>
                    <a:pt x="98981" y="622635"/>
                    <a:pt x="100886" y="605489"/>
                  </a:cubicBezTo>
                  <a:lnTo>
                    <a:pt x="100886" y="408322"/>
                  </a:lnTo>
                  <a:cubicBezTo>
                    <a:pt x="100886" y="405464"/>
                    <a:pt x="100886" y="403560"/>
                    <a:pt x="100886" y="400702"/>
                  </a:cubicBezTo>
                  <a:cubicBezTo>
                    <a:pt x="100886" y="399750"/>
                    <a:pt x="100886" y="399750"/>
                    <a:pt x="100886" y="398797"/>
                  </a:cubicBezTo>
                  <a:lnTo>
                    <a:pt x="100886" y="374985"/>
                  </a:lnTo>
                  <a:cubicBezTo>
                    <a:pt x="100886" y="361650"/>
                    <a:pt x="111364" y="351172"/>
                    <a:pt x="124699" y="351172"/>
                  </a:cubicBezTo>
                  <a:close/>
                  <a:moveTo>
                    <a:pt x="122794" y="20655"/>
                  </a:moveTo>
                  <a:cubicBezTo>
                    <a:pt x="89456" y="20655"/>
                    <a:pt x="85646" y="48277"/>
                    <a:pt x="85646" y="75900"/>
                  </a:cubicBezTo>
                  <a:cubicBezTo>
                    <a:pt x="85646" y="161625"/>
                    <a:pt x="85646" y="247350"/>
                    <a:pt x="85646" y="333075"/>
                  </a:cubicBezTo>
                  <a:cubicBezTo>
                    <a:pt x="85646" y="418800"/>
                    <a:pt x="84694" y="504525"/>
                    <a:pt x="86599" y="589297"/>
                  </a:cubicBezTo>
                  <a:cubicBezTo>
                    <a:pt x="86599" y="608347"/>
                    <a:pt x="81836" y="621682"/>
                    <a:pt x="65644" y="634065"/>
                  </a:cubicBezTo>
                  <a:cubicBezTo>
                    <a:pt x="15161" y="673117"/>
                    <a:pt x="9446" y="740745"/>
                    <a:pt x="50404" y="785512"/>
                  </a:cubicBezTo>
                  <a:cubicBezTo>
                    <a:pt x="89456" y="828375"/>
                    <a:pt x="156131" y="829327"/>
                    <a:pt x="197089" y="788370"/>
                  </a:cubicBezTo>
                  <a:cubicBezTo>
                    <a:pt x="239951" y="744555"/>
                    <a:pt x="237094" y="675975"/>
                    <a:pt x="186611" y="636922"/>
                  </a:cubicBezTo>
                  <a:cubicBezTo>
                    <a:pt x="166609" y="621682"/>
                    <a:pt x="163751" y="606442"/>
                    <a:pt x="163751" y="585487"/>
                  </a:cubicBezTo>
                  <a:cubicBezTo>
                    <a:pt x="164704" y="415942"/>
                    <a:pt x="163751" y="245445"/>
                    <a:pt x="164704" y="75900"/>
                  </a:cubicBezTo>
                  <a:cubicBezTo>
                    <a:pt x="164704" y="45420"/>
                    <a:pt x="158036" y="19702"/>
                    <a:pt x="122794" y="20655"/>
                  </a:cubicBezTo>
                  <a:close/>
                  <a:moveTo>
                    <a:pt x="120651" y="27"/>
                  </a:moveTo>
                  <a:cubicBezTo>
                    <a:pt x="131366" y="-300"/>
                    <a:pt x="142796" y="2319"/>
                    <a:pt x="154226" y="8272"/>
                  </a:cubicBezTo>
                  <a:cubicBezTo>
                    <a:pt x="175181" y="18750"/>
                    <a:pt x="185659" y="37800"/>
                    <a:pt x="186611" y="60660"/>
                  </a:cubicBezTo>
                  <a:cubicBezTo>
                    <a:pt x="187564" y="81615"/>
                    <a:pt x="188516" y="103522"/>
                    <a:pt x="186611" y="125430"/>
                  </a:cubicBezTo>
                  <a:cubicBezTo>
                    <a:pt x="185659" y="144480"/>
                    <a:pt x="186611" y="161625"/>
                    <a:pt x="196136" y="172102"/>
                  </a:cubicBezTo>
                  <a:lnTo>
                    <a:pt x="221854" y="172102"/>
                  </a:lnTo>
                  <a:cubicBezTo>
                    <a:pt x="227569" y="172102"/>
                    <a:pt x="232331" y="176865"/>
                    <a:pt x="232331" y="182580"/>
                  </a:cubicBezTo>
                  <a:cubicBezTo>
                    <a:pt x="232331" y="188295"/>
                    <a:pt x="227569" y="193057"/>
                    <a:pt x="221854" y="193057"/>
                  </a:cubicBezTo>
                  <a:lnTo>
                    <a:pt x="195184" y="193057"/>
                  </a:lnTo>
                  <a:cubicBezTo>
                    <a:pt x="187564" y="202582"/>
                    <a:pt x="187564" y="218775"/>
                    <a:pt x="186611" y="241635"/>
                  </a:cubicBezTo>
                  <a:cubicBezTo>
                    <a:pt x="187564" y="264495"/>
                    <a:pt x="187564" y="279735"/>
                    <a:pt x="194231" y="289260"/>
                  </a:cubicBezTo>
                  <a:lnTo>
                    <a:pt x="221854" y="289260"/>
                  </a:lnTo>
                  <a:cubicBezTo>
                    <a:pt x="227569" y="289260"/>
                    <a:pt x="232331" y="294022"/>
                    <a:pt x="232331" y="299737"/>
                  </a:cubicBezTo>
                  <a:cubicBezTo>
                    <a:pt x="232331" y="305452"/>
                    <a:pt x="227569" y="310215"/>
                    <a:pt x="221854" y="310215"/>
                  </a:cubicBezTo>
                  <a:lnTo>
                    <a:pt x="198041" y="310215"/>
                  </a:lnTo>
                  <a:cubicBezTo>
                    <a:pt x="185659" y="319740"/>
                    <a:pt x="184706" y="334027"/>
                    <a:pt x="184706" y="356887"/>
                  </a:cubicBezTo>
                  <a:cubicBezTo>
                    <a:pt x="185659" y="378795"/>
                    <a:pt x="184706" y="395940"/>
                    <a:pt x="195184" y="406417"/>
                  </a:cubicBezTo>
                  <a:lnTo>
                    <a:pt x="221854" y="406417"/>
                  </a:lnTo>
                  <a:cubicBezTo>
                    <a:pt x="227569" y="406417"/>
                    <a:pt x="232331" y="411180"/>
                    <a:pt x="232331" y="416895"/>
                  </a:cubicBezTo>
                  <a:cubicBezTo>
                    <a:pt x="232331" y="422610"/>
                    <a:pt x="227569" y="427372"/>
                    <a:pt x="221854" y="427372"/>
                  </a:cubicBezTo>
                  <a:lnTo>
                    <a:pt x="192326" y="427372"/>
                  </a:lnTo>
                  <a:cubicBezTo>
                    <a:pt x="185659" y="436897"/>
                    <a:pt x="187564" y="454042"/>
                    <a:pt x="186611" y="476902"/>
                  </a:cubicBezTo>
                  <a:cubicBezTo>
                    <a:pt x="187564" y="500715"/>
                    <a:pt x="187564" y="515002"/>
                    <a:pt x="193279" y="523575"/>
                  </a:cubicBezTo>
                  <a:lnTo>
                    <a:pt x="221854" y="523575"/>
                  </a:lnTo>
                  <a:cubicBezTo>
                    <a:pt x="227569" y="523575"/>
                    <a:pt x="232331" y="528337"/>
                    <a:pt x="232331" y="534052"/>
                  </a:cubicBezTo>
                  <a:cubicBezTo>
                    <a:pt x="232331" y="539767"/>
                    <a:pt x="227569" y="544530"/>
                    <a:pt x="221854" y="544530"/>
                  </a:cubicBezTo>
                  <a:lnTo>
                    <a:pt x="195184" y="544530"/>
                  </a:lnTo>
                  <a:cubicBezTo>
                    <a:pt x="188516" y="552150"/>
                    <a:pt x="187564" y="565485"/>
                    <a:pt x="186611" y="588345"/>
                  </a:cubicBezTo>
                  <a:cubicBezTo>
                    <a:pt x="188516" y="603585"/>
                    <a:pt x="195184" y="613110"/>
                    <a:pt x="205661" y="622635"/>
                  </a:cubicBezTo>
                  <a:cubicBezTo>
                    <a:pt x="260906" y="673117"/>
                    <a:pt x="264716" y="751222"/>
                    <a:pt x="214234" y="805515"/>
                  </a:cubicBezTo>
                  <a:cubicBezTo>
                    <a:pt x="163751" y="856950"/>
                    <a:pt x="86599" y="857902"/>
                    <a:pt x="36116" y="808372"/>
                  </a:cubicBezTo>
                  <a:cubicBezTo>
                    <a:pt x="-13414" y="759795"/>
                    <a:pt x="-12461" y="675022"/>
                    <a:pt x="41831" y="627397"/>
                  </a:cubicBezTo>
                  <a:cubicBezTo>
                    <a:pt x="59929" y="611205"/>
                    <a:pt x="62786" y="595012"/>
                    <a:pt x="62786" y="574057"/>
                  </a:cubicBezTo>
                  <a:cubicBezTo>
                    <a:pt x="62786" y="406417"/>
                    <a:pt x="61834" y="239730"/>
                    <a:pt x="62786" y="72090"/>
                  </a:cubicBezTo>
                  <a:cubicBezTo>
                    <a:pt x="62786" y="28513"/>
                    <a:pt x="88504" y="1010"/>
                    <a:pt x="120651" y="2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EC8BD48-8D62-43F2-909E-3139620B6D8C}"/>
                </a:ext>
              </a:extLst>
            </p:cNvPr>
            <p:cNvSpPr/>
            <p:nvPr/>
          </p:nvSpPr>
          <p:spPr>
            <a:xfrm>
              <a:off x="9766943" y="5292811"/>
              <a:ext cx="184430" cy="457243"/>
            </a:xfrm>
            <a:custGeom>
              <a:avLst/>
              <a:gdLst>
                <a:gd name="connsiteX0" fmla="*/ 90487 w 343853"/>
                <a:gd name="connsiteY0" fmla="*/ 561975 h 852488"/>
                <a:gd name="connsiteX1" fmla="*/ 90487 w 343853"/>
                <a:gd name="connsiteY1" fmla="*/ 570547 h 852488"/>
                <a:gd name="connsiteX2" fmla="*/ 251460 w 343853"/>
                <a:gd name="connsiteY2" fmla="*/ 570547 h 852488"/>
                <a:gd name="connsiteX3" fmla="*/ 251460 w 343853"/>
                <a:gd name="connsiteY3" fmla="*/ 561975 h 852488"/>
                <a:gd name="connsiteX4" fmla="*/ 90487 w 343853"/>
                <a:gd name="connsiteY4" fmla="*/ 561975 h 852488"/>
                <a:gd name="connsiteX5" fmla="*/ 37148 w 343853"/>
                <a:gd name="connsiteY5" fmla="*/ 511493 h 852488"/>
                <a:gd name="connsiteX6" fmla="*/ 305753 w 343853"/>
                <a:gd name="connsiteY6" fmla="*/ 511493 h 852488"/>
                <a:gd name="connsiteX7" fmla="*/ 329566 w 343853"/>
                <a:gd name="connsiteY7" fmla="*/ 517208 h 852488"/>
                <a:gd name="connsiteX8" fmla="*/ 342900 w 343853"/>
                <a:gd name="connsiteY8" fmla="*/ 544830 h 852488"/>
                <a:gd name="connsiteX9" fmla="*/ 343853 w 343853"/>
                <a:gd name="connsiteY9" fmla="*/ 820103 h 852488"/>
                <a:gd name="connsiteX10" fmla="*/ 310516 w 343853"/>
                <a:gd name="connsiteY10" fmla="*/ 852488 h 852488"/>
                <a:gd name="connsiteX11" fmla="*/ 31433 w 343853"/>
                <a:gd name="connsiteY11" fmla="*/ 852488 h 852488"/>
                <a:gd name="connsiteX12" fmla="*/ 953 w 343853"/>
                <a:gd name="connsiteY12" fmla="*/ 829628 h 852488"/>
                <a:gd name="connsiteX13" fmla="*/ 1906 w 343853"/>
                <a:gd name="connsiteY13" fmla="*/ 532448 h 852488"/>
                <a:gd name="connsiteX14" fmla="*/ 8573 w 343853"/>
                <a:gd name="connsiteY14" fmla="*/ 519113 h 852488"/>
                <a:gd name="connsiteX15" fmla="*/ 37148 w 343853"/>
                <a:gd name="connsiteY15" fmla="*/ 511493 h 852488"/>
                <a:gd name="connsiteX16" fmla="*/ 34290 w 343853"/>
                <a:gd name="connsiteY16" fmla="*/ 176213 h 852488"/>
                <a:gd name="connsiteX17" fmla="*/ 24765 w 343853"/>
                <a:gd name="connsiteY17" fmla="*/ 190501 h 852488"/>
                <a:gd name="connsiteX18" fmla="*/ 24765 w 343853"/>
                <a:gd name="connsiteY18" fmla="*/ 323851 h 852488"/>
                <a:gd name="connsiteX19" fmla="*/ 37148 w 343853"/>
                <a:gd name="connsiteY19" fmla="*/ 339091 h 852488"/>
                <a:gd name="connsiteX20" fmla="*/ 46673 w 343853"/>
                <a:gd name="connsiteY20" fmla="*/ 320993 h 852488"/>
                <a:gd name="connsiteX21" fmla="*/ 46673 w 343853"/>
                <a:gd name="connsiteY21" fmla="*/ 256223 h 852488"/>
                <a:gd name="connsiteX22" fmla="*/ 45720 w 343853"/>
                <a:gd name="connsiteY22" fmla="*/ 191453 h 852488"/>
                <a:gd name="connsiteX23" fmla="*/ 34290 w 343853"/>
                <a:gd name="connsiteY23" fmla="*/ 176213 h 852488"/>
                <a:gd name="connsiteX24" fmla="*/ 124778 w 343853"/>
                <a:gd name="connsiteY24" fmla="*/ 115253 h 852488"/>
                <a:gd name="connsiteX25" fmla="*/ 105728 w 343853"/>
                <a:gd name="connsiteY25" fmla="*/ 134303 h 852488"/>
                <a:gd name="connsiteX26" fmla="*/ 105728 w 343853"/>
                <a:gd name="connsiteY26" fmla="*/ 278131 h 852488"/>
                <a:gd name="connsiteX27" fmla="*/ 124778 w 343853"/>
                <a:gd name="connsiteY27" fmla="*/ 297181 h 852488"/>
                <a:gd name="connsiteX28" fmla="*/ 232411 w 343853"/>
                <a:gd name="connsiteY28" fmla="*/ 297181 h 852488"/>
                <a:gd name="connsiteX29" fmla="*/ 250508 w 343853"/>
                <a:gd name="connsiteY29" fmla="*/ 278131 h 852488"/>
                <a:gd name="connsiteX30" fmla="*/ 250508 w 343853"/>
                <a:gd name="connsiteY30" fmla="*/ 134303 h 852488"/>
                <a:gd name="connsiteX31" fmla="*/ 231458 w 343853"/>
                <a:gd name="connsiteY31" fmla="*/ 115253 h 852488"/>
                <a:gd name="connsiteX32" fmla="*/ 18098 w 343853"/>
                <a:gd name="connsiteY32" fmla="*/ 0 h 852488"/>
                <a:gd name="connsiteX33" fmla="*/ 325755 w 343853"/>
                <a:gd name="connsiteY33" fmla="*/ 0 h 852488"/>
                <a:gd name="connsiteX34" fmla="*/ 343853 w 343853"/>
                <a:gd name="connsiteY34" fmla="*/ 18097 h 852488"/>
                <a:gd name="connsiteX35" fmla="*/ 343853 w 343853"/>
                <a:gd name="connsiteY35" fmla="*/ 479108 h 852488"/>
                <a:gd name="connsiteX36" fmla="*/ 325755 w 343853"/>
                <a:gd name="connsiteY36" fmla="*/ 497205 h 852488"/>
                <a:gd name="connsiteX37" fmla="*/ 18098 w 343853"/>
                <a:gd name="connsiteY37" fmla="*/ 497205 h 852488"/>
                <a:gd name="connsiteX38" fmla="*/ 0 w 343853"/>
                <a:gd name="connsiteY38" fmla="*/ 479108 h 852488"/>
                <a:gd name="connsiteX39" fmla="*/ 0 w 343853"/>
                <a:gd name="connsiteY39" fmla="*/ 18097 h 852488"/>
                <a:gd name="connsiteX40" fmla="*/ 18098 w 343853"/>
                <a:gd name="connsiteY40" fmla="*/ 0 h 85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43853" h="852488">
                  <a:moveTo>
                    <a:pt x="90487" y="561975"/>
                  </a:moveTo>
                  <a:cubicBezTo>
                    <a:pt x="90487" y="564833"/>
                    <a:pt x="90487" y="567690"/>
                    <a:pt x="90487" y="570547"/>
                  </a:cubicBezTo>
                  <a:cubicBezTo>
                    <a:pt x="143827" y="570547"/>
                    <a:pt x="198120" y="570547"/>
                    <a:pt x="251460" y="570547"/>
                  </a:cubicBezTo>
                  <a:cubicBezTo>
                    <a:pt x="251460" y="567690"/>
                    <a:pt x="251460" y="564833"/>
                    <a:pt x="251460" y="561975"/>
                  </a:cubicBezTo>
                  <a:cubicBezTo>
                    <a:pt x="198120" y="561975"/>
                    <a:pt x="143827" y="561975"/>
                    <a:pt x="90487" y="561975"/>
                  </a:cubicBezTo>
                  <a:close/>
                  <a:moveTo>
                    <a:pt x="37148" y="511493"/>
                  </a:moveTo>
                  <a:cubicBezTo>
                    <a:pt x="126683" y="511493"/>
                    <a:pt x="216218" y="511493"/>
                    <a:pt x="305753" y="511493"/>
                  </a:cubicBezTo>
                  <a:cubicBezTo>
                    <a:pt x="313373" y="509588"/>
                    <a:pt x="322898" y="510540"/>
                    <a:pt x="329566" y="517208"/>
                  </a:cubicBezTo>
                  <a:cubicBezTo>
                    <a:pt x="344806" y="521018"/>
                    <a:pt x="342900" y="533400"/>
                    <a:pt x="342900" y="544830"/>
                  </a:cubicBezTo>
                  <a:cubicBezTo>
                    <a:pt x="342900" y="636270"/>
                    <a:pt x="341948" y="727710"/>
                    <a:pt x="343853" y="820103"/>
                  </a:cubicBezTo>
                  <a:cubicBezTo>
                    <a:pt x="343853" y="844868"/>
                    <a:pt x="334328" y="852488"/>
                    <a:pt x="310516" y="852488"/>
                  </a:cubicBezTo>
                  <a:cubicBezTo>
                    <a:pt x="217170" y="851535"/>
                    <a:pt x="124778" y="852488"/>
                    <a:pt x="31433" y="852488"/>
                  </a:cubicBezTo>
                  <a:cubicBezTo>
                    <a:pt x="14288" y="852488"/>
                    <a:pt x="953" y="851535"/>
                    <a:pt x="953" y="829628"/>
                  </a:cubicBezTo>
                  <a:cubicBezTo>
                    <a:pt x="953" y="730568"/>
                    <a:pt x="953" y="631508"/>
                    <a:pt x="1906" y="532448"/>
                  </a:cubicBezTo>
                  <a:cubicBezTo>
                    <a:pt x="1906" y="527685"/>
                    <a:pt x="5716" y="523875"/>
                    <a:pt x="8573" y="519113"/>
                  </a:cubicBezTo>
                  <a:cubicBezTo>
                    <a:pt x="17145" y="511493"/>
                    <a:pt x="26670" y="511493"/>
                    <a:pt x="37148" y="511493"/>
                  </a:cubicBezTo>
                  <a:close/>
                  <a:moveTo>
                    <a:pt x="34290" y="176213"/>
                  </a:moveTo>
                  <a:cubicBezTo>
                    <a:pt x="26670" y="176213"/>
                    <a:pt x="24765" y="183833"/>
                    <a:pt x="24765" y="190501"/>
                  </a:cubicBezTo>
                  <a:cubicBezTo>
                    <a:pt x="23813" y="235268"/>
                    <a:pt x="24765" y="279083"/>
                    <a:pt x="24765" y="323851"/>
                  </a:cubicBezTo>
                  <a:cubicBezTo>
                    <a:pt x="25718" y="330518"/>
                    <a:pt x="26670" y="340043"/>
                    <a:pt x="37148" y="339091"/>
                  </a:cubicBezTo>
                  <a:cubicBezTo>
                    <a:pt x="47625" y="338138"/>
                    <a:pt x="46673" y="328613"/>
                    <a:pt x="46673" y="320993"/>
                  </a:cubicBezTo>
                  <a:cubicBezTo>
                    <a:pt x="46673" y="299086"/>
                    <a:pt x="46673" y="278131"/>
                    <a:pt x="46673" y="256223"/>
                  </a:cubicBezTo>
                  <a:cubicBezTo>
                    <a:pt x="46673" y="234316"/>
                    <a:pt x="46673" y="213361"/>
                    <a:pt x="45720" y="191453"/>
                  </a:cubicBezTo>
                  <a:cubicBezTo>
                    <a:pt x="45720" y="184786"/>
                    <a:pt x="44768" y="175261"/>
                    <a:pt x="34290" y="176213"/>
                  </a:cubicBezTo>
                  <a:close/>
                  <a:moveTo>
                    <a:pt x="124778" y="115253"/>
                  </a:moveTo>
                  <a:cubicBezTo>
                    <a:pt x="114300" y="115253"/>
                    <a:pt x="105728" y="123825"/>
                    <a:pt x="105728" y="134303"/>
                  </a:cubicBezTo>
                  <a:lnTo>
                    <a:pt x="105728" y="278131"/>
                  </a:lnTo>
                  <a:cubicBezTo>
                    <a:pt x="105728" y="288608"/>
                    <a:pt x="114300" y="297181"/>
                    <a:pt x="124778" y="297181"/>
                  </a:cubicBezTo>
                  <a:lnTo>
                    <a:pt x="232411" y="297181"/>
                  </a:lnTo>
                  <a:cubicBezTo>
                    <a:pt x="242888" y="297181"/>
                    <a:pt x="251461" y="288608"/>
                    <a:pt x="250508" y="278131"/>
                  </a:cubicBezTo>
                  <a:lnTo>
                    <a:pt x="250508" y="134303"/>
                  </a:lnTo>
                  <a:cubicBezTo>
                    <a:pt x="250508" y="123825"/>
                    <a:pt x="241936" y="115253"/>
                    <a:pt x="231458" y="115253"/>
                  </a:cubicBezTo>
                  <a:close/>
                  <a:moveTo>
                    <a:pt x="18098" y="0"/>
                  </a:moveTo>
                  <a:lnTo>
                    <a:pt x="325755" y="0"/>
                  </a:lnTo>
                  <a:cubicBezTo>
                    <a:pt x="336233" y="0"/>
                    <a:pt x="343853" y="8572"/>
                    <a:pt x="343853" y="18097"/>
                  </a:cubicBezTo>
                  <a:lnTo>
                    <a:pt x="343853" y="479108"/>
                  </a:lnTo>
                  <a:cubicBezTo>
                    <a:pt x="343853" y="489585"/>
                    <a:pt x="336233" y="497205"/>
                    <a:pt x="325755" y="497205"/>
                  </a:cubicBezTo>
                  <a:lnTo>
                    <a:pt x="18098" y="497205"/>
                  </a:lnTo>
                  <a:cubicBezTo>
                    <a:pt x="7620" y="497205"/>
                    <a:pt x="0" y="488633"/>
                    <a:pt x="0" y="479108"/>
                  </a:cubicBezTo>
                  <a:lnTo>
                    <a:pt x="0" y="18097"/>
                  </a:lnTo>
                  <a:cubicBezTo>
                    <a:pt x="0" y="7620"/>
                    <a:pt x="8573" y="0"/>
                    <a:pt x="18098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1DA2C7A-3BDE-4284-A5F6-A846A41150B6}"/>
                </a:ext>
              </a:extLst>
            </p:cNvPr>
            <p:cNvSpPr/>
            <p:nvPr/>
          </p:nvSpPr>
          <p:spPr>
            <a:xfrm>
              <a:off x="7639151" y="3317976"/>
              <a:ext cx="489117" cy="353217"/>
            </a:xfrm>
            <a:custGeom>
              <a:avLst/>
              <a:gdLst>
                <a:gd name="connsiteX0" fmla="*/ 744050 w 911912"/>
                <a:gd name="connsiteY0" fmla="*/ 236257 h 658539"/>
                <a:gd name="connsiteX1" fmla="*/ 719285 w 911912"/>
                <a:gd name="connsiteY1" fmla="*/ 263880 h 658539"/>
                <a:gd name="connsiteX2" fmla="*/ 747860 w 911912"/>
                <a:gd name="connsiteY2" fmla="*/ 288645 h 658539"/>
                <a:gd name="connsiteX3" fmla="*/ 772625 w 911912"/>
                <a:gd name="connsiteY3" fmla="*/ 260070 h 658539"/>
                <a:gd name="connsiteX4" fmla="*/ 744050 w 911912"/>
                <a:gd name="connsiteY4" fmla="*/ 236257 h 658539"/>
                <a:gd name="connsiteX5" fmla="*/ 775959 w 911912"/>
                <a:gd name="connsiteY5" fmla="*/ 1942 h 658539"/>
                <a:gd name="connsiteX6" fmla="*/ 792627 w 911912"/>
                <a:gd name="connsiteY6" fmla="*/ 2895 h 658539"/>
                <a:gd name="connsiteX7" fmla="*/ 802152 w 911912"/>
                <a:gd name="connsiteY7" fmla="*/ 32422 h 658539"/>
                <a:gd name="connsiteX8" fmla="*/ 775482 w 911912"/>
                <a:gd name="connsiteY8" fmla="*/ 91477 h 658539"/>
                <a:gd name="connsiteX9" fmla="*/ 791675 w 911912"/>
                <a:gd name="connsiteY9" fmla="*/ 133387 h 658539"/>
                <a:gd name="connsiteX10" fmla="*/ 839300 w 911912"/>
                <a:gd name="connsiteY10" fmla="*/ 119100 h 658539"/>
                <a:gd name="connsiteX11" fmla="*/ 865017 w 911912"/>
                <a:gd name="connsiteY11" fmla="*/ 59092 h 658539"/>
                <a:gd name="connsiteX12" fmla="*/ 892640 w 911912"/>
                <a:gd name="connsiteY12" fmla="*/ 45757 h 658539"/>
                <a:gd name="connsiteX13" fmla="*/ 902165 w 911912"/>
                <a:gd name="connsiteY13" fmla="*/ 74332 h 658539"/>
                <a:gd name="connsiteX14" fmla="*/ 886925 w 911912"/>
                <a:gd name="connsiteY14" fmla="*/ 109575 h 658539"/>
                <a:gd name="connsiteX15" fmla="*/ 897402 w 911912"/>
                <a:gd name="connsiteY15" fmla="*/ 171487 h 658539"/>
                <a:gd name="connsiteX16" fmla="*/ 909785 w 911912"/>
                <a:gd name="connsiteY16" fmla="*/ 216255 h 658539"/>
                <a:gd name="connsiteX17" fmla="*/ 849777 w 911912"/>
                <a:gd name="connsiteY17" fmla="*/ 368655 h 658539"/>
                <a:gd name="connsiteX18" fmla="*/ 722142 w 911912"/>
                <a:gd name="connsiteY18" fmla="*/ 420090 h 658539"/>
                <a:gd name="connsiteX19" fmla="*/ 686900 w 911912"/>
                <a:gd name="connsiteY19" fmla="*/ 444855 h 658539"/>
                <a:gd name="connsiteX20" fmla="*/ 684995 w 911912"/>
                <a:gd name="connsiteY20" fmla="*/ 460095 h 658539"/>
                <a:gd name="connsiteX21" fmla="*/ 548787 w 911912"/>
                <a:gd name="connsiteY21" fmla="*/ 522007 h 658539"/>
                <a:gd name="connsiteX22" fmla="*/ 441155 w 911912"/>
                <a:gd name="connsiteY22" fmla="*/ 472477 h 658539"/>
                <a:gd name="connsiteX23" fmla="*/ 372575 w 911912"/>
                <a:gd name="connsiteY23" fmla="*/ 499147 h 658539"/>
                <a:gd name="connsiteX24" fmla="*/ 334475 w 911912"/>
                <a:gd name="connsiteY24" fmla="*/ 569632 h 658539"/>
                <a:gd name="connsiteX25" fmla="*/ 164930 w 911912"/>
                <a:gd name="connsiteY25" fmla="*/ 655357 h 658539"/>
                <a:gd name="connsiteX26" fmla="*/ 19197 w 911912"/>
                <a:gd name="connsiteY26" fmla="*/ 626782 h 658539"/>
                <a:gd name="connsiteX27" fmla="*/ 147 w 911912"/>
                <a:gd name="connsiteY27" fmla="*/ 606780 h 658539"/>
                <a:gd name="connsiteX28" fmla="*/ 21102 w 911912"/>
                <a:gd name="connsiteY28" fmla="*/ 595350 h 658539"/>
                <a:gd name="connsiteX29" fmla="*/ 171597 w 911912"/>
                <a:gd name="connsiteY29" fmla="*/ 617257 h 658539"/>
                <a:gd name="connsiteX30" fmla="*/ 300185 w 911912"/>
                <a:gd name="connsiteY30" fmla="*/ 553440 h 658539"/>
                <a:gd name="connsiteX31" fmla="*/ 344952 w 911912"/>
                <a:gd name="connsiteY31" fmla="*/ 473430 h 658539"/>
                <a:gd name="connsiteX32" fmla="*/ 447822 w 911912"/>
                <a:gd name="connsiteY32" fmla="*/ 435330 h 658539"/>
                <a:gd name="connsiteX33" fmla="*/ 562122 w 911912"/>
                <a:gd name="connsiteY33" fmla="*/ 486765 h 658539"/>
                <a:gd name="connsiteX34" fmla="*/ 648800 w 911912"/>
                <a:gd name="connsiteY34" fmla="*/ 448665 h 658539"/>
                <a:gd name="connsiteX35" fmla="*/ 624987 w 911912"/>
                <a:gd name="connsiteY35" fmla="*/ 374370 h 658539"/>
                <a:gd name="connsiteX36" fmla="*/ 589745 w 911912"/>
                <a:gd name="connsiteY36" fmla="*/ 275310 h 658539"/>
                <a:gd name="connsiteX37" fmla="*/ 650705 w 911912"/>
                <a:gd name="connsiteY37" fmla="*/ 115290 h 658539"/>
                <a:gd name="connsiteX38" fmla="*/ 701187 w 911912"/>
                <a:gd name="connsiteY38" fmla="*/ 92430 h 658539"/>
                <a:gd name="connsiteX39" fmla="*/ 740240 w 911912"/>
                <a:gd name="connsiteY39" fmla="*/ 71475 h 658539"/>
                <a:gd name="connsiteX40" fmla="*/ 765005 w 911912"/>
                <a:gd name="connsiteY40" fmla="*/ 15277 h 658539"/>
                <a:gd name="connsiteX41" fmla="*/ 775959 w 911912"/>
                <a:gd name="connsiteY41" fmla="*/ 1942 h 658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911912" h="658539">
                  <a:moveTo>
                    <a:pt x="744050" y="236257"/>
                  </a:moveTo>
                  <a:cubicBezTo>
                    <a:pt x="726905" y="237210"/>
                    <a:pt x="718332" y="248640"/>
                    <a:pt x="719285" y="263880"/>
                  </a:cubicBezTo>
                  <a:cubicBezTo>
                    <a:pt x="721190" y="279120"/>
                    <a:pt x="732620" y="289597"/>
                    <a:pt x="747860" y="288645"/>
                  </a:cubicBezTo>
                  <a:cubicBezTo>
                    <a:pt x="764052" y="287692"/>
                    <a:pt x="771672" y="276262"/>
                    <a:pt x="772625" y="260070"/>
                  </a:cubicBezTo>
                  <a:cubicBezTo>
                    <a:pt x="769767" y="244830"/>
                    <a:pt x="761195" y="235305"/>
                    <a:pt x="744050" y="236257"/>
                  </a:cubicBezTo>
                  <a:close/>
                  <a:moveTo>
                    <a:pt x="775959" y="1942"/>
                  </a:moveTo>
                  <a:cubicBezTo>
                    <a:pt x="780483" y="-677"/>
                    <a:pt x="785960" y="-915"/>
                    <a:pt x="792627" y="2895"/>
                  </a:cubicBezTo>
                  <a:cubicBezTo>
                    <a:pt x="803105" y="8610"/>
                    <a:pt x="807867" y="19087"/>
                    <a:pt x="802152" y="32422"/>
                  </a:cubicBezTo>
                  <a:cubicBezTo>
                    <a:pt x="792627" y="52425"/>
                    <a:pt x="786912" y="73380"/>
                    <a:pt x="775482" y="91477"/>
                  </a:cubicBezTo>
                  <a:cubicBezTo>
                    <a:pt x="762147" y="114337"/>
                    <a:pt x="769767" y="126720"/>
                    <a:pt x="791675" y="133387"/>
                  </a:cubicBezTo>
                  <a:cubicBezTo>
                    <a:pt x="810725" y="139102"/>
                    <a:pt x="830727" y="150532"/>
                    <a:pt x="839300" y="119100"/>
                  </a:cubicBezTo>
                  <a:cubicBezTo>
                    <a:pt x="845015" y="98145"/>
                    <a:pt x="855492" y="79095"/>
                    <a:pt x="865017" y="59092"/>
                  </a:cubicBezTo>
                  <a:cubicBezTo>
                    <a:pt x="870732" y="47662"/>
                    <a:pt x="880257" y="40995"/>
                    <a:pt x="892640" y="45757"/>
                  </a:cubicBezTo>
                  <a:cubicBezTo>
                    <a:pt x="905975" y="51472"/>
                    <a:pt x="906927" y="62902"/>
                    <a:pt x="902165" y="74332"/>
                  </a:cubicBezTo>
                  <a:cubicBezTo>
                    <a:pt x="897402" y="85762"/>
                    <a:pt x="891687" y="97192"/>
                    <a:pt x="886925" y="109575"/>
                  </a:cubicBezTo>
                  <a:cubicBezTo>
                    <a:pt x="877400" y="132435"/>
                    <a:pt x="856445" y="155295"/>
                    <a:pt x="897402" y="171487"/>
                  </a:cubicBezTo>
                  <a:cubicBezTo>
                    <a:pt x="911690" y="177202"/>
                    <a:pt x="914547" y="199110"/>
                    <a:pt x="909785" y="216255"/>
                  </a:cubicBezTo>
                  <a:cubicBezTo>
                    <a:pt x="895497" y="268642"/>
                    <a:pt x="878352" y="321030"/>
                    <a:pt x="849777" y="368655"/>
                  </a:cubicBezTo>
                  <a:cubicBezTo>
                    <a:pt x="820250" y="417232"/>
                    <a:pt x="776435" y="434377"/>
                    <a:pt x="722142" y="420090"/>
                  </a:cubicBezTo>
                  <a:cubicBezTo>
                    <a:pt x="694520" y="412470"/>
                    <a:pt x="688805" y="421995"/>
                    <a:pt x="686900" y="444855"/>
                  </a:cubicBezTo>
                  <a:cubicBezTo>
                    <a:pt x="686900" y="449617"/>
                    <a:pt x="685947" y="455332"/>
                    <a:pt x="684995" y="460095"/>
                  </a:cubicBezTo>
                  <a:cubicBezTo>
                    <a:pt x="665945" y="542962"/>
                    <a:pt x="624035" y="562012"/>
                    <a:pt x="548787" y="522007"/>
                  </a:cubicBezTo>
                  <a:cubicBezTo>
                    <a:pt x="514497" y="502957"/>
                    <a:pt x="480207" y="482955"/>
                    <a:pt x="441155" y="472477"/>
                  </a:cubicBezTo>
                  <a:cubicBezTo>
                    <a:pt x="410675" y="463905"/>
                    <a:pt x="388767" y="472477"/>
                    <a:pt x="372575" y="499147"/>
                  </a:cubicBezTo>
                  <a:cubicBezTo>
                    <a:pt x="359240" y="522007"/>
                    <a:pt x="346857" y="545820"/>
                    <a:pt x="334475" y="569632"/>
                  </a:cubicBezTo>
                  <a:cubicBezTo>
                    <a:pt x="297327" y="640117"/>
                    <a:pt x="243987" y="668692"/>
                    <a:pt x="164930" y="655357"/>
                  </a:cubicBezTo>
                  <a:cubicBezTo>
                    <a:pt x="116352" y="647737"/>
                    <a:pt x="67775" y="636307"/>
                    <a:pt x="19197" y="626782"/>
                  </a:cubicBezTo>
                  <a:cubicBezTo>
                    <a:pt x="15387" y="618210"/>
                    <a:pt x="-1758" y="621067"/>
                    <a:pt x="147" y="606780"/>
                  </a:cubicBezTo>
                  <a:cubicBezTo>
                    <a:pt x="2052" y="596302"/>
                    <a:pt x="13482" y="598207"/>
                    <a:pt x="21102" y="595350"/>
                  </a:cubicBezTo>
                  <a:cubicBezTo>
                    <a:pt x="72537" y="591540"/>
                    <a:pt x="121115" y="611542"/>
                    <a:pt x="171597" y="617257"/>
                  </a:cubicBezTo>
                  <a:cubicBezTo>
                    <a:pt x="236367" y="624877"/>
                    <a:pt x="268752" y="609637"/>
                    <a:pt x="300185" y="553440"/>
                  </a:cubicBezTo>
                  <a:cubicBezTo>
                    <a:pt x="315425" y="526770"/>
                    <a:pt x="328760" y="499147"/>
                    <a:pt x="344952" y="473430"/>
                  </a:cubicBezTo>
                  <a:cubicBezTo>
                    <a:pt x="369717" y="436282"/>
                    <a:pt x="404007" y="424852"/>
                    <a:pt x="447822" y="435330"/>
                  </a:cubicBezTo>
                  <a:cubicBezTo>
                    <a:pt x="489732" y="444855"/>
                    <a:pt x="525927" y="466762"/>
                    <a:pt x="562122" y="486765"/>
                  </a:cubicBezTo>
                  <a:cubicBezTo>
                    <a:pt x="619272" y="518197"/>
                    <a:pt x="632607" y="511530"/>
                    <a:pt x="648800" y="448665"/>
                  </a:cubicBezTo>
                  <a:cubicBezTo>
                    <a:pt x="657372" y="418185"/>
                    <a:pt x="656420" y="395325"/>
                    <a:pt x="624987" y="374370"/>
                  </a:cubicBezTo>
                  <a:cubicBezTo>
                    <a:pt x="591650" y="352462"/>
                    <a:pt x="583077" y="312457"/>
                    <a:pt x="589745" y="275310"/>
                  </a:cubicBezTo>
                  <a:cubicBezTo>
                    <a:pt x="600222" y="219112"/>
                    <a:pt x="624035" y="165772"/>
                    <a:pt x="650705" y="115290"/>
                  </a:cubicBezTo>
                  <a:cubicBezTo>
                    <a:pt x="662135" y="94335"/>
                    <a:pt x="680232" y="84810"/>
                    <a:pt x="701187" y="92430"/>
                  </a:cubicBezTo>
                  <a:cubicBezTo>
                    <a:pt x="725000" y="101955"/>
                    <a:pt x="732620" y="89572"/>
                    <a:pt x="740240" y="71475"/>
                  </a:cubicBezTo>
                  <a:cubicBezTo>
                    <a:pt x="747860" y="52425"/>
                    <a:pt x="756432" y="34327"/>
                    <a:pt x="765005" y="15277"/>
                  </a:cubicBezTo>
                  <a:cubicBezTo>
                    <a:pt x="767863" y="9562"/>
                    <a:pt x="771435" y="4562"/>
                    <a:pt x="775959" y="194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77D41109-28CD-4FDA-A4C5-46C31783D173}"/>
                </a:ext>
              </a:extLst>
            </p:cNvPr>
            <p:cNvSpPr/>
            <p:nvPr/>
          </p:nvSpPr>
          <p:spPr>
            <a:xfrm>
              <a:off x="10582940" y="5319187"/>
              <a:ext cx="527283" cy="336674"/>
            </a:xfrm>
            <a:custGeom>
              <a:avLst/>
              <a:gdLst>
                <a:gd name="connsiteX0" fmla="*/ 181928 w 983069"/>
                <a:gd name="connsiteY0" fmla="*/ 557212 h 627697"/>
                <a:gd name="connsiteX1" fmla="*/ 183833 w 983069"/>
                <a:gd name="connsiteY1" fmla="*/ 562927 h 627697"/>
                <a:gd name="connsiteX2" fmla="*/ 442913 w 983069"/>
                <a:gd name="connsiteY2" fmla="*/ 562927 h 627697"/>
                <a:gd name="connsiteX3" fmla="*/ 442913 w 983069"/>
                <a:gd name="connsiteY3" fmla="*/ 557212 h 627697"/>
                <a:gd name="connsiteX4" fmla="*/ 181928 w 983069"/>
                <a:gd name="connsiteY4" fmla="*/ 557212 h 627697"/>
                <a:gd name="connsiteX5" fmla="*/ 741998 w 983069"/>
                <a:gd name="connsiteY5" fmla="*/ 529590 h 627697"/>
                <a:gd name="connsiteX6" fmla="*/ 719138 w 983069"/>
                <a:gd name="connsiteY6" fmla="*/ 550545 h 627697"/>
                <a:gd name="connsiteX7" fmla="*/ 739140 w 983069"/>
                <a:gd name="connsiteY7" fmla="*/ 573405 h 627697"/>
                <a:gd name="connsiteX8" fmla="*/ 762953 w 983069"/>
                <a:gd name="connsiteY8" fmla="*/ 553403 h 627697"/>
                <a:gd name="connsiteX9" fmla="*/ 741998 w 983069"/>
                <a:gd name="connsiteY9" fmla="*/ 529590 h 627697"/>
                <a:gd name="connsiteX10" fmla="*/ 160973 w 983069"/>
                <a:gd name="connsiteY10" fmla="*/ 504825 h 627697"/>
                <a:gd name="connsiteX11" fmla="*/ 790575 w 983069"/>
                <a:gd name="connsiteY11" fmla="*/ 504825 h 627697"/>
                <a:gd name="connsiteX12" fmla="*/ 805815 w 983069"/>
                <a:gd name="connsiteY12" fmla="*/ 520065 h 627697"/>
                <a:gd name="connsiteX13" fmla="*/ 805815 w 983069"/>
                <a:gd name="connsiteY13" fmla="*/ 612457 h 627697"/>
                <a:gd name="connsiteX14" fmla="*/ 790575 w 983069"/>
                <a:gd name="connsiteY14" fmla="*/ 627697 h 627697"/>
                <a:gd name="connsiteX15" fmla="*/ 160973 w 983069"/>
                <a:gd name="connsiteY15" fmla="*/ 627697 h 627697"/>
                <a:gd name="connsiteX16" fmla="*/ 145733 w 983069"/>
                <a:gd name="connsiteY16" fmla="*/ 612457 h 627697"/>
                <a:gd name="connsiteX17" fmla="*/ 145733 w 983069"/>
                <a:gd name="connsiteY17" fmla="*/ 520065 h 627697"/>
                <a:gd name="connsiteX18" fmla="*/ 160973 w 983069"/>
                <a:gd name="connsiteY18" fmla="*/ 504825 h 627697"/>
                <a:gd name="connsiteX19" fmla="*/ 382905 w 983069"/>
                <a:gd name="connsiteY19" fmla="*/ 382904 h 627697"/>
                <a:gd name="connsiteX20" fmla="*/ 596265 w 983069"/>
                <a:gd name="connsiteY20" fmla="*/ 382904 h 627697"/>
                <a:gd name="connsiteX21" fmla="*/ 620078 w 983069"/>
                <a:gd name="connsiteY21" fmla="*/ 403859 h 627697"/>
                <a:gd name="connsiteX22" fmla="*/ 597218 w 983069"/>
                <a:gd name="connsiteY22" fmla="*/ 421004 h 627697"/>
                <a:gd name="connsiteX23" fmla="*/ 490538 w 983069"/>
                <a:gd name="connsiteY23" fmla="*/ 421004 h 627697"/>
                <a:gd name="connsiteX24" fmla="*/ 383858 w 983069"/>
                <a:gd name="connsiteY24" fmla="*/ 421004 h 627697"/>
                <a:gd name="connsiteX25" fmla="*/ 361950 w 983069"/>
                <a:gd name="connsiteY25" fmla="*/ 401954 h 627697"/>
                <a:gd name="connsiteX26" fmla="*/ 382905 w 983069"/>
                <a:gd name="connsiteY26" fmla="*/ 382904 h 627697"/>
                <a:gd name="connsiteX27" fmla="*/ 880111 w 983069"/>
                <a:gd name="connsiteY27" fmla="*/ 159065 h 627697"/>
                <a:gd name="connsiteX28" fmla="*/ 804863 w 983069"/>
                <a:gd name="connsiteY28" fmla="*/ 234313 h 627697"/>
                <a:gd name="connsiteX29" fmla="*/ 882016 w 983069"/>
                <a:gd name="connsiteY29" fmla="*/ 311465 h 627697"/>
                <a:gd name="connsiteX30" fmla="*/ 954406 w 983069"/>
                <a:gd name="connsiteY30" fmla="*/ 233361 h 627697"/>
                <a:gd name="connsiteX31" fmla="*/ 880111 w 983069"/>
                <a:gd name="connsiteY31" fmla="*/ 159065 h 627697"/>
                <a:gd name="connsiteX32" fmla="*/ 104776 w 983069"/>
                <a:gd name="connsiteY32" fmla="*/ 158115 h 627697"/>
                <a:gd name="connsiteX33" fmla="*/ 26671 w 983069"/>
                <a:gd name="connsiteY33" fmla="*/ 231457 h 627697"/>
                <a:gd name="connsiteX34" fmla="*/ 99061 w 983069"/>
                <a:gd name="connsiteY34" fmla="*/ 310515 h 627697"/>
                <a:gd name="connsiteX35" fmla="*/ 178118 w 983069"/>
                <a:gd name="connsiteY35" fmla="*/ 234315 h 627697"/>
                <a:gd name="connsiteX36" fmla="*/ 104776 w 983069"/>
                <a:gd name="connsiteY36" fmla="*/ 158115 h 627697"/>
                <a:gd name="connsiteX37" fmla="*/ 802006 w 983069"/>
                <a:gd name="connsiteY37" fmla="*/ 123823 h 627697"/>
                <a:gd name="connsiteX38" fmla="*/ 959168 w 983069"/>
                <a:gd name="connsiteY38" fmla="*/ 123823 h 627697"/>
                <a:gd name="connsiteX39" fmla="*/ 982981 w 983069"/>
                <a:gd name="connsiteY39" fmla="*/ 148588 h 627697"/>
                <a:gd name="connsiteX40" fmla="*/ 982981 w 983069"/>
                <a:gd name="connsiteY40" fmla="*/ 274318 h 627697"/>
                <a:gd name="connsiteX41" fmla="*/ 982981 w 983069"/>
                <a:gd name="connsiteY41" fmla="*/ 397190 h 627697"/>
                <a:gd name="connsiteX42" fmla="*/ 959168 w 983069"/>
                <a:gd name="connsiteY42" fmla="*/ 421956 h 627697"/>
                <a:gd name="connsiteX43" fmla="*/ 798196 w 983069"/>
                <a:gd name="connsiteY43" fmla="*/ 421956 h 627697"/>
                <a:gd name="connsiteX44" fmla="*/ 776288 w 983069"/>
                <a:gd name="connsiteY44" fmla="*/ 399096 h 627697"/>
                <a:gd name="connsiteX45" fmla="*/ 776288 w 983069"/>
                <a:gd name="connsiteY45" fmla="*/ 146683 h 627697"/>
                <a:gd name="connsiteX46" fmla="*/ 802006 w 983069"/>
                <a:gd name="connsiteY46" fmla="*/ 123823 h 627697"/>
                <a:gd name="connsiteX47" fmla="*/ 29528 w 983069"/>
                <a:gd name="connsiteY47" fmla="*/ 120967 h 627697"/>
                <a:gd name="connsiteX48" fmla="*/ 178118 w 983069"/>
                <a:gd name="connsiteY48" fmla="*/ 120967 h 627697"/>
                <a:gd name="connsiteX49" fmla="*/ 206693 w 983069"/>
                <a:gd name="connsiteY49" fmla="*/ 149542 h 627697"/>
                <a:gd name="connsiteX50" fmla="*/ 205740 w 983069"/>
                <a:gd name="connsiteY50" fmla="*/ 273367 h 627697"/>
                <a:gd name="connsiteX51" fmla="*/ 205740 w 983069"/>
                <a:gd name="connsiteY51" fmla="*/ 391477 h 627697"/>
                <a:gd name="connsiteX52" fmla="*/ 178118 w 983069"/>
                <a:gd name="connsiteY52" fmla="*/ 421004 h 627697"/>
                <a:gd name="connsiteX53" fmla="*/ 25718 w 983069"/>
                <a:gd name="connsiteY53" fmla="*/ 421004 h 627697"/>
                <a:gd name="connsiteX54" fmla="*/ 0 w 983069"/>
                <a:gd name="connsiteY54" fmla="*/ 393382 h 627697"/>
                <a:gd name="connsiteX55" fmla="*/ 0 w 983069"/>
                <a:gd name="connsiteY55" fmla="*/ 148590 h 627697"/>
                <a:gd name="connsiteX56" fmla="*/ 29528 w 983069"/>
                <a:gd name="connsiteY56" fmla="*/ 120967 h 627697"/>
                <a:gd name="connsiteX57" fmla="*/ 279083 w 983069"/>
                <a:gd name="connsiteY57" fmla="*/ 17144 h 627697"/>
                <a:gd name="connsiteX58" fmla="*/ 252413 w 983069"/>
                <a:gd name="connsiteY58" fmla="*/ 42862 h 627697"/>
                <a:gd name="connsiteX59" fmla="*/ 252413 w 983069"/>
                <a:gd name="connsiteY59" fmla="*/ 291464 h 627697"/>
                <a:gd name="connsiteX60" fmla="*/ 280988 w 983069"/>
                <a:gd name="connsiteY60" fmla="*/ 320039 h 627697"/>
                <a:gd name="connsiteX61" fmla="*/ 491491 w 983069"/>
                <a:gd name="connsiteY61" fmla="*/ 320039 h 627697"/>
                <a:gd name="connsiteX62" fmla="*/ 701993 w 983069"/>
                <a:gd name="connsiteY62" fmla="*/ 320039 h 627697"/>
                <a:gd name="connsiteX63" fmla="*/ 730568 w 983069"/>
                <a:gd name="connsiteY63" fmla="*/ 292416 h 627697"/>
                <a:gd name="connsiteX64" fmla="*/ 730568 w 983069"/>
                <a:gd name="connsiteY64" fmla="*/ 43814 h 627697"/>
                <a:gd name="connsiteX65" fmla="*/ 703898 w 983069"/>
                <a:gd name="connsiteY65" fmla="*/ 17144 h 627697"/>
                <a:gd name="connsiteX66" fmla="*/ 279083 w 983069"/>
                <a:gd name="connsiteY66" fmla="*/ 17144 h 627697"/>
                <a:gd name="connsiteX67" fmla="*/ 261938 w 983069"/>
                <a:gd name="connsiteY67" fmla="*/ 0 h 627697"/>
                <a:gd name="connsiteX68" fmla="*/ 721043 w 983069"/>
                <a:gd name="connsiteY68" fmla="*/ 0 h 627697"/>
                <a:gd name="connsiteX69" fmla="*/ 752475 w 983069"/>
                <a:gd name="connsiteY69" fmla="*/ 33338 h 627697"/>
                <a:gd name="connsiteX70" fmla="*/ 752475 w 983069"/>
                <a:gd name="connsiteY70" fmla="*/ 335280 h 627697"/>
                <a:gd name="connsiteX71" fmla="*/ 720091 w 983069"/>
                <a:gd name="connsiteY71" fmla="*/ 368617 h 627697"/>
                <a:gd name="connsiteX72" fmla="*/ 491491 w 983069"/>
                <a:gd name="connsiteY72" fmla="*/ 367665 h 627697"/>
                <a:gd name="connsiteX73" fmla="*/ 265748 w 983069"/>
                <a:gd name="connsiteY73" fmla="*/ 367665 h 627697"/>
                <a:gd name="connsiteX74" fmla="*/ 229553 w 983069"/>
                <a:gd name="connsiteY74" fmla="*/ 334328 h 627697"/>
                <a:gd name="connsiteX75" fmla="*/ 229553 w 983069"/>
                <a:gd name="connsiteY75" fmla="*/ 32385 h 627697"/>
                <a:gd name="connsiteX76" fmla="*/ 261938 w 983069"/>
                <a:gd name="connsiteY76" fmla="*/ 0 h 627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83069" h="627697">
                  <a:moveTo>
                    <a:pt x="181928" y="557212"/>
                  </a:moveTo>
                  <a:cubicBezTo>
                    <a:pt x="181928" y="559117"/>
                    <a:pt x="182881" y="561022"/>
                    <a:pt x="183833" y="562927"/>
                  </a:cubicBezTo>
                  <a:cubicBezTo>
                    <a:pt x="269558" y="562927"/>
                    <a:pt x="356236" y="562927"/>
                    <a:pt x="442913" y="562927"/>
                  </a:cubicBezTo>
                  <a:cubicBezTo>
                    <a:pt x="442913" y="561022"/>
                    <a:pt x="442913" y="559117"/>
                    <a:pt x="442913" y="557212"/>
                  </a:cubicBezTo>
                  <a:cubicBezTo>
                    <a:pt x="355283" y="557212"/>
                    <a:pt x="268606" y="557212"/>
                    <a:pt x="181928" y="557212"/>
                  </a:cubicBezTo>
                  <a:close/>
                  <a:moveTo>
                    <a:pt x="741998" y="529590"/>
                  </a:moveTo>
                  <a:cubicBezTo>
                    <a:pt x="729615" y="529590"/>
                    <a:pt x="719138" y="537210"/>
                    <a:pt x="719138" y="550545"/>
                  </a:cubicBezTo>
                  <a:cubicBezTo>
                    <a:pt x="718186" y="563880"/>
                    <a:pt x="725805" y="572453"/>
                    <a:pt x="739140" y="573405"/>
                  </a:cubicBezTo>
                  <a:cubicBezTo>
                    <a:pt x="753428" y="574357"/>
                    <a:pt x="760096" y="565785"/>
                    <a:pt x="762953" y="553403"/>
                  </a:cubicBezTo>
                  <a:cubicBezTo>
                    <a:pt x="762000" y="540067"/>
                    <a:pt x="755333" y="530542"/>
                    <a:pt x="741998" y="529590"/>
                  </a:cubicBezTo>
                  <a:close/>
                  <a:moveTo>
                    <a:pt x="160973" y="504825"/>
                  </a:moveTo>
                  <a:lnTo>
                    <a:pt x="790575" y="504825"/>
                  </a:lnTo>
                  <a:cubicBezTo>
                    <a:pt x="799148" y="504825"/>
                    <a:pt x="805815" y="511492"/>
                    <a:pt x="805815" y="520065"/>
                  </a:cubicBezTo>
                  <a:lnTo>
                    <a:pt x="805815" y="612457"/>
                  </a:lnTo>
                  <a:cubicBezTo>
                    <a:pt x="805815" y="620078"/>
                    <a:pt x="799148" y="627697"/>
                    <a:pt x="790575" y="627697"/>
                  </a:cubicBezTo>
                  <a:lnTo>
                    <a:pt x="160973" y="627697"/>
                  </a:lnTo>
                  <a:cubicBezTo>
                    <a:pt x="152400" y="627697"/>
                    <a:pt x="145733" y="621030"/>
                    <a:pt x="145733" y="612457"/>
                  </a:cubicBezTo>
                  <a:lnTo>
                    <a:pt x="145733" y="520065"/>
                  </a:lnTo>
                  <a:cubicBezTo>
                    <a:pt x="145733" y="511492"/>
                    <a:pt x="152400" y="504825"/>
                    <a:pt x="160973" y="504825"/>
                  </a:cubicBezTo>
                  <a:close/>
                  <a:moveTo>
                    <a:pt x="382905" y="382904"/>
                  </a:moveTo>
                  <a:cubicBezTo>
                    <a:pt x="454343" y="382904"/>
                    <a:pt x="524828" y="382904"/>
                    <a:pt x="596265" y="382904"/>
                  </a:cubicBezTo>
                  <a:cubicBezTo>
                    <a:pt x="611505" y="382904"/>
                    <a:pt x="620078" y="386714"/>
                    <a:pt x="620078" y="403859"/>
                  </a:cubicBezTo>
                  <a:cubicBezTo>
                    <a:pt x="620078" y="421957"/>
                    <a:pt x="608648" y="421004"/>
                    <a:pt x="597218" y="421004"/>
                  </a:cubicBezTo>
                  <a:cubicBezTo>
                    <a:pt x="561023" y="421004"/>
                    <a:pt x="525780" y="421004"/>
                    <a:pt x="490538" y="421004"/>
                  </a:cubicBezTo>
                  <a:cubicBezTo>
                    <a:pt x="455295" y="421004"/>
                    <a:pt x="419100" y="421004"/>
                    <a:pt x="383858" y="421004"/>
                  </a:cubicBezTo>
                  <a:cubicBezTo>
                    <a:pt x="370523" y="421004"/>
                    <a:pt x="361950" y="418147"/>
                    <a:pt x="361950" y="401954"/>
                  </a:cubicBezTo>
                  <a:cubicBezTo>
                    <a:pt x="361950" y="386714"/>
                    <a:pt x="369570" y="382904"/>
                    <a:pt x="382905" y="382904"/>
                  </a:cubicBezTo>
                  <a:close/>
                  <a:moveTo>
                    <a:pt x="880111" y="159065"/>
                  </a:moveTo>
                  <a:cubicBezTo>
                    <a:pt x="838201" y="160018"/>
                    <a:pt x="804863" y="192403"/>
                    <a:pt x="804863" y="234313"/>
                  </a:cubicBezTo>
                  <a:cubicBezTo>
                    <a:pt x="804863" y="277176"/>
                    <a:pt x="840106" y="312418"/>
                    <a:pt x="882016" y="311465"/>
                  </a:cubicBezTo>
                  <a:cubicBezTo>
                    <a:pt x="922021" y="309561"/>
                    <a:pt x="955358" y="274318"/>
                    <a:pt x="954406" y="233361"/>
                  </a:cubicBezTo>
                  <a:cubicBezTo>
                    <a:pt x="953453" y="190498"/>
                    <a:pt x="921068" y="158113"/>
                    <a:pt x="880111" y="159065"/>
                  </a:cubicBezTo>
                  <a:close/>
                  <a:moveTo>
                    <a:pt x="104776" y="158115"/>
                  </a:moveTo>
                  <a:cubicBezTo>
                    <a:pt x="63818" y="157162"/>
                    <a:pt x="28576" y="190500"/>
                    <a:pt x="26671" y="231457"/>
                  </a:cubicBezTo>
                  <a:cubicBezTo>
                    <a:pt x="24766" y="270510"/>
                    <a:pt x="60008" y="308610"/>
                    <a:pt x="99061" y="310515"/>
                  </a:cubicBezTo>
                  <a:cubicBezTo>
                    <a:pt x="140018" y="312420"/>
                    <a:pt x="177166" y="277177"/>
                    <a:pt x="178118" y="234315"/>
                  </a:cubicBezTo>
                  <a:cubicBezTo>
                    <a:pt x="179071" y="192405"/>
                    <a:pt x="146686" y="159067"/>
                    <a:pt x="104776" y="158115"/>
                  </a:cubicBezTo>
                  <a:close/>
                  <a:moveTo>
                    <a:pt x="802006" y="123823"/>
                  </a:moveTo>
                  <a:cubicBezTo>
                    <a:pt x="854393" y="124776"/>
                    <a:pt x="906781" y="124776"/>
                    <a:pt x="959168" y="123823"/>
                  </a:cubicBezTo>
                  <a:cubicBezTo>
                    <a:pt x="977266" y="123823"/>
                    <a:pt x="983933" y="130490"/>
                    <a:pt x="982981" y="148588"/>
                  </a:cubicBezTo>
                  <a:cubicBezTo>
                    <a:pt x="982028" y="189546"/>
                    <a:pt x="982981" y="231456"/>
                    <a:pt x="982981" y="274318"/>
                  </a:cubicBezTo>
                  <a:cubicBezTo>
                    <a:pt x="982981" y="315276"/>
                    <a:pt x="982028" y="356233"/>
                    <a:pt x="982981" y="397190"/>
                  </a:cubicBezTo>
                  <a:cubicBezTo>
                    <a:pt x="982981" y="415288"/>
                    <a:pt x="977266" y="421956"/>
                    <a:pt x="959168" y="421956"/>
                  </a:cubicBezTo>
                  <a:cubicBezTo>
                    <a:pt x="905828" y="421003"/>
                    <a:pt x="851536" y="421003"/>
                    <a:pt x="798196" y="421956"/>
                  </a:cubicBezTo>
                  <a:cubicBezTo>
                    <a:pt x="781051" y="421956"/>
                    <a:pt x="776288" y="415288"/>
                    <a:pt x="776288" y="399096"/>
                  </a:cubicBezTo>
                  <a:cubicBezTo>
                    <a:pt x="777241" y="315276"/>
                    <a:pt x="777241" y="230503"/>
                    <a:pt x="776288" y="146683"/>
                  </a:cubicBezTo>
                  <a:cubicBezTo>
                    <a:pt x="776288" y="126681"/>
                    <a:pt x="784861" y="122871"/>
                    <a:pt x="802006" y="123823"/>
                  </a:cubicBezTo>
                  <a:close/>
                  <a:moveTo>
                    <a:pt x="29528" y="120967"/>
                  </a:moveTo>
                  <a:cubicBezTo>
                    <a:pt x="79058" y="121919"/>
                    <a:pt x="128588" y="121919"/>
                    <a:pt x="178118" y="120967"/>
                  </a:cubicBezTo>
                  <a:cubicBezTo>
                    <a:pt x="200978" y="120015"/>
                    <a:pt x="206693" y="129540"/>
                    <a:pt x="206693" y="149542"/>
                  </a:cubicBezTo>
                  <a:cubicBezTo>
                    <a:pt x="205740" y="192404"/>
                    <a:pt x="206693" y="233362"/>
                    <a:pt x="205740" y="273367"/>
                  </a:cubicBezTo>
                  <a:cubicBezTo>
                    <a:pt x="205740" y="312419"/>
                    <a:pt x="204788" y="352425"/>
                    <a:pt x="205740" y="391477"/>
                  </a:cubicBezTo>
                  <a:cubicBezTo>
                    <a:pt x="206693" y="412432"/>
                    <a:pt x="200978" y="421957"/>
                    <a:pt x="178118" y="421004"/>
                  </a:cubicBezTo>
                  <a:cubicBezTo>
                    <a:pt x="127635" y="420052"/>
                    <a:pt x="76200" y="420052"/>
                    <a:pt x="25718" y="421004"/>
                  </a:cubicBezTo>
                  <a:cubicBezTo>
                    <a:pt x="4763" y="421004"/>
                    <a:pt x="0" y="412432"/>
                    <a:pt x="0" y="393382"/>
                  </a:cubicBezTo>
                  <a:cubicBezTo>
                    <a:pt x="953" y="311467"/>
                    <a:pt x="953" y="230504"/>
                    <a:pt x="0" y="148590"/>
                  </a:cubicBezTo>
                  <a:cubicBezTo>
                    <a:pt x="0" y="125729"/>
                    <a:pt x="9525" y="120967"/>
                    <a:pt x="29528" y="120967"/>
                  </a:cubicBezTo>
                  <a:close/>
                  <a:moveTo>
                    <a:pt x="279083" y="17144"/>
                  </a:moveTo>
                  <a:cubicBezTo>
                    <a:pt x="260033" y="17144"/>
                    <a:pt x="252413" y="21907"/>
                    <a:pt x="252413" y="42862"/>
                  </a:cubicBezTo>
                  <a:cubicBezTo>
                    <a:pt x="253366" y="125729"/>
                    <a:pt x="253366" y="208597"/>
                    <a:pt x="252413" y="291464"/>
                  </a:cubicBezTo>
                  <a:cubicBezTo>
                    <a:pt x="252413" y="314324"/>
                    <a:pt x="260033" y="320039"/>
                    <a:pt x="280988" y="320039"/>
                  </a:cubicBezTo>
                  <a:cubicBezTo>
                    <a:pt x="351473" y="319087"/>
                    <a:pt x="421006" y="320039"/>
                    <a:pt x="491491" y="320039"/>
                  </a:cubicBezTo>
                  <a:cubicBezTo>
                    <a:pt x="561023" y="320039"/>
                    <a:pt x="631508" y="319087"/>
                    <a:pt x="701993" y="320039"/>
                  </a:cubicBezTo>
                  <a:cubicBezTo>
                    <a:pt x="722948" y="320991"/>
                    <a:pt x="730568" y="315277"/>
                    <a:pt x="730568" y="292416"/>
                  </a:cubicBezTo>
                  <a:cubicBezTo>
                    <a:pt x="729616" y="209549"/>
                    <a:pt x="729616" y="126682"/>
                    <a:pt x="730568" y="43814"/>
                  </a:cubicBezTo>
                  <a:cubicBezTo>
                    <a:pt x="730568" y="23812"/>
                    <a:pt x="723901" y="17144"/>
                    <a:pt x="703898" y="17144"/>
                  </a:cubicBezTo>
                  <a:cubicBezTo>
                    <a:pt x="561976" y="18097"/>
                    <a:pt x="421006" y="18097"/>
                    <a:pt x="279083" y="17144"/>
                  </a:cubicBezTo>
                  <a:close/>
                  <a:moveTo>
                    <a:pt x="261938" y="0"/>
                  </a:moveTo>
                  <a:cubicBezTo>
                    <a:pt x="415291" y="953"/>
                    <a:pt x="567691" y="953"/>
                    <a:pt x="721043" y="0"/>
                  </a:cubicBezTo>
                  <a:cubicBezTo>
                    <a:pt x="746761" y="0"/>
                    <a:pt x="753428" y="8572"/>
                    <a:pt x="752475" y="33338"/>
                  </a:cubicBezTo>
                  <a:cubicBezTo>
                    <a:pt x="751523" y="134303"/>
                    <a:pt x="751523" y="235267"/>
                    <a:pt x="752475" y="335280"/>
                  </a:cubicBezTo>
                  <a:cubicBezTo>
                    <a:pt x="752475" y="360045"/>
                    <a:pt x="745808" y="368617"/>
                    <a:pt x="720091" y="368617"/>
                  </a:cubicBezTo>
                  <a:cubicBezTo>
                    <a:pt x="644843" y="366713"/>
                    <a:pt x="567691" y="367665"/>
                    <a:pt x="491491" y="367665"/>
                  </a:cubicBezTo>
                  <a:cubicBezTo>
                    <a:pt x="416243" y="367665"/>
                    <a:pt x="340996" y="366713"/>
                    <a:pt x="265748" y="367665"/>
                  </a:cubicBezTo>
                  <a:cubicBezTo>
                    <a:pt x="240983" y="367665"/>
                    <a:pt x="229553" y="362903"/>
                    <a:pt x="229553" y="334328"/>
                  </a:cubicBezTo>
                  <a:cubicBezTo>
                    <a:pt x="231458" y="233363"/>
                    <a:pt x="230506" y="132397"/>
                    <a:pt x="229553" y="32385"/>
                  </a:cubicBezTo>
                  <a:cubicBezTo>
                    <a:pt x="229553" y="7620"/>
                    <a:pt x="237173" y="0"/>
                    <a:pt x="261938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96E66D0-4048-42E6-8B30-47D8000EEAB4}"/>
                </a:ext>
              </a:extLst>
            </p:cNvPr>
            <p:cNvSpPr/>
            <p:nvPr/>
          </p:nvSpPr>
          <p:spPr>
            <a:xfrm>
              <a:off x="10597368" y="4370876"/>
              <a:ext cx="483810" cy="292804"/>
            </a:xfrm>
            <a:custGeom>
              <a:avLst/>
              <a:gdLst>
                <a:gd name="connsiteX0" fmla="*/ 435888 w 902018"/>
                <a:gd name="connsiteY0" fmla="*/ 417908 h 545906"/>
                <a:gd name="connsiteX1" fmla="*/ 320040 w 902018"/>
                <a:gd name="connsiteY1" fmla="*/ 434338 h 545906"/>
                <a:gd name="connsiteX2" fmla="*/ 299085 w 902018"/>
                <a:gd name="connsiteY2" fmla="*/ 429576 h 545906"/>
                <a:gd name="connsiteX3" fmla="*/ 268605 w 902018"/>
                <a:gd name="connsiteY3" fmla="*/ 422908 h 545906"/>
                <a:gd name="connsiteX4" fmla="*/ 265747 w 902018"/>
                <a:gd name="connsiteY4" fmla="*/ 440053 h 545906"/>
                <a:gd name="connsiteX5" fmla="*/ 297180 w 902018"/>
                <a:gd name="connsiteY5" fmla="*/ 454341 h 545906"/>
                <a:gd name="connsiteX6" fmla="*/ 445770 w 902018"/>
                <a:gd name="connsiteY6" fmla="*/ 454341 h 545906"/>
                <a:gd name="connsiteX7" fmla="*/ 590550 w 902018"/>
                <a:gd name="connsiteY7" fmla="*/ 456246 h 545906"/>
                <a:gd name="connsiteX8" fmla="*/ 621030 w 902018"/>
                <a:gd name="connsiteY8" fmla="*/ 454341 h 545906"/>
                <a:gd name="connsiteX9" fmla="*/ 633412 w 902018"/>
                <a:gd name="connsiteY9" fmla="*/ 430528 h 545906"/>
                <a:gd name="connsiteX10" fmla="*/ 616267 w 902018"/>
                <a:gd name="connsiteY10" fmla="*/ 421956 h 545906"/>
                <a:gd name="connsiteX11" fmla="*/ 552450 w 902018"/>
                <a:gd name="connsiteY11" fmla="*/ 422908 h 545906"/>
                <a:gd name="connsiteX12" fmla="*/ 435888 w 902018"/>
                <a:gd name="connsiteY12" fmla="*/ 417908 h 545906"/>
                <a:gd name="connsiteX13" fmla="*/ 122872 w 902018"/>
                <a:gd name="connsiteY13" fmla="*/ 364806 h 545906"/>
                <a:gd name="connsiteX14" fmla="*/ 122872 w 902018"/>
                <a:gd name="connsiteY14" fmla="*/ 372426 h 545906"/>
                <a:gd name="connsiteX15" fmla="*/ 778193 w 902018"/>
                <a:gd name="connsiteY15" fmla="*/ 372426 h 545906"/>
                <a:gd name="connsiteX16" fmla="*/ 778193 w 902018"/>
                <a:gd name="connsiteY16" fmla="*/ 364806 h 545906"/>
                <a:gd name="connsiteX17" fmla="*/ 122872 w 902018"/>
                <a:gd name="connsiteY17" fmla="*/ 364806 h 545906"/>
                <a:gd name="connsiteX18" fmla="*/ 123825 w 902018"/>
                <a:gd name="connsiteY18" fmla="*/ 308609 h 545906"/>
                <a:gd name="connsiteX19" fmla="*/ 123825 w 902018"/>
                <a:gd name="connsiteY19" fmla="*/ 314324 h 545906"/>
                <a:gd name="connsiteX20" fmla="*/ 776288 w 902018"/>
                <a:gd name="connsiteY20" fmla="*/ 314324 h 545906"/>
                <a:gd name="connsiteX21" fmla="*/ 774382 w 902018"/>
                <a:gd name="connsiteY21" fmla="*/ 308609 h 545906"/>
                <a:gd name="connsiteX22" fmla="*/ 123825 w 902018"/>
                <a:gd name="connsiteY22" fmla="*/ 308609 h 545906"/>
                <a:gd name="connsiteX23" fmla="*/ 122872 w 902018"/>
                <a:gd name="connsiteY23" fmla="*/ 248601 h 545906"/>
                <a:gd name="connsiteX24" fmla="*/ 121919 w 902018"/>
                <a:gd name="connsiteY24" fmla="*/ 256221 h 545906"/>
                <a:gd name="connsiteX25" fmla="*/ 776287 w 902018"/>
                <a:gd name="connsiteY25" fmla="*/ 256221 h 545906"/>
                <a:gd name="connsiteX26" fmla="*/ 776287 w 902018"/>
                <a:gd name="connsiteY26" fmla="*/ 248601 h 545906"/>
                <a:gd name="connsiteX27" fmla="*/ 122872 w 902018"/>
                <a:gd name="connsiteY27" fmla="*/ 248601 h 545906"/>
                <a:gd name="connsiteX28" fmla="*/ 125730 w 902018"/>
                <a:gd name="connsiteY28" fmla="*/ 194309 h 545906"/>
                <a:gd name="connsiteX29" fmla="*/ 125730 w 902018"/>
                <a:gd name="connsiteY29" fmla="*/ 200024 h 545906"/>
                <a:gd name="connsiteX30" fmla="*/ 776287 w 902018"/>
                <a:gd name="connsiteY30" fmla="*/ 200024 h 545906"/>
                <a:gd name="connsiteX31" fmla="*/ 775335 w 902018"/>
                <a:gd name="connsiteY31" fmla="*/ 194309 h 545906"/>
                <a:gd name="connsiteX32" fmla="*/ 125730 w 902018"/>
                <a:gd name="connsiteY32" fmla="*/ 194309 h 545906"/>
                <a:gd name="connsiteX33" fmla="*/ 122872 w 902018"/>
                <a:gd name="connsiteY33" fmla="*/ 135253 h 545906"/>
                <a:gd name="connsiteX34" fmla="*/ 122872 w 902018"/>
                <a:gd name="connsiteY34" fmla="*/ 142873 h 545906"/>
                <a:gd name="connsiteX35" fmla="*/ 777240 w 902018"/>
                <a:gd name="connsiteY35" fmla="*/ 142873 h 545906"/>
                <a:gd name="connsiteX36" fmla="*/ 777240 w 902018"/>
                <a:gd name="connsiteY36" fmla="*/ 135253 h 545906"/>
                <a:gd name="connsiteX37" fmla="*/ 122872 w 902018"/>
                <a:gd name="connsiteY37" fmla="*/ 135253 h 545906"/>
                <a:gd name="connsiteX38" fmla="*/ 76200 w 902018"/>
                <a:gd name="connsiteY38" fmla="*/ 44766 h 545906"/>
                <a:gd name="connsiteX39" fmla="*/ 42862 w 902018"/>
                <a:gd name="connsiteY39" fmla="*/ 79056 h 545906"/>
                <a:gd name="connsiteX40" fmla="*/ 43815 w 902018"/>
                <a:gd name="connsiteY40" fmla="*/ 469581 h 545906"/>
                <a:gd name="connsiteX41" fmla="*/ 58103 w 902018"/>
                <a:gd name="connsiteY41" fmla="*/ 501966 h 545906"/>
                <a:gd name="connsiteX42" fmla="*/ 76200 w 902018"/>
                <a:gd name="connsiteY42" fmla="*/ 469581 h 545906"/>
                <a:gd name="connsiteX43" fmla="*/ 76200 w 902018"/>
                <a:gd name="connsiteY43" fmla="*/ 132396 h 545906"/>
                <a:gd name="connsiteX44" fmla="*/ 119062 w 902018"/>
                <a:gd name="connsiteY44" fmla="*/ 87629 h 545906"/>
                <a:gd name="connsiteX45" fmla="*/ 448628 w 902018"/>
                <a:gd name="connsiteY45" fmla="*/ 88581 h 545906"/>
                <a:gd name="connsiteX46" fmla="*/ 447675 w 902018"/>
                <a:gd name="connsiteY46" fmla="*/ 87629 h 545906"/>
                <a:gd name="connsiteX47" fmla="*/ 777240 w 902018"/>
                <a:gd name="connsiteY47" fmla="*/ 86676 h 545906"/>
                <a:gd name="connsiteX48" fmla="*/ 823912 w 902018"/>
                <a:gd name="connsiteY48" fmla="*/ 133349 h 545906"/>
                <a:gd name="connsiteX49" fmla="*/ 822960 w 902018"/>
                <a:gd name="connsiteY49" fmla="*/ 474344 h 545906"/>
                <a:gd name="connsiteX50" fmla="*/ 838200 w 902018"/>
                <a:gd name="connsiteY50" fmla="*/ 501966 h 545906"/>
                <a:gd name="connsiteX51" fmla="*/ 856297 w 902018"/>
                <a:gd name="connsiteY51" fmla="*/ 473391 h 545906"/>
                <a:gd name="connsiteX52" fmla="*/ 857250 w 902018"/>
                <a:gd name="connsiteY52" fmla="*/ 79056 h 545906"/>
                <a:gd name="connsiteX53" fmla="*/ 822960 w 902018"/>
                <a:gd name="connsiteY53" fmla="*/ 44766 h 545906"/>
                <a:gd name="connsiteX54" fmla="*/ 76200 w 902018"/>
                <a:gd name="connsiteY54" fmla="*/ 44766 h 545906"/>
                <a:gd name="connsiteX55" fmla="*/ 39053 w 902018"/>
                <a:gd name="connsiteY55" fmla="*/ 0 h 545906"/>
                <a:gd name="connsiteX56" fmla="*/ 452438 w 902018"/>
                <a:gd name="connsiteY56" fmla="*/ 953 h 545906"/>
                <a:gd name="connsiteX57" fmla="*/ 858203 w 902018"/>
                <a:gd name="connsiteY57" fmla="*/ 0 h 545906"/>
                <a:gd name="connsiteX58" fmla="*/ 902018 w 902018"/>
                <a:gd name="connsiteY58" fmla="*/ 41910 h 545906"/>
                <a:gd name="connsiteX59" fmla="*/ 902018 w 902018"/>
                <a:gd name="connsiteY59" fmla="*/ 505778 h 545906"/>
                <a:gd name="connsiteX60" fmla="*/ 863918 w 902018"/>
                <a:gd name="connsiteY60" fmla="*/ 543878 h 545906"/>
                <a:gd name="connsiteX61" fmla="*/ 781050 w 902018"/>
                <a:gd name="connsiteY61" fmla="*/ 464820 h 545906"/>
                <a:gd name="connsiteX62" fmla="*/ 735330 w 902018"/>
                <a:gd name="connsiteY62" fmla="*/ 419100 h 545906"/>
                <a:gd name="connsiteX63" fmla="*/ 673418 w 902018"/>
                <a:gd name="connsiteY63" fmla="*/ 460057 h 545906"/>
                <a:gd name="connsiteX64" fmla="*/ 571500 w 902018"/>
                <a:gd name="connsiteY64" fmla="*/ 511492 h 545906"/>
                <a:gd name="connsiteX65" fmla="*/ 429578 w 902018"/>
                <a:gd name="connsiteY65" fmla="*/ 499110 h 545906"/>
                <a:gd name="connsiteX66" fmla="*/ 333375 w 902018"/>
                <a:gd name="connsiteY66" fmla="*/ 510540 h 545906"/>
                <a:gd name="connsiteX67" fmla="*/ 221932 w 902018"/>
                <a:gd name="connsiteY67" fmla="*/ 441960 h 545906"/>
                <a:gd name="connsiteX68" fmla="*/ 196215 w 902018"/>
                <a:gd name="connsiteY68" fmla="*/ 419100 h 545906"/>
                <a:gd name="connsiteX69" fmla="*/ 120968 w 902018"/>
                <a:gd name="connsiteY69" fmla="*/ 487680 h 545906"/>
                <a:gd name="connsiteX70" fmla="*/ 109538 w 902018"/>
                <a:gd name="connsiteY70" fmla="*/ 539115 h 545906"/>
                <a:gd name="connsiteX71" fmla="*/ 11430 w 902018"/>
                <a:gd name="connsiteY71" fmla="*/ 539115 h 545906"/>
                <a:gd name="connsiteX72" fmla="*/ 0 w 902018"/>
                <a:gd name="connsiteY72" fmla="*/ 508635 h 545906"/>
                <a:gd name="connsiteX73" fmla="*/ 0 w 902018"/>
                <a:gd name="connsiteY73" fmla="*/ 37147 h 545906"/>
                <a:gd name="connsiteX74" fmla="*/ 39053 w 902018"/>
                <a:gd name="connsiteY74" fmla="*/ 0 h 545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902018" h="545906">
                  <a:moveTo>
                    <a:pt x="435888" y="417908"/>
                  </a:moveTo>
                  <a:cubicBezTo>
                    <a:pt x="396954" y="416717"/>
                    <a:pt x="358140" y="419098"/>
                    <a:pt x="320040" y="434338"/>
                  </a:cubicBezTo>
                  <a:cubicBezTo>
                    <a:pt x="312420" y="437196"/>
                    <a:pt x="304800" y="435291"/>
                    <a:pt x="299085" y="429576"/>
                  </a:cubicBezTo>
                  <a:cubicBezTo>
                    <a:pt x="290512" y="420051"/>
                    <a:pt x="279082" y="417193"/>
                    <a:pt x="268605" y="422908"/>
                  </a:cubicBezTo>
                  <a:cubicBezTo>
                    <a:pt x="265747" y="423861"/>
                    <a:pt x="264795" y="434338"/>
                    <a:pt x="265747" y="440053"/>
                  </a:cubicBezTo>
                  <a:cubicBezTo>
                    <a:pt x="270510" y="457198"/>
                    <a:pt x="284797" y="454341"/>
                    <a:pt x="297180" y="454341"/>
                  </a:cubicBezTo>
                  <a:cubicBezTo>
                    <a:pt x="346710" y="454341"/>
                    <a:pt x="396240" y="454341"/>
                    <a:pt x="445770" y="454341"/>
                  </a:cubicBezTo>
                  <a:cubicBezTo>
                    <a:pt x="494347" y="454341"/>
                    <a:pt x="542925" y="454341"/>
                    <a:pt x="590550" y="456246"/>
                  </a:cubicBezTo>
                  <a:cubicBezTo>
                    <a:pt x="601027" y="456246"/>
                    <a:pt x="611505" y="456246"/>
                    <a:pt x="621030" y="454341"/>
                  </a:cubicBezTo>
                  <a:cubicBezTo>
                    <a:pt x="634365" y="451483"/>
                    <a:pt x="635317" y="441006"/>
                    <a:pt x="633412" y="430528"/>
                  </a:cubicBezTo>
                  <a:cubicBezTo>
                    <a:pt x="631507" y="419098"/>
                    <a:pt x="620077" y="418146"/>
                    <a:pt x="616267" y="421956"/>
                  </a:cubicBezTo>
                  <a:cubicBezTo>
                    <a:pt x="594360" y="441006"/>
                    <a:pt x="573405" y="421956"/>
                    <a:pt x="552450" y="422908"/>
                  </a:cubicBezTo>
                  <a:cubicBezTo>
                    <a:pt x="513874" y="423861"/>
                    <a:pt x="474821" y="419098"/>
                    <a:pt x="435888" y="417908"/>
                  </a:cubicBezTo>
                  <a:close/>
                  <a:moveTo>
                    <a:pt x="122872" y="364806"/>
                  </a:moveTo>
                  <a:cubicBezTo>
                    <a:pt x="122872" y="367664"/>
                    <a:pt x="121920" y="369569"/>
                    <a:pt x="122872" y="372426"/>
                  </a:cubicBezTo>
                  <a:cubicBezTo>
                    <a:pt x="340995" y="372426"/>
                    <a:pt x="560070" y="372426"/>
                    <a:pt x="778193" y="372426"/>
                  </a:cubicBezTo>
                  <a:cubicBezTo>
                    <a:pt x="778193" y="369569"/>
                    <a:pt x="778193" y="367664"/>
                    <a:pt x="778193" y="364806"/>
                  </a:cubicBezTo>
                  <a:cubicBezTo>
                    <a:pt x="559118" y="364806"/>
                    <a:pt x="340995" y="364806"/>
                    <a:pt x="122872" y="364806"/>
                  </a:cubicBezTo>
                  <a:close/>
                  <a:moveTo>
                    <a:pt x="123825" y="308609"/>
                  </a:moveTo>
                  <a:cubicBezTo>
                    <a:pt x="123825" y="310514"/>
                    <a:pt x="123825" y="312419"/>
                    <a:pt x="123825" y="314324"/>
                  </a:cubicBezTo>
                  <a:cubicBezTo>
                    <a:pt x="341947" y="314324"/>
                    <a:pt x="559118" y="314324"/>
                    <a:pt x="776288" y="314324"/>
                  </a:cubicBezTo>
                  <a:cubicBezTo>
                    <a:pt x="776288" y="312419"/>
                    <a:pt x="775335" y="310514"/>
                    <a:pt x="774382" y="308609"/>
                  </a:cubicBezTo>
                  <a:cubicBezTo>
                    <a:pt x="558165" y="308609"/>
                    <a:pt x="340995" y="308609"/>
                    <a:pt x="123825" y="308609"/>
                  </a:cubicBezTo>
                  <a:close/>
                  <a:moveTo>
                    <a:pt x="122872" y="248601"/>
                  </a:moveTo>
                  <a:cubicBezTo>
                    <a:pt x="122872" y="251458"/>
                    <a:pt x="122872" y="253364"/>
                    <a:pt x="121919" y="256221"/>
                  </a:cubicBezTo>
                  <a:cubicBezTo>
                    <a:pt x="340042" y="256221"/>
                    <a:pt x="558164" y="256221"/>
                    <a:pt x="776287" y="256221"/>
                  </a:cubicBezTo>
                  <a:cubicBezTo>
                    <a:pt x="776287" y="253364"/>
                    <a:pt x="776287" y="251458"/>
                    <a:pt x="776287" y="248601"/>
                  </a:cubicBezTo>
                  <a:cubicBezTo>
                    <a:pt x="559117" y="248601"/>
                    <a:pt x="340994" y="248601"/>
                    <a:pt x="122872" y="248601"/>
                  </a:cubicBezTo>
                  <a:close/>
                  <a:moveTo>
                    <a:pt x="125730" y="194309"/>
                  </a:moveTo>
                  <a:cubicBezTo>
                    <a:pt x="125730" y="196214"/>
                    <a:pt x="125730" y="198119"/>
                    <a:pt x="125730" y="200024"/>
                  </a:cubicBezTo>
                  <a:cubicBezTo>
                    <a:pt x="342900" y="200024"/>
                    <a:pt x="559118" y="200024"/>
                    <a:pt x="776287" y="200024"/>
                  </a:cubicBezTo>
                  <a:cubicBezTo>
                    <a:pt x="775335" y="198119"/>
                    <a:pt x="775335" y="196214"/>
                    <a:pt x="775335" y="194309"/>
                  </a:cubicBezTo>
                  <a:cubicBezTo>
                    <a:pt x="559118" y="194309"/>
                    <a:pt x="341947" y="194309"/>
                    <a:pt x="125730" y="194309"/>
                  </a:cubicBezTo>
                  <a:close/>
                  <a:moveTo>
                    <a:pt x="122872" y="135253"/>
                  </a:moveTo>
                  <a:cubicBezTo>
                    <a:pt x="122872" y="138111"/>
                    <a:pt x="122872" y="140016"/>
                    <a:pt x="122872" y="142873"/>
                  </a:cubicBezTo>
                  <a:cubicBezTo>
                    <a:pt x="340994" y="142873"/>
                    <a:pt x="559117" y="142873"/>
                    <a:pt x="777240" y="142873"/>
                  </a:cubicBezTo>
                  <a:cubicBezTo>
                    <a:pt x="777240" y="140016"/>
                    <a:pt x="777240" y="137158"/>
                    <a:pt x="777240" y="135253"/>
                  </a:cubicBezTo>
                  <a:cubicBezTo>
                    <a:pt x="559117" y="135253"/>
                    <a:pt x="340994" y="135253"/>
                    <a:pt x="122872" y="135253"/>
                  </a:cubicBezTo>
                  <a:close/>
                  <a:moveTo>
                    <a:pt x="76200" y="44766"/>
                  </a:moveTo>
                  <a:cubicBezTo>
                    <a:pt x="48578" y="44766"/>
                    <a:pt x="42862" y="52386"/>
                    <a:pt x="42862" y="79056"/>
                  </a:cubicBezTo>
                  <a:cubicBezTo>
                    <a:pt x="43815" y="209549"/>
                    <a:pt x="42862" y="339089"/>
                    <a:pt x="43815" y="469581"/>
                  </a:cubicBezTo>
                  <a:cubicBezTo>
                    <a:pt x="43815" y="481011"/>
                    <a:pt x="33337" y="501014"/>
                    <a:pt x="58103" y="501966"/>
                  </a:cubicBezTo>
                  <a:cubicBezTo>
                    <a:pt x="85725" y="502919"/>
                    <a:pt x="76200" y="481964"/>
                    <a:pt x="76200" y="469581"/>
                  </a:cubicBezTo>
                  <a:cubicBezTo>
                    <a:pt x="77153" y="357186"/>
                    <a:pt x="77153" y="244791"/>
                    <a:pt x="76200" y="132396"/>
                  </a:cubicBezTo>
                  <a:cubicBezTo>
                    <a:pt x="75247" y="100964"/>
                    <a:pt x="83820" y="86676"/>
                    <a:pt x="119062" y="87629"/>
                  </a:cubicBezTo>
                  <a:cubicBezTo>
                    <a:pt x="228600" y="90486"/>
                    <a:pt x="339090" y="88581"/>
                    <a:pt x="448628" y="88581"/>
                  </a:cubicBezTo>
                  <a:cubicBezTo>
                    <a:pt x="448628" y="87629"/>
                    <a:pt x="448628" y="87629"/>
                    <a:pt x="447675" y="87629"/>
                  </a:cubicBezTo>
                  <a:cubicBezTo>
                    <a:pt x="557212" y="87629"/>
                    <a:pt x="667703" y="88581"/>
                    <a:pt x="777240" y="86676"/>
                  </a:cubicBezTo>
                  <a:cubicBezTo>
                    <a:pt x="812482" y="86676"/>
                    <a:pt x="824865" y="98106"/>
                    <a:pt x="823912" y="133349"/>
                  </a:cubicBezTo>
                  <a:cubicBezTo>
                    <a:pt x="822007" y="246696"/>
                    <a:pt x="822960" y="360996"/>
                    <a:pt x="822960" y="474344"/>
                  </a:cubicBezTo>
                  <a:cubicBezTo>
                    <a:pt x="822960" y="484821"/>
                    <a:pt x="816293" y="501014"/>
                    <a:pt x="838200" y="501966"/>
                  </a:cubicBezTo>
                  <a:cubicBezTo>
                    <a:pt x="863918" y="502919"/>
                    <a:pt x="856297" y="485774"/>
                    <a:pt x="856297" y="473391"/>
                  </a:cubicBezTo>
                  <a:cubicBezTo>
                    <a:pt x="857250" y="341946"/>
                    <a:pt x="856297" y="210501"/>
                    <a:pt x="857250" y="79056"/>
                  </a:cubicBezTo>
                  <a:cubicBezTo>
                    <a:pt x="857250" y="52386"/>
                    <a:pt x="849630" y="44766"/>
                    <a:pt x="822960" y="44766"/>
                  </a:cubicBezTo>
                  <a:cubicBezTo>
                    <a:pt x="574357" y="45719"/>
                    <a:pt x="324803" y="45719"/>
                    <a:pt x="76200" y="44766"/>
                  </a:cubicBezTo>
                  <a:close/>
                  <a:moveTo>
                    <a:pt x="39053" y="0"/>
                  </a:moveTo>
                  <a:cubicBezTo>
                    <a:pt x="176213" y="1905"/>
                    <a:pt x="314325" y="953"/>
                    <a:pt x="452438" y="953"/>
                  </a:cubicBezTo>
                  <a:cubicBezTo>
                    <a:pt x="587693" y="953"/>
                    <a:pt x="722947" y="1905"/>
                    <a:pt x="858203" y="0"/>
                  </a:cubicBezTo>
                  <a:cubicBezTo>
                    <a:pt x="889635" y="0"/>
                    <a:pt x="902018" y="9525"/>
                    <a:pt x="902018" y="41910"/>
                  </a:cubicBezTo>
                  <a:cubicBezTo>
                    <a:pt x="901065" y="196215"/>
                    <a:pt x="901065" y="350520"/>
                    <a:pt x="902018" y="505778"/>
                  </a:cubicBezTo>
                  <a:cubicBezTo>
                    <a:pt x="902018" y="533400"/>
                    <a:pt x="892493" y="544830"/>
                    <a:pt x="863918" y="543878"/>
                  </a:cubicBezTo>
                  <a:cubicBezTo>
                    <a:pt x="766763" y="541972"/>
                    <a:pt x="779145" y="554355"/>
                    <a:pt x="781050" y="464820"/>
                  </a:cubicBezTo>
                  <a:cubicBezTo>
                    <a:pt x="782003" y="428625"/>
                    <a:pt x="773430" y="415290"/>
                    <a:pt x="735330" y="419100"/>
                  </a:cubicBezTo>
                  <a:cubicBezTo>
                    <a:pt x="704850" y="421957"/>
                    <a:pt x="680085" y="416242"/>
                    <a:pt x="673418" y="460057"/>
                  </a:cubicBezTo>
                  <a:cubicBezTo>
                    <a:pt x="668655" y="492442"/>
                    <a:pt x="616268" y="528638"/>
                    <a:pt x="571500" y="511492"/>
                  </a:cubicBezTo>
                  <a:cubicBezTo>
                    <a:pt x="523875" y="492442"/>
                    <a:pt x="476250" y="501015"/>
                    <a:pt x="429578" y="499110"/>
                  </a:cubicBezTo>
                  <a:cubicBezTo>
                    <a:pt x="397193" y="498157"/>
                    <a:pt x="365760" y="496253"/>
                    <a:pt x="333375" y="510540"/>
                  </a:cubicBezTo>
                  <a:cubicBezTo>
                    <a:pt x="288607" y="530542"/>
                    <a:pt x="229553" y="491490"/>
                    <a:pt x="221932" y="441960"/>
                  </a:cubicBezTo>
                  <a:cubicBezTo>
                    <a:pt x="219075" y="422910"/>
                    <a:pt x="212407" y="420053"/>
                    <a:pt x="196215" y="419100"/>
                  </a:cubicBezTo>
                  <a:cubicBezTo>
                    <a:pt x="120968" y="416242"/>
                    <a:pt x="121920" y="416242"/>
                    <a:pt x="120968" y="487680"/>
                  </a:cubicBezTo>
                  <a:cubicBezTo>
                    <a:pt x="120968" y="505778"/>
                    <a:pt x="131445" y="533400"/>
                    <a:pt x="109538" y="539115"/>
                  </a:cubicBezTo>
                  <a:cubicBezTo>
                    <a:pt x="78105" y="548640"/>
                    <a:pt x="43815" y="547688"/>
                    <a:pt x="11430" y="539115"/>
                  </a:cubicBezTo>
                  <a:cubicBezTo>
                    <a:pt x="0" y="536257"/>
                    <a:pt x="0" y="521017"/>
                    <a:pt x="0" y="508635"/>
                  </a:cubicBezTo>
                  <a:cubicBezTo>
                    <a:pt x="0" y="351472"/>
                    <a:pt x="0" y="194310"/>
                    <a:pt x="0" y="37147"/>
                  </a:cubicBezTo>
                  <a:cubicBezTo>
                    <a:pt x="0" y="8572"/>
                    <a:pt x="11430" y="0"/>
                    <a:pt x="39053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F2CC782-4E9B-4E0A-A504-962228FB140A}"/>
                </a:ext>
              </a:extLst>
            </p:cNvPr>
            <p:cNvSpPr/>
            <p:nvPr/>
          </p:nvSpPr>
          <p:spPr>
            <a:xfrm>
              <a:off x="9659242" y="4360330"/>
              <a:ext cx="491858" cy="346226"/>
            </a:xfrm>
            <a:custGeom>
              <a:avLst/>
              <a:gdLst>
                <a:gd name="connsiteX0" fmla="*/ 88702 w 977027"/>
                <a:gd name="connsiteY0" fmla="*/ 5496 h 687744"/>
                <a:gd name="connsiteX1" fmla="*/ 123587 w 977027"/>
                <a:gd name="connsiteY1" fmla="*/ 27642 h 687744"/>
                <a:gd name="connsiteX2" fmla="*/ 139779 w 977027"/>
                <a:gd name="connsiteY2" fmla="*/ 84792 h 687744"/>
                <a:gd name="connsiteX3" fmla="*/ 138827 w 977027"/>
                <a:gd name="connsiteY3" fmla="*/ 608667 h 687744"/>
                <a:gd name="connsiteX4" fmla="*/ 72152 w 977027"/>
                <a:gd name="connsiteY4" fmla="*/ 685819 h 687744"/>
                <a:gd name="connsiteX5" fmla="*/ 714 w 977027"/>
                <a:gd name="connsiteY5" fmla="*/ 606762 h 687744"/>
                <a:gd name="connsiteX6" fmla="*/ 714 w 977027"/>
                <a:gd name="connsiteY6" fmla="*/ 75267 h 687744"/>
                <a:gd name="connsiteX7" fmla="*/ 47387 w 977027"/>
                <a:gd name="connsiteY7" fmla="*/ 7639 h 687744"/>
                <a:gd name="connsiteX8" fmla="*/ 88702 w 977027"/>
                <a:gd name="connsiteY8" fmla="*/ 5496 h 687744"/>
                <a:gd name="connsiteX9" fmla="*/ 565547 w 977027"/>
                <a:gd name="connsiteY9" fmla="*/ 972 h 687744"/>
                <a:gd name="connsiteX10" fmla="*/ 639842 w 977027"/>
                <a:gd name="connsiteY10" fmla="*/ 81935 h 687744"/>
                <a:gd name="connsiteX11" fmla="*/ 639842 w 977027"/>
                <a:gd name="connsiteY11" fmla="*/ 112415 h 687744"/>
                <a:gd name="connsiteX12" fmla="*/ 638889 w 977027"/>
                <a:gd name="connsiteY12" fmla="*/ 606762 h 687744"/>
                <a:gd name="connsiteX13" fmla="*/ 568404 w 977027"/>
                <a:gd name="connsiteY13" fmla="*/ 687725 h 687744"/>
                <a:gd name="connsiteX14" fmla="*/ 497919 w 977027"/>
                <a:gd name="connsiteY14" fmla="*/ 608667 h 687744"/>
                <a:gd name="connsiteX15" fmla="*/ 497919 w 977027"/>
                <a:gd name="connsiteY15" fmla="*/ 82887 h 687744"/>
                <a:gd name="connsiteX16" fmla="*/ 565547 w 977027"/>
                <a:gd name="connsiteY16" fmla="*/ 972 h 687744"/>
                <a:gd name="connsiteX17" fmla="*/ 399812 w 977027"/>
                <a:gd name="connsiteY17" fmla="*/ 972 h 687744"/>
                <a:gd name="connsiteX18" fmla="*/ 472202 w 977027"/>
                <a:gd name="connsiteY18" fmla="*/ 82887 h 687744"/>
                <a:gd name="connsiteX19" fmla="*/ 472202 w 977027"/>
                <a:gd name="connsiteY19" fmla="*/ 603905 h 687744"/>
                <a:gd name="connsiteX20" fmla="*/ 400764 w 977027"/>
                <a:gd name="connsiteY20" fmla="*/ 685820 h 687744"/>
                <a:gd name="connsiteX21" fmla="*/ 334089 w 977027"/>
                <a:gd name="connsiteY21" fmla="*/ 603905 h 687744"/>
                <a:gd name="connsiteX22" fmla="*/ 334089 w 977027"/>
                <a:gd name="connsiteY22" fmla="*/ 82887 h 687744"/>
                <a:gd name="connsiteX23" fmla="*/ 399812 w 977027"/>
                <a:gd name="connsiteY23" fmla="*/ 972 h 687744"/>
                <a:gd name="connsiteX24" fmla="*/ 897017 w 977027"/>
                <a:gd name="connsiteY24" fmla="*/ 20 h 687744"/>
                <a:gd name="connsiteX25" fmla="*/ 977027 w 977027"/>
                <a:gd name="connsiteY25" fmla="*/ 80030 h 687744"/>
                <a:gd name="connsiteX26" fmla="*/ 897017 w 977027"/>
                <a:gd name="connsiteY26" fmla="*/ 160040 h 687744"/>
                <a:gd name="connsiteX27" fmla="*/ 817007 w 977027"/>
                <a:gd name="connsiteY27" fmla="*/ 80030 h 687744"/>
                <a:gd name="connsiteX28" fmla="*/ 897017 w 977027"/>
                <a:gd name="connsiteY28" fmla="*/ 20 h 687744"/>
                <a:gd name="connsiteX29" fmla="*/ 735092 w 977027"/>
                <a:gd name="connsiteY29" fmla="*/ 20 h 687744"/>
                <a:gd name="connsiteX30" fmla="*/ 803672 w 977027"/>
                <a:gd name="connsiteY30" fmla="*/ 80983 h 687744"/>
                <a:gd name="connsiteX31" fmla="*/ 802719 w 977027"/>
                <a:gd name="connsiteY31" fmla="*/ 606762 h 687744"/>
                <a:gd name="connsiteX32" fmla="*/ 734139 w 977027"/>
                <a:gd name="connsiteY32" fmla="*/ 685820 h 687744"/>
                <a:gd name="connsiteX33" fmla="*/ 665559 w 977027"/>
                <a:gd name="connsiteY33" fmla="*/ 604858 h 687744"/>
                <a:gd name="connsiteX34" fmla="*/ 665559 w 977027"/>
                <a:gd name="connsiteY34" fmla="*/ 80030 h 687744"/>
                <a:gd name="connsiteX35" fmla="*/ 735092 w 977027"/>
                <a:gd name="connsiteY35" fmla="*/ 20 h 687744"/>
                <a:gd name="connsiteX36" fmla="*/ 238840 w 977027"/>
                <a:gd name="connsiteY36" fmla="*/ 19 h 687744"/>
                <a:gd name="connsiteX37" fmla="*/ 305515 w 977027"/>
                <a:gd name="connsiteY37" fmla="*/ 81934 h 687744"/>
                <a:gd name="connsiteX38" fmla="*/ 305515 w 977027"/>
                <a:gd name="connsiteY38" fmla="*/ 606762 h 687744"/>
                <a:gd name="connsiteX39" fmla="*/ 236935 w 977027"/>
                <a:gd name="connsiteY39" fmla="*/ 686772 h 687744"/>
                <a:gd name="connsiteX40" fmla="*/ 167402 w 977027"/>
                <a:gd name="connsiteY40" fmla="*/ 606762 h 687744"/>
                <a:gd name="connsiteX41" fmla="*/ 167402 w 977027"/>
                <a:gd name="connsiteY41" fmla="*/ 81934 h 687744"/>
                <a:gd name="connsiteX42" fmla="*/ 238840 w 977027"/>
                <a:gd name="connsiteY42" fmla="*/ 19 h 68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77027" h="687744">
                  <a:moveTo>
                    <a:pt x="88702" y="5496"/>
                  </a:moveTo>
                  <a:cubicBezTo>
                    <a:pt x="101441" y="8830"/>
                    <a:pt x="113110" y="16212"/>
                    <a:pt x="123587" y="27642"/>
                  </a:cubicBezTo>
                  <a:cubicBezTo>
                    <a:pt x="138827" y="43834"/>
                    <a:pt x="139779" y="64789"/>
                    <a:pt x="139779" y="84792"/>
                  </a:cubicBezTo>
                  <a:cubicBezTo>
                    <a:pt x="140732" y="172422"/>
                    <a:pt x="139779" y="521989"/>
                    <a:pt x="138827" y="608667"/>
                  </a:cubicBezTo>
                  <a:cubicBezTo>
                    <a:pt x="137874" y="654387"/>
                    <a:pt x="108347" y="685819"/>
                    <a:pt x="72152" y="685819"/>
                  </a:cubicBezTo>
                  <a:cubicBezTo>
                    <a:pt x="34052" y="685819"/>
                    <a:pt x="1667" y="651529"/>
                    <a:pt x="714" y="606762"/>
                  </a:cubicBezTo>
                  <a:cubicBezTo>
                    <a:pt x="-238" y="486747"/>
                    <a:pt x="-238" y="132417"/>
                    <a:pt x="714" y="75267"/>
                  </a:cubicBezTo>
                  <a:cubicBezTo>
                    <a:pt x="1667" y="43834"/>
                    <a:pt x="15954" y="18117"/>
                    <a:pt x="47387" y="7639"/>
                  </a:cubicBezTo>
                  <a:cubicBezTo>
                    <a:pt x="62151" y="2877"/>
                    <a:pt x="75962" y="2162"/>
                    <a:pt x="88702" y="5496"/>
                  </a:cubicBezTo>
                  <a:close/>
                  <a:moveTo>
                    <a:pt x="565547" y="972"/>
                  </a:moveTo>
                  <a:cubicBezTo>
                    <a:pt x="607457" y="20"/>
                    <a:pt x="636032" y="31452"/>
                    <a:pt x="639842" y="81935"/>
                  </a:cubicBezTo>
                  <a:cubicBezTo>
                    <a:pt x="640794" y="92412"/>
                    <a:pt x="639842" y="101937"/>
                    <a:pt x="639842" y="112415"/>
                  </a:cubicBezTo>
                  <a:cubicBezTo>
                    <a:pt x="639842" y="250527"/>
                    <a:pt x="639842" y="580092"/>
                    <a:pt x="638889" y="606762"/>
                  </a:cubicBezTo>
                  <a:cubicBezTo>
                    <a:pt x="636984" y="653435"/>
                    <a:pt x="607457" y="686772"/>
                    <a:pt x="568404" y="687725"/>
                  </a:cubicBezTo>
                  <a:cubicBezTo>
                    <a:pt x="529352" y="688677"/>
                    <a:pt x="498872" y="655340"/>
                    <a:pt x="497919" y="608667"/>
                  </a:cubicBezTo>
                  <a:cubicBezTo>
                    <a:pt x="496967" y="519132"/>
                    <a:pt x="496967" y="169565"/>
                    <a:pt x="497919" y="82887"/>
                  </a:cubicBezTo>
                  <a:cubicBezTo>
                    <a:pt x="498872" y="33357"/>
                    <a:pt x="526494" y="1925"/>
                    <a:pt x="565547" y="972"/>
                  </a:cubicBezTo>
                  <a:close/>
                  <a:moveTo>
                    <a:pt x="399812" y="972"/>
                  </a:moveTo>
                  <a:cubicBezTo>
                    <a:pt x="438864" y="20"/>
                    <a:pt x="472202" y="36215"/>
                    <a:pt x="472202" y="82887"/>
                  </a:cubicBezTo>
                  <a:cubicBezTo>
                    <a:pt x="472202" y="256243"/>
                    <a:pt x="472202" y="430550"/>
                    <a:pt x="472202" y="603905"/>
                  </a:cubicBezTo>
                  <a:cubicBezTo>
                    <a:pt x="472202" y="652483"/>
                    <a:pt x="440769" y="687725"/>
                    <a:pt x="400764" y="685820"/>
                  </a:cubicBezTo>
                  <a:cubicBezTo>
                    <a:pt x="360759" y="684868"/>
                    <a:pt x="334089" y="653435"/>
                    <a:pt x="334089" y="603905"/>
                  </a:cubicBezTo>
                  <a:cubicBezTo>
                    <a:pt x="334089" y="517227"/>
                    <a:pt x="334089" y="169565"/>
                    <a:pt x="334089" y="82887"/>
                  </a:cubicBezTo>
                  <a:cubicBezTo>
                    <a:pt x="334089" y="33358"/>
                    <a:pt x="359807" y="1925"/>
                    <a:pt x="399812" y="972"/>
                  </a:cubicBezTo>
                  <a:close/>
                  <a:moveTo>
                    <a:pt x="897017" y="20"/>
                  </a:moveTo>
                  <a:cubicBezTo>
                    <a:pt x="941205" y="20"/>
                    <a:pt x="977027" y="35842"/>
                    <a:pt x="977027" y="80030"/>
                  </a:cubicBezTo>
                  <a:cubicBezTo>
                    <a:pt x="977027" y="124218"/>
                    <a:pt x="941205" y="160040"/>
                    <a:pt x="897017" y="160040"/>
                  </a:cubicBezTo>
                  <a:cubicBezTo>
                    <a:pt x="852829" y="160040"/>
                    <a:pt x="817007" y="124218"/>
                    <a:pt x="817007" y="80030"/>
                  </a:cubicBezTo>
                  <a:cubicBezTo>
                    <a:pt x="817007" y="35842"/>
                    <a:pt x="852829" y="20"/>
                    <a:pt x="897017" y="20"/>
                  </a:cubicBezTo>
                  <a:close/>
                  <a:moveTo>
                    <a:pt x="735092" y="20"/>
                  </a:moveTo>
                  <a:cubicBezTo>
                    <a:pt x="774144" y="20"/>
                    <a:pt x="802719" y="32405"/>
                    <a:pt x="803672" y="80983"/>
                  </a:cubicBezTo>
                  <a:cubicBezTo>
                    <a:pt x="804624" y="169565"/>
                    <a:pt x="803672" y="519133"/>
                    <a:pt x="802719" y="606762"/>
                  </a:cubicBezTo>
                  <a:cubicBezTo>
                    <a:pt x="802719" y="654387"/>
                    <a:pt x="773192" y="686772"/>
                    <a:pt x="734139" y="685820"/>
                  </a:cubicBezTo>
                  <a:cubicBezTo>
                    <a:pt x="694134" y="684867"/>
                    <a:pt x="665559" y="652483"/>
                    <a:pt x="665559" y="604858"/>
                  </a:cubicBezTo>
                  <a:cubicBezTo>
                    <a:pt x="664607" y="429597"/>
                    <a:pt x="665559" y="255290"/>
                    <a:pt x="665559" y="80030"/>
                  </a:cubicBezTo>
                  <a:cubicBezTo>
                    <a:pt x="665559" y="32405"/>
                    <a:pt x="695087" y="972"/>
                    <a:pt x="735092" y="20"/>
                  </a:cubicBezTo>
                  <a:close/>
                  <a:moveTo>
                    <a:pt x="238840" y="19"/>
                  </a:moveTo>
                  <a:cubicBezTo>
                    <a:pt x="279797" y="972"/>
                    <a:pt x="305515" y="32404"/>
                    <a:pt x="305515" y="81934"/>
                  </a:cubicBezTo>
                  <a:cubicBezTo>
                    <a:pt x="305515" y="168612"/>
                    <a:pt x="305515" y="518179"/>
                    <a:pt x="305515" y="606762"/>
                  </a:cubicBezTo>
                  <a:cubicBezTo>
                    <a:pt x="305515" y="655339"/>
                    <a:pt x="277892" y="686772"/>
                    <a:pt x="236935" y="686772"/>
                  </a:cubicBezTo>
                  <a:cubicBezTo>
                    <a:pt x="196930" y="686772"/>
                    <a:pt x="167402" y="654387"/>
                    <a:pt x="167402" y="606762"/>
                  </a:cubicBezTo>
                  <a:cubicBezTo>
                    <a:pt x="167402" y="431502"/>
                    <a:pt x="167402" y="257194"/>
                    <a:pt x="167402" y="81934"/>
                  </a:cubicBezTo>
                  <a:cubicBezTo>
                    <a:pt x="167402" y="33357"/>
                    <a:pt x="197882" y="-933"/>
                    <a:pt x="238840" y="1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BC465F6-8F20-474E-B0A8-20AD2CF4CB20}"/>
                </a:ext>
              </a:extLst>
            </p:cNvPr>
            <p:cNvSpPr/>
            <p:nvPr/>
          </p:nvSpPr>
          <p:spPr>
            <a:xfrm>
              <a:off x="9659242" y="3285384"/>
              <a:ext cx="510886" cy="465012"/>
            </a:xfrm>
            <a:custGeom>
              <a:avLst/>
              <a:gdLst>
                <a:gd name="connsiteX0" fmla="*/ 128588 w 952499"/>
                <a:gd name="connsiteY0" fmla="*/ 130690 h 866972"/>
                <a:gd name="connsiteX1" fmla="*/ 139065 w 952499"/>
                <a:gd name="connsiteY1" fmla="*/ 135452 h 866972"/>
                <a:gd name="connsiteX2" fmla="*/ 804863 w 952499"/>
                <a:gd name="connsiteY2" fmla="*/ 260230 h 866972"/>
                <a:gd name="connsiteX3" fmla="*/ 834390 w 952499"/>
                <a:gd name="connsiteY3" fmla="*/ 305950 h 866972"/>
                <a:gd name="connsiteX4" fmla="*/ 821055 w 952499"/>
                <a:gd name="connsiteY4" fmla="*/ 369767 h 866972"/>
                <a:gd name="connsiteX5" fmla="*/ 781050 w 952499"/>
                <a:gd name="connsiteY5" fmla="*/ 396437 h 866972"/>
                <a:gd name="connsiteX6" fmla="*/ 495300 w 952499"/>
                <a:gd name="connsiteY6" fmla="*/ 341192 h 866972"/>
                <a:gd name="connsiteX7" fmla="*/ 460057 w 952499"/>
                <a:gd name="connsiteY7" fmla="*/ 368815 h 866972"/>
                <a:gd name="connsiteX8" fmla="*/ 483870 w 952499"/>
                <a:gd name="connsiteY8" fmla="*/ 441205 h 866972"/>
                <a:gd name="connsiteX9" fmla="*/ 489585 w 952499"/>
                <a:gd name="connsiteY9" fmla="*/ 520262 h 866972"/>
                <a:gd name="connsiteX10" fmla="*/ 420053 w 952499"/>
                <a:gd name="connsiteY10" fmla="*/ 557410 h 866972"/>
                <a:gd name="connsiteX11" fmla="*/ 360997 w 952499"/>
                <a:gd name="connsiteY11" fmla="*/ 573602 h 866972"/>
                <a:gd name="connsiteX12" fmla="*/ 118110 w 952499"/>
                <a:gd name="connsiteY12" fmla="*/ 726002 h 866972"/>
                <a:gd name="connsiteX13" fmla="*/ 59055 w 952499"/>
                <a:gd name="connsiteY13" fmla="*/ 834588 h 866972"/>
                <a:gd name="connsiteX14" fmla="*/ 27622 w 952499"/>
                <a:gd name="connsiteY14" fmla="*/ 866972 h 866972"/>
                <a:gd name="connsiteX15" fmla="*/ 0 w 952499"/>
                <a:gd name="connsiteY15" fmla="*/ 837445 h 866972"/>
                <a:gd name="connsiteX16" fmla="*/ 0 w 952499"/>
                <a:gd name="connsiteY16" fmla="*/ 604082 h 866972"/>
                <a:gd name="connsiteX17" fmla="*/ 30480 w 952499"/>
                <a:gd name="connsiteY17" fmla="*/ 572650 h 866972"/>
                <a:gd name="connsiteX18" fmla="*/ 60007 w 952499"/>
                <a:gd name="connsiteY18" fmla="*/ 605035 h 866972"/>
                <a:gd name="connsiteX19" fmla="*/ 60007 w 952499"/>
                <a:gd name="connsiteY19" fmla="*/ 665042 h 866972"/>
                <a:gd name="connsiteX20" fmla="*/ 161925 w 952499"/>
                <a:gd name="connsiteY20" fmla="*/ 605987 h 866972"/>
                <a:gd name="connsiteX21" fmla="*/ 291465 w 952499"/>
                <a:gd name="connsiteY21" fmla="*/ 525025 h 866972"/>
                <a:gd name="connsiteX22" fmla="*/ 384810 w 952499"/>
                <a:gd name="connsiteY22" fmla="*/ 350717 h 866972"/>
                <a:gd name="connsiteX23" fmla="*/ 352425 w 952499"/>
                <a:gd name="connsiteY23" fmla="*/ 313570 h 866972"/>
                <a:gd name="connsiteX24" fmla="*/ 111442 w 952499"/>
                <a:gd name="connsiteY24" fmla="*/ 269755 h 866972"/>
                <a:gd name="connsiteX25" fmla="*/ 88582 w 952499"/>
                <a:gd name="connsiteY25" fmla="*/ 234512 h 866972"/>
                <a:gd name="connsiteX26" fmla="*/ 103822 w 952499"/>
                <a:gd name="connsiteY26" fmla="*/ 151645 h 866972"/>
                <a:gd name="connsiteX27" fmla="*/ 128588 w 952499"/>
                <a:gd name="connsiteY27" fmla="*/ 130690 h 866972"/>
                <a:gd name="connsiteX28" fmla="*/ 166136 w 952499"/>
                <a:gd name="connsiteY28" fmla="*/ 302 h 866972"/>
                <a:gd name="connsiteX29" fmla="*/ 219074 w 952499"/>
                <a:gd name="connsiteY29" fmla="*/ 8770 h 866972"/>
                <a:gd name="connsiteX30" fmla="*/ 918209 w 952499"/>
                <a:gd name="connsiteY30" fmla="*/ 140215 h 866972"/>
                <a:gd name="connsiteX31" fmla="*/ 952499 w 952499"/>
                <a:gd name="connsiteY31" fmla="*/ 149740 h 866972"/>
                <a:gd name="connsiteX32" fmla="*/ 850582 w 952499"/>
                <a:gd name="connsiteY32" fmla="*/ 246895 h 866972"/>
                <a:gd name="connsiteX33" fmla="*/ 809624 w 952499"/>
                <a:gd name="connsiteY33" fmla="*/ 248800 h 866972"/>
                <a:gd name="connsiteX34" fmla="*/ 144779 w 952499"/>
                <a:gd name="connsiteY34" fmla="*/ 124022 h 866972"/>
                <a:gd name="connsiteX35" fmla="*/ 114299 w 952499"/>
                <a:gd name="connsiteY35" fmla="*/ 84017 h 866972"/>
                <a:gd name="connsiteX36" fmla="*/ 166136 w 952499"/>
                <a:gd name="connsiteY36" fmla="*/ 302 h 866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952499" h="866972">
                  <a:moveTo>
                    <a:pt x="128588" y="130690"/>
                  </a:moveTo>
                  <a:cubicBezTo>
                    <a:pt x="132397" y="132595"/>
                    <a:pt x="135255" y="134500"/>
                    <a:pt x="139065" y="135452"/>
                  </a:cubicBezTo>
                  <a:cubicBezTo>
                    <a:pt x="360997" y="178315"/>
                    <a:pt x="582930" y="221177"/>
                    <a:pt x="804863" y="260230"/>
                  </a:cubicBezTo>
                  <a:cubicBezTo>
                    <a:pt x="842010" y="266897"/>
                    <a:pt x="838200" y="283090"/>
                    <a:pt x="834390" y="305950"/>
                  </a:cubicBezTo>
                  <a:cubicBezTo>
                    <a:pt x="829628" y="327857"/>
                    <a:pt x="822007" y="348812"/>
                    <a:pt x="821055" y="369767"/>
                  </a:cubicBezTo>
                  <a:cubicBezTo>
                    <a:pt x="820103" y="400247"/>
                    <a:pt x="803910" y="401200"/>
                    <a:pt x="781050" y="396437"/>
                  </a:cubicBezTo>
                  <a:cubicBezTo>
                    <a:pt x="685800" y="377387"/>
                    <a:pt x="589597" y="361195"/>
                    <a:pt x="495300" y="341192"/>
                  </a:cubicBezTo>
                  <a:cubicBezTo>
                    <a:pt x="467678" y="335477"/>
                    <a:pt x="458153" y="339287"/>
                    <a:pt x="460057" y="368815"/>
                  </a:cubicBezTo>
                  <a:cubicBezTo>
                    <a:pt x="461963" y="395485"/>
                    <a:pt x="461963" y="419297"/>
                    <a:pt x="483870" y="441205"/>
                  </a:cubicBezTo>
                  <a:cubicBezTo>
                    <a:pt x="505778" y="463112"/>
                    <a:pt x="503872" y="493592"/>
                    <a:pt x="489585" y="520262"/>
                  </a:cubicBezTo>
                  <a:cubicBezTo>
                    <a:pt x="475297" y="547885"/>
                    <a:pt x="449580" y="563125"/>
                    <a:pt x="420053" y="557410"/>
                  </a:cubicBezTo>
                  <a:cubicBezTo>
                    <a:pt x="395288" y="552647"/>
                    <a:pt x="379095" y="562172"/>
                    <a:pt x="360997" y="573602"/>
                  </a:cubicBezTo>
                  <a:cubicBezTo>
                    <a:pt x="280035" y="625037"/>
                    <a:pt x="200978" y="679330"/>
                    <a:pt x="118110" y="726002"/>
                  </a:cubicBezTo>
                  <a:cubicBezTo>
                    <a:pt x="72390" y="751720"/>
                    <a:pt x="48578" y="781247"/>
                    <a:pt x="59055" y="834588"/>
                  </a:cubicBezTo>
                  <a:cubicBezTo>
                    <a:pt x="63817" y="858400"/>
                    <a:pt x="53340" y="866972"/>
                    <a:pt x="27622" y="866972"/>
                  </a:cubicBezTo>
                  <a:cubicBezTo>
                    <a:pt x="4763" y="866972"/>
                    <a:pt x="0" y="857447"/>
                    <a:pt x="0" y="837445"/>
                  </a:cubicBezTo>
                  <a:cubicBezTo>
                    <a:pt x="953" y="760292"/>
                    <a:pt x="953" y="682188"/>
                    <a:pt x="0" y="604082"/>
                  </a:cubicBezTo>
                  <a:cubicBezTo>
                    <a:pt x="0" y="581222"/>
                    <a:pt x="6667" y="572650"/>
                    <a:pt x="30480" y="572650"/>
                  </a:cubicBezTo>
                  <a:cubicBezTo>
                    <a:pt x="55245" y="572650"/>
                    <a:pt x="61913" y="583127"/>
                    <a:pt x="60007" y="605035"/>
                  </a:cubicBezTo>
                  <a:cubicBezTo>
                    <a:pt x="59055" y="624085"/>
                    <a:pt x="60007" y="642182"/>
                    <a:pt x="60007" y="665042"/>
                  </a:cubicBezTo>
                  <a:cubicBezTo>
                    <a:pt x="100013" y="649802"/>
                    <a:pt x="129540" y="625037"/>
                    <a:pt x="161925" y="605987"/>
                  </a:cubicBezTo>
                  <a:cubicBezTo>
                    <a:pt x="205740" y="580270"/>
                    <a:pt x="246697" y="549790"/>
                    <a:pt x="291465" y="525025"/>
                  </a:cubicBezTo>
                  <a:cubicBezTo>
                    <a:pt x="361950" y="485972"/>
                    <a:pt x="387667" y="427870"/>
                    <a:pt x="384810" y="350717"/>
                  </a:cubicBezTo>
                  <a:cubicBezTo>
                    <a:pt x="383857" y="325952"/>
                    <a:pt x="375285" y="317380"/>
                    <a:pt x="352425" y="313570"/>
                  </a:cubicBezTo>
                  <a:cubicBezTo>
                    <a:pt x="271463" y="300235"/>
                    <a:pt x="191453" y="283090"/>
                    <a:pt x="111442" y="269755"/>
                  </a:cubicBezTo>
                  <a:cubicBezTo>
                    <a:pt x="86678" y="265945"/>
                    <a:pt x="81915" y="257372"/>
                    <a:pt x="88582" y="234512"/>
                  </a:cubicBezTo>
                  <a:cubicBezTo>
                    <a:pt x="95250" y="206890"/>
                    <a:pt x="99060" y="179267"/>
                    <a:pt x="103822" y="151645"/>
                  </a:cubicBezTo>
                  <a:cubicBezTo>
                    <a:pt x="106680" y="137357"/>
                    <a:pt x="112395" y="127832"/>
                    <a:pt x="128588" y="130690"/>
                  </a:cubicBezTo>
                  <a:close/>
                  <a:moveTo>
                    <a:pt x="166136" y="302"/>
                  </a:moveTo>
                  <a:cubicBezTo>
                    <a:pt x="179129" y="1269"/>
                    <a:pt x="196214" y="4484"/>
                    <a:pt x="219074" y="8770"/>
                  </a:cubicBezTo>
                  <a:cubicBezTo>
                    <a:pt x="452437" y="52585"/>
                    <a:pt x="684847" y="96400"/>
                    <a:pt x="918209" y="140215"/>
                  </a:cubicBezTo>
                  <a:cubicBezTo>
                    <a:pt x="926782" y="141167"/>
                    <a:pt x="935354" y="144977"/>
                    <a:pt x="952499" y="149740"/>
                  </a:cubicBezTo>
                  <a:cubicBezTo>
                    <a:pt x="916304" y="184030"/>
                    <a:pt x="882967" y="215462"/>
                    <a:pt x="850582" y="246895"/>
                  </a:cubicBezTo>
                  <a:cubicBezTo>
                    <a:pt x="837247" y="254515"/>
                    <a:pt x="823912" y="251657"/>
                    <a:pt x="809624" y="248800"/>
                  </a:cubicBezTo>
                  <a:cubicBezTo>
                    <a:pt x="587692" y="206890"/>
                    <a:pt x="366712" y="165932"/>
                    <a:pt x="144779" y="124022"/>
                  </a:cubicBezTo>
                  <a:cubicBezTo>
                    <a:pt x="114299" y="125927"/>
                    <a:pt x="109537" y="111640"/>
                    <a:pt x="114299" y="84017"/>
                  </a:cubicBezTo>
                  <a:cubicBezTo>
                    <a:pt x="125015" y="14723"/>
                    <a:pt x="127158" y="-2601"/>
                    <a:pt x="166136" y="30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5E8BA40F-68F5-4F62-A76A-E11785B2AB15}"/>
                </a:ext>
              </a:extLst>
            </p:cNvPr>
            <p:cNvSpPr/>
            <p:nvPr/>
          </p:nvSpPr>
          <p:spPr>
            <a:xfrm>
              <a:off x="8698399" y="3264267"/>
              <a:ext cx="400024" cy="513951"/>
            </a:xfrm>
            <a:custGeom>
              <a:avLst/>
              <a:gdLst>
                <a:gd name="connsiteX0" fmla="*/ 114301 w 745808"/>
                <a:gd name="connsiteY0" fmla="*/ 605789 h 958215"/>
                <a:gd name="connsiteX1" fmla="*/ 88583 w 745808"/>
                <a:gd name="connsiteY1" fmla="*/ 632459 h 958215"/>
                <a:gd name="connsiteX2" fmla="*/ 88583 w 745808"/>
                <a:gd name="connsiteY2" fmla="*/ 735329 h 958215"/>
                <a:gd name="connsiteX3" fmla="*/ 87631 w 745808"/>
                <a:gd name="connsiteY3" fmla="*/ 842962 h 958215"/>
                <a:gd name="connsiteX4" fmla="*/ 114301 w 745808"/>
                <a:gd name="connsiteY4" fmla="*/ 869632 h 958215"/>
                <a:gd name="connsiteX5" fmla="*/ 324803 w 745808"/>
                <a:gd name="connsiteY5" fmla="*/ 869632 h 958215"/>
                <a:gd name="connsiteX6" fmla="*/ 348616 w 745808"/>
                <a:gd name="connsiteY6" fmla="*/ 844866 h 958215"/>
                <a:gd name="connsiteX7" fmla="*/ 348616 w 745808"/>
                <a:gd name="connsiteY7" fmla="*/ 630554 h 958215"/>
                <a:gd name="connsiteX8" fmla="*/ 324803 w 745808"/>
                <a:gd name="connsiteY8" fmla="*/ 605789 h 958215"/>
                <a:gd name="connsiteX9" fmla="*/ 114301 w 745808"/>
                <a:gd name="connsiteY9" fmla="*/ 605789 h 958215"/>
                <a:gd name="connsiteX10" fmla="*/ 425768 w 745808"/>
                <a:gd name="connsiteY10" fmla="*/ 604837 h 958215"/>
                <a:gd name="connsiteX11" fmla="*/ 397193 w 745808"/>
                <a:gd name="connsiteY11" fmla="*/ 633412 h 958215"/>
                <a:gd name="connsiteX12" fmla="*/ 397193 w 745808"/>
                <a:gd name="connsiteY12" fmla="*/ 843914 h 958215"/>
                <a:gd name="connsiteX13" fmla="*/ 423863 w 745808"/>
                <a:gd name="connsiteY13" fmla="*/ 868679 h 958215"/>
                <a:gd name="connsiteX14" fmla="*/ 526733 w 745808"/>
                <a:gd name="connsiteY14" fmla="*/ 868679 h 958215"/>
                <a:gd name="connsiteX15" fmla="*/ 629603 w 745808"/>
                <a:gd name="connsiteY15" fmla="*/ 867727 h 958215"/>
                <a:gd name="connsiteX16" fmla="*/ 655320 w 745808"/>
                <a:gd name="connsiteY16" fmla="*/ 844867 h 958215"/>
                <a:gd name="connsiteX17" fmla="*/ 655320 w 745808"/>
                <a:gd name="connsiteY17" fmla="*/ 630554 h 958215"/>
                <a:gd name="connsiteX18" fmla="*/ 628650 w 745808"/>
                <a:gd name="connsiteY18" fmla="*/ 604837 h 958215"/>
                <a:gd name="connsiteX19" fmla="*/ 425768 w 745808"/>
                <a:gd name="connsiteY19" fmla="*/ 604837 h 958215"/>
                <a:gd name="connsiteX20" fmla="*/ 109538 w 745808"/>
                <a:gd name="connsiteY20" fmla="*/ 529589 h 958215"/>
                <a:gd name="connsiteX21" fmla="*/ 89536 w 745808"/>
                <a:gd name="connsiteY21" fmla="*/ 541019 h 958215"/>
                <a:gd name="connsiteX22" fmla="*/ 110491 w 745808"/>
                <a:gd name="connsiteY22" fmla="*/ 556259 h 958215"/>
                <a:gd name="connsiteX23" fmla="*/ 217171 w 745808"/>
                <a:gd name="connsiteY23" fmla="*/ 556259 h 958215"/>
                <a:gd name="connsiteX24" fmla="*/ 327661 w 745808"/>
                <a:gd name="connsiteY24" fmla="*/ 557212 h 958215"/>
                <a:gd name="connsiteX25" fmla="*/ 347663 w 745808"/>
                <a:gd name="connsiteY25" fmla="*/ 544829 h 958215"/>
                <a:gd name="connsiteX26" fmla="*/ 326708 w 745808"/>
                <a:gd name="connsiteY26" fmla="*/ 529589 h 958215"/>
                <a:gd name="connsiteX27" fmla="*/ 109538 w 745808"/>
                <a:gd name="connsiteY27" fmla="*/ 529589 h 958215"/>
                <a:gd name="connsiteX28" fmla="*/ 420053 w 745808"/>
                <a:gd name="connsiteY28" fmla="*/ 528637 h 958215"/>
                <a:gd name="connsiteX29" fmla="*/ 398145 w 745808"/>
                <a:gd name="connsiteY29" fmla="*/ 542924 h 958215"/>
                <a:gd name="connsiteX30" fmla="*/ 421005 w 745808"/>
                <a:gd name="connsiteY30" fmla="*/ 556259 h 958215"/>
                <a:gd name="connsiteX31" fmla="*/ 523875 w 745808"/>
                <a:gd name="connsiteY31" fmla="*/ 556259 h 958215"/>
                <a:gd name="connsiteX32" fmla="*/ 635318 w 745808"/>
                <a:gd name="connsiteY32" fmla="*/ 556259 h 958215"/>
                <a:gd name="connsiteX33" fmla="*/ 655320 w 745808"/>
                <a:gd name="connsiteY33" fmla="*/ 543877 h 958215"/>
                <a:gd name="connsiteX34" fmla="*/ 634365 w 745808"/>
                <a:gd name="connsiteY34" fmla="*/ 528637 h 958215"/>
                <a:gd name="connsiteX35" fmla="*/ 420053 w 745808"/>
                <a:gd name="connsiteY35" fmla="*/ 528637 h 958215"/>
                <a:gd name="connsiteX36" fmla="*/ 522923 w 745808"/>
                <a:gd name="connsiteY36" fmla="*/ 452437 h 958215"/>
                <a:gd name="connsiteX37" fmla="*/ 420053 w 745808"/>
                <a:gd name="connsiteY37" fmla="*/ 453389 h 958215"/>
                <a:gd name="connsiteX38" fmla="*/ 397193 w 745808"/>
                <a:gd name="connsiteY38" fmla="*/ 465772 h 958215"/>
                <a:gd name="connsiteX39" fmla="*/ 418148 w 745808"/>
                <a:gd name="connsiteY39" fmla="*/ 481012 h 958215"/>
                <a:gd name="connsiteX40" fmla="*/ 635318 w 745808"/>
                <a:gd name="connsiteY40" fmla="*/ 481012 h 958215"/>
                <a:gd name="connsiteX41" fmla="*/ 654368 w 745808"/>
                <a:gd name="connsiteY41" fmla="*/ 467677 h 958215"/>
                <a:gd name="connsiteX42" fmla="*/ 633413 w 745808"/>
                <a:gd name="connsiteY42" fmla="*/ 452437 h 958215"/>
                <a:gd name="connsiteX43" fmla="*/ 522923 w 745808"/>
                <a:gd name="connsiteY43" fmla="*/ 452437 h 958215"/>
                <a:gd name="connsiteX44" fmla="*/ 113348 w 745808"/>
                <a:gd name="connsiteY44" fmla="*/ 452437 h 958215"/>
                <a:gd name="connsiteX45" fmla="*/ 88583 w 745808"/>
                <a:gd name="connsiteY45" fmla="*/ 467677 h 958215"/>
                <a:gd name="connsiteX46" fmla="*/ 112396 w 745808"/>
                <a:gd name="connsiteY46" fmla="*/ 481012 h 958215"/>
                <a:gd name="connsiteX47" fmla="*/ 220028 w 745808"/>
                <a:gd name="connsiteY47" fmla="*/ 481012 h 958215"/>
                <a:gd name="connsiteX48" fmla="*/ 322898 w 745808"/>
                <a:gd name="connsiteY48" fmla="*/ 480059 h 958215"/>
                <a:gd name="connsiteX49" fmla="*/ 347663 w 745808"/>
                <a:gd name="connsiteY49" fmla="*/ 464819 h 958215"/>
                <a:gd name="connsiteX50" fmla="*/ 323851 w 745808"/>
                <a:gd name="connsiteY50" fmla="*/ 452437 h 958215"/>
                <a:gd name="connsiteX51" fmla="*/ 113348 w 745808"/>
                <a:gd name="connsiteY51" fmla="*/ 452437 h 958215"/>
                <a:gd name="connsiteX52" fmla="*/ 401003 w 745808"/>
                <a:gd name="connsiteY52" fmla="*/ 390525 h 958215"/>
                <a:gd name="connsiteX53" fmla="*/ 400050 w 745808"/>
                <a:gd name="connsiteY53" fmla="*/ 398145 h 958215"/>
                <a:gd name="connsiteX54" fmla="*/ 650558 w 745808"/>
                <a:gd name="connsiteY54" fmla="*/ 398145 h 958215"/>
                <a:gd name="connsiteX55" fmla="*/ 650558 w 745808"/>
                <a:gd name="connsiteY55" fmla="*/ 390525 h 958215"/>
                <a:gd name="connsiteX56" fmla="*/ 401003 w 745808"/>
                <a:gd name="connsiteY56" fmla="*/ 390525 h 958215"/>
                <a:gd name="connsiteX57" fmla="*/ 219076 w 745808"/>
                <a:gd name="connsiteY57" fmla="*/ 389572 h 958215"/>
                <a:gd name="connsiteX58" fmla="*/ 40006 w 745808"/>
                <a:gd name="connsiteY58" fmla="*/ 395287 h 958215"/>
                <a:gd name="connsiteX59" fmla="*/ 219076 w 745808"/>
                <a:gd name="connsiteY59" fmla="*/ 401002 h 958215"/>
                <a:gd name="connsiteX60" fmla="*/ 398146 w 745808"/>
                <a:gd name="connsiteY60" fmla="*/ 395287 h 958215"/>
                <a:gd name="connsiteX61" fmla="*/ 219076 w 745808"/>
                <a:gd name="connsiteY61" fmla="*/ 389572 h 958215"/>
                <a:gd name="connsiteX62" fmla="*/ 419100 w 745808"/>
                <a:gd name="connsiteY62" fmla="*/ 302894 h 958215"/>
                <a:gd name="connsiteX63" fmla="*/ 399098 w 745808"/>
                <a:gd name="connsiteY63" fmla="*/ 314324 h 958215"/>
                <a:gd name="connsiteX64" fmla="*/ 418148 w 745808"/>
                <a:gd name="connsiteY64" fmla="*/ 326707 h 958215"/>
                <a:gd name="connsiteX65" fmla="*/ 525780 w 745808"/>
                <a:gd name="connsiteY65" fmla="*/ 326707 h 958215"/>
                <a:gd name="connsiteX66" fmla="*/ 632460 w 745808"/>
                <a:gd name="connsiteY66" fmla="*/ 326707 h 958215"/>
                <a:gd name="connsiteX67" fmla="*/ 652463 w 745808"/>
                <a:gd name="connsiteY67" fmla="*/ 315277 h 958215"/>
                <a:gd name="connsiteX68" fmla="*/ 633413 w 745808"/>
                <a:gd name="connsiteY68" fmla="*/ 302894 h 958215"/>
                <a:gd name="connsiteX69" fmla="*/ 419100 w 745808"/>
                <a:gd name="connsiteY69" fmla="*/ 302894 h 958215"/>
                <a:gd name="connsiteX70" fmla="*/ 108585 w 745808"/>
                <a:gd name="connsiteY70" fmla="*/ 300990 h 958215"/>
                <a:gd name="connsiteX71" fmla="*/ 88583 w 745808"/>
                <a:gd name="connsiteY71" fmla="*/ 317182 h 958215"/>
                <a:gd name="connsiteX72" fmla="*/ 109538 w 745808"/>
                <a:gd name="connsiteY72" fmla="*/ 328612 h 958215"/>
                <a:gd name="connsiteX73" fmla="*/ 216218 w 745808"/>
                <a:gd name="connsiteY73" fmla="*/ 328612 h 958215"/>
                <a:gd name="connsiteX74" fmla="*/ 327660 w 745808"/>
                <a:gd name="connsiteY74" fmla="*/ 328612 h 958215"/>
                <a:gd name="connsiteX75" fmla="*/ 347663 w 745808"/>
                <a:gd name="connsiteY75" fmla="*/ 316230 h 958215"/>
                <a:gd name="connsiteX76" fmla="*/ 326708 w 745808"/>
                <a:gd name="connsiteY76" fmla="*/ 300990 h 958215"/>
                <a:gd name="connsiteX77" fmla="*/ 108585 w 745808"/>
                <a:gd name="connsiteY77" fmla="*/ 300990 h 958215"/>
                <a:gd name="connsiteX78" fmla="*/ 108586 w 745808"/>
                <a:gd name="connsiteY78" fmla="*/ 226695 h 958215"/>
                <a:gd name="connsiteX79" fmla="*/ 89536 w 745808"/>
                <a:gd name="connsiteY79" fmla="*/ 239077 h 958215"/>
                <a:gd name="connsiteX80" fmla="*/ 108586 w 745808"/>
                <a:gd name="connsiteY80" fmla="*/ 251460 h 958215"/>
                <a:gd name="connsiteX81" fmla="*/ 216219 w 745808"/>
                <a:gd name="connsiteY81" fmla="*/ 251460 h 958215"/>
                <a:gd name="connsiteX82" fmla="*/ 326708 w 745808"/>
                <a:gd name="connsiteY82" fmla="*/ 251460 h 958215"/>
                <a:gd name="connsiteX83" fmla="*/ 345758 w 745808"/>
                <a:gd name="connsiteY83" fmla="*/ 239077 h 958215"/>
                <a:gd name="connsiteX84" fmla="*/ 326708 w 745808"/>
                <a:gd name="connsiteY84" fmla="*/ 226695 h 958215"/>
                <a:gd name="connsiteX85" fmla="*/ 108586 w 745808"/>
                <a:gd name="connsiteY85" fmla="*/ 226695 h 958215"/>
                <a:gd name="connsiteX86" fmla="*/ 421958 w 745808"/>
                <a:gd name="connsiteY86" fmla="*/ 226694 h 958215"/>
                <a:gd name="connsiteX87" fmla="*/ 400050 w 745808"/>
                <a:gd name="connsiteY87" fmla="*/ 240029 h 958215"/>
                <a:gd name="connsiteX88" fmla="*/ 423863 w 745808"/>
                <a:gd name="connsiteY88" fmla="*/ 251459 h 958215"/>
                <a:gd name="connsiteX89" fmla="*/ 526733 w 745808"/>
                <a:gd name="connsiteY89" fmla="*/ 251459 h 958215"/>
                <a:gd name="connsiteX90" fmla="*/ 630555 w 745808"/>
                <a:gd name="connsiteY90" fmla="*/ 251459 h 958215"/>
                <a:gd name="connsiteX91" fmla="*/ 654368 w 745808"/>
                <a:gd name="connsiteY91" fmla="*/ 240029 h 958215"/>
                <a:gd name="connsiteX92" fmla="*/ 632460 w 745808"/>
                <a:gd name="connsiteY92" fmla="*/ 226694 h 958215"/>
                <a:gd name="connsiteX93" fmla="*/ 421958 w 745808"/>
                <a:gd name="connsiteY93" fmla="*/ 226694 h 958215"/>
                <a:gd name="connsiteX94" fmla="*/ 417195 w 745808"/>
                <a:gd name="connsiteY94" fmla="*/ 152399 h 958215"/>
                <a:gd name="connsiteX95" fmla="*/ 400050 w 745808"/>
                <a:gd name="connsiteY95" fmla="*/ 161924 h 958215"/>
                <a:gd name="connsiteX96" fmla="*/ 417195 w 745808"/>
                <a:gd name="connsiteY96" fmla="*/ 175259 h 958215"/>
                <a:gd name="connsiteX97" fmla="*/ 523875 w 745808"/>
                <a:gd name="connsiteY97" fmla="*/ 175259 h 958215"/>
                <a:gd name="connsiteX98" fmla="*/ 635318 w 745808"/>
                <a:gd name="connsiteY98" fmla="*/ 176212 h 958215"/>
                <a:gd name="connsiteX99" fmla="*/ 654368 w 745808"/>
                <a:gd name="connsiteY99" fmla="*/ 163829 h 958215"/>
                <a:gd name="connsiteX100" fmla="*/ 634365 w 745808"/>
                <a:gd name="connsiteY100" fmla="*/ 152399 h 958215"/>
                <a:gd name="connsiteX101" fmla="*/ 417195 w 745808"/>
                <a:gd name="connsiteY101" fmla="*/ 152399 h 958215"/>
                <a:gd name="connsiteX102" fmla="*/ 109538 w 745808"/>
                <a:gd name="connsiteY102" fmla="*/ 151447 h 958215"/>
                <a:gd name="connsiteX103" fmla="*/ 90488 w 745808"/>
                <a:gd name="connsiteY103" fmla="*/ 162877 h 958215"/>
                <a:gd name="connsiteX104" fmla="*/ 110490 w 745808"/>
                <a:gd name="connsiteY104" fmla="*/ 175260 h 958215"/>
                <a:gd name="connsiteX105" fmla="*/ 217170 w 745808"/>
                <a:gd name="connsiteY105" fmla="*/ 175260 h 958215"/>
                <a:gd name="connsiteX106" fmla="*/ 327660 w 745808"/>
                <a:gd name="connsiteY106" fmla="*/ 175260 h 958215"/>
                <a:gd name="connsiteX107" fmla="*/ 346710 w 745808"/>
                <a:gd name="connsiteY107" fmla="*/ 162877 h 958215"/>
                <a:gd name="connsiteX108" fmla="*/ 326708 w 745808"/>
                <a:gd name="connsiteY108" fmla="*/ 151447 h 958215"/>
                <a:gd name="connsiteX109" fmla="*/ 109538 w 745808"/>
                <a:gd name="connsiteY109" fmla="*/ 151447 h 958215"/>
                <a:gd name="connsiteX110" fmla="*/ 405766 w 745808"/>
                <a:gd name="connsiteY110" fmla="*/ 92392 h 958215"/>
                <a:gd name="connsiteX111" fmla="*/ 405766 w 745808"/>
                <a:gd name="connsiteY111" fmla="*/ 97155 h 958215"/>
                <a:gd name="connsiteX112" fmla="*/ 647701 w 745808"/>
                <a:gd name="connsiteY112" fmla="*/ 97155 h 958215"/>
                <a:gd name="connsiteX113" fmla="*/ 647701 w 745808"/>
                <a:gd name="connsiteY113" fmla="*/ 92392 h 958215"/>
                <a:gd name="connsiteX114" fmla="*/ 405766 w 745808"/>
                <a:gd name="connsiteY114" fmla="*/ 92392 h 958215"/>
                <a:gd name="connsiteX115" fmla="*/ 95250 w 745808"/>
                <a:gd name="connsiteY115" fmla="*/ 92392 h 958215"/>
                <a:gd name="connsiteX116" fmla="*/ 94298 w 745808"/>
                <a:gd name="connsiteY116" fmla="*/ 97155 h 958215"/>
                <a:gd name="connsiteX117" fmla="*/ 340995 w 745808"/>
                <a:gd name="connsiteY117" fmla="*/ 97155 h 958215"/>
                <a:gd name="connsiteX118" fmla="*/ 340995 w 745808"/>
                <a:gd name="connsiteY118" fmla="*/ 92392 h 958215"/>
                <a:gd name="connsiteX119" fmla="*/ 95250 w 745808"/>
                <a:gd name="connsiteY119" fmla="*/ 92392 h 958215"/>
                <a:gd name="connsiteX120" fmla="*/ 38100 w 745808"/>
                <a:gd name="connsiteY120" fmla="*/ 0 h 958215"/>
                <a:gd name="connsiteX121" fmla="*/ 708660 w 745808"/>
                <a:gd name="connsiteY121" fmla="*/ 0 h 958215"/>
                <a:gd name="connsiteX122" fmla="*/ 745808 w 745808"/>
                <a:gd name="connsiteY122" fmla="*/ 35243 h 958215"/>
                <a:gd name="connsiteX123" fmla="*/ 745808 w 745808"/>
                <a:gd name="connsiteY123" fmla="*/ 923925 h 958215"/>
                <a:gd name="connsiteX124" fmla="*/ 711518 w 745808"/>
                <a:gd name="connsiteY124" fmla="*/ 958215 h 958215"/>
                <a:gd name="connsiteX125" fmla="*/ 37148 w 745808"/>
                <a:gd name="connsiteY125" fmla="*/ 958215 h 958215"/>
                <a:gd name="connsiteX126" fmla="*/ 0 w 745808"/>
                <a:gd name="connsiteY126" fmla="*/ 922973 h 958215"/>
                <a:gd name="connsiteX127" fmla="*/ 953 w 745808"/>
                <a:gd name="connsiteY127" fmla="*/ 478155 h 958215"/>
                <a:gd name="connsiteX128" fmla="*/ 0 w 745808"/>
                <a:gd name="connsiteY128" fmla="*/ 38100 h 958215"/>
                <a:gd name="connsiteX129" fmla="*/ 38100 w 745808"/>
                <a:gd name="connsiteY129" fmla="*/ 0 h 958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745808" h="958215">
                  <a:moveTo>
                    <a:pt x="114301" y="605789"/>
                  </a:moveTo>
                  <a:cubicBezTo>
                    <a:pt x="94298" y="605789"/>
                    <a:pt x="87631" y="613409"/>
                    <a:pt x="88583" y="632459"/>
                  </a:cubicBezTo>
                  <a:cubicBezTo>
                    <a:pt x="89536" y="666749"/>
                    <a:pt x="88583" y="701039"/>
                    <a:pt x="88583" y="735329"/>
                  </a:cubicBezTo>
                  <a:cubicBezTo>
                    <a:pt x="88583" y="771524"/>
                    <a:pt x="88583" y="806766"/>
                    <a:pt x="87631" y="842962"/>
                  </a:cubicBezTo>
                  <a:cubicBezTo>
                    <a:pt x="87631" y="862964"/>
                    <a:pt x="94298" y="869632"/>
                    <a:pt x="114301" y="869632"/>
                  </a:cubicBezTo>
                  <a:cubicBezTo>
                    <a:pt x="184786" y="868679"/>
                    <a:pt x="254319" y="868679"/>
                    <a:pt x="324803" y="869632"/>
                  </a:cubicBezTo>
                  <a:cubicBezTo>
                    <a:pt x="343853" y="869632"/>
                    <a:pt x="348616" y="862964"/>
                    <a:pt x="348616" y="844866"/>
                  </a:cubicBezTo>
                  <a:cubicBezTo>
                    <a:pt x="347663" y="773429"/>
                    <a:pt x="347663" y="701991"/>
                    <a:pt x="348616" y="630554"/>
                  </a:cubicBezTo>
                  <a:cubicBezTo>
                    <a:pt x="348616" y="612457"/>
                    <a:pt x="342901" y="605789"/>
                    <a:pt x="324803" y="605789"/>
                  </a:cubicBezTo>
                  <a:cubicBezTo>
                    <a:pt x="254319" y="606742"/>
                    <a:pt x="184786" y="606742"/>
                    <a:pt x="114301" y="605789"/>
                  </a:cubicBezTo>
                  <a:close/>
                  <a:moveTo>
                    <a:pt x="425768" y="604837"/>
                  </a:moveTo>
                  <a:cubicBezTo>
                    <a:pt x="404813" y="604837"/>
                    <a:pt x="397193" y="611504"/>
                    <a:pt x="397193" y="633412"/>
                  </a:cubicBezTo>
                  <a:cubicBezTo>
                    <a:pt x="398145" y="703897"/>
                    <a:pt x="399098" y="773429"/>
                    <a:pt x="397193" y="843914"/>
                  </a:cubicBezTo>
                  <a:cubicBezTo>
                    <a:pt x="397193" y="865822"/>
                    <a:pt x="405765" y="869632"/>
                    <a:pt x="423863" y="868679"/>
                  </a:cubicBezTo>
                  <a:cubicBezTo>
                    <a:pt x="458153" y="867727"/>
                    <a:pt x="492443" y="868679"/>
                    <a:pt x="526733" y="868679"/>
                  </a:cubicBezTo>
                  <a:cubicBezTo>
                    <a:pt x="561023" y="868679"/>
                    <a:pt x="595313" y="867727"/>
                    <a:pt x="629603" y="867727"/>
                  </a:cubicBezTo>
                  <a:cubicBezTo>
                    <a:pt x="646748" y="868679"/>
                    <a:pt x="655320" y="864870"/>
                    <a:pt x="655320" y="844867"/>
                  </a:cubicBezTo>
                  <a:cubicBezTo>
                    <a:pt x="654368" y="773429"/>
                    <a:pt x="654368" y="701992"/>
                    <a:pt x="655320" y="630554"/>
                  </a:cubicBezTo>
                  <a:cubicBezTo>
                    <a:pt x="655320" y="610552"/>
                    <a:pt x="648653" y="604837"/>
                    <a:pt x="628650" y="604837"/>
                  </a:cubicBezTo>
                  <a:cubicBezTo>
                    <a:pt x="561023" y="605789"/>
                    <a:pt x="493395" y="605789"/>
                    <a:pt x="425768" y="604837"/>
                  </a:cubicBezTo>
                  <a:close/>
                  <a:moveTo>
                    <a:pt x="109538" y="529589"/>
                  </a:moveTo>
                  <a:cubicBezTo>
                    <a:pt x="100966" y="529589"/>
                    <a:pt x="90488" y="527684"/>
                    <a:pt x="89536" y="541019"/>
                  </a:cubicBezTo>
                  <a:cubicBezTo>
                    <a:pt x="88583" y="556259"/>
                    <a:pt x="100013" y="556259"/>
                    <a:pt x="110491" y="556259"/>
                  </a:cubicBezTo>
                  <a:cubicBezTo>
                    <a:pt x="145733" y="556259"/>
                    <a:pt x="181928" y="556259"/>
                    <a:pt x="217171" y="556259"/>
                  </a:cubicBezTo>
                  <a:cubicBezTo>
                    <a:pt x="253366" y="556259"/>
                    <a:pt x="290513" y="556259"/>
                    <a:pt x="327661" y="557212"/>
                  </a:cubicBezTo>
                  <a:cubicBezTo>
                    <a:pt x="336233" y="557212"/>
                    <a:pt x="346711" y="557212"/>
                    <a:pt x="347663" y="544829"/>
                  </a:cubicBezTo>
                  <a:cubicBezTo>
                    <a:pt x="348616" y="529589"/>
                    <a:pt x="337186" y="529589"/>
                    <a:pt x="326708" y="529589"/>
                  </a:cubicBezTo>
                  <a:cubicBezTo>
                    <a:pt x="254318" y="529589"/>
                    <a:pt x="181928" y="529589"/>
                    <a:pt x="109538" y="529589"/>
                  </a:cubicBezTo>
                  <a:close/>
                  <a:moveTo>
                    <a:pt x="420053" y="528637"/>
                  </a:moveTo>
                  <a:cubicBezTo>
                    <a:pt x="409575" y="528637"/>
                    <a:pt x="398145" y="527684"/>
                    <a:pt x="398145" y="542924"/>
                  </a:cubicBezTo>
                  <a:cubicBezTo>
                    <a:pt x="399098" y="559117"/>
                    <a:pt x="411480" y="556259"/>
                    <a:pt x="421005" y="556259"/>
                  </a:cubicBezTo>
                  <a:cubicBezTo>
                    <a:pt x="455295" y="556259"/>
                    <a:pt x="489585" y="556259"/>
                    <a:pt x="523875" y="556259"/>
                  </a:cubicBezTo>
                  <a:cubicBezTo>
                    <a:pt x="560070" y="556259"/>
                    <a:pt x="597218" y="556259"/>
                    <a:pt x="635318" y="556259"/>
                  </a:cubicBezTo>
                  <a:cubicBezTo>
                    <a:pt x="643890" y="556259"/>
                    <a:pt x="654368" y="556259"/>
                    <a:pt x="655320" y="543877"/>
                  </a:cubicBezTo>
                  <a:cubicBezTo>
                    <a:pt x="656273" y="528637"/>
                    <a:pt x="644843" y="528637"/>
                    <a:pt x="634365" y="528637"/>
                  </a:cubicBezTo>
                  <a:cubicBezTo>
                    <a:pt x="562928" y="528637"/>
                    <a:pt x="491490" y="528637"/>
                    <a:pt x="420053" y="528637"/>
                  </a:cubicBezTo>
                  <a:close/>
                  <a:moveTo>
                    <a:pt x="522923" y="452437"/>
                  </a:moveTo>
                  <a:cubicBezTo>
                    <a:pt x="488633" y="452437"/>
                    <a:pt x="454343" y="452437"/>
                    <a:pt x="420053" y="453389"/>
                  </a:cubicBezTo>
                  <a:cubicBezTo>
                    <a:pt x="410528" y="453389"/>
                    <a:pt x="398145" y="450532"/>
                    <a:pt x="397193" y="465772"/>
                  </a:cubicBezTo>
                  <a:cubicBezTo>
                    <a:pt x="396240" y="480060"/>
                    <a:pt x="407670" y="481012"/>
                    <a:pt x="418148" y="481012"/>
                  </a:cubicBezTo>
                  <a:cubicBezTo>
                    <a:pt x="490538" y="481012"/>
                    <a:pt x="562928" y="481012"/>
                    <a:pt x="635318" y="481012"/>
                  </a:cubicBezTo>
                  <a:cubicBezTo>
                    <a:pt x="643890" y="481012"/>
                    <a:pt x="653415" y="480060"/>
                    <a:pt x="654368" y="467677"/>
                  </a:cubicBezTo>
                  <a:cubicBezTo>
                    <a:pt x="655320" y="452437"/>
                    <a:pt x="643890" y="452437"/>
                    <a:pt x="633413" y="452437"/>
                  </a:cubicBezTo>
                  <a:cubicBezTo>
                    <a:pt x="596265" y="452437"/>
                    <a:pt x="560070" y="452437"/>
                    <a:pt x="522923" y="452437"/>
                  </a:cubicBezTo>
                  <a:close/>
                  <a:moveTo>
                    <a:pt x="113348" y="452437"/>
                  </a:moveTo>
                  <a:cubicBezTo>
                    <a:pt x="101918" y="452437"/>
                    <a:pt x="87631" y="449579"/>
                    <a:pt x="88583" y="467677"/>
                  </a:cubicBezTo>
                  <a:cubicBezTo>
                    <a:pt x="89536" y="481964"/>
                    <a:pt x="101918" y="481012"/>
                    <a:pt x="112396" y="481012"/>
                  </a:cubicBezTo>
                  <a:cubicBezTo>
                    <a:pt x="148591" y="481012"/>
                    <a:pt x="183833" y="481012"/>
                    <a:pt x="220028" y="481012"/>
                  </a:cubicBezTo>
                  <a:cubicBezTo>
                    <a:pt x="254318" y="481012"/>
                    <a:pt x="288608" y="481012"/>
                    <a:pt x="322898" y="480059"/>
                  </a:cubicBezTo>
                  <a:cubicBezTo>
                    <a:pt x="334328" y="480059"/>
                    <a:pt x="348616" y="482917"/>
                    <a:pt x="347663" y="464819"/>
                  </a:cubicBezTo>
                  <a:cubicBezTo>
                    <a:pt x="346711" y="450532"/>
                    <a:pt x="333376" y="452437"/>
                    <a:pt x="323851" y="452437"/>
                  </a:cubicBezTo>
                  <a:cubicBezTo>
                    <a:pt x="253366" y="452437"/>
                    <a:pt x="183833" y="452437"/>
                    <a:pt x="113348" y="452437"/>
                  </a:cubicBezTo>
                  <a:close/>
                  <a:moveTo>
                    <a:pt x="401003" y="390525"/>
                  </a:moveTo>
                  <a:cubicBezTo>
                    <a:pt x="401003" y="393382"/>
                    <a:pt x="401003" y="395288"/>
                    <a:pt x="400050" y="398145"/>
                  </a:cubicBezTo>
                  <a:cubicBezTo>
                    <a:pt x="483870" y="398145"/>
                    <a:pt x="566738" y="398145"/>
                    <a:pt x="650558" y="398145"/>
                  </a:cubicBezTo>
                  <a:cubicBezTo>
                    <a:pt x="650558" y="395288"/>
                    <a:pt x="650558" y="393382"/>
                    <a:pt x="650558" y="390525"/>
                  </a:cubicBezTo>
                  <a:cubicBezTo>
                    <a:pt x="567690" y="390525"/>
                    <a:pt x="483870" y="390525"/>
                    <a:pt x="401003" y="390525"/>
                  </a:cubicBezTo>
                  <a:close/>
                  <a:moveTo>
                    <a:pt x="219076" y="389572"/>
                  </a:moveTo>
                  <a:cubicBezTo>
                    <a:pt x="120178" y="389572"/>
                    <a:pt x="40006" y="392131"/>
                    <a:pt x="40006" y="395287"/>
                  </a:cubicBezTo>
                  <a:cubicBezTo>
                    <a:pt x="40006" y="398443"/>
                    <a:pt x="120178" y="401002"/>
                    <a:pt x="219076" y="401002"/>
                  </a:cubicBezTo>
                  <a:cubicBezTo>
                    <a:pt x="317974" y="401002"/>
                    <a:pt x="398146" y="398443"/>
                    <a:pt x="398146" y="395287"/>
                  </a:cubicBezTo>
                  <a:cubicBezTo>
                    <a:pt x="398146" y="392131"/>
                    <a:pt x="317974" y="389572"/>
                    <a:pt x="219076" y="389572"/>
                  </a:cubicBezTo>
                  <a:close/>
                  <a:moveTo>
                    <a:pt x="419100" y="302894"/>
                  </a:moveTo>
                  <a:cubicBezTo>
                    <a:pt x="410528" y="302894"/>
                    <a:pt x="399098" y="300989"/>
                    <a:pt x="399098" y="314324"/>
                  </a:cubicBezTo>
                  <a:cubicBezTo>
                    <a:pt x="398145" y="327659"/>
                    <a:pt x="409575" y="326707"/>
                    <a:pt x="418148" y="326707"/>
                  </a:cubicBezTo>
                  <a:cubicBezTo>
                    <a:pt x="454343" y="326707"/>
                    <a:pt x="489585" y="326707"/>
                    <a:pt x="525780" y="326707"/>
                  </a:cubicBezTo>
                  <a:cubicBezTo>
                    <a:pt x="561975" y="326707"/>
                    <a:pt x="597218" y="326707"/>
                    <a:pt x="632460" y="326707"/>
                  </a:cubicBezTo>
                  <a:cubicBezTo>
                    <a:pt x="641033" y="326707"/>
                    <a:pt x="652463" y="327659"/>
                    <a:pt x="652463" y="315277"/>
                  </a:cubicBezTo>
                  <a:cubicBezTo>
                    <a:pt x="653415" y="301942"/>
                    <a:pt x="641985" y="302894"/>
                    <a:pt x="633413" y="302894"/>
                  </a:cubicBezTo>
                  <a:cubicBezTo>
                    <a:pt x="561975" y="302894"/>
                    <a:pt x="490538" y="302894"/>
                    <a:pt x="419100" y="302894"/>
                  </a:cubicBezTo>
                  <a:close/>
                  <a:moveTo>
                    <a:pt x="108585" y="300990"/>
                  </a:moveTo>
                  <a:cubicBezTo>
                    <a:pt x="97155" y="300990"/>
                    <a:pt x="87630" y="302895"/>
                    <a:pt x="88583" y="317182"/>
                  </a:cubicBezTo>
                  <a:cubicBezTo>
                    <a:pt x="90488" y="329565"/>
                    <a:pt x="100965" y="328612"/>
                    <a:pt x="109538" y="328612"/>
                  </a:cubicBezTo>
                  <a:cubicBezTo>
                    <a:pt x="144780" y="328612"/>
                    <a:pt x="180975" y="328612"/>
                    <a:pt x="216218" y="328612"/>
                  </a:cubicBezTo>
                  <a:cubicBezTo>
                    <a:pt x="253365" y="328612"/>
                    <a:pt x="290513" y="328612"/>
                    <a:pt x="327660" y="328612"/>
                  </a:cubicBezTo>
                  <a:cubicBezTo>
                    <a:pt x="336233" y="328612"/>
                    <a:pt x="346710" y="328612"/>
                    <a:pt x="347663" y="316230"/>
                  </a:cubicBezTo>
                  <a:cubicBezTo>
                    <a:pt x="348615" y="301943"/>
                    <a:pt x="337185" y="300990"/>
                    <a:pt x="326708" y="300990"/>
                  </a:cubicBezTo>
                  <a:cubicBezTo>
                    <a:pt x="254318" y="300990"/>
                    <a:pt x="180975" y="300990"/>
                    <a:pt x="108585" y="300990"/>
                  </a:cubicBezTo>
                  <a:close/>
                  <a:moveTo>
                    <a:pt x="108586" y="226695"/>
                  </a:moveTo>
                  <a:cubicBezTo>
                    <a:pt x="100013" y="226695"/>
                    <a:pt x="89536" y="225742"/>
                    <a:pt x="89536" y="239077"/>
                  </a:cubicBezTo>
                  <a:cubicBezTo>
                    <a:pt x="89536" y="252412"/>
                    <a:pt x="99061" y="251460"/>
                    <a:pt x="108586" y="251460"/>
                  </a:cubicBezTo>
                  <a:cubicBezTo>
                    <a:pt x="144781" y="251460"/>
                    <a:pt x="180024" y="251460"/>
                    <a:pt x="216219" y="251460"/>
                  </a:cubicBezTo>
                  <a:cubicBezTo>
                    <a:pt x="253366" y="251460"/>
                    <a:pt x="290513" y="251460"/>
                    <a:pt x="326708" y="251460"/>
                  </a:cubicBezTo>
                  <a:cubicBezTo>
                    <a:pt x="335281" y="251460"/>
                    <a:pt x="345758" y="252412"/>
                    <a:pt x="345758" y="239077"/>
                  </a:cubicBezTo>
                  <a:cubicBezTo>
                    <a:pt x="345758" y="225742"/>
                    <a:pt x="335281" y="226695"/>
                    <a:pt x="326708" y="226695"/>
                  </a:cubicBezTo>
                  <a:cubicBezTo>
                    <a:pt x="254319" y="226695"/>
                    <a:pt x="180976" y="226695"/>
                    <a:pt x="108586" y="226695"/>
                  </a:cubicBezTo>
                  <a:close/>
                  <a:moveTo>
                    <a:pt x="421958" y="226694"/>
                  </a:moveTo>
                  <a:cubicBezTo>
                    <a:pt x="412433" y="226694"/>
                    <a:pt x="399098" y="223837"/>
                    <a:pt x="400050" y="240029"/>
                  </a:cubicBezTo>
                  <a:cubicBezTo>
                    <a:pt x="401003" y="255269"/>
                    <a:pt x="414338" y="251459"/>
                    <a:pt x="423863" y="251459"/>
                  </a:cubicBezTo>
                  <a:cubicBezTo>
                    <a:pt x="458153" y="251459"/>
                    <a:pt x="492443" y="251459"/>
                    <a:pt x="526733" y="251459"/>
                  </a:cubicBezTo>
                  <a:cubicBezTo>
                    <a:pt x="561023" y="251459"/>
                    <a:pt x="595313" y="251459"/>
                    <a:pt x="630555" y="251459"/>
                  </a:cubicBezTo>
                  <a:cubicBezTo>
                    <a:pt x="640080" y="251459"/>
                    <a:pt x="653415" y="254317"/>
                    <a:pt x="654368" y="240029"/>
                  </a:cubicBezTo>
                  <a:cubicBezTo>
                    <a:pt x="655320" y="223837"/>
                    <a:pt x="641985" y="226694"/>
                    <a:pt x="632460" y="226694"/>
                  </a:cubicBezTo>
                  <a:cubicBezTo>
                    <a:pt x="561975" y="226694"/>
                    <a:pt x="492443" y="226694"/>
                    <a:pt x="421958" y="226694"/>
                  </a:cubicBezTo>
                  <a:close/>
                  <a:moveTo>
                    <a:pt x="417195" y="152399"/>
                  </a:moveTo>
                  <a:cubicBezTo>
                    <a:pt x="409575" y="152399"/>
                    <a:pt x="401003" y="151447"/>
                    <a:pt x="400050" y="161924"/>
                  </a:cubicBezTo>
                  <a:cubicBezTo>
                    <a:pt x="398145" y="174307"/>
                    <a:pt x="407670" y="175259"/>
                    <a:pt x="417195" y="175259"/>
                  </a:cubicBezTo>
                  <a:cubicBezTo>
                    <a:pt x="452438" y="175259"/>
                    <a:pt x="488633" y="175259"/>
                    <a:pt x="523875" y="175259"/>
                  </a:cubicBezTo>
                  <a:cubicBezTo>
                    <a:pt x="561023" y="175259"/>
                    <a:pt x="597218" y="175259"/>
                    <a:pt x="635318" y="176212"/>
                  </a:cubicBezTo>
                  <a:cubicBezTo>
                    <a:pt x="643890" y="176212"/>
                    <a:pt x="654368" y="176212"/>
                    <a:pt x="654368" y="163829"/>
                  </a:cubicBezTo>
                  <a:cubicBezTo>
                    <a:pt x="654368" y="150494"/>
                    <a:pt x="642938" y="152399"/>
                    <a:pt x="634365" y="152399"/>
                  </a:cubicBezTo>
                  <a:cubicBezTo>
                    <a:pt x="561975" y="152399"/>
                    <a:pt x="489585" y="152399"/>
                    <a:pt x="417195" y="152399"/>
                  </a:cubicBezTo>
                  <a:close/>
                  <a:moveTo>
                    <a:pt x="109538" y="151447"/>
                  </a:moveTo>
                  <a:cubicBezTo>
                    <a:pt x="100965" y="151447"/>
                    <a:pt x="89535" y="149542"/>
                    <a:pt x="90488" y="162877"/>
                  </a:cubicBezTo>
                  <a:cubicBezTo>
                    <a:pt x="91440" y="176212"/>
                    <a:pt x="101918" y="175260"/>
                    <a:pt x="110490" y="175260"/>
                  </a:cubicBezTo>
                  <a:cubicBezTo>
                    <a:pt x="145733" y="175260"/>
                    <a:pt x="181928" y="175260"/>
                    <a:pt x="217170" y="175260"/>
                  </a:cubicBezTo>
                  <a:cubicBezTo>
                    <a:pt x="254318" y="175260"/>
                    <a:pt x="290513" y="175260"/>
                    <a:pt x="327660" y="175260"/>
                  </a:cubicBezTo>
                  <a:cubicBezTo>
                    <a:pt x="336233" y="175260"/>
                    <a:pt x="346710" y="176212"/>
                    <a:pt x="346710" y="162877"/>
                  </a:cubicBezTo>
                  <a:cubicBezTo>
                    <a:pt x="345758" y="149542"/>
                    <a:pt x="335280" y="151447"/>
                    <a:pt x="326708" y="151447"/>
                  </a:cubicBezTo>
                  <a:cubicBezTo>
                    <a:pt x="254318" y="151447"/>
                    <a:pt x="181928" y="151447"/>
                    <a:pt x="109538" y="151447"/>
                  </a:cubicBezTo>
                  <a:close/>
                  <a:moveTo>
                    <a:pt x="405766" y="92392"/>
                  </a:moveTo>
                  <a:cubicBezTo>
                    <a:pt x="405766" y="94297"/>
                    <a:pt x="405766" y="95250"/>
                    <a:pt x="405766" y="97155"/>
                  </a:cubicBezTo>
                  <a:cubicBezTo>
                    <a:pt x="486729" y="97155"/>
                    <a:pt x="566738" y="97155"/>
                    <a:pt x="647701" y="97155"/>
                  </a:cubicBezTo>
                  <a:cubicBezTo>
                    <a:pt x="647701" y="96202"/>
                    <a:pt x="647701" y="94297"/>
                    <a:pt x="647701" y="92392"/>
                  </a:cubicBezTo>
                  <a:cubicBezTo>
                    <a:pt x="566738" y="92392"/>
                    <a:pt x="486729" y="92392"/>
                    <a:pt x="405766" y="92392"/>
                  </a:cubicBezTo>
                  <a:close/>
                  <a:moveTo>
                    <a:pt x="95250" y="92392"/>
                  </a:moveTo>
                  <a:cubicBezTo>
                    <a:pt x="95250" y="93345"/>
                    <a:pt x="95250" y="95250"/>
                    <a:pt x="94298" y="97155"/>
                  </a:cubicBezTo>
                  <a:cubicBezTo>
                    <a:pt x="176213" y="97155"/>
                    <a:pt x="259081" y="97155"/>
                    <a:pt x="340995" y="97155"/>
                  </a:cubicBezTo>
                  <a:cubicBezTo>
                    <a:pt x="340995" y="95250"/>
                    <a:pt x="340995" y="94297"/>
                    <a:pt x="340995" y="92392"/>
                  </a:cubicBezTo>
                  <a:cubicBezTo>
                    <a:pt x="259081" y="92392"/>
                    <a:pt x="177165" y="92392"/>
                    <a:pt x="95250" y="92392"/>
                  </a:cubicBezTo>
                  <a:close/>
                  <a:moveTo>
                    <a:pt x="38100" y="0"/>
                  </a:moveTo>
                  <a:cubicBezTo>
                    <a:pt x="261938" y="1905"/>
                    <a:pt x="484823" y="953"/>
                    <a:pt x="708660" y="0"/>
                  </a:cubicBezTo>
                  <a:cubicBezTo>
                    <a:pt x="736283" y="0"/>
                    <a:pt x="745808" y="5715"/>
                    <a:pt x="745808" y="35243"/>
                  </a:cubicBezTo>
                  <a:cubicBezTo>
                    <a:pt x="744855" y="331470"/>
                    <a:pt x="744855" y="627698"/>
                    <a:pt x="745808" y="923925"/>
                  </a:cubicBezTo>
                  <a:cubicBezTo>
                    <a:pt x="745808" y="950595"/>
                    <a:pt x="738188" y="958215"/>
                    <a:pt x="711518" y="958215"/>
                  </a:cubicBezTo>
                  <a:cubicBezTo>
                    <a:pt x="486728" y="957263"/>
                    <a:pt x="261938" y="957263"/>
                    <a:pt x="37148" y="958215"/>
                  </a:cubicBezTo>
                  <a:cubicBezTo>
                    <a:pt x="9525" y="958215"/>
                    <a:pt x="0" y="952500"/>
                    <a:pt x="0" y="922973"/>
                  </a:cubicBezTo>
                  <a:cubicBezTo>
                    <a:pt x="1905" y="774383"/>
                    <a:pt x="953" y="626745"/>
                    <a:pt x="953" y="478155"/>
                  </a:cubicBezTo>
                  <a:cubicBezTo>
                    <a:pt x="953" y="331470"/>
                    <a:pt x="1905" y="184785"/>
                    <a:pt x="0" y="38100"/>
                  </a:cubicBezTo>
                  <a:cubicBezTo>
                    <a:pt x="0" y="8573"/>
                    <a:pt x="7620" y="0"/>
                    <a:pt x="38100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2765148E-C1A3-453A-90EB-A1E006050749}"/>
                </a:ext>
              </a:extLst>
            </p:cNvPr>
            <p:cNvSpPr/>
            <p:nvPr/>
          </p:nvSpPr>
          <p:spPr>
            <a:xfrm>
              <a:off x="8627516" y="4340551"/>
              <a:ext cx="501121" cy="382062"/>
            </a:xfrm>
            <a:custGeom>
              <a:avLst/>
              <a:gdLst>
                <a:gd name="connsiteX0" fmla="*/ 207821 w 934293"/>
                <a:gd name="connsiteY0" fmla="*/ 135143 h 712319"/>
                <a:gd name="connsiteX1" fmla="*/ 277354 w 934293"/>
                <a:gd name="connsiteY1" fmla="*/ 213248 h 712319"/>
                <a:gd name="connsiteX2" fmla="*/ 198296 w 934293"/>
                <a:gd name="connsiteY2" fmla="*/ 286590 h 712319"/>
                <a:gd name="connsiteX3" fmla="*/ 124001 w 934293"/>
                <a:gd name="connsiteY3" fmla="*/ 212296 h 712319"/>
                <a:gd name="connsiteX4" fmla="*/ 207821 w 934293"/>
                <a:gd name="connsiteY4" fmla="*/ 135143 h 712319"/>
                <a:gd name="connsiteX5" fmla="*/ 244613 w 934293"/>
                <a:gd name="connsiteY5" fmla="*/ 57752 h 712319"/>
                <a:gd name="connsiteX6" fmla="*/ 152577 w 934293"/>
                <a:gd name="connsiteY6" fmla="*/ 83708 h 712319"/>
                <a:gd name="connsiteX7" fmla="*/ 63994 w 934293"/>
                <a:gd name="connsiteY7" fmla="*/ 233250 h 712319"/>
                <a:gd name="connsiteX8" fmla="*/ 157339 w 934293"/>
                <a:gd name="connsiteY8" fmla="*/ 396128 h 712319"/>
                <a:gd name="connsiteX9" fmla="*/ 344030 w 934293"/>
                <a:gd name="connsiteY9" fmla="*/ 385650 h 712319"/>
                <a:gd name="connsiteX10" fmla="*/ 409752 w 934293"/>
                <a:gd name="connsiteY10" fmla="*/ 379935 h 712319"/>
                <a:gd name="connsiteX11" fmla="*/ 772655 w 934293"/>
                <a:gd name="connsiteY11" fmla="*/ 613298 h 712319"/>
                <a:gd name="connsiteX12" fmla="*/ 824090 w 934293"/>
                <a:gd name="connsiteY12" fmla="*/ 644730 h 712319"/>
                <a:gd name="connsiteX13" fmla="*/ 867905 w 934293"/>
                <a:gd name="connsiteY13" fmla="*/ 641873 h 712319"/>
                <a:gd name="connsiteX14" fmla="*/ 859332 w 934293"/>
                <a:gd name="connsiteY14" fmla="*/ 604725 h 712319"/>
                <a:gd name="connsiteX15" fmla="*/ 829805 w 934293"/>
                <a:gd name="connsiteY15" fmla="*/ 560910 h 712319"/>
                <a:gd name="connsiteX16" fmla="*/ 740269 w 934293"/>
                <a:gd name="connsiteY16" fmla="*/ 508523 h 712319"/>
                <a:gd name="connsiteX17" fmla="*/ 703122 w 934293"/>
                <a:gd name="connsiteY17" fmla="*/ 486615 h 712319"/>
                <a:gd name="connsiteX18" fmla="*/ 608824 w 934293"/>
                <a:gd name="connsiteY18" fmla="*/ 418035 h 712319"/>
                <a:gd name="connsiteX19" fmla="*/ 548817 w 934293"/>
                <a:gd name="connsiteY19" fmla="*/ 384698 h 712319"/>
                <a:gd name="connsiteX20" fmla="*/ 447852 w 934293"/>
                <a:gd name="connsiteY20" fmla="*/ 323738 h 712319"/>
                <a:gd name="connsiteX21" fmla="*/ 415467 w 934293"/>
                <a:gd name="connsiteY21" fmla="*/ 288495 h 712319"/>
                <a:gd name="connsiteX22" fmla="*/ 415467 w 934293"/>
                <a:gd name="connsiteY22" fmla="*/ 246585 h 712319"/>
                <a:gd name="connsiteX23" fmla="*/ 337362 w 934293"/>
                <a:gd name="connsiteY23" fmla="*/ 84660 h 712319"/>
                <a:gd name="connsiteX24" fmla="*/ 244613 w 934293"/>
                <a:gd name="connsiteY24" fmla="*/ 57752 h 712319"/>
                <a:gd name="connsiteX25" fmla="*/ 243064 w 934293"/>
                <a:gd name="connsiteY25" fmla="*/ 840 h 712319"/>
                <a:gd name="connsiteX26" fmla="*/ 478332 w 934293"/>
                <a:gd name="connsiteY26" fmla="*/ 226583 h 712319"/>
                <a:gd name="connsiteX27" fmla="*/ 514527 w 934293"/>
                <a:gd name="connsiteY27" fmla="*/ 276113 h 712319"/>
                <a:gd name="connsiteX28" fmla="*/ 573582 w 934293"/>
                <a:gd name="connsiteY28" fmla="*/ 316118 h 712319"/>
                <a:gd name="connsiteX29" fmla="*/ 648829 w 934293"/>
                <a:gd name="connsiteY29" fmla="*/ 366600 h 712319"/>
                <a:gd name="connsiteX30" fmla="*/ 724077 w 934293"/>
                <a:gd name="connsiteY30" fmla="*/ 416130 h 712319"/>
                <a:gd name="connsiteX31" fmla="*/ 784084 w 934293"/>
                <a:gd name="connsiteY31" fmla="*/ 455183 h 712319"/>
                <a:gd name="connsiteX32" fmla="*/ 871714 w 934293"/>
                <a:gd name="connsiteY32" fmla="*/ 512333 h 712319"/>
                <a:gd name="connsiteX33" fmla="*/ 916482 w 934293"/>
                <a:gd name="connsiteY33" fmla="*/ 582818 h 712319"/>
                <a:gd name="connsiteX34" fmla="*/ 905052 w 934293"/>
                <a:gd name="connsiteY34" fmla="*/ 691403 h 712319"/>
                <a:gd name="connsiteX35" fmla="*/ 799324 w 934293"/>
                <a:gd name="connsiteY35" fmla="*/ 699023 h 712319"/>
                <a:gd name="connsiteX36" fmla="*/ 416419 w 934293"/>
                <a:gd name="connsiteY36" fmla="*/ 455183 h 712319"/>
                <a:gd name="connsiteX37" fmla="*/ 349744 w 934293"/>
                <a:gd name="connsiteY37" fmla="*/ 451373 h 712319"/>
                <a:gd name="connsiteX38" fmla="*/ 18274 w 934293"/>
                <a:gd name="connsiteY38" fmla="*/ 325643 h 712319"/>
                <a:gd name="connsiteX39" fmla="*/ 243064 w 934293"/>
                <a:gd name="connsiteY39" fmla="*/ 840 h 712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34293" h="712319">
                  <a:moveTo>
                    <a:pt x="207821" y="135143"/>
                  </a:moveTo>
                  <a:cubicBezTo>
                    <a:pt x="242111" y="136096"/>
                    <a:pt x="284974" y="172290"/>
                    <a:pt x="277354" y="213248"/>
                  </a:cubicBezTo>
                  <a:cubicBezTo>
                    <a:pt x="277354" y="256110"/>
                    <a:pt x="244016" y="286590"/>
                    <a:pt x="198296" y="286590"/>
                  </a:cubicBezTo>
                  <a:cubicBezTo>
                    <a:pt x="159244" y="286590"/>
                    <a:pt x="123049" y="250396"/>
                    <a:pt x="124001" y="212296"/>
                  </a:cubicBezTo>
                  <a:cubicBezTo>
                    <a:pt x="124954" y="164671"/>
                    <a:pt x="157339" y="135143"/>
                    <a:pt x="207821" y="135143"/>
                  </a:cubicBezTo>
                  <a:close/>
                  <a:moveTo>
                    <a:pt x="244613" y="57752"/>
                  </a:moveTo>
                  <a:cubicBezTo>
                    <a:pt x="213537" y="57752"/>
                    <a:pt x="182581" y="66563"/>
                    <a:pt x="152577" y="83708"/>
                  </a:cubicBezTo>
                  <a:cubicBezTo>
                    <a:pt x="96380" y="116093"/>
                    <a:pt x="64947" y="167528"/>
                    <a:pt x="63994" y="233250"/>
                  </a:cubicBezTo>
                  <a:cubicBezTo>
                    <a:pt x="62089" y="305640"/>
                    <a:pt x="94474" y="361838"/>
                    <a:pt x="157339" y="396128"/>
                  </a:cubicBezTo>
                  <a:cubicBezTo>
                    <a:pt x="220205" y="430418"/>
                    <a:pt x="284022" y="427560"/>
                    <a:pt x="344030" y="385650"/>
                  </a:cubicBezTo>
                  <a:cubicBezTo>
                    <a:pt x="365937" y="370410"/>
                    <a:pt x="385939" y="364695"/>
                    <a:pt x="409752" y="379935"/>
                  </a:cubicBezTo>
                  <a:cubicBezTo>
                    <a:pt x="530719" y="458040"/>
                    <a:pt x="651687" y="535193"/>
                    <a:pt x="772655" y="613298"/>
                  </a:cubicBezTo>
                  <a:cubicBezTo>
                    <a:pt x="789799" y="623775"/>
                    <a:pt x="805992" y="636158"/>
                    <a:pt x="824090" y="644730"/>
                  </a:cubicBezTo>
                  <a:cubicBezTo>
                    <a:pt x="838377" y="651398"/>
                    <a:pt x="856474" y="654255"/>
                    <a:pt x="867905" y="641873"/>
                  </a:cubicBezTo>
                  <a:cubicBezTo>
                    <a:pt x="881240" y="627585"/>
                    <a:pt x="865999" y="616155"/>
                    <a:pt x="859332" y="604725"/>
                  </a:cubicBezTo>
                  <a:cubicBezTo>
                    <a:pt x="850760" y="589485"/>
                    <a:pt x="839330" y="576150"/>
                    <a:pt x="829805" y="560910"/>
                  </a:cubicBezTo>
                  <a:cubicBezTo>
                    <a:pt x="808849" y="527573"/>
                    <a:pt x="782180" y="505665"/>
                    <a:pt x="740269" y="508523"/>
                  </a:cubicBezTo>
                  <a:cubicBezTo>
                    <a:pt x="724077" y="509475"/>
                    <a:pt x="713599" y="499950"/>
                    <a:pt x="703122" y="486615"/>
                  </a:cubicBezTo>
                  <a:cubicBezTo>
                    <a:pt x="677405" y="456135"/>
                    <a:pt x="657402" y="416130"/>
                    <a:pt x="608824" y="418035"/>
                  </a:cubicBezTo>
                  <a:cubicBezTo>
                    <a:pt x="581202" y="418988"/>
                    <a:pt x="561199" y="407558"/>
                    <a:pt x="548817" y="384698"/>
                  </a:cubicBezTo>
                  <a:cubicBezTo>
                    <a:pt x="526910" y="343740"/>
                    <a:pt x="494524" y="323738"/>
                    <a:pt x="447852" y="323738"/>
                  </a:cubicBezTo>
                  <a:cubicBezTo>
                    <a:pt x="426897" y="323738"/>
                    <a:pt x="415467" y="310403"/>
                    <a:pt x="415467" y="288495"/>
                  </a:cubicBezTo>
                  <a:cubicBezTo>
                    <a:pt x="415467" y="274208"/>
                    <a:pt x="415467" y="260873"/>
                    <a:pt x="415467" y="246585"/>
                  </a:cubicBezTo>
                  <a:cubicBezTo>
                    <a:pt x="422135" y="176100"/>
                    <a:pt x="397369" y="119903"/>
                    <a:pt x="337362" y="84660"/>
                  </a:cubicBezTo>
                  <a:cubicBezTo>
                    <a:pt x="306882" y="66563"/>
                    <a:pt x="275688" y="57752"/>
                    <a:pt x="244613" y="57752"/>
                  </a:cubicBezTo>
                  <a:close/>
                  <a:moveTo>
                    <a:pt x="243064" y="840"/>
                  </a:moveTo>
                  <a:cubicBezTo>
                    <a:pt x="373557" y="-7732"/>
                    <a:pt x="484999" y="114188"/>
                    <a:pt x="478332" y="226583"/>
                  </a:cubicBezTo>
                  <a:cubicBezTo>
                    <a:pt x="476427" y="252300"/>
                    <a:pt x="485952" y="275160"/>
                    <a:pt x="514527" y="276113"/>
                  </a:cubicBezTo>
                  <a:cubicBezTo>
                    <a:pt x="545007" y="277065"/>
                    <a:pt x="562152" y="292305"/>
                    <a:pt x="573582" y="316118"/>
                  </a:cubicBezTo>
                  <a:cubicBezTo>
                    <a:pt x="588822" y="348503"/>
                    <a:pt x="617397" y="364695"/>
                    <a:pt x="648829" y="366600"/>
                  </a:cubicBezTo>
                  <a:cubicBezTo>
                    <a:pt x="685024" y="369458"/>
                    <a:pt x="706932" y="388508"/>
                    <a:pt x="724077" y="416130"/>
                  </a:cubicBezTo>
                  <a:cubicBezTo>
                    <a:pt x="738364" y="438990"/>
                    <a:pt x="757414" y="452325"/>
                    <a:pt x="784084" y="455183"/>
                  </a:cubicBezTo>
                  <a:cubicBezTo>
                    <a:pt x="823137" y="458993"/>
                    <a:pt x="851712" y="477090"/>
                    <a:pt x="871714" y="512333"/>
                  </a:cubicBezTo>
                  <a:cubicBezTo>
                    <a:pt x="885049" y="536145"/>
                    <a:pt x="902194" y="559005"/>
                    <a:pt x="916482" y="582818"/>
                  </a:cubicBezTo>
                  <a:cubicBezTo>
                    <a:pt x="943152" y="626633"/>
                    <a:pt x="940294" y="657113"/>
                    <a:pt x="905052" y="691403"/>
                  </a:cubicBezTo>
                  <a:cubicBezTo>
                    <a:pt x="881239" y="715215"/>
                    <a:pt x="830757" y="719978"/>
                    <a:pt x="799324" y="699023"/>
                  </a:cubicBezTo>
                  <a:cubicBezTo>
                    <a:pt x="671689" y="618060"/>
                    <a:pt x="543102" y="538050"/>
                    <a:pt x="416419" y="455183"/>
                  </a:cubicBezTo>
                  <a:cubicBezTo>
                    <a:pt x="392607" y="439943"/>
                    <a:pt x="376414" y="438038"/>
                    <a:pt x="349744" y="451373"/>
                  </a:cubicBezTo>
                  <a:cubicBezTo>
                    <a:pt x="223062" y="515190"/>
                    <a:pt x="79234" y="460898"/>
                    <a:pt x="18274" y="325643"/>
                  </a:cubicBezTo>
                  <a:cubicBezTo>
                    <a:pt x="-47448" y="180863"/>
                    <a:pt x="72567" y="-14400"/>
                    <a:pt x="243064" y="84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97C0CA7-4DBF-482E-8609-F33F1C383B2D}"/>
                </a:ext>
              </a:extLst>
            </p:cNvPr>
            <p:cNvSpPr/>
            <p:nvPr/>
          </p:nvSpPr>
          <p:spPr>
            <a:xfrm>
              <a:off x="10690505" y="3324381"/>
              <a:ext cx="312152" cy="394404"/>
            </a:xfrm>
            <a:custGeom>
              <a:avLst/>
              <a:gdLst>
                <a:gd name="connsiteX0" fmla="*/ 409576 w 581978"/>
                <a:gd name="connsiteY0" fmla="*/ 375285 h 735330"/>
                <a:gd name="connsiteX1" fmla="*/ 410528 w 581978"/>
                <a:gd name="connsiteY1" fmla="*/ 494348 h 735330"/>
                <a:gd name="connsiteX2" fmla="*/ 409576 w 581978"/>
                <a:gd name="connsiteY2" fmla="*/ 375285 h 735330"/>
                <a:gd name="connsiteX3" fmla="*/ 289085 w 581978"/>
                <a:gd name="connsiteY3" fmla="*/ 296823 h 735330"/>
                <a:gd name="connsiteX4" fmla="*/ 210503 w 581978"/>
                <a:gd name="connsiteY4" fmla="*/ 321945 h 735330"/>
                <a:gd name="connsiteX5" fmla="*/ 158116 w 581978"/>
                <a:gd name="connsiteY5" fmla="*/ 470536 h 735330"/>
                <a:gd name="connsiteX6" fmla="*/ 288608 w 581978"/>
                <a:gd name="connsiteY6" fmla="*/ 568643 h 735330"/>
                <a:gd name="connsiteX7" fmla="*/ 364808 w 581978"/>
                <a:gd name="connsiteY7" fmla="*/ 547688 h 735330"/>
                <a:gd name="connsiteX8" fmla="*/ 381000 w 581978"/>
                <a:gd name="connsiteY8" fmla="*/ 492443 h 735330"/>
                <a:gd name="connsiteX9" fmla="*/ 381953 w 581978"/>
                <a:gd name="connsiteY9" fmla="*/ 371475 h 735330"/>
                <a:gd name="connsiteX10" fmla="*/ 367666 w 581978"/>
                <a:gd name="connsiteY10" fmla="*/ 320993 h 735330"/>
                <a:gd name="connsiteX11" fmla="*/ 289085 w 581978"/>
                <a:gd name="connsiteY11" fmla="*/ 296823 h 735330"/>
                <a:gd name="connsiteX12" fmla="*/ 291467 w 581978"/>
                <a:gd name="connsiteY12" fmla="*/ 268605 h 735330"/>
                <a:gd name="connsiteX13" fmla="*/ 453392 w 581978"/>
                <a:gd name="connsiteY13" fmla="*/ 433387 h 735330"/>
                <a:gd name="connsiteX14" fmla="*/ 287657 w 581978"/>
                <a:gd name="connsiteY14" fmla="*/ 597218 h 735330"/>
                <a:gd name="connsiteX15" fmla="*/ 124779 w 581978"/>
                <a:gd name="connsiteY15" fmla="*/ 432435 h 735330"/>
                <a:gd name="connsiteX16" fmla="*/ 291467 w 581978"/>
                <a:gd name="connsiteY16" fmla="*/ 268605 h 735330"/>
                <a:gd name="connsiteX17" fmla="*/ 292419 w 581978"/>
                <a:gd name="connsiteY17" fmla="*/ 222885 h 735330"/>
                <a:gd name="connsiteX18" fmla="*/ 78106 w 581978"/>
                <a:gd name="connsiteY18" fmla="*/ 432435 h 735330"/>
                <a:gd name="connsiteX19" fmla="*/ 287656 w 581978"/>
                <a:gd name="connsiteY19" fmla="*/ 642937 h 735330"/>
                <a:gd name="connsiteX20" fmla="*/ 499111 w 581978"/>
                <a:gd name="connsiteY20" fmla="*/ 435292 h 735330"/>
                <a:gd name="connsiteX21" fmla="*/ 292419 w 581978"/>
                <a:gd name="connsiteY21" fmla="*/ 222885 h 735330"/>
                <a:gd name="connsiteX22" fmla="*/ 285751 w 581978"/>
                <a:gd name="connsiteY22" fmla="*/ 197167 h 735330"/>
                <a:gd name="connsiteX23" fmla="*/ 525781 w 581978"/>
                <a:gd name="connsiteY23" fmla="*/ 432435 h 735330"/>
                <a:gd name="connsiteX24" fmla="*/ 287656 w 581978"/>
                <a:gd name="connsiteY24" fmla="*/ 671512 h 735330"/>
                <a:gd name="connsiteX25" fmla="*/ 52389 w 581978"/>
                <a:gd name="connsiteY25" fmla="*/ 434340 h 735330"/>
                <a:gd name="connsiteX26" fmla="*/ 285751 w 581978"/>
                <a:gd name="connsiteY26" fmla="*/ 197167 h 735330"/>
                <a:gd name="connsiteX27" fmla="*/ 55244 w 581978"/>
                <a:gd name="connsiteY27" fmla="*/ 157162 h 735330"/>
                <a:gd name="connsiteX28" fmla="*/ 26669 w 581978"/>
                <a:gd name="connsiteY28" fmla="*/ 187642 h 735330"/>
                <a:gd name="connsiteX29" fmla="*/ 27621 w 581978"/>
                <a:gd name="connsiteY29" fmla="*/ 428624 h 735330"/>
                <a:gd name="connsiteX30" fmla="*/ 26669 w 581978"/>
                <a:gd name="connsiteY30" fmla="*/ 680084 h 735330"/>
                <a:gd name="connsiteX31" fmla="*/ 57149 w 581978"/>
                <a:gd name="connsiteY31" fmla="*/ 709612 h 735330"/>
                <a:gd name="connsiteX32" fmla="*/ 521016 w 581978"/>
                <a:gd name="connsiteY32" fmla="*/ 709612 h 735330"/>
                <a:gd name="connsiteX33" fmla="*/ 552449 w 581978"/>
                <a:gd name="connsiteY33" fmla="*/ 676274 h 735330"/>
                <a:gd name="connsiteX34" fmla="*/ 552449 w 581978"/>
                <a:gd name="connsiteY34" fmla="*/ 197167 h 735330"/>
                <a:gd name="connsiteX35" fmla="*/ 515301 w 581978"/>
                <a:gd name="connsiteY35" fmla="*/ 157162 h 735330"/>
                <a:gd name="connsiteX36" fmla="*/ 55244 w 581978"/>
                <a:gd name="connsiteY36" fmla="*/ 157162 h 735330"/>
                <a:gd name="connsiteX37" fmla="*/ 501969 w 581978"/>
                <a:gd name="connsiteY37" fmla="*/ 65722 h 735330"/>
                <a:gd name="connsiteX38" fmla="*/ 488634 w 581978"/>
                <a:gd name="connsiteY38" fmla="*/ 79057 h 735330"/>
                <a:gd name="connsiteX39" fmla="*/ 501969 w 581978"/>
                <a:gd name="connsiteY39" fmla="*/ 92392 h 735330"/>
                <a:gd name="connsiteX40" fmla="*/ 515304 w 581978"/>
                <a:gd name="connsiteY40" fmla="*/ 79057 h 735330"/>
                <a:gd name="connsiteX41" fmla="*/ 501969 w 581978"/>
                <a:gd name="connsiteY41" fmla="*/ 65722 h 735330"/>
                <a:gd name="connsiteX42" fmla="*/ 397194 w 581978"/>
                <a:gd name="connsiteY42" fmla="*/ 65722 h 735330"/>
                <a:gd name="connsiteX43" fmla="*/ 383859 w 581978"/>
                <a:gd name="connsiteY43" fmla="*/ 79057 h 735330"/>
                <a:gd name="connsiteX44" fmla="*/ 397194 w 581978"/>
                <a:gd name="connsiteY44" fmla="*/ 92392 h 735330"/>
                <a:gd name="connsiteX45" fmla="*/ 410529 w 581978"/>
                <a:gd name="connsiteY45" fmla="*/ 79057 h 735330"/>
                <a:gd name="connsiteX46" fmla="*/ 397194 w 581978"/>
                <a:gd name="connsiteY46" fmla="*/ 65722 h 735330"/>
                <a:gd name="connsiteX47" fmla="*/ 501969 w 581978"/>
                <a:gd name="connsiteY47" fmla="*/ 37147 h 735330"/>
                <a:gd name="connsiteX48" fmla="*/ 543879 w 581978"/>
                <a:gd name="connsiteY48" fmla="*/ 79057 h 735330"/>
                <a:gd name="connsiteX49" fmla="*/ 501969 w 581978"/>
                <a:gd name="connsiteY49" fmla="*/ 120967 h 735330"/>
                <a:gd name="connsiteX50" fmla="*/ 460059 w 581978"/>
                <a:gd name="connsiteY50" fmla="*/ 79057 h 735330"/>
                <a:gd name="connsiteX51" fmla="*/ 501969 w 581978"/>
                <a:gd name="connsiteY51" fmla="*/ 37147 h 735330"/>
                <a:gd name="connsiteX52" fmla="*/ 397194 w 581978"/>
                <a:gd name="connsiteY52" fmla="*/ 37147 h 735330"/>
                <a:gd name="connsiteX53" fmla="*/ 439104 w 581978"/>
                <a:gd name="connsiteY53" fmla="*/ 79057 h 735330"/>
                <a:gd name="connsiteX54" fmla="*/ 397194 w 581978"/>
                <a:gd name="connsiteY54" fmla="*/ 120967 h 735330"/>
                <a:gd name="connsiteX55" fmla="*/ 355284 w 581978"/>
                <a:gd name="connsiteY55" fmla="*/ 79057 h 735330"/>
                <a:gd name="connsiteX56" fmla="*/ 397194 w 581978"/>
                <a:gd name="connsiteY56" fmla="*/ 37147 h 735330"/>
                <a:gd name="connsiteX57" fmla="*/ 266699 w 581978"/>
                <a:gd name="connsiteY57" fmla="*/ 28574 h 735330"/>
                <a:gd name="connsiteX58" fmla="*/ 252411 w 581978"/>
                <a:gd name="connsiteY58" fmla="*/ 42862 h 735330"/>
                <a:gd name="connsiteX59" fmla="*/ 252411 w 581978"/>
                <a:gd name="connsiteY59" fmla="*/ 115252 h 735330"/>
                <a:gd name="connsiteX60" fmla="*/ 266699 w 581978"/>
                <a:gd name="connsiteY60" fmla="*/ 129539 h 735330"/>
                <a:gd name="connsiteX61" fmla="*/ 538161 w 581978"/>
                <a:gd name="connsiteY61" fmla="*/ 129539 h 735330"/>
                <a:gd name="connsiteX62" fmla="*/ 552449 w 581978"/>
                <a:gd name="connsiteY62" fmla="*/ 115252 h 735330"/>
                <a:gd name="connsiteX63" fmla="*/ 552449 w 581978"/>
                <a:gd name="connsiteY63" fmla="*/ 42862 h 735330"/>
                <a:gd name="connsiteX64" fmla="*/ 538161 w 581978"/>
                <a:gd name="connsiteY64" fmla="*/ 28574 h 735330"/>
                <a:gd name="connsiteX65" fmla="*/ 40957 w 581978"/>
                <a:gd name="connsiteY65" fmla="*/ 28574 h 735330"/>
                <a:gd name="connsiteX66" fmla="*/ 26669 w 581978"/>
                <a:gd name="connsiteY66" fmla="*/ 42862 h 735330"/>
                <a:gd name="connsiteX67" fmla="*/ 26669 w 581978"/>
                <a:gd name="connsiteY67" fmla="*/ 115252 h 735330"/>
                <a:gd name="connsiteX68" fmla="*/ 40957 w 581978"/>
                <a:gd name="connsiteY68" fmla="*/ 129539 h 735330"/>
                <a:gd name="connsiteX69" fmla="*/ 214311 w 581978"/>
                <a:gd name="connsiteY69" fmla="*/ 129539 h 735330"/>
                <a:gd name="connsiteX70" fmla="*/ 228599 w 581978"/>
                <a:gd name="connsiteY70" fmla="*/ 115252 h 735330"/>
                <a:gd name="connsiteX71" fmla="*/ 228599 w 581978"/>
                <a:gd name="connsiteY71" fmla="*/ 42862 h 735330"/>
                <a:gd name="connsiteX72" fmla="*/ 214311 w 581978"/>
                <a:gd name="connsiteY72" fmla="*/ 28574 h 735330"/>
                <a:gd name="connsiteX73" fmla="*/ 50483 w 581978"/>
                <a:gd name="connsiteY73" fmla="*/ 0 h 735330"/>
                <a:gd name="connsiteX74" fmla="*/ 533400 w 581978"/>
                <a:gd name="connsiteY74" fmla="*/ 0 h 735330"/>
                <a:gd name="connsiteX75" fmla="*/ 581978 w 581978"/>
                <a:gd name="connsiteY75" fmla="*/ 48578 h 735330"/>
                <a:gd name="connsiteX76" fmla="*/ 581978 w 581978"/>
                <a:gd name="connsiteY76" fmla="*/ 699135 h 735330"/>
                <a:gd name="connsiteX77" fmla="*/ 543878 w 581978"/>
                <a:gd name="connsiteY77" fmla="*/ 735330 h 735330"/>
                <a:gd name="connsiteX78" fmla="*/ 34290 w 581978"/>
                <a:gd name="connsiteY78" fmla="*/ 735330 h 735330"/>
                <a:gd name="connsiteX79" fmla="*/ 0 w 581978"/>
                <a:gd name="connsiteY79" fmla="*/ 700088 h 735330"/>
                <a:gd name="connsiteX80" fmla="*/ 0 w 581978"/>
                <a:gd name="connsiteY80" fmla="*/ 371475 h 735330"/>
                <a:gd name="connsiteX81" fmla="*/ 0 w 581978"/>
                <a:gd name="connsiteY81" fmla="*/ 53340 h 735330"/>
                <a:gd name="connsiteX82" fmla="*/ 50483 w 581978"/>
                <a:gd name="connsiteY82" fmla="*/ 0 h 735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581978" h="735330">
                  <a:moveTo>
                    <a:pt x="409576" y="375285"/>
                  </a:moveTo>
                  <a:cubicBezTo>
                    <a:pt x="390526" y="414337"/>
                    <a:pt x="390526" y="450532"/>
                    <a:pt x="410528" y="494348"/>
                  </a:cubicBezTo>
                  <a:cubicBezTo>
                    <a:pt x="432436" y="450532"/>
                    <a:pt x="432436" y="414337"/>
                    <a:pt x="409576" y="375285"/>
                  </a:cubicBezTo>
                  <a:close/>
                  <a:moveTo>
                    <a:pt x="289085" y="296823"/>
                  </a:moveTo>
                  <a:cubicBezTo>
                    <a:pt x="261224" y="296942"/>
                    <a:pt x="233363" y="305277"/>
                    <a:pt x="210503" y="321945"/>
                  </a:cubicBezTo>
                  <a:cubicBezTo>
                    <a:pt x="161925" y="357188"/>
                    <a:pt x="141923" y="416243"/>
                    <a:pt x="158116" y="470536"/>
                  </a:cubicBezTo>
                  <a:cubicBezTo>
                    <a:pt x="175260" y="527686"/>
                    <a:pt x="225743" y="566738"/>
                    <a:pt x="288608" y="568643"/>
                  </a:cubicBezTo>
                  <a:cubicBezTo>
                    <a:pt x="313373" y="571500"/>
                    <a:pt x="340043" y="562928"/>
                    <a:pt x="364808" y="547688"/>
                  </a:cubicBezTo>
                  <a:cubicBezTo>
                    <a:pt x="385763" y="534353"/>
                    <a:pt x="396241" y="520066"/>
                    <a:pt x="381000" y="492443"/>
                  </a:cubicBezTo>
                  <a:cubicBezTo>
                    <a:pt x="359093" y="453391"/>
                    <a:pt x="360998" y="410528"/>
                    <a:pt x="381953" y="371475"/>
                  </a:cubicBezTo>
                  <a:cubicBezTo>
                    <a:pt x="395288" y="346711"/>
                    <a:pt x="386716" y="334328"/>
                    <a:pt x="367666" y="320993"/>
                  </a:cubicBezTo>
                  <a:cubicBezTo>
                    <a:pt x="344806" y="304801"/>
                    <a:pt x="316945" y="296704"/>
                    <a:pt x="289085" y="296823"/>
                  </a:cubicBezTo>
                  <a:close/>
                  <a:moveTo>
                    <a:pt x="291467" y="268605"/>
                  </a:moveTo>
                  <a:cubicBezTo>
                    <a:pt x="381954" y="270510"/>
                    <a:pt x="453392" y="342900"/>
                    <a:pt x="453392" y="433387"/>
                  </a:cubicBezTo>
                  <a:cubicBezTo>
                    <a:pt x="453392" y="525780"/>
                    <a:pt x="380049" y="598170"/>
                    <a:pt x="287657" y="597218"/>
                  </a:cubicBezTo>
                  <a:cubicBezTo>
                    <a:pt x="200026" y="597218"/>
                    <a:pt x="124779" y="521018"/>
                    <a:pt x="124779" y="432435"/>
                  </a:cubicBezTo>
                  <a:cubicBezTo>
                    <a:pt x="124779" y="341948"/>
                    <a:pt x="200979" y="267653"/>
                    <a:pt x="291467" y="268605"/>
                  </a:cubicBezTo>
                  <a:close/>
                  <a:moveTo>
                    <a:pt x="292419" y="222885"/>
                  </a:moveTo>
                  <a:cubicBezTo>
                    <a:pt x="176213" y="220980"/>
                    <a:pt x="79059" y="317182"/>
                    <a:pt x="78106" y="432435"/>
                  </a:cubicBezTo>
                  <a:cubicBezTo>
                    <a:pt x="77153" y="545782"/>
                    <a:pt x="173356" y="641985"/>
                    <a:pt x="287656" y="642937"/>
                  </a:cubicBezTo>
                  <a:cubicBezTo>
                    <a:pt x="402909" y="643890"/>
                    <a:pt x="498159" y="550545"/>
                    <a:pt x="499111" y="435292"/>
                  </a:cubicBezTo>
                  <a:cubicBezTo>
                    <a:pt x="499111" y="320040"/>
                    <a:pt x="406719" y="224790"/>
                    <a:pt x="292419" y="222885"/>
                  </a:cubicBezTo>
                  <a:close/>
                  <a:moveTo>
                    <a:pt x="285751" y="197167"/>
                  </a:moveTo>
                  <a:cubicBezTo>
                    <a:pt x="419101" y="196215"/>
                    <a:pt x="525781" y="300990"/>
                    <a:pt x="525781" y="432435"/>
                  </a:cubicBezTo>
                  <a:cubicBezTo>
                    <a:pt x="525781" y="563880"/>
                    <a:pt x="419101" y="671512"/>
                    <a:pt x="287656" y="671512"/>
                  </a:cubicBezTo>
                  <a:cubicBezTo>
                    <a:pt x="159069" y="670560"/>
                    <a:pt x="53341" y="564832"/>
                    <a:pt x="52389" y="434340"/>
                  </a:cubicBezTo>
                  <a:cubicBezTo>
                    <a:pt x="51436" y="302895"/>
                    <a:pt x="155259" y="198120"/>
                    <a:pt x="285751" y="197167"/>
                  </a:cubicBezTo>
                  <a:close/>
                  <a:moveTo>
                    <a:pt x="55244" y="157162"/>
                  </a:moveTo>
                  <a:cubicBezTo>
                    <a:pt x="29526" y="156209"/>
                    <a:pt x="26669" y="165734"/>
                    <a:pt x="26669" y="187642"/>
                  </a:cubicBezTo>
                  <a:cubicBezTo>
                    <a:pt x="28574" y="267652"/>
                    <a:pt x="27621" y="348614"/>
                    <a:pt x="27621" y="428624"/>
                  </a:cubicBezTo>
                  <a:cubicBezTo>
                    <a:pt x="27621" y="511492"/>
                    <a:pt x="28574" y="595312"/>
                    <a:pt x="26669" y="680084"/>
                  </a:cubicBezTo>
                  <a:cubicBezTo>
                    <a:pt x="26669" y="703897"/>
                    <a:pt x="34289" y="709612"/>
                    <a:pt x="57149" y="709612"/>
                  </a:cubicBezTo>
                  <a:cubicBezTo>
                    <a:pt x="211454" y="708659"/>
                    <a:pt x="366711" y="708659"/>
                    <a:pt x="521016" y="709612"/>
                  </a:cubicBezTo>
                  <a:cubicBezTo>
                    <a:pt x="547686" y="709612"/>
                    <a:pt x="552449" y="700087"/>
                    <a:pt x="552449" y="676274"/>
                  </a:cubicBezTo>
                  <a:cubicBezTo>
                    <a:pt x="551496" y="516254"/>
                    <a:pt x="551496" y="357187"/>
                    <a:pt x="552449" y="197167"/>
                  </a:cubicBezTo>
                  <a:cubicBezTo>
                    <a:pt x="552449" y="168592"/>
                    <a:pt x="546734" y="157162"/>
                    <a:pt x="515301" y="157162"/>
                  </a:cubicBezTo>
                  <a:cubicBezTo>
                    <a:pt x="361949" y="159067"/>
                    <a:pt x="208596" y="158114"/>
                    <a:pt x="55244" y="157162"/>
                  </a:cubicBezTo>
                  <a:close/>
                  <a:moveTo>
                    <a:pt x="501969" y="65722"/>
                  </a:moveTo>
                  <a:cubicBezTo>
                    <a:pt x="494604" y="65722"/>
                    <a:pt x="488634" y="71692"/>
                    <a:pt x="488634" y="79057"/>
                  </a:cubicBezTo>
                  <a:cubicBezTo>
                    <a:pt x="488634" y="86422"/>
                    <a:pt x="494604" y="92392"/>
                    <a:pt x="501969" y="92392"/>
                  </a:cubicBezTo>
                  <a:cubicBezTo>
                    <a:pt x="509334" y="92392"/>
                    <a:pt x="515304" y="86422"/>
                    <a:pt x="515304" y="79057"/>
                  </a:cubicBezTo>
                  <a:cubicBezTo>
                    <a:pt x="515304" y="71692"/>
                    <a:pt x="509334" y="65722"/>
                    <a:pt x="501969" y="65722"/>
                  </a:cubicBezTo>
                  <a:close/>
                  <a:moveTo>
                    <a:pt x="397194" y="65722"/>
                  </a:moveTo>
                  <a:cubicBezTo>
                    <a:pt x="389829" y="65722"/>
                    <a:pt x="383859" y="71692"/>
                    <a:pt x="383859" y="79057"/>
                  </a:cubicBezTo>
                  <a:cubicBezTo>
                    <a:pt x="383859" y="86422"/>
                    <a:pt x="389829" y="92392"/>
                    <a:pt x="397194" y="92392"/>
                  </a:cubicBezTo>
                  <a:cubicBezTo>
                    <a:pt x="404559" y="92392"/>
                    <a:pt x="410529" y="86422"/>
                    <a:pt x="410529" y="79057"/>
                  </a:cubicBezTo>
                  <a:cubicBezTo>
                    <a:pt x="410529" y="71692"/>
                    <a:pt x="404559" y="65722"/>
                    <a:pt x="397194" y="65722"/>
                  </a:cubicBezTo>
                  <a:close/>
                  <a:moveTo>
                    <a:pt x="501969" y="37147"/>
                  </a:moveTo>
                  <a:cubicBezTo>
                    <a:pt x="525115" y="37147"/>
                    <a:pt x="543879" y="55911"/>
                    <a:pt x="543879" y="79057"/>
                  </a:cubicBezTo>
                  <a:cubicBezTo>
                    <a:pt x="543879" y="102203"/>
                    <a:pt x="525115" y="120967"/>
                    <a:pt x="501969" y="120967"/>
                  </a:cubicBezTo>
                  <a:cubicBezTo>
                    <a:pt x="478823" y="120967"/>
                    <a:pt x="460059" y="102203"/>
                    <a:pt x="460059" y="79057"/>
                  </a:cubicBezTo>
                  <a:cubicBezTo>
                    <a:pt x="460059" y="55911"/>
                    <a:pt x="478823" y="37147"/>
                    <a:pt x="501969" y="37147"/>
                  </a:cubicBezTo>
                  <a:close/>
                  <a:moveTo>
                    <a:pt x="397194" y="37147"/>
                  </a:moveTo>
                  <a:cubicBezTo>
                    <a:pt x="420340" y="37147"/>
                    <a:pt x="439104" y="55911"/>
                    <a:pt x="439104" y="79057"/>
                  </a:cubicBezTo>
                  <a:cubicBezTo>
                    <a:pt x="439104" y="102203"/>
                    <a:pt x="420340" y="120967"/>
                    <a:pt x="397194" y="120967"/>
                  </a:cubicBezTo>
                  <a:cubicBezTo>
                    <a:pt x="374048" y="120967"/>
                    <a:pt x="355284" y="102203"/>
                    <a:pt x="355284" y="79057"/>
                  </a:cubicBezTo>
                  <a:cubicBezTo>
                    <a:pt x="355284" y="55911"/>
                    <a:pt x="374048" y="37147"/>
                    <a:pt x="397194" y="37147"/>
                  </a:cubicBezTo>
                  <a:close/>
                  <a:moveTo>
                    <a:pt x="266699" y="28574"/>
                  </a:moveTo>
                  <a:cubicBezTo>
                    <a:pt x="259079" y="28574"/>
                    <a:pt x="252411" y="35242"/>
                    <a:pt x="252411" y="42862"/>
                  </a:cubicBezTo>
                  <a:lnTo>
                    <a:pt x="252411" y="115252"/>
                  </a:lnTo>
                  <a:cubicBezTo>
                    <a:pt x="252411" y="122872"/>
                    <a:pt x="259079" y="129539"/>
                    <a:pt x="266699" y="129539"/>
                  </a:cubicBezTo>
                  <a:lnTo>
                    <a:pt x="538161" y="129539"/>
                  </a:lnTo>
                  <a:cubicBezTo>
                    <a:pt x="545781" y="129539"/>
                    <a:pt x="552449" y="123824"/>
                    <a:pt x="552449" y="115252"/>
                  </a:cubicBezTo>
                  <a:lnTo>
                    <a:pt x="552449" y="42862"/>
                  </a:lnTo>
                  <a:cubicBezTo>
                    <a:pt x="552449" y="35242"/>
                    <a:pt x="545781" y="28574"/>
                    <a:pt x="538161" y="28574"/>
                  </a:cubicBezTo>
                  <a:close/>
                  <a:moveTo>
                    <a:pt x="40957" y="28574"/>
                  </a:moveTo>
                  <a:cubicBezTo>
                    <a:pt x="33336" y="28574"/>
                    <a:pt x="26669" y="35242"/>
                    <a:pt x="26669" y="42862"/>
                  </a:cubicBezTo>
                  <a:lnTo>
                    <a:pt x="26669" y="115252"/>
                  </a:lnTo>
                  <a:cubicBezTo>
                    <a:pt x="26669" y="122872"/>
                    <a:pt x="33336" y="129539"/>
                    <a:pt x="40957" y="129539"/>
                  </a:cubicBezTo>
                  <a:lnTo>
                    <a:pt x="214311" y="129539"/>
                  </a:lnTo>
                  <a:cubicBezTo>
                    <a:pt x="221932" y="129539"/>
                    <a:pt x="228599" y="123824"/>
                    <a:pt x="228599" y="115252"/>
                  </a:cubicBezTo>
                  <a:lnTo>
                    <a:pt x="228599" y="42862"/>
                  </a:lnTo>
                  <a:cubicBezTo>
                    <a:pt x="228599" y="35242"/>
                    <a:pt x="221932" y="28574"/>
                    <a:pt x="214311" y="28574"/>
                  </a:cubicBezTo>
                  <a:close/>
                  <a:moveTo>
                    <a:pt x="50483" y="0"/>
                  </a:moveTo>
                  <a:cubicBezTo>
                    <a:pt x="211455" y="0"/>
                    <a:pt x="372428" y="0"/>
                    <a:pt x="533400" y="0"/>
                  </a:cubicBezTo>
                  <a:cubicBezTo>
                    <a:pt x="566738" y="0"/>
                    <a:pt x="581978" y="15240"/>
                    <a:pt x="581978" y="48578"/>
                  </a:cubicBezTo>
                  <a:cubicBezTo>
                    <a:pt x="581978" y="265748"/>
                    <a:pt x="581025" y="482918"/>
                    <a:pt x="581978" y="699135"/>
                  </a:cubicBezTo>
                  <a:cubicBezTo>
                    <a:pt x="581978" y="728663"/>
                    <a:pt x="570547" y="735330"/>
                    <a:pt x="543878" y="735330"/>
                  </a:cubicBezTo>
                  <a:cubicBezTo>
                    <a:pt x="374333" y="734378"/>
                    <a:pt x="204788" y="734378"/>
                    <a:pt x="34290" y="735330"/>
                  </a:cubicBezTo>
                  <a:cubicBezTo>
                    <a:pt x="6668" y="735330"/>
                    <a:pt x="0" y="725805"/>
                    <a:pt x="0" y="700088"/>
                  </a:cubicBezTo>
                  <a:cubicBezTo>
                    <a:pt x="0" y="590550"/>
                    <a:pt x="0" y="481013"/>
                    <a:pt x="0" y="371475"/>
                  </a:cubicBezTo>
                  <a:cubicBezTo>
                    <a:pt x="0" y="265748"/>
                    <a:pt x="0" y="160020"/>
                    <a:pt x="0" y="53340"/>
                  </a:cubicBezTo>
                  <a:cubicBezTo>
                    <a:pt x="0" y="10478"/>
                    <a:pt x="9525" y="0"/>
                    <a:pt x="50483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878666CF-B36C-4E9B-91EC-2F89EC02648F}"/>
                </a:ext>
              </a:extLst>
            </p:cNvPr>
            <p:cNvGrpSpPr/>
            <p:nvPr/>
          </p:nvGrpSpPr>
          <p:grpSpPr>
            <a:xfrm>
              <a:off x="7090240" y="1619112"/>
              <a:ext cx="4572505" cy="1282830"/>
              <a:chOff x="6778365" y="1783845"/>
              <a:chExt cx="4572505" cy="1282830"/>
            </a:xfrm>
          </p:grpSpPr>
          <p:sp>
            <p:nvSpPr>
              <p:cNvPr id="113" name="Graphic 26">
                <a:extLst>
                  <a:ext uri="{FF2B5EF4-FFF2-40B4-BE49-F238E27FC236}">
                    <a16:creationId xmlns:a16="http://schemas.microsoft.com/office/drawing/2014/main" id="{47D0FCDC-342D-4709-8A37-969E3AC974CC}"/>
                  </a:ext>
                </a:extLst>
              </p:cNvPr>
              <p:cNvSpPr/>
              <p:nvPr/>
            </p:nvSpPr>
            <p:spPr>
              <a:xfrm>
                <a:off x="6778365" y="1783845"/>
                <a:ext cx="4572505" cy="1282830"/>
              </a:xfrm>
              <a:custGeom>
                <a:avLst/>
                <a:gdLst>
                  <a:gd name="connsiteX0" fmla="*/ 6567845 w 6613596"/>
                  <a:gd name="connsiteY0" fmla="*/ 1842135 h 1855470"/>
                  <a:gd name="connsiteX1" fmla="*/ 46077 w 6613596"/>
                  <a:gd name="connsiteY1" fmla="*/ 1855470 h 1855470"/>
                  <a:gd name="connsiteX2" fmla="*/ 357 w 6613596"/>
                  <a:gd name="connsiteY2" fmla="*/ 1817370 h 1855470"/>
                  <a:gd name="connsiteX3" fmla="*/ 3215 w 6613596"/>
                  <a:gd name="connsiteY3" fmla="*/ 1802130 h 1855470"/>
                  <a:gd name="connsiteX4" fmla="*/ 977622 w 6613596"/>
                  <a:gd name="connsiteY4" fmla="*/ 46673 h 1855470"/>
                  <a:gd name="connsiteX5" fmla="*/ 1024295 w 6613596"/>
                  <a:gd name="connsiteY5" fmla="*/ 0 h 1855470"/>
                  <a:gd name="connsiteX6" fmla="*/ 5521048 w 6613596"/>
                  <a:gd name="connsiteY6" fmla="*/ 0 h 1855470"/>
                  <a:gd name="connsiteX7" fmla="*/ 5567720 w 6613596"/>
                  <a:gd name="connsiteY7" fmla="*/ 46673 h 1855470"/>
                  <a:gd name="connsiteX8" fmla="*/ 6613565 w 6613596"/>
                  <a:gd name="connsiteY8" fmla="*/ 1795463 h 1855470"/>
                  <a:gd name="connsiteX9" fmla="*/ 6567845 w 6613596"/>
                  <a:gd name="connsiteY9" fmla="*/ 1842135 h 1855470"/>
                  <a:gd name="connsiteX0" fmla="*/ 6576637 w 6613616"/>
                  <a:gd name="connsiteY0" fmla="*/ 1842135 h 1855470"/>
                  <a:gd name="connsiteX1" fmla="*/ 46077 w 6613616"/>
                  <a:gd name="connsiteY1" fmla="*/ 1855470 h 1855470"/>
                  <a:gd name="connsiteX2" fmla="*/ 357 w 6613616"/>
                  <a:gd name="connsiteY2" fmla="*/ 1817370 h 1855470"/>
                  <a:gd name="connsiteX3" fmla="*/ 3215 w 6613616"/>
                  <a:gd name="connsiteY3" fmla="*/ 1802130 h 1855470"/>
                  <a:gd name="connsiteX4" fmla="*/ 977622 w 6613616"/>
                  <a:gd name="connsiteY4" fmla="*/ 46673 h 1855470"/>
                  <a:gd name="connsiteX5" fmla="*/ 1024295 w 6613616"/>
                  <a:gd name="connsiteY5" fmla="*/ 0 h 1855470"/>
                  <a:gd name="connsiteX6" fmla="*/ 5521048 w 6613616"/>
                  <a:gd name="connsiteY6" fmla="*/ 0 h 1855470"/>
                  <a:gd name="connsiteX7" fmla="*/ 5567720 w 6613616"/>
                  <a:gd name="connsiteY7" fmla="*/ 46673 h 1855470"/>
                  <a:gd name="connsiteX8" fmla="*/ 6613565 w 6613616"/>
                  <a:gd name="connsiteY8" fmla="*/ 1795463 h 1855470"/>
                  <a:gd name="connsiteX9" fmla="*/ 6576637 w 6613616"/>
                  <a:gd name="connsiteY9" fmla="*/ 1842135 h 1855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13616" h="1855470">
                    <a:moveTo>
                      <a:pt x="6576637" y="1842135"/>
                    </a:moveTo>
                    <a:lnTo>
                      <a:pt x="46077" y="1855470"/>
                    </a:lnTo>
                    <a:cubicBezTo>
                      <a:pt x="23217" y="1855470"/>
                      <a:pt x="4167" y="1839278"/>
                      <a:pt x="357" y="1817370"/>
                    </a:cubicBezTo>
                    <a:cubicBezTo>
                      <a:pt x="-595" y="1812608"/>
                      <a:pt x="357" y="1806893"/>
                      <a:pt x="3215" y="1802130"/>
                    </a:cubicBezTo>
                    <a:lnTo>
                      <a:pt x="977622" y="46673"/>
                    </a:lnTo>
                    <a:cubicBezTo>
                      <a:pt x="977622" y="20955"/>
                      <a:pt x="998577" y="0"/>
                      <a:pt x="1024295" y="0"/>
                    </a:cubicBezTo>
                    <a:lnTo>
                      <a:pt x="5521048" y="0"/>
                    </a:lnTo>
                    <a:cubicBezTo>
                      <a:pt x="5546765" y="0"/>
                      <a:pt x="5567720" y="20955"/>
                      <a:pt x="5567720" y="46673"/>
                    </a:cubicBezTo>
                    <a:lnTo>
                      <a:pt x="6613565" y="1795463"/>
                    </a:lnTo>
                    <a:cubicBezTo>
                      <a:pt x="6614517" y="1821180"/>
                      <a:pt x="6602354" y="1842135"/>
                      <a:pt x="6576637" y="184213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B197C788-A2E9-45B5-8DA0-B693CDB84791}"/>
                  </a:ext>
                </a:extLst>
              </p:cNvPr>
              <p:cNvGrpSpPr/>
              <p:nvPr/>
            </p:nvGrpSpPr>
            <p:grpSpPr>
              <a:xfrm>
                <a:off x="7227403" y="1865105"/>
                <a:ext cx="3604846" cy="1081667"/>
                <a:chOff x="7227403" y="1865105"/>
                <a:chExt cx="3604846" cy="1081667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115" name="Rectangle: Rounded Corners 114">
                  <a:extLst>
                    <a:ext uri="{FF2B5EF4-FFF2-40B4-BE49-F238E27FC236}">
                      <a16:creationId xmlns:a16="http://schemas.microsoft.com/office/drawing/2014/main" id="{A12F9AE2-AA04-42C0-BF05-88CE352A32F3}"/>
                    </a:ext>
                  </a:extLst>
                </p:cNvPr>
                <p:cNvSpPr/>
                <p:nvPr/>
              </p:nvSpPr>
              <p:spPr>
                <a:xfrm>
                  <a:off x="7797021" y="1865105"/>
                  <a:ext cx="518620" cy="21101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: Rounded Corners 115">
                  <a:extLst>
                    <a:ext uri="{FF2B5EF4-FFF2-40B4-BE49-F238E27FC236}">
                      <a16:creationId xmlns:a16="http://schemas.microsoft.com/office/drawing/2014/main" id="{941F2F84-1C7D-4760-ABC4-3C9C5AE891E0}"/>
                    </a:ext>
                  </a:extLst>
                </p:cNvPr>
                <p:cNvSpPr/>
                <p:nvPr/>
              </p:nvSpPr>
              <p:spPr>
                <a:xfrm>
                  <a:off x="7227403" y="2425260"/>
                  <a:ext cx="518620" cy="21101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: Rounded Corners 116">
                  <a:extLst>
                    <a:ext uri="{FF2B5EF4-FFF2-40B4-BE49-F238E27FC236}">
                      <a16:creationId xmlns:a16="http://schemas.microsoft.com/office/drawing/2014/main" id="{4824C937-641B-4ACE-A858-B146352267A0}"/>
                    </a:ext>
                  </a:extLst>
                </p:cNvPr>
                <p:cNvSpPr/>
                <p:nvPr/>
              </p:nvSpPr>
              <p:spPr>
                <a:xfrm>
                  <a:off x="9287973" y="2425260"/>
                  <a:ext cx="518620" cy="21101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Rectangle: Rounded Corners 117">
                  <a:extLst>
                    <a:ext uri="{FF2B5EF4-FFF2-40B4-BE49-F238E27FC236}">
                      <a16:creationId xmlns:a16="http://schemas.microsoft.com/office/drawing/2014/main" id="{0B05421C-A292-4885-9C01-922168E8B185}"/>
                    </a:ext>
                  </a:extLst>
                </p:cNvPr>
                <p:cNvSpPr/>
                <p:nvPr/>
              </p:nvSpPr>
              <p:spPr>
                <a:xfrm>
                  <a:off x="10008778" y="2425260"/>
                  <a:ext cx="518620" cy="21101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ectangle: Rounded Corners 118">
                  <a:extLst>
                    <a:ext uri="{FF2B5EF4-FFF2-40B4-BE49-F238E27FC236}">
                      <a16:creationId xmlns:a16="http://schemas.microsoft.com/office/drawing/2014/main" id="{98E0958D-6F61-4959-8445-37A0E832496F}"/>
                    </a:ext>
                  </a:extLst>
                </p:cNvPr>
                <p:cNvSpPr/>
                <p:nvPr/>
              </p:nvSpPr>
              <p:spPr>
                <a:xfrm>
                  <a:off x="9028663" y="2735757"/>
                  <a:ext cx="518620" cy="21101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Rectangle: Rounded Corners 119">
                  <a:extLst>
                    <a:ext uri="{FF2B5EF4-FFF2-40B4-BE49-F238E27FC236}">
                      <a16:creationId xmlns:a16="http://schemas.microsoft.com/office/drawing/2014/main" id="{632E7F2A-05FA-4722-8069-747950E7CC46}"/>
                    </a:ext>
                  </a:extLst>
                </p:cNvPr>
                <p:cNvSpPr/>
                <p:nvPr/>
              </p:nvSpPr>
              <p:spPr>
                <a:xfrm>
                  <a:off x="9671146" y="2733067"/>
                  <a:ext cx="518620" cy="21101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Rectangle: Rounded Corners 120">
                  <a:extLst>
                    <a:ext uri="{FF2B5EF4-FFF2-40B4-BE49-F238E27FC236}">
                      <a16:creationId xmlns:a16="http://schemas.microsoft.com/office/drawing/2014/main" id="{1EED61DC-D19D-4655-AFEC-107AC9C0C31B}"/>
                    </a:ext>
                  </a:extLst>
                </p:cNvPr>
                <p:cNvSpPr/>
                <p:nvPr/>
              </p:nvSpPr>
              <p:spPr>
                <a:xfrm>
                  <a:off x="10313629" y="2730377"/>
                  <a:ext cx="518620" cy="21101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EEC842C-8D47-46A4-A330-AAE596E69A48}"/>
              </a:ext>
            </a:extLst>
          </p:cNvPr>
          <p:cNvGrpSpPr/>
          <p:nvPr/>
        </p:nvGrpSpPr>
        <p:grpSpPr>
          <a:xfrm>
            <a:off x="6458524" y="1687693"/>
            <a:ext cx="1327265" cy="1300719"/>
            <a:chOff x="5584655" y="1514503"/>
            <a:chExt cx="1327265" cy="1300719"/>
          </a:xfrm>
        </p:grpSpPr>
        <p:sp>
          <p:nvSpPr>
            <p:cNvPr id="139" name="Graphic 4">
              <a:extLst>
                <a:ext uri="{FF2B5EF4-FFF2-40B4-BE49-F238E27FC236}">
                  <a16:creationId xmlns:a16="http://schemas.microsoft.com/office/drawing/2014/main" id="{2A7803AD-0594-41F9-A35E-5673BE97CFB3}"/>
                </a:ext>
              </a:extLst>
            </p:cNvPr>
            <p:cNvSpPr/>
            <p:nvPr/>
          </p:nvSpPr>
          <p:spPr>
            <a:xfrm>
              <a:off x="5584655" y="1514503"/>
              <a:ext cx="1327265" cy="1300719"/>
            </a:xfrm>
            <a:custGeom>
              <a:avLst/>
              <a:gdLst>
                <a:gd name="connsiteX0" fmla="*/ 462439 w 476250"/>
                <a:gd name="connsiteY0" fmla="*/ 160496 h 466725"/>
                <a:gd name="connsiteX1" fmla="*/ 469106 w 476250"/>
                <a:gd name="connsiteY1" fmla="*/ 153829 h 466725"/>
                <a:gd name="connsiteX2" fmla="*/ 469106 w 476250"/>
                <a:gd name="connsiteY2" fmla="*/ 149066 h 466725"/>
                <a:gd name="connsiteX3" fmla="*/ 462439 w 476250"/>
                <a:gd name="connsiteY3" fmla="*/ 142399 h 466725"/>
                <a:gd name="connsiteX4" fmla="*/ 415766 w 476250"/>
                <a:gd name="connsiteY4" fmla="*/ 142399 h 466725"/>
                <a:gd name="connsiteX5" fmla="*/ 415766 w 476250"/>
                <a:gd name="connsiteY5" fmla="*/ 93821 h 466725"/>
                <a:gd name="connsiteX6" fmla="*/ 391954 w 476250"/>
                <a:gd name="connsiteY6" fmla="*/ 70009 h 466725"/>
                <a:gd name="connsiteX7" fmla="*/ 333851 w 476250"/>
                <a:gd name="connsiteY7" fmla="*/ 70009 h 466725"/>
                <a:gd name="connsiteX8" fmla="*/ 333851 w 476250"/>
                <a:gd name="connsiteY8" fmla="*/ 13811 h 466725"/>
                <a:gd name="connsiteX9" fmla="*/ 327184 w 476250"/>
                <a:gd name="connsiteY9" fmla="*/ 7144 h 466725"/>
                <a:gd name="connsiteX10" fmla="*/ 322421 w 476250"/>
                <a:gd name="connsiteY10" fmla="*/ 7144 h 466725"/>
                <a:gd name="connsiteX11" fmla="*/ 315754 w 476250"/>
                <a:gd name="connsiteY11" fmla="*/ 13811 h 466725"/>
                <a:gd name="connsiteX12" fmla="*/ 315754 w 476250"/>
                <a:gd name="connsiteY12" fmla="*/ 70009 h 466725"/>
                <a:gd name="connsiteX13" fmla="*/ 290989 w 476250"/>
                <a:gd name="connsiteY13" fmla="*/ 70009 h 466725"/>
                <a:gd name="connsiteX14" fmla="*/ 290989 w 476250"/>
                <a:gd name="connsiteY14" fmla="*/ 13811 h 466725"/>
                <a:gd name="connsiteX15" fmla="*/ 283369 w 476250"/>
                <a:gd name="connsiteY15" fmla="*/ 7144 h 466725"/>
                <a:gd name="connsiteX16" fmla="*/ 278606 w 476250"/>
                <a:gd name="connsiteY16" fmla="*/ 7144 h 466725"/>
                <a:gd name="connsiteX17" fmla="*/ 271939 w 476250"/>
                <a:gd name="connsiteY17" fmla="*/ 13811 h 466725"/>
                <a:gd name="connsiteX18" fmla="*/ 271939 w 476250"/>
                <a:gd name="connsiteY18" fmla="*/ 70009 h 466725"/>
                <a:gd name="connsiteX19" fmla="*/ 247174 w 476250"/>
                <a:gd name="connsiteY19" fmla="*/ 70009 h 466725"/>
                <a:gd name="connsiteX20" fmla="*/ 247174 w 476250"/>
                <a:gd name="connsiteY20" fmla="*/ 13811 h 466725"/>
                <a:gd name="connsiteX21" fmla="*/ 240506 w 476250"/>
                <a:gd name="connsiteY21" fmla="*/ 7144 h 466725"/>
                <a:gd name="connsiteX22" fmla="*/ 235744 w 476250"/>
                <a:gd name="connsiteY22" fmla="*/ 7144 h 466725"/>
                <a:gd name="connsiteX23" fmla="*/ 229076 w 476250"/>
                <a:gd name="connsiteY23" fmla="*/ 13811 h 466725"/>
                <a:gd name="connsiteX24" fmla="*/ 229076 w 476250"/>
                <a:gd name="connsiteY24" fmla="*/ 70009 h 466725"/>
                <a:gd name="connsiteX25" fmla="*/ 204311 w 476250"/>
                <a:gd name="connsiteY25" fmla="*/ 70009 h 466725"/>
                <a:gd name="connsiteX26" fmla="*/ 204311 w 476250"/>
                <a:gd name="connsiteY26" fmla="*/ 13811 h 466725"/>
                <a:gd name="connsiteX27" fmla="*/ 197644 w 476250"/>
                <a:gd name="connsiteY27" fmla="*/ 7144 h 466725"/>
                <a:gd name="connsiteX28" fmla="*/ 192881 w 476250"/>
                <a:gd name="connsiteY28" fmla="*/ 7144 h 466725"/>
                <a:gd name="connsiteX29" fmla="*/ 186214 w 476250"/>
                <a:gd name="connsiteY29" fmla="*/ 13811 h 466725"/>
                <a:gd name="connsiteX30" fmla="*/ 186214 w 476250"/>
                <a:gd name="connsiteY30" fmla="*/ 70009 h 466725"/>
                <a:gd name="connsiteX31" fmla="*/ 161449 w 476250"/>
                <a:gd name="connsiteY31" fmla="*/ 70009 h 466725"/>
                <a:gd name="connsiteX32" fmla="*/ 161449 w 476250"/>
                <a:gd name="connsiteY32" fmla="*/ 13811 h 466725"/>
                <a:gd name="connsiteX33" fmla="*/ 154781 w 476250"/>
                <a:gd name="connsiteY33" fmla="*/ 7144 h 466725"/>
                <a:gd name="connsiteX34" fmla="*/ 150019 w 476250"/>
                <a:gd name="connsiteY34" fmla="*/ 7144 h 466725"/>
                <a:gd name="connsiteX35" fmla="*/ 143351 w 476250"/>
                <a:gd name="connsiteY35" fmla="*/ 13811 h 466725"/>
                <a:gd name="connsiteX36" fmla="*/ 143351 w 476250"/>
                <a:gd name="connsiteY36" fmla="*/ 70009 h 466725"/>
                <a:gd name="connsiteX37" fmla="*/ 88106 w 476250"/>
                <a:gd name="connsiteY37" fmla="*/ 70009 h 466725"/>
                <a:gd name="connsiteX38" fmla="*/ 64294 w 476250"/>
                <a:gd name="connsiteY38" fmla="*/ 93821 h 466725"/>
                <a:gd name="connsiteX39" fmla="*/ 64294 w 476250"/>
                <a:gd name="connsiteY39" fmla="*/ 142399 h 466725"/>
                <a:gd name="connsiteX40" fmla="*/ 13811 w 476250"/>
                <a:gd name="connsiteY40" fmla="*/ 142399 h 466725"/>
                <a:gd name="connsiteX41" fmla="*/ 7144 w 476250"/>
                <a:gd name="connsiteY41" fmla="*/ 149066 h 466725"/>
                <a:gd name="connsiteX42" fmla="*/ 7144 w 476250"/>
                <a:gd name="connsiteY42" fmla="*/ 153829 h 466725"/>
                <a:gd name="connsiteX43" fmla="*/ 13811 w 476250"/>
                <a:gd name="connsiteY43" fmla="*/ 160496 h 466725"/>
                <a:gd name="connsiteX44" fmla="*/ 64294 w 476250"/>
                <a:gd name="connsiteY44" fmla="*/ 160496 h 466725"/>
                <a:gd name="connsiteX45" fmla="*/ 64294 w 476250"/>
                <a:gd name="connsiteY45" fmla="*/ 185261 h 466725"/>
                <a:gd name="connsiteX46" fmla="*/ 13811 w 476250"/>
                <a:gd name="connsiteY46" fmla="*/ 185261 h 466725"/>
                <a:gd name="connsiteX47" fmla="*/ 7144 w 476250"/>
                <a:gd name="connsiteY47" fmla="*/ 191929 h 466725"/>
                <a:gd name="connsiteX48" fmla="*/ 7144 w 476250"/>
                <a:gd name="connsiteY48" fmla="*/ 196691 h 466725"/>
                <a:gd name="connsiteX49" fmla="*/ 13811 w 476250"/>
                <a:gd name="connsiteY49" fmla="*/ 203359 h 466725"/>
                <a:gd name="connsiteX50" fmla="*/ 64294 w 476250"/>
                <a:gd name="connsiteY50" fmla="*/ 203359 h 466725"/>
                <a:gd name="connsiteX51" fmla="*/ 64294 w 476250"/>
                <a:gd name="connsiteY51" fmla="*/ 228124 h 466725"/>
                <a:gd name="connsiteX52" fmla="*/ 13811 w 476250"/>
                <a:gd name="connsiteY52" fmla="*/ 228124 h 466725"/>
                <a:gd name="connsiteX53" fmla="*/ 7144 w 476250"/>
                <a:gd name="connsiteY53" fmla="*/ 235744 h 466725"/>
                <a:gd name="connsiteX54" fmla="*/ 7144 w 476250"/>
                <a:gd name="connsiteY54" fmla="*/ 240506 h 466725"/>
                <a:gd name="connsiteX55" fmla="*/ 13811 w 476250"/>
                <a:gd name="connsiteY55" fmla="*/ 247174 h 466725"/>
                <a:gd name="connsiteX56" fmla="*/ 64294 w 476250"/>
                <a:gd name="connsiteY56" fmla="*/ 247174 h 466725"/>
                <a:gd name="connsiteX57" fmla="*/ 64294 w 476250"/>
                <a:gd name="connsiteY57" fmla="*/ 271939 h 466725"/>
                <a:gd name="connsiteX58" fmla="*/ 13811 w 476250"/>
                <a:gd name="connsiteY58" fmla="*/ 271939 h 466725"/>
                <a:gd name="connsiteX59" fmla="*/ 7144 w 476250"/>
                <a:gd name="connsiteY59" fmla="*/ 278606 h 466725"/>
                <a:gd name="connsiteX60" fmla="*/ 7144 w 476250"/>
                <a:gd name="connsiteY60" fmla="*/ 283369 h 466725"/>
                <a:gd name="connsiteX61" fmla="*/ 13811 w 476250"/>
                <a:gd name="connsiteY61" fmla="*/ 290036 h 466725"/>
                <a:gd name="connsiteX62" fmla="*/ 64294 w 476250"/>
                <a:gd name="connsiteY62" fmla="*/ 290036 h 466725"/>
                <a:gd name="connsiteX63" fmla="*/ 64294 w 476250"/>
                <a:gd name="connsiteY63" fmla="*/ 314801 h 466725"/>
                <a:gd name="connsiteX64" fmla="*/ 13811 w 476250"/>
                <a:gd name="connsiteY64" fmla="*/ 314801 h 466725"/>
                <a:gd name="connsiteX65" fmla="*/ 7144 w 476250"/>
                <a:gd name="connsiteY65" fmla="*/ 321469 h 466725"/>
                <a:gd name="connsiteX66" fmla="*/ 7144 w 476250"/>
                <a:gd name="connsiteY66" fmla="*/ 326231 h 466725"/>
                <a:gd name="connsiteX67" fmla="*/ 13811 w 476250"/>
                <a:gd name="connsiteY67" fmla="*/ 332899 h 466725"/>
                <a:gd name="connsiteX68" fmla="*/ 64294 w 476250"/>
                <a:gd name="connsiteY68" fmla="*/ 332899 h 466725"/>
                <a:gd name="connsiteX69" fmla="*/ 64294 w 476250"/>
                <a:gd name="connsiteY69" fmla="*/ 380524 h 466725"/>
                <a:gd name="connsiteX70" fmla="*/ 88106 w 476250"/>
                <a:gd name="connsiteY70" fmla="*/ 404336 h 466725"/>
                <a:gd name="connsiteX71" fmla="*/ 142399 w 476250"/>
                <a:gd name="connsiteY71" fmla="*/ 404336 h 466725"/>
                <a:gd name="connsiteX72" fmla="*/ 142399 w 476250"/>
                <a:gd name="connsiteY72" fmla="*/ 461486 h 466725"/>
                <a:gd name="connsiteX73" fmla="*/ 149066 w 476250"/>
                <a:gd name="connsiteY73" fmla="*/ 468154 h 466725"/>
                <a:gd name="connsiteX74" fmla="*/ 153829 w 476250"/>
                <a:gd name="connsiteY74" fmla="*/ 468154 h 466725"/>
                <a:gd name="connsiteX75" fmla="*/ 160496 w 476250"/>
                <a:gd name="connsiteY75" fmla="*/ 461486 h 466725"/>
                <a:gd name="connsiteX76" fmla="*/ 160496 w 476250"/>
                <a:gd name="connsiteY76" fmla="*/ 404336 h 466725"/>
                <a:gd name="connsiteX77" fmla="*/ 185261 w 476250"/>
                <a:gd name="connsiteY77" fmla="*/ 404336 h 466725"/>
                <a:gd name="connsiteX78" fmla="*/ 185261 w 476250"/>
                <a:gd name="connsiteY78" fmla="*/ 461486 h 466725"/>
                <a:gd name="connsiteX79" fmla="*/ 191929 w 476250"/>
                <a:gd name="connsiteY79" fmla="*/ 468154 h 466725"/>
                <a:gd name="connsiteX80" fmla="*/ 196691 w 476250"/>
                <a:gd name="connsiteY80" fmla="*/ 468154 h 466725"/>
                <a:gd name="connsiteX81" fmla="*/ 203359 w 476250"/>
                <a:gd name="connsiteY81" fmla="*/ 461486 h 466725"/>
                <a:gd name="connsiteX82" fmla="*/ 203359 w 476250"/>
                <a:gd name="connsiteY82" fmla="*/ 404336 h 466725"/>
                <a:gd name="connsiteX83" fmla="*/ 228124 w 476250"/>
                <a:gd name="connsiteY83" fmla="*/ 404336 h 466725"/>
                <a:gd name="connsiteX84" fmla="*/ 228124 w 476250"/>
                <a:gd name="connsiteY84" fmla="*/ 461486 h 466725"/>
                <a:gd name="connsiteX85" fmla="*/ 234791 w 476250"/>
                <a:gd name="connsiteY85" fmla="*/ 468154 h 466725"/>
                <a:gd name="connsiteX86" fmla="*/ 239554 w 476250"/>
                <a:gd name="connsiteY86" fmla="*/ 468154 h 466725"/>
                <a:gd name="connsiteX87" fmla="*/ 246221 w 476250"/>
                <a:gd name="connsiteY87" fmla="*/ 461486 h 466725"/>
                <a:gd name="connsiteX88" fmla="*/ 246221 w 476250"/>
                <a:gd name="connsiteY88" fmla="*/ 404336 h 466725"/>
                <a:gd name="connsiteX89" fmla="*/ 270986 w 476250"/>
                <a:gd name="connsiteY89" fmla="*/ 404336 h 466725"/>
                <a:gd name="connsiteX90" fmla="*/ 270986 w 476250"/>
                <a:gd name="connsiteY90" fmla="*/ 461486 h 466725"/>
                <a:gd name="connsiteX91" fmla="*/ 277654 w 476250"/>
                <a:gd name="connsiteY91" fmla="*/ 468154 h 466725"/>
                <a:gd name="connsiteX92" fmla="*/ 283369 w 476250"/>
                <a:gd name="connsiteY92" fmla="*/ 468154 h 466725"/>
                <a:gd name="connsiteX93" fmla="*/ 290036 w 476250"/>
                <a:gd name="connsiteY93" fmla="*/ 461486 h 466725"/>
                <a:gd name="connsiteX94" fmla="*/ 290036 w 476250"/>
                <a:gd name="connsiteY94" fmla="*/ 404336 h 466725"/>
                <a:gd name="connsiteX95" fmla="*/ 314801 w 476250"/>
                <a:gd name="connsiteY95" fmla="*/ 404336 h 466725"/>
                <a:gd name="connsiteX96" fmla="*/ 314801 w 476250"/>
                <a:gd name="connsiteY96" fmla="*/ 461486 h 466725"/>
                <a:gd name="connsiteX97" fmla="*/ 321469 w 476250"/>
                <a:gd name="connsiteY97" fmla="*/ 468154 h 466725"/>
                <a:gd name="connsiteX98" fmla="*/ 326231 w 476250"/>
                <a:gd name="connsiteY98" fmla="*/ 468154 h 466725"/>
                <a:gd name="connsiteX99" fmla="*/ 332899 w 476250"/>
                <a:gd name="connsiteY99" fmla="*/ 461486 h 466725"/>
                <a:gd name="connsiteX100" fmla="*/ 332899 w 476250"/>
                <a:gd name="connsiteY100" fmla="*/ 404336 h 466725"/>
                <a:gd name="connsiteX101" fmla="*/ 391001 w 476250"/>
                <a:gd name="connsiteY101" fmla="*/ 404336 h 466725"/>
                <a:gd name="connsiteX102" fmla="*/ 414814 w 476250"/>
                <a:gd name="connsiteY102" fmla="*/ 380524 h 466725"/>
                <a:gd name="connsiteX103" fmla="*/ 414814 w 476250"/>
                <a:gd name="connsiteY103" fmla="*/ 332899 h 466725"/>
                <a:gd name="connsiteX104" fmla="*/ 461486 w 476250"/>
                <a:gd name="connsiteY104" fmla="*/ 332899 h 466725"/>
                <a:gd name="connsiteX105" fmla="*/ 468154 w 476250"/>
                <a:gd name="connsiteY105" fmla="*/ 326231 h 466725"/>
                <a:gd name="connsiteX106" fmla="*/ 468154 w 476250"/>
                <a:gd name="connsiteY106" fmla="*/ 321469 h 466725"/>
                <a:gd name="connsiteX107" fmla="*/ 461486 w 476250"/>
                <a:gd name="connsiteY107" fmla="*/ 314801 h 466725"/>
                <a:gd name="connsiteX108" fmla="*/ 414814 w 476250"/>
                <a:gd name="connsiteY108" fmla="*/ 314801 h 466725"/>
                <a:gd name="connsiteX109" fmla="*/ 414814 w 476250"/>
                <a:gd name="connsiteY109" fmla="*/ 290036 h 466725"/>
                <a:gd name="connsiteX110" fmla="*/ 461486 w 476250"/>
                <a:gd name="connsiteY110" fmla="*/ 290036 h 466725"/>
                <a:gd name="connsiteX111" fmla="*/ 468154 w 476250"/>
                <a:gd name="connsiteY111" fmla="*/ 283369 h 466725"/>
                <a:gd name="connsiteX112" fmla="*/ 468154 w 476250"/>
                <a:gd name="connsiteY112" fmla="*/ 278606 h 466725"/>
                <a:gd name="connsiteX113" fmla="*/ 461486 w 476250"/>
                <a:gd name="connsiteY113" fmla="*/ 271939 h 466725"/>
                <a:gd name="connsiteX114" fmla="*/ 414814 w 476250"/>
                <a:gd name="connsiteY114" fmla="*/ 271939 h 466725"/>
                <a:gd name="connsiteX115" fmla="*/ 414814 w 476250"/>
                <a:gd name="connsiteY115" fmla="*/ 247174 h 466725"/>
                <a:gd name="connsiteX116" fmla="*/ 461486 w 476250"/>
                <a:gd name="connsiteY116" fmla="*/ 247174 h 466725"/>
                <a:gd name="connsiteX117" fmla="*/ 468154 w 476250"/>
                <a:gd name="connsiteY117" fmla="*/ 240506 h 466725"/>
                <a:gd name="connsiteX118" fmla="*/ 468154 w 476250"/>
                <a:gd name="connsiteY118" fmla="*/ 235744 h 466725"/>
                <a:gd name="connsiteX119" fmla="*/ 461486 w 476250"/>
                <a:gd name="connsiteY119" fmla="*/ 229076 h 466725"/>
                <a:gd name="connsiteX120" fmla="*/ 414814 w 476250"/>
                <a:gd name="connsiteY120" fmla="*/ 229076 h 466725"/>
                <a:gd name="connsiteX121" fmla="*/ 414814 w 476250"/>
                <a:gd name="connsiteY121" fmla="*/ 204311 h 466725"/>
                <a:gd name="connsiteX122" fmla="*/ 461486 w 476250"/>
                <a:gd name="connsiteY122" fmla="*/ 204311 h 466725"/>
                <a:gd name="connsiteX123" fmla="*/ 468154 w 476250"/>
                <a:gd name="connsiteY123" fmla="*/ 197644 h 466725"/>
                <a:gd name="connsiteX124" fmla="*/ 468154 w 476250"/>
                <a:gd name="connsiteY124" fmla="*/ 192881 h 466725"/>
                <a:gd name="connsiteX125" fmla="*/ 461486 w 476250"/>
                <a:gd name="connsiteY125" fmla="*/ 186214 h 466725"/>
                <a:gd name="connsiteX126" fmla="*/ 414814 w 476250"/>
                <a:gd name="connsiteY126" fmla="*/ 186214 h 466725"/>
                <a:gd name="connsiteX127" fmla="*/ 414814 w 476250"/>
                <a:gd name="connsiteY127" fmla="*/ 161449 h 466725"/>
                <a:gd name="connsiteX128" fmla="*/ 462439 w 476250"/>
                <a:gd name="connsiteY128" fmla="*/ 161449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476250" h="466725">
                  <a:moveTo>
                    <a:pt x="462439" y="160496"/>
                  </a:moveTo>
                  <a:cubicBezTo>
                    <a:pt x="466249" y="160496"/>
                    <a:pt x="469106" y="157639"/>
                    <a:pt x="469106" y="153829"/>
                  </a:cubicBezTo>
                  <a:lnTo>
                    <a:pt x="469106" y="149066"/>
                  </a:lnTo>
                  <a:cubicBezTo>
                    <a:pt x="469106" y="145256"/>
                    <a:pt x="466249" y="142399"/>
                    <a:pt x="462439" y="142399"/>
                  </a:cubicBezTo>
                  <a:lnTo>
                    <a:pt x="415766" y="142399"/>
                  </a:lnTo>
                  <a:lnTo>
                    <a:pt x="415766" y="93821"/>
                  </a:lnTo>
                  <a:cubicBezTo>
                    <a:pt x="415766" y="80486"/>
                    <a:pt x="405289" y="70009"/>
                    <a:pt x="391954" y="70009"/>
                  </a:cubicBezTo>
                  <a:lnTo>
                    <a:pt x="333851" y="70009"/>
                  </a:lnTo>
                  <a:lnTo>
                    <a:pt x="333851" y="13811"/>
                  </a:lnTo>
                  <a:cubicBezTo>
                    <a:pt x="333851" y="10001"/>
                    <a:pt x="330994" y="7144"/>
                    <a:pt x="327184" y="7144"/>
                  </a:cubicBezTo>
                  <a:lnTo>
                    <a:pt x="322421" y="7144"/>
                  </a:lnTo>
                  <a:cubicBezTo>
                    <a:pt x="318611" y="7144"/>
                    <a:pt x="315754" y="10001"/>
                    <a:pt x="315754" y="13811"/>
                  </a:cubicBezTo>
                  <a:lnTo>
                    <a:pt x="315754" y="70009"/>
                  </a:lnTo>
                  <a:lnTo>
                    <a:pt x="290989" y="70009"/>
                  </a:lnTo>
                  <a:lnTo>
                    <a:pt x="290989" y="13811"/>
                  </a:lnTo>
                  <a:cubicBezTo>
                    <a:pt x="290989" y="10001"/>
                    <a:pt x="287179" y="7144"/>
                    <a:pt x="283369" y="7144"/>
                  </a:cubicBezTo>
                  <a:lnTo>
                    <a:pt x="278606" y="7144"/>
                  </a:lnTo>
                  <a:cubicBezTo>
                    <a:pt x="274796" y="7144"/>
                    <a:pt x="271939" y="10001"/>
                    <a:pt x="271939" y="13811"/>
                  </a:cubicBezTo>
                  <a:lnTo>
                    <a:pt x="271939" y="70009"/>
                  </a:lnTo>
                  <a:lnTo>
                    <a:pt x="247174" y="70009"/>
                  </a:lnTo>
                  <a:lnTo>
                    <a:pt x="247174" y="13811"/>
                  </a:lnTo>
                  <a:cubicBezTo>
                    <a:pt x="247174" y="10001"/>
                    <a:pt x="244316" y="7144"/>
                    <a:pt x="240506" y="7144"/>
                  </a:cubicBezTo>
                  <a:lnTo>
                    <a:pt x="235744" y="7144"/>
                  </a:lnTo>
                  <a:cubicBezTo>
                    <a:pt x="231934" y="7144"/>
                    <a:pt x="229076" y="10001"/>
                    <a:pt x="229076" y="13811"/>
                  </a:cubicBezTo>
                  <a:lnTo>
                    <a:pt x="229076" y="70009"/>
                  </a:lnTo>
                  <a:lnTo>
                    <a:pt x="204311" y="70009"/>
                  </a:lnTo>
                  <a:lnTo>
                    <a:pt x="204311" y="13811"/>
                  </a:lnTo>
                  <a:cubicBezTo>
                    <a:pt x="204311" y="10001"/>
                    <a:pt x="201454" y="7144"/>
                    <a:pt x="197644" y="7144"/>
                  </a:cubicBezTo>
                  <a:lnTo>
                    <a:pt x="192881" y="7144"/>
                  </a:lnTo>
                  <a:cubicBezTo>
                    <a:pt x="189071" y="7144"/>
                    <a:pt x="186214" y="10001"/>
                    <a:pt x="186214" y="13811"/>
                  </a:cubicBezTo>
                  <a:lnTo>
                    <a:pt x="186214" y="70009"/>
                  </a:lnTo>
                  <a:lnTo>
                    <a:pt x="161449" y="70009"/>
                  </a:lnTo>
                  <a:lnTo>
                    <a:pt x="161449" y="13811"/>
                  </a:lnTo>
                  <a:cubicBezTo>
                    <a:pt x="161449" y="10001"/>
                    <a:pt x="158591" y="7144"/>
                    <a:pt x="154781" y="7144"/>
                  </a:cubicBezTo>
                  <a:lnTo>
                    <a:pt x="150019" y="7144"/>
                  </a:lnTo>
                  <a:cubicBezTo>
                    <a:pt x="146209" y="7144"/>
                    <a:pt x="143351" y="10001"/>
                    <a:pt x="143351" y="13811"/>
                  </a:cubicBezTo>
                  <a:lnTo>
                    <a:pt x="143351" y="70009"/>
                  </a:lnTo>
                  <a:lnTo>
                    <a:pt x="88106" y="70009"/>
                  </a:lnTo>
                  <a:cubicBezTo>
                    <a:pt x="74771" y="70009"/>
                    <a:pt x="64294" y="81439"/>
                    <a:pt x="64294" y="93821"/>
                  </a:cubicBezTo>
                  <a:lnTo>
                    <a:pt x="64294" y="142399"/>
                  </a:lnTo>
                  <a:lnTo>
                    <a:pt x="13811" y="142399"/>
                  </a:lnTo>
                  <a:cubicBezTo>
                    <a:pt x="10001" y="142399"/>
                    <a:pt x="7144" y="145256"/>
                    <a:pt x="7144" y="149066"/>
                  </a:cubicBezTo>
                  <a:lnTo>
                    <a:pt x="7144" y="153829"/>
                  </a:lnTo>
                  <a:cubicBezTo>
                    <a:pt x="7144" y="157639"/>
                    <a:pt x="10001" y="160496"/>
                    <a:pt x="13811" y="160496"/>
                  </a:cubicBezTo>
                  <a:lnTo>
                    <a:pt x="64294" y="160496"/>
                  </a:lnTo>
                  <a:lnTo>
                    <a:pt x="64294" y="185261"/>
                  </a:lnTo>
                  <a:lnTo>
                    <a:pt x="13811" y="185261"/>
                  </a:lnTo>
                  <a:cubicBezTo>
                    <a:pt x="10001" y="185261"/>
                    <a:pt x="7144" y="188119"/>
                    <a:pt x="7144" y="191929"/>
                  </a:cubicBezTo>
                  <a:lnTo>
                    <a:pt x="7144" y="196691"/>
                  </a:lnTo>
                  <a:cubicBezTo>
                    <a:pt x="7144" y="200501"/>
                    <a:pt x="10001" y="203359"/>
                    <a:pt x="13811" y="203359"/>
                  </a:cubicBezTo>
                  <a:lnTo>
                    <a:pt x="64294" y="203359"/>
                  </a:lnTo>
                  <a:lnTo>
                    <a:pt x="64294" y="228124"/>
                  </a:lnTo>
                  <a:lnTo>
                    <a:pt x="13811" y="228124"/>
                  </a:lnTo>
                  <a:cubicBezTo>
                    <a:pt x="10001" y="229076"/>
                    <a:pt x="7144" y="231934"/>
                    <a:pt x="7144" y="235744"/>
                  </a:cubicBezTo>
                  <a:lnTo>
                    <a:pt x="7144" y="240506"/>
                  </a:lnTo>
                  <a:cubicBezTo>
                    <a:pt x="7144" y="244316"/>
                    <a:pt x="10001" y="247174"/>
                    <a:pt x="13811" y="247174"/>
                  </a:cubicBezTo>
                  <a:lnTo>
                    <a:pt x="64294" y="247174"/>
                  </a:lnTo>
                  <a:lnTo>
                    <a:pt x="64294" y="271939"/>
                  </a:lnTo>
                  <a:lnTo>
                    <a:pt x="13811" y="271939"/>
                  </a:lnTo>
                  <a:cubicBezTo>
                    <a:pt x="10001" y="271939"/>
                    <a:pt x="7144" y="274796"/>
                    <a:pt x="7144" y="278606"/>
                  </a:cubicBezTo>
                  <a:lnTo>
                    <a:pt x="7144" y="283369"/>
                  </a:lnTo>
                  <a:cubicBezTo>
                    <a:pt x="7144" y="287179"/>
                    <a:pt x="10001" y="290036"/>
                    <a:pt x="13811" y="290036"/>
                  </a:cubicBezTo>
                  <a:lnTo>
                    <a:pt x="64294" y="290036"/>
                  </a:lnTo>
                  <a:lnTo>
                    <a:pt x="64294" y="314801"/>
                  </a:lnTo>
                  <a:lnTo>
                    <a:pt x="13811" y="314801"/>
                  </a:lnTo>
                  <a:cubicBezTo>
                    <a:pt x="10001" y="314801"/>
                    <a:pt x="7144" y="317659"/>
                    <a:pt x="7144" y="321469"/>
                  </a:cubicBezTo>
                  <a:lnTo>
                    <a:pt x="7144" y="326231"/>
                  </a:lnTo>
                  <a:cubicBezTo>
                    <a:pt x="7144" y="330041"/>
                    <a:pt x="10001" y="332899"/>
                    <a:pt x="13811" y="332899"/>
                  </a:cubicBezTo>
                  <a:lnTo>
                    <a:pt x="64294" y="332899"/>
                  </a:lnTo>
                  <a:lnTo>
                    <a:pt x="64294" y="380524"/>
                  </a:lnTo>
                  <a:cubicBezTo>
                    <a:pt x="64294" y="393859"/>
                    <a:pt x="74771" y="404336"/>
                    <a:pt x="88106" y="404336"/>
                  </a:cubicBezTo>
                  <a:lnTo>
                    <a:pt x="142399" y="404336"/>
                  </a:lnTo>
                  <a:lnTo>
                    <a:pt x="142399" y="461486"/>
                  </a:lnTo>
                  <a:cubicBezTo>
                    <a:pt x="142399" y="465296"/>
                    <a:pt x="145256" y="468154"/>
                    <a:pt x="149066" y="468154"/>
                  </a:cubicBezTo>
                  <a:lnTo>
                    <a:pt x="153829" y="468154"/>
                  </a:lnTo>
                  <a:cubicBezTo>
                    <a:pt x="157639" y="468154"/>
                    <a:pt x="160496" y="465296"/>
                    <a:pt x="160496" y="461486"/>
                  </a:cubicBezTo>
                  <a:lnTo>
                    <a:pt x="160496" y="404336"/>
                  </a:lnTo>
                  <a:lnTo>
                    <a:pt x="185261" y="404336"/>
                  </a:lnTo>
                  <a:lnTo>
                    <a:pt x="185261" y="461486"/>
                  </a:lnTo>
                  <a:cubicBezTo>
                    <a:pt x="185261" y="465296"/>
                    <a:pt x="188119" y="468154"/>
                    <a:pt x="191929" y="468154"/>
                  </a:cubicBezTo>
                  <a:lnTo>
                    <a:pt x="196691" y="468154"/>
                  </a:lnTo>
                  <a:cubicBezTo>
                    <a:pt x="200501" y="468154"/>
                    <a:pt x="203359" y="465296"/>
                    <a:pt x="203359" y="461486"/>
                  </a:cubicBezTo>
                  <a:lnTo>
                    <a:pt x="203359" y="404336"/>
                  </a:lnTo>
                  <a:lnTo>
                    <a:pt x="228124" y="404336"/>
                  </a:lnTo>
                  <a:lnTo>
                    <a:pt x="228124" y="461486"/>
                  </a:lnTo>
                  <a:cubicBezTo>
                    <a:pt x="228124" y="465296"/>
                    <a:pt x="230981" y="468154"/>
                    <a:pt x="234791" y="468154"/>
                  </a:cubicBezTo>
                  <a:lnTo>
                    <a:pt x="239554" y="468154"/>
                  </a:lnTo>
                  <a:cubicBezTo>
                    <a:pt x="243364" y="468154"/>
                    <a:pt x="246221" y="465296"/>
                    <a:pt x="246221" y="461486"/>
                  </a:cubicBezTo>
                  <a:lnTo>
                    <a:pt x="246221" y="404336"/>
                  </a:lnTo>
                  <a:lnTo>
                    <a:pt x="270986" y="404336"/>
                  </a:lnTo>
                  <a:lnTo>
                    <a:pt x="270986" y="461486"/>
                  </a:lnTo>
                  <a:cubicBezTo>
                    <a:pt x="270986" y="465296"/>
                    <a:pt x="273844" y="468154"/>
                    <a:pt x="277654" y="468154"/>
                  </a:cubicBezTo>
                  <a:lnTo>
                    <a:pt x="283369" y="468154"/>
                  </a:lnTo>
                  <a:cubicBezTo>
                    <a:pt x="287179" y="468154"/>
                    <a:pt x="290036" y="465296"/>
                    <a:pt x="290036" y="461486"/>
                  </a:cubicBezTo>
                  <a:lnTo>
                    <a:pt x="290036" y="404336"/>
                  </a:lnTo>
                  <a:lnTo>
                    <a:pt x="314801" y="404336"/>
                  </a:lnTo>
                  <a:lnTo>
                    <a:pt x="314801" y="461486"/>
                  </a:lnTo>
                  <a:cubicBezTo>
                    <a:pt x="314801" y="465296"/>
                    <a:pt x="317659" y="468154"/>
                    <a:pt x="321469" y="468154"/>
                  </a:cubicBezTo>
                  <a:lnTo>
                    <a:pt x="326231" y="468154"/>
                  </a:lnTo>
                  <a:cubicBezTo>
                    <a:pt x="330041" y="468154"/>
                    <a:pt x="332899" y="465296"/>
                    <a:pt x="332899" y="461486"/>
                  </a:cubicBezTo>
                  <a:lnTo>
                    <a:pt x="332899" y="404336"/>
                  </a:lnTo>
                  <a:lnTo>
                    <a:pt x="391001" y="404336"/>
                  </a:lnTo>
                  <a:cubicBezTo>
                    <a:pt x="404336" y="404336"/>
                    <a:pt x="414814" y="393859"/>
                    <a:pt x="414814" y="380524"/>
                  </a:cubicBezTo>
                  <a:lnTo>
                    <a:pt x="414814" y="332899"/>
                  </a:lnTo>
                  <a:lnTo>
                    <a:pt x="461486" y="332899"/>
                  </a:lnTo>
                  <a:cubicBezTo>
                    <a:pt x="465296" y="332899"/>
                    <a:pt x="468154" y="330041"/>
                    <a:pt x="468154" y="326231"/>
                  </a:cubicBezTo>
                  <a:lnTo>
                    <a:pt x="468154" y="321469"/>
                  </a:lnTo>
                  <a:cubicBezTo>
                    <a:pt x="468154" y="317659"/>
                    <a:pt x="465296" y="314801"/>
                    <a:pt x="461486" y="314801"/>
                  </a:cubicBezTo>
                  <a:lnTo>
                    <a:pt x="414814" y="314801"/>
                  </a:lnTo>
                  <a:lnTo>
                    <a:pt x="414814" y="290036"/>
                  </a:lnTo>
                  <a:lnTo>
                    <a:pt x="461486" y="290036"/>
                  </a:lnTo>
                  <a:cubicBezTo>
                    <a:pt x="465296" y="290036"/>
                    <a:pt x="468154" y="287179"/>
                    <a:pt x="468154" y="283369"/>
                  </a:cubicBezTo>
                  <a:lnTo>
                    <a:pt x="468154" y="278606"/>
                  </a:lnTo>
                  <a:cubicBezTo>
                    <a:pt x="468154" y="274796"/>
                    <a:pt x="465296" y="271939"/>
                    <a:pt x="461486" y="271939"/>
                  </a:cubicBezTo>
                  <a:lnTo>
                    <a:pt x="414814" y="271939"/>
                  </a:lnTo>
                  <a:lnTo>
                    <a:pt x="414814" y="247174"/>
                  </a:lnTo>
                  <a:lnTo>
                    <a:pt x="461486" y="247174"/>
                  </a:lnTo>
                  <a:cubicBezTo>
                    <a:pt x="465296" y="247174"/>
                    <a:pt x="468154" y="244316"/>
                    <a:pt x="468154" y="240506"/>
                  </a:cubicBezTo>
                  <a:lnTo>
                    <a:pt x="468154" y="235744"/>
                  </a:lnTo>
                  <a:cubicBezTo>
                    <a:pt x="468154" y="231934"/>
                    <a:pt x="465296" y="229076"/>
                    <a:pt x="461486" y="229076"/>
                  </a:cubicBezTo>
                  <a:lnTo>
                    <a:pt x="414814" y="229076"/>
                  </a:lnTo>
                  <a:lnTo>
                    <a:pt x="414814" y="204311"/>
                  </a:lnTo>
                  <a:lnTo>
                    <a:pt x="461486" y="204311"/>
                  </a:lnTo>
                  <a:cubicBezTo>
                    <a:pt x="465296" y="204311"/>
                    <a:pt x="468154" y="201454"/>
                    <a:pt x="468154" y="197644"/>
                  </a:cubicBezTo>
                  <a:lnTo>
                    <a:pt x="468154" y="192881"/>
                  </a:lnTo>
                  <a:cubicBezTo>
                    <a:pt x="468154" y="189071"/>
                    <a:pt x="465296" y="186214"/>
                    <a:pt x="461486" y="186214"/>
                  </a:cubicBezTo>
                  <a:lnTo>
                    <a:pt x="414814" y="186214"/>
                  </a:lnTo>
                  <a:lnTo>
                    <a:pt x="414814" y="161449"/>
                  </a:lnTo>
                  <a:lnTo>
                    <a:pt x="462439" y="16144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02B5A90-BA2F-44D8-99F7-2F9F1A3A5385}"/>
                </a:ext>
              </a:extLst>
            </p:cNvPr>
            <p:cNvSpPr/>
            <p:nvPr/>
          </p:nvSpPr>
          <p:spPr>
            <a:xfrm>
              <a:off x="5873725" y="1986016"/>
              <a:ext cx="769220" cy="357691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DBC101C9-7B88-4105-B250-0C5AF6D5849F}"/>
              </a:ext>
            </a:extLst>
          </p:cNvPr>
          <p:cNvSpPr/>
          <p:nvPr/>
        </p:nvSpPr>
        <p:spPr>
          <a:xfrm flipH="1">
            <a:off x="2781785" y="2572824"/>
            <a:ext cx="2431874" cy="1428968"/>
          </a:xfrm>
          <a:custGeom>
            <a:avLst/>
            <a:gdLst>
              <a:gd name="connsiteX0" fmla="*/ 113380 w 3584566"/>
              <a:gd name="connsiteY0" fmla="*/ 1853015 h 2106290"/>
              <a:gd name="connsiteX1" fmla="*/ 75670 w 3584566"/>
              <a:gd name="connsiteY1" fmla="*/ 1879468 h 2106290"/>
              <a:gd name="connsiteX2" fmla="*/ 84394 w 3584566"/>
              <a:gd name="connsiteY2" fmla="*/ 1932093 h 2106290"/>
              <a:gd name="connsiteX3" fmla="*/ 142928 w 3584566"/>
              <a:gd name="connsiteY3" fmla="*/ 1929279 h 2106290"/>
              <a:gd name="connsiteX4" fmla="*/ 153059 w 3584566"/>
              <a:gd name="connsiteY4" fmla="*/ 1902544 h 2106290"/>
              <a:gd name="connsiteX5" fmla="*/ 147712 w 3584566"/>
              <a:gd name="connsiteY5" fmla="*/ 1879750 h 2106290"/>
              <a:gd name="connsiteX6" fmla="*/ 113380 w 3584566"/>
              <a:gd name="connsiteY6" fmla="*/ 1853015 h 2106290"/>
              <a:gd name="connsiteX7" fmla="*/ 443198 w 3584566"/>
              <a:gd name="connsiteY7" fmla="*/ 1805738 h 2106290"/>
              <a:gd name="connsiteX8" fmla="*/ 404926 w 3584566"/>
              <a:gd name="connsiteY8" fmla="*/ 1853578 h 2106290"/>
              <a:gd name="connsiteX9" fmla="*/ 445731 w 3584566"/>
              <a:gd name="connsiteY9" fmla="*/ 1900856 h 2106290"/>
              <a:gd name="connsiteX10" fmla="*/ 484848 w 3584566"/>
              <a:gd name="connsiteY10" fmla="*/ 1853860 h 2106290"/>
              <a:gd name="connsiteX11" fmla="*/ 443198 w 3584566"/>
              <a:gd name="connsiteY11" fmla="*/ 1805738 h 2106290"/>
              <a:gd name="connsiteX12" fmla="*/ 295174 w 3584566"/>
              <a:gd name="connsiteY12" fmla="*/ 1473386 h 2106290"/>
              <a:gd name="connsiteX13" fmla="*/ 289827 w 3584566"/>
              <a:gd name="connsiteY13" fmla="*/ 1497025 h 2106290"/>
              <a:gd name="connsiteX14" fmla="*/ 398172 w 3584566"/>
              <a:gd name="connsiteY14" fmla="*/ 1515036 h 2106290"/>
              <a:gd name="connsiteX15" fmla="*/ 1076383 w 3584566"/>
              <a:gd name="connsiteY15" fmla="*/ 1624225 h 2106290"/>
              <a:gd name="connsiteX16" fmla="*/ 1270559 w 3584566"/>
              <a:gd name="connsiteY16" fmla="*/ 1655743 h 2106290"/>
              <a:gd name="connsiteX17" fmla="*/ 1289977 w 3584566"/>
              <a:gd name="connsiteY17" fmla="*/ 1644205 h 2106290"/>
              <a:gd name="connsiteX18" fmla="*/ 1291947 w 3584566"/>
              <a:gd name="connsiteY18" fmla="*/ 1632386 h 2106290"/>
              <a:gd name="connsiteX19" fmla="*/ 295174 w 3584566"/>
              <a:gd name="connsiteY19" fmla="*/ 1473386 h 2106290"/>
              <a:gd name="connsiteX20" fmla="*/ 3290487 w 3584566"/>
              <a:gd name="connsiteY20" fmla="*/ 1327435 h 2106290"/>
              <a:gd name="connsiteX21" fmla="*/ 3356339 w 3584566"/>
              <a:gd name="connsiteY21" fmla="*/ 1455760 h 2106290"/>
              <a:gd name="connsiteX22" fmla="*/ 3316659 w 3584566"/>
              <a:gd name="connsiteY22" fmla="*/ 1753216 h 2106290"/>
              <a:gd name="connsiteX23" fmla="*/ 3119387 w 3584566"/>
              <a:gd name="connsiteY23" fmla="*/ 1987072 h 2106290"/>
              <a:gd name="connsiteX24" fmla="*/ 2970518 w 3584566"/>
              <a:gd name="connsiteY24" fmla="*/ 2031817 h 2106290"/>
              <a:gd name="connsiteX25" fmla="*/ 2956729 w 3584566"/>
              <a:gd name="connsiteY25" fmla="*/ 2030973 h 2106290"/>
              <a:gd name="connsiteX26" fmla="*/ 3287392 w 3584566"/>
              <a:gd name="connsiteY26" fmla="*/ 1756030 h 2106290"/>
              <a:gd name="connsiteX27" fmla="*/ 3290487 w 3584566"/>
              <a:gd name="connsiteY27" fmla="*/ 1327435 h 2106290"/>
              <a:gd name="connsiteX28" fmla="*/ 122104 w 3584566"/>
              <a:gd name="connsiteY28" fmla="*/ 1319452 h 2106290"/>
              <a:gd name="connsiteX29" fmla="*/ 84957 w 3584566"/>
              <a:gd name="connsiteY29" fmla="*/ 1342528 h 2106290"/>
              <a:gd name="connsiteX30" fmla="*/ 79328 w 3584566"/>
              <a:gd name="connsiteY30" fmla="*/ 1361102 h 2106290"/>
              <a:gd name="connsiteX31" fmla="*/ 117882 w 3584566"/>
              <a:gd name="connsiteY31" fmla="*/ 1413445 h 2106290"/>
              <a:gd name="connsiteX32" fmla="*/ 158969 w 3584566"/>
              <a:gd name="connsiteY32" fmla="*/ 1367011 h 2106290"/>
              <a:gd name="connsiteX33" fmla="*/ 154466 w 3584566"/>
              <a:gd name="connsiteY33" fmla="*/ 1346749 h 2106290"/>
              <a:gd name="connsiteX34" fmla="*/ 122104 w 3584566"/>
              <a:gd name="connsiteY34" fmla="*/ 1319452 h 2106290"/>
              <a:gd name="connsiteX35" fmla="*/ 442073 w 3584566"/>
              <a:gd name="connsiteY35" fmla="*/ 1278365 h 2106290"/>
              <a:gd name="connsiteX36" fmla="*/ 404363 w 3584566"/>
              <a:gd name="connsiteY36" fmla="*/ 1310165 h 2106290"/>
              <a:gd name="connsiteX37" fmla="*/ 403800 w 3584566"/>
              <a:gd name="connsiteY37" fmla="*/ 1334930 h 2106290"/>
              <a:gd name="connsiteX38" fmla="*/ 444887 w 3584566"/>
              <a:gd name="connsiteY38" fmla="*/ 1371514 h 2106290"/>
              <a:gd name="connsiteX39" fmla="*/ 480908 w 3584566"/>
              <a:gd name="connsiteY39" fmla="*/ 1322548 h 2106290"/>
              <a:gd name="connsiteX40" fmla="*/ 477531 w 3584566"/>
              <a:gd name="connsiteY40" fmla="*/ 1307351 h 2106290"/>
              <a:gd name="connsiteX41" fmla="*/ 442073 w 3584566"/>
              <a:gd name="connsiteY41" fmla="*/ 1278365 h 2106290"/>
              <a:gd name="connsiteX42" fmla="*/ 3141751 w 3584566"/>
              <a:gd name="connsiteY42" fmla="*/ 1260393 h 2106290"/>
              <a:gd name="connsiteX43" fmla="*/ 3191148 w 3584566"/>
              <a:gd name="connsiteY43" fmla="*/ 1263554 h 2106290"/>
              <a:gd name="connsiteX44" fmla="*/ 3193962 w 3584566"/>
              <a:gd name="connsiteY44" fmla="*/ 1263836 h 2106290"/>
              <a:gd name="connsiteX45" fmla="*/ 3252497 w 3584566"/>
              <a:gd name="connsiteY45" fmla="*/ 1303234 h 2106290"/>
              <a:gd name="connsiteX46" fmla="*/ 3317222 w 3584566"/>
              <a:gd name="connsiteY46" fmla="*/ 1551161 h 2106290"/>
              <a:gd name="connsiteX47" fmla="*/ 3054099 w 3584566"/>
              <a:gd name="connsiteY47" fmla="*/ 1974691 h 2106290"/>
              <a:gd name="connsiteX48" fmla="*/ 2880184 w 3584566"/>
              <a:gd name="connsiteY48" fmla="*/ 2012119 h 2106290"/>
              <a:gd name="connsiteX49" fmla="*/ 2859922 w 3584566"/>
              <a:gd name="connsiteY49" fmla="*/ 2003958 h 2106290"/>
              <a:gd name="connsiteX50" fmla="*/ 2765930 w 3584566"/>
              <a:gd name="connsiteY50" fmla="*/ 1856778 h 2106290"/>
              <a:gd name="connsiteX51" fmla="*/ 2788161 w 3584566"/>
              <a:gd name="connsiteY51" fmla="*/ 1580709 h 2106290"/>
              <a:gd name="connsiteX52" fmla="*/ 3005695 w 3584566"/>
              <a:gd name="connsiteY52" fmla="*/ 1304359 h 2106290"/>
              <a:gd name="connsiteX53" fmla="*/ 3141751 w 3584566"/>
              <a:gd name="connsiteY53" fmla="*/ 1260393 h 2106290"/>
              <a:gd name="connsiteX54" fmla="*/ 3134302 w 3584566"/>
              <a:gd name="connsiteY54" fmla="*/ 1239915 h 2106290"/>
              <a:gd name="connsiteX55" fmla="*/ 2957011 w 3584566"/>
              <a:gd name="connsiteY55" fmla="*/ 1311676 h 2106290"/>
              <a:gd name="connsiteX56" fmla="*/ 2740602 w 3584566"/>
              <a:gd name="connsiteY56" fmla="*/ 1681174 h 2106290"/>
              <a:gd name="connsiteX57" fmla="*/ 2766492 w 3584566"/>
              <a:gd name="connsiteY57" fmla="*/ 1919251 h 2106290"/>
              <a:gd name="connsiteX58" fmla="*/ 2889471 w 3584566"/>
              <a:gd name="connsiteY58" fmla="*/ 2036883 h 2106290"/>
              <a:gd name="connsiteX59" fmla="*/ 3098562 w 3584566"/>
              <a:gd name="connsiteY59" fmla="*/ 2022531 h 2106290"/>
              <a:gd name="connsiteX60" fmla="*/ 3261220 w 3584566"/>
              <a:gd name="connsiteY60" fmla="*/ 1886889 h 2106290"/>
              <a:gd name="connsiteX61" fmla="*/ 3386450 w 3584566"/>
              <a:gd name="connsiteY61" fmla="*/ 1536245 h 2106290"/>
              <a:gd name="connsiteX62" fmla="*/ 3381666 w 3584566"/>
              <a:gd name="connsiteY62" fmla="*/ 1478274 h 2106290"/>
              <a:gd name="connsiteX63" fmla="*/ 3304558 w 3584566"/>
              <a:gd name="connsiteY63" fmla="*/ 1309987 h 2106290"/>
              <a:gd name="connsiteX64" fmla="*/ 3245180 w 3584566"/>
              <a:gd name="connsiteY64" fmla="*/ 1259051 h 2106290"/>
              <a:gd name="connsiteX65" fmla="*/ 3233923 w 3584566"/>
              <a:gd name="connsiteY65" fmla="*/ 1253423 h 2106290"/>
              <a:gd name="connsiteX66" fmla="*/ 3134302 w 3584566"/>
              <a:gd name="connsiteY66" fmla="*/ 1239915 h 2106290"/>
              <a:gd name="connsiteX67" fmla="*/ 485006 w 3584566"/>
              <a:gd name="connsiteY67" fmla="*/ 1232130 h 2106290"/>
              <a:gd name="connsiteX68" fmla="*/ 459520 w 3584566"/>
              <a:gd name="connsiteY68" fmla="*/ 1232776 h 2106290"/>
              <a:gd name="connsiteX69" fmla="*/ 126325 w 3584566"/>
              <a:gd name="connsiteY69" fmla="*/ 1275833 h 2106290"/>
              <a:gd name="connsiteX70" fmla="*/ 47528 w 3584566"/>
              <a:gd name="connsiteY70" fmla="*/ 1351252 h 2106290"/>
              <a:gd name="connsiteX71" fmla="*/ 46403 w 3584566"/>
              <a:gd name="connsiteY71" fmla="*/ 1365323 h 2106290"/>
              <a:gd name="connsiteX72" fmla="*/ 46403 w 3584566"/>
              <a:gd name="connsiteY72" fmla="*/ 1643642 h 2106290"/>
              <a:gd name="connsiteX73" fmla="*/ 44433 w 3584566"/>
              <a:gd name="connsiteY73" fmla="*/ 1643642 h 2106290"/>
              <a:gd name="connsiteX74" fmla="*/ 44714 w 3584566"/>
              <a:gd name="connsiteY74" fmla="*/ 1885660 h 2106290"/>
              <a:gd name="connsiteX75" fmla="*/ 48373 w 3584566"/>
              <a:gd name="connsiteY75" fmla="*/ 1940254 h 2106290"/>
              <a:gd name="connsiteX76" fmla="*/ 103249 w 3584566"/>
              <a:gd name="connsiteY76" fmla="*/ 1985281 h 2106290"/>
              <a:gd name="connsiteX77" fmla="*/ 117319 w 3584566"/>
              <a:gd name="connsiteY77" fmla="*/ 1984155 h 2106290"/>
              <a:gd name="connsiteX78" fmla="*/ 252399 w 3584566"/>
              <a:gd name="connsiteY78" fmla="*/ 1965863 h 2106290"/>
              <a:gd name="connsiteX79" fmla="*/ 464304 w 3584566"/>
              <a:gd name="connsiteY79" fmla="*/ 1937721 h 2106290"/>
              <a:gd name="connsiteX80" fmla="*/ 519743 w 3584566"/>
              <a:gd name="connsiteY80" fmla="*/ 1880875 h 2106290"/>
              <a:gd name="connsiteX81" fmla="*/ 523965 w 3584566"/>
              <a:gd name="connsiteY81" fmla="*/ 1755646 h 2106290"/>
              <a:gd name="connsiteX82" fmla="*/ 518336 w 3584566"/>
              <a:gd name="connsiteY82" fmla="*/ 1741856 h 2106290"/>
              <a:gd name="connsiteX83" fmla="*/ 508768 w 3584566"/>
              <a:gd name="connsiteY83" fmla="*/ 1736791 h 2106290"/>
              <a:gd name="connsiteX84" fmla="*/ 502577 w 3584566"/>
              <a:gd name="connsiteY84" fmla="*/ 1746922 h 2106290"/>
              <a:gd name="connsiteX85" fmla="*/ 502858 w 3584566"/>
              <a:gd name="connsiteY85" fmla="*/ 1796170 h 2106290"/>
              <a:gd name="connsiteX86" fmla="*/ 493009 w 3584566"/>
              <a:gd name="connsiteY86" fmla="*/ 1873840 h 2106290"/>
              <a:gd name="connsiteX87" fmla="*/ 444605 w 3584566"/>
              <a:gd name="connsiteY87" fmla="*/ 1916334 h 2106290"/>
              <a:gd name="connsiteX88" fmla="*/ 103530 w 3584566"/>
              <a:gd name="connsiteY88" fmla="*/ 1963612 h 2106290"/>
              <a:gd name="connsiteX89" fmla="*/ 59629 w 3584566"/>
              <a:gd name="connsiteY89" fmla="*/ 1934344 h 2106290"/>
              <a:gd name="connsiteX90" fmla="*/ 51750 w 3584566"/>
              <a:gd name="connsiteY90" fmla="*/ 1877498 h 2106290"/>
              <a:gd name="connsiteX91" fmla="*/ 51468 w 3584566"/>
              <a:gd name="connsiteY91" fmla="*/ 1390932 h 2106290"/>
              <a:gd name="connsiteX92" fmla="*/ 56534 w 3584566"/>
              <a:gd name="connsiteY92" fmla="*/ 1352096 h 2106290"/>
              <a:gd name="connsiteX93" fmla="*/ 114224 w 3584566"/>
              <a:gd name="connsiteY93" fmla="*/ 1298065 h 2106290"/>
              <a:gd name="connsiteX94" fmla="*/ 448827 w 3584566"/>
              <a:gd name="connsiteY94" fmla="*/ 1254445 h 2106290"/>
              <a:gd name="connsiteX95" fmla="*/ 494697 w 3584566"/>
              <a:gd name="connsiteY95" fmla="*/ 1286526 h 2106290"/>
              <a:gd name="connsiteX96" fmla="*/ 502014 w 3584566"/>
              <a:gd name="connsiteY96" fmla="*/ 1353503 h 2106290"/>
              <a:gd name="connsiteX97" fmla="*/ 510457 w 3584566"/>
              <a:gd name="connsiteY97" fmla="*/ 1394590 h 2106290"/>
              <a:gd name="connsiteX98" fmla="*/ 520025 w 3584566"/>
              <a:gd name="connsiteY98" fmla="*/ 1402470 h 2106290"/>
              <a:gd name="connsiteX99" fmla="*/ 527342 w 3584566"/>
              <a:gd name="connsiteY99" fmla="*/ 1391213 h 2106290"/>
              <a:gd name="connsiteX100" fmla="*/ 520306 w 3584566"/>
              <a:gd name="connsiteY100" fmla="*/ 1277521 h 2106290"/>
              <a:gd name="connsiteX101" fmla="*/ 485006 w 3584566"/>
              <a:gd name="connsiteY101" fmla="*/ 1232130 h 2106290"/>
              <a:gd name="connsiteX102" fmla="*/ 3149780 w 3584566"/>
              <a:gd name="connsiteY102" fmla="*/ 1193763 h 2106290"/>
              <a:gd name="connsiteX103" fmla="*/ 3390671 w 3584566"/>
              <a:gd name="connsiteY103" fmla="*/ 1342069 h 2106290"/>
              <a:gd name="connsiteX104" fmla="*/ 3422471 w 3584566"/>
              <a:gd name="connsiteY104" fmla="*/ 1589714 h 2106290"/>
              <a:gd name="connsiteX105" fmla="*/ 3238989 w 3584566"/>
              <a:gd name="connsiteY105" fmla="*/ 1970750 h 2106290"/>
              <a:gd name="connsiteX106" fmla="*/ 3034400 w 3584566"/>
              <a:gd name="connsiteY106" fmla="*/ 2096543 h 2106290"/>
              <a:gd name="connsiteX107" fmla="*/ 2731597 w 3584566"/>
              <a:gd name="connsiteY107" fmla="*/ 1943453 h 2106290"/>
              <a:gd name="connsiteX108" fmla="*/ 2701204 w 3584566"/>
              <a:gd name="connsiteY108" fmla="*/ 1750683 h 2106290"/>
              <a:gd name="connsiteX109" fmla="*/ 2980931 w 3584566"/>
              <a:gd name="connsiteY109" fmla="*/ 1253986 h 2106290"/>
              <a:gd name="connsiteX110" fmla="*/ 3149780 w 3584566"/>
              <a:gd name="connsiteY110" fmla="*/ 1193763 h 2106290"/>
              <a:gd name="connsiteX111" fmla="*/ 3066480 w 3584566"/>
              <a:gd name="connsiteY111" fmla="*/ 1149300 h 2106290"/>
              <a:gd name="connsiteX112" fmla="*/ 3188614 w 3584566"/>
              <a:gd name="connsiteY112" fmla="*/ 1167873 h 2106290"/>
              <a:gd name="connsiteX113" fmla="*/ 3197338 w 3584566"/>
              <a:gd name="connsiteY113" fmla="*/ 1171250 h 2106290"/>
              <a:gd name="connsiteX114" fmla="*/ 3110944 w 3584566"/>
              <a:gd name="connsiteY114" fmla="*/ 1178004 h 2106290"/>
              <a:gd name="connsiteX115" fmla="*/ 2914797 w 3584566"/>
              <a:gd name="connsiteY115" fmla="*/ 1276218 h 2106290"/>
              <a:gd name="connsiteX116" fmla="*/ 2686288 w 3584566"/>
              <a:gd name="connsiteY116" fmla="*/ 1698341 h 2106290"/>
              <a:gd name="connsiteX117" fmla="*/ 2708520 w 3584566"/>
              <a:gd name="connsiteY117" fmla="*/ 1944579 h 2106290"/>
              <a:gd name="connsiteX118" fmla="*/ 2773245 w 3584566"/>
              <a:gd name="connsiteY118" fmla="*/ 2047577 h 2106290"/>
              <a:gd name="connsiteX119" fmla="*/ 2780281 w 3584566"/>
              <a:gd name="connsiteY119" fmla="*/ 2057426 h 2106290"/>
              <a:gd name="connsiteX120" fmla="*/ 2711334 w 3584566"/>
              <a:gd name="connsiteY120" fmla="*/ 2001706 h 2106290"/>
              <a:gd name="connsiteX121" fmla="*/ 2618749 w 3584566"/>
              <a:gd name="connsiteY121" fmla="*/ 1733799 h 2106290"/>
              <a:gd name="connsiteX122" fmla="*/ 2696138 w 3584566"/>
              <a:gd name="connsiteY122" fmla="*/ 1438876 h 2106290"/>
              <a:gd name="connsiteX123" fmla="*/ 2948567 w 3584566"/>
              <a:gd name="connsiteY123" fmla="*/ 1185602 h 2106290"/>
              <a:gd name="connsiteX124" fmla="*/ 3066480 w 3584566"/>
              <a:gd name="connsiteY124" fmla="*/ 1149300 h 2106290"/>
              <a:gd name="connsiteX125" fmla="*/ 2988282 w 3584566"/>
              <a:gd name="connsiteY125" fmla="*/ 1088056 h 2106290"/>
              <a:gd name="connsiteX126" fmla="*/ 3025394 w 3584566"/>
              <a:gd name="connsiteY126" fmla="*/ 1092453 h 2106290"/>
              <a:gd name="connsiteX127" fmla="*/ 3150624 w 3584566"/>
              <a:gd name="connsiteY127" fmla="*/ 1133821 h 2106290"/>
              <a:gd name="connsiteX128" fmla="*/ 3144995 w 3584566"/>
              <a:gd name="connsiteY128" fmla="*/ 1134103 h 2106290"/>
              <a:gd name="connsiteX129" fmla="*/ 2937311 w 3584566"/>
              <a:gd name="connsiteY129" fmla="*/ 1168435 h 2106290"/>
              <a:gd name="connsiteX130" fmla="*/ 2759175 w 3584566"/>
              <a:gd name="connsiteY130" fmla="*/ 1313083 h 2106290"/>
              <a:gd name="connsiteX131" fmla="*/ 2598768 w 3584566"/>
              <a:gd name="connsiteY131" fmla="*/ 1715507 h 2106290"/>
              <a:gd name="connsiteX132" fmla="*/ 2664901 w 3584566"/>
              <a:gd name="connsiteY132" fmla="*/ 1976097 h 2106290"/>
              <a:gd name="connsiteX133" fmla="*/ 2707958 w 3584566"/>
              <a:gd name="connsiteY133" fmla="*/ 2031255 h 2106290"/>
              <a:gd name="connsiteX134" fmla="*/ 2494926 w 3584566"/>
              <a:gd name="connsiteY134" fmla="*/ 1660068 h 2106290"/>
              <a:gd name="connsiteX135" fmla="*/ 2534887 w 3584566"/>
              <a:gd name="connsiteY135" fmla="*/ 1486998 h 2106290"/>
              <a:gd name="connsiteX136" fmla="*/ 2733848 w 3584566"/>
              <a:gd name="connsiteY136" fmla="*/ 1196577 h 2106290"/>
              <a:gd name="connsiteX137" fmla="*/ 2951382 w 3584566"/>
              <a:gd name="connsiteY137" fmla="*/ 1088513 h 2106290"/>
              <a:gd name="connsiteX138" fmla="*/ 2988282 w 3584566"/>
              <a:gd name="connsiteY138" fmla="*/ 1088056 h 2106290"/>
              <a:gd name="connsiteX139" fmla="*/ 2711053 w 3584566"/>
              <a:gd name="connsiteY139" fmla="*/ 991707 h 2106290"/>
              <a:gd name="connsiteX140" fmla="*/ 2747637 w 3584566"/>
              <a:gd name="connsiteY140" fmla="*/ 999024 h 2106290"/>
              <a:gd name="connsiteX141" fmla="*/ 2898194 w 3584566"/>
              <a:gd name="connsiteY141" fmla="*/ 1064594 h 2106290"/>
              <a:gd name="connsiteX142" fmla="*/ 2912546 w 3584566"/>
              <a:gd name="connsiteY142" fmla="*/ 1071910 h 2106290"/>
              <a:gd name="connsiteX143" fmla="*/ 2902416 w 3584566"/>
              <a:gd name="connsiteY143" fmla="*/ 1075569 h 2106290"/>
              <a:gd name="connsiteX144" fmla="*/ 2702892 w 3584566"/>
              <a:gd name="connsiteY144" fmla="*/ 1196296 h 2106290"/>
              <a:gd name="connsiteX145" fmla="*/ 2508153 w 3584566"/>
              <a:gd name="connsiteY145" fmla="*/ 1497692 h 2106290"/>
              <a:gd name="connsiteX146" fmla="*/ 2484233 w 3584566"/>
              <a:gd name="connsiteY146" fmla="*/ 1786142 h 2106290"/>
              <a:gd name="connsiteX147" fmla="*/ 2507308 w 3584566"/>
              <a:gd name="connsiteY147" fmla="*/ 1860999 h 2106290"/>
              <a:gd name="connsiteX148" fmla="*/ 2343525 w 3584566"/>
              <a:gd name="connsiteY148" fmla="*/ 1767006 h 2106290"/>
              <a:gd name="connsiteX149" fmla="*/ 2288086 w 3584566"/>
              <a:gd name="connsiteY149" fmla="*/ 1697497 h 2106290"/>
              <a:gd name="connsiteX150" fmla="*/ 2251783 w 3584566"/>
              <a:gd name="connsiteY150" fmla="*/ 1486435 h 2106290"/>
              <a:gd name="connsiteX151" fmla="*/ 2424854 w 3584566"/>
              <a:gd name="connsiteY151" fmla="*/ 1115530 h 2106290"/>
              <a:gd name="connsiteX152" fmla="*/ 2711053 w 3584566"/>
              <a:gd name="connsiteY152" fmla="*/ 991707 h 2106290"/>
              <a:gd name="connsiteX153" fmla="*/ 3314689 w 3584566"/>
              <a:gd name="connsiteY153" fmla="*/ 935706 h 2106290"/>
              <a:gd name="connsiteX154" fmla="*/ 3372942 w 3584566"/>
              <a:gd name="connsiteY154" fmla="*/ 999024 h 2106290"/>
              <a:gd name="connsiteX155" fmla="*/ 3335796 w 3584566"/>
              <a:gd name="connsiteY155" fmla="*/ 1226407 h 2106290"/>
              <a:gd name="connsiteX156" fmla="*/ 3333544 w 3584566"/>
              <a:gd name="connsiteY156" fmla="*/ 1230629 h 2106290"/>
              <a:gd name="connsiteX157" fmla="*/ 3323132 w 3584566"/>
              <a:gd name="connsiteY157" fmla="*/ 1223875 h 2106290"/>
              <a:gd name="connsiteX158" fmla="*/ 3304840 w 3584566"/>
              <a:gd name="connsiteY158" fmla="*/ 1210930 h 2106290"/>
              <a:gd name="connsiteX159" fmla="*/ 3223792 w 3584566"/>
              <a:gd name="connsiteY159" fmla="*/ 1159149 h 2106290"/>
              <a:gd name="connsiteX160" fmla="*/ 3219290 w 3584566"/>
              <a:gd name="connsiteY160" fmla="*/ 1155772 h 2106290"/>
              <a:gd name="connsiteX161" fmla="*/ 3179610 w 3584566"/>
              <a:gd name="connsiteY161" fmla="*/ 1122847 h 2106290"/>
              <a:gd name="connsiteX162" fmla="*/ 2991343 w 3584566"/>
              <a:gd name="connsiteY162" fmla="*/ 1064594 h 2106290"/>
              <a:gd name="connsiteX163" fmla="*/ 2985715 w 3584566"/>
              <a:gd name="connsiteY163" fmla="*/ 1064312 h 2106290"/>
              <a:gd name="connsiteX164" fmla="*/ 2910577 w 3584566"/>
              <a:gd name="connsiteY164" fmla="*/ 1047146 h 2106290"/>
              <a:gd name="connsiteX165" fmla="*/ 2782252 w 3584566"/>
              <a:gd name="connsiteY165" fmla="*/ 989737 h 2106290"/>
              <a:gd name="connsiteX166" fmla="*/ 2661806 w 3584566"/>
              <a:gd name="connsiteY166" fmla="*/ 972571 h 2106290"/>
              <a:gd name="connsiteX167" fmla="*/ 2401215 w 3584566"/>
              <a:gd name="connsiteY167" fmla="*/ 1110746 h 2106290"/>
              <a:gd name="connsiteX168" fmla="*/ 2232366 w 3584566"/>
              <a:gd name="connsiteY168" fmla="*/ 1476867 h 2106290"/>
              <a:gd name="connsiteX169" fmla="*/ 2277393 w 3584566"/>
              <a:gd name="connsiteY169" fmla="*/ 1722261 h 2106290"/>
              <a:gd name="connsiteX170" fmla="*/ 2358159 w 3584566"/>
              <a:gd name="connsiteY170" fmla="*/ 1803027 h 2106290"/>
              <a:gd name="connsiteX171" fmla="*/ 2352249 w 3584566"/>
              <a:gd name="connsiteY171" fmla="*/ 1804153 h 2106290"/>
              <a:gd name="connsiteX172" fmla="*/ 2051416 w 3584566"/>
              <a:gd name="connsiteY172" fmla="*/ 1813158 h 2106290"/>
              <a:gd name="connsiteX173" fmla="*/ 2038752 w 3584566"/>
              <a:gd name="connsiteY173" fmla="*/ 1813158 h 2106290"/>
              <a:gd name="connsiteX174" fmla="*/ 1991475 w 3584566"/>
              <a:gd name="connsiteY174" fmla="*/ 1759971 h 2106290"/>
              <a:gd name="connsiteX175" fmla="*/ 2005827 w 3584566"/>
              <a:gd name="connsiteY175" fmla="*/ 1687084 h 2106290"/>
              <a:gd name="connsiteX176" fmla="*/ 2145972 w 3584566"/>
              <a:gd name="connsiteY176" fmla="*/ 1057277 h 2106290"/>
              <a:gd name="connsiteX177" fmla="*/ 2238557 w 3584566"/>
              <a:gd name="connsiteY177" fmla="*/ 980451 h 2106290"/>
              <a:gd name="connsiteX178" fmla="*/ 2658710 w 3584566"/>
              <a:gd name="connsiteY178" fmla="*/ 963003 h 2106290"/>
              <a:gd name="connsiteX179" fmla="*/ 3035244 w 3584566"/>
              <a:gd name="connsiteY179" fmla="*/ 947525 h 2106290"/>
              <a:gd name="connsiteX180" fmla="*/ 3226325 w 3584566"/>
              <a:gd name="connsiteY180" fmla="*/ 940208 h 2106290"/>
              <a:gd name="connsiteX181" fmla="*/ 3314689 w 3584566"/>
              <a:gd name="connsiteY181" fmla="*/ 935706 h 2106290"/>
              <a:gd name="connsiteX182" fmla="*/ 3414028 w 3584566"/>
              <a:gd name="connsiteY182" fmla="*/ 924449 h 2106290"/>
              <a:gd name="connsiteX183" fmla="*/ 3514775 w 3584566"/>
              <a:gd name="connsiteY183" fmla="*/ 928107 h 2106290"/>
              <a:gd name="connsiteX184" fmla="*/ 3584566 w 3584566"/>
              <a:gd name="connsiteY184" fmla="*/ 993396 h 2106290"/>
              <a:gd name="connsiteX185" fmla="*/ 3584566 w 3584566"/>
              <a:gd name="connsiteY185" fmla="*/ 1032794 h 2106290"/>
              <a:gd name="connsiteX186" fmla="*/ 3439074 w 3584566"/>
              <a:gd name="connsiteY186" fmla="*/ 1421428 h 2106290"/>
              <a:gd name="connsiteX187" fmla="*/ 3435416 w 3584566"/>
              <a:gd name="connsiteY187" fmla="*/ 1409327 h 2106290"/>
              <a:gd name="connsiteX188" fmla="*/ 3369565 w 3584566"/>
              <a:gd name="connsiteY188" fmla="*/ 1269464 h 2106290"/>
              <a:gd name="connsiteX189" fmla="*/ 3362811 w 3584566"/>
              <a:gd name="connsiteY189" fmla="*/ 1243574 h 2106290"/>
              <a:gd name="connsiteX190" fmla="*/ 3405304 w 3584566"/>
              <a:gd name="connsiteY190" fmla="*/ 934299 h 2106290"/>
              <a:gd name="connsiteX191" fmla="*/ 3414028 w 3584566"/>
              <a:gd name="connsiteY191" fmla="*/ 924449 h 2106290"/>
              <a:gd name="connsiteX192" fmla="*/ 592277 w 3584566"/>
              <a:gd name="connsiteY192" fmla="*/ 545945 h 2106290"/>
              <a:gd name="connsiteX193" fmla="*/ 604378 w 3584566"/>
              <a:gd name="connsiteY193" fmla="*/ 552980 h 2106290"/>
              <a:gd name="connsiteX194" fmla="*/ 736081 w 3584566"/>
              <a:gd name="connsiteY194" fmla="*/ 660762 h 2106290"/>
              <a:gd name="connsiteX195" fmla="*/ 762534 w 3584566"/>
              <a:gd name="connsiteY195" fmla="*/ 713387 h 2106290"/>
              <a:gd name="connsiteX196" fmla="*/ 773790 w 3584566"/>
              <a:gd name="connsiteY196" fmla="*/ 791339 h 2106290"/>
              <a:gd name="connsiteX197" fmla="*/ 787298 w 3584566"/>
              <a:gd name="connsiteY197" fmla="*/ 814134 h 2106290"/>
              <a:gd name="connsiteX198" fmla="*/ 1849359 w 3584566"/>
              <a:gd name="connsiteY198" fmla="*/ 1592247 h 2106290"/>
              <a:gd name="connsiteX199" fmla="*/ 1935754 w 3584566"/>
              <a:gd name="connsiteY199" fmla="*/ 1654721 h 2106290"/>
              <a:gd name="connsiteX200" fmla="*/ 1974308 w 3584566"/>
              <a:gd name="connsiteY200" fmla="*/ 1546095 h 2106290"/>
              <a:gd name="connsiteX201" fmla="*/ 1978810 w 3584566"/>
              <a:gd name="connsiteY201" fmla="*/ 1546939 h 2106290"/>
              <a:gd name="connsiteX202" fmla="*/ 1968117 w 3584566"/>
              <a:gd name="connsiteY202" fmla="*/ 1629112 h 2106290"/>
              <a:gd name="connsiteX203" fmla="*/ 1957423 w 3584566"/>
              <a:gd name="connsiteY203" fmla="*/ 1730985 h 2106290"/>
              <a:gd name="connsiteX204" fmla="*/ 1963051 w 3584566"/>
              <a:gd name="connsiteY204" fmla="*/ 1793177 h 2106290"/>
              <a:gd name="connsiteX205" fmla="*/ 1842324 w 3584566"/>
              <a:gd name="connsiteY205" fmla="*/ 1711567 h 2106290"/>
              <a:gd name="connsiteX206" fmla="*/ 1822625 w 3584566"/>
              <a:gd name="connsiteY206" fmla="*/ 1697496 h 2106290"/>
              <a:gd name="connsiteX207" fmla="*/ 1823188 w 3584566"/>
              <a:gd name="connsiteY207" fmla="*/ 1698903 h 2106290"/>
              <a:gd name="connsiteX208" fmla="*/ 1814535 w 3584566"/>
              <a:gd name="connsiteY208" fmla="*/ 1693067 h 2106290"/>
              <a:gd name="connsiteX209" fmla="*/ 1814535 w 3584566"/>
              <a:gd name="connsiteY209" fmla="*/ 1700207 h 2106290"/>
              <a:gd name="connsiteX210" fmla="*/ 1814535 w 3584566"/>
              <a:gd name="connsiteY210" fmla="*/ 1930968 h 2106290"/>
              <a:gd name="connsiteX211" fmla="*/ 1812847 w 3584566"/>
              <a:gd name="connsiteY211" fmla="*/ 1971773 h 2106290"/>
              <a:gd name="connsiteX212" fmla="*/ 1736583 w 3584566"/>
              <a:gd name="connsiteY212" fmla="*/ 2077866 h 2106290"/>
              <a:gd name="connsiteX213" fmla="*/ 1479933 w 3584566"/>
              <a:gd name="connsiteY213" fmla="*/ 2079836 h 2106290"/>
              <a:gd name="connsiteX214" fmla="*/ 1416614 w 3584566"/>
              <a:gd name="connsiteY214" fmla="*/ 2010608 h 2106290"/>
              <a:gd name="connsiteX215" fmla="*/ 1407645 w 3584566"/>
              <a:gd name="connsiteY215" fmla="*/ 1990988 h 2106290"/>
              <a:gd name="connsiteX216" fmla="*/ 1370743 w 3584566"/>
              <a:gd name="connsiteY216" fmla="*/ 1960516 h 2106290"/>
              <a:gd name="connsiteX217" fmla="*/ 1197954 w 3584566"/>
              <a:gd name="connsiteY217" fmla="*/ 1882001 h 2106290"/>
              <a:gd name="connsiteX218" fmla="*/ 685778 w 3584566"/>
              <a:gd name="connsiteY218" fmla="*/ 1751706 h 2106290"/>
              <a:gd name="connsiteX219" fmla="*/ 556327 w 3584566"/>
              <a:gd name="connsiteY219" fmla="*/ 1735665 h 2106290"/>
              <a:gd name="connsiteX220" fmla="*/ 556327 w 3584566"/>
              <a:gd name="connsiteY220" fmla="*/ 1761274 h 2106290"/>
              <a:gd name="connsiteX221" fmla="*/ 546196 w 3584566"/>
              <a:gd name="connsiteY221" fmla="*/ 1936596 h 2106290"/>
              <a:gd name="connsiteX222" fmla="*/ 494135 w 3584566"/>
              <a:gd name="connsiteY222" fmla="*/ 1989502 h 2106290"/>
              <a:gd name="connsiteX223" fmla="*/ 258590 w 3584566"/>
              <a:gd name="connsiteY223" fmla="*/ 2021865 h 2106290"/>
              <a:gd name="connsiteX224" fmla="*/ 75951 w 3584566"/>
              <a:gd name="connsiteY224" fmla="*/ 2046066 h 2106290"/>
              <a:gd name="connsiteX225" fmla="*/ 57659 w 3584566"/>
              <a:gd name="connsiteY225" fmla="*/ 2047473 h 2106290"/>
              <a:gd name="connsiteX226" fmla="*/ 14321 w 3584566"/>
              <a:gd name="connsiteY226" fmla="*/ 2015392 h 2106290"/>
              <a:gd name="connsiteX227" fmla="*/ 3065 w 3584566"/>
              <a:gd name="connsiteY227" fmla="*/ 1946164 h 2106290"/>
              <a:gd name="connsiteX228" fmla="*/ 251 w 3584566"/>
              <a:gd name="connsiteY228" fmla="*/ 1875810 h 2106290"/>
              <a:gd name="connsiteX229" fmla="*/ 814 w 3584566"/>
              <a:gd name="connsiteY229" fmla="*/ 1407535 h 2106290"/>
              <a:gd name="connsiteX230" fmla="*/ 5598 w 3584566"/>
              <a:gd name="connsiteY230" fmla="*/ 1295250 h 2106290"/>
              <a:gd name="connsiteX231" fmla="*/ 71730 w 3584566"/>
              <a:gd name="connsiteY231" fmla="*/ 1226304 h 2106290"/>
              <a:gd name="connsiteX232" fmla="*/ 390855 w 3584566"/>
              <a:gd name="connsiteY232" fmla="*/ 1183810 h 2106290"/>
              <a:gd name="connsiteX233" fmla="*/ 487099 w 3584566"/>
              <a:gd name="connsiteY233" fmla="*/ 1171990 h 2106290"/>
              <a:gd name="connsiteX234" fmla="*/ 550980 w 3584566"/>
              <a:gd name="connsiteY234" fmla="*/ 1217580 h 2106290"/>
              <a:gd name="connsiteX235" fmla="*/ 557172 w 3584566"/>
              <a:gd name="connsiteY235" fmla="*/ 1287371 h 2106290"/>
              <a:gd name="connsiteX236" fmla="*/ 556327 w 3584566"/>
              <a:gd name="connsiteY236" fmla="*/ 1373202 h 2106290"/>
              <a:gd name="connsiteX237" fmla="*/ 592348 w 3584566"/>
              <a:gd name="connsiteY237" fmla="*/ 1419917 h 2106290"/>
              <a:gd name="connsiteX238" fmla="*/ 773298 w 3584566"/>
              <a:gd name="connsiteY238" fmla="*/ 1461004 h 2106290"/>
              <a:gd name="connsiteX239" fmla="*/ 1391005 w 3584566"/>
              <a:gd name="connsiteY239" fmla="*/ 1603963 h 2106290"/>
              <a:gd name="connsiteX240" fmla="*/ 1407609 w 3584566"/>
              <a:gd name="connsiteY240" fmla="*/ 1607284 h 2106290"/>
              <a:gd name="connsiteX241" fmla="*/ 1407609 w 3584566"/>
              <a:gd name="connsiteY241" fmla="*/ 1607059 h 2106290"/>
              <a:gd name="connsiteX242" fmla="*/ 1407609 w 3584566"/>
              <a:gd name="connsiteY242" fmla="*/ 1591862 h 2106290"/>
              <a:gd name="connsiteX243" fmla="*/ 1407504 w 3584566"/>
              <a:gd name="connsiteY243" fmla="*/ 1500402 h 2106290"/>
              <a:gd name="connsiteX244" fmla="*/ 1407598 w 3584566"/>
              <a:gd name="connsiteY244" fmla="*/ 1418604 h 2106290"/>
              <a:gd name="connsiteX245" fmla="*/ 1353787 w 3584566"/>
              <a:gd name="connsiteY245" fmla="*/ 1382311 h 2106290"/>
              <a:gd name="connsiteX246" fmla="*/ 796303 w 3584566"/>
              <a:gd name="connsiteY246" fmla="*/ 952309 h 2106290"/>
              <a:gd name="connsiteX247" fmla="*/ 634771 w 3584566"/>
              <a:gd name="connsiteY247" fmla="*/ 830456 h 2106290"/>
              <a:gd name="connsiteX248" fmla="*/ 575392 w 3584566"/>
              <a:gd name="connsiteY248" fmla="*/ 696502 h 2106290"/>
              <a:gd name="connsiteX249" fmla="*/ 589463 w 3584566"/>
              <a:gd name="connsiteY249" fmla="*/ 567895 h 2106290"/>
              <a:gd name="connsiteX250" fmla="*/ 592277 w 3584566"/>
              <a:gd name="connsiteY250" fmla="*/ 545945 h 2106290"/>
              <a:gd name="connsiteX251" fmla="*/ 1575261 w 3584566"/>
              <a:gd name="connsiteY251" fmla="*/ 0 h 2106290"/>
              <a:gd name="connsiteX252" fmla="*/ 1585392 w 3584566"/>
              <a:gd name="connsiteY252" fmla="*/ 2533 h 2106290"/>
              <a:gd name="connsiteX253" fmla="*/ 1887913 w 3584566"/>
              <a:gd name="connsiteY253" fmla="*/ 74294 h 2106290"/>
              <a:gd name="connsiteX254" fmla="*/ 2407124 w 3584566"/>
              <a:gd name="connsiteY254" fmla="*/ 334040 h 2106290"/>
              <a:gd name="connsiteX255" fmla="*/ 2738632 w 3584566"/>
              <a:gd name="connsiteY255" fmla="*/ 497542 h 2106290"/>
              <a:gd name="connsiteX256" fmla="*/ 3507458 w 3584566"/>
              <a:gd name="connsiteY256" fmla="*/ 879986 h 2106290"/>
              <a:gd name="connsiteX257" fmla="*/ 3521247 w 3584566"/>
              <a:gd name="connsiteY257" fmla="*/ 890398 h 2106290"/>
              <a:gd name="connsiteX258" fmla="*/ 3502111 w 3584566"/>
              <a:gd name="connsiteY258" fmla="*/ 891524 h 2106290"/>
              <a:gd name="connsiteX259" fmla="*/ 3254747 w 3584566"/>
              <a:gd name="connsiteY259" fmla="*/ 898559 h 2106290"/>
              <a:gd name="connsiteX260" fmla="*/ 2931682 w 3584566"/>
              <a:gd name="connsiteY260" fmla="*/ 910660 h 2106290"/>
              <a:gd name="connsiteX261" fmla="*/ 2599894 w 3584566"/>
              <a:gd name="connsiteY261" fmla="*/ 920509 h 2106290"/>
              <a:gd name="connsiteX262" fmla="*/ 2375043 w 3584566"/>
              <a:gd name="connsiteY262" fmla="*/ 928389 h 2106290"/>
              <a:gd name="connsiteX263" fmla="*/ 2283583 w 3584566"/>
              <a:gd name="connsiteY263" fmla="*/ 930640 h 2106290"/>
              <a:gd name="connsiteX264" fmla="*/ 2141468 w 3584566"/>
              <a:gd name="connsiteY264" fmla="*/ 1015346 h 2106290"/>
              <a:gd name="connsiteX265" fmla="*/ 2075617 w 3584566"/>
              <a:gd name="connsiteY265" fmla="*/ 1178004 h 2106290"/>
              <a:gd name="connsiteX266" fmla="*/ 1957704 w 3584566"/>
              <a:gd name="connsiteY266" fmla="*/ 1519361 h 2106290"/>
              <a:gd name="connsiteX267" fmla="*/ 1921402 w 3584566"/>
              <a:gd name="connsiteY267" fmla="*/ 1613635 h 2106290"/>
              <a:gd name="connsiteX268" fmla="*/ 1909301 w 3584566"/>
              <a:gd name="connsiteY268" fmla="*/ 1605193 h 2106290"/>
              <a:gd name="connsiteX269" fmla="*/ 1346470 w 3584566"/>
              <a:gd name="connsiteY269" fmla="*/ 1193201 h 2106290"/>
              <a:gd name="connsiteX270" fmla="*/ 808123 w 3584566"/>
              <a:gd name="connsiteY270" fmla="*/ 799782 h 2106290"/>
              <a:gd name="connsiteX271" fmla="*/ 796303 w 3584566"/>
              <a:gd name="connsiteY271" fmla="*/ 780646 h 2106290"/>
              <a:gd name="connsiteX272" fmla="*/ 784765 w 3584566"/>
              <a:gd name="connsiteY272" fmla="*/ 706915 h 2106290"/>
              <a:gd name="connsiteX273" fmla="*/ 745930 w 3584566"/>
              <a:gd name="connsiteY273" fmla="*/ 637687 h 2106290"/>
              <a:gd name="connsiteX274" fmla="*/ 603815 w 3584566"/>
              <a:gd name="connsiteY274" fmla="*/ 522870 h 2106290"/>
              <a:gd name="connsiteX275" fmla="*/ 595091 w 3584566"/>
              <a:gd name="connsiteY275" fmla="*/ 499512 h 2106290"/>
              <a:gd name="connsiteX276" fmla="*/ 652219 w 3584566"/>
              <a:gd name="connsiteY276" fmla="*/ 178699 h 2106290"/>
              <a:gd name="connsiteX277" fmla="*/ 685144 w 3584566"/>
              <a:gd name="connsiteY277" fmla="*/ 89771 h 2106290"/>
              <a:gd name="connsiteX278" fmla="*/ 792926 w 3584566"/>
              <a:gd name="connsiteY278" fmla="*/ 32081 h 2106290"/>
              <a:gd name="connsiteX279" fmla="*/ 950237 w 3584566"/>
              <a:gd name="connsiteY279" fmla="*/ 25046 h 2106290"/>
              <a:gd name="connsiteX280" fmla="*/ 1245442 w 3584566"/>
              <a:gd name="connsiteY280" fmla="*/ 16322 h 2106290"/>
              <a:gd name="connsiteX281" fmla="*/ 1551622 w 3584566"/>
              <a:gd name="connsiteY281" fmla="*/ 2533 h 2106290"/>
              <a:gd name="connsiteX282" fmla="*/ 1563723 w 3584566"/>
              <a:gd name="connsiteY282" fmla="*/ 281 h 2106290"/>
              <a:gd name="connsiteX283" fmla="*/ 1575261 w 3584566"/>
              <a:gd name="connsiteY283" fmla="*/ 0 h 2106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</a:cxnLst>
            <a:rect l="l" t="t" r="r" b="b"/>
            <a:pathLst>
              <a:path w="3584566" h="2106290">
                <a:moveTo>
                  <a:pt x="113380" y="1853015"/>
                </a:moveTo>
                <a:cubicBezTo>
                  <a:pt x="96495" y="1852734"/>
                  <a:pt x="81861" y="1862583"/>
                  <a:pt x="75670" y="1879468"/>
                </a:cubicBezTo>
                <a:cubicBezTo>
                  <a:pt x="68635" y="1898323"/>
                  <a:pt x="71449" y="1916334"/>
                  <a:pt x="84394" y="1932093"/>
                </a:cubicBezTo>
                <a:cubicBezTo>
                  <a:pt x="100716" y="1951792"/>
                  <a:pt x="129139" y="1950948"/>
                  <a:pt x="142928" y="1929279"/>
                </a:cubicBezTo>
                <a:cubicBezTo>
                  <a:pt x="148275" y="1920836"/>
                  <a:pt x="150245" y="1910424"/>
                  <a:pt x="153059" y="1902544"/>
                </a:cubicBezTo>
                <a:cubicBezTo>
                  <a:pt x="150808" y="1893258"/>
                  <a:pt x="149964" y="1886222"/>
                  <a:pt x="147712" y="1879750"/>
                </a:cubicBezTo>
                <a:cubicBezTo>
                  <a:pt x="141521" y="1862865"/>
                  <a:pt x="128576" y="1853297"/>
                  <a:pt x="113380" y="1853015"/>
                </a:cubicBezTo>
                <a:close/>
                <a:moveTo>
                  <a:pt x="443198" y="1805738"/>
                </a:moveTo>
                <a:cubicBezTo>
                  <a:pt x="422655" y="1806019"/>
                  <a:pt x="404926" y="1828251"/>
                  <a:pt x="404926" y="1853578"/>
                </a:cubicBezTo>
                <a:cubicBezTo>
                  <a:pt x="404926" y="1878624"/>
                  <a:pt x="423781" y="1900575"/>
                  <a:pt x="445731" y="1900856"/>
                </a:cubicBezTo>
                <a:cubicBezTo>
                  <a:pt x="465993" y="1901137"/>
                  <a:pt x="484848" y="1878624"/>
                  <a:pt x="484848" y="1853860"/>
                </a:cubicBezTo>
                <a:cubicBezTo>
                  <a:pt x="484848" y="1828532"/>
                  <a:pt x="464867" y="1805456"/>
                  <a:pt x="443198" y="1805738"/>
                </a:cubicBezTo>
                <a:close/>
                <a:moveTo>
                  <a:pt x="295174" y="1473386"/>
                </a:moveTo>
                <a:cubicBezTo>
                  <a:pt x="293204" y="1481547"/>
                  <a:pt x="291797" y="1488301"/>
                  <a:pt x="289827" y="1497025"/>
                </a:cubicBezTo>
                <a:cubicBezTo>
                  <a:pt x="327255" y="1503216"/>
                  <a:pt x="362714" y="1509407"/>
                  <a:pt x="398172" y="1515036"/>
                </a:cubicBezTo>
                <a:cubicBezTo>
                  <a:pt x="624148" y="1551620"/>
                  <a:pt x="850406" y="1587922"/>
                  <a:pt x="1076383" y="1624225"/>
                </a:cubicBezTo>
                <a:cubicBezTo>
                  <a:pt x="1141108" y="1634637"/>
                  <a:pt x="1205834" y="1645050"/>
                  <a:pt x="1270559" y="1655743"/>
                </a:cubicBezTo>
                <a:cubicBezTo>
                  <a:pt x="1280972" y="1657432"/>
                  <a:pt x="1289414" y="1657995"/>
                  <a:pt x="1289977" y="1644205"/>
                </a:cubicBezTo>
                <a:cubicBezTo>
                  <a:pt x="1289977" y="1640828"/>
                  <a:pt x="1290821" y="1637170"/>
                  <a:pt x="1291947" y="1632386"/>
                </a:cubicBezTo>
                <a:cubicBezTo>
                  <a:pt x="959314" y="1579198"/>
                  <a:pt x="628088" y="1526574"/>
                  <a:pt x="295174" y="1473386"/>
                </a:cubicBezTo>
                <a:close/>
                <a:moveTo>
                  <a:pt x="3290487" y="1327435"/>
                </a:moveTo>
                <a:cubicBezTo>
                  <a:pt x="3325946" y="1363456"/>
                  <a:pt x="3346207" y="1407075"/>
                  <a:pt x="3356339" y="1455760"/>
                </a:cubicBezTo>
                <a:cubicBezTo>
                  <a:pt x="3377445" y="1559321"/>
                  <a:pt x="3358590" y="1657816"/>
                  <a:pt x="3316659" y="1753216"/>
                </a:cubicBezTo>
                <a:cubicBezTo>
                  <a:pt x="3274165" y="1850586"/>
                  <a:pt x="3210565" y="1930789"/>
                  <a:pt x="3119387" y="1987072"/>
                </a:cubicBezTo>
                <a:cubicBezTo>
                  <a:pt x="3074079" y="2014932"/>
                  <a:pt x="3025113" y="2032662"/>
                  <a:pt x="2970518" y="2031817"/>
                </a:cubicBezTo>
                <a:cubicBezTo>
                  <a:pt x="2967423" y="2031817"/>
                  <a:pt x="2964046" y="2031536"/>
                  <a:pt x="2956729" y="2030973"/>
                </a:cubicBezTo>
                <a:cubicBezTo>
                  <a:pt x="3115166" y="1992982"/>
                  <a:pt x="3221822" y="1897019"/>
                  <a:pt x="3287392" y="1756030"/>
                </a:cubicBezTo>
                <a:cubicBezTo>
                  <a:pt x="3353243" y="1615041"/>
                  <a:pt x="3355776" y="1470957"/>
                  <a:pt x="3290487" y="1327435"/>
                </a:cubicBezTo>
                <a:close/>
                <a:moveTo>
                  <a:pt x="122104" y="1319452"/>
                </a:moveTo>
                <a:cubicBezTo>
                  <a:pt x="104937" y="1318608"/>
                  <a:pt x="92836" y="1327894"/>
                  <a:pt x="84957" y="1342528"/>
                </a:cubicBezTo>
                <a:cubicBezTo>
                  <a:pt x="82143" y="1348156"/>
                  <a:pt x="80173" y="1354629"/>
                  <a:pt x="79328" y="1361102"/>
                </a:cubicBezTo>
                <a:cubicBezTo>
                  <a:pt x="76514" y="1385022"/>
                  <a:pt x="96213" y="1411756"/>
                  <a:pt x="117882" y="1413445"/>
                </a:cubicBezTo>
                <a:cubicBezTo>
                  <a:pt x="139270" y="1415133"/>
                  <a:pt x="157843" y="1393464"/>
                  <a:pt x="158969" y="1367011"/>
                </a:cubicBezTo>
                <a:cubicBezTo>
                  <a:pt x="157562" y="1360257"/>
                  <a:pt x="156999" y="1353222"/>
                  <a:pt x="154466" y="1346749"/>
                </a:cubicBezTo>
                <a:cubicBezTo>
                  <a:pt x="148838" y="1331834"/>
                  <a:pt x="138988" y="1320296"/>
                  <a:pt x="122104" y="1319452"/>
                </a:cubicBezTo>
                <a:close/>
                <a:moveTo>
                  <a:pt x="442073" y="1278365"/>
                </a:moveTo>
                <a:cubicBezTo>
                  <a:pt x="423499" y="1278647"/>
                  <a:pt x="408866" y="1290466"/>
                  <a:pt x="404363" y="1310165"/>
                </a:cubicBezTo>
                <a:cubicBezTo>
                  <a:pt x="402675" y="1318045"/>
                  <a:pt x="402393" y="1327050"/>
                  <a:pt x="403800" y="1334930"/>
                </a:cubicBezTo>
                <a:cubicBezTo>
                  <a:pt x="408021" y="1358006"/>
                  <a:pt x="426032" y="1373202"/>
                  <a:pt x="444887" y="1371514"/>
                </a:cubicBezTo>
                <a:cubicBezTo>
                  <a:pt x="465430" y="1369544"/>
                  <a:pt x="480627" y="1350689"/>
                  <a:pt x="480908" y="1322548"/>
                </a:cubicBezTo>
                <a:cubicBezTo>
                  <a:pt x="480627" y="1320015"/>
                  <a:pt x="479782" y="1313542"/>
                  <a:pt x="477531" y="1307351"/>
                </a:cubicBezTo>
                <a:cubicBezTo>
                  <a:pt x="471903" y="1289341"/>
                  <a:pt x="457551" y="1278084"/>
                  <a:pt x="442073" y="1278365"/>
                </a:cubicBezTo>
                <a:close/>
                <a:moveTo>
                  <a:pt x="3141751" y="1260393"/>
                </a:moveTo>
                <a:cubicBezTo>
                  <a:pt x="3157871" y="1259808"/>
                  <a:pt x="3174333" y="1260810"/>
                  <a:pt x="3191148" y="1263554"/>
                </a:cubicBezTo>
                <a:cubicBezTo>
                  <a:pt x="3191992" y="1263836"/>
                  <a:pt x="3193118" y="1263836"/>
                  <a:pt x="3193962" y="1263836"/>
                </a:cubicBezTo>
                <a:cubicBezTo>
                  <a:pt x="3219853" y="1267213"/>
                  <a:pt x="3238426" y="1279032"/>
                  <a:pt x="3252497" y="1303234"/>
                </a:cubicBezTo>
                <a:cubicBezTo>
                  <a:pt x="3293583" y="1373306"/>
                  <a:pt x="3314127" y="1448444"/>
                  <a:pt x="3317222" y="1551161"/>
                </a:cubicBezTo>
                <a:cubicBezTo>
                  <a:pt x="3311031" y="1726201"/>
                  <a:pt x="3228013" y="1877602"/>
                  <a:pt x="3054099" y="1974691"/>
                </a:cubicBezTo>
                <a:cubicBezTo>
                  <a:pt x="3000349" y="2004521"/>
                  <a:pt x="2941251" y="2014089"/>
                  <a:pt x="2880184" y="2012119"/>
                </a:cubicBezTo>
                <a:cubicBezTo>
                  <a:pt x="2873430" y="2011837"/>
                  <a:pt x="2865832" y="2008179"/>
                  <a:pt x="2859922" y="2003958"/>
                </a:cubicBezTo>
                <a:cubicBezTo>
                  <a:pt x="2808705" y="1967937"/>
                  <a:pt x="2780563" y="1916156"/>
                  <a:pt x="2765930" y="1856778"/>
                </a:cubicBezTo>
                <a:cubicBezTo>
                  <a:pt x="2742853" y="1762503"/>
                  <a:pt x="2755236" y="1670481"/>
                  <a:pt x="2788161" y="1580709"/>
                </a:cubicBezTo>
                <a:cubicBezTo>
                  <a:pt x="2830374" y="1465047"/>
                  <a:pt x="2899602" y="1369648"/>
                  <a:pt x="3005695" y="1304359"/>
                </a:cubicBezTo>
                <a:cubicBezTo>
                  <a:pt x="3048119" y="1278188"/>
                  <a:pt x="3093392" y="1262147"/>
                  <a:pt x="3141751" y="1260393"/>
                </a:cubicBezTo>
                <a:close/>
                <a:moveTo>
                  <a:pt x="3134302" y="1239915"/>
                </a:moveTo>
                <a:cubicBezTo>
                  <a:pt x="3067888" y="1245543"/>
                  <a:pt x="3008791" y="1271433"/>
                  <a:pt x="2957011" y="1311676"/>
                </a:cubicBezTo>
                <a:cubicBezTo>
                  <a:pt x="2836002" y="1405950"/>
                  <a:pt x="2766492" y="1531461"/>
                  <a:pt x="2740602" y="1681174"/>
                </a:cubicBezTo>
                <a:cubicBezTo>
                  <a:pt x="2726531" y="1762784"/>
                  <a:pt x="2730190" y="1843551"/>
                  <a:pt x="2766492" y="1919251"/>
                </a:cubicBezTo>
                <a:cubicBezTo>
                  <a:pt x="2792383" y="1972720"/>
                  <a:pt x="2825308" y="2018591"/>
                  <a:pt x="2889471" y="2036883"/>
                </a:cubicBezTo>
                <a:cubicBezTo>
                  <a:pt x="2962639" y="2057708"/>
                  <a:pt x="3031023" y="2054331"/>
                  <a:pt x="3098562" y="2022531"/>
                </a:cubicBezTo>
                <a:cubicBezTo>
                  <a:pt x="3164413" y="1991575"/>
                  <a:pt x="3216757" y="1943734"/>
                  <a:pt x="3261220" y="1886889"/>
                </a:cubicBezTo>
                <a:cubicBezTo>
                  <a:pt x="3340298" y="1784735"/>
                  <a:pt x="3382229" y="1669355"/>
                  <a:pt x="3386450" y="1536245"/>
                </a:cubicBezTo>
                <a:cubicBezTo>
                  <a:pt x="3385043" y="1519360"/>
                  <a:pt x="3384480" y="1498535"/>
                  <a:pt x="3381666" y="1478274"/>
                </a:cubicBezTo>
                <a:cubicBezTo>
                  <a:pt x="3372661" y="1414674"/>
                  <a:pt x="3350711" y="1356421"/>
                  <a:pt x="3304558" y="1309987"/>
                </a:cubicBezTo>
                <a:cubicBezTo>
                  <a:pt x="3286266" y="1291414"/>
                  <a:pt x="3265160" y="1275655"/>
                  <a:pt x="3245180" y="1259051"/>
                </a:cubicBezTo>
                <a:cubicBezTo>
                  <a:pt x="3242084" y="1256518"/>
                  <a:pt x="3237863" y="1254830"/>
                  <a:pt x="3233923" y="1253423"/>
                </a:cubicBezTo>
                <a:cubicBezTo>
                  <a:pt x="3201842" y="1241885"/>
                  <a:pt x="3168635" y="1237101"/>
                  <a:pt x="3134302" y="1239915"/>
                </a:cubicBezTo>
                <a:close/>
                <a:moveTo>
                  <a:pt x="485006" y="1232130"/>
                </a:moveTo>
                <a:cubicBezTo>
                  <a:pt x="477812" y="1231228"/>
                  <a:pt x="469370" y="1231510"/>
                  <a:pt x="459520" y="1232776"/>
                </a:cubicBezTo>
                <a:cubicBezTo>
                  <a:pt x="348361" y="1247410"/>
                  <a:pt x="237484" y="1262043"/>
                  <a:pt x="126325" y="1275833"/>
                </a:cubicBezTo>
                <a:cubicBezTo>
                  <a:pt x="71730" y="1282587"/>
                  <a:pt x="55690" y="1296939"/>
                  <a:pt x="47528" y="1351252"/>
                </a:cubicBezTo>
                <a:cubicBezTo>
                  <a:pt x="46966" y="1356036"/>
                  <a:pt x="46403" y="1360539"/>
                  <a:pt x="46403" y="1365323"/>
                </a:cubicBezTo>
                <a:cubicBezTo>
                  <a:pt x="46403" y="1457908"/>
                  <a:pt x="46403" y="1550775"/>
                  <a:pt x="46403" y="1643642"/>
                </a:cubicBezTo>
                <a:cubicBezTo>
                  <a:pt x="45840" y="1643642"/>
                  <a:pt x="44996" y="1643642"/>
                  <a:pt x="44433" y="1643642"/>
                </a:cubicBezTo>
                <a:cubicBezTo>
                  <a:pt x="44433" y="1724409"/>
                  <a:pt x="44433" y="1804893"/>
                  <a:pt x="44714" y="1885660"/>
                </a:cubicBezTo>
                <a:cubicBezTo>
                  <a:pt x="44714" y="1903952"/>
                  <a:pt x="45559" y="1922244"/>
                  <a:pt x="48373" y="1940254"/>
                </a:cubicBezTo>
                <a:cubicBezTo>
                  <a:pt x="53720" y="1974024"/>
                  <a:pt x="68916" y="1985843"/>
                  <a:pt x="103249" y="1985281"/>
                </a:cubicBezTo>
                <a:cubicBezTo>
                  <a:pt x="108033" y="1984999"/>
                  <a:pt x="112817" y="1984718"/>
                  <a:pt x="117319" y="1984155"/>
                </a:cubicBezTo>
                <a:cubicBezTo>
                  <a:pt x="162346" y="1977964"/>
                  <a:pt x="207372" y="1971773"/>
                  <a:pt x="252399" y="1965863"/>
                </a:cubicBezTo>
                <a:cubicBezTo>
                  <a:pt x="323034" y="1956295"/>
                  <a:pt x="393951" y="1947852"/>
                  <a:pt x="464304" y="1937721"/>
                </a:cubicBezTo>
                <a:cubicBezTo>
                  <a:pt x="500044" y="1932656"/>
                  <a:pt x="516366" y="1916615"/>
                  <a:pt x="519743" y="1880875"/>
                </a:cubicBezTo>
                <a:cubicBezTo>
                  <a:pt x="523683" y="1839507"/>
                  <a:pt x="523965" y="1797577"/>
                  <a:pt x="523965" y="1755646"/>
                </a:cubicBezTo>
                <a:cubicBezTo>
                  <a:pt x="523965" y="1751143"/>
                  <a:pt x="521150" y="1745796"/>
                  <a:pt x="518336" y="1741856"/>
                </a:cubicBezTo>
                <a:cubicBezTo>
                  <a:pt x="516085" y="1739324"/>
                  <a:pt x="510457" y="1735947"/>
                  <a:pt x="508768" y="1736791"/>
                </a:cubicBezTo>
                <a:cubicBezTo>
                  <a:pt x="505673" y="1738479"/>
                  <a:pt x="502577" y="1743264"/>
                  <a:pt x="502577" y="1746922"/>
                </a:cubicBezTo>
                <a:cubicBezTo>
                  <a:pt x="502014" y="1763244"/>
                  <a:pt x="504265" y="1779848"/>
                  <a:pt x="502858" y="1796170"/>
                </a:cubicBezTo>
                <a:cubicBezTo>
                  <a:pt x="500607" y="1822060"/>
                  <a:pt x="498637" y="1848513"/>
                  <a:pt x="493009" y="1873840"/>
                </a:cubicBezTo>
                <a:cubicBezTo>
                  <a:pt x="487662" y="1898042"/>
                  <a:pt x="470496" y="1912675"/>
                  <a:pt x="444605" y="1916334"/>
                </a:cubicBezTo>
                <a:cubicBezTo>
                  <a:pt x="330914" y="1931812"/>
                  <a:pt x="217222" y="1948134"/>
                  <a:pt x="103530" y="1963612"/>
                </a:cubicBezTo>
                <a:cubicBezTo>
                  <a:pt x="79328" y="1966989"/>
                  <a:pt x="65539" y="1957983"/>
                  <a:pt x="59629" y="1934344"/>
                </a:cubicBezTo>
                <a:cubicBezTo>
                  <a:pt x="55127" y="1915771"/>
                  <a:pt x="51750" y="1896353"/>
                  <a:pt x="51750" y="1877498"/>
                </a:cubicBezTo>
                <a:cubicBezTo>
                  <a:pt x="51187" y="1715403"/>
                  <a:pt x="51187" y="1553027"/>
                  <a:pt x="51468" y="1390932"/>
                </a:cubicBezTo>
                <a:cubicBezTo>
                  <a:pt x="51468" y="1377986"/>
                  <a:pt x="54001" y="1364760"/>
                  <a:pt x="56534" y="1352096"/>
                </a:cubicBezTo>
                <a:cubicBezTo>
                  <a:pt x="63006" y="1320578"/>
                  <a:pt x="81017" y="1302286"/>
                  <a:pt x="114224" y="1298065"/>
                </a:cubicBezTo>
                <a:cubicBezTo>
                  <a:pt x="225946" y="1283994"/>
                  <a:pt x="337386" y="1268797"/>
                  <a:pt x="448827" y="1254445"/>
                </a:cubicBezTo>
                <a:cubicBezTo>
                  <a:pt x="475561" y="1251068"/>
                  <a:pt x="489350" y="1260073"/>
                  <a:pt x="494697" y="1286526"/>
                </a:cubicBezTo>
                <a:cubicBezTo>
                  <a:pt x="499200" y="1308477"/>
                  <a:pt x="499200" y="1331271"/>
                  <a:pt x="502014" y="1353503"/>
                </a:cubicBezTo>
                <a:cubicBezTo>
                  <a:pt x="503984" y="1367574"/>
                  <a:pt x="506798" y="1381082"/>
                  <a:pt x="510457" y="1394590"/>
                </a:cubicBezTo>
                <a:cubicBezTo>
                  <a:pt x="511301" y="1397967"/>
                  <a:pt x="516648" y="1399937"/>
                  <a:pt x="520025" y="1402470"/>
                </a:cubicBezTo>
                <a:cubicBezTo>
                  <a:pt x="522557" y="1398811"/>
                  <a:pt x="527623" y="1394871"/>
                  <a:pt x="527342" y="1391213"/>
                </a:cubicBezTo>
                <a:cubicBezTo>
                  <a:pt x="525653" y="1353222"/>
                  <a:pt x="524809" y="1315231"/>
                  <a:pt x="520306" y="1277521"/>
                </a:cubicBezTo>
                <a:cubicBezTo>
                  <a:pt x="516929" y="1248183"/>
                  <a:pt x="506587" y="1234834"/>
                  <a:pt x="485006" y="1232130"/>
                </a:cubicBezTo>
                <a:close/>
                <a:moveTo>
                  <a:pt x="3149780" y="1193763"/>
                </a:moveTo>
                <a:cubicBezTo>
                  <a:pt x="3255311" y="1186446"/>
                  <a:pt x="3344801" y="1241040"/>
                  <a:pt x="3390671" y="1342069"/>
                </a:cubicBezTo>
                <a:cubicBezTo>
                  <a:pt x="3426693" y="1421146"/>
                  <a:pt x="3434009" y="1504727"/>
                  <a:pt x="3422471" y="1589714"/>
                </a:cubicBezTo>
                <a:cubicBezTo>
                  <a:pt x="3402772" y="1736331"/>
                  <a:pt x="3341424" y="1863812"/>
                  <a:pt x="3238989" y="1970750"/>
                </a:cubicBezTo>
                <a:cubicBezTo>
                  <a:pt x="3181861" y="2030129"/>
                  <a:pt x="3115166" y="2075437"/>
                  <a:pt x="3034400" y="2096543"/>
                </a:cubicBezTo>
                <a:cubicBezTo>
                  <a:pt x="2900164" y="2131157"/>
                  <a:pt x="2783659" y="2072060"/>
                  <a:pt x="2731597" y="1943453"/>
                </a:cubicBezTo>
                <a:cubicBezTo>
                  <a:pt x="2710209" y="1889984"/>
                  <a:pt x="2701485" y="1834264"/>
                  <a:pt x="2701204" y="1750683"/>
                </a:cubicBezTo>
                <a:cubicBezTo>
                  <a:pt x="2714993" y="1560165"/>
                  <a:pt x="2799418" y="1380904"/>
                  <a:pt x="2980931" y="1253986"/>
                </a:cubicBezTo>
                <a:cubicBezTo>
                  <a:pt x="3031304" y="1218809"/>
                  <a:pt x="3087869" y="1197984"/>
                  <a:pt x="3149780" y="1193763"/>
                </a:cubicBezTo>
                <a:close/>
                <a:moveTo>
                  <a:pt x="3066480" y="1149300"/>
                </a:moveTo>
                <a:cubicBezTo>
                  <a:pt x="3106511" y="1145923"/>
                  <a:pt x="3147246" y="1151692"/>
                  <a:pt x="3188614" y="1167873"/>
                </a:cubicBezTo>
                <a:cubicBezTo>
                  <a:pt x="3191710" y="1168717"/>
                  <a:pt x="3194806" y="1170124"/>
                  <a:pt x="3197338" y="1171250"/>
                </a:cubicBezTo>
                <a:cubicBezTo>
                  <a:pt x="3168634" y="1173220"/>
                  <a:pt x="3139367" y="1173220"/>
                  <a:pt x="3110944" y="1178004"/>
                </a:cubicBezTo>
                <a:cubicBezTo>
                  <a:pt x="3035806" y="1190667"/>
                  <a:pt x="2971362" y="1226689"/>
                  <a:pt x="2914797" y="1276218"/>
                </a:cubicBezTo>
                <a:cubicBezTo>
                  <a:pt x="2786753" y="1388502"/>
                  <a:pt x="2711334" y="1530336"/>
                  <a:pt x="2686288" y="1698341"/>
                </a:cubicBezTo>
                <a:cubicBezTo>
                  <a:pt x="2673906" y="1781921"/>
                  <a:pt x="2677283" y="1864657"/>
                  <a:pt x="2708520" y="1944579"/>
                </a:cubicBezTo>
                <a:cubicBezTo>
                  <a:pt x="2723435" y="1982851"/>
                  <a:pt x="2744260" y="2017747"/>
                  <a:pt x="2773245" y="2047577"/>
                </a:cubicBezTo>
                <a:cubicBezTo>
                  <a:pt x="2776060" y="2050391"/>
                  <a:pt x="2778592" y="2053487"/>
                  <a:pt x="2780281" y="2057426"/>
                </a:cubicBezTo>
                <a:cubicBezTo>
                  <a:pt x="2753546" y="2043356"/>
                  <a:pt x="2730470" y="2024501"/>
                  <a:pt x="2711334" y="2001706"/>
                </a:cubicBezTo>
                <a:cubicBezTo>
                  <a:pt x="2646609" y="1924317"/>
                  <a:pt x="2613402" y="1835671"/>
                  <a:pt x="2618749" y="1733799"/>
                </a:cubicBezTo>
                <a:cubicBezTo>
                  <a:pt x="2624095" y="1629957"/>
                  <a:pt x="2644920" y="1530054"/>
                  <a:pt x="2696138" y="1438876"/>
                </a:cubicBezTo>
                <a:cubicBezTo>
                  <a:pt x="2756642" y="1331094"/>
                  <a:pt x="2838815" y="1243855"/>
                  <a:pt x="2948567" y="1185602"/>
                </a:cubicBezTo>
                <a:cubicBezTo>
                  <a:pt x="2987121" y="1165200"/>
                  <a:pt x="3026449" y="1152677"/>
                  <a:pt x="3066480" y="1149300"/>
                </a:cubicBezTo>
                <a:close/>
                <a:moveTo>
                  <a:pt x="2988282" y="1088056"/>
                </a:moveTo>
                <a:cubicBezTo>
                  <a:pt x="3000700" y="1088865"/>
                  <a:pt x="3013153" y="1090483"/>
                  <a:pt x="3025394" y="1092453"/>
                </a:cubicBezTo>
                <a:cubicBezTo>
                  <a:pt x="3069013" y="1099489"/>
                  <a:pt x="3110381" y="1113841"/>
                  <a:pt x="3150624" y="1133821"/>
                </a:cubicBezTo>
                <a:cubicBezTo>
                  <a:pt x="3148654" y="1133821"/>
                  <a:pt x="3146684" y="1134384"/>
                  <a:pt x="3144995" y="1134103"/>
                </a:cubicBezTo>
                <a:cubicBezTo>
                  <a:pt x="3071265" y="1117499"/>
                  <a:pt x="3002599" y="1134103"/>
                  <a:pt x="2937311" y="1168435"/>
                </a:cubicBezTo>
                <a:cubicBezTo>
                  <a:pt x="2868364" y="1204457"/>
                  <a:pt x="2810393" y="1254830"/>
                  <a:pt x="2759175" y="1313083"/>
                </a:cubicBezTo>
                <a:cubicBezTo>
                  <a:pt x="2657865" y="1428182"/>
                  <a:pt x="2610869" y="1564105"/>
                  <a:pt x="2598768" y="1715507"/>
                </a:cubicBezTo>
                <a:cubicBezTo>
                  <a:pt x="2591170" y="1810906"/>
                  <a:pt x="2614809" y="1896457"/>
                  <a:pt x="2664901" y="1976097"/>
                </a:cubicBezTo>
                <a:cubicBezTo>
                  <a:pt x="2677002" y="1994952"/>
                  <a:pt x="2693042" y="2012400"/>
                  <a:pt x="2707958" y="2031255"/>
                </a:cubicBezTo>
                <a:cubicBezTo>
                  <a:pt x="2561903" y="1949926"/>
                  <a:pt x="2484514" y="1829761"/>
                  <a:pt x="2494926" y="1660068"/>
                </a:cubicBezTo>
                <a:cubicBezTo>
                  <a:pt x="2498584" y="1600126"/>
                  <a:pt x="2510122" y="1541592"/>
                  <a:pt x="2534887" y="1486998"/>
                </a:cubicBezTo>
                <a:cubicBezTo>
                  <a:pt x="2583853" y="1378371"/>
                  <a:pt x="2646609" y="1279032"/>
                  <a:pt x="2733848" y="1196577"/>
                </a:cubicBezTo>
                <a:cubicBezTo>
                  <a:pt x="2795196" y="1138324"/>
                  <a:pt x="2865831" y="1097237"/>
                  <a:pt x="2951382" y="1088513"/>
                </a:cubicBezTo>
                <a:cubicBezTo>
                  <a:pt x="2963483" y="1087247"/>
                  <a:pt x="2975865" y="1087247"/>
                  <a:pt x="2988282" y="1088056"/>
                </a:cubicBezTo>
                <a:close/>
                <a:moveTo>
                  <a:pt x="2711053" y="991707"/>
                </a:moveTo>
                <a:cubicBezTo>
                  <a:pt x="2723436" y="991989"/>
                  <a:pt x="2736381" y="994240"/>
                  <a:pt x="2747637" y="999024"/>
                </a:cubicBezTo>
                <a:cubicBezTo>
                  <a:pt x="2798011" y="1020130"/>
                  <a:pt x="2848102" y="1042643"/>
                  <a:pt x="2898194" y="1064594"/>
                </a:cubicBezTo>
                <a:cubicBezTo>
                  <a:pt x="2902416" y="1066564"/>
                  <a:pt x="2906355" y="1068815"/>
                  <a:pt x="2912546" y="1071910"/>
                </a:cubicBezTo>
                <a:cubicBezTo>
                  <a:pt x="2907763" y="1073599"/>
                  <a:pt x="2905230" y="1074725"/>
                  <a:pt x="2902416" y="1075569"/>
                </a:cubicBezTo>
                <a:cubicBezTo>
                  <a:pt x="2823619" y="1095549"/>
                  <a:pt x="2758612" y="1138887"/>
                  <a:pt x="2702892" y="1196296"/>
                </a:cubicBezTo>
                <a:cubicBezTo>
                  <a:pt x="2617905" y="1283535"/>
                  <a:pt x="2552054" y="1384281"/>
                  <a:pt x="2508153" y="1497692"/>
                </a:cubicBezTo>
                <a:cubicBezTo>
                  <a:pt x="2472132" y="1590840"/>
                  <a:pt x="2460875" y="1687366"/>
                  <a:pt x="2484233" y="1786142"/>
                </a:cubicBezTo>
                <a:cubicBezTo>
                  <a:pt x="2490142" y="1810626"/>
                  <a:pt x="2499148" y="1834546"/>
                  <a:pt x="2507308" y="1860999"/>
                </a:cubicBezTo>
                <a:cubicBezTo>
                  <a:pt x="2451025" y="1829480"/>
                  <a:pt x="2394742" y="1801902"/>
                  <a:pt x="2343525" y="1767006"/>
                </a:cubicBezTo>
                <a:cubicBezTo>
                  <a:pt x="2319886" y="1751247"/>
                  <a:pt x="2303001" y="1723105"/>
                  <a:pt x="2288086" y="1697497"/>
                </a:cubicBezTo>
                <a:cubicBezTo>
                  <a:pt x="2250376" y="1632208"/>
                  <a:pt x="2243060" y="1560447"/>
                  <a:pt x="2251783" y="1486435"/>
                </a:cubicBezTo>
                <a:cubicBezTo>
                  <a:pt x="2268950" y="1344039"/>
                  <a:pt x="2329735" y="1221061"/>
                  <a:pt x="2424854" y="1115530"/>
                </a:cubicBezTo>
                <a:cubicBezTo>
                  <a:pt x="2500555" y="1031387"/>
                  <a:pt x="2596799" y="989456"/>
                  <a:pt x="2711053" y="991707"/>
                </a:cubicBezTo>
                <a:close/>
                <a:moveTo>
                  <a:pt x="3314689" y="935706"/>
                </a:moveTo>
                <a:cubicBezTo>
                  <a:pt x="3358027" y="934017"/>
                  <a:pt x="3379415" y="956249"/>
                  <a:pt x="3372942" y="999024"/>
                </a:cubicBezTo>
                <a:cubicBezTo>
                  <a:pt x="3361404" y="1075006"/>
                  <a:pt x="3348178" y="1150707"/>
                  <a:pt x="3335796" y="1226407"/>
                </a:cubicBezTo>
                <a:cubicBezTo>
                  <a:pt x="3335796" y="1227252"/>
                  <a:pt x="3334670" y="1228377"/>
                  <a:pt x="3333544" y="1230629"/>
                </a:cubicBezTo>
                <a:cubicBezTo>
                  <a:pt x="3329886" y="1228096"/>
                  <a:pt x="3326509" y="1226126"/>
                  <a:pt x="3323132" y="1223875"/>
                </a:cubicBezTo>
                <a:cubicBezTo>
                  <a:pt x="3316941" y="1219654"/>
                  <a:pt x="3311594" y="1213181"/>
                  <a:pt x="3304840" y="1210930"/>
                </a:cubicBezTo>
                <a:cubicBezTo>
                  <a:pt x="3273603" y="1199954"/>
                  <a:pt x="3253059" y="1172376"/>
                  <a:pt x="3223792" y="1159149"/>
                </a:cubicBezTo>
                <a:cubicBezTo>
                  <a:pt x="3222104" y="1158305"/>
                  <a:pt x="3219853" y="1157179"/>
                  <a:pt x="3219290" y="1155772"/>
                </a:cubicBezTo>
                <a:cubicBezTo>
                  <a:pt x="3213380" y="1135792"/>
                  <a:pt x="3194807" y="1131289"/>
                  <a:pt x="3179610" y="1122847"/>
                </a:cubicBezTo>
                <a:cubicBezTo>
                  <a:pt x="3120794" y="1091047"/>
                  <a:pt x="3056913" y="1074443"/>
                  <a:pt x="2991343" y="1064594"/>
                </a:cubicBezTo>
                <a:cubicBezTo>
                  <a:pt x="2989373" y="1064312"/>
                  <a:pt x="2987403" y="1063749"/>
                  <a:pt x="2985715" y="1064312"/>
                </a:cubicBezTo>
                <a:cubicBezTo>
                  <a:pt x="2957573" y="1071629"/>
                  <a:pt x="2934497" y="1058121"/>
                  <a:pt x="2910577" y="1047146"/>
                </a:cubicBezTo>
                <a:cubicBezTo>
                  <a:pt x="2868083" y="1027728"/>
                  <a:pt x="2823901" y="1011125"/>
                  <a:pt x="2782252" y="989737"/>
                </a:cubicBezTo>
                <a:cubicBezTo>
                  <a:pt x="2743416" y="969475"/>
                  <a:pt x="2703455" y="968350"/>
                  <a:pt x="2661806" y="972571"/>
                </a:cubicBezTo>
                <a:cubicBezTo>
                  <a:pt x="2556275" y="983265"/>
                  <a:pt x="2469318" y="1031105"/>
                  <a:pt x="2401215" y="1110746"/>
                </a:cubicBezTo>
                <a:cubicBezTo>
                  <a:pt x="2310881" y="1216558"/>
                  <a:pt x="2249814" y="1337004"/>
                  <a:pt x="2232366" y="1476867"/>
                </a:cubicBezTo>
                <a:cubicBezTo>
                  <a:pt x="2221672" y="1563262"/>
                  <a:pt x="2230678" y="1646560"/>
                  <a:pt x="2277393" y="1722261"/>
                </a:cubicBezTo>
                <a:cubicBezTo>
                  <a:pt x="2297655" y="1755187"/>
                  <a:pt x="2320731" y="1785861"/>
                  <a:pt x="2358159" y="1803027"/>
                </a:cubicBezTo>
                <a:cubicBezTo>
                  <a:pt x="2356189" y="1803309"/>
                  <a:pt x="2354219" y="1804153"/>
                  <a:pt x="2352249" y="1804153"/>
                </a:cubicBezTo>
                <a:cubicBezTo>
                  <a:pt x="2252065" y="1807249"/>
                  <a:pt x="2151600" y="1810063"/>
                  <a:pt x="2051416" y="1813158"/>
                </a:cubicBezTo>
                <a:cubicBezTo>
                  <a:pt x="2047195" y="1813158"/>
                  <a:pt x="2042974" y="1813440"/>
                  <a:pt x="2038752" y="1813158"/>
                </a:cubicBezTo>
                <a:cubicBezTo>
                  <a:pt x="2006953" y="1812033"/>
                  <a:pt x="1987816" y="1791771"/>
                  <a:pt x="1991475" y="1759971"/>
                </a:cubicBezTo>
                <a:cubicBezTo>
                  <a:pt x="1994289" y="1735488"/>
                  <a:pt x="2000480" y="1711286"/>
                  <a:pt x="2005827" y="1687084"/>
                </a:cubicBezTo>
                <a:cubicBezTo>
                  <a:pt x="2052542" y="1477149"/>
                  <a:pt x="2098975" y="1267213"/>
                  <a:pt x="2145972" y="1057277"/>
                </a:cubicBezTo>
                <a:cubicBezTo>
                  <a:pt x="2156666" y="1009718"/>
                  <a:pt x="2189873" y="982702"/>
                  <a:pt x="2238557" y="980451"/>
                </a:cubicBezTo>
                <a:cubicBezTo>
                  <a:pt x="2378702" y="974541"/>
                  <a:pt x="2518566" y="968631"/>
                  <a:pt x="2658710" y="963003"/>
                </a:cubicBezTo>
                <a:cubicBezTo>
                  <a:pt x="2784222" y="957656"/>
                  <a:pt x="2909733" y="952590"/>
                  <a:pt x="3035244" y="947525"/>
                </a:cubicBezTo>
                <a:cubicBezTo>
                  <a:pt x="3098844" y="944992"/>
                  <a:pt x="3162725" y="942741"/>
                  <a:pt x="3226325" y="940208"/>
                </a:cubicBezTo>
                <a:cubicBezTo>
                  <a:pt x="3255874" y="939083"/>
                  <a:pt x="3285141" y="936831"/>
                  <a:pt x="3314689" y="935706"/>
                </a:cubicBezTo>
                <a:close/>
                <a:moveTo>
                  <a:pt x="3414028" y="924449"/>
                </a:moveTo>
                <a:cubicBezTo>
                  <a:pt x="3447798" y="924730"/>
                  <a:pt x="3481568" y="923886"/>
                  <a:pt x="3514775" y="928107"/>
                </a:cubicBezTo>
                <a:cubicBezTo>
                  <a:pt x="3552203" y="932610"/>
                  <a:pt x="3576123" y="955686"/>
                  <a:pt x="3584566" y="993396"/>
                </a:cubicBezTo>
                <a:cubicBezTo>
                  <a:pt x="3584566" y="1006622"/>
                  <a:pt x="3584566" y="1019567"/>
                  <a:pt x="3584566" y="1032794"/>
                </a:cubicBezTo>
                <a:cubicBezTo>
                  <a:pt x="3547701" y="1166185"/>
                  <a:pt x="3486633" y="1290852"/>
                  <a:pt x="3439074" y="1421428"/>
                </a:cubicBezTo>
                <a:cubicBezTo>
                  <a:pt x="3437949" y="1417489"/>
                  <a:pt x="3436260" y="1413549"/>
                  <a:pt x="3435416" y="1409327"/>
                </a:cubicBezTo>
                <a:cubicBezTo>
                  <a:pt x="3423315" y="1358110"/>
                  <a:pt x="3403897" y="1310269"/>
                  <a:pt x="3369565" y="1269464"/>
                </a:cubicBezTo>
                <a:cubicBezTo>
                  <a:pt x="3362811" y="1261584"/>
                  <a:pt x="3361403" y="1253142"/>
                  <a:pt x="3362811" y="1243574"/>
                </a:cubicBezTo>
                <a:cubicBezTo>
                  <a:pt x="3376881" y="1140576"/>
                  <a:pt x="3390952" y="1037297"/>
                  <a:pt x="3405304" y="934299"/>
                </a:cubicBezTo>
                <a:cubicBezTo>
                  <a:pt x="3405867" y="930640"/>
                  <a:pt x="3410933" y="924449"/>
                  <a:pt x="3414028" y="924449"/>
                </a:cubicBezTo>
                <a:close/>
                <a:moveTo>
                  <a:pt x="592277" y="545945"/>
                </a:moveTo>
                <a:cubicBezTo>
                  <a:pt x="597061" y="548478"/>
                  <a:pt x="601001" y="550448"/>
                  <a:pt x="604378" y="552980"/>
                </a:cubicBezTo>
                <a:cubicBezTo>
                  <a:pt x="648279" y="588720"/>
                  <a:pt x="692461" y="624460"/>
                  <a:pt x="736081" y="660762"/>
                </a:cubicBezTo>
                <a:cubicBezTo>
                  <a:pt x="752121" y="673989"/>
                  <a:pt x="760001" y="692562"/>
                  <a:pt x="762534" y="713387"/>
                </a:cubicBezTo>
                <a:cubicBezTo>
                  <a:pt x="765629" y="739559"/>
                  <a:pt x="768725" y="765730"/>
                  <a:pt x="773790" y="791339"/>
                </a:cubicBezTo>
                <a:cubicBezTo>
                  <a:pt x="775197" y="799782"/>
                  <a:pt x="780544" y="809350"/>
                  <a:pt x="787298" y="814134"/>
                </a:cubicBezTo>
                <a:cubicBezTo>
                  <a:pt x="1141037" y="1073880"/>
                  <a:pt x="1495339" y="1333064"/>
                  <a:pt x="1849359" y="1592247"/>
                </a:cubicBezTo>
                <a:cubicBezTo>
                  <a:pt x="1877219" y="1612790"/>
                  <a:pt x="1905361" y="1632771"/>
                  <a:pt x="1935754" y="1654721"/>
                </a:cubicBezTo>
                <a:cubicBezTo>
                  <a:pt x="1948980" y="1617574"/>
                  <a:pt x="1961644" y="1581835"/>
                  <a:pt x="1974308" y="1546095"/>
                </a:cubicBezTo>
                <a:cubicBezTo>
                  <a:pt x="1975715" y="1546376"/>
                  <a:pt x="1977403" y="1546658"/>
                  <a:pt x="1978810" y="1546939"/>
                </a:cubicBezTo>
                <a:cubicBezTo>
                  <a:pt x="1975152" y="1574236"/>
                  <a:pt x="1971494" y="1601534"/>
                  <a:pt x="1968117" y="1629112"/>
                </a:cubicBezTo>
                <a:cubicBezTo>
                  <a:pt x="1963895" y="1662882"/>
                  <a:pt x="1958830" y="1696933"/>
                  <a:pt x="1957423" y="1730985"/>
                </a:cubicBezTo>
                <a:cubicBezTo>
                  <a:pt x="1956579" y="1750965"/>
                  <a:pt x="1960518" y="1771508"/>
                  <a:pt x="1963051" y="1793177"/>
                </a:cubicBezTo>
                <a:lnTo>
                  <a:pt x="1842324" y="1711567"/>
                </a:lnTo>
                <a:cubicBezTo>
                  <a:pt x="1835851" y="1707064"/>
                  <a:pt x="1829097" y="1702280"/>
                  <a:pt x="1822625" y="1697496"/>
                </a:cubicBezTo>
                <a:cubicBezTo>
                  <a:pt x="1822625" y="1697778"/>
                  <a:pt x="1822625" y="1698059"/>
                  <a:pt x="1823188" y="1698903"/>
                </a:cubicBezTo>
                <a:lnTo>
                  <a:pt x="1814535" y="1693067"/>
                </a:lnTo>
                <a:lnTo>
                  <a:pt x="1814535" y="1700207"/>
                </a:lnTo>
                <a:cubicBezTo>
                  <a:pt x="1814535" y="1777034"/>
                  <a:pt x="1814535" y="1854141"/>
                  <a:pt x="1814535" y="1930968"/>
                </a:cubicBezTo>
                <a:cubicBezTo>
                  <a:pt x="1814535" y="1944757"/>
                  <a:pt x="1813973" y="1958265"/>
                  <a:pt x="1812847" y="1971773"/>
                </a:cubicBezTo>
                <a:cubicBezTo>
                  <a:pt x="1808907" y="2022428"/>
                  <a:pt x="1782454" y="2057323"/>
                  <a:pt x="1736583" y="2077866"/>
                </a:cubicBezTo>
                <a:cubicBezTo>
                  <a:pt x="1651315" y="2115857"/>
                  <a:pt x="1565483" y="2115013"/>
                  <a:pt x="1479933" y="2079836"/>
                </a:cubicBezTo>
                <a:cubicBezTo>
                  <a:pt x="1448696" y="2066891"/>
                  <a:pt x="1426182" y="2044378"/>
                  <a:pt x="1416614" y="2010608"/>
                </a:cubicBezTo>
                <a:lnTo>
                  <a:pt x="1407645" y="1990988"/>
                </a:lnTo>
                <a:lnTo>
                  <a:pt x="1370743" y="1960516"/>
                </a:lnTo>
                <a:cubicBezTo>
                  <a:pt x="1313334" y="1933500"/>
                  <a:pt x="1256770" y="1905359"/>
                  <a:pt x="1197954" y="1882001"/>
                </a:cubicBezTo>
                <a:cubicBezTo>
                  <a:pt x="1032763" y="1816713"/>
                  <a:pt x="861100" y="1775345"/>
                  <a:pt x="685778" y="1751706"/>
                </a:cubicBezTo>
                <a:cubicBezTo>
                  <a:pt x="643566" y="1745796"/>
                  <a:pt x="601072" y="1741294"/>
                  <a:pt x="556327" y="1735665"/>
                </a:cubicBezTo>
                <a:cubicBezTo>
                  <a:pt x="556327" y="1745796"/>
                  <a:pt x="556609" y="1753394"/>
                  <a:pt x="556327" y="1761274"/>
                </a:cubicBezTo>
                <a:cubicBezTo>
                  <a:pt x="553232" y="1819808"/>
                  <a:pt x="551262" y="1878343"/>
                  <a:pt x="546196" y="1936596"/>
                </a:cubicBezTo>
                <a:cubicBezTo>
                  <a:pt x="543382" y="1970084"/>
                  <a:pt x="527904" y="1984436"/>
                  <a:pt x="494135" y="1989502"/>
                </a:cubicBezTo>
                <a:cubicBezTo>
                  <a:pt x="415620" y="2001040"/>
                  <a:pt x="337105" y="2011171"/>
                  <a:pt x="258590" y="2021865"/>
                </a:cubicBezTo>
                <a:cubicBezTo>
                  <a:pt x="197804" y="2030026"/>
                  <a:pt x="136737" y="2038187"/>
                  <a:pt x="75951" y="2046066"/>
                </a:cubicBezTo>
                <a:cubicBezTo>
                  <a:pt x="69760" y="2046910"/>
                  <a:pt x="63851" y="2047473"/>
                  <a:pt x="57659" y="2047473"/>
                </a:cubicBezTo>
                <a:cubicBezTo>
                  <a:pt x="33458" y="2047473"/>
                  <a:pt x="19950" y="2038750"/>
                  <a:pt x="14321" y="2015392"/>
                </a:cubicBezTo>
                <a:cubicBezTo>
                  <a:pt x="8975" y="1992597"/>
                  <a:pt x="5316" y="1969521"/>
                  <a:pt x="3065" y="1946164"/>
                </a:cubicBezTo>
                <a:cubicBezTo>
                  <a:pt x="814" y="1922806"/>
                  <a:pt x="251" y="1899167"/>
                  <a:pt x="251" y="1875810"/>
                </a:cubicBezTo>
                <a:cubicBezTo>
                  <a:pt x="-31" y="1719625"/>
                  <a:pt x="-312" y="1563439"/>
                  <a:pt x="814" y="1407535"/>
                </a:cubicBezTo>
                <a:cubicBezTo>
                  <a:pt x="1095" y="1370107"/>
                  <a:pt x="2221" y="1332679"/>
                  <a:pt x="5598" y="1295250"/>
                </a:cubicBezTo>
                <a:cubicBezTo>
                  <a:pt x="9256" y="1252194"/>
                  <a:pt x="28955" y="1232213"/>
                  <a:pt x="71730" y="1226304"/>
                </a:cubicBezTo>
                <a:cubicBezTo>
                  <a:pt x="177824" y="1211389"/>
                  <a:pt x="284480" y="1197881"/>
                  <a:pt x="390855" y="1183810"/>
                </a:cubicBezTo>
                <a:cubicBezTo>
                  <a:pt x="422936" y="1179589"/>
                  <a:pt x="455018" y="1175649"/>
                  <a:pt x="487099" y="1171990"/>
                </a:cubicBezTo>
                <a:cubicBezTo>
                  <a:pt x="518618" y="1168332"/>
                  <a:pt x="545352" y="1186343"/>
                  <a:pt x="550980" y="1217580"/>
                </a:cubicBezTo>
                <a:cubicBezTo>
                  <a:pt x="555202" y="1240374"/>
                  <a:pt x="556609" y="1264013"/>
                  <a:pt x="557172" y="1287371"/>
                </a:cubicBezTo>
                <a:cubicBezTo>
                  <a:pt x="557734" y="1316075"/>
                  <a:pt x="556609" y="1344498"/>
                  <a:pt x="556327" y="1373202"/>
                </a:cubicBezTo>
                <a:cubicBezTo>
                  <a:pt x="556046" y="1401625"/>
                  <a:pt x="564207" y="1413445"/>
                  <a:pt x="592348" y="1419917"/>
                </a:cubicBezTo>
                <a:cubicBezTo>
                  <a:pt x="652571" y="1433988"/>
                  <a:pt x="713076" y="1447215"/>
                  <a:pt x="773298" y="1461004"/>
                </a:cubicBezTo>
                <a:cubicBezTo>
                  <a:pt x="979294" y="1508563"/>
                  <a:pt x="1185009" y="1556404"/>
                  <a:pt x="1391005" y="1603963"/>
                </a:cubicBezTo>
                <a:lnTo>
                  <a:pt x="1407609" y="1607284"/>
                </a:lnTo>
                <a:lnTo>
                  <a:pt x="1407609" y="1607059"/>
                </a:lnTo>
                <a:cubicBezTo>
                  <a:pt x="1407609" y="1600868"/>
                  <a:pt x="1407609" y="1596365"/>
                  <a:pt x="1407609" y="1591862"/>
                </a:cubicBezTo>
                <a:cubicBezTo>
                  <a:pt x="1407609" y="1564424"/>
                  <a:pt x="1407539" y="1532413"/>
                  <a:pt x="1407504" y="1500402"/>
                </a:cubicBezTo>
                <a:lnTo>
                  <a:pt x="1407598" y="1418604"/>
                </a:lnTo>
                <a:lnTo>
                  <a:pt x="1353787" y="1382311"/>
                </a:lnTo>
                <a:cubicBezTo>
                  <a:pt x="1167772" y="1239071"/>
                  <a:pt x="982037" y="1095549"/>
                  <a:pt x="796303" y="952309"/>
                </a:cubicBezTo>
                <a:cubicBezTo>
                  <a:pt x="742834" y="911222"/>
                  <a:pt x="689928" y="869291"/>
                  <a:pt x="634771" y="830456"/>
                </a:cubicBezTo>
                <a:cubicBezTo>
                  <a:pt x="586930" y="796686"/>
                  <a:pt x="570327" y="751660"/>
                  <a:pt x="575392" y="696502"/>
                </a:cubicBezTo>
                <a:cubicBezTo>
                  <a:pt x="579332" y="653446"/>
                  <a:pt x="584679" y="610671"/>
                  <a:pt x="589463" y="567895"/>
                </a:cubicBezTo>
                <a:cubicBezTo>
                  <a:pt x="590307" y="561423"/>
                  <a:pt x="591152" y="554950"/>
                  <a:pt x="592277" y="545945"/>
                </a:cubicBezTo>
                <a:close/>
                <a:moveTo>
                  <a:pt x="1575261" y="0"/>
                </a:moveTo>
                <a:cubicBezTo>
                  <a:pt x="1578638" y="844"/>
                  <a:pt x="1582015" y="2814"/>
                  <a:pt x="1585392" y="2533"/>
                </a:cubicBezTo>
                <a:cubicBezTo>
                  <a:pt x="1693455" y="-3940"/>
                  <a:pt x="1792513" y="25890"/>
                  <a:pt x="1887913" y="74294"/>
                </a:cubicBezTo>
                <a:cubicBezTo>
                  <a:pt x="2060702" y="161532"/>
                  <a:pt x="2233773" y="247645"/>
                  <a:pt x="2407124" y="334040"/>
                </a:cubicBezTo>
                <a:cubicBezTo>
                  <a:pt x="2517439" y="388916"/>
                  <a:pt x="2628317" y="442666"/>
                  <a:pt x="2738632" y="497542"/>
                </a:cubicBezTo>
                <a:cubicBezTo>
                  <a:pt x="2995001" y="624742"/>
                  <a:pt x="3251370" y="752504"/>
                  <a:pt x="3507458" y="879986"/>
                </a:cubicBezTo>
                <a:cubicBezTo>
                  <a:pt x="3512242" y="882518"/>
                  <a:pt x="3517026" y="885332"/>
                  <a:pt x="3521247" y="890398"/>
                </a:cubicBezTo>
                <a:cubicBezTo>
                  <a:pt x="3514775" y="890679"/>
                  <a:pt x="3508584" y="891242"/>
                  <a:pt x="3502111" y="891524"/>
                </a:cubicBezTo>
                <a:cubicBezTo>
                  <a:pt x="3419657" y="893775"/>
                  <a:pt x="3337202" y="895745"/>
                  <a:pt x="3254747" y="898559"/>
                </a:cubicBezTo>
                <a:cubicBezTo>
                  <a:pt x="3146965" y="902217"/>
                  <a:pt x="3039464" y="907001"/>
                  <a:pt x="2931682" y="910660"/>
                </a:cubicBezTo>
                <a:cubicBezTo>
                  <a:pt x="2821086" y="914318"/>
                  <a:pt x="2710490" y="917132"/>
                  <a:pt x="2599894" y="920509"/>
                </a:cubicBezTo>
                <a:cubicBezTo>
                  <a:pt x="2525037" y="922761"/>
                  <a:pt x="2450181" y="925856"/>
                  <a:pt x="2375043" y="928389"/>
                </a:cubicBezTo>
                <a:cubicBezTo>
                  <a:pt x="2344650" y="929515"/>
                  <a:pt x="2314257" y="930077"/>
                  <a:pt x="2283583" y="930640"/>
                </a:cubicBezTo>
                <a:cubicBezTo>
                  <a:pt x="2219983" y="931766"/>
                  <a:pt x="2173268" y="959626"/>
                  <a:pt x="2141468" y="1015346"/>
                </a:cubicBezTo>
                <a:cubicBezTo>
                  <a:pt x="2112201" y="1066845"/>
                  <a:pt x="2095035" y="1122565"/>
                  <a:pt x="2075617" y="1178004"/>
                </a:cubicBezTo>
                <a:cubicBezTo>
                  <a:pt x="2035938" y="1291696"/>
                  <a:pt x="1997384" y="1405669"/>
                  <a:pt x="1957704" y="1519361"/>
                </a:cubicBezTo>
                <a:cubicBezTo>
                  <a:pt x="1946729" y="1550598"/>
                  <a:pt x="1934065" y="1581272"/>
                  <a:pt x="1921402" y="1613635"/>
                </a:cubicBezTo>
                <a:cubicBezTo>
                  <a:pt x="1917180" y="1610821"/>
                  <a:pt x="1913241" y="1608288"/>
                  <a:pt x="1909301" y="1605193"/>
                </a:cubicBezTo>
                <a:cubicBezTo>
                  <a:pt x="1721878" y="1467862"/>
                  <a:pt x="1534174" y="1330531"/>
                  <a:pt x="1346470" y="1193201"/>
                </a:cubicBezTo>
                <a:cubicBezTo>
                  <a:pt x="1166927" y="1062061"/>
                  <a:pt x="987384" y="931203"/>
                  <a:pt x="808123" y="799782"/>
                </a:cubicBezTo>
                <a:cubicBezTo>
                  <a:pt x="802494" y="795561"/>
                  <a:pt x="797710" y="787681"/>
                  <a:pt x="796303" y="780646"/>
                </a:cubicBezTo>
                <a:cubicBezTo>
                  <a:pt x="791519" y="756163"/>
                  <a:pt x="787861" y="731680"/>
                  <a:pt x="784765" y="706915"/>
                </a:cubicBezTo>
                <a:cubicBezTo>
                  <a:pt x="781107" y="678492"/>
                  <a:pt x="768162" y="655416"/>
                  <a:pt x="745930" y="637687"/>
                </a:cubicBezTo>
                <a:cubicBezTo>
                  <a:pt x="698652" y="599415"/>
                  <a:pt x="651374" y="560861"/>
                  <a:pt x="603815" y="522870"/>
                </a:cubicBezTo>
                <a:cubicBezTo>
                  <a:pt x="595654" y="516397"/>
                  <a:pt x="592840" y="510487"/>
                  <a:pt x="595091" y="499512"/>
                </a:cubicBezTo>
                <a:cubicBezTo>
                  <a:pt x="614509" y="392574"/>
                  <a:pt x="633082" y="285636"/>
                  <a:pt x="652219" y="178699"/>
                </a:cubicBezTo>
                <a:cubicBezTo>
                  <a:pt x="657847" y="147180"/>
                  <a:pt x="666289" y="116506"/>
                  <a:pt x="685144" y="89771"/>
                </a:cubicBezTo>
                <a:cubicBezTo>
                  <a:pt x="711316" y="52625"/>
                  <a:pt x="749307" y="35177"/>
                  <a:pt x="792926" y="32081"/>
                </a:cubicBezTo>
                <a:cubicBezTo>
                  <a:pt x="845270" y="28142"/>
                  <a:pt x="897894" y="26734"/>
                  <a:pt x="950237" y="25046"/>
                </a:cubicBezTo>
                <a:cubicBezTo>
                  <a:pt x="1048733" y="21950"/>
                  <a:pt x="1146947" y="19980"/>
                  <a:pt x="1245442" y="16322"/>
                </a:cubicBezTo>
                <a:cubicBezTo>
                  <a:pt x="1347596" y="12382"/>
                  <a:pt x="1449468" y="7317"/>
                  <a:pt x="1551622" y="2533"/>
                </a:cubicBezTo>
                <a:cubicBezTo>
                  <a:pt x="1555562" y="2251"/>
                  <a:pt x="1559783" y="1126"/>
                  <a:pt x="1563723" y="281"/>
                </a:cubicBezTo>
                <a:cubicBezTo>
                  <a:pt x="1567663" y="0"/>
                  <a:pt x="1571321" y="0"/>
                  <a:pt x="1575261" y="0"/>
                </a:cubicBezTo>
                <a:close/>
              </a:path>
            </a:pathLst>
          </a:custGeom>
          <a:solidFill>
            <a:schemeClr val="accent6"/>
          </a:solidFill>
          <a:ln w="28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83FBA35-1530-41D4-9F0E-E652FDBCB091}"/>
              </a:ext>
            </a:extLst>
          </p:cNvPr>
          <p:cNvGrpSpPr/>
          <p:nvPr/>
        </p:nvGrpSpPr>
        <p:grpSpPr>
          <a:xfrm>
            <a:off x="5476026" y="2660754"/>
            <a:ext cx="1093373" cy="2094391"/>
            <a:chOff x="4929203" y="1548735"/>
            <a:chExt cx="2319196" cy="4442491"/>
          </a:xfrm>
        </p:grpSpPr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53C8557-61FD-42B8-8DFC-C107BDEFA46B}"/>
                </a:ext>
              </a:extLst>
            </p:cNvPr>
            <p:cNvSpPr/>
            <p:nvPr/>
          </p:nvSpPr>
          <p:spPr>
            <a:xfrm>
              <a:off x="4929203" y="1552574"/>
              <a:ext cx="1157272" cy="4438652"/>
            </a:xfrm>
            <a:custGeom>
              <a:avLst/>
              <a:gdLst>
                <a:gd name="connsiteX0" fmla="*/ 501932 w 1157272"/>
                <a:gd name="connsiteY0" fmla="*/ 4181319 h 4438652"/>
                <a:gd name="connsiteX1" fmla="*/ 491678 w 1157272"/>
                <a:gd name="connsiteY1" fmla="*/ 4218918 h 4438652"/>
                <a:gd name="connsiteX2" fmla="*/ 529765 w 1157272"/>
                <a:gd name="connsiteY2" fmla="*/ 4279956 h 4438652"/>
                <a:gd name="connsiteX3" fmla="*/ 915523 w 1157272"/>
                <a:gd name="connsiteY3" fmla="*/ 4353202 h 4438652"/>
                <a:gd name="connsiteX4" fmla="*/ 925777 w 1157272"/>
                <a:gd name="connsiteY4" fmla="*/ 4327321 h 4438652"/>
                <a:gd name="connsiteX5" fmla="*/ 877924 w 1157272"/>
                <a:gd name="connsiteY5" fmla="*/ 4301930 h 4438652"/>
                <a:gd name="connsiteX6" fmla="*/ 558086 w 1157272"/>
                <a:gd name="connsiteY6" fmla="*/ 4204757 h 4438652"/>
                <a:gd name="connsiteX7" fmla="*/ 501932 w 1157272"/>
                <a:gd name="connsiteY7" fmla="*/ 4181319 h 4438652"/>
                <a:gd name="connsiteX8" fmla="*/ 322725 w 1157272"/>
                <a:gd name="connsiteY8" fmla="*/ 2274016 h 4438652"/>
                <a:gd name="connsiteX9" fmla="*/ 318331 w 1157272"/>
                <a:gd name="connsiteY9" fmla="*/ 2301849 h 4438652"/>
                <a:gd name="connsiteX10" fmla="*/ 332004 w 1157272"/>
                <a:gd name="connsiteY10" fmla="*/ 2664168 h 4438652"/>
                <a:gd name="connsiteX11" fmla="*/ 346164 w 1157272"/>
                <a:gd name="connsiteY11" fmla="*/ 2860954 h 4438652"/>
                <a:gd name="connsiteX12" fmla="*/ 387671 w 1157272"/>
                <a:gd name="connsiteY12" fmla="*/ 3158329 h 4438652"/>
                <a:gd name="connsiteX13" fmla="*/ 423805 w 1157272"/>
                <a:gd name="connsiteY13" fmla="*/ 3360485 h 4438652"/>
                <a:gd name="connsiteX14" fmla="*/ 431618 w 1157272"/>
                <a:gd name="connsiteY14" fmla="*/ 3398084 h 4438652"/>
                <a:gd name="connsiteX15" fmla="*/ 472635 w 1157272"/>
                <a:gd name="connsiteY15" fmla="*/ 2963009 h 4438652"/>
                <a:gd name="connsiteX16" fmla="*/ 484843 w 1157272"/>
                <a:gd name="connsiteY16" fmla="*/ 2676864 h 4438652"/>
                <a:gd name="connsiteX17" fmla="*/ 487285 w 1157272"/>
                <a:gd name="connsiteY17" fmla="*/ 2385836 h 4438652"/>
                <a:gd name="connsiteX18" fmla="*/ 465311 w 1157272"/>
                <a:gd name="connsiteY18" fmla="*/ 2349215 h 4438652"/>
                <a:gd name="connsiteX19" fmla="*/ 348118 w 1157272"/>
                <a:gd name="connsiteY19" fmla="*/ 2284759 h 4438652"/>
                <a:gd name="connsiteX20" fmla="*/ 322725 w 1157272"/>
                <a:gd name="connsiteY20" fmla="*/ 2274016 h 4438652"/>
                <a:gd name="connsiteX21" fmla="*/ 366185 w 1157272"/>
                <a:gd name="connsiteY21" fmla="*/ 1299856 h 4438652"/>
                <a:gd name="connsiteX22" fmla="*/ 326632 w 1157272"/>
                <a:gd name="connsiteY22" fmla="*/ 1629947 h 4438652"/>
                <a:gd name="connsiteX23" fmla="*/ 317843 w 1157272"/>
                <a:gd name="connsiteY23" fmla="*/ 2087485 h 4438652"/>
                <a:gd name="connsiteX24" fmla="*/ 327608 w 1157272"/>
                <a:gd name="connsiteY24" fmla="*/ 2117760 h 4438652"/>
                <a:gd name="connsiteX25" fmla="*/ 488260 w 1157272"/>
                <a:gd name="connsiteY25" fmla="*/ 2226162 h 4438652"/>
                <a:gd name="connsiteX26" fmla="*/ 366185 w 1157272"/>
                <a:gd name="connsiteY26" fmla="*/ 1299856 h 4438652"/>
                <a:gd name="connsiteX27" fmla="*/ 883030 w 1157272"/>
                <a:gd name="connsiteY27" fmla="*/ 0 h 4438652"/>
                <a:gd name="connsiteX28" fmla="*/ 1157272 w 1157272"/>
                <a:gd name="connsiteY28" fmla="*/ 0 h 4438652"/>
                <a:gd name="connsiteX29" fmla="*/ 1157272 w 1157272"/>
                <a:gd name="connsiteY29" fmla="*/ 1031538 h 4438652"/>
                <a:gd name="connsiteX30" fmla="*/ 981076 w 1157272"/>
                <a:gd name="connsiteY30" fmla="*/ 1039593 h 4438652"/>
                <a:gd name="connsiteX31" fmla="*/ 785145 w 1157272"/>
                <a:gd name="connsiteY31" fmla="*/ 1058636 h 4438652"/>
                <a:gd name="connsiteX32" fmla="*/ 478493 w 1157272"/>
                <a:gd name="connsiteY32" fmla="*/ 1144577 h 4438652"/>
                <a:gd name="connsiteX33" fmla="*/ 428197 w 1157272"/>
                <a:gd name="connsiteY33" fmla="*/ 1241749 h 4438652"/>
                <a:gd name="connsiteX34" fmla="*/ 580547 w 1157272"/>
                <a:gd name="connsiteY34" fmla="*/ 1632390 h 4438652"/>
                <a:gd name="connsiteX35" fmla="*/ 664048 w 1157272"/>
                <a:gd name="connsiteY35" fmla="*/ 1673896 h 4438652"/>
                <a:gd name="connsiteX36" fmla="*/ 1081544 w 1157272"/>
                <a:gd name="connsiteY36" fmla="*/ 1648993 h 4438652"/>
                <a:gd name="connsiteX37" fmla="*/ 1157272 w 1157272"/>
                <a:gd name="connsiteY37" fmla="*/ 1649199 h 4438652"/>
                <a:gd name="connsiteX38" fmla="*/ 1157272 w 1157272"/>
                <a:gd name="connsiteY38" fmla="*/ 3256840 h 4438652"/>
                <a:gd name="connsiteX39" fmla="*/ 1043946 w 1157272"/>
                <a:gd name="connsiteY39" fmla="*/ 3251104 h 4438652"/>
                <a:gd name="connsiteX40" fmla="*/ 615218 w 1157272"/>
                <a:gd name="connsiteY40" fmla="*/ 3161259 h 4438652"/>
                <a:gd name="connsiteX41" fmla="*/ 586897 w 1157272"/>
                <a:gd name="connsiteY41" fmla="*/ 3175418 h 4438652"/>
                <a:gd name="connsiteX42" fmla="*/ 561016 w 1157272"/>
                <a:gd name="connsiteY42" fmla="*/ 3274056 h 4438652"/>
                <a:gd name="connsiteX43" fmla="*/ 521464 w 1157272"/>
                <a:gd name="connsiteY43" fmla="*/ 3550922 h 4438652"/>
                <a:gd name="connsiteX44" fmla="*/ 592267 w 1157272"/>
                <a:gd name="connsiteY44" fmla="*/ 3686669 h 4438652"/>
                <a:gd name="connsiteX45" fmla="*/ 1037507 w 1157272"/>
                <a:gd name="connsiteY45" fmla="*/ 3812194 h 4438652"/>
                <a:gd name="connsiteX46" fmla="*/ 1157272 w 1157272"/>
                <a:gd name="connsiteY46" fmla="*/ 3818087 h 4438652"/>
                <a:gd name="connsiteX47" fmla="*/ 1157272 w 1157272"/>
                <a:gd name="connsiteY47" fmla="*/ 4438652 h 4438652"/>
                <a:gd name="connsiteX48" fmla="*/ 730193 w 1157272"/>
                <a:gd name="connsiteY48" fmla="*/ 4438652 h 4438652"/>
                <a:gd name="connsiteX49" fmla="*/ 269237 w 1157272"/>
                <a:gd name="connsiteY49" fmla="*/ 3977696 h 4438652"/>
                <a:gd name="connsiteX50" fmla="*/ 269237 w 1157272"/>
                <a:gd name="connsiteY50" fmla="*/ 1360894 h 4438652"/>
                <a:gd name="connsiteX51" fmla="*/ 101261 w 1157272"/>
                <a:gd name="connsiteY51" fmla="*/ 1458066 h 4438652"/>
                <a:gd name="connsiteX52" fmla="*/ 9949 w 1157272"/>
                <a:gd name="connsiteY52" fmla="*/ 1433650 h 4438652"/>
                <a:gd name="connsiteX53" fmla="*/ 8973 w 1157272"/>
                <a:gd name="connsiteY53" fmla="*/ 1432186 h 4438652"/>
                <a:gd name="connsiteX54" fmla="*/ 33388 w 1157272"/>
                <a:gd name="connsiteY54" fmla="*/ 1340874 h 4438652"/>
                <a:gd name="connsiteX55" fmla="*/ 269237 w 1157272"/>
                <a:gd name="connsiteY55" fmla="*/ 1205126 h 4438652"/>
                <a:gd name="connsiteX56" fmla="*/ 269237 w 1157272"/>
                <a:gd name="connsiteY56" fmla="*/ 613794 h 4438652"/>
                <a:gd name="connsiteX57" fmla="*/ 883030 w 1157272"/>
                <a:gd name="connsiteY57" fmla="*/ 0 h 4438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157272" h="4438652">
                  <a:moveTo>
                    <a:pt x="501932" y="4181319"/>
                  </a:moveTo>
                  <a:cubicBezTo>
                    <a:pt x="485818" y="4190108"/>
                    <a:pt x="493142" y="4206710"/>
                    <a:pt x="491678" y="4218918"/>
                  </a:cubicBezTo>
                  <a:cubicBezTo>
                    <a:pt x="491678" y="4254565"/>
                    <a:pt x="488260" y="4268725"/>
                    <a:pt x="529765" y="4279956"/>
                  </a:cubicBezTo>
                  <a:cubicBezTo>
                    <a:pt x="666001" y="4316091"/>
                    <a:pt x="775380" y="4339529"/>
                    <a:pt x="915523" y="4353202"/>
                  </a:cubicBezTo>
                  <a:cubicBezTo>
                    <a:pt x="935055" y="4355154"/>
                    <a:pt x="931637" y="4341970"/>
                    <a:pt x="925777" y="4327321"/>
                  </a:cubicBezTo>
                  <a:cubicBezTo>
                    <a:pt x="916011" y="4302417"/>
                    <a:pt x="898920" y="4302906"/>
                    <a:pt x="877924" y="4301930"/>
                  </a:cubicBezTo>
                  <a:cubicBezTo>
                    <a:pt x="744129" y="4283862"/>
                    <a:pt x="688950" y="4267261"/>
                    <a:pt x="558086" y="4204757"/>
                  </a:cubicBezTo>
                  <a:cubicBezTo>
                    <a:pt x="546368" y="4197433"/>
                    <a:pt x="517557" y="4173017"/>
                    <a:pt x="501932" y="4181319"/>
                  </a:cubicBezTo>
                  <a:close/>
                  <a:moveTo>
                    <a:pt x="322725" y="2274016"/>
                  </a:moveTo>
                  <a:cubicBezTo>
                    <a:pt x="313449" y="2279875"/>
                    <a:pt x="317843" y="2292571"/>
                    <a:pt x="318331" y="2301849"/>
                  </a:cubicBezTo>
                  <a:cubicBezTo>
                    <a:pt x="322725" y="2425877"/>
                    <a:pt x="326145" y="2540140"/>
                    <a:pt x="332004" y="2664168"/>
                  </a:cubicBezTo>
                  <a:cubicBezTo>
                    <a:pt x="334933" y="2730088"/>
                    <a:pt x="340305" y="2795521"/>
                    <a:pt x="346164" y="2860954"/>
                  </a:cubicBezTo>
                  <a:cubicBezTo>
                    <a:pt x="355442" y="2960079"/>
                    <a:pt x="376440" y="3059204"/>
                    <a:pt x="387671" y="3158329"/>
                  </a:cubicBezTo>
                  <a:cubicBezTo>
                    <a:pt x="396949" y="3240851"/>
                    <a:pt x="407203" y="3274056"/>
                    <a:pt x="423805" y="3360485"/>
                  </a:cubicBezTo>
                  <a:cubicBezTo>
                    <a:pt x="429176" y="3352672"/>
                    <a:pt x="431618" y="3400038"/>
                    <a:pt x="431618" y="3398084"/>
                  </a:cubicBezTo>
                  <a:cubicBezTo>
                    <a:pt x="452126" y="3253547"/>
                    <a:pt x="462381" y="3108033"/>
                    <a:pt x="472635" y="2963009"/>
                  </a:cubicBezTo>
                  <a:cubicBezTo>
                    <a:pt x="479471" y="2867790"/>
                    <a:pt x="480449" y="2772083"/>
                    <a:pt x="484843" y="2676864"/>
                  </a:cubicBezTo>
                  <a:cubicBezTo>
                    <a:pt x="490215" y="2576762"/>
                    <a:pt x="486307" y="2485939"/>
                    <a:pt x="487285" y="2385836"/>
                  </a:cubicBezTo>
                  <a:cubicBezTo>
                    <a:pt x="487285" y="2367770"/>
                    <a:pt x="480449" y="2357515"/>
                    <a:pt x="465311" y="2349215"/>
                  </a:cubicBezTo>
                  <a:cubicBezTo>
                    <a:pt x="429176" y="2328217"/>
                    <a:pt x="384253" y="2305756"/>
                    <a:pt x="348118" y="2284759"/>
                  </a:cubicBezTo>
                  <a:cubicBezTo>
                    <a:pt x="340305" y="2280364"/>
                    <a:pt x="332493" y="2268156"/>
                    <a:pt x="322725" y="2274016"/>
                  </a:cubicBezTo>
                  <a:close/>
                  <a:moveTo>
                    <a:pt x="366185" y="1299856"/>
                  </a:moveTo>
                  <a:cubicBezTo>
                    <a:pt x="344698" y="1415583"/>
                    <a:pt x="330051" y="1513243"/>
                    <a:pt x="326632" y="1629947"/>
                  </a:cubicBezTo>
                  <a:cubicBezTo>
                    <a:pt x="322237" y="1787179"/>
                    <a:pt x="313937" y="1929764"/>
                    <a:pt x="317843" y="2087485"/>
                  </a:cubicBezTo>
                  <a:cubicBezTo>
                    <a:pt x="318331" y="2098716"/>
                    <a:pt x="317355" y="2109946"/>
                    <a:pt x="327608" y="2117760"/>
                  </a:cubicBezTo>
                  <a:cubicBezTo>
                    <a:pt x="375463" y="2152429"/>
                    <a:pt x="433082" y="2186610"/>
                    <a:pt x="488260" y="2226162"/>
                  </a:cubicBezTo>
                  <a:cubicBezTo>
                    <a:pt x="480934" y="1895094"/>
                    <a:pt x="460427" y="1609927"/>
                    <a:pt x="366185" y="1299856"/>
                  </a:cubicBezTo>
                  <a:close/>
                  <a:moveTo>
                    <a:pt x="883030" y="0"/>
                  </a:moveTo>
                  <a:lnTo>
                    <a:pt x="1157272" y="0"/>
                  </a:lnTo>
                  <a:lnTo>
                    <a:pt x="1157272" y="1031538"/>
                  </a:lnTo>
                  <a:lnTo>
                    <a:pt x="981076" y="1039593"/>
                  </a:lnTo>
                  <a:cubicBezTo>
                    <a:pt x="916010" y="1043255"/>
                    <a:pt x="850333" y="1048626"/>
                    <a:pt x="785145" y="1058636"/>
                  </a:cubicBezTo>
                  <a:cubicBezTo>
                    <a:pt x="679672" y="1074750"/>
                    <a:pt x="575176" y="1096235"/>
                    <a:pt x="478493" y="1144577"/>
                  </a:cubicBezTo>
                  <a:cubicBezTo>
                    <a:pt x="436987" y="1165575"/>
                    <a:pt x="420873" y="1197314"/>
                    <a:pt x="428197" y="1241749"/>
                  </a:cubicBezTo>
                  <a:cubicBezTo>
                    <a:pt x="450171" y="1374567"/>
                    <a:pt x="501931" y="1523987"/>
                    <a:pt x="580547" y="1632390"/>
                  </a:cubicBezTo>
                  <a:cubicBezTo>
                    <a:pt x="601056" y="1660713"/>
                    <a:pt x="629378" y="1678291"/>
                    <a:pt x="664048" y="1673896"/>
                  </a:cubicBezTo>
                  <a:cubicBezTo>
                    <a:pt x="802724" y="1656317"/>
                    <a:pt x="942378" y="1655341"/>
                    <a:pt x="1081544" y="1648993"/>
                  </a:cubicBezTo>
                  <a:lnTo>
                    <a:pt x="1157272" y="1649199"/>
                  </a:lnTo>
                  <a:lnTo>
                    <a:pt x="1157272" y="3256840"/>
                  </a:lnTo>
                  <a:lnTo>
                    <a:pt x="1043946" y="3251104"/>
                  </a:lnTo>
                  <a:cubicBezTo>
                    <a:pt x="895991" y="3237432"/>
                    <a:pt x="751454" y="3224249"/>
                    <a:pt x="615218" y="3161259"/>
                  </a:cubicBezTo>
                  <a:cubicBezTo>
                    <a:pt x="599592" y="3153933"/>
                    <a:pt x="590803" y="3158329"/>
                    <a:pt x="586897" y="3175418"/>
                  </a:cubicBezTo>
                  <a:cubicBezTo>
                    <a:pt x="578595" y="3208623"/>
                    <a:pt x="567853" y="3240851"/>
                    <a:pt x="561016" y="3274056"/>
                  </a:cubicBezTo>
                  <a:cubicBezTo>
                    <a:pt x="541484" y="3365367"/>
                    <a:pt x="532207" y="3458144"/>
                    <a:pt x="521464" y="3550922"/>
                  </a:cubicBezTo>
                  <a:cubicBezTo>
                    <a:pt x="514139" y="3614401"/>
                    <a:pt x="535624" y="3659324"/>
                    <a:pt x="592267" y="3686669"/>
                  </a:cubicBezTo>
                  <a:cubicBezTo>
                    <a:pt x="731068" y="3754055"/>
                    <a:pt x="875635" y="3795622"/>
                    <a:pt x="1037507" y="3812194"/>
                  </a:cubicBezTo>
                  <a:lnTo>
                    <a:pt x="1157272" y="3818087"/>
                  </a:lnTo>
                  <a:lnTo>
                    <a:pt x="1157272" y="4438652"/>
                  </a:lnTo>
                  <a:lnTo>
                    <a:pt x="730193" y="4438652"/>
                  </a:lnTo>
                  <a:cubicBezTo>
                    <a:pt x="476764" y="4438652"/>
                    <a:pt x="269237" y="4231125"/>
                    <a:pt x="269237" y="3977696"/>
                  </a:cubicBezTo>
                  <a:lnTo>
                    <a:pt x="269237" y="1360894"/>
                  </a:lnTo>
                  <a:lnTo>
                    <a:pt x="101261" y="1458066"/>
                  </a:lnTo>
                  <a:cubicBezTo>
                    <a:pt x="69522" y="1476621"/>
                    <a:pt x="28505" y="1465390"/>
                    <a:pt x="9949" y="1433650"/>
                  </a:cubicBezTo>
                  <a:lnTo>
                    <a:pt x="8973" y="1432186"/>
                  </a:lnTo>
                  <a:cubicBezTo>
                    <a:pt x="-9583" y="1400446"/>
                    <a:pt x="1648" y="1359429"/>
                    <a:pt x="33388" y="1340874"/>
                  </a:cubicBezTo>
                  <a:lnTo>
                    <a:pt x="269237" y="1205126"/>
                  </a:lnTo>
                  <a:lnTo>
                    <a:pt x="269237" y="613794"/>
                  </a:lnTo>
                  <a:cubicBezTo>
                    <a:pt x="269237" y="276378"/>
                    <a:pt x="545614" y="0"/>
                    <a:pt x="883030" y="0"/>
                  </a:cubicBezTo>
                  <a:close/>
                </a:path>
              </a:pathLst>
            </a:custGeom>
            <a:solidFill>
              <a:schemeClr val="accent6"/>
            </a:solidFill>
            <a:ln w="753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1CFC4227-DDD6-4240-AA89-F32F096F33BE}"/>
                </a:ext>
              </a:extLst>
            </p:cNvPr>
            <p:cNvSpPr/>
            <p:nvPr/>
          </p:nvSpPr>
          <p:spPr>
            <a:xfrm>
              <a:off x="6090490" y="1548735"/>
              <a:ext cx="1157909" cy="4438652"/>
            </a:xfrm>
            <a:custGeom>
              <a:avLst/>
              <a:gdLst>
                <a:gd name="connsiteX0" fmla="*/ 698718 w 1157909"/>
                <a:gd name="connsiteY0" fmla="*/ 4181319 h 4438652"/>
                <a:gd name="connsiteX1" fmla="*/ 642563 w 1157909"/>
                <a:gd name="connsiteY1" fmla="*/ 4204757 h 4438652"/>
                <a:gd name="connsiteX2" fmla="*/ 322727 w 1157909"/>
                <a:gd name="connsiteY2" fmla="*/ 4301929 h 4438652"/>
                <a:gd name="connsiteX3" fmla="*/ 274872 w 1157909"/>
                <a:gd name="connsiteY3" fmla="*/ 4326833 h 4438652"/>
                <a:gd name="connsiteX4" fmla="*/ 285128 w 1157909"/>
                <a:gd name="connsiteY4" fmla="*/ 4352713 h 4438652"/>
                <a:gd name="connsiteX5" fmla="*/ 670885 w 1157909"/>
                <a:gd name="connsiteY5" fmla="*/ 4279468 h 4438652"/>
                <a:gd name="connsiteX6" fmla="*/ 708971 w 1157909"/>
                <a:gd name="connsiteY6" fmla="*/ 4218430 h 4438652"/>
                <a:gd name="connsiteX7" fmla="*/ 698718 w 1157909"/>
                <a:gd name="connsiteY7" fmla="*/ 4181319 h 4438652"/>
                <a:gd name="connsiteX8" fmla="*/ 871821 w 1157909"/>
                <a:gd name="connsiteY8" fmla="*/ 2275665 h 4438652"/>
                <a:gd name="connsiteX9" fmla="*/ 854974 w 1157909"/>
                <a:gd name="connsiteY9" fmla="*/ 2279388 h 4438652"/>
                <a:gd name="connsiteX10" fmla="*/ 720691 w 1157909"/>
                <a:gd name="connsiteY10" fmla="*/ 2354097 h 4438652"/>
                <a:gd name="connsiteX11" fmla="*/ 706042 w 1157909"/>
                <a:gd name="connsiteY11" fmla="*/ 2381443 h 4438652"/>
                <a:gd name="connsiteX12" fmla="*/ 708484 w 1157909"/>
                <a:gd name="connsiteY12" fmla="*/ 2565533 h 4438652"/>
                <a:gd name="connsiteX13" fmla="*/ 717761 w 1157909"/>
                <a:gd name="connsiteY13" fmla="*/ 2816030 h 4438652"/>
                <a:gd name="connsiteX14" fmla="*/ 731433 w 1157909"/>
                <a:gd name="connsiteY14" fmla="*/ 3056275 h 4438652"/>
                <a:gd name="connsiteX15" fmla="*/ 768546 w 1157909"/>
                <a:gd name="connsiteY15" fmla="*/ 3376599 h 4438652"/>
                <a:gd name="connsiteX16" fmla="*/ 778311 w 1157909"/>
                <a:gd name="connsiteY16" fmla="*/ 3379041 h 4438652"/>
                <a:gd name="connsiteX17" fmla="*/ 809563 w 1157909"/>
                <a:gd name="connsiteY17" fmla="*/ 3153934 h 4438652"/>
                <a:gd name="connsiteX18" fmla="*/ 847650 w 1157909"/>
                <a:gd name="connsiteY18" fmla="*/ 2872184 h 4438652"/>
                <a:gd name="connsiteX19" fmla="*/ 863276 w 1157909"/>
                <a:gd name="connsiteY19" fmla="*/ 2648543 h 4438652"/>
                <a:gd name="connsiteX20" fmla="*/ 875483 w 1157909"/>
                <a:gd name="connsiteY20" fmla="*/ 2292084 h 4438652"/>
                <a:gd name="connsiteX21" fmla="*/ 871821 w 1157909"/>
                <a:gd name="connsiteY21" fmla="*/ 2275665 h 4438652"/>
                <a:gd name="connsiteX22" fmla="*/ 828607 w 1157909"/>
                <a:gd name="connsiteY22" fmla="*/ 1298880 h 4438652"/>
                <a:gd name="connsiteX23" fmla="*/ 774404 w 1157909"/>
                <a:gd name="connsiteY23" fmla="*/ 1494200 h 4438652"/>
                <a:gd name="connsiteX24" fmla="*/ 732411 w 1157909"/>
                <a:gd name="connsiteY24" fmla="*/ 1796946 h 4438652"/>
                <a:gd name="connsiteX25" fmla="*/ 716786 w 1157909"/>
                <a:gd name="connsiteY25" fmla="*/ 1985430 h 4438652"/>
                <a:gd name="connsiteX26" fmla="*/ 706530 w 1157909"/>
                <a:gd name="connsiteY26" fmla="*/ 2202724 h 4438652"/>
                <a:gd name="connsiteX27" fmla="*/ 728993 w 1157909"/>
                <a:gd name="connsiteY27" fmla="*/ 2213467 h 4438652"/>
                <a:gd name="connsiteX28" fmla="*/ 853510 w 1157909"/>
                <a:gd name="connsiteY28" fmla="*/ 2129967 h 4438652"/>
                <a:gd name="connsiteX29" fmla="*/ 875484 w 1157909"/>
                <a:gd name="connsiteY29" fmla="*/ 2078207 h 4438652"/>
                <a:gd name="connsiteX30" fmla="*/ 867671 w 1157909"/>
                <a:gd name="connsiteY30" fmla="*/ 1557679 h 4438652"/>
                <a:gd name="connsiteX31" fmla="*/ 843744 w 1157909"/>
                <a:gd name="connsiteY31" fmla="*/ 1367242 h 4438652"/>
                <a:gd name="connsiteX32" fmla="*/ 828607 w 1157909"/>
                <a:gd name="connsiteY32" fmla="*/ 1298880 h 4438652"/>
                <a:gd name="connsiteX33" fmla="*/ 0 w 1157909"/>
                <a:gd name="connsiteY33" fmla="*/ 0 h 4438652"/>
                <a:gd name="connsiteX34" fmla="*/ 344923 w 1157909"/>
                <a:gd name="connsiteY34" fmla="*/ 0 h 4438652"/>
                <a:gd name="connsiteX35" fmla="*/ 958717 w 1157909"/>
                <a:gd name="connsiteY35" fmla="*/ 613794 h 4438652"/>
                <a:gd name="connsiteX36" fmla="*/ 958717 w 1157909"/>
                <a:gd name="connsiteY36" fmla="*/ 1245166 h 4438652"/>
                <a:gd name="connsiteX37" fmla="*/ 1124739 w 1157909"/>
                <a:gd name="connsiteY37" fmla="*/ 1340874 h 4438652"/>
                <a:gd name="connsiteX38" fmla="*/ 1149154 w 1157909"/>
                <a:gd name="connsiteY38" fmla="*/ 1432186 h 4438652"/>
                <a:gd name="connsiteX39" fmla="*/ 1148177 w 1157909"/>
                <a:gd name="connsiteY39" fmla="*/ 1433650 h 4438652"/>
                <a:gd name="connsiteX40" fmla="*/ 1056865 w 1157909"/>
                <a:gd name="connsiteY40" fmla="*/ 1458066 h 4438652"/>
                <a:gd name="connsiteX41" fmla="*/ 958229 w 1157909"/>
                <a:gd name="connsiteY41" fmla="*/ 1401423 h 4438652"/>
                <a:gd name="connsiteX42" fmla="*/ 958229 w 1157909"/>
                <a:gd name="connsiteY42" fmla="*/ 3977696 h 4438652"/>
                <a:gd name="connsiteX43" fmla="*/ 497273 w 1157909"/>
                <a:gd name="connsiteY43" fmla="*/ 4438652 h 4438652"/>
                <a:gd name="connsiteX44" fmla="*/ 0 w 1157909"/>
                <a:gd name="connsiteY44" fmla="*/ 4438652 h 4438652"/>
                <a:gd name="connsiteX45" fmla="*/ 0 w 1157909"/>
                <a:gd name="connsiteY45" fmla="*/ 3818087 h 4438652"/>
                <a:gd name="connsiteX46" fmla="*/ 48301 w 1157909"/>
                <a:gd name="connsiteY46" fmla="*/ 3820464 h 4438652"/>
                <a:gd name="connsiteX47" fmla="*/ 260225 w 1157909"/>
                <a:gd name="connsiteY47" fmla="*/ 3798978 h 4438652"/>
                <a:gd name="connsiteX48" fmla="*/ 616197 w 1157909"/>
                <a:gd name="connsiteY48" fmla="*/ 3681787 h 4438652"/>
                <a:gd name="connsiteX49" fmla="*/ 673816 w 1157909"/>
                <a:gd name="connsiteY49" fmla="*/ 3581196 h 4438652"/>
                <a:gd name="connsiteX50" fmla="*/ 667468 w 1157909"/>
                <a:gd name="connsiteY50" fmla="*/ 3482559 h 4438652"/>
                <a:gd name="connsiteX51" fmla="*/ 610337 w 1157909"/>
                <a:gd name="connsiteY51" fmla="*/ 3175906 h 4438652"/>
                <a:gd name="connsiteX52" fmla="*/ 598740 w 1157909"/>
                <a:gd name="connsiteY52" fmla="*/ 3158205 h 4438652"/>
                <a:gd name="connsiteX53" fmla="*/ 579086 w 1157909"/>
                <a:gd name="connsiteY53" fmla="*/ 3163211 h 4438652"/>
                <a:gd name="connsiteX54" fmla="*/ 64423 w 1157909"/>
                <a:gd name="connsiteY54" fmla="*/ 3260100 h 4438652"/>
                <a:gd name="connsiteX55" fmla="*/ 0 w 1157909"/>
                <a:gd name="connsiteY55" fmla="*/ 3256840 h 4438652"/>
                <a:gd name="connsiteX56" fmla="*/ 0 w 1157909"/>
                <a:gd name="connsiteY56" fmla="*/ 1649199 h 4438652"/>
                <a:gd name="connsiteX57" fmla="*/ 148402 w 1157909"/>
                <a:gd name="connsiteY57" fmla="*/ 1649603 h 4438652"/>
                <a:gd name="connsiteX58" fmla="*/ 372533 w 1157909"/>
                <a:gd name="connsiteY58" fmla="*/ 1661200 h 4438652"/>
                <a:gd name="connsiteX59" fmla="*/ 530254 w 1157909"/>
                <a:gd name="connsiteY59" fmla="*/ 1673408 h 4438652"/>
                <a:gd name="connsiteX60" fmla="*/ 618636 w 1157909"/>
                <a:gd name="connsiteY60" fmla="*/ 1629460 h 4438652"/>
                <a:gd name="connsiteX61" fmla="*/ 768056 w 1157909"/>
                <a:gd name="connsiteY61" fmla="*/ 1240773 h 4438652"/>
                <a:gd name="connsiteX62" fmla="*/ 723133 w 1157909"/>
                <a:gd name="connsiteY62" fmla="*/ 1145554 h 4438652"/>
                <a:gd name="connsiteX63" fmla="*/ 593244 w 1157909"/>
                <a:gd name="connsiteY63" fmla="*/ 1097211 h 4438652"/>
                <a:gd name="connsiteX64" fmla="*/ 16073 w 1157909"/>
                <a:gd name="connsiteY64" fmla="*/ 1030803 h 4438652"/>
                <a:gd name="connsiteX65" fmla="*/ 0 w 1157909"/>
                <a:gd name="connsiteY65" fmla="*/ 1031538 h 4438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157909" h="4438652">
                  <a:moveTo>
                    <a:pt x="698718" y="4181319"/>
                  </a:moveTo>
                  <a:cubicBezTo>
                    <a:pt x="683580" y="4173017"/>
                    <a:pt x="654771" y="4197921"/>
                    <a:pt x="642563" y="4204757"/>
                  </a:cubicBezTo>
                  <a:cubicBezTo>
                    <a:pt x="511699" y="4267260"/>
                    <a:pt x="456032" y="4283862"/>
                    <a:pt x="322727" y="4301929"/>
                  </a:cubicBezTo>
                  <a:cubicBezTo>
                    <a:pt x="301729" y="4302906"/>
                    <a:pt x="284638" y="4302417"/>
                    <a:pt x="274872" y="4326833"/>
                  </a:cubicBezTo>
                  <a:cubicBezTo>
                    <a:pt x="269012" y="4341482"/>
                    <a:pt x="265594" y="4354666"/>
                    <a:pt x="285128" y="4352713"/>
                  </a:cubicBezTo>
                  <a:cubicBezTo>
                    <a:pt x="425269" y="4339041"/>
                    <a:pt x="534648" y="4315602"/>
                    <a:pt x="670885" y="4279468"/>
                  </a:cubicBezTo>
                  <a:cubicBezTo>
                    <a:pt x="712389" y="4268725"/>
                    <a:pt x="708971" y="4254565"/>
                    <a:pt x="708971" y="4218430"/>
                  </a:cubicBezTo>
                  <a:cubicBezTo>
                    <a:pt x="707507" y="4206710"/>
                    <a:pt x="715319" y="4189620"/>
                    <a:pt x="698718" y="4181319"/>
                  </a:cubicBezTo>
                  <a:close/>
                  <a:moveTo>
                    <a:pt x="871821" y="2275665"/>
                  </a:moveTo>
                  <a:cubicBezTo>
                    <a:pt x="869013" y="2273040"/>
                    <a:pt x="864008" y="2273772"/>
                    <a:pt x="854974" y="2279388"/>
                  </a:cubicBezTo>
                  <a:cubicBezTo>
                    <a:pt x="813957" y="2304779"/>
                    <a:pt x="762686" y="2329683"/>
                    <a:pt x="720691" y="2354097"/>
                  </a:cubicBezTo>
                  <a:cubicBezTo>
                    <a:pt x="709460" y="2360445"/>
                    <a:pt x="706042" y="2369235"/>
                    <a:pt x="706042" y="2381443"/>
                  </a:cubicBezTo>
                  <a:cubicBezTo>
                    <a:pt x="706530" y="2442968"/>
                    <a:pt x="702624" y="2504495"/>
                    <a:pt x="708484" y="2565533"/>
                  </a:cubicBezTo>
                  <a:cubicBezTo>
                    <a:pt x="717273" y="2652450"/>
                    <a:pt x="709949" y="2729602"/>
                    <a:pt x="717761" y="2816030"/>
                  </a:cubicBezTo>
                  <a:cubicBezTo>
                    <a:pt x="724598" y="2895623"/>
                    <a:pt x="727039" y="2976193"/>
                    <a:pt x="731433" y="3056275"/>
                  </a:cubicBezTo>
                  <a:cubicBezTo>
                    <a:pt x="738759" y="3176885"/>
                    <a:pt x="750966" y="3247687"/>
                    <a:pt x="768546" y="3376599"/>
                  </a:cubicBezTo>
                  <a:cubicBezTo>
                    <a:pt x="772940" y="3355114"/>
                    <a:pt x="776358" y="3391736"/>
                    <a:pt x="778311" y="3379041"/>
                  </a:cubicBezTo>
                  <a:cubicBezTo>
                    <a:pt x="789054" y="3304331"/>
                    <a:pt x="800773" y="3229133"/>
                    <a:pt x="809563" y="3153934"/>
                  </a:cubicBezTo>
                  <a:cubicBezTo>
                    <a:pt x="820305" y="3060180"/>
                    <a:pt x="839838" y="2966427"/>
                    <a:pt x="847650" y="2872184"/>
                  </a:cubicBezTo>
                  <a:cubicBezTo>
                    <a:pt x="853998" y="2797962"/>
                    <a:pt x="858392" y="2723253"/>
                    <a:pt x="863276" y="2648543"/>
                  </a:cubicBezTo>
                  <a:cubicBezTo>
                    <a:pt x="871577" y="2526468"/>
                    <a:pt x="875483" y="2414159"/>
                    <a:pt x="875483" y="2292084"/>
                  </a:cubicBezTo>
                  <a:cubicBezTo>
                    <a:pt x="875239" y="2284271"/>
                    <a:pt x="874629" y="2278289"/>
                    <a:pt x="871821" y="2275665"/>
                  </a:cubicBezTo>
                  <a:close/>
                  <a:moveTo>
                    <a:pt x="828607" y="1298880"/>
                  </a:moveTo>
                  <a:cubicBezTo>
                    <a:pt x="805168" y="1374566"/>
                    <a:pt x="788078" y="1423885"/>
                    <a:pt x="774404" y="1494200"/>
                  </a:cubicBezTo>
                  <a:cubicBezTo>
                    <a:pt x="754873" y="1594302"/>
                    <a:pt x="742177" y="1695380"/>
                    <a:pt x="732411" y="1796946"/>
                  </a:cubicBezTo>
                  <a:cubicBezTo>
                    <a:pt x="726063" y="1864331"/>
                    <a:pt x="722645" y="1917556"/>
                    <a:pt x="716786" y="1985430"/>
                  </a:cubicBezTo>
                  <a:cubicBezTo>
                    <a:pt x="710438" y="2057698"/>
                    <a:pt x="716786" y="2130456"/>
                    <a:pt x="706530" y="2202724"/>
                  </a:cubicBezTo>
                  <a:cubicBezTo>
                    <a:pt x="703600" y="2224209"/>
                    <a:pt x="713856" y="2224699"/>
                    <a:pt x="728993" y="2213467"/>
                  </a:cubicBezTo>
                  <a:cubicBezTo>
                    <a:pt x="767080" y="2185146"/>
                    <a:pt x="814935" y="2157313"/>
                    <a:pt x="853510" y="2129967"/>
                  </a:cubicBezTo>
                  <a:cubicBezTo>
                    <a:pt x="871578" y="2116784"/>
                    <a:pt x="875484" y="2099693"/>
                    <a:pt x="875484" y="2078207"/>
                  </a:cubicBezTo>
                  <a:cubicBezTo>
                    <a:pt x="874996" y="1899489"/>
                    <a:pt x="875972" y="1735909"/>
                    <a:pt x="867671" y="1557679"/>
                  </a:cubicBezTo>
                  <a:cubicBezTo>
                    <a:pt x="864742" y="1494200"/>
                    <a:pt x="851556" y="1430232"/>
                    <a:pt x="843744" y="1367242"/>
                  </a:cubicBezTo>
                  <a:cubicBezTo>
                    <a:pt x="840326" y="1340873"/>
                    <a:pt x="844233" y="1331596"/>
                    <a:pt x="828607" y="1298880"/>
                  </a:cubicBezTo>
                  <a:close/>
                  <a:moveTo>
                    <a:pt x="0" y="0"/>
                  </a:moveTo>
                  <a:lnTo>
                    <a:pt x="344923" y="0"/>
                  </a:lnTo>
                  <a:cubicBezTo>
                    <a:pt x="682339" y="0"/>
                    <a:pt x="958229" y="276378"/>
                    <a:pt x="958717" y="613794"/>
                  </a:cubicBezTo>
                  <a:lnTo>
                    <a:pt x="958717" y="1245166"/>
                  </a:lnTo>
                  <a:lnTo>
                    <a:pt x="1124739" y="1340874"/>
                  </a:lnTo>
                  <a:cubicBezTo>
                    <a:pt x="1156479" y="1359429"/>
                    <a:pt x="1167221" y="1400446"/>
                    <a:pt x="1149154" y="1432186"/>
                  </a:cubicBezTo>
                  <a:lnTo>
                    <a:pt x="1148177" y="1433650"/>
                  </a:lnTo>
                  <a:cubicBezTo>
                    <a:pt x="1129622" y="1465390"/>
                    <a:pt x="1088604" y="1476621"/>
                    <a:pt x="1056865" y="1458066"/>
                  </a:cubicBezTo>
                  <a:lnTo>
                    <a:pt x="958229" y="1401423"/>
                  </a:lnTo>
                  <a:lnTo>
                    <a:pt x="958229" y="3977696"/>
                  </a:lnTo>
                  <a:cubicBezTo>
                    <a:pt x="958229" y="4231125"/>
                    <a:pt x="750701" y="4438652"/>
                    <a:pt x="497273" y="4438652"/>
                  </a:cubicBezTo>
                  <a:lnTo>
                    <a:pt x="0" y="4438652"/>
                  </a:lnTo>
                  <a:lnTo>
                    <a:pt x="0" y="3818087"/>
                  </a:lnTo>
                  <a:lnTo>
                    <a:pt x="48301" y="3820464"/>
                  </a:lnTo>
                  <a:cubicBezTo>
                    <a:pt x="102015" y="3824371"/>
                    <a:pt x="181608" y="3813628"/>
                    <a:pt x="260225" y="3798978"/>
                  </a:cubicBezTo>
                  <a:cubicBezTo>
                    <a:pt x="384254" y="3776029"/>
                    <a:pt x="503887" y="3739894"/>
                    <a:pt x="616197" y="3681787"/>
                  </a:cubicBezTo>
                  <a:cubicBezTo>
                    <a:pt x="652330" y="3662742"/>
                    <a:pt x="675281" y="3626121"/>
                    <a:pt x="673816" y="3581196"/>
                  </a:cubicBezTo>
                  <a:cubicBezTo>
                    <a:pt x="672839" y="3547992"/>
                    <a:pt x="670398" y="3515276"/>
                    <a:pt x="667468" y="3482559"/>
                  </a:cubicBezTo>
                  <a:cubicBezTo>
                    <a:pt x="658190" y="3378552"/>
                    <a:pt x="640611" y="3276009"/>
                    <a:pt x="610337" y="3175906"/>
                  </a:cubicBezTo>
                  <a:cubicBezTo>
                    <a:pt x="606919" y="3164676"/>
                    <a:pt x="603500" y="3159549"/>
                    <a:pt x="598740" y="3158205"/>
                  </a:cubicBezTo>
                  <a:cubicBezTo>
                    <a:pt x="593978" y="3156863"/>
                    <a:pt x="587874" y="3159305"/>
                    <a:pt x="579086" y="3163211"/>
                  </a:cubicBezTo>
                  <a:cubicBezTo>
                    <a:pt x="412819" y="3233892"/>
                    <a:pt x="240784" y="3260627"/>
                    <a:pt x="64423" y="3260100"/>
                  </a:cubicBezTo>
                  <a:lnTo>
                    <a:pt x="0" y="3256840"/>
                  </a:lnTo>
                  <a:lnTo>
                    <a:pt x="0" y="1649199"/>
                  </a:lnTo>
                  <a:lnTo>
                    <a:pt x="148402" y="1649603"/>
                  </a:lnTo>
                  <a:cubicBezTo>
                    <a:pt x="223112" y="1652411"/>
                    <a:pt x="297822" y="1657050"/>
                    <a:pt x="372533" y="1661200"/>
                  </a:cubicBezTo>
                  <a:cubicBezTo>
                    <a:pt x="425269" y="1664130"/>
                    <a:pt x="477518" y="1669501"/>
                    <a:pt x="530254" y="1673408"/>
                  </a:cubicBezTo>
                  <a:cubicBezTo>
                    <a:pt x="566387" y="1675850"/>
                    <a:pt x="596174" y="1662177"/>
                    <a:pt x="618636" y="1629460"/>
                  </a:cubicBezTo>
                  <a:cubicBezTo>
                    <a:pt x="693834" y="1520081"/>
                    <a:pt x="747546" y="1373102"/>
                    <a:pt x="768056" y="1240773"/>
                  </a:cubicBezTo>
                  <a:cubicBezTo>
                    <a:pt x="774892" y="1195360"/>
                    <a:pt x="763173" y="1166063"/>
                    <a:pt x="723133" y="1145554"/>
                  </a:cubicBezTo>
                  <a:cubicBezTo>
                    <a:pt x="681626" y="1124556"/>
                    <a:pt x="638167" y="1109908"/>
                    <a:pt x="593244" y="1097211"/>
                  </a:cubicBezTo>
                  <a:cubicBezTo>
                    <a:pt x="406226" y="1044476"/>
                    <a:pt x="214323" y="1038616"/>
                    <a:pt x="16073" y="1030803"/>
                  </a:cubicBezTo>
                  <a:lnTo>
                    <a:pt x="0" y="1031538"/>
                  </a:lnTo>
                  <a:close/>
                </a:path>
              </a:pathLst>
            </a:custGeom>
            <a:solidFill>
              <a:schemeClr val="accent1"/>
            </a:solidFill>
            <a:ln w="753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94DF62AA-A122-4C40-85F7-5D5A2D096D28}"/>
              </a:ext>
            </a:extLst>
          </p:cNvPr>
          <p:cNvGrpSpPr/>
          <p:nvPr/>
        </p:nvGrpSpPr>
        <p:grpSpPr>
          <a:xfrm>
            <a:off x="10073024" y="5514900"/>
            <a:ext cx="1689597" cy="840075"/>
            <a:chOff x="6670497" y="4267516"/>
            <a:chExt cx="4190656" cy="2083613"/>
          </a:xfrm>
          <a:solidFill>
            <a:schemeClr val="accent3"/>
          </a:solidFill>
        </p:grpSpPr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AE692C2-798C-4481-B378-8AA6EF4FA94F}"/>
                </a:ext>
              </a:extLst>
            </p:cNvPr>
            <p:cNvSpPr/>
            <p:nvPr/>
          </p:nvSpPr>
          <p:spPr>
            <a:xfrm>
              <a:off x="6670497" y="4910589"/>
              <a:ext cx="2028518" cy="1440540"/>
            </a:xfrm>
            <a:custGeom>
              <a:avLst/>
              <a:gdLst>
                <a:gd name="connsiteX0" fmla="*/ 1359605 w 2028518"/>
                <a:gd name="connsiteY0" fmla="*/ 1366447 h 1440540"/>
                <a:gd name="connsiteX1" fmla="*/ 1359605 w 2028518"/>
                <a:gd name="connsiteY1" fmla="*/ 1406271 h 1440540"/>
                <a:gd name="connsiteX2" fmla="*/ 1942246 w 2028518"/>
                <a:gd name="connsiteY2" fmla="*/ 1406271 h 1440540"/>
                <a:gd name="connsiteX3" fmla="*/ 1942246 w 2028518"/>
                <a:gd name="connsiteY3" fmla="*/ 1366447 h 1440540"/>
                <a:gd name="connsiteX4" fmla="*/ 1359605 w 2028518"/>
                <a:gd name="connsiteY4" fmla="*/ 1305350 h 1440540"/>
                <a:gd name="connsiteX5" fmla="*/ 1359605 w 2028518"/>
                <a:gd name="connsiteY5" fmla="*/ 1345174 h 1440540"/>
                <a:gd name="connsiteX6" fmla="*/ 1942246 w 2028518"/>
                <a:gd name="connsiteY6" fmla="*/ 1345174 h 1440540"/>
                <a:gd name="connsiteX7" fmla="*/ 1942246 w 2028518"/>
                <a:gd name="connsiteY7" fmla="*/ 1305350 h 1440540"/>
                <a:gd name="connsiteX8" fmla="*/ 1359605 w 2028518"/>
                <a:gd name="connsiteY8" fmla="*/ 1244254 h 1440540"/>
                <a:gd name="connsiteX9" fmla="*/ 1359605 w 2028518"/>
                <a:gd name="connsiteY9" fmla="*/ 1284078 h 1440540"/>
                <a:gd name="connsiteX10" fmla="*/ 1942246 w 2028518"/>
                <a:gd name="connsiteY10" fmla="*/ 1284078 h 1440540"/>
                <a:gd name="connsiteX11" fmla="*/ 1942246 w 2028518"/>
                <a:gd name="connsiteY11" fmla="*/ 1244254 h 1440540"/>
                <a:gd name="connsiteX12" fmla="*/ 1359605 w 2028518"/>
                <a:gd name="connsiteY12" fmla="*/ 1183157 h 1440540"/>
                <a:gd name="connsiteX13" fmla="*/ 1359605 w 2028518"/>
                <a:gd name="connsiteY13" fmla="*/ 1222981 h 1440540"/>
                <a:gd name="connsiteX14" fmla="*/ 1942246 w 2028518"/>
                <a:gd name="connsiteY14" fmla="*/ 1222981 h 1440540"/>
                <a:gd name="connsiteX15" fmla="*/ 1942246 w 2028518"/>
                <a:gd name="connsiteY15" fmla="*/ 1183157 h 1440540"/>
                <a:gd name="connsiteX16" fmla="*/ 1003047 w 2028518"/>
                <a:gd name="connsiteY16" fmla="*/ 821458 h 1440540"/>
                <a:gd name="connsiteX17" fmla="*/ 1003047 w 2028518"/>
                <a:gd name="connsiteY17" fmla="*/ 1439143 h 1440540"/>
                <a:gd name="connsiteX18" fmla="*/ 1259865 w 2028518"/>
                <a:gd name="connsiteY18" fmla="*/ 1439143 h 1440540"/>
                <a:gd name="connsiteX19" fmla="*/ 1259865 w 2028518"/>
                <a:gd name="connsiteY19" fmla="*/ 821458 h 1440540"/>
                <a:gd name="connsiteX20" fmla="*/ 640721 w 2028518"/>
                <a:gd name="connsiteY20" fmla="*/ 818736 h 1440540"/>
                <a:gd name="connsiteX21" fmla="*/ 640721 w 2028518"/>
                <a:gd name="connsiteY21" fmla="*/ 1436421 h 1440540"/>
                <a:gd name="connsiteX22" fmla="*/ 860983 w 2028518"/>
                <a:gd name="connsiteY22" fmla="*/ 1436421 h 1440540"/>
                <a:gd name="connsiteX23" fmla="*/ 860983 w 2028518"/>
                <a:gd name="connsiteY23" fmla="*/ 818736 h 1440540"/>
                <a:gd name="connsiteX24" fmla="*/ 1818380 w 2028518"/>
                <a:gd name="connsiteY24" fmla="*/ 734607 h 1440540"/>
                <a:gd name="connsiteX25" fmla="*/ 1818380 w 2028518"/>
                <a:gd name="connsiteY25" fmla="*/ 807677 h 1440540"/>
                <a:gd name="connsiteX26" fmla="*/ 1916476 w 2028518"/>
                <a:gd name="connsiteY26" fmla="*/ 807677 h 1440540"/>
                <a:gd name="connsiteX27" fmla="*/ 1916476 w 2028518"/>
                <a:gd name="connsiteY27" fmla="*/ 734607 h 1440540"/>
                <a:gd name="connsiteX28" fmla="*/ 1634779 w 2028518"/>
                <a:gd name="connsiteY28" fmla="*/ 734607 h 1440540"/>
                <a:gd name="connsiteX29" fmla="*/ 1634779 w 2028518"/>
                <a:gd name="connsiteY29" fmla="*/ 807677 h 1440540"/>
                <a:gd name="connsiteX30" fmla="*/ 1732875 w 2028518"/>
                <a:gd name="connsiteY30" fmla="*/ 807677 h 1440540"/>
                <a:gd name="connsiteX31" fmla="*/ 1732875 w 2028518"/>
                <a:gd name="connsiteY31" fmla="*/ 734607 h 1440540"/>
                <a:gd name="connsiteX32" fmla="*/ 1451179 w 2028518"/>
                <a:gd name="connsiteY32" fmla="*/ 734607 h 1440540"/>
                <a:gd name="connsiteX33" fmla="*/ 1451179 w 2028518"/>
                <a:gd name="connsiteY33" fmla="*/ 807677 h 1440540"/>
                <a:gd name="connsiteX34" fmla="*/ 1549275 w 2028518"/>
                <a:gd name="connsiteY34" fmla="*/ 807677 h 1440540"/>
                <a:gd name="connsiteX35" fmla="*/ 1549275 w 2028518"/>
                <a:gd name="connsiteY35" fmla="*/ 734607 h 1440540"/>
                <a:gd name="connsiteX36" fmla="*/ 1818380 w 2028518"/>
                <a:gd name="connsiteY36" fmla="*/ 582994 h 1440540"/>
                <a:gd name="connsiteX37" fmla="*/ 1818380 w 2028518"/>
                <a:gd name="connsiteY37" fmla="*/ 656064 h 1440540"/>
                <a:gd name="connsiteX38" fmla="*/ 1916476 w 2028518"/>
                <a:gd name="connsiteY38" fmla="*/ 656064 h 1440540"/>
                <a:gd name="connsiteX39" fmla="*/ 1916476 w 2028518"/>
                <a:gd name="connsiteY39" fmla="*/ 582994 h 1440540"/>
                <a:gd name="connsiteX40" fmla="*/ 1634779 w 2028518"/>
                <a:gd name="connsiteY40" fmla="*/ 582994 h 1440540"/>
                <a:gd name="connsiteX41" fmla="*/ 1634779 w 2028518"/>
                <a:gd name="connsiteY41" fmla="*/ 656064 h 1440540"/>
                <a:gd name="connsiteX42" fmla="*/ 1732875 w 2028518"/>
                <a:gd name="connsiteY42" fmla="*/ 656064 h 1440540"/>
                <a:gd name="connsiteX43" fmla="*/ 1732875 w 2028518"/>
                <a:gd name="connsiteY43" fmla="*/ 582994 h 1440540"/>
                <a:gd name="connsiteX44" fmla="*/ 1451179 w 2028518"/>
                <a:gd name="connsiteY44" fmla="*/ 582994 h 1440540"/>
                <a:gd name="connsiteX45" fmla="*/ 1451179 w 2028518"/>
                <a:gd name="connsiteY45" fmla="*/ 656064 h 1440540"/>
                <a:gd name="connsiteX46" fmla="*/ 1549275 w 2028518"/>
                <a:gd name="connsiteY46" fmla="*/ 656064 h 1440540"/>
                <a:gd name="connsiteX47" fmla="*/ 1549275 w 2028518"/>
                <a:gd name="connsiteY47" fmla="*/ 582994 h 1440540"/>
                <a:gd name="connsiteX48" fmla="*/ 403424 w 2028518"/>
                <a:gd name="connsiteY48" fmla="*/ 499916 h 1440540"/>
                <a:gd name="connsiteX49" fmla="*/ 348620 w 2028518"/>
                <a:gd name="connsiteY49" fmla="*/ 554720 h 1440540"/>
                <a:gd name="connsiteX50" fmla="*/ 348620 w 2028518"/>
                <a:gd name="connsiteY50" fmla="*/ 1438886 h 1440540"/>
                <a:gd name="connsiteX51" fmla="*/ 458227 w 2028518"/>
                <a:gd name="connsiteY51" fmla="*/ 1438886 h 1440540"/>
                <a:gd name="connsiteX52" fmla="*/ 458228 w 2028518"/>
                <a:gd name="connsiteY52" fmla="*/ 554720 h 1440540"/>
                <a:gd name="connsiteX53" fmla="*/ 403424 w 2028518"/>
                <a:gd name="connsiteY53" fmla="*/ 499916 h 1440540"/>
                <a:gd name="connsiteX54" fmla="*/ 169200 w 2028518"/>
                <a:gd name="connsiteY54" fmla="*/ 496212 h 1440540"/>
                <a:gd name="connsiteX55" fmla="*/ 114396 w 2028518"/>
                <a:gd name="connsiteY55" fmla="*/ 551016 h 1440540"/>
                <a:gd name="connsiteX56" fmla="*/ 114396 w 2028518"/>
                <a:gd name="connsiteY56" fmla="*/ 1435182 h 1440540"/>
                <a:gd name="connsiteX57" fmla="*/ 224003 w 2028518"/>
                <a:gd name="connsiteY57" fmla="*/ 1435182 h 1440540"/>
                <a:gd name="connsiteX58" fmla="*/ 224004 w 2028518"/>
                <a:gd name="connsiteY58" fmla="*/ 551016 h 1440540"/>
                <a:gd name="connsiteX59" fmla="*/ 169200 w 2028518"/>
                <a:gd name="connsiteY59" fmla="*/ 496212 h 1440540"/>
                <a:gd name="connsiteX60" fmla="*/ 1818380 w 2028518"/>
                <a:gd name="connsiteY60" fmla="*/ 431380 h 1440540"/>
                <a:gd name="connsiteX61" fmla="*/ 1818380 w 2028518"/>
                <a:gd name="connsiteY61" fmla="*/ 504450 h 1440540"/>
                <a:gd name="connsiteX62" fmla="*/ 1916476 w 2028518"/>
                <a:gd name="connsiteY62" fmla="*/ 504450 h 1440540"/>
                <a:gd name="connsiteX63" fmla="*/ 1916476 w 2028518"/>
                <a:gd name="connsiteY63" fmla="*/ 431380 h 1440540"/>
                <a:gd name="connsiteX64" fmla="*/ 1634779 w 2028518"/>
                <a:gd name="connsiteY64" fmla="*/ 431380 h 1440540"/>
                <a:gd name="connsiteX65" fmla="*/ 1634779 w 2028518"/>
                <a:gd name="connsiteY65" fmla="*/ 504450 h 1440540"/>
                <a:gd name="connsiteX66" fmla="*/ 1732875 w 2028518"/>
                <a:gd name="connsiteY66" fmla="*/ 504450 h 1440540"/>
                <a:gd name="connsiteX67" fmla="*/ 1732875 w 2028518"/>
                <a:gd name="connsiteY67" fmla="*/ 431380 h 1440540"/>
                <a:gd name="connsiteX68" fmla="*/ 1451179 w 2028518"/>
                <a:gd name="connsiteY68" fmla="*/ 431380 h 1440540"/>
                <a:gd name="connsiteX69" fmla="*/ 1451179 w 2028518"/>
                <a:gd name="connsiteY69" fmla="*/ 504450 h 1440540"/>
                <a:gd name="connsiteX70" fmla="*/ 1549275 w 2028518"/>
                <a:gd name="connsiteY70" fmla="*/ 504450 h 1440540"/>
                <a:gd name="connsiteX71" fmla="*/ 1549275 w 2028518"/>
                <a:gd name="connsiteY71" fmla="*/ 431380 h 1440540"/>
                <a:gd name="connsiteX72" fmla="*/ 1254606 w 2028518"/>
                <a:gd name="connsiteY72" fmla="*/ 431380 h 1440540"/>
                <a:gd name="connsiteX73" fmla="*/ 1254606 w 2028518"/>
                <a:gd name="connsiteY73" fmla="*/ 504450 h 1440540"/>
                <a:gd name="connsiteX74" fmla="*/ 1352702 w 2028518"/>
                <a:gd name="connsiteY74" fmla="*/ 504450 h 1440540"/>
                <a:gd name="connsiteX75" fmla="*/ 1352702 w 2028518"/>
                <a:gd name="connsiteY75" fmla="*/ 431380 h 1440540"/>
                <a:gd name="connsiteX76" fmla="*/ 1071005 w 2028518"/>
                <a:gd name="connsiteY76" fmla="*/ 431380 h 1440540"/>
                <a:gd name="connsiteX77" fmla="*/ 1071005 w 2028518"/>
                <a:gd name="connsiteY77" fmla="*/ 504450 h 1440540"/>
                <a:gd name="connsiteX78" fmla="*/ 1169101 w 2028518"/>
                <a:gd name="connsiteY78" fmla="*/ 504450 h 1440540"/>
                <a:gd name="connsiteX79" fmla="*/ 1169101 w 2028518"/>
                <a:gd name="connsiteY79" fmla="*/ 431380 h 1440540"/>
                <a:gd name="connsiteX80" fmla="*/ 887405 w 2028518"/>
                <a:gd name="connsiteY80" fmla="*/ 431380 h 1440540"/>
                <a:gd name="connsiteX81" fmla="*/ 887405 w 2028518"/>
                <a:gd name="connsiteY81" fmla="*/ 504450 h 1440540"/>
                <a:gd name="connsiteX82" fmla="*/ 985501 w 2028518"/>
                <a:gd name="connsiteY82" fmla="*/ 504450 h 1440540"/>
                <a:gd name="connsiteX83" fmla="*/ 985501 w 2028518"/>
                <a:gd name="connsiteY83" fmla="*/ 431380 h 1440540"/>
                <a:gd name="connsiteX84" fmla="*/ 726849 w 2028518"/>
                <a:gd name="connsiteY84" fmla="*/ 431380 h 1440540"/>
                <a:gd name="connsiteX85" fmla="*/ 726849 w 2028518"/>
                <a:gd name="connsiteY85" fmla="*/ 504450 h 1440540"/>
                <a:gd name="connsiteX86" fmla="*/ 824945 w 2028518"/>
                <a:gd name="connsiteY86" fmla="*/ 504450 h 1440540"/>
                <a:gd name="connsiteX87" fmla="*/ 824945 w 2028518"/>
                <a:gd name="connsiteY87" fmla="*/ 431380 h 1440540"/>
                <a:gd name="connsiteX88" fmla="*/ 543248 w 2028518"/>
                <a:gd name="connsiteY88" fmla="*/ 431380 h 1440540"/>
                <a:gd name="connsiteX89" fmla="*/ 543248 w 2028518"/>
                <a:gd name="connsiteY89" fmla="*/ 504450 h 1440540"/>
                <a:gd name="connsiteX90" fmla="*/ 641344 w 2028518"/>
                <a:gd name="connsiteY90" fmla="*/ 504450 h 1440540"/>
                <a:gd name="connsiteX91" fmla="*/ 641344 w 2028518"/>
                <a:gd name="connsiteY91" fmla="*/ 431380 h 1440540"/>
                <a:gd name="connsiteX92" fmla="*/ 525663 w 2028518"/>
                <a:gd name="connsiteY92" fmla="*/ 0 h 1440540"/>
                <a:gd name="connsiteX93" fmla="*/ 525663 w 2028518"/>
                <a:gd name="connsiteY93" fmla="*/ 296929 h 1440540"/>
                <a:gd name="connsiteX94" fmla="*/ 1026614 w 2028518"/>
                <a:gd name="connsiteY94" fmla="*/ 0 h 1440540"/>
                <a:gd name="connsiteX95" fmla="*/ 1026614 w 2028518"/>
                <a:gd name="connsiteY95" fmla="*/ 296930 h 1440540"/>
                <a:gd name="connsiteX96" fmla="*/ 1527566 w 2028518"/>
                <a:gd name="connsiteY96" fmla="*/ 0 h 1440540"/>
                <a:gd name="connsiteX97" fmla="*/ 1527566 w 2028518"/>
                <a:gd name="connsiteY97" fmla="*/ 296930 h 1440540"/>
                <a:gd name="connsiteX98" fmla="*/ 2028518 w 2028518"/>
                <a:gd name="connsiteY98" fmla="*/ 0 h 1440540"/>
                <a:gd name="connsiteX99" fmla="*/ 2028518 w 2028518"/>
                <a:gd name="connsiteY99" fmla="*/ 311577 h 1440540"/>
                <a:gd name="connsiteX100" fmla="*/ 2028518 w 2028518"/>
                <a:gd name="connsiteY100" fmla="*/ 1440540 h 1440540"/>
                <a:gd name="connsiteX101" fmla="*/ 0 w 2028518"/>
                <a:gd name="connsiteY101" fmla="*/ 1440540 h 1440540"/>
                <a:gd name="connsiteX102" fmla="*/ 0 w 2028518"/>
                <a:gd name="connsiteY102" fmla="*/ 311577 h 1440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2028518" h="1440540">
                  <a:moveTo>
                    <a:pt x="1359605" y="1366447"/>
                  </a:moveTo>
                  <a:lnTo>
                    <a:pt x="1359605" y="1406271"/>
                  </a:lnTo>
                  <a:lnTo>
                    <a:pt x="1942246" y="1406271"/>
                  </a:lnTo>
                  <a:lnTo>
                    <a:pt x="1942246" y="1366447"/>
                  </a:lnTo>
                  <a:close/>
                  <a:moveTo>
                    <a:pt x="1359605" y="1305350"/>
                  </a:moveTo>
                  <a:lnTo>
                    <a:pt x="1359605" y="1345174"/>
                  </a:lnTo>
                  <a:lnTo>
                    <a:pt x="1942246" y="1345174"/>
                  </a:lnTo>
                  <a:lnTo>
                    <a:pt x="1942246" y="1305350"/>
                  </a:lnTo>
                  <a:close/>
                  <a:moveTo>
                    <a:pt x="1359605" y="1244254"/>
                  </a:moveTo>
                  <a:lnTo>
                    <a:pt x="1359605" y="1284078"/>
                  </a:lnTo>
                  <a:lnTo>
                    <a:pt x="1942246" y="1284078"/>
                  </a:lnTo>
                  <a:lnTo>
                    <a:pt x="1942246" y="1244254"/>
                  </a:lnTo>
                  <a:close/>
                  <a:moveTo>
                    <a:pt x="1359605" y="1183157"/>
                  </a:moveTo>
                  <a:lnTo>
                    <a:pt x="1359605" y="1222981"/>
                  </a:lnTo>
                  <a:lnTo>
                    <a:pt x="1942246" y="1222981"/>
                  </a:lnTo>
                  <a:lnTo>
                    <a:pt x="1942246" y="1183157"/>
                  </a:lnTo>
                  <a:close/>
                  <a:moveTo>
                    <a:pt x="1003047" y="821458"/>
                  </a:moveTo>
                  <a:lnTo>
                    <a:pt x="1003047" y="1439143"/>
                  </a:lnTo>
                  <a:lnTo>
                    <a:pt x="1259865" y="1439143"/>
                  </a:lnTo>
                  <a:lnTo>
                    <a:pt x="1259865" y="821458"/>
                  </a:lnTo>
                  <a:close/>
                  <a:moveTo>
                    <a:pt x="640721" y="818736"/>
                  </a:moveTo>
                  <a:lnTo>
                    <a:pt x="640721" y="1436421"/>
                  </a:lnTo>
                  <a:lnTo>
                    <a:pt x="860983" y="1436421"/>
                  </a:lnTo>
                  <a:lnTo>
                    <a:pt x="860983" y="818736"/>
                  </a:lnTo>
                  <a:close/>
                  <a:moveTo>
                    <a:pt x="1818380" y="734607"/>
                  </a:moveTo>
                  <a:lnTo>
                    <a:pt x="1818380" y="807677"/>
                  </a:lnTo>
                  <a:lnTo>
                    <a:pt x="1916476" y="807677"/>
                  </a:lnTo>
                  <a:lnTo>
                    <a:pt x="1916476" y="734607"/>
                  </a:lnTo>
                  <a:close/>
                  <a:moveTo>
                    <a:pt x="1634779" y="734607"/>
                  </a:moveTo>
                  <a:lnTo>
                    <a:pt x="1634779" y="807677"/>
                  </a:lnTo>
                  <a:lnTo>
                    <a:pt x="1732875" y="807677"/>
                  </a:lnTo>
                  <a:lnTo>
                    <a:pt x="1732875" y="734607"/>
                  </a:lnTo>
                  <a:close/>
                  <a:moveTo>
                    <a:pt x="1451179" y="734607"/>
                  </a:moveTo>
                  <a:lnTo>
                    <a:pt x="1451179" y="807677"/>
                  </a:lnTo>
                  <a:lnTo>
                    <a:pt x="1549275" y="807677"/>
                  </a:lnTo>
                  <a:lnTo>
                    <a:pt x="1549275" y="734607"/>
                  </a:lnTo>
                  <a:close/>
                  <a:moveTo>
                    <a:pt x="1818380" y="582994"/>
                  </a:moveTo>
                  <a:lnTo>
                    <a:pt x="1818380" y="656064"/>
                  </a:lnTo>
                  <a:lnTo>
                    <a:pt x="1916476" y="656064"/>
                  </a:lnTo>
                  <a:lnTo>
                    <a:pt x="1916476" y="582994"/>
                  </a:lnTo>
                  <a:close/>
                  <a:moveTo>
                    <a:pt x="1634779" y="582994"/>
                  </a:moveTo>
                  <a:lnTo>
                    <a:pt x="1634779" y="656064"/>
                  </a:lnTo>
                  <a:lnTo>
                    <a:pt x="1732875" y="656064"/>
                  </a:lnTo>
                  <a:lnTo>
                    <a:pt x="1732875" y="582994"/>
                  </a:lnTo>
                  <a:close/>
                  <a:moveTo>
                    <a:pt x="1451179" y="582994"/>
                  </a:moveTo>
                  <a:lnTo>
                    <a:pt x="1451179" y="656064"/>
                  </a:lnTo>
                  <a:lnTo>
                    <a:pt x="1549275" y="656064"/>
                  </a:lnTo>
                  <a:lnTo>
                    <a:pt x="1549275" y="582994"/>
                  </a:lnTo>
                  <a:close/>
                  <a:moveTo>
                    <a:pt x="403424" y="499916"/>
                  </a:moveTo>
                  <a:cubicBezTo>
                    <a:pt x="373157" y="499916"/>
                    <a:pt x="348620" y="524453"/>
                    <a:pt x="348620" y="554720"/>
                  </a:cubicBezTo>
                  <a:lnTo>
                    <a:pt x="348620" y="1438886"/>
                  </a:lnTo>
                  <a:lnTo>
                    <a:pt x="458227" y="1438886"/>
                  </a:lnTo>
                  <a:cubicBezTo>
                    <a:pt x="458227" y="1144164"/>
                    <a:pt x="458228" y="849442"/>
                    <a:pt x="458228" y="554720"/>
                  </a:cubicBezTo>
                  <a:cubicBezTo>
                    <a:pt x="458228" y="524453"/>
                    <a:pt x="433691" y="499916"/>
                    <a:pt x="403424" y="499916"/>
                  </a:cubicBezTo>
                  <a:close/>
                  <a:moveTo>
                    <a:pt x="169200" y="496212"/>
                  </a:moveTo>
                  <a:cubicBezTo>
                    <a:pt x="138933" y="496212"/>
                    <a:pt x="114396" y="520749"/>
                    <a:pt x="114396" y="551016"/>
                  </a:cubicBezTo>
                  <a:lnTo>
                    <a:pt x="114396" y="1435182"/>
                  </a:lnTo>
                  <a:lnTo>
                    <a:pt x="224003" y="1435182"/>
                  </a:lnTo>
                  <a:cubicBezTo>
                    <a:pt x="224003" y="1140460"/>
                    <a:pt x="224004" y="845738"/>
                    <a:pt x="224004" y="551016"/>
                  </a:cubicBezTo>
                  <a:cubicBezTo>
                    <a:pt x="224004" y="520749"/>
                    <a:pt x="199467" y="496212"/>
                    <a:pt x="169200" y="496212"/>
                  </a:cubicBezTo>
                  <a:close/>
                  <a:moveTo>
                    <a:pt x="1818380" y="431380"/>
                  </a:moveTo>
                  <a:lnTo>
                    <a:pt x="1818380" y="504450"/>
                  </a:lnTo>
                  <a:lnTo>
                    <a:pt x="1916476" y="504450"/>
                  </a:lnTo>
                  <a:lnTo>
                    <a:pt x="1916476" y="431380"/>
                  </a:lnTo>
                  <a:close/>
                  <a:moveTo>
                    <a:pt x="1634779" y="431380"/>
                  </a:moveTo>
                  <a:lnTo>
                    <a:pt x="1634779" y="504450"/>
                  </a:lnTo>
                  <a:lnTo>
                    <a:pt x="1732875" y="504450"/>
                  </a:lnTo>
                  <a:lnTo>
                    <a:pt x="1732875" y="431380"/>
                  </a:lnTo>
                  <a:close/>
                  <a:moveTo>
                    <a:pt x="1451179" y="431380"/>
                  </a:moveTo>
                  <a:lnTo>
                    <a:pt x="1451179" y="504450"/>
                  </a:lnTo>
                  <a:lnTo>
                    <a:pt x="1549275" y="504450"/>
                  </a:lnTo>
                  <a:lnTo>
                    <a:pt x="1549275" y="431380"/>
                  </a:lnTo>
                  <a:close/>
                  <a:moveTo>
                    <a:pt x="1254606" y="431380"/>
                  </a:moveTo>
                  <a:lnTo>
                    <a:pt x="1254606" y="504450"/>
                  </a:lnTo>
                  <a:lnTo>
                    <a:pt x="1352702" y="504450"/>
                  </a:lnTo>
                  <a:lnTo>
                    <a:pt x="1352702" y="431380"/>
                  </a:lnTo>
                  <a:close/>
                  <a:moveTo>
                    <a:pt x="1071005" y="431380"/>
                  </a:moveTo>
                  <a:lnTo>
                    <a:pt x="1071005" y="504450"/>
                  </a:lnTo>
                  <a:lnTo>
                    <a:pt x="1169101" y="504450"/>
                  </a:lnTo>
                  <a:lnTo>
                    <a:pt x="1169101" y="431380"/>
                  </a:lnTo>
                  <a:close/>
                  <a:moveTo>
                    <a:pt x="887405" y="431380"/>
                  </a:moveTo>
                  <a:lnTo>
                    <a:pt x="887405" y="504450"/>
                  </a:lnTo>
                  <a:lnTo>
                    <a:pt x="985501" y="504450"/>
                  </a:lnTo>
                  <a:lnTo>
                    <a:pt x="985501" y="431380"/>
                  </a:lnTo>
                  <a:close/>
                  <a:moveTo>
                    <a:pt x="726849" y="431380"/>
                  </a:moveTo>
                  <a:lnTo>
                    <a:pt x="726849" y="504450"/>
                  </a:lnTo>
                  <a:lnTo>
                    <a:pt x="824945" y="504450"/>
                  </a:lnTo>
                  <a:lnTo>
                    <a:pt x="824945" y="431380"/>
                  </a:lnTo>
                  <a:close/>
                  <a:moveTo>
                    <a:pt x="543248" y="431380"/>
                  </a:moveTo>
                  <a:lnTo>
                    <a:pt x="543248" y="504450"/>
                  </a:lnTo>
                  <a:lnTo>
                    <a:pt x="641344" y="504450"/>
                  </a:lnTo>
                  <a:lnTo>
                    <a:pt x="641344" y="431380"/>
                  </a:lnTo>
                  <a:close/>
                  <a:moveTo>
                    <a:pt x="525663" y="0"/>
                  </a:moveTo>
                  <a:lnTo>
                    <a:pt x="525663" y="296929"/>
                  </a:lnTo>
                  <a:lnTo>
                    <a:pt x="1026614" y="0"/>
                  </a:lnTo>
                  <a:lnTo>
                    <a:pt x="1026614" y="296930"/>
                  </a:lnTo>
                  <a:lnTo>
                    <a:pt x="1527566" y="0"/>
                  </a:lnTo>
                  <a:lnTo>
                    <a:pt x="1527566" y="296930"/>
                  </a:lnTo>
                  <a:lnTo>
                    <a:pt x="2028518" y="0"/>
                  </a:lnTo>
                  <a:lnTo>
                    <a:pt x="2028518" y="311577"/>
                  </a:lnTo>
                  <a:lnTo>
                    <a:pt x="2028518" y="1440540"/>
                  </a:lnTo>
                  <a:lnTo>
                    <a:pt x="0" y="1440540"/>
                  </a:lnTo>
                  <a:lnTo>
                    <a:pt x="0" y="31157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3BE4CA19-F3C1-42A5-BBDE-E004D6C023DE}"/>
                </a:ext>
              </a:extLst>
            </p:cNvPr>
            <p:cNvSpPr/>
            <p:nvPr/>
          </p:nvSpPr>
          <p:spPr>
            <a:xfrm>
              <a:off x="8698073" y="4267516"/>
              <a:ext cx="2163080" cy="2082019"/>
            </a:xfrm>
            <a:custGeom>
              <a:avLst/>
              <a:gdLst>
                <a:gd name="connsiteX0" fmla="*/ 1708938 w 2163080"/>
                <a:gd name="connsiteY0" fmla="*/ 2004560 h 2082019"/>
                <a:gd name="connsiteX1" fmla="*/ 1708938 w 2163080"/>
                <a:gd name="connsiteY1" fmla="*/ 2044384 h 2082019"/>
                <a:gd name="connsiteX2" fmla="*/ 2059441 w 2163080"/>
                <a:gd name="connsiteY2" fmla="*/ 2044384 h 2082019"/>
                <a:gd name="connsiteX3" fmla="*/ 2059441 w 2163080"/>
                <a:gd name="connsiteY3" fmla="*/ 2004560 h 2082019"/>
                <a:gd name="connsiteX4" fmla="*/ 1293406 w 2163080"/>
                <a:gd name="connsiteY4" fmla="*/ 2004560 h 2082019"/>
                <a:gd name="connsiteX5" fmla="*/ 1293406 w 2163080"/>
                <a:gd name="connsiteY5" fmla="*/ 2044384 h 2082019"/>
                <a:gd name="connsiteX6" fmla="*/ 1643909 w 2163080"/>
                <a:gd name="connsiteY6" fmla="*/ 2044384 h 2082019"/>
                <a:gd name="connsiteX7" fmla="*/ 1643909 w 2163080"/>
                <a:gd name="connsiteY7" fmla="*/ 2004560 h 2082019"/>
                <a:gd name="connsiteX8" fmla="*/ 1708938 w 2163080"/>
                <a:gd name="connsiteY8" fmla="*/ 1943463 h 2082019"/>
                <a:gd name="connsiteX9" fmla="*/ 1708938 w 2163080"/>
                <a:gd name="connsiteY9" fmla="*/ 1983287 h 2082019"/>
                <a:gd name="connsiteX10" fmla="*/ 2059441 w 2163080"/>
                <a:gd name="connsiteY10" fmla="*/ 1983287 h 2082019"/>
                <a:gd name="connsiteX11" fmla="*/ 2059441 w 2163080"/>
                <a:gd name="connsiteY11" fmla="*/ 1943463 h 2082019"/>
                <a:gd name="connsiteX12" fmla="*/ 1293406 w 2163080"/>
                <a:gd name="connsiteY12" fmla="*/ 1943463 h 2082019"/>
                <a:gd name="connsiteX13" fmla="*/ 1293406 w 2163080"/>
                <a:gd name="connsiteY13" fmla="*/ 1983287 h 2082019"/>
                <a:gd name="connsiteX14" fmla="*/ 1643909 w 2163080"/>
                <a:gd name="connsiteY14" fmla="*/ 1983287 h 2082019"/>
                <a:gd name="connsiteX15" fmla="*/ 1643909 w 2163080"/>
                <a:gd name="connsiteY15" fmla="*/ 1943463 h 2082019"/>
                <a:gd name="connsiteX16" fmla="*/ 1708938 w 2163080"/>
                <a:gd name="connsiteY16" fmla="*/ 1882367 h 2082019"/>
                <a:gd name="connsiteX17" fmla="*/ 1708938 w 2163080"/>
                <a:gd name="connsiteY17" fmla="*/ 1922191 h 2082019"/>
                <a:gd name="connsiteX18" fmla="*/ 2059441 w 2163080"/>
                <a:gd name="connsiteY18" fmla="*/ 1922191 h 2082019"/>
                <a:gd name="connsiteX19" fmla="*/ 2059441 w 2163080"/>
                <a:gd name="connsiteY19" fmla="*/ 1882367 h 2082019"/>
                <a:gd name="connsiteX20" fmla="*/ 1293406 w 2163080"/>
                <a:gd name="connsiteY20" fmla="*/ 1882367 h 2082019"/>
                <a:gd name="connsiteX21" fmla="*/ 1293406 w 2163080"/>
                <a:gd name="connsiteY21" fmla="*/ 1922191 h 2082019"/>
                <a:gd name="connsiteX22" fmla="*/ 1643909 w 2163080"/>
                <a:gd name="connsiteY22" fmla="*/ 1922191 h 2082019"/>
                <a:gd name="connsiteX23" fmla="*/ 1643909 w 2163080"/>
                <a:gd name="connsiteY23" fmla="*/ 1882367 h 2082019"/>
                <a:gd name="connsiteX24" fmla="*/ 1024178 w 2163080"/>
                <a:gd name="connsiteY24" fmla="*/ 1873675 h 2082019"/>
                <a:gd name="connsiteX25" fmla="*/ 1024178 w 2163080"/>
                <a:gd name="connsiteY25" fmla="*/ 1939321 h 2082019"/>
                <a:gd name="connsiteX26" fmla="*/ 1122274 w 2163080"/>
                <a:gd name="connsiteY26" fmla="*/ 1939321 h 2082019"/>
                <a:gd name="connsiteX27" fmla="*/ 1122274 w 2163080"/>
                <a:gd name="connsiteY27" fmla="*/ 1873675 h 2082019"/>
                <a:gd name="connsiteX28" fmla="*/ 840577 w 2163080"/>
                <a:gd name="connsiteY28" fmla="*/ 1873675 h 2082019"/>
                <a:gd name="connsiteX29" fmla="*/ 840577 w 2163080"/>
                <a:gd name="connsiteY29" fmla="*/ 1939321 h 2082019"/>
                <a:gd name="connsiteX30" fmla="*/ 938673 w 2163080"/>
                <a:gd name="connsiteY30" fmla="*/ 1939321 h 2082019"/>
                <a:gd name="connsiteX31" fmla="*/ 938673 w 2163080"/>
                <a:gd name="connsiteY31" fmla="*/ 1873675 h 2082019"/>
                <a:gd name="connsiteX32" fmla="*/ 656977 w 2163080"/>
                <a:gd name="connsiteY32" fmla="*/ 1873675 h 2082019"/>
                <a:gd name="connsiteX33" fmla="*/ 656977 w 2163080"/>
                <a:gd name="connsiteY33" fmla="*/ 1939321 h 2082019"/>
                <a:gd name="connsiteX34" fmla="*/ 755073 w 2163080"/>
                <a:gd name="connsiteY34" fmla="*/ 1939321 h 2082019"/>
                <a:gd name="connsiteX35" fmla="*/ 755073 w 2163080"/>
                <a:gd name="connsiteY35" fmla="*/ 1873675 h 2082019"/>
                <a:gd name="connsiteX36" fmla="*/ 1708938 w 2163080"/>
                <a:gd name="connsiteY36" fmla="*/ 1821270 h 2082019"/>
                <a:gd name="connsiteX37" fmla="*/ 1708938 w 2163080"/>
                <a:gd name="connsiteY37" fmla="*/ 1861094 h 2082019"/>
                <a:gd name="connsiteX38" fmla="*/ 2059441 w 2163080"/>
                <a:gd name="connsiteY38" fmla="*/ 1861094 h 2082019"/>
                <a:gd name="connsiteX39" fmla="*/ 2059441 w 2163080"/>
                <a:gd name="connsiteY39" fmla="*/ 1821270 h 2082019"/>
                <a:gd name="connsiteX40" fmla="*/ 1293406 w 2163080"/>
                <a:gd name="connsiteY40" fmla="*/ 1821270 h 2082019"/>
                <a:gd name="connsiteX41" fmla="*/ 1293406 w 2163080"/>
                <a:gd name="connsiteY41" fmla="*/ 1861094 h 2082019"/>
                <a:gd name="connsiteX42" fmla="*/ 1643909 w 2163080"/>
                <a:gd name="connsiteY42" fmla="*/ 1861094 h 2082019"/>
                <a:gd name="connsiteX43" fmla="*/ 1643909 w 2163080"/>
                <a:gd name="connsiteY43" fmla="*/ 1821270 h 2082019"/>
                <a:gd name="connsiteX44" fmla="*/ 1024178 w 2163080"/>
                <a:gd name="connsiteY44" fmla="*/ 1737466 h 2082019"/>
                <a:gd name="connsiteX45" fmla="*/ 1024178 w 2163080"/>
                <a:gd name="connsiteY45" fmla="*/ 1803112 h 2082019"/>
                <a:gd name="connsiteX46" fmla="*/ 1122274 w 2163080"/>
                <a:gd name="connsiteY46" fmla="*/ 1803112 h 2082019"/>
                <a:gd name="connsiteX47" fmla="*/ 1122274 w 2163080"/>
                <a:gd name="connsiteY47" fmla="*/ 1737466 h 2082019"/>
                <a:gd name="connsiteX48" fmla="*/ 840577 w 2163080"/>
                <a:gd name="connsiteY48" fmla="*/ 1737466 h 2082019"/>
                <a:gd name="connsiteX49" fmla="*/ 840577 w 2163080"/>
                <a:gd name="connsiteY49" fmla="*/ 1803112 h 2082019"/>
                <a:gd name="connsiteX50" fmla="*/ 938673 w 2163080"/>
                <a:gd name="connsiteY50" fmla="*/ 1803112 h 2082019"/>
                <a:gd name="connsiteX51" fmla="*/ 938673 w 2163080"/>
                <a:gd name="connsiteY51" fmla="*/ 1737466 h 2082019"/>
                <a:gd name="connsiteX52" fmla="*/ 656977 w 2163080"/>
                <a:gd name="connsiteY52" fmla="*/ 1737466 h 2082019"/>
                <a:gd name="connsiteX53" fmla="*/ 656977 w 2163080"/>
                <a:gd name="connsiteY53" fmla="*/ 1803112 h 2082019"/>
                <a:gd name="connsiteX54" fmla="*/ 755073 w 2163080"/>
                <a:gd name="connsiteY54" fmla="*/ 1803112 h 2082019"/>
                <a:gd name="connsiteX55" fmla="*/ 755073 w 2163080"/>
                <a:gd name="connsiteY55" fmla="*/ 1737466 h 2082019"/>
                <a:gd name="connsiteX56" fmla="*/ 1024178 w 2163080"/>
                <a:gd name="connsiteY56" fmla="*/ 1601257 h 2082019"/>
                <a:gd name="connsiteX57" fmla="*/ 1024178 w 2163080"/>
                <a:gd name="connsiteY57" fmla="*/ 1666903 h 2082019"/>
                <a:gd name="connsiteX58" fmla="*/ 1122274 w 2163080"/>
                <a:gd name="connsiteY58" fmla="*/ 1666903 h 2082019"/>
                <a:gd name="connsiteX59" fmla="*/ 1122274 w 2163080"/>
                <a:gd name="connsiteY59" fmla="*/ 1601257 h 2082019"/>
                <a:gd name="connsiteX60" fmla="*/ 840577 w 2163080"/>
                <a:gd name="connsiteY60" fmla="*/ 1601257 h 2082019"/>
                <a:gd name="connsiteX61" fmla="*/ 840577 w 2163080"/>
                <a:gd name="connsiteY61" fmla="*/ 1666903 h 2082019"/>
                <a:gd name="connsiteX62" fmla="*/ 938673 w 2163080"/>
                <a:gd name="connsiteY62" fmla="*/ 1666903 h 2082019"/>
                <a:gd name="connsiteX63" fmla="*/ 938673 w 2163080"/>
                <a:gd name="connsiteY63" fmla="*/ 1601257 h 2082019"/>
                <a:gd name="connsiteX64" fmla="*/ 656977 w 2163080"/>
                <a:gd name="connsiteY64" fmla="*/ 1601257 h 2082019"/>
                <a:gd name="connsiteX65" fmla="*/ 656977 w 2163080"/>
                <a:gd name="connsiteY65" fmla="*/ 1666903 h 2082019"/>
                <a:gd name="connsiteX66" fmla="*/ 755073 w 2163080"/>
                <a:gd name="connsiteY66" fmla="*/ 1666903 h 2082019"/>
                <a:gd name="connsiteX67" fmla="*/ 755073 w 2163080"/>
                <a:gd name="connsiteY67" fmla="*/ 1601257 h 2082019"/>
                <a:gd name="connsiteX68" fmla="*/ 1949811 w 2163080"/>
                <a:gd name="connsiteY68" fmla="*/ 1437108 h 2082019"/>
                <a:gd name="connsiteX69" fmla="*/ 1949811 w 2163080"/>
                <a:gd name="connsiteY69" fmla="*/ 1502754 h 2082019"/>
                <a:gd name="connsiteX70" fmla="*/ 2047907 w 2163080"/>
                <a:gd name="connsiteY70" fmla="*/ 1502754 h 2082019"/>
                <a:gd name="connsiteX71" fmla="*/ 2047907 w 2163080"/>
                <a:gd name="connsiteY71" fmla="*/ 1437108 h 2082019"/>
                <a:gd name="connsiteX72" fmla="*/ 1766210 w 2163080"/>
                <a:gd name="connsiteY72" fmla="*/ 1437108 h 2082019"/>
                <a:gd name="connsiteX73" fmla="*/ 1766210 w 2163080"/>
                <a:gd name="connsiteY73" fmla="*/ 1502754 h 2082019"/>
                <a:gd name="connsiteX74" fmla="*/ 1864306 w 2163080"/>
                <a:gd name="connsiteY74" fmla="*/ 1502754 h 2082019"/>
                <a:gd name="connsiteX75" fmla="*/ 1864306 w 2163080"/>
                <a:gd name="connsiteY75" fmla="*/ 1437108 h 2082019"/>
                <a:gd name="connsiteX76" fmla="*/ 1582610 w 2163080"/>
                <a:gd name="connsiteY76" fmla="*/ 1437108 h 2082019"/>
                <a:gd name="connsiteX77" fmla="*/ 1582610 w 2163080"/>
                <a:gd name="connsiteY77" fmla="*/ 1502754 h 2082019"/>
                <a:gd name="connsiteX78" fmla="*/ 1680706 w 2163080"/>
                <a:gd name="connsiteY78" fmla="*/ 1502754 h 2082019"/>
                <a:gd name="connsiteX79" fmla="*/ 1680706 w 2163080"/>
                <a:gd name="connsiteY79" fmla="*/ 1437108 h 2082019"/>
                <a:gd name="connsiteX80" fmla="*/ 1386037 w 2163080"/>
                <a:gd name="connsiteY80" fmla="*/ 1437108 h 2082019"/>
                <a:gd name="connsiteX81" fmla="*/ 1386037 w 2163080"/>
                <a:gd name="connsiteY81" fmla="*/ 1502754 h 2082019"/>
                <a:gd name="connsiteX82" fmla="*/ 1484133 w 2163080"/>
                <a:gd name="connsiteY82" fmla="*/ 1502754 h 2082019"/>
                <a:gd name="connsiteX83" fmla="*/ 1484133 w 2163080"/>
                <a:gd name="connsiteY83" fmla="*/ 1437108 h 2082019"/>
                <a:gd name="connsiteX84" fmla="*/ 1202437 w 2163080"/>
                <a:gd name="connsiteY84" fmla="*/ 1437108 h 2082019"/>
                <a:gd name="connsiteX85" fmla="*/ 1202437 w 2163080"/>
                <a:gd name="connsiteY85" fmla="*/ 1502754 h 2082019"/>
                <a:gd name="connsiteX86" fmla="*/ 1300533 w 2163080"/>
                <a:gd name="connsiteY86" fmla="*/ 1502754 h 2082019"/>
                <a:gd name="connsiteX87" fmla="*/ 1300533 w 2163080"/>
                <a:gd name="connsiteY87" fmla="*/ 1437108 h 2082019"/>
                <a:gd name="connsiteX88" fmla="*/ 1024178 w 2163080"/>
                <a:gd name="connsiteY88" fmla="*/ 1437108 h 2082019"/>
                <a:gd name="connsiteX89" fmla="*/ 1024178 w 2163080"/>
                <a:gd name="connsiteY89" fmla="*/ 1502754 h 2082019"/>
                <a:gd name="connsiteX90" fmla="*/ 1122274 w 2163080"/>
                <a:gd name="connsiteY90" fmla="*/ 1502754 h 2082019"/>
                <a:gd name="connsiteX91" fmla="*/ 1122274 w 2163080"/>
                <a:gd name="connsiteY91" fmla="*/ 1437108 h 2082019"/>
                <a:gd name="connsiteX92" fmla="*/ 840577 w 2163080"/>
                <a:gd name="connsiteY92" fmla="*/ 1437108 h 2082019"/>
                <a:gd name="connsiteX93" fmla="*/ 840577 w 2163080"/>
                <a:gd name="connsiteY93" fmla="*/ 1502754 h 2082019"/>
                <a:gd name="connsiteX94" fmla="*/ 938673 w 2163080"/>
                <a:gd name="connsiteY94" fmla="*/ 1502754 h 2082019"/>
                <a:gd name="connsiteX95" fmla="*/ 938673 w 2163080"/>
                <a:gd name="connsiteY95" fmla="*/ 1437108 h 2082019"/>
                <a:gd name="connsiteX96" fmla="*/ 656977 w 2163080"/>
                <a:gd name="connsiteY96" fmla="*/ 1437108 h 2082019"/>
                <a:gd name="connsiteX97" fmla="*/ 656977 w 2163080"/>
                <a:gd name="connsiteY97" fmla="*/ 1502754 h 2082019"/>
                <a:gd name="connsiteX98" fmla="*/ 755073 w 2163080"/>
                <a:gd name="connsiteY98" fmla="*/ 1502754 h 2082019"/>
                <a:gd name="connsiteX99" fmla="*/ 755073 w 2163080"/>
                <a:gd name="connsiteY99" fmla="*/ 1437108 h 2082019"/>
                <a:gd name="connsiteX100" fmla="*/ 1037978 w 2163080"/>
                <a:gd name="connsiteY100" fmla="*/ 331011 h 2082019"/>
                <a:gd name="connsiteX101" fmla="*/ 1037978 w 2163080"/>
                <a:gd name="connsiteY101" fmla="*/ 465308 h 2082019"/>
                <a:gd name="connsiteX102" fmla="*/ 1059098 w 2163080"/>
                <a:gd name="connsiteY102" fmla="*/ 468502 h 2082019"/>
                <a:gd name="connsiteX103" fmla="*/ 1162875 w 2163080"/>
                <a:gd name="connsiteY103" fmla="*/ 562591 h 2082019"/>
                <a:gd name="connsiteX104" fmla="*/ 1173239 w 2163080"/>
                <a:gd name="connsiteY104" fmla="*/ 613926 h 2082019"/>
                <a:gd name="connsiteX105" fmla="*/ 1175942 w 2163080"/>
                <a:gd name="connsiteY105" fmla="*/ 613926 h 2082019"/>
                <a:gd name="connsiteX106" fmla="*/ 1175942 w 2163080"/>
                <a:gd name="connsiteY106" fmla="*/ 627317 h 2082019"/>
                <a:gd name="connsiteX107" fmla="*/ 1175943 w 2163080"/>
                <a:gd name="connsiteY107" fmla="*/ 627321 h 2082019"/>
                <a:gd name="connsiteX108" fmla="*/ 1175942 w 2163080"/>
                <a:gd name="connsiteY108" fmla="*/ 1063497 h 2082019"/>
                <a:gd name="connsiteX109" fmla="*/ 1283069 w 2163080"/>
                <a:gd name="connsiteY109" fmla="*/ 1063497 h 2082019"/>
                <a:gd name="connsiteX110" fmla="*/ 1283069 w 2163080"/>
                <a:gd name="connsiteY110" fmla="*/ 627216 h 2082019"/>
                <a:gd name="connsiteX111" fmla="*/ 1384635 w 2163080"/>
                <a:gd name="connsiteY111" fmla="*/ 473988 h 2082019"/>
                <a:gd name="connsiteX112" fmla="*/ 1437863 w 2163080"/>
                <a:gd name="connsiteY112" fmla="*/ 463242 h 2082019"/>
                <a:gd name="connsiteX113" fmla="*/ 1437863 w 2163080"/>
                <a:gd name="connsiteY113" fmla="*/ 331011 h 2082019"/>
                <a:gd name="connsiteX114" fmla="*/ 785279 w 2163080"/>
                <a:gd name="connsiteY114" fmla="*/ 331011 h 2082019"/>
                <a:gd name="connsiteX115" fmla="*/ 785279 w 2163080"/>
                <a:gd name="connsiteY115" fmla="*/ 1063497 h 2082019"/>
                <a:gd name="connsiteX116" fmla="*/ 843351 w 2163080"/>
                <a:gd name="connsiteY116" fmla="*/ 1063497 h 2082019"/>
                <a:gd name="connsiteX117" fmla="*/ 843351 w 2163080"/>
                <a:gd name="connsiteY117" fmla="*/ 627321 h 2082019"/>
                <a:gd name="connsiteX118" fmla="*/ 944917 w 2163080"/>
                <a:gd name="connsiteY118" fmla="*/ 474094 h 2082019"/>
                <a:gd name="connsiteX119" fmla="*/ 996379 w 2163080"/>
                <a:gd name="connsiteY119" fmla="*/ 463704 h 2082019"/>
                <a:gd name="connsiteX120" fmla="*/ 996379 w 2163080"/>
                <a:gd name="connsiteY120" fmla="*/ 331011 h 2082019"/>
                <a:gd name="connsiteX121" fmla="*/ 683756 w 2163080"/>
                <a:gd name="connsiteY121" fmla="*/ 0 h 2082019"/>
                <a:gd name="connsiteX122" fmla="*/ 785279 w 2163080"/>
                <a:gd name="connsiteY122" fmla="*/ 0 h 2082019"/>
                <a:gd name="connsiteX123" fmla="*/ 785279 w 2163080"/>
                <a:gd name="connsiteY123" fmla="*/ 1 h 2082019"/>
                <a:gd name="connsiteX124" fmla="*/ 785279 w 2163080"/>
                <a:gd name="connsiteY124" fmla="*/ 150699 h 2082019"/>
                <a:gd name="connsiteX125" fmla="*/ 785279 w 2163080"/>
                <a:gd name="connsiteY125" fmla="*/ 150703 h 2082019"/>
                <a:gd name="connsiteX126" fmla="*/ 785279 w 2163080"/>
                <a:gd name="connsiteY126" fmla="*/ 185573 h 2082019"/>
                <a:gd name="connsiteX127" fmla="*/ 785279 w 2163080"/>
                <a:gd name="connsiteY127" fmla="*/ 268612 h 2082019"/>
                <a:gd name="connsiteX128" fmla="*/ 1437863 w 2163080"/>
                <a:gd name="connsiteY128" fmla="*/ 268612 h 2082019"/>
                <a:gd name="connsiteX129" fmla="*/ 1437863 w 2163080"/>
                <a:gd name="connsiteY129" fmla="*/ 268180 h 2082019"/>
                <a:gd name="connsiteX130" fmla="*/ 1479462 w 2163080"/>
                <a:gd name="connsiteY130" fmla="*/ 268180 h 2082019"/>
                <a:gd name="connsiteX131" fmla="*/ 1479462 w 2163080"/>
                <a:gd name="connsiteY131" fmla="*/ 466997 h 2082019"/>
                <a:gd name="connsiteX132" fmla="*/ 1514095 w 2163080"/>
                <a:gd name="connsiteY132" fmla="*/ 473988 h 2082019"/>
                <a:gd name="connsiteX133" fmla="*/ 1608185 w 2163080"/>
                <a:gd name="connsiteY133" fmla="*/ 577765 h 2082019"/>
                <a:gd name="connsiteX134" fmla="*/ 1613636 w 2163080"/>
                <a:gd name="connsiteY134" fmla="*/ 613821 h 2082019"/>
                <a:gd name="connsiteX135" fmla="*/ 1615660 w 2163080"/>
                <a:gd name="connsiteY135" fmla="*/ 613821 h 2082019"/>
                <a:gd name="connsiteX136" fmla="*/ 1615660 w 2163080"/>
                <a:gd name="connsiteY136" fmla="*/ 627210 h 2082019"/>
                <a:gd name="connsiteX137" fmla="*/ 1615661 w 2163080"/>
                <a:gd name="connsiteY137" fmla="*/ 627216 h 2082019"/>
                <a:gd name="connsiteX138" fmla="*/ 1615660 w 2163080"/>
                <a:gd name="connsiteY138" fmla="*/ 1063497 h 2082019"/>
                <a:gd name="connsiteX139" fmla="*/ 2163080 w 2163080"/>
                <a:gd name="connsiteY139" fmla="*/ 1063497 h 2082019"/>
                <a:gd name="connsiteX140" fmla="*/ 2163080 w 2163080"/>
                <a:gd name="connsiteY140" fmla="*/ 1184656 h 2082019"/>
                <a:gd name="connsiteX141" fmla="*/ 2163080 w 2163080"/>
                <a:gd name="connsiteY141" fmla="*/ 1530190 h 2082019"/>
                <a:gd name="connsiteX142" fmla="*/ 2163080 w 2163080"/>
                <a:gd name="connsiteY142" fmla="*/ 2078653 h 2082019"/>
                <a:gd name="connsiteX143" fmla="*/ 2163080 w 2163080"/>
                <a:gd name="connsiteY143" fmla="*/ 2082019 h 2082019"/>
                <a:gd name="connsiteX144" fmla="*/ 499194 w 2163080"/>
                <a:gd name="connsiteY144" fmla="*/ 2082019 h 2082019"/>
                <a:gd name="connsiteX145" fmla="*/ 499105 w 2163080"/>
                <a:gd name="connsiteY145" fmla="*/ 2082019 h 2082019"/>
                <a:gd name="connsiteX146" fmla="*/ 421721 w 2163080"/>
                <a:gd name="connsiteY146" fmla="*/ 2082019 h 2082019"/>
                <a:gd name="connsiteX147" fmla="*/ 421721 w 2163080"/>
                <a:gd name="connsiteY147" fmla="*/ 1864776 h 2082019"/>
                <a:gd name="connsiteX148" fmla="*/ 327071 w 2163080"/>
                <a:gd name="connsiteY148" fmla="*/ 1864776 h 2082019"/>
                <a:gd name="connsiteX149" fmla="*/ 327071 w 2163080"/>
                <a:gd name="connsiteY149" fmla="*/ 2082019 h 2082019"/>
                <a:gd name="connsiteX150" fmla="*/ 249597 w 2163080"/>
                <a:gd name="connsiteY150" fmla="*/ 2082019 h 2082019"/>
                <a:gd name="connsiteX151" fmla="*/ 249597 w 2163080"/>
                <a:gd name="connsiteY151" fmla="*/ 2082018 h 2082019"/>
                <a:gd name="connsiteX152" fmla="*/ 163326 w 2163080"/>
                <a:gd name="connsiteY152" fmla="*/ 2082018 h 2082019"/>
                <a:gd name="connsiteX153" fmla="*/ 163326 w 2163080"/>
                <a:gd name="connsiteY153" fmla="*/ 1864776 h 2082019"/>
                <a:gd name="connsiteX154" fmla="*/ 68676 w 2163080"/>
                <a:gd name="connsiteY154" fmla="*/ 1864776 h 2082019"/>
                <a:gd name="connsiteX155" fmla="*/ 68676 w 2163080"/>
                <a:gd name="connsiteY155" fmla="*/ 2082018 h 2082019"/>
                <a:gd name="connsiteX156" fmla="*/ 0 w 2163080"/>
                <a:gd name="connsiteY156" fmla="*/ 2082018 h 2082019"/>
                <a:gd name="connsiteX157" fmla="*/ 0 w 2163080"/>
                <a:gd name="connsiteY157" fmla="*/ 1070653 h 2082019"/>
                <a:gd name="connsiteX158" fmla="*/ 0 w 2163080"/>
                <a:gd name="connsiteY158" fmla="*/ 957871 h 2082019"/>
                <a:gd name="connsiteX159" fmla="*/ 0 w 2163080"/>
                <a:gd name="connsiteY159" fmla="*/ 957207 h 2082019"/>
                <a:gd name="connsiteX160" fmla="*/ 91842 w 2163080"/>
                <a:gd name="connsiteY160" fmla="*/ 957207 h 2082019"/>
                <a:gd name="connsiteX161" fmla="*/ 91842 w 2163080"/>
                <a:gd name="connsiteY161" fmla="*/ 351653 h 2082019"/>
                <a:gd name="connsiteX162" fmla="*/ 91841 w 2163080"/>
                <a:gd name="connsiteY162" fmla="*/ 351653 h 2082019"/>
                <a:gd name="connsiteX163" fmla="*/ 91841 w 2163080"/>
                <a:gd name="connsiteY163" fmla="*/ 185571 h 2082019"/>
                <a:gd name="connsiteX164" fmla="*/ 237438 w 2163080"/>
                <a:gd name="connsiteY164" fmla="*/ 185571 h 2082019"/>
                <a:gd name="connsiteX165" fmla="*/ 383036 w 2163080"/>
                <a:gd name="connsiteY165" fmla="*/ 185571 h 2082019"/>
                <a:gd name="connsiteX166" fmla="*/ 383037 w 2163080"/>
                <a:gd name="connsiteY166" fmla="*/ 185571 h 2082019"/>
                <a:gd name="connsiteX167" fmla="*/ 383037 w 2163080"/>
                <a:gd name="connsiteY167" fmla="*/ 337527 h 2082019"/>
                <a:gd name="connsiteX168" fmla="*/ 383038 w 2163080"/>
                <a:gd name="connsiteY168" fmla="*/ 337527 h 2082019"/>
                <a:gd name="connsiteX169" fmla="*/ 383038 w 2163080"/>
                <a:gd name="connsiteY169" fmla="*/ 337530 h 2082019"/>
                <a:gd name="connsiteX170" fmla="*/ 383038 w 2163080"/>
                <a:gd name="connsiteY170" fmla="*/ 955499 h 2082019"/>
                <a:gd name="connsiteX171" fmla="*/ 499194 w 2163080"/>
                <a:gd name="connsiteY171" fmla="*/ 955499 h 2082019"/>
                <a:gd name="connsiteX172" fmla="*/ 499194 w 2163080"/>
                <a:gd name="connsiteY172" fmla="*/ 956944 h 2082019"/>
                <a:gd name="connsiteX173" fmla="*/ 499194 w 2163080"/>
                <a:gd name="connsiteY173" fmla="*/ 1063497 h 2082019"/>
                <a:gd name="connsiteX174" fmla="*/ 591966 w 2163080"/>
                <a:gd name="connsiteY174" fmla="*/ 1063497 h 2082019"/>
                <a:gd name="connsiteX175" fmla="*/ 591966 w 2163080"/>
                <a:gd name="connsiteY175" fmla="*/ 185573 h 2082019"/>
                <a:gd name="connsiteX176" fmla="*/ 591966 w 2163080"/>
                <a:gd name="connsiteY176" fmla="*/ 150703 h 2082019"/>
                <a:gd name="connsiteX177" fmla="*/ 591966 w 2163080"/>
                <a:gd name="connsiteY177" fmla="*/ 1 h 2082019"/>
                <a:gd name="connsiteX178" fmla="*/ 683756 w 2163080"/>
                <a:gd name="connsiteY178" fmla="*/ 1 h 2082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</a:cxnLst>
              <a:rect l="l" t="t" r="r" b="b"/>
              <a:pathLst>
                <a:path w="2163080" h="2082019">
                  <a:moveTo>
                    <a:pt x="1708938" y="2004560"/>
                  </a:moveTo>
                  <a:lnTo>
                    <a:pt x="1708938" y="2044384"/>
                  </a:lnTo>
                  <a:lnTo>
                    <a:pt x="2059441" y="2044384"/>
                  </a:lnTo>
                  <a:lnTo>
                    <a:pt x="2059441" y="2004560"/>
                  </a:lnTo>
                  <a:close/>
                  <a:moveTo>
                    <a:pt x="1293406" y="2004560"/>
                  </a:moveTo>
                  <a:lnTo>
                    <a:pt x="1293406" y="2044384"/>
                  </a:lnTo>
                  <a:lnTo>
                    <a:pt x="1643909" y="2044384"/>
                  </a:lnTo>
                  <a:lnTo>
                    <a:pt x="1643909" y="2004560"/>
                  </a:lnTo>
                  <a:close/>
                  <a:moveTo>
                    <a:pt x="1708938" y="1943463"/>
                  </a:moveTo>
                  <a:lnTo>
                    <a:pt x="1708938" y="1983287"/>
                  </a:lnTo>
                  <a:lnTo>
                    <a:pt x="2059441" y="1983287"/>
                  </a:lnTo>
                  <a:lnTo>
                    <a:pt x="2059441" y="1943463"/>
                  </a:lnTo>
                  <a:close/>
                  <a:moveTo>
                    <a:pt x="1293406" y="1943463"/>
                  </a:moveTo>
                  <a:lnTo>
                    <a:pt x="1293406" y="1983287"/>
                  </a:lnTo>
                  <a:lnTo>
                    <a:pt x="1643909" y="1983287"/>
                  </a:lnTo>
                  <a:lnTo>
                    <a:pt x="1643909" y="1943463"/>
                  </a:lnTo>
                  <a:close/>
                  <a:moveTo>
                    <a:pt x="1708938" y="1882367"/>
                  </a:moveTo>
                  <a:lnTo>
                    <a:pt x="1708938" y="1922191"/>
                  </a:lnTo>
                  <a:lnTo>
                    <a:pt x="2059441" y="1922191"/>
                  </a:lnTo>
                  <a:lnTo>
                    <a:pt x="2059441" y="1882367"/>
                  </a:lnTo>
                  <a:close/>
                  <a:moveTo>
                    <a:pt x="1293406" y="1882367"/>
                  </a:moveTo>
                  <a:lnTo>
                    <a:pt x="1293406" y="1922191"/>
                  </a:lnTo>
                  <a:lnTo>
                    <a:pt x="1643909" y="1922191"/>
                  </a:lnTo>
                  <a:lnTo>
                    <a:pt x="1643909" y="1882367"/>
                  </a:lnTo>
                  <a:close/>
                  <a:moveTo>
                    <a:pt x="1024178" y="1873675"/>
                  </a:moveTo>
                  <a:lnTo>
                    <a:pt x="1024178" y="1939321"/>
                  </a:lnTo>
                  <a:lnTo>
                    <a:pt x="1122274" y="1939321"/>
                  </a:lnTo>
                  <a:lnTo>
                    <a:pt x="1122274" y="1873675"/>
                  </a:lnTo>
                  <a:close/>
                  <a:moveTo>
                    <a:pt x="840577" y="1873675"/>
                  </a:moveTo>
                  <a:lnTo>
                    <a:pt x="840577" y="1939321"/>
                  </a:lnTo>
                  <a:lnTo>
                    <a:pt x="938673" y="1939321"/>
                  </a:lnTo>
                  <a:lnTo>
                    <a:pt x="938673" y="1873675"/>
                  </a:lnTo>
                  <a:close/>
                  <a:moveTo>
                    <a:pt x="656977" y="1873675"/>
                  </a:moveTo>
                  <a:lnTo>
                    <a:pt x="656977" y="1939321"/>
                  </a:lnTo>
                  <a:lnTo>
                    <a:pt x="755073" y="1939321"/>
                  </a:lnTo>
                  <a:lnTo>
                    <a:pt x="755073" y="1873675"/>
                  </a:lnTo>
                  <a:close/>
                  <a:moveTo>
                    <a:pt x="1708938" y="1821270"/>
                  </a:moveTo>
                  <a:lnTo>
                    <a:pt x="1708938" y="1861094"/>
                  </a:lnTo>
                  <a:lnTo>
                    <a:pt x="2059441" y="1861094"/>
                  </a:lnTo>
                  <a:lnTo>
                    <a:pt x="2059441" y="1821270"/>
                  </a:lnTo>
                  <a:close/>
                  <a:moveTo>
                    <a:pt x="1293406" y="1821270"/>
                  </a:moveTo>
                  <a:lnTo>
                    <a:pt x="1293406" y="1861094"/>
                  </a:lnTo>
                  <a:lnTo>
                    <a:pt x="1643909" y="1861094"/>
                  </a:lnTo>
                  <a:lnTo>
                    <a:pt x="1643909" y="1821270"/>
                  </a:lnTo>
                  <a:close/>
                  <a:moveTo>
                    <a:pt x="1024178" y="1737466"/>
                  </a:moveTo>
                  <a:lnTo>
                    <a:pt x="1024178" y="1803112"/>
                  </a:lnTo>
                  <a:lnTo>
                    <a:pt x="1122274" y="1803112"/>
                  </a:lnTo>
                  <a:lnTo>
                    <a:pt x="1122274" y="1737466"/>
                  </a:lnTo>
                  <a:close/>
                  <a:moveTo>
                    <a:pt x="840577" y="1737466"/>
                  </a:moveTo>
                  <a:lnTo>
                    <a:pt x="840577" y="1803112"/>
                  </a:lnTo>
                  <a:lnTo>
                    <a:pt x="938673" y="1803112"/>
                  </a:lnTo>
                  <a:lnTo>
                    <a:pt x="938673" y="1737466"/>
                  </a:lnTo>
                  <a:close/>
                  <a:moveTo>
                    <a:pt x="656977" y="1737466"/>
                  </a:moveTo>
                  <a:lnTo>
                    <a:pt x="656977" y="1803112"/>
                  </a:lnTo>
                  <a:lnTo>
                    <a:pt x="755073" y="1803112"/>
                  </a:lnTo>
                  <a:lnTo>
                    <a:pt x="755073" y="1737466"/>
                  </a:lnTo>
                  <a:close/>
                  <a:moveTo>
                    <a:pt x="1024178" y="1601257"/>
                  </a:moveTo>
                  <a:lnTo>
                    <a:pt x="1024178" y="1666903"/>
                  </a:lnTo>
                  <a:lnTo>
                    <a:pt x="1122274" y="1666903"/>
                  </a:lnTo>
                  <a:lnTo>
                    <a:pt x="1122274" y="1601257"/>
                  </a:lnTo>
                  <a:close/>
                  <a:moveTo>
                    <a:pt x="840577" y="1601257"/>
                  </a:moveTo>
                  <a:lnTo>
                    <a:pt x="840577" y="1666903"/>
                  </a:lnTo>
                  <a:lnTo>
                    <a:pt x="938673" y="1666903"/>
                  </a:lnTo>
                  <a:lnTo>
                    <a:pt x="938673" y="1601257"/>
                  </a:lnTo>
                  <a:close/>
                  <a:moveTo>
                    <a:pt x="656977" y="1601257"/>
                  </a:moveTo>
                  <a:lnTo>
                    <a:pt x="656977" y="1666903"/>
                  </a:lnTo>
                  <a:lnTo>
                    <a:pt x="755073" y="1666903"/>
                  </a:lnTo>
                  <a:lnTo>
                    <a:pt x="755073" y="1601257"/>
                  </a:lnTo>
                  <a:close/>
                  <a:moveTo>
                    <a:pt x="1949811" y="1437108"/>
                  </a:moveTo>
                  <a:lnTo>
                    <a:pt x="1949811" y="1502754"/>
                  </a:lnTo>
                  <a:lnTo>
                    <a:pt x="2047907" y="1502754"/>
                  </a:lnTo>
                  <a:lnTo>
                    <a:pt x="2047907" y="1437108"/>
                  </a:lnTo>
                  <a:close/>
                  <a:moveTo>
                    <a:pt x="1766210" y="1437108"/>
                  </a:moveTo>
                  <a:lnTo>
                    <a:pt x="1766210" y="1502754"/>
                  </a:lnTo>
                  <a:lnTo>
                    <a:pt x="1864306" y="1502754"/>
                  </a:lnTo>
                  <a:lnTo>
                    <a:pt x="1864306" y="1437108"/>
                  </a:lnTo>
                  <a:close/>
                  <a:moveTo>
                    <a:pt x="1582610" y="1437108"/>
                  </a:moveTo>
                  <a:lnTo>
                    <a:pt x="1582610" y="1502754"/>
                  </a:lnTo>
                  <a:lnTo>
                    <a:pt x="1680706" y="1502754"/>
                  </a:lnTo>
                  <a:lnTo>
                    <a:pt x="1680706" y="1437108"/>
                  </a:lnTo>
                  <a:close/>
                  <a:moveTo>
                    <a:pt x="1386037" y="1437108"/>
                  </a:moveTo>
                  <a:lnTo>
                    <a:pt x="1386037" y="1502754"/>
                  </a:lnTo>
                  <a:lnTo>
                    <a:pt x="1484133" y="1502754"/>
                  </a:lnTo>
                  <a:lnTo>
                    <a:pt x="1484133" y="1437108"/>
                  </a:lnTo>
                  <a:close/>
                  <a:moveTo>
                    <a:pt x="1202437" y="1437108"/>
                  </a:moveTo>
                  <a:lnTo>
                    <a:pt x="1202437" y="1502754"/>
                  </a:lnTo>
                  <a:lnTo>
                    <a:pt x="1300533" y="1502754"/>
                  </a:lnTo>
                  <a:lnTo>
                    <a:pt x="1300533" y="1437108"/>
                  </a:lnTo>
                  <a:close/>
                  <a:moveTo>
                    <a:pt x="1024178" y="1437108"/>
                  </a:moveTo>
                  <a:lnTo>
                    <a:pt x="1024178" y="1502754"/>
                  </a:lnTo>
                  <a:lnTo>
                    <a:pt x="1122274" y="1502754"/>
                  </a:lnTo>
                  <a:lnTo>
                    <a:pt x="1122274" y="1437108"/>
                  </a:lnTo>
                  <a:close/>
                  <a:moveTo>
                    <a:pt x="840577" y="1437108"/>
                  </a:moveTo>
                  <a:lnTo>
                    <a:pt x="840577" y="1502754"/>
                  </a:lnTo>
                  <a:lnTo>
                    <a:pt x="938673" y="1502754"/>
                  </a:lnTo>
                  <a:lnTo>
                    <a:pt x="938673" y="1437108"/>
                  </a:lnTo>
                  <a:close/>
                  <a:moveTo>
                    <a:pt x="656977" y="1437108"/>
                  </a:moveTo>
                  <a:lnTo>
                    <a:pt x="656977" y="1502754"/>
                  </a:lnTo>
                  <a:lnTo>
                    <a:pt x="755073" y="1502754"/>
                  </a:lnTo>
                  <a:lnTo>
                    <a:pt x="755073" y="1437108"/>
                  </a:lnTo>
                  <a:close/>
                  <a:moveTo>
                    <a:pt x="1037978" y="331011"/>
                  </a:moveTo>
                  <a:lnTo>
                    <a:pt x="1037978" y="465308"/>
                  </a:lnTo>
                  <a:lnTo>
                    <a:pt x="1059098" y="468502"/>
                  </a:lnTo>
                  <a:cubicBezTo>
                    <a:pt x="1105963" y="483078"/>
                    <a:pt x="1143941" y="517827"/>
                    <a:pt x="1162875" y="562591"/>
                  </a:cubicBezTo>
                  <a:lnTo>
                    <a:pt x="1173239" y="613926"/>
                  </a:lnTo>
                  <a:lnTo>
                    <a:pt x="1175942" y="613926"/>
                  </a:lnTo>
                  <a:lnTo>
                    <a:pt x="1175942" y="627317"/>
                  </a:lnTo>
                  <a:lnTo>
                    <a:pt x="1175943" y="627321"/>
                  </a:lnTo>
                  <a:lnTo>
                    <a:pt x="1175942" y="1063497"/>
                  </a:lnTo>
                  <a:lnTo>
                    <a:pt x="1283069" y="1063497"/>
                  </a:lnTo>
                  <a:lnTo>
                    <a:pt x="1283069" y="627216"/>
                  </a:lnTo>
                  <a:cubicBezTo>
                    <a:pt x="1283069" y="558334"/>
                    <a:pt x="1324949" y="499233"/>
                    <a:pt x="1384635" y="473988"/>
                  </a:cubicBezTo>
                  <a:lnTo>
                    <a:pt x="1437863" y="463242"/>
                  </a:lnTo>
                  <a:lnTo>
                    <a:pt x="1437863" y="331011"/>
                  </a:lnTo>
                  <a:close/>
                  <a:moveTo>
                    <a:pt x="785279" y="331011"/>
                  </a:moveTo>
                  <a:lnTo>
                    <a:pt x="785279" y="1063497"/>
                  </a:lnTo>
                  <a:lnTo>
                    <a:pt x="843351" y="1063497"/>
                  </a:lnTo>
                  <a:lnTo>
                    <a:pt x="843351" y="627321"/>
                  </a:lnTo>
                  <a:cubicBezTo>
                    <a:pt x="843351" y="558439"/>
                    <a:pt x="885231" y="499339"/>
                    <a:pt x="944917" y="474094"/>
                  </a:cubicBezTo>
                  <a:lnTo>
                    <a:pt x="996379" y="463704"/>
                  </a:lnTo>
                  <a:lnTo>
                    <a:pt x="996379" y="331011"/>
                  </a:lnTo>
                  <a:close/>
                  <a:moveTo>
                    <a:pt x="683756" y="0"/>
                  </a:moveTo>
                  <a:lnTo>
                    <a:pt x="785279" y="0"/>
                  </a:lnTo>
                  <a:lnTo>
                    <a:pt x="785279" y="1"/>
                  </a:lnTo>
                  <a:lnTo>
                    <a:pt x="785279" y="150699"/>
                  </a:lnTo>
                  <a:lnTo>
                    <a:pt x="785279" y="150703"/>
                  </a:lnTo>
                  <a:lnTo>
                    <a:pt x="785279" y="185573"/>
                  </a:lnTo>
                  <a:lnTo>
                    <a:pt x="785279" y="268612"/>
                  </a:lnTo>
                  <a:lnTo>
                    <a:pt x="1437863" y="268612"/>
                  </a:lnTo>
                  <a:lnTo>
                    <a:pt x="1437863" y="268180"/>
                  </a:lnTo>
                  <a:lnTo>
                    <a:pt x="1479462" y="268180"/>
                  </a:lnTo>
                  <a:lnTo>
                    <a:pt x="1479462" y="466997"/>
                  </a:lnTo>
                  <a:lnTo>
                    <a:pt x="1514095" y="473988"/>
                  </a:lnTo>
                  <a:cubicBezTo>
                    <a:pt x="1558860" y="492922"/>
                    <a:pt x="1593608" y="530900"/>
                    <a:pt x="1608185" y="577765"/>
                  </a:cubicBezTo>
                  <a:lnTo>
                    <a:pt x="1613636" y="613821"/>
                  </a:lnTo>
                  <a:lnTo>
                    <a:pt x="1615660" y="613821"/>
                  </a:lnTo>
                  <a:lnTo>
                    <a:pt x="1615660" y="627210"/>
                  </a:lnTo>
                  <a:lnTo>
                    <a:pt x="1615661" y="627216"/>
                  </a:lnTo>
                  <a:lnTo>
                    <a:pt x="1615660" y="1063497"/>
                  </a:lnTo>
                  <a:lnTo>
                    <a:pt x="2163080" y="1063497"/>
                  </a:lnTo>
                  <a:lnTo>
                    <a:pt x="2163080" y="1184656"/>
                  </a:lnTo>
                  <a:lnTo>
                    <a:pt x="2163080" y="1530190"/>
                  </a:lnTo>
                  <a:lnTo>
                    <a:pt x="2163080" y="2078653"/>
                  </a:lnTo>
                  <a:lnTo>
                    <a:pt x="2163080" y="2082019"/>
                  </a:lnTo>
                  <a:lnTo>
                    <a:pt x="499194" y="2082019"/>
                  </a:lnTo>
                  <a:lnTo>
                    <a:pt x="499105" y="2082019"/>
                  </a:lnTo>
                  <a:lnTo>
                    <a:pt x="421721" y="2082019"/>
                  </a:lnTo>
                  <a:lnTo>
                    <a:pt x="421721" y="1864776"/>
                  </a:lnTo>
                  <a:lnTo>
                    <a:pt x="327071" y="1864776"/>
                  </a:lnTo>
                  <a:lnTo>
                    <a:pt x="327071" y="2082019"/>
                  </a:lnTo>
                  <a:lnTo>
                    <a:pt x="249597" y="2082019"/>
                  </a:lnTo>
                  <a:lnTo>
                    <a:pt x="249597" y="2082018"/>
                  </a:lnTo>
                  <a:lnTo>
                    <a:pt x="163326" y="2082018"/>
                  </a:lnTo>
                  <a:lnTo>
                    <a:pt x="163326" y="1864776"/>
                  </a:lnTo>
                  <a:lnTo>
                    <a:pt x="68676" y="1864776"/>
                  </a:lnTo>
                  <a:lnTo>
                    <a:pt x="68676" y="2082018"/>
                  </a:lnTo>
                  <a:lnTo>
                    <a:pt x="0" y="2082018"/>
                  </a:lnTo>
                  <a:lnTo>
                    <a:pt x="0" y="1070653"/>
                  </a:lnTo>
                  <a:lnTo>
                    <a:pt x="0" y="957871"/>
                  </a:lnTo>
                  <a:lnTo>
                    <a:pt x="0" y="957207"/>
                  </a:lnTo>
                  <a:lnTo>
                    <a:pt x="91842" y="957207"/>
                  </a:lnTo>
                  <a:lnTo>
                    <a:pt x="91842" y="351653"/>
                  </a:lnTo>
                  <a:lnTo>
                    <a:pt x="91841" y="351653"/>
                  </a:lnTo>
                  <a:lnTo>
                    <a:pt x="91841" y="185571"/>
                  </a:lnTo>
                  <a:lnTo>
                    <a:pt x="237438" y="185571"/>
                  </a:lnTo>
                  <a:lnTo>
                    <a:pt x="383036" y="185571"/>
                  </a:lnTo>
                  <a:lnTo>
                    <a:pt x="383037" y="185571"/>
                  </a:lnTo>
                  <a:lnTo>
                    <a:pt x="383037" y="337527"/>
                  </a:lnTo>
                  <a:lnTo>
                    <a:pt x="383038" y="337527"/>
                  </a:lnTo>
                  <a:lnTo>
                    <a:pt x="383038" y="337530"/>
                  </a:lnTo>
                  <a:lnTo>
                    <a:pt x="383038" y="955499"/>
                  </a:lnTo>
                  <a:lnTo>
                    <a:pt x="499194" y="955499"/>
                  </a:lnTo>
                  <a:lnTo>
                    <a:pt x="499194" y="956944"/>
                  </a:lnTo>
                  <a:lnTo>
                    <a:pt x="499194" y="1063497"/>
                  </a:lnTo>
                  <a:lnTo>
                    <a:pt x="591966" y="1063497"/>
                  </a:lnTo>
                  <a:lnTo>
                    <a:pt x="591966" y="185573"/>
                  </a:lnTo>
                  <a:lnTo>
                    <a:pt x="591966" y="150703"/>
                  </a:lnTo>
                  <a:lnTo>
                    <a:pt x="591966" y="1"/>
                  </a:lnTo>
                  <a:lnTo>
                    <a:pt x="683756" y="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2" name="Freeform: Shape 161">
            <a:extLst>
              <a:ext uri="{FF2B5EF4-FFF2-40B4-BE49-F238E27FC236}">
                <a16:creationId xmlns:a16="http://schemas.microsoft.com/office/drawing/2014/main" id="{17464574-96BC-4EF5-9C68-ABEB7724C037}"/>
              </a:ext>
            </a:extLst>
          </p:cNvPr>
          <p:cNvSpPr/>
          <p:nvPr/>
        </p:nvSpPr>
        <p:spPr>
          <a:xfrm>
            <a:off x="7114679" y="3223159"/>
            <a:ext cx="1003140" cy="1214148"/>
          </a:xfrm>
          <a:custGeom>
            <a:avLst/>
            <a:gdLst>
              <a:gd name="connsiteX0" fmla="*/ 606198 w 2730981"/>
              <a:gd name="connsiteY0" fmla="*/ 3305429 h 3305431"/>
              <a:gd name="connsiteX1" fmla="*/ 2124047 w 2730981"/>
              <a:gd name="connsiteY1" fmla="*/ 3305429 h 3305431"/>
              <a:gd name="connsiteX2" fmla="*/ 2124047 w 2730981"/>
              <a:gd name="connsiteY2" fmla="*/ 3305431 h 3305431"/>
              <a:gd name="connsiteX3" fmla="*/ 606198 w 2730981"/>
              <a:gd name="connsiteY3" fmla="*/ 3305431 h 3305431"/>
              <a:gd name="connsiteX4" fmla="*/ 1927883 w 2730981"/>
              <a:gd name="connsiteY4" fmla="*/ 2009495 h 3305431"/>
              <a:gd name="connsiteX5" fmla="*/ 2217323 w 2730981"/>
              <a:gd name="connsiteY5" fmla="*/ 2009495 h 3305431"/>
              <a:gd name="connsiteX6" fmla="*/ 2730979 w 2730981"/>
              <a:gd name="connsiteY6" fmla="*/ 2523151 h 3305431"/>
              <a:gd name="connsiteX7" fmla="*/ 2730979 w 2730981"/>
              <a:gd name="connsiteY7" fmla="*/ 3004463 h 3305431"/>
              <a:gd name="connsiteX8" fmla="*/ 2730981 w 2730981"/>
              <a:gd name="connsiteY8" fmla="*/ 3004463 h 3305431"/>
              <a:gd name="connsiteX9" fmla="*/ 2730981 w 2730981"/>
              <a:gd name="connsiteY9" fmla="*/ 3305431 h 3305431"/>
              <a:gd name="connsiteX10" fmla="*/ 2202976 w 2730981"/>
              <a:gd name="connsiteY10" fmla="*/ 3305431 h 3305431"/>
              <a:gd name="connsiteX11" fmla="*/ 2202976 w 2730981"/>
              <a:gd name="connsiteY11" fmla="*/ 3182572 h 3305431"/>
              <a:gd name="connsiteX12" fmla="*/ 2200338 w 2730981"/>
              <a:gd name="connsiteY12" fmla="*/ 3182572 h 3305431"/>
              <a:gd name="connsiteX13" fmla="*/ 2200338 w 2730981"/>
              <a:gd name="connsiteY13" fmla="*/ 2665938 h 3305431"/>
              <a:gd name="connsiteX14" fmla="*/ 1927883 w 2730981"/>
              <a:gd name="connsiteY14" fmla="*/ 2665938 h 3305431"/>
              <a:gd name="connsiteX15" fmla="*/ 941890 w 2730981"/>
              <a:gd name="connsiteY15" fmla="*/ 2009495 h 3305431"/>
              <a:gd name="connsiteX16" fmla="*/ 1789093 w 2730981"/>
              <a:gd name="connsiteY16" fmla="*/ 2009495 h 3305431"/>
              <a:gd name="connsiteX17" fmla="*/ 1789093 w 2730981"/>
              <a:gd name="connsiteY17" fmla="*/ 2665938 h 3305431"/>
              <a:gd name="connsiteX18" fmla="*/ 941890 w 2730981"/>
              <a:gd name="connsiteY18" fmla="*/ 2665938 h 3305431"/>
              <a:gd name="connsiteX19" fmla="*/ 513656 w 2730981"/>
              <a:gd name="connsiteY19" fmla="*/ 2009495 h 3305431"/>
              <a:gd name="connsiteX20" fmla="*/ 803100 w 2730981"/>
              <a:gd name="connsiteY20" fmla="*/ 2009495 h 3305431"/>
              <a:gd name="connsiteX21" fmla="*/ 803100 w 2730981"/>
              <a:gd name="connsiteY21" fmla="*/ 2665938 h 3305431"/>
              <a:gd name="connsiteX22" fmla="*/ 526771 w 2730981"/>
              <a:gd name="connsiteY22" fmla="*/ 2665938 h 3305431"/>
              <a:gd name="connsiteX23" fmla="*/ 526771 w 2730981"/>
              <a:gd name="connsiteY23" fmla="*/ 3305429 h 3305431"/>
              <a:gd name="connsiteX24" fmla="*/ 528008 w 2730981"/>
              <a:gd name="connsiteY24" fmla="*/ 3305429 h 3305431"/>
              <a:gd name="connsiteX25" fmla="*/ 528008 w 2730981"/>
              <a:gd name="connsiteY25" fmla="*/ 3305431 h 3305431"/>
              <a:gd name="connsiteX26" fmla="*/ 1 w 2730981"/>
              <a:gd name="connsiteY26" fmla="*/ 3305431 h 3305431"/>
              <a:gd name="connsiteX27" fmla="*/ 1 w 2730981"/>
              <a:gd name="connsiteY27" fmla="*/ 3182572 h 3305431"/>
              <a:gd name="connsiteX28" fmla="*/ 0 w 2730981"/>
              <a:gd name="connsiteY28" fmla="*/ 3182572 h 3305431"/>
              <a:gd name="connsiteX29" fmla="*/ 0 w 2730981"/>
              <a:gd name="connsiteY29" fmla="*/ 2523151 h 3305431"/>
              <a:gd name="connsiteX30" fmla="*/ 513656 w 2730981"/>
              <a:gd name="connsiteY30" fmla="*/ 2009495 h 3305431"/>
              <a:gd name="connsiteX31" fmla="*/ 586317 w 2730981"/>
              <a:gd name="connsiteY31" fmla="*/ 1077676 h 3305431"/>
              <a:gd name="connsiteX32" fmla="*/ 590605 w 2730981"/>
              <a:gd name="connsiteY32" fmla="*/ 1148496 h 3305431"/>
              <a:gd name="connsiteX33" fmla="*/ 972029 w 2730981"/>
              <a:gd name="connsiteY33" fmla="*/ 1723349 h 3305431"/>
              <a:gd name="connsiteX34" fmla="*/ 1753423 w 2730981"/>
              <a:gd name="connsiteY34" fmla="*/ 1724310 h 3305431"/>
              <a:gd name="connsiteX35" fmla="*/ 2136259 w 2730981"/>
              <a:gd name="connsiteY35" fmla="*/ 1150397 h 3305431"/>
              <a:gd name="connsiteX36" fmla="*/ 2140842 w 2730981"/>
              <a:gd name="connsiteY36" fmla="*/ 1077676 h 3305431"/>
              <a:gd name="connsiteX37" fmla="*/ 1253092 w 2730981"/>
              <a:gd name="connsiteY37" fmla="*/ 0 h 3305431"/>
              <a:gd name="connsiteX38" fmla="*/ 1474020 w 2730981"/>
              <a:gd name="connsiteY38" fmla="*/ 0 h 3305431"/>
              <a:gd name="connsiteX39" fmla="*/ 1620259 w 2730981"/>
              <a:gd name="connsiteY39" fmla="*/ 96933 h 3305431"/>
              <a:gd name="connsiteX40" fmla="*/ 1623835 w 2730981"/>
              <a:gd name="connsiteY40" fmla="*/ 114647 h 3305431"/>
              <a:gd name="connsiteX41" fmla="*/ 1641032 w 2730981"/>
              <a:gd name="connsiteY41" fmla="*/ 120430 h 3305431"/>
              <a:gd name="connsiteX42" fmla="*/ 1518281 w 2730981"/>
              <a:gd name="connsiteY42" fmla="*/ 727985 h 3305431"/>
              <a:gd name="connsiteX43" fmla="*/ 1545935 w 2730981"/>
              <a:gd name="connsiteY43" fmla="*/ 769644 h 3305431"/>
              <a:gd name="connsiteX44" fmla="*/ 1545934 w 2730981"/>
              <a:gd name="connsiteY44" fmla="*/ 769642 h 3305431"/>
              <a:gd name="connsiteX45" fmla="*/ 1587593 w 2730981"/>
              <a:gd name="connsiteY45" fmla="*/ 741988 h 3305431"/>
              <a:gd name="connsiteX46" fmla="*/ 1707673 w 2730981"/>
              <a:gd name="connsiteY46" fmla="*/ 147658 h 3305431"/>
              <a:gd name="connsiteX47" fmla="*/ 1776248 w 2730981"/>
              <a:gd name="connsiteY47" fmla="*/ 181484 h 3305431"/>
              <a:gd name="connsiteX48" fmla="*/ 2180524 w 2730981"/>
              <a:gd name="connsiteY48" fmla="*/ 795322 h 3305431"/>
              <a:gd name="connsiteX49" fmla="*/ 2185101 w 2730981"/>
              <a:gd name="connsiteY49" fmla="*/ 883363 h 3305431"/>
              <a:gd name="connsiteX50" fmla="*/ 2228620 w 2730981"/>
              <a:gd name="connsiteY50" fmla="*/ 883363 h 3305431"/>
              <a:gd name="connsiteX51" fmla="*/ 2296930 w 2730981"/>
              <a:gd name="connsiteY51" fmla="*/ 951674 h 3305431"/>
              <a:gd name="connsiteX52" fmla="*/ 2296930 w 2730981"/>
              <a:gd name="connsiteY52" fmla="*/ 1009366 h 3305431"/>
              <a:gd name="connsiteX53" fmla="*/ 2228620 w 2730981"/>
              <a:gd name="connsiteY53" fmla="*/ 1077676 h 3305431"/>
              <a:gd name="connsiteX54" fmla="*/ 2191575 w 2730981"/>
              <a:gd name="connsiteY54" fmla="*/ 1077676 h 3305431"/>
              <a:gd name="connsiteX55" fmla="*/ 2186579 w 2730981"/>
              <a:gd name="connsiteY55" fmla="*/ 1156959 h 3305431"/>
              <a:gd name="connsiteX56" fmla="*/ 1778812 w 2730981"/>
              <a:gd name="connsiteY56" fmla="*/ 1768247 h 3305431"/>
              <a:gd name="connsiteX57" fmla="*/ 946532 w 2730981"/>
              <a:gd name="connsiteY57" fmla="*/ 1767224 h 3305431"/>
              <a:gd name="connsiteX58" fmla="*/ 540269 w 2730981"/>
              <a:gd name="connsiteY58" fmla="*/ 1154936 h 3305431"/>
              <a:gd name="connsiteX59" fmla="*/ 535592 w 2730981"/>
              <a:gd name="connsiteY59" fmla="*/ 1077676 h 3305431"/>
              <a:gd name="connsiteX60" fmla="*/ 498490 w 2730981"/>
              <a:gd name="connsiteY60" fmla="*/ 1077676 h 3305431"/>
              <a:gd name="connsiteX61" fmla="*/ 430180 w 2730981"/>
              <a:gd name="connsiteY61" fmla="*/ 1009366 h 3305431"/>
              <a:gd name="connsiteX62" fmla="*/ 430180 w 2730981"/>
              <a:gd name="connsiteY62" fmla="*/ 951674 h 3305431"/>
              <a:gd name="connsiteX63" fmla="*/ 498490 w 2730981"/>
              <a:gd name="connsiteY63" fmla="*/ 883363 h 3305431"/>
              <a:gd name="connsiteX64" fmla="*/ 542291 w 2730981"/>
              <a:gd name="connsiteY64" fmla="*/ 883363 h 3305431"/>
              <a:gd name="connsiteX65" fmla="*/ 545664 w 2730981"/>
              <a:gd name="connsiteY65" fmla="*/ 803334 h 3305431"/>
              <a:gd name="connsiteX66" fmla="*/ 943905 w 2730981"/>
              <a:gd name="connsiteY66" fmla="*/ 185562 h 3305431"/>
              <a:gd name="connsiteX67" fmla="*/ 1036040 w 2730981"/>
              <a:gd name="connsiteY67" fmla="*/ 138987 h 3305431"/>
              <a:gd name="connsiteX68" fmla="*/ 1157872 w 2730981"/>
              <a:gd name="connsiteY68" fmla="*/ 741988 h 3305431"/>
              <a:gd name="connsiteX69" fmla="*/ 1199531 w 2730981"/>
              <a:gd name="connsiteY69" fmla="*/ 769642 h 3305431"/>
              <a:gd name="connsiteX70" fmla="*/ 1199530 w 2730981"/>
              <a:gd name="connsiteY70" fmla="*/ 769644 h 3305431"/>
              <a:gd name="connsiteX71" fmla="*/ 1227184 w 2730981"/>
              <a:gd name="connsiteY71" fmla="*/ 727985 h 3305431"/>
              <a:gd name="connsiteX72" fmla="*/ 1103254 w 2730981"/>
              <a:gd name="connsiteY72" fmla="*/ 114596 h 3305431"/>
              <a:gd name="connsiteX73" fmla="*/ 1103290 w 2730981"/>
              <a:gd name="connsiteY73" fmla="*/ 114584 h 3305431"/>
              <a:gd name="connsiteX74" fmla="*/ 1106853 w 2730981"/>
              <a:gd name="connsiteY74" fmla="*/ 96933 h 3305431"/>
              <a:gd name="connsiteX75" fmla="*/ 1253092 w 2730981"/>
              <a:gd name="connsiteY75" fmla="*/ 0 h 330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730981" h="3305431">
                <a:moveTo>
                  <a:pt x="606198" y="3305429"/>
                </a:moveTo>
                <a:lnTo>
                  <a:pt x="2124047" y="3305429"/>
                </a:lnTo>
                <a:lnTo>
                  <a:pt x="2124047" y="3305431"/>
                </a:lnTo>
                <a:lnTo>
                  <a:pt x="606198" y="3305431"/>
                </a:lnTo>
                <a:close/>
                <a:moveTo>
                  <a:pt x="1927883" y="2009495"/>
                </a:moveTo>
                <a:lnTo>
                  <a:pt x="2217323" y="2009495"/>
                </a:lnTo>
                <a:cubicBezTo>
                  <a:pt x="2501007" y="2009495"/>
                  <a:pt x="2730979" y="2239468"/>
                  <a:pt x="2730979" y="2523151"/>
                </a:cubicBezTo>
                <a:lnTo>
                  <a:pt x="2730979" y="3004463"/>
                </a:lnTo>
                <a:lnTo>
                  <a:pt x="2730981" y="3004463"/>
                </a:lnTo>
                <a:lnTo>
                  <a:pt x="2730981" y="3305431"/>
                </a:lnTo>
                <a:lnTo>
                  <a:pt x="2202976" y="3305431"/>
                </a:lnTo>
                <a:lnTo>
                  <a:pt x="2202976" y="3182572"/>
                </a:lnTo>
                <a:lnTo>
                  <a:pt x="2200338" y="3182572"/>
                </a:lnTo>
                <a:lnTo>
                  <a:pt x="2200338" y="2665938"/>
                </a:lnTo>
                <a:lnTo>
                  <a:pt x="1927883" y="2665938"/>
                </a:lnTo>
                <a:close/>
                <a:moveTo>
                  <a:pt x="941890" y="2009495"/>
                </a:moveTo>
                <a:lnTo>
                  <a:pt x="1789093" y="2009495"/>
                </a:lnTo>
                <a:lnTo>
                  <a:pt x="1789093" y="2665938"/>
                </a:lnTo>
                <a:lnTo>
                  <a:pt x="941890" y="2665938"/>
                </a:lnTo>
                <a:close/>
                <a:moveTo>
                  <a:pt x="513656" y="2009495"/>
                </a:moveTo>
                <a:lnTo>
                  <a:pt x="803100" y="2009495"/>
                </a:lnTo>
                <a:lnTo>
                  <a:pt x="803100" y="2665938"/>
                </a:lnTo>
                <a:lnTo>
                  <a:pt x="526771" y="2665938"/>
                </a:lnTo>
                <a:lnTo>
                  <a:pt x="526771" y="3305429"/>
                </a:lnTo>
                <a:lnTo>
                  <a:pt x="528008" y="3305429"/>
                </a:lnTo>
                <a:lnTo>
                  <a:pt x="528008" y="3305431"/>
                </a:lnTo>
                <a:lnTo>
                  <a:pt x="1" y="3305431"/>
                </a:lnTo>
                <a:lnTo>
                  <a:pt x="1" y="3182572"/>
                </a:lnTo>
                <a:lnTo>
                  <a:pt x="0" y="3182572"/>
                </a:lnTo>
                <a:lnTo>
                  <a:pt x="0" y="2523151"/>
                </a:lnTo>
                <a:cubicBezTo>
                  <a:pt x="0" y="2239468"/>
                  <a:pt x="229973" y="2009495"/>
                  <a:pt x="513656" y="2009495"/>
                </a:cubicBezTo>
                <a:close/>
                <a:moveTo>
                  <a:pt x="586317" y="1077676"/>
                </a:moveTo>
                <a:lnTo>
                  <a:pt x="590605" y="1148496"/>
                </a:lnTo>
                <a:cubicBezTo>
                  <a:pt x="621088" y="1387051"/>
                  <a:pt x="760741" y="1600563"/>
                  <a:pt x="972029" y="1723349"/>
                </a:cubicBezTo>
                <a:cubicBezTo>
                  <a:pt x="1213501" y="1863676"/>
                  <a:pt x="1511607" y="1864042"/>
                  <a:pt x="1753423" y="1724310"/>
                </a:cubicBezTo>
                <a:cubicBezTo>
                  <a:pt x="1965012" y="1602044"/>
                  <a:pt x="2105190" y="1388877"/>
                  <a:pt x="2136259" y="1150397"/>
                </a:cubicBezTo>
                <a:lnTo>
                  <a:pt x="2140842" y="1077676"/>
                </a:lnTo>
                <a:close/>
                <a:moveTo>
                  <a:pt x="1253092" y="0"/>
                </a:moveTo>
                <a:lnTo>
                  <a:pt x="1474020" y="0"/>
                </a:lnTo>
                <a:cubicBezTo>
                  <a:pt x="1539761" y="0"/>
                  <a:pt x="1596165" y="39970"/>
                  <a:pt x="1620259" y="96933"/>
                </a:cubicBezTo>
                <a:lnTo>
                  <a:pt x="1623835" y="114647"/>
                </a:lnTo>
                <a:lnTo>
                  <a:pt x="1641032" y="120430"/>
                </a:lnTo>
                <a:lnTo>
                  <a:pt x="1518281" y="727985"/>
                </a:lnTo>
                <a:cubicBezTo>
                  <a:pt x="1514414" y="747125"/>
                  <a:pt x="1526795" y="765776"/>
                  <a:pt x="1545935" y="769644"/>
                </a:cubicBezTo>
                <a:lnTo>
                  <a:pt x="1545934" y="769642"/>
                </a:lnTo>
                <a:cubicBezTo>
                  <a:pt x="1565075" y="773510"/>
                  <a:pt x="1583726" y="761128"/>
                  <a:pt x="1587593" y="741988"/>
                </a:cubicBezTo>
                <a:lnTo>
                  <a:pt x="1707673" y="147658"/>
                </a:lnTo>
                <a:lnTo>
                  <a:pt x="1776248" y="181484"/>
                </a:lnTo>
                <a:cubicBezTo>
                  <a:pt x="2001760" y="312227"/>
                  <a:pt x="2150022" y="540695"/>
                  <a:pt x="2180524" y="795322"/>
                </a:cubicBezTo>
                <a:lnTo>
                  <a:pt x="2185101" y="883363"/>
                </a:lnTo>
                <a:lnTo>
                  <a:pt x="2228620" y="883363"/>
                </a:lnTo>
                <a:cubicBezTo>
                  <a:pt x="2266347" y="883363"/>
                  <a:pt x="2296930" y="913947"/>
                  <a:pt x="2296930" y="951674"/>
                </a:cubicBezTo>
                <a:lnTo>
                  <a:pt x="2296930" y="1009366"/>
                </a:lnTo>
                <a:cubicBezTo>
                  <a:pt x="2296930" y="1047093"/>
                  <a:pt x="2266347" y="1077676"/>
                  <a:pt x="2228620" y="1077676"/>
                </a:cubicBezTo>
                <a:lnTo>
                  <a:pt x="2191575" y="1077676"/>
                </a:lnTo>
                <a:lnTo>
                  <a:pt x="2186579" y="1156959"/>
                </a:lnTo>
                <a:cubicBezTo>
                  <a:pt x="2153486" y="1410969"/>
                  <a:pt x="2004180" y="1638018"/>
                  <a:pt x="1778812" y="1768247"/>
                </a:cubicBezTo>
                <a:cubicBezTo>
                  <a:pt x="1521248" y="1917079"/>
                  <a:pt x="1203729" y="1916689"/>
                  <a:pt x="946532" y="1767224"/>
                </a:cubicBezTo>
                <a:cubicBezTo>
                  <a:pt x="721485" y="1636442"/>
                  <a:pt x="572737" y="1409026"/>
                  <a:pt x="540269" y="1154936"/>
                </a:cubicBezTo>
                <a:lnTo>
                  <a:pt x="535592" y="1077676"/>
                </a:lnTo>
                <a:lnTo>
                  <a:pt x="498490" y="1077676"/>
                </a:lnTo>
                <a:cubicBezTo>
                  <a:pt x="460763" y="1077676"/>
                  <a:pt x="430180" y="1047093"/>
                  <a:pt x="430180" y="1009366"/>
                </a:cubicBezTo>
                <a:lnTo>
                  <a:pt x="430180" y="951674"/>
                </a:lnTo>
                <a:cubicBezTo>
                  <a:pt x="430180" y="913947"/>
                  <a:pt x="460763" y="883363"/>
                  <a:pt x="498490" y="883363"/>
                </a:cubicBezTo>
                <a:lnTo>
                  <a:pt x="542291" y="883363"/>
                </a:lnTo>
                <a:lnTo>
                  <a:pt x="545664" y="803334"/>
                </a:lnTo>
                <a:cubicBezTo>
                  <a:pt x="573671" y="548420"/>
                  <a:pt x="719686" y="318510"/>
                  <a:pt x="943905" y="185562"/>
                </a:cubicBezTo>
                <a:lnTo>
                  <a:pt x="1036040" y="138987"/>
                </a:lnTo>
                <a:lnTo>
                  <a:pt x="1157872" y="741988"/>
                </a:lnTo>
                <a:cubicBezTo>
                  <a:pt x="1161739" y="761128"/>
                  <a:pt x="1180390" y="773510"/>
                  <a:pt x="1199531" y="769642"/>
                </a:cubicBezTo>
                <a:lnTo>
                  <a:pt x="1199530" y="769644"/>
                </a:lnTo>
                <a:cubicBezTo>
                  <a:pt x="1218670" y="765776"/>
                  <a:pt x="1231051" y="747125"/>
                  <a:pt x="1227184" y="727985"/>
                </a:cubicBezTo>
                <a:lnTo>
                  <a:pt x="1103254" y="114596"/>
                </a:lnTo>
                <a:lnTo>
                  <a:pt x="1103290" y="114584"/>
                </a:lnTo>
                <a:lnTo>
                  <a:pt x="1106853" y="96933"/>
                </a:lnTo>
                <a:cubicBezTo>
                  <a:pt x="1130947" y="39970"/>
                  <a:pt x="1187352" y="0"/>
                  <a:pt x="12530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5AF874F1-C7AC-4E1E-8111-3103CB81B643}"/>
              </a:ext>
            </a:extLst>
          </p:cNvPr>
          <p:cNvSpPr/>
          <p:nvPr/>
        </p:nvSpPr>
        <p:spPr>
          <a:xfrm rot="5400000">
            <a:off x="8759946" y="5213505"/>
            <a:ext cx="1034496" cy="1306621"/>
          </a:xfrm>
          <a:custGeom>
            <a:avLst/>
            <a:gdLst>
              <a:gd name="connsiteX0" fmla="*/ 855467 w 1318389"/>
              <a:gd name="connsiteY0" fmla="*/ 1312844 h 1665195"/>
              <a:gd name="connsiteX1" fmla="*/ 898407 w 1318389"/>
              <a:gd name="connsiteY1" fmla="*/ 1355784 h 1665195"/>
              <a:gd name="connsiteX2" fmla="*/ 941347 w 1318389"/>
              <a:gd name="connsiteY2" fmla="*/ 1312844 h 1665195"/>
              <a:gd name="connsiteX3" fmla="*/ 898407 w 1318389"/>
              <a:gd name="connsiteY3" fmla="*/ 1269904 h 1665195"/>
              <a:gd name="connsiteX4" fmla="*/ 855467 w 1318389"/>
              <a:gd name="connsiteY4" fmla="*/ 1312844 h 1665195"/>
              <a:gd name="connsiteX5" fmla="*/ 362769 w 1318389"/>
              <a:gd name="connsiteY5" fmla="*/ 236590 h 1665195"/>
              <a:gd name="connsiteX6" fmla="*/ 405229 w 1318389"/>
              <a:gd name="connsiteY6" fmla="*/ 279050 h 1665195"/>
              <a:gd name="connsiteX7" fmla="*/ 447689 w 1318389"/>
              <a:gd name="connsiteY7" fmla="*/ 236590 h 1665195"/>
              <a:gd name="connsiteX8" fmla="*/ 405229 w 1318389"/>
              <a:gd name="connsiteY8" fmla="*/ 194130 h 1665195"/>
              <a:gd name="connsiteX9" fmla="*/ 362769 w 1318389"/>
              <a:gd name="connsiteY9" fmla="*/ 236590 h 1665195"/>
              <a:gd name="connsiteX10" fmla="*/ 348187 w 1318389"/>
              <a:gd name="connsiteY10" fmla="*/ 1312844 h 1665195"/>
              <a:gd name="connsiteX11" fmla="*/ 391127 w 1318389"/>
              <a:gd name="connsiteY11" fmla="*/ 1355784 h 1665195"/>
              <a:gd name="connsiteX12" fmla="*/ 434066 w 1318389"/>
              <a:gd name="connsiteY12" fmla="*/ 1312844 h 1665195"/>
              <a:gd name="connsiteX13" fmla="*/ 391127 w 1318389"/>
              <a:gd name="connsiteY13" fmla="*/ 1269904 h 1665195"/>
              <a:gd name="connsiteX14" fmla="*/ 348187 w 1318389"/>
              <a:gd name="connsiteY14" fmla="*/ 1312844 h 1665195"/>
              <a:gd name="connsiteX15" fmla="*/ 81655 w 1318389"/>
              <a:gd name="connsiteY15" fmla="*/ 873373 h 1665195"/>
              <a:gd name="connsiteX16" fmla="*/ 124595 w 1318389"/>
              <a:gd name="connsiteY16" fmla="*/ 916313 h 1665195"/>
              <a:gd name="connsiteX17" fmla="*/ 167534 w 1318389"/>
              <a:gd name="connsiteY17" fmla="*/ 873373 h 1665195"/>
              <a:gd name="connsiteX18" fmla="*/ 124595 w 1318389"/>
              <a:gd name="connsiteY18" fmla="*/ 830433 h 1665195"/>
              <a:gd name="connsiteX19" fmla="*/ 81655 w 1318389"/>
              <a:gd name="connsiteY19" fmla="*/ 873373 h 1665195"/>
              <a:gd name="connsiteX20" fmla="*/ 898 w 1318389"/>
              <a:gd name="connsiteY20" fmla="*/ 878256 h 1665195"/>
              <a:gd name="connsiteX21" fmla="*/ 59313 w 1318389"/>
              <a:gd name="connsiteY21" fmla="*/ 760898 h 1665195"/>
              <a:gd name="connsiteX22" fmla="*/ 60023 w 1318389"/>
              <a:gd name="connsiteY22" fmla="*/ 760660 h 1665195"/>
              <a:gd name="connsiteX23" fmla="*/ 301509 w 1318389"/>
              <a:gd name="connsiteY23" fmla="*/ 256655 h 1665195"/>
              <a:gd name="connsiteX24" fmla="*/ 300401 w 1318389"/>
              <a:gd name="connsiteY24" fmla="*/ 253678 h 1665195"/>
              <a:gd name="connsiteX25" fmla="*/ 392815 w 1318389"/>
              <a:gd name="connsiteY25" fmla="*/ 125792 h 1665195"/>
              <a:gd name="connsiteX26" fmla="*/ 426561 w 1318389"/>
              <a:gd name="connsiteY26" fmla="*/ 127298 h 1665195"/>
              <a:gd name="connsiteX27" fmla="*/ 501833 w 1318389"/>
              <a:gd name="connsiteY27" fmla="*/ 25203 h 1665195"/>
              <a:gd name="connsiteX28" fmla="*/ 659591 w 1318389"/>
              <a:gd name="connsiteY28" fmla="*/ 0 h 1665195"/>
              <a:gd name="connsiteX29" fmla="*/ 767873 w 1318389"/>
              <a:gd name="connsiteY29" fmla="*/ 94280 h 1665195"/>
              <a:gd name="connsiteX30" fmla="*/ 773474 w 1318389"/>
              <a:gd name="connsiteY30" fmla="*/ 129752 h 1665195"/>
              <a:gd name="connsiteX31" fmla="*/ 750137 w 1318389"/>
              <a:gd name="connsiteY31" fmla="*/ 133486 h 1665195"/>
              <a:gd name="connsiteX32" fmla="*/ 643721 w 1318389"/>
              <a:gd name="connsiteY32" fmla="*/ 50407 h 1665195"/>
              <a:gd name="connsiteX33" fmla="*/ 528905 w 1318389"/>
              <a:gd name="connsiteY33" fmla="*/ 68143 h 1665195"/>
              <a:gd name="connsiteX34" fmla="*/ 477195 w 1318389"/>
              <a:gd name="connsiteY34" fmla="*/ 147376 h 1665195"/>
              <a:gd name="connsiteX35" fmla="*/ 504919 w 1318389"/>
              <a:gd name="connsiteY35" fmla="*/ 176856 h 1665195"/>
              <a:gd name="connsiteX36" fmla="*/ 520701 w 1318389"/>
              <a:gd name="connsiteY36" fmla="*/ 218206 h 1665195"/>
              <a:gd name="connsiteX37" fmla="*/ 520838 w 1318389"/>
              <a:gd name="connsiteY37" fmla="*/ 251739 h 1665195"/>
              <a:gd name="connsiteX38" fmla="*/ 512601 w 1318389"/>
              <a:gd name="connsiteY38" fmla="*/ 279384 h 1665195"/>
              <a:gd name="connsiteX39" fmla="*/ 572778 w 1318389"/>
              <a:gd name="connsiteY39" fmla="*/ 326714 h 1665195"/>
              <a:gd name="connsiteX40" fmla="*/ 687595 w 1318389"/>
              <a:gd name="connsiteY40" fmla="*/ 308045 h 1665195"/>
              <a:gd name="connsiteX41" fmla="*/ 763207 w 1318389"/>
              <a:gd name="connsiteY41" fmla="*/ 196028 h 1665195"/>
              <a:gd name="connsiteX42" fmla="*/ 785610 w 1318389"/>
              <a:gd name="connsiteY42" fmla="*/ 192294 h 1665195"/>
              <a:gd name="connsiteX43" fmla="*/ 791211 w 1318389"/>
              <a:gd name="connsiteY43" fmla="*/ 227766 h 1665195"/>
              <a:gd name="connsiteX44" fmla="*/ 718400 w 1318389"/>
              <a:gd name="connsiteY44" fmla="*/ 350984 h 1665195"/>
              <a:gd name="connsiteX45" fmla="*/ 560643 w 1318389"/>
              <a:gd name="connsiteY45" fmla="*/ 376188 h 1665195"/>
              <a:gd name="connsiteX46" fmla="*/ 481653 w 1318389"/>
              <a:gd name="connsiteY46" fmla="*/ 320430 h 1665195"/>
              <a:gd name="connsiteX47" fmla="*/ 469637 w 1318389"/>
              <a:gd name="connsiteY47" fmla="*/ 330704 h 1665195"/>
              <a:gd name="connsiteX48" fmla="*/ 462283 w 1318389"/>
              <a:gd name="connsiteY48" fmla="*/ 333441 h 1665195"/>
              <a:gd name="connsiteX49" fmla="*/ 252808 w 1318389"/>
              <a:gd name="connsiteY49" fmla="*/ 858867 h 1665195"/>
              <a:gd name="connsiteX50" fmla="*/ 444434 w 1318389"/>
              <a:gd name="connsiteY50" fmla="*/ 1190772 h 1665195"/>
              <a:gd name="connsiteX51" fmla="*/ 801245 w 1318389"/>
              <a:gd name="connsiteY51" fmla="*/ 1187463 h 1665195"/>
              <a:gd name="connsiteX52" fmla="*/ 801245 w 1318389"/>
              <a:gd name="connsiteY52" fmla="*/ 1116815 h 1665195"/>
              <a:gd name="connsiteX53" fmla="*/ 890858 w 1318389"/>
              <a:gd name="connsiteY53" fmla="*/ 1027202 h 1665195"/>
              <a:gd name="connsiteX54" fmla="*/ 1200123 w 1318389"/>
              <a:gd name="connsiteY54" fmla="*/ 1027202 h 1665195"/>
              <a:gd name="connsiteX55" fmla="*/ 1205949 w 1318389"/>
              <a:gd name="connsiteY55" fmla="*/ 998361 h 1665195"/>
              <a:gd name="connsiteX56" fmla="*/ 1288518 w 1318389"/>
              <a:gd name="connsiteY56" fmla="*/ 943622 h 1665195"/>
              <a:gd name="connsiteX57" fmla="*/ 1318389 w 1318389"/>
              <a:gd name="connsiteY57" fmla="*/ 974426 h 1665195"/>
              <a:gd name="connsiteX58" fmla="*/ 1318389 w 1318389"/>
              <a:gd name="connsiteY58" fmla="*/ 1635324 h 1665195"/>
              <a:gd name="connsiteX59" fmla="*/ 1288518 w 1318389"/>
              <a:gd name="connsiteY59" fmla="*/ 1665195 h 1665195"/>
              <a:gd name="connsiteX60" fmla="*/ 1205949 w 1318389"/>
              <a:gd name="connsiteY60" fmla="*/ 1610455 h 1665195"/>
              <a:gd name="connsiteX61" fmla="*/ 1203531 w 1318389"/>
              <a:gd name="connsiteY61" fmla="*/ 1598487 h 1665195"/>
              <a:gd name="connsiteX62" fmla="*/ 890858 w 1318389"/>
              <a:gd name="connsiteY62" fmla="*/ 1598487 h 1665195"/>
              <a:gd name="connsiteX63" fmla="*/ 801245 w 1318389"/>
              <a:gd name="connsiteY63" fmla="*/ 1508873 h 1665195"/>
              <a:gd name="connsiteX64" fmla="*/ 801245 w 1318389"/>
              <a:gd name="connsiteY64" fmla="*/ 1426032 h 1665195"/>
              <a:gd name="connsiteX65" fmla="*/ 379661 w 1318389"/>
              <a:gd name="connsiteY65" fmla="*/ 1429942 h 1665195"/>
              <a:gd name="connsiteX66" fmla="*/ 294951 w 1318389"/>
              <a:gd name="connsiteY66" fmla="*/ 1395390 h 1665195"/>
              <a:gd name="connsiteX67" fmla="*/ 270560 w 1318389"/>
              <a:gd name="connsiteY67" fmla="*/ 1359849 h 1665195"/>
              <a:gd name="connsiteX68" fmla="*/ 263688 w 1318389"/>
              <a:gd name="connsiteY68" fmla="*/ 1352058 h 1665195"/>
              <a:gd name="connsiteX69" fmla="*/ 15908 w 1318389"/>
              <a:gd name="connsiteY69" fmla="*/ 922891 h 1665195"/>
              <a:gd name="connsiteX70" fmla="*/ 898 w 1318389"/>
              <a:gd name="connsiteY70" fmla="*/ 878256 h 1665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318389" h="1665195">
                <a:moveTo>
                  <a:pt x="855467" y="1312844"/>
                </a:moveTo>
                <a:cubicBezTo>
                  <a:pt x="855467" y="1336181"/>
                  <a:pt x="875070" y="1355784"/>
                  <a:pt x="898407" y="1355784"/>
                </a:cubicBezTo>
                <a:cubicBezTo>
                  <a:pt x="921743" y="1355784"/>
                  <a:pt x="941347" y="1336181"/>
                  <a:pt x="941347" y="1312844"/>
                </a:cubicBezTo>
                <a:cubicBezTo>
                  <a:pt x="941347" y="1289508"/>
                  <a:pt x="921743" y="1269904"/>
                  <a:pt x="898407" y="1269904"/>
                </a:cubicBezTo>
                <a:cubicBezTo>
                  <a:pt x="875070" y="1269904"/>
                  <a:pt x="855467" y="1289508"/>
                  <a:pt x="855467" y="1312844"/>
                </a:cubicBezTo>
                <a:close/>
                <a:moveTo>
                  <a:pt x="362769" y="236590"/>
                </a:moveTo>
                <a:cubicBezTo>
                  <a:pt x="362769" y="260040"/>
                  <a:pt x="381779" y="279050"/>
                  <a:pt x="405229" y="279050"/>
                </a:cubicBezTo>
                <a:cubicBezTo>
                  <a:pt x="428679" y="279050"/>
                  <a:pt x="447689" y="260040"/>
                  <a:pt x="447689" y="236590"/>
                </a:cubicBezTo>
                <a:cubicBezTo>
                  <a:pt x="447689" y="213140"/>
                  <a:pt x="428679" y="194130"/>
                  <a:pt x="405229" y="194130"/>
                </a:cubicBezTo>
                <a:cubicBezTo>
                  <a:pt x="381779" y="194130"/>
                  <a:pt x="362769" y="213140"/>
                  <a:pt x="362769" y="236590"/>
                </a:cubicBezTo>
                <a:close/>
                <a:moveTo>
                  <a:pt x="348187" y="1312844"/>
                </a:moveTo>
                <a:cubicBezTo>
                  <a:pt x="348187" y="1336181"/>
                  <a:pt x="367790" y="1355784"/>
                  <a:pt x="391127" y="1355784"/>
                </a:cubicBezTo>
                <a:cubicBezTo>
                  <a:pt x="414463" y="1355784"/>
                  <a:pt x="434066" y="1336181"/>
                  <a:pt x="434066" y="1312844"/>
                </a:cubicBezTo>
                <a:cubicBezTo>
                  <a:pt x="434066" y="1289508"/>
                  <a:pt x="414463" y="1269904"/>
                  <a:pt x="391127" y="1269904"/>
                </a:cubicBezTo>
                <a:cubicBezTo>
                  <a:pt x="367790" y="1269904"/>
                  <a:pt x="348187" y="1289508"/>
                  <a:pt x="348187" y="1312844"/>
                </a:cubicBezTo>
                <a:close/>
                <a:moveTo>
                  <a:pt x="81655" y="873373"/>
                </a:moveTo>
                <a:cubicBezTo>
                  <a:pt x="81655" y="896710"/>
                  <a:pt x="101258" y="916313"/>
                  <a:pt x="124595" y="916313"/>
                </a:cubicBezTo>
                <a:cubicBezTo>
                  <a:pt x="147931" y="916313"/>
                  <a:pt x="167534" y="896710"/>
                  <a:pt x="167534" y="873373"/>
                </a:cubicBezTo>
                <a:cubicBezTo>
                  <a:pt x="167534" y="850037"/>
                  <a:pt x="147931" y="830433"/>
                  <a:pt x="124595" y="830433"/>
                </a:cubicBezTo>
                <a:cubicBezTo>
                  <a:pt x="101258" y="830433"/>
                  <a:pt x="81655" y="850037"/>
                  <a:pt x="81655" y="873373"/>
                </a:cubicBezTo>
                <a:close/>
                <a:moveTo>
                  <a:pt x="898" y="878256"/>
                </a:moveTo>
                <a:cubicBezTo>
                  <a:pt x="-4792" y="832394"/>
                  <a:pt x="16774" y="785458"/>
                  <a:pt x="59313" y="760898"/>
                </a:cubicBezTo>
                <a:lnTo>
                  <a:pt x="60023" y="760660"/>
                </a:lnTo>
                <a:lnTo>
                  <a:pt x="301509" y="256655"/>
                </a:lnTo>
                <a:lnTo>
                  <a:pt x="300401" y="253678"/>
                </a:lnTo>
                <a:cubicBezTo>
                  <a:pt x="291067" y="193002"/>
                  <a:pt x="332139" y="135127"/>
                  <a:pt x="392815" y="125792"/>
                </a:cubicBezTo>
                <a:lnTo>
                  <a:pt x="426561" y="127298"/>
                </a:lnTo>
                <a:lnTo>
                  <a:pt x="501833" y="25203"/>
                </a:lnTo>
                <a:lnTo>
                  <a:pt x="659591" y="0"/>
                </a:lnTo>
                <a:lnTo>
                  <a:pt x="767873" y="94280"/>
                </a:lnTo>
                <a:lnTo>
                  <a:pt x="773474" y="129752"/>
                </a:lnTo>
                <a:lnTo>
                  <a:pt x="750137" y="133486"/>
                </a:lnTo>
                <a:lnTo>
                  <a:pt x="643721" y="50407"/>
                </a:lnTo>
                <a:lnTo>
                  <a:pt x="528905" y="68143"/>
                </a:lnTo>
                <a:lnTo>
                  <a:pt x="477195" y="147376"/>
                </a:lnTo>
                <a:lnTo>
                  <a:pt x="504919" y="176856"/>
                </a:lnTo>
                <a:cubicBezTo>
                  <a:pt x="512650" y="189093"/>
                  <a:pt x="518134" y="203037"/>
                  <a:pt x="520701" y="218206"/>
                </a:cubicBezTo>
                <a:cubicBezTo>
                  <a:pt x="522451" y="229583"/>
                  <a:pt x="522429" y="240861"/>
                  <a:pt x="520838" y="251739"/>
                </a:cubicBezTo>
                <a:lnTo>
                  <a:pt x="512601" y="279384"/>
                </a:lnTo>
                <a:lnTo>
                  <a:pt x="572778" y="326714"/>
                </a:lnTo>
                <a:lnTo>
                  <a:pt x="687595" y="308045"/>
                </a:lnTo>
                <a:lnTo>
                  <a:pt x="763207" y="196028"/>
                </a:lnTo>
                <a:lnTo>
                  <a:pt x="785610" y="192294"/>
                </a:lnTo>
                <a:lnTo>
                  <a:pt x="791211" y="227766"/>
                </a:lnTo>
                <a:lnTo>
                  <a:pt x="718400" y="350984"/>
                </a:lnTo>
                <a:lnTo>
                  <a:pt x="560643" y="376188"/>
                </a:lnTo>
                <a:lnTo>
                  <a:pt x="481653" y="320430"/>
                </a:lnTo>
                <a:lnTo>
                  <a:pt x="469637" y="330704"/>
                </a:lnTo>
                <a:lnTo>
                  <a:pt x="462283" y="333441"/>
                </a:lnTo>
                <a:lnTo>
                  <a:pt x="252808" y="858867"/>
                </a:lnTo>
                <a:lnTo>
                  <a:pt x="444434" y="1190772"/>
                </a:lnTo>
                <a:lnTo>
                  <a:pt x="801245" y="1187463"/>
                </a:lnTo>
                <a:lnTo>
                  <a:pt x="801245" y="1116815"/>
                </a:lnTo>
                <a:cubicBezTo>
                  <a:pt x="801245" y="1067341"/>
                  <a:pt x="841384" y="1027202"/>
                  <a:pt x="890858" y="1027202"/>
                </a:cubicBezTo>
                <a:lnTo>
                  <a:pt x="1200123" y="1027202"/>
                </a:lnTo>
                <a:lnTo>
                  <a:pt x="1205949" y="998361"/>
                </a:lnTo>
                <a:cubicBezTo>
                  <a:pt x="1219557" y="966200"/>
                  <a:pt x="1251412" y="943622"/>
                  <a:pt x="1288518" y="943622"/>
                </a:cubicBezTo>
                <a:cubicBezTo>
                  <a:pt x="1305320" y="944554"/>
                  <a:pt x="1318389" y="957623"/>
                  <a:pt x="1318389" y="974426"/>
                </a:cubicBezTo>
                <a:lnTo>
                  <a:pt x="1318389" y="1635324"/>
                </a:lnTo>
                <a:cubicBezTo>
                  <a:pt x="1318389" y="1652126"/>
                  <a:pt x="1305320" y="1665195"/>
                  <a:pt x="1288518" y="1665195"/>
                </a:cubicBezTo>
                <a:cubicBezTo>
                  <a:pt x="1251412" y="1665195"/>
                  <a:pt x="1219557" y="1642617"/>
                  <a:pt x="1205949" y="1610455"/>
                </a:cubicBezTo>
                <a:lnTo>
                  <a:pt x="1203531" y="1598487"/>
                </a:lnTo>
                <a:lnTo>
                  <a:pt x="890858" y="1598487"/>
                </a:lnTo>
                <a:cubicBezTo>
                  <a:pt x="841384" y="1598487"/>
                  <a:pt x="801245" y="1558348"/>
                  <a:pt x="801245" y="1508873"/>
                </a:cubicBezTo>
                <a:lnTo>
                  <a:pt x="801245" y="1426032"/>
                </a:lnTo>
                <a:lnTo>
                  <a:pt x="379661" y="1429942"/>
                </a:lnTo>
                <a:cubicBezTo>
                  <a:pt x="346553" y="1429924"/>
                  <a:pt x="316655" y="1416756"/>
                  <a:pt x="294951" y="1395390"/>
                </a:cubicBezTo>
                <a:lnTo>
                  <a:pt x="270560" y="1359849"/>
                </a:lnTo>
                <a:lnTo>
                  <a:pt x="263688" y="1352058"/>
                </a:lnTo>
                <a:lnTo>
                  <a:pt x="15908" y="922891"/>
                </a:lnTo>
                <a:cubicBezTo>
                  <a:pt x="7721" y="908711"/>
                  <a:pt x="2795" y="893543"/>
                  <a:pt x="898" y="87825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 And PNG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8008046-A199-4D05-A585-46BF3FAE7893}"/>
              </a:ext>
            </a:extLst>
          </p:cNvPr>
          <p:cNvSpPr>
            <a:spLocks/>
          </p:cNvSpPr>
          <p:nvPr/>
        </p:nvSpPr>
        <p:spPr bwMode="auto">
          <a:xfrm>
            <a:off x="0" y="5745389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CEE8399-8075-4A34-AB23-6F26BEEB574A}"/>
              </a:ext>
            </a:extLst>
          </p:cNvPr>
          <p:cNvSpPr>
            <a:spLocks/>
          </p:cNvSpPr>
          <p:nvPr/>
        </p:nvSpPr>
        <p:spPr bwMode="auto">
          <a:xfrm>
            <a:off x="6127769" y="5774694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20A956-9703-4370-8880-9402B7DA7545}"/>
              </a:ext>
            </a:extLst>
          </p:cNvPr>
          <p:cNvGrpSpPr/>
          <p:nvPr/>
        </p:nvGrpSpPr>
        <p:grpSpPr>
          <a:xfrm>
            <a:off x="7373445" y="1058953"/>
            <a:ext cx="2335230" cy="2481301"/>
            <a:chOff x="6446339" y="1280897"/>
            <a:chExt cx="4320717" cy="5285178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E6ABB8C-7DBE-460D-8752-1CD60D53AB82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86E5044-8EEA-47AF-B087-075DE71E3890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9D33A5A-4CF8-431D-AA11-5504DD5DA6E6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34F3F9A-6E6D-4D11-BF85-9670F940EE1B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D38C817-E407-4DE5-AF1D-0AEEEEB7A02C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CA19652-C014-42CC-B0D8-2A7EB5F7C68F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72FC226-FF78-4522-BEE3-70DA63A54611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BB815D9-6608-4A3B-A9A6-C119C36BBFB0}"/>
              </a:ext>
            </a:extLst>
          </p:cNvPr>
          <p:cNvGrpSpPr/>
          <p:nvPr/>
        </p:nvGrpSpPr>
        <p:grpSpPr>
          <a:xfrm>
            <a:off x="3375811" y="3195420"/>
            <a:ext cx="2308299" cy="2956734"/>
            <a:chOff x="-67621" y="1506785"/>
            <a:chExt cx="4223096" cy="5409425"/>
          </a:xfrm>
        </p:grpSpPr>
        <p:sp>
          <p:nvSpPr>
            <p:cNvPr id="5" name="Rounded Rectangle 39">
              <a:extLst>
                <a:ext uri="{FF2B5EF4-FFF2-40B4-BE49-F238E27FC236}">
                  <a16:creationId xmlns:a16="http://schemas.microsoft.com/office/drawing/2014/main" id="{CE24424F-CC47-4A58-8DA7-E10E8EAF7E53}"/>
                </a:ext>
              </a:extLst>
            </p:cNvPr>
            <p:cNvSpPr/>
            <p:nvPr/>
          </p:nvSpPr>
          <p:spPr>
            <a:xfrm rot="2483232">
              <a:off x="-67621" y="1813625"/>
              <a:ext cx="4223096" cy="5102585"/>
            </a:xfrm>
            <a:custGeom>
              <a:avLst/>
              <a:gdLst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11097 w 2194524"/>
                <a:gd name="connsiteY3" fmla="*/ 753742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48308 w 2194524"/>
                <a:gd name="connsiteY5" fmla="*/ 1898342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45453"/>
                <a:gd name="connsiteY0" fmla="*/ 41365 h 3010473"/>
                <a:gd name="connsiteX1" fmla="*/ 769866 w 2145453"/>
                <a:gd name="connsiteY1" fmla="*/ 0 h 3010473"/>
                <a:gd name="connsiteX2" fmla="*/ 911097 w 2145453"/>
                <a:gd name="connsiteY2" fmla="*/ 141231 h 3010473"/>
                <a:gd name="connsiteX3" fmla="*/ 960469 w 2145453"/>
                <a:gd name="connsiteY3" fmla="*/ 784060 h 3010473"/>
                <a:gd name="connsiteX4" fmla="*/ 1594794 w 2145453"/>
                <a:gd name="connsiteY4" fmla="*/ 789196 h 3010473"/>
                <a:gd name="connsiteX5" fmla="*/ 1848308 w 2145453"/>
                <a:gd name="connsiteY5" fmla="*/ 1898342 h 3010473"/>
                <a:gd name="connsiteX6" fmla="*/ 2145453 w 2145453"/>
                <a:gd name="connsiteY6" fmla="*/ 2249789 h 3010473"/>
                <a:gd name="connsiteX7" fmla="*/ 1488044 w 2145453"/>
                <a:gd name="connsiteY7" fmla="*/ 3010473 h 3010473"/>
                <a:gd name="connsiteX8" fmla="*/ 1136947 w 2145453"/>
                <a:gd name="connsiteY8" fmla="*/ 2468062 h 3010473"/>
                <a:gd name="connsiteX9" fmla="*/ 519460 w 2145453"/>
                <a:gd name="connsiteY9" fmla="*/ 2013663 h 3010473"/>
                <a:gd name="connsiteX10" fmla="*/ 0 w 2145453"/>
                <a:gd name="connsiteY10" fmla="*/ 1326467 h 3010473"/>
                <a:gd name="connsiteX11" fmla="*/ 628635 w 2145453"/>
                <a:gd name="connsiteY11" fmla="*/ 1589678 h 3010473"/>
                <a:gd name="connsiteX12" fmla="*/ 628635 w 2145453"/>
                <a:gd name="connsiteY12" fmla="*/ 141231 h 3010473"/>
                <a:gd name="connsiteX13" fmla="*/ 670001 w 2145453"/>
                <a:gd name="connsiteY13" fmla="*/ 41365 h 3010473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19460 w 2145453"/>
                <a:gd name="connsiteY9" fmla="*/ 2013663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710556 w 2145453"/>
                <a:gd name="connsiteY11" fmla="*/ 1634217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733305 w 2208757"/>
                <a:gd name="connsiteY0" fmla="*/ 41365 h 2912664"/>
                <a:gd name="connsiteX1" fmla="*/ 833170 w 2208757"/>
                <a:gd name="connsiteY1" fmla="*/ 0 h 2912664"/>
                <a:gd name="connsiteX2" fmla="*/ 974401 w 2208757"/>
                <a:gd name="connsiteY2" fmla="*/ 141231 h 2912664"/>
                <a:gd name="connsiteX3" fmla="*/ 1042827 w 2208757"/>
                <a:gd name="connsiteY3" fmla="*/ 863751 h 2912664"/>
                <a:gd name="connsiteX4" fmla="*/ 1642153 w 2208757"/>
                <a:gd name="connsiteY4" fmla="*/ 851069 h 2912664"/>
                <a:gd name="connsiteX5" fmla="*/ 1911612 w 2208757"/>
                <a:gd name="connsiteY5" fmla="*/ 1898342 h 2912664"/>
                <a:gd name="connsiteX6" fmla="*/ 2208757 w 2208757"/>
                <a:gd name="connsiteY6" fmla="*/ 2249789 h 2912664"/>
                <a:gd name="connsiteX7" fmla="*/ 1598547 w 2208757"/>
                <a:gd name="connsiteY7" fmla="*/ 2912664 h 2912664"/>
                <a:gd name="connsiteX8" fmla="*/ 1200251 w 2208757"/>
                <a:gd name="connsiteY8" fmla="*/ 2468062 h 2912664"/>
                <a:gd name="connsiteX9" fmla="*/ 593695 w 2208757"/>
                <a:gd name="connsiteY9" fmla="*/ 2073665 h 2912664"/>
                <a:gd name="connsiteX10" fmla="*/ 0 w 2208757"/>
                <a:gd name="connsiteY10" fmla="*/ 1399250 h 2912664"/>
                <a:gd name="connsiteX11" fmla="*/ 773860 w 2208757"/>
                <a:gd name="connsiteY11" fmla="*/ 1634217 h 2912664"/>
                <a:gd name="connsiteX12" fmla="*/ 691939 w 2208757"/>
                <a:gd name="connsiteY12" fmla="*/ 141231 h 2912664"/>
                <a:gd name="connsiteX13" fmla="*/ 733305 w 2208757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3204020"/>
                <a:gd name="connsiteX1" fmla="*/ 886969 w 2262556"/>
                <a:gd name="connsiteY1" fmla="*/ 0 h 3204020"/>
                <a:gd name="connsiteX2" fmla="*/ 1028200 w 2262556"/>
                <a:gd name="connsiteY2" fmla="*/ 141231 h 3204020"/>
                <a:gd name="connsiteX3" fmla="*/ 1096626 w 2262556"/>
                <a:gd name="connsiteY3" fmla="*/ 863751 h 3204020"/>
                <a:gd name="connsiteX4" fmla="*/ 1695952 w 2262556"/>
                <a:gd name="connsiteY4" fmla="*/ 851069 h 3204020"/>
                <a:gd name="connsiteX5" fmla="*/ 1965411 w 2262556"/>
                <a:gd name="connsiteY5" fmla="*/ 1898342 h 3204020"/>
                <a:gd name="connsiteX6" fmla="*/ 2262556 w 2262556"/>
                <a:gd name="connsiteY6" fmla="*/ 2249789 h 3204020"/>
                <a:gd name="connsiteX7" fmla="*/ 1875442 w 2262556"/>
                <a:gd name="connsiteY7" fmla="*/ 3204020 h 3204020"/>
                <a:gd name="connsiteX8" fmla="*/ 1254050 w 2262556"/>
                <a:gd name="connsiteY8" fmla="*/ 2468062 h 3204020"/>
                <a:gd name="connsiteX9" fmla="*/ 647494 w 2262556"/>
                <a:gd name="connsiteY9" fmla="*/ 2073665 h 3204020"/>
                <a:gd name="connsiteX10" fmla="*/ 0 w 2262556"/>
                <a:gd name="connsiteY10" fmla="*/ 1381959 h 3204020"/>
                <a:gd name="connsiteX11" fmla="*/ 827659 w 2262556"/>
                <a:gd name="connsiteY11" fmla="*/ 1634217 h 3204020"/>
                <a:gd name="connsiteX12" fmla="*/ 745738 w 2262556"/>
                <a:gd name="connsiteY12" fmla="*/ 141231 h 3204020"/>
                <a:gd name="connsiteX13" fmla="*/ 787104 w 2262556"/>
                <a:gd name="connsiteY13" fmla="*/ 41365 h 3204020"/>
                <a:gd name="connsiteX0" fmla="*/ 787104 w 2616797"/>
                <a:gd name="connsiteY0" fmla="*/ 41365 h 3204020"/>
                <a:gd name="connsiteX1" fmla="*/ 886969 w 2616797"/>
                <a:gd name="connsiteY1" fmla="*/ 0 h 3204020"/>
                <a:gd name="connsiteX2" fmla="*/ 1028200 w 2616797"/>
                <a:gd name="connsiteY2" fmla="*/ 141231 h 3204020"/>
                <a:gd name="connsiteX3" fmla="*/ 1096626 w 2616797"/>
                <a:gd name="connsiteY3" fmla="*/ 863751 h 3204020"/>
                <a:gd name="connsiteX4" fmla="*/ 1695952 w 2616797"/>
                <a:gd name="connsiteY4" fmla="*/ 851069 h 3204020"/>
                <a:gd name="connsiteX5" fmla="*/ 1965411 w 2616797"/>
                <a:gd name="connsiteY5" fmla="*/ 1898342 h 3204020"/>
                <a:gd name="connsiteX6" fmla="*/ 2616797 w 2616797"/>
                <a:gd name="connsiteY6" fmla="*/ 2518120 h 3204020"/>
                <a:gd name="connsiteX7" fmla="*/ 1875442 w 2616797"/>
                <a:gd name="connsiteY7" fmla="*/ 3204020 h 3204020"/>
                <a:gd name="connsiteX8" fmla="*/ 1254050 w 2616797"/>
                <a:gd name="connsiteY8" fmla="*/ 2468062 h 3204020"/>
                <a:gd name="connsiteX9" fmla="*/ 647494 w 2616797"/>
                <a:gd name="connsiteY9" fmla="*/ 2073665 h 3204020"/>
                <a:gd name="connsiteX10" fmla="*/ 0 w 2616797"/>
                <a:gd name="connsiteY10" fmla="*/ 1381959 h 3204020"/>
                <a:gd name="connsiteX11" fmla="*/ 827659 w 2616797"/>
                <a:gd name="connsiteY11" fmla="*/ 1634217 h 3204020"/>
                <a:gd name="connsiteX12" fmla="*/ 745738 w 2616797"/>
                <a:gd name="connsiteY12" fmla="*/ 141231 h 3204020"/>
                <a:gd name="connsiteX13" fmla="*/ 787104 w 2616797"/>
                <a:gd name="connsiteY13" fmla="*/ 41365 h 3204020"/>
                <a:gd name="connsiteX0" fmla="*/ 787104 w 2616797"/>
                <a:gd name="connsiteY0" fmla="*/ 41365 h 3204020"/>
                <a:gd name="connsiteX1" fmla="*/ 886969 w 2616797"/>
                <a:gd name="connsiteY1" fmla="*/ 0 h 3204020"/>
                <a:gd name="connsiteX2" fmla="*/ 1028200 w 2616797"/>
                <a:gd name="connsiteY2" fmla="*/ 141231 h 3204020"/>
                <a:gd name="connsiteX3" fmla="*/ 1096626 w 2616797"/>
                <a:gd name="connsiteY3" fmla="*/ 863751 h 3204020"/>
                <a:gd name="connsiteX4" fmla="*/ 1695952 w 2616797"/>
                <a:gd name="connsiteY4" fmla="*/ 851069 h 3204020"/>
                <a:gd name="connsiteX5" fmla="*/ 1965411 w 2616797"/>
                <a:gd name="connsiteY5" fmla="*/ 1898342 h 3204020"/>
                <a:gd name="connsiteX6" fmla="*/ 2616797 w 2616797"/>
                <a:gd name="connsiteY6" fmla="*/ 2518120 h 3204020"/>
                <a:gd name="connsiteX7" fmla="*/ 1875442 w 2616797"/>
                <a:gd name="connsiteY7" fmla="*/ 3204020 h 3204020"/>
                <a:gd name="connsiteX8" fmla="*/ 1254050 w 2616797"/>
                <a:gd name="connsiteY8" fmla="*/ 2468062 h 3204020"/>
                <a:gd name="connsiteX9" fmla="*/ 647494 w 2616797"/>
                <a:gd name="connsiteY9" fmla="*/ 2073665 h 3204020"/>
                <a:gd name="connsiteX10" fmla="*/ 0 w 2616797"/>
                <a:gd name="connsiteY10" fmla="*/ 1381959 h 3204020"/>
                <a:gd name="connsiteX11" fmla="*/ 827659 w 2616797"/>
                <a:gd name="connsiteY11" fmla="*/ 1634217 h 3204020"/>
                <a:gd name="connsiteX12" fmla="*/ 745738 w 2616797"/>
                <a:gd name="connsiteY12" fmla="*/ 141231 h 3204020"/>
                <a:gd name="connsiteX13" fmla="*/ 787104 w 2616797"/>
                <a:gd name="connsiteY13" fmla="*/ 41365 h 3204020"/>
                <a:gd name="connsiteX0" fmla="*/ 787104 w 2635848"/>
                <a:gd name="connsiteY0" fmla="*/ 41365 h 3204020"/>
                <a:gd name="connsiteX1" fmla="*/ 886969 w 2635848"/>
                <a:gd name="connsiteY1" fmla="*/ 0 h 3204020"/>
                <a:gd name="connsiteX2" fmla="*/ 1028200 w 2635848"/>
                <a:gd name="connsiteY2" fmla="*/ 141231 h 3204020"/>
                <a:gd name="connsiteX3" fmla="*/ 1096626 w 2635848"/>
                <a:gd name="connsiteY3" fmla="*/ 863751 h 3204020"/>
                <a:gd name="connsiteX4" fmla="*/ 1695952 w 2635848"/>
                <a:gd name="connsiteY4" fmla="*/ 851069 h 3204020"/>
                <a:gd name="connsiteX5" fmla="*/ 1965411 w 2635848"/>
                <a:gd name="connsiteY5" fmla="*/ 1898342 h 3204020"/>
                <a:gd name="connsiteX6" fmla="*/ 2635848 w 2635848"/>
                <a:gd name="connsiteY6" fmla="*/ 2523197 h 3204020"/>
                <a:gd name="connsiteX7" fmla="*/ 1875442 w 2635848"/>
                <a:gd name="connsiteY7" fmla="*/ 3204020 h 3204020"/>
                <a:gd name="connsiteX8" fmla="*/ 1254050 w 2635848"/>
                <a:gd name="connsiteY8" fmla="*/ 2468062 h 3204020"/>
                <a:gd name="connsiteX9" fmla="*/ 647494 w 2635848"/>
                <a:gd name="connsiteY9" fmla="*/ 2073665 h 3204020"/>
                <a:gd name="connsiteX10" fmla="*/ 0 w 2635848"/>
                <a:gd name="connsiteY10" fmla="*/ 1381959 h 3204020"/>
                <a:gd name="connsiteX11" fmla="*/ 827659 w 2635848"/>
                <a:gd name="connsiteY11" fmla="*/ 1634217 h 3204020"/>
                <a:gd name="connsiteX12" fmla="*/ 745738 w 2635848"/>
                <a:gd name="connsiteY12" fmla="*/ 141231 h 3204020"/>
                <a:gd name="connsiteX13" fmla="*/ 787104 w 2635848"/>
                <a:gd name="connsiteY13" fmla="*/ 41365 h 3204020"/>
                <a:gd name="connsiteX0" fmla="*/ 787104 w 2651771"/>
                <a:gd name="connsiteY0" fmla="*/ 41365 h 3204020"/>
                <a:gd name="connsiteX1" fmla="*/ 886969 w 2651771"/>
                <a:gd name="connsiteY1" fmla="*/ 0 h 3204020"/>
                <a:gd name="connsiteX2" fmla="*/ 1028200 w 2651771"/>
                <a:gd name="connsiteY2" fmla="*/ 141231 h 3204020"/>
                <a:gd name="connsiteX3" fmla="*/ 1096626 w 2651771"/>
                <a:gd name="connsiteY3" fmla="*/ 863751 h 3204020"/>
                <a:gd name="connsiteX4" fmla="*/ 1695952 w 2651771"/>
                <a:gd name="connsiteY4" fmla="*/ 851069 h 3204020"/>
                <a:gd name="connsiteX5" fmla="*/ 1965411 w 2651771"/>
                <a:gd name="connsiteY5" fmla="*/ 1898342 h 3204020"/>
                <a:gd name="connsiteX6" fmla="*/ 2651771 w 2651771"/>
                <a:gd name="connsiteY6" fmla="*/ 2516454 h 3204020"/>
                <a:gd name="connsiteX7" fmla="*/ 1875442 w 2651771"/>
                <a:gd name="connsiteY7" fmla="*/ 3204020 h 3204020"/>
                <a:gd name="connsiteX8" fmla="*/ 1254050 w 2651771"/>
                <a:gd name="connsiteY8" fmla="*/ 2468062 h 3204020"/>
                <a:gd name="connsiteX9" fmla="*/ 647494 w 2651771"/>
                <a:gd name="connsiteY9" fmla="*/ 2073665 h 3204020"/>
                <a:gd name="connsiteX10" fmla="*/ 0 w 2651771"/>
                <a:gd name="connsiteY10" fmla="*/ 1381959 h 3204020"/>
                <a:gd name="connsiteX11" fmla="*/ 827659 w 2651771"/>
                <a:gd name="connsiteY11" fmla="*/ 1634217 h 3204020"/>
                <a:gd name="connsiteX12" fmla="*/ 745738 w 2651771"/>
                <a:gd name="connsiteY12" fmla="*/ 141231 h 3204020"/>
                <a:gd name="connsiteX13" fmla="*/ 787104 w 2651771"/>
                <a:gd name="connsiteY13" fmla="*/ 41365 h 3204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51771" h="3204020">
                  <a:moveTo>
                    <a:pt x="787104" y="41365"/>
                  </a:moveTo>
                  <a:cubicBezTo>
                    <a:pt x="812661" y="15808"/>
                    <a:pt x="847969" y="0"/>
                    <a:pt x="886969" y="0"/>
                  </a:cubicBezTo>
                  <a:cubicBezTo>
                    <a:pt x="964969" y="0"/>
                    <a:pt x="1028200" y="63231"/>
                    <a:pt x="1028200" y="141231"/>
                  </a:cubicBezTo>
                  <a:lnTo>
                    <a:pt x="1096626" y="863751"/>
                  </a:lnTo>
                  <a:cubicBezTo>
                    <a:pt x="1324950" y="817026"/>
                    <a:pt x="1594219" y="679679"/>
                    <a:pt x="1695952" y="851069"/>
                  </a:cubicBezTo>
                  <a:cubicBezTo>
                    <a:pt x="1896857" y="1284096"/>
                    <a:pt x="2012961" y="1443677"/>
                    <a:pt x="1965411" y="1898342"/>
                  </a:cubicBezTo>
                  <a:cubicBezTo>
                    <a:pt x="2062863" y="2027881"/>
                    <a:pt x="2521735" y="2407218"/>
                    <a:pt x="2651771" y="2516454"/>
                  </a:cubicBezTo>
                  <a:lnTo>
                    <a:pt x="1875442" y="3204020"/>
                  </a:lnTo>
                  <a:lnTo>
                    <a:pt x="1254050" y="2468062"/>
                  </a:lnTo>
                  <a:cubicBezTo>
                    <a:pt x="1117281" y="2338792"/>
                    <a:pt x="856388" y="2269133"/>
                    <a:pt x="647494" y="2073665"/>
                  </a:cubicBezTo>
                  <a:cubicBezTo>
                    <a:pt x="560013" y="2007911"/>
                    <a:pt x="439289" y="1645529"/>
                    <a:pt x="0" y="1381959"/>
                  </a:cubicBezTo>
                  <a:cubicBezTo>
                    <a:pt x="137000" y="1119373"/>
                    <a:pt x="679491" y="1549956"/>
                    <a:pt x="827659" y="1634217"/>
                  </a:cubicBezTo>
                  <a:lnTo>
                    <a:pt x="745738" y="141231"/>
                  </a:lnTo>
                  <a:cubicBezTo>
                    <a:pt x="745738" y="102231"/>
                    <a:pt x="761546" y="66923"/>
                    <a:pt x="787104" y="41365"/>
                  </a:cubicBezTo>
                  <a:close/>
                </a:path>
              </a:pathLst>
            </a:custGeom>
            <a:solidFill>
              <a:srgbClr val="F7DABA"/>
            </a:solidFill>
            <a:ln w="371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6" name="Picture 2" descr="D:\Fullppt\PNG이미지\핸드폰2.png">
              <a:extLst>
                <a:ext uri="{FF2B5EF4-FFF2-40B4-BE49-F238E27FC236}">
                  <a16:creationId xmlns:a16="http://schemas.microsoft.com/office/drawing/2014/main" id="{3C16F8AF-9DFE-4A25-B51D-57BEADED1F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00000">
              <a:off x="579006" y="1506785"/>
              <a:ext cx="3097075" cy="3750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ADCC2E4-2787-4458-86E2-B3E4A97D983B}"/>
                </a:ext>
              </a:extLst>
            </p:cNvPr>
            <p:cNvSpPr/>
            <p:nvPr/>
          </p:nvSpPr>
          <p:spPr>
            <a:xfrm rot="3148397">
              <a:off x="2515338" y="2820410"/>
              <a:ext cx="1316954" cy="1118479"/>
            </a:xfrm>
            <a:custGeom>
              <a:avLst/>
              <a:gdLst>
                <a:gd name="connsiteX0" fmla="*/ 75030 w 1316954"/>
                <a:gd name="connsiteY0" fmla="*/ 75030 h 1118479"/>
                <a:gd name="connsiteX1" fmla="*/ 256167 w 1316954"/>
                <a:gd name="connsiteY1" fmla="*/ 0 h 1118479"/>
                <a:gd name="connsiteX2" fmla="*/ 512334 w 1316954"/>
                <a:gd name="connsiteY2" fmla="*/ 256167 h 1118479"/>
                <a:gd name="connsiteX3" fmla="*/ 512334 w 1316954"/>
                <a:gd name="connsiteY3" fmla="*/ 325549 h 1118479"/>
                <a:gd name="connsiteX4" fmla="*/ 573788 w 1316954"/>
                <a:gd name="connsiteY4" fmla="*/ 284115 h 1118479"/>
                <a:gd name="connsiteX5" fmla="*/ 673500 w 1316954"/>
                <a:gd name="connsiteY5" fmla="*/ 263984 h 1118479"/>
                <a:gd name="connsiteX6" fmla="*/ 929667 w 1316954"/>
                <a:gd name="connsiteY6" fmla="*/ 520151 h 1118479"/>
                <a:gd name="connsiteX7" fmla="*/ 929667 w 1316954"/>
                <a:gd name="connsiteY7" fmla="*/ 585238 h 1118479"/>
                <a:gd name="connsiteX8" fmla="*/ 979505 w 1316954"/>
                <a:gd name="connsiteY8" fmla="*/ 551637 h 1118479"/>
                <a:gd name="connsiteX9" fmla="*/ 1074053 w 1316954"/>
                <a:gd name="connsiteY9" fmla="*/ 532548 h 1118479"/>
                <a:gd name="connsiteX10" fmla="*/ 1316954 w 1316954"/>
                <a:gd name="connsiteY10" fmla="*/ 775449 h 1118479"/>
                <a:gd name="connsiteX11" fmla="*/ 1316953 w 1316954"/>
                <a:gd name="connsiteY11" fmla="*/ 875578 h 1118479"/>
                <a:gd name="connsiteX12" fmla="*/ 1074052 w 1316954"/>
                <a:gd name="connsiteY12" fmla="*/ 1118479 h 1118479"/>
                <a:gd name="connsiteX13" fmla="*/ 1074053 w 1316954"/>
                <a:gd name="connsiteY13" fmla="*/ 1118478 h 1118479"/>
                <a:gd name="connsiteX14" fmla="*/ 836087 w 1316954"/>
                <a:gd name="connsiteY14" fmla="*/ 924530 h 1118479"/>
                <a:gd name="connsiteX15" fmla="*/ 832547 w 1316954"/>
                <a:gd name="connsiteY15" fmla="*/ 889407 h 1118479"/>
                <a:gd name="connsiteX16" fmla="*/ 773212 w 1316954"/>
                <a:gd name="connsiteY16" fmla="*/ 929412 h 1118479"/>
                <a:gd name="connsiteX17" fmla="*/ 673500 w 1316954"/>
                <a:gd name="connsiteY17" fmla="*/ 949543 h 1118479"/>
                <a:gd name="connsiteX18" fmla="*/ 417333 w 1316954"/>
                <a:gd name="connsiteY18" fmla="*/ 693376 h 1118479"/>
                <a:gd name="connsiteX19" fmla="*/ 417333 w 1316954"/>
                <a:gd name="connsiteY19" fmla="*/ 623994 h 1118479"/>
                <a:gd name="connsiteX20" fmla="*/ 355879 w 1316954"/>
                <a:gd name="connsiteY20" fmla="*/ 665428 h 1118479"/>
                <a:gd name="connsiteX21" fmla="*/ 256167 w 1316954"/>
                <a:gd name="connsiteY21" fmla="*/ 685559 h 1118479"/>
                <a:gd name="connsiteX22" fmla="*/ 0 w 1316954"/>
                <a:gd name="connsiteY22" fmla="*/ 429392 h 1118479"/>
                <a:gd name="connsiteX23" fmla="*/ 0 w 1316954"/>
                <a:gd name="connsiteY23" fmla="*/ 256167 h 1118479"/>
                <a:gd name="connsiteX24" fmla="*/ 75030 w 1316954"/>
                <a:gd name="connsiteY24" fmla="*/ 75030 h 111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16954" h="1118479">
                  <a:moveTo>
                    <a:pt x="75030" y="75030"/>
                  </a:moveTo>
                  <a:cubicBezTo>
                    <a:pt x="121387" y="28673"/>
                    <a:pt x="185428" y="0"/>
                    <a:pt x="256167" y="0"/>
                  </a:cubicBezTo>
                  <a:cubicBezTo>
                    <a:pt x="397644" y="0"/>
                    <a:pt x="512334" y="114690"/>
                    <a:pt x="512334" y="256167"/>
                  </a:cubicBezTo>
                  <a:lnTo>
                    <a:pt x="512334" y="325549"/>
                  </a:lnTo>
                  <a:lnTo>
                    <a:pt x="573788" y="284115"/>
                  </a:lnTo>
                  <a:cubicBezTo>
                    <a:pt x="604436" y="271152"/>
                    <a:pt x="638131" y="263984"/>
                    <a:pt x="673500" y="263984"/>
                  </a:cubicBezTo>
                  <a:cubicBezTo>
                    <a:pt x="814977" y="263984"/>
                    <a:pt x="929667" y="378674"/>
                    <a:pt x="929667" y="520151"/>
                  </a:cubicBezTo>
                  <a:lnTo>
                    <a:pt x="929667" y="585238"/>
                  </a:lnTo>
                  <a:lnTo>
                    <a:pt x="979505" y="551637"/>
                  </a:lnTo>
                  <a:cubicBezTo>
                    <a:pt x="1008565" y="539345"/>
                    <a:pt x="1040516" y="532548"/>
                    <a:pt x="1074053" y="532548"/>
                  </a:cubicBezTo>
                  <a:cubicBezTo>
                    <a:pt x="1208204" y="532548"/>
                    <a:pt x="1316954" y="641298"/>
                    <a:pt x="1316954" y="775449"/>
                  </a:cubicBezTo>
                  <a:cubicBezTo>
                    <a:pt x="1316954" y="808825"/>
                    <a:pt x="1316953" y="842202"/>
                    <a:pt x="1316953" y="875578"/>
                  </a:cubicBezTo>
                  <a:cubicBezTo>
                    <a:pt x="1316953" y="1009729"/>
                    <a:pt x="1208203" y="1118479"/>
                    <a:pt x="1074052" y="1118479"/>
                  </a:cubicBezTo>
                  <a:lnTo>
                    <a:pt x="1074053" y="1118478"/>
                  </a:lnTo>
                  <a:cubicBezTo>
                    <a:pt x="956671" y="1118478"/>
                    <a:pt x="858737" y="1035217"/>
                    <a:pt x="836087" y="924530"/>
                  </a:cubicBezTo>
                  <a:lnTo>
                    <a:pt x="832547" y="889407"/>
                  </a:lnTo>
                  <a:lnTo>
                    <a:pt x="773212" y="929412"/>
                  </a:lnTo>
                  <a:cubicBezTo>
                    <a:pt x="742565" y="942375"/>
                    <a:pt x="708869" y="949543"/>
                    <a:pt x="673500" y="949543"/>
                  </a:cubicBezTo>
                  <a:cubicBezTo>
                    <a:pt x="532023" y="949543"/>
                    <a:pt x="417333" y="834853"/>
                    <a:pt x="417333" y="693376"/>
                  </a:cubicBezTo>
                  <a:lnTo>
                    <a:pt x="417333" y="623994"/>
                  </a:lnTo>
                  <a:lnTo>
                    <a:pt x="355879" y="665428"/>
                  </a:lnTo>
                  <a:cubicBezTo>
                    <a:pt x="325231" y="678391"/>
                    <a:pt x="291536" y="685559"/>
                    <a:pt x="256167" y="685559"/>
                  </a:cubicBezTo>
                  <a:cubicBezTo>
                    <a:pt x="114690" y="685559"/>
                    <a:pt x="0" y="570869"/>
                    <a:pt x="0" y="429392"/>
                  </a:cubicBezTo>
                  <a:lnTo>
                    <a:pt x="0" y="256167"/>
                  </a:lnTo>
                  <a:cubicBezTo>
                    <a:pt x="0" y="185429"/>
                    <a:pt x="28672" y="121387"/>
                    <a:pt x="75030" y="75030"/>
                  </a:cubicBezTo>
                  <a:close/>
                </a:path>
              </a:pathLst>
            </a:custGeom>
            <a:solidFill>
              <a:srgbClr val="F7DABA"/>
            </a:solidFill>
            <a:ln w="371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B091A03-6081-4654-B4D5-F24E289370DA}"/>
              </a:ext>
            </a:extLst>
          </p:cNvPr>
          <p:cNvGrpSpPr/>
          <p:nvPr/>
        </p:nvGrpSpPr>
        <p:grpSpPr>
          <a:xfrm>
            <a:off x="5665226" y="3284235"/>
            <a:ext cx="2580392" cy="2776923"/>
            <a:chOff x="1" y="3385664"/>
            <a:chExt cx="3245157" cy="3492319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373AA0E-9C86-41D7-AF70-21FE01ED4C24}"/>
                </a:ext>
              </a:extLst>
            </p:cNvPr>
            <p:cNvGrpSpPr/>
            <p:nvPr/>
          </p:nvGrpSpPr>
          <p:grpSpPr>
            <a:xfrm>
              <a:off x="1" y="3962278"/>
              <a:ext cx="2034371" cy="2277641"/>
              <a:chOff x="1" y="3962278"/>
              <a:chExt cx="2034371" cy="2277641"/>
            </a:xfrm>
          </p:grpSpPr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3B68F3ED-3BFD-45A1-9591-6BE64DD5B035}"/>
                  </a:ext>
                </a:extLst>
              </p:cNvPr>
              <p:cNvSpPr/>
              <p:nvPr/>
            </p:nvSpPr>
            <p:spPr>
              <a:xfrm>
                <a:off x="504899" y="3962278"/>
                <a:ext cx="1529473" cy="1851626"/>
              </a:xfrm>
              <a:custGeom>
                <a:avLst/>
                <a:gdLst>
                  <a:gd name="connsiteX0" fmla="*/ 2660333 w 2715559"/>
                  <a:gd name="connsiteY0" fmla="*/ 1901649 h 3287536"/>
                  <a:gd name="connsiteX1" fmla="*/ 2655570 w 2715559"/>
                  <a:gd name="connsiteY1" fmla="*/ 1765441 h 3287536"/>
                  <a:gd name="connsiteX2" fmla="*/ 2713672 w 2715559"/>
                  <a:gd name="connsiteY2" fmla="*/ 1554939 h 3287536"/>
                  <a:gd name="connsiteX3" fmla="*/ 2673668 w 2715559"/>
                  <a:gd name="connsiteY3" fmla="*/ 1450164 h 3287536"/>
                  <a:gd name="connsiteX4" fmla="*/ 2648903 w 2715559"/>
                  <a:gd name="connsiteY4" fmla="*/ 1334911 h 3287536"/>
                  <a:gd name="connsiteX5" fmla="*/ 2655570 w 2715559"/>
                  <a:gd name="connsiteY5" fmla="*/ 1231089 h 3287536"/>
                  <a:gd name="connsiteX6" fmla="*/ 2480310 w 2715559"/>
                  <a:gd name="connsiteY6" fmla="*/ 1001536 h 3287536"/>
                  <a:gd name="connsiteX7" fmla="*/ 1182052 w 2715559"/>
                  <a:gd name="connsiteY7" fmla="*/ 964389 h 3287536"/>
                  <a:gd name="connsiteX8" fmla="*/ 886777 w 2715559"/>
                  <a:gd name="connsiteY8" fmla="*/ 993916 h 3287536"/>
                  <a:gd name="connsiteX9" fmla="*/ 865823 w 2715559"/>
                  <a:gd name="connsiteY9" fmla="*/ 979629 h 3287536"/>
                  <a:gd name="connsiteX10" fmla="*/ 901065 w 2715559"/>
                  <a:gd name="connsiteY10" fmla="*/ 824371 h 3287536"/>
                  <a:gd name="connsiteX11" fmla="*/ 973455 w 2715559"/>
                  <a:gd name="connsiteY11" fmla="*/ 680544 h 3287536"/>
                  <a:gd name="connsiteX12" fmla="*/ 973455 w 2715559"/>
                  <a:gd name="connsiteY12" fmla="*/ 680544 h 3287536"/>
                  <a:gd name="connsiteX13" fmla="*/ 985838 w 2715559"/>
                  <a:gd name="connsiteY13" fmla="*/ 133809 h 3287536"/>
                  <a:gd name="connsiteX14" fmla="*/ 1012508 w 2715559"/>
                  <a:gd name="connsiteY14" fmla="*/ 103329 h 3287536"/>
                  <a:gd name="connsiteX15" fmla="*/ 983933 w 2715559"/>
                  <a:gd name="connsiteY15" fmla="*/ 57609 h 3287536"/>
                  <a:gd name="connsiteX16" fmla="*/ 784860 w 2715559"/>
                  <a:gd name="connsiteY16" fmla="*/ 42369 h 3287536"/>
                  <a:gd name="connsiteX17" fmla="*/ 716280 w 2715559"/>
                  <a:gd name="connsiteY17" fmla="*/ 156669 h 3287536"/>
                  <a:gd name="connsiteX18" fmla="*/ 649605 w 2715559"/>
                  <a:gd name="connsiteY18" fmla="*/ 318594 h 3287536"/>
                  <a:gd name="connsiteX19" fmla="*/ 258127 w 2715559"/>
                  <a:gd name="connsiteY19" fmla="*/ 921526 h 3287536"/>
                  <a:gd name="connsiteX20" fmla="*/ 160020 w 2715559"/>
                  <a:gd name="connsiteY20" fmla="*/ 1078689 h 3287536"/>
                  <a:gd name="connsiteX21" fmla="*/ 40005 w 2715559"/>
                  <a:gd name="connsiteY21" fmla="*/ 1474929 h 3287536"/>
                  <a:gd name="connsiteX22" fmla="*/ 0 w 2715559"/>
                  <a:gd name="connsiteY22" fmla="*/ 1522554 h 3287536"/>
                  <a:gd name="connsiteX23" fmla="*/ 3810 w 2715559"/>
                  <a:gd name="connsiteY23" fmla="*/ 1534936 h 3287536"/>
                  <a:gd name="connsiteX24" fmla="*/ 303848 w 2715559"/>
                  <a:gd name="connsiteY24" fmla="*/ 2331226 h 3287536"/>
                  <a:gd name="connsiteX25" fmla="*/ 664845 w 2715559"/>
                  <a:gd name="connsiteY25" fmla="*/ 3287536 h 3287536"/>
                  <a:gd name="connsiteX26" fmla="*/ 701040 w 2715559"/>
                  <a:gd name="connsiteY26" fmla="*/ 3279916 h 3287536"/>
                  <a:gd name="connsiteX27" fmla="*/ 992505 w 2715559"/>
                  <a:gd name="connsiteY27" fmla="*/ 3169426 h 3287536"/>
                  <a:gd name="connsiteX28" fmla="*/ 1344930 w 2715559"/>
                  <a:gd name="connsiteY28" fmla="*/ 3009406 h 3287536"/>
                  <a:gd name="connsiteX29" fmla="*/ 2436495 w 2715559"/>
                  <a:gd name="connsiteY29" fmla="*/ 2568399 h 3287536"/>
                  <a:gd name="connsiteX30" fmla="*/ 2579370 w 2715559"/>
                  <a:gd name="connsiteY30" fmla="*/ 2518869 h 3287536"/>
                  <a:gd name="connsiteX31" fmla="*/ 2651760 w 2715559"/>
                  <a:gd name="connsiteY31" fmla="*/ 2436001 h 3287536"/>
                  <a:gd name="connsiteX32" fmla="*/ 2594610 w 2715559"/>
                  <a:gd name="connsiteY32" fmla="*/ 2215974 h 3287536"/>
                  <a:gd name="connsiteX33" fmla="*/ 2700338 w 2715559"/>
                  <a:gd name="connsiteY33" fmla="*/ 2056906 h 3287536"/>
                  <a:gd name="connsiteX34" fmla="*/ 2660333 w 2715559"/>
                  <a:gd name="connsiteY34" fmla="*/ 1901649 h 3287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715559" h="3287536">
                    <a:moveTo>
                      <a:pt x="2660333" y="1901649"/>
                    </a:moveTo>
                    <a:cubicBezTo>
                      <a:pt x="2630805" y="1854024"/>
                      <a:pt x="2619375" y="1812114"/>
                      <a:pt x="2655570" y="1765441"/>
                    </a:cubicBezTo>
                    <a:cubicBezTo>
                      <a:pt x="2695575" y="1700671"/>
                      <a:pt x="2723197" y="1633044"/>
                      <a:pt x="2713672" y="1554939"/>
                    </a:cubicBezTo>
                    <a:cubicBezTo>
                      <a:pt x="2707005" y="1506361"/>
                      <a:pt x="2686050" y="1459689"/>
                      <a:pt x="2673668" y="1450164"/>
                    </a:cubicBezTo>
                    <a:cubicBezTo>
                      <a:pt x="2630805" y="1418731"/>
                      <a:pt x="2627947" y="1379679"/>
                      <a:pt x="2648903" y="1334911"/>
                    </a:cubicBezTo>
                    <a:cubicBezTo>
                      <a:pt x="2663190" y="1310146"/>
                      <a:pt x="2662238" y="1257759"/>
                      <a:pt x="2655570" y="1231089"/>
                    </a:cubicBezTo>
                    <a:cubicBezTo>
                      <a:pt x="2627947" y="1131076"/>
                      <a:pt x="2575560" y="1050114"/>
                      <a:pt x="2480310" y="1001536"/>
                    </a:cubicBezTo>
                    <a:cubicBezTo>
                      <a:pt x="2211705" y="870091"/>
                      <a:pt x="1816418" y="870091"/>
                      <a:pt x="1182052" y="964389"/>
                    </a:cubicBezTo>
                    <a:cubicBezTo>
                      <a:pt x="1154430" y="977724"/>
                      <a:pt x="998220" y="981534"/>
                      <a:pt x="886777" y="993916"/>
                    </a:cubicBezTo>
                    <a:cubicBezTo>
                      <a:pt x="867727" y="995821"/>
                      <a:pt x="863918" y="996774"/>
                      <a:pt x="865823" y="979629"/>
                    </a:cubicBezTo>
                    <a:cubicBezTo>
                      <a:pt x="871538" y="927241"/>
                      <a:pt x="869633" y="873901"/>
                      <a:pt x="901065" y="824371"/>
                    </a:cubicBezTo>
                    <a:cubicBezTo>
                      <a:pt x="929640" y="779604"/>
                      <a:pt x="949643" y="729121"/>
                      <a:pt x="973455" y="680544"/>
                    </a:cubicBezTo>
                    <a:cubicBezTo>
                      <a:pt x="973455" y="680544"/>
                      <a:pt x="973455" y="680544"/>
                      <a:pt x="973455" y="680544"/>
                    </a:cubicBezTo>
                    <a:cubicBezTo>
                      <a:pt x="978218" y="498616"/>
                      <a:pt x="982027" y="315736"/>
                      <a:pt x="985838" y="133809"/>
                    </a:cubicBezTo>
                    <a:cubicBezTo>
                      <a:pt x="985838" y="112854"/>
                      <a:pt x="990600" y="101424"/>
                      <a:pt x="1012508" y="103329"/>
                    </a:cubicBezTo>
                    <a:cubicBezTo>
                      <a:pt x="1002983" y="88089"/>
                      <a:pt x="995363" y="71896"/>
                      <a:pt x="983933" y="57609"/>
                    </a:cubicBezTo>
                    <a:cubicBezTo>
                      <a:pt x="929640" y="-12876"/>
                      <a:pt x="848677" y="-19544"/>
                      <a:pt x="784860" y="42369"/>
                    </a:cubicBezTo>
                    <a:cubicBezTo>
                      <a:pt x="751523" y="74754"/>
                      <a:pt x="729615" y="112854"/>
                      <a:pt x="716280" y="156669"/>
                    </a:cubicBezTo>
                    <a:cubicBezTo>
                      <a:pt x="698183" y="211914"/>
                      <a:pt x="681990" y="269064"/>
                      <a:pt x="649605" y="318594"/>
                    </a:cubicBezTo>
                    <a:cubicBezTo>
                      <a:pt x="519113" y="519571"/>
                      <a:pt x="387667" y="719596"/>
                      <a:pt x="258127" y="921526"/>
                    </a:cubicBezTo>
                    <a:cubicBezTo>
                      <a:pt x="224790" y="972961"/>
                      <a:pt x="182880" y="1020586"/>
                      <a:pt x="160020" y="1078689"/>
                    </a:cubicBezTo>
                    <a:cubicBezTo>
                      <a:pt x="109538" y="1207276"/>
                      <a:pt x="78105" y="1342531"/>
                      <a:pt x="40005" y="1474929"/>
                    </a:cubicBezTo>
                    <a:cubicBezTo>
                      <a:pt x="33338" y="1497789"/>
                      <a:pt x="26670" y="1517791"/>
                      <a:pt x="0" y="1522554"/>
                    </a:cubicBezTo>
                    <a:cubicBezTo>
                      <a:pt x="953" y="1526364"/>
                      <a:pt x="1905" y="1531126"/>
                      <a:pt x="3810" y="1534936"/>
                    </a:cubicBezTo>
                    <a:cubicBezTo>
                      <a:pt x="103823" y="1800684"/>
                      <a:pt x="203835" y="2065479"/>
                      <a:pt x="303848" y="2331226"/>
                    </a:cubicBezTo>
                    <a:cubicBezTo>
                      <a:pt x="423863" y="2650314"/>
                      <a:pt x="544830" y="2968449"/>
                      <a:pt x="664845" y="3287536"/>
                    </a:cubicBezTo>
                    <a:cubicBezTo>
                      <a:pt x="677227" y="3284679"/>
                      <a:pt x="688658" y="3282774"/>
                      <a:pt x="701040" y="3279916"/>
                    </a:cubicBezTo>
                    <a:cubicBezTo>
                      <a:pt x="801052" y="3250389"/>
                      <a:pt x="896302" y="3208479"/>
                      <a:pt x="992505" y="3169426"/>
                    </a:cubicBezTo>
                    <a:cubicBezTo>
                      <a:pt x="1109663" y="3121801"/>
                      <a:pt x="1229677" y="3062746"/>
                      <a:pt x="1344930" y="3009406"/>
                    </a:cubicBezTo>
                    <a:cubicBezTo>
                      <a:pt x="1480185" y="2930349"/>
                      <a:pt x="2380298" y="2584591"/>
                      <a:pt x="2436495" y="2568399"/>
                    </a:cubicBezTo>
                    <a:cubicBezTo>
                      <a:pt x="2484120" y="2551254"/>
                      <a:pt x="2536508" y="2534109"/>
                      <a:pt x="2579370" y="2518869"/>
                    </a:cubicBezTo>
                    <a:cubicBezTo>
                      <a:pt x="2617470" y="2505534"/>
                      <a:pt x="2642235" y="2476959"/>
                      <a:pt x="2651760" y="2436001"/>
                    </a:cubicBezTo>
                    <a:cubicBezTo>
                      <a:pt x="2670810" y="2353134"/>
                      <a:pt x="2670810" y="2275029"/>
                      <a:pt x="2594610" y="2215974"/>
                    </a:cubicBezTo>
                    <a:cubicBezTo>
                      <a:pt x="2682240" y="2173111"/>
                      <a:pt x="2707958" y="2135964"/>
                      <a:pt x="2700338" y="2056906"/>
                    </a:cubicBezTo>
                    <a:cubicBezTo>
                      <a:pt x="2696528" y="2003566"/>
                      <a:pt x="2688908" y="1947369"/>
                      <a:pt x="2660333" y="1901649"/>
                    </a:cubicBezTo>
                    <a:close/>
                  </a:path>
                </a:pathLst>
              </a:custGeom>
              <a:solidFill>
                <a:srgbClr val="FDCB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3628DBEF-25CD-4E0A-806D-A25B31F6A6B0}"/>
                  </a:ext>
                </a:extLst>
              </p:cNvPr>
              <p:cNvSpPr/>
              <p:nvPr/>
            </p:nvSpPr>
            <p:spPr>
              <a:xfrm>
                <a:off x="1" y="4806553"/>
                <a:ext cx="907217" cy="1433366"/>
              </a:xfrm>
              <a:custGeom>
                <a:avLst/>
                <a:gdLst>
                  <a:gd name="connsiteX0" fmla="*/ 496382 w 907217"/>
                  <a:gd name="connsiteY0" fmla="*/ 594 h 1433366"/>
                  <a:gd name="connsiteX1" fmla="*/ 505435 w 907217"/>
                  <a:gd name="connsiteY1" fmla="*/ 13804 h 1433366"/>
                  <a:gd name="connsiteX2" fmla="*/ 904570 w 907217"/>
                  <a:gd name="connsiteY2" fmla="*/ 1073337 h 1433366"/>
                  <a:gd name="connsiteX3" fmla="*/ 895450 w 907217"/>
                  <a:gd name="connsiteY3" fmla="*/ 1094796 h 1433366"/>
                  <a:gd name="connsiteX4" fmla="*/ 31248 w 907217"/>
                  <a:gd name="connsiteY4" fmla="*/ 1421547 h 1433366"/>
                  <a:gd name="connsiteX5" fmla="*/ 0 w 907217"/>
                  <a:gd name="connsiteY5" fmla="*/ 1433366 h 1433366"/>
                  <a:gd name="connsiteX6" fmla="*/ 0 w 907217"/>
                  <a:gd name="connsiteY6" fmla="*/ 172401 h 1433366"/>
                  <a:gd name="connsiteX7" fmla="*/ 103788 w 907217"/>
                  <a:gd name="connsiteY7" fmla="*/ 135927 h 1433366"/>
                  <a:gd name="connsiteX8" fmla="*/ 479684 w 907217"/>
                  <a:gd name="connsiteY8" fmla="*/ 3075 h 1433366"/>
                  <a:gd name="connsiteX9" fmla="*/ 496382 w 907217"/>
                  <a:gd name="connsiteY9" fmla="*/ 594 h 14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7217" h="1433366">
                    <a:moveTo>
                      <a:pt x="496382" y="594"/>
                    </a:moveTo>
                    <a:cubicBezTo>
                      <a:pt x="500607" y="2002"/>
                      <a:pt x="503557" y="6025"/>
                      <a:pt x="505435" y="13804"/>
                    </a:cubicBezTo>
                    <a:cubicBezTo>
                      <a:pt x="511336" y="18096"/>
                      <a:pt x="895450" y="1051878"/>
                      <a:pt x="904570" y="1073337"/>
                    </a:cubicBezTo>
                    <a:cubicBezTo>
                      <a:pt x="909398" y="1085139"/>
                      <a:pt x="908325" y="1089968"/>
                      <a:pt x="895450" y="1094796"/>
                    </a:cubicBezTo>
                    <a:cubicBezTo>
                      <a:pt x="842473" y="1113908"/>
                      <a:pt x="392172" y="1284950"/>
                      <a:pt x="31248" y="1421547"/>
                    </a:cubicBezTo>
                    <a:lnTo>
                      <a:pt x="0" y="1433366"/>
                    </a:lnTo>
                    <a:lnTo>
                      <a:pt x="0" y="172401"/>
                    </a:lnTo>
                    <a:lnTo>
                      <a:pt x="103788" y="135927"/>
                    </a:lnTo>
                    <a:cubicBezTo>
                      <a:pt x="298625" y="67426"/>
                      <a:pt x="455543" y="12128"/>
                      <a:pt x="479684" y="3075"/>
                    </a:cubicBezTo>
                    <a:cubicBezTo>
                      <a:pt x="486658" y="393"/>
                      <a:pt x="492157" y="-815"/>
                      <a:pt x="496382" y="5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65AB5ED-D439-4397-939D-92E7E59E4751}"/>
                </a:ext>
              </a:extLst>
            </p:cNvPr>
            <p:cNvGrpSpPr/>
            <p:nvPr/>
          </p:nvGrpSpPr>
          <p:grpSpPr>
            <a:xfrm>
              <a:off x="1024195" y="4013492"/>
              <a:ext cx="903974" cy="1659328"/>
              <a:chOff x="2832912" y="2217237"/>
              <a:chExt cx="1264088" cy="2320350"/>
            </a:xfrm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9712839E-6003-4BE4-AA01-8470438384B6}"/>
                  </a:ext>
                </a:extLst>
              </p:cNvPr>
              <p:cNvSpPr/>
              <p:nvPr/>
            </p:nvSpPr>
            <p:spPr>
              <a:xfrm>
                <a:off x="2832912" y="2217237"/>
                <a:ext cx="1264088" cy="2320350"/>
              </a:xfrm>
              <a:custGeom>
                <a:avLst/>
                <a:gdLst>
                  <a:gd name="connsiteX0" fmla="*/ 1460199 w 1604995"/>
                  <a:gd name="connsiteY0" fmla="*/ 2946099 h 2946115"/>
                  <a:gd name="connsiteX1" fmla="*/ 92409 w 1604995"/>
                  <a:gd name="connsiteY1" fmla="*/ 2921334 h 2946115"/>
                  <a:gd name="connsiteX2" fmla="*/ 16 w 1604995"/>
                  <a:gd name="connsiteY2" fmla="*/ 2825131 h 2946115"/>
                  <a:gd name="connsiteX3" fmla="*/ 48594 w 1604995"/>
                  <a:gd name="connsiteY3" fmla="*/ 92409 h 2946115"/>
                  <a:gd name="connsiteX4" fmla="*/ 144796 w 1604995"/>
                  <a:gd name="connsiteY4" fmla="*/ 16 h 2946115"/>
                  <a:gd name="connsiteX5" fmla="*/ 1512586 w 1604995"/>
                  <a:gd name="connsiteY5" fmla="*/ 24781 h 2946115"/>
                  <a:gd name="connsiteX6" fmla="*/ 1604979 w 1604995"/>
                  <a:gd name="connsiteY6" fmla="*/ 120984 h 2946115"/>
                  <a:gd name="connsiteX7" fmla="*/ 1555449 w 1604995"/>
                  <a:gd name="connsiteY7" fmla="*/ 2853706 h 2946115"/>
                  <a:gd name="connsiteX8" fmla="*/ 1460199 w 1604995"/>
                  <a:gd name="connsiteY8" fmla="*/ 2946099 h 2946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4995" h="2946115">
                    <a:moveTo>
                      <a:pt x="1460199" y="2946099"/>
                    </a:moveTo>
                    <a:lnTo>
                      <a:pt x="92409" y="2921334"/>
                    </a:lnTo>
                    <a:cubicBezTo>
                      <a:pt x="40021" y="2920381"/>
                      <a:pt x="-936" y="2877519"/>
                      <a:pt x="16" y="2825131"/>
                    </a:cubicBezTo>
                    <a:lnTo>
                      <a:pt x="48594" y="92409"/>
                    </a:lnTo>
                    <a:cubicBezTo>
                      <a:pt x="49546" y="40021"/>
                      <a:pt x="92409" y="-936"/>
                      <a:pt x="144796" y="16"/>
                    </a:cubicBezTo>
                    <a:lnTo>
                      <a:pt x="1512586" y="24781"/>
                    </a:lnTo>
                    <a:cubicBezTo>
                      <a:pt x="1564974" y="25734"/>
                      <a:pt x="1605931" y="68596"/>
                      <a:pt x="1604979" y="120984"/>
                    </a:cubicBezTo>
                    <a:lnTo>
                      <a:pt x="1555449" y="2853706"/>
                    </a:lnTo>
                    <a:cubicBezTo>
                      <a:pt x="1554496" y="2906094"/>
                      <a:pt x="1511634" y="2947051"/>
                      <a:pt x="1460199" y="29460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E625933-1DE7-4ED2-8B8F-EFFAD53AF01A}"/>
                  </a:ext>
                </a:extLst>
              </p:cNvPr>
              <p:cNvSpPr/>
              <p:nvPr/>
            </p:nvSpPr>
            <p:spPr>
              <a:xfrm>
                <a:off x="2912444" y="2446057"/>
                <a:ext cx="1099772" cy="1786191"/>
              </a:xfrm>
              <a:custGeom>
                <a:avLst/>
                <a:gdLst>
                  <a:gd name="connsiteX0" fmla="*/ 1320165 w 1396365"/>
                  <a:gd name="connsiteY0" fmla="*/ 2267903 h 2267902"/>
                  <a:gd name="connsiteX1" fmla="*/ 36195 w 1396365"/>
                  <a:gd name="connsiteY1" fmla="*/ 2245043 h 2267902"/>
                  <a:gd name="connsiteX2" fmla="*/ 0 w 1396365"/>
                  <a:gd name="connsiteY2" fmla="*/ 2207895 h 2267902"/>
                  <a:gd name="connsiteX3" fmla="*/ 39053 w 1396365"/>
                  <a:gd name="connsiteY3" fmla="*/ 36195 h 2267902"/>
                  <a:gd name="connsiteX4" fmla="*/ 76200 w 1396365"/>
                  <a:gd name="connsiteY4" fmla="*/ 0 h 2267902"/>
                  <a:gd name="connsiteX5" fmla="*/ 1360170 w 1396365"/>
                  <a:gd name="connsiteY5" fmla="*/ 22860 h 2267902"/>
                  <a:gd name="connsiteX6" fmla="*/ 1396365 w 1396365"/>
                  <a:gd name="connsiteY6" fmla="*/ 60007 h 2267902"/>
                  <a:gd name="connsiteX7" fmla="*/ 1357313 w 1396365"/>
                  <a:gd name="connsiteY7" fmla="*/ 2231708 h 2267902"/>
                  <a:gd name="connsiteX8" fmla="*/ 1320165 w 1396365"/>
                  <a:gd name="connsiteY8" fmla="*/ 2267903 h 2267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6365" h="2267902">
                    <a:moveTo>
                      <a:pt x="1320165" y="2267903"/>
                    </a:moveTo>
                    <a:lnTo>
                      <a:pt x="36195" y="2245043"/>
                    </a:lnTo>
                    <a:cubicBezTo>
                      <a:pt x="16192" y="2245043"/>
                      <a:pt x="0" y="2227897"/>
                      <a:pt x="0" y="2207895"/>
                    </a:cubicBezTo>
                    <a:lnTo>
                      <a:pt x="39053" y="36195"/>
                    </a:lnTo>
                    <a:cubicBezTo>
                      <a:pt x="39053" y="16192"/>
                      <a:pt x="56197" y="0"/>
                      <a:pt x="76200" y="0"/>
                    </a:cubicBezTo>
                    <a:lnTo>
                      <a:pt x="1360170" y="22860"/>
                    </a:lnTo>
                    <a:cubicBezTo>
                      <a:pt x="1380173" y="22860"/>
                      <a:pt x="1396365" y="40005"/>
                      <a:pt x="1396365" y="60007"/>
                    </a:cubicBezTo>
                    <a:lnTo>
                      <a:pt x="1357313" y="2231708"/>
                    </a:lnTo>
                    <a:cubicBezTo>
                      <a:pt x="1356360" y="2251710"/>
                      <a:pt x="1340167" y="2267903"/>
                      <a:pt x="1320165" y="2267903"/>
                    </a:cubicBezTo>
                    <a:close/>
                  </a:path>
                </a:pathLst>
              </a:custGeom>
              <a:solidFill>
                <a:srgbClr val="CD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3BF59653-8D8D-40F7-AAAF-FD0E1857685D}"/>
                  </a:ext>
                </a:extLst>
              </p:cNvPr>
              <p:cNvGrpSpPr/>
              <p:nvPr/>
            </p:nvGrpSpPr>
            <p:grpSpPr>
              <a:xfrm>
                <a:off x="3349795" y="3780629"/>
                <a:ext cx="224346" cy="223572"/>
                <a:chOff x="3349795" y="3780629"/>
                <a:chExt cx="224346" cy="223572"/>
              </a:xfrm>
            </p:grpSpPr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D0BD67E5-B52C-4686-95EE-3C17680011C0}"/>
                    </a:ext>
                  </a:extLst>
                </p:cNvPr>
                <p:cNvSpPr/>
                <p:nvPr/>
              </p:nvSpPr>
              <p:spPr>
                <a:xfrm>
                  <a:off x="3349795" y="3780629"/>
                  <a:ext cx="224346" cy="223572"/>
                </a:xfrm>
                <a:custGeom>
                  <a:avLst/>
                  <a:gdLst>
                    <a:gd name="connsiteX0" fmla="*/ 11 w 284849"/>
                    <a:gd name="connsiteY0" fmla="*/ 139076 h 283866"/>
                    <a:gd name="connsiteX1" fmla="*/ 142886 w 284849"/>
                    <a:gd name="connsiteY1" fmla="*/ 11 h 283866"/>
                    <a:gd name="connsiteX2" fmla="*/ 284808 w 284849"/>
                    <a:gd name="connsiteY2" fmla="*/ 143838 h 283866"/>
                    <a:gd name="connsiteX3" fmla="*/ 140981 w 284849"/>
                    <a:gd name="connsiteY3" fmla="*/ 283856 h 283866"/>
                    <a:gd name="connsiteX4" fmla="*/ 11 w 284849"/>
                    <a:gd name="connsiteY4" fmla="*/ 139076 h 283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4849" h="283866">
                      <a:moveTo>
                        <a:pt x="11" y="139076"/>
                      </a:moveTo>
                      <a:cubicBezTo>
                        <a:pt x="963" y="60019"/>
                        <a:pt x="62876" y="-942"/>
                        <a:pt x="142886" y="11"/>
                      </a:cubicBezTo>
                      <a:cubicBezTo>
                        <a:pt x="222896" y="11"/>
                        <a:pt x="286713" y="65733"/>
                        <a:pt x="284808" y="143838"/>
                      </a:cubicBezTo>
                      <a:cubicBezTo>
                        <a:pt x="282903" y="220991"/>
                        <a:pt x="218133" y="284808"/>
                        <a:pt x="140981" y="283856"/>
                      </a:cubicBezTo>
                      <a:cubicBezTo>
                        <a:pt x="61923" y="282903"/>
                        <a:pt x="-942" y="219086"/>
                        <a:pt x="11" y="1390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8F6F1A60-2BA3-4A12-BD91-6CE1D9FFD3C4}"/>
                    </a:ext>
                  </a:extLst>
                </p:cNvPr>
                <p:cNvSpPr/>
                <p:nvPr/>
              </p:nvSpPr>
              <p:spPr>
                <a:xfrm>
                  <a:off x="3420299" y="3850404"/>
                  <a:ext cx="81041" cy="81793"/>
                </a:xfrm>
                <a:custGeom>
                  <a:avLst/>
                  <a:gdLst>
                    <a:gd name="connsiteX0" fmla="*/ 102898 w 102897"/>
                    <a:gd name="connsiteY0" fmla="*/ 51435 h 103851"/>
                    <a:gd name="connsiteX1" fmla="*/ 53368 w 102897"/>
                    <a:gd name="connsiteY1" fmla="*/ 103822 h 103851"/>
                    <a:gd name="connsiteX2" fmla="*/ 28 w 102897"/>
                    <a:gd name="connsiteY2" fmla="*/ 54292 h 103851"/>
                    <a:gd name="connsiteX3" fmla="*/ 51463 w 102897"/>
                    <a:gd name="connsiteY3" fmla="*/ 0 h 103851"/>
                    <a:gd name="connsiteX4" fmla="*/ 102898 w 102897"/>
                    <a:gd name="connsiteY4" fmla="*/ 51435 h 103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2897" h="103851">
                      <a:moveTo>
                        <a:pt x="102898" y="51435"/>
                      </a:moveTo>
                      <a:cubicBezTo>
                        <a:pt x="102898" y="80010"/>
                        <a:pt x="81943" y="102870"/>
                        <a:pt x="53368" y="103822"/>
                      </a:cubicBezTo>
                      <a:cubicBezTo>
                        <a:pt x="25745" y="104775"/>
                        <a:pt x="1933" y="81915"/>
                        <a:pt x="28" y="54292"/>
                      </a:cubicBezTo>
                      <a:cubicBezTo>
                        <a:pt x="-925" y="24765"/>
                        <a:pt x="22888" y="0"/>
                        <a:pt x="51463" y="0"/>
                      </a:cubicBezTo>
                      <a:cubicBezTo>
                        <a:pt x="79085" y="0"/>
                        <a:pt x="102898" y="23813"/>
                        <a:pt x="102898" y="51435"/>
                      </a:cubicBezTo>
                      <a:close/>
                    </a:path>
                  </a:pathLst>
                </a:custGeom>
                <a:solidFill>
                  <a:srgbClr val="FCFCF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2FE49908-0647-4739-AF02-411C98B8BF55}"/>
                </a:ext>
              </a:extLst>
            </p:cNvPr>
            <p:cNvGrpSpPr/>
            <p:nvPr/>
          </p:nvGrpSpPr>
          <p:grpSpPr>
            <a:xfrm>
              <a:off x="1509767" y="5181402"/>
              <a:ext cx="1735391" cy="1696581"/>
              <a:chOff x="1509767" y="5181402"/>
              <a:chExt cx="1735391" cy="1696581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2E70DBC-D504-446C-B9F3-D9FD5F42AFC6}"/>
                  </a:ext>
                </a:extLst>
              </p:cNvPr>
              <p:cNvSpPr/>
              <p:nvPr/>
            </p:nvSpPr>
            <p:spPr>
              <a:xfrm>
                <a:off x="2129557" y="6377457"/>
                <a:ext cx="1115601" cy="500526"/>
              </a:xfrm>
              <a:custGeom>
                <a:avLst/>
                <a:gdLst>
                  <a:gd name="connsiteX0" fmla="*/ 603980 w 1744122"/>
                  <a:gd name="connsiteY0" fmla="*/ 1515955 h 1515954"/>
                  <a:gd name="connsiteX1" fmla="*/ 18193 w 1744122"/>
                  <a:gd name="connsiteY1" fmla="*/ 836822 h 1515954"/>
                  <a:gd name="connsiteX2" fmla="*/ 24860 w 1744122"/>
                  <a:gd name="connsiteY2" fmla="*/ 774910 h 1515954"/>
                  <a:gd name="connsiteX3" fmla="*/ 1165003 w 1744122"/>
                  <a:gd name="connsiteY3" fmla="*/ 8147 h 1515954"/>
                  <a:gd name="connsiteX4" fmla="*/ 1203103 w 1744122"/>
                  <a:gd name="connsiteY4" fmla="*/ 11958 h 1515954"/>
                  <a:gd name="connsiteX5" fmla="*/ 1744123 w 1744122"/>
                  <a:gd name="connsiteY5" fmla="*/ 619652 h 1515954"/>
                  <a:gd name="connsiteX6" fmla="*/ 1651730 w 1744122"/>
                  <a:gd name="connsiteY6" fmla="*/ 733000 h 1515954"/>
                  <a:gd name="connsiteX7" fmla="*/ 684943 w 1744122"/>
                  <a:gd name="connsiteY7" fmla="*/ 1478808 h 1515954"/>
                  <a:gd name="connsiteX8" fmla="*/ 603980 w 1744122"/>
                  <a:gd name="connsiteY8" fmla="*/ 1515955 h 1515954"/>
                  <a:gd name="connsiteX0" fmla="*/ 603980 w 1744124"/>
                  <a:gd name="connsiteY0" fmla="*/ 1515955 h 1515956"/>
                  <a:gd name="connsiteX1" fmla="*/ 18193 w 1744124"/>
                  <a:gd name="connsiteY1" fmla="*/ 836822 h 1515956"/>
                  <a:gd name="connsiteX2" fmla="*/ 24860 w 1744124"/>
                  <a:gd name="connsiteY2" fmla="*/ 774910 h 1515956"/>
                  <a:gd name="connsiteX3" fmla="*/ 1165003 w 1744124"/>
                  <a:gd name="connsiteY3" fmla="*/ 8147 h 1515956"/>
                  <a:gd name="connsiteX4" fmla="*/ 1203103 w 1744124"/>
                  <a:gd name="connsiteY4" fmla="*/ 11958 h 1515956"/>
                  <a:gd name="connsiteX5" fmla="*/ 1744123 w 1744124"/>
                  <a:gd name="connsiteY5" fmla="*/ 619652 h 1515956"/>
                  <a:gd name="connsiteX6" fmla="*/ 684943 w 1744124"/>
                  <a:gd name="connsiteY6" fmla="*/ 1478808 h 1515956"/>
                  <a:gd name="connsiteX7" fmla="*/ 603980 w 1744124"/>
                  <a:gd name="connsiteY7" fmla="*/ 1515955 h 1515956"/>
                  <a:gd name="connsiteX0" fmla="*/ 603980 w 1947061"/>
                  <a:gd name="connsiteY0" fmla="*/ 1569179 h 1569178"/>
                  <a:gd name="connsiteX1" fmla="*/ 18193 w 1947061"/>
                  <a:gd name="connsiteY1" fmla="*/ 890046 h 1569178"/>
                  <a:gd name="connsiteX2" fmla="*/ 24860 w 1947061"/>
                  <a:gd name="connsiteY2" fmla="*/ 828134 h 1569178"/>
                  <a:gd name="connsiteX3" fmla="*/ 1165003 w 1947061"/>
                  <a:gd name="connsiteY3" fmla="*/ 61371 h 1569178"/>
                  <a:gd name="connsiteX4" fmla="*/ 1203103 w 1947061"/>
                  <a:gd name="connsiteY4" fmla="*/ 65182 h 1569178"/>
                  <a:gd name="connsiteX5" fmla="*/ 1947061 w 1947061"/>
                  <a:gd name="connsiteY5" fmla="*/ 891425 h 1569178"/>
                  <a:gd name="connsiteX6" fmla="*/ 684943 w 1947061"/>
                  <a:gd name="connsiteY6" fmla="*/ 1532032 h 1569178"/>
                  <a:gd name="connsiteX7" fmla="*/ 603980 w 1947061"/>
                  <a:gd name="connsiteY7" fmla="*/ 1569179 h 1569178"/>
                  <a:gd name="connsiteX0" fmla="*/ 603980 w 1947061"/>
                  <a:gd name="connsiteY0" fmla="*/ 1569179 h 1569180"/>
                  <a:gd name="connsiteX1" fmla="*/ 18193 w 1947061"/>
                  <a:gd name="connsiteY1" fmla="*/ 890046 h 1569180"/>
                  <a:gd name="connsiteX2" fmla="*/ 24860 w 1947061"/>
                  <a:gd name="connsiteY2" fmla="*/ 828134 h 1569180"/>
                  <a:gd name="connsiteX3" fmla="*/ 1165003 w 1947061"/>
                  <a:gd name="connsiteY3" fmla="*/ 61371 h 1569180"/>
                  <a:gd name="connsiteX4" fmla="*/ 1203103 w 1947061"/>
                  <a:gd name="connsiteY4" fmla="*/ 65182 h 1569180"/>
                  <a:gd name="connsiteX5" fmla="*/ 1947061 w 1947061"/>
                  <a:gd name="connsiteY5" fmla="*/ 891425 h 1569180"/>
                  <a:gd name="connsiteX6" fmla="*/ 603980 w 1947061"/>
                  <a:gd name="connsiteY6" fmla="*/ 1569179 h 1569180"/>
                  <a:gd name="connsiteX0" fmla="*/ 127319 w 1943922"/>
                  <a:gd name="connsiteY0" fmla="*/ 994186 h 1037602"/>
                  <a:gd name="connsiteX1" fmla="*/ 15054 w 1943922"/>
                  <a:gd name="connsiteY1" fmla="*/ 890046 h 1037602"/>
                  <a:gd name="connsiteX2" fmla="*/ 21721 w 1943922"/>
                  <a:gd name="connsiteY2" fmla="*/ 828134 h 1037602"/>
                  <a:gd name="connsiteX3" fmla="*/ 1161864 w 1943922"/>
                  <a:gd name="connsiteY3" fmla="*/ 61371 h 1037602"/>
                  <a:gd name="connsiteX4" fmla="*/ 1199964 w 1943922"/>
                  <a:gd name="connsiteY4" fmla="*/ 65182 h 1037602"/>
                  <a:gd name="connsiteX5" fmla="*/ 1943922 w 1943922"/>
                  <a:gd name="connsiteY5" fmla="*/ 891425 h 1037602"/>
                  <a:gd name="connsiteX6" fmla="*/ 127319 w 1943922"/>
                  <a:gd name="connsiteY6" fmla="*/ 994186 h 1037602"/>
                  <a:gd name="connsiteX0" fmla="*/ 127319 w 1943922"/>
                  <a:gd name="connsiteY0" fmla="*/ 994186 h 994186"/>
                  <a:gd name="connsiteX1" fmla="*/ 15054 w 1943922"/>
                  <a:gd name="connsiteY1" fmla="*/ 890046 h 994186"/>
                  <a:gd name="connsiteX2" fmla="*/ 21721 w 1943922"/>
                  <a:gd name="connsiteY2" fmla="*/ 828134 h 994186"/>
                  <a:gd name="connsiteX3" fmla="*/ 1161864 w 1943922"/>
                  <a:gd name="connsiteY3" fmla="*/ 61371 h 994186"/>
                  <a:gd name="connsiteX4" fmla="*/ 1199964 w 1943922"/>
                  <a:gd name="connsiteY4" fmla="*/ 65182 h 994186"/>
                  <a:gd name="connsiteX5" fmla="*/ 1943922 w 1943922"/>
                  <a:gd name="connsiteY5" fmla="*/ 891425 h 994186"/>
                  <a:gd name="connsiteX6" fmla="*/ 127319 w 1943922"/>
                  <a:gd name="connsiteY6" fmla="*/ 994186 h 994186"/>
                  <a:gd name="connsiteX0" fmla="*/ 127319 w 1943922"/>
                  <a:gd name="connsiteY0" fmla="*/ 994186 h 994186"/>
                  <a:gd name="connsiteX1" fmla="*/ 15054 w 1943922"/>
                  <a:gd name="connsiteY1" fmla="*/ 890046 h 994186"/>
                  <a:gd name="connsiteX2" fmla="*/ 21721 w 1943922"/>
                  <a:gd name="connsiteY2" fmla="*/ 828134 h 994186"/>
                  <a:gd name="connsiteX3" fmla="*/ 1161864 w 1943922"/>
                  <a:gd name="connsiteY3" fmla="*/ 61371 h 994186"/>
                  <a:gd name="connsiteX4" fmla="*/ 1199964 w 1943922"/>
                  <a:gd name="connsiteY4" fmla="*/ 65182 h 994186"/>
                  <a:gd name="connsiteX5" fmla="*/ 1943922 w 1943922"/>
                  <a:gd name="connsiteY5" fmla="*/ 891425 h 994186"/>
                  <a:gd name="connsiteX6" fmla="*/ 127319 w 1943922"/>
                  <a:gd name="connsiteY6" fmla="*/ 994186 h 994186"/>
                  <a:gd name="connsiteX0" fmla="*/ 127319 w 1994657"/>
                  <a:gd name="connsiteY0" fmla="*/ 996684 h 996684"/>
                  <a:gd name="connsiteX1" fmla="*/ 15054 w 1994657"/>
                  <a:gd name="connsiteY1" fmla="*/ 892544 h 996684"/>
                  <a:gd name="connsiteX2" fmla="*/ 21721 w 1994657"/>
                  <a:gd name="connsiteY2" fmla="*/ 830632 h 996684"/>
                  <a:gd name="connsiteX3" fmla="*/ 1161864 w 1994657"/>
                  <a:gd name="connsiteY3" fmla="*/ 63869 h 996684"/>
                  <a:gd name="connsiteX4" fmla="*/ 1199964 w 1994657"/>
                  <a:gd name="connsiteY4" fmla="*/ 67680 h 996684"/>
                  <a:gd name="connsiteX5" fmla="*/ 1994657 w 1994657"/>
                  <a:gd name="connsiteY5" fmla="*/ 927745 h 996684"/>
                  <a:gd name="connsiteX6" fmla="*/ 127319 w 1994657"/>
                  <a:gd name="connsiteY6" fmla="*/ 996684 h 996684"/>
                  <a:gd name="connsiteX0" fmla="*/ 127319 w 1994657"/>
                  <a:gd name="connsiteY0" fmla="*/ 996684 h 996684"/>
                  <a:gd name="connsiteX1" fmla="*/ 15054 w 1994657"/>
                  <a:gd name="connsiteY1" fmla="*/ 892544 h 996684"/>
                  <a:gd name="connsiteX2" fmla="*/ 21721 w 1994657"/>
                  <a:gd name="connsiteY2" fmla="*/ 830632 h 996684"/>
                  <a:gd name="connsiteX3" fmla="*/ 1161864 w 1994657"/>
                  <a:gd name="connsiteY3" fmla="*/ 63869 h 996684"/>
                  <a:gd name="connsiteX4" fmla="*/ 1199964 w 1994657"/>
                  <a:gd name="connsiteY4" fmla="*/ 67680 h 996684"/>
                  <a:gd name="connsiteX5" fmla="*/ 1994657 w 1994657"/>
                  <a:gd name="connsiteY5" fmla="*/ 927745 h 996684"/>
                  <a:gd name="connsiteX6" fmla="*/ 127319 w 1994657"/>
                  <a:gd name="connsiteY6" fmla="*/ 996684 h 996684"/>
                  <a:gd name="connsiteX0" fmla="*/ 127319 w 1994657"/>
                  <a:gd name="connsiteY0" fmla="*/ 939723 h 939723"/>
                  <a:gd name="connsiteX1" fmla="*/ 15054 w 1994657"/>
                  <a:gd name="connsiteY1" fmla="*/ 835583 h 939723"/>
                  <a:gd name="connsiteX2" fmla="*/ 21721 w 1994657"/>
                  <a:gd name="connsiteY2" fmla="*/ 773671 h 939723"/>
                  <a:gd name="connsiteX3" fmla="*/ 1161864 w 1994657"/>
                  <a:gd name="connsiteY3" fmla="*/ 6908 h 939723"/>
                  <a:gd name="connsiteX4" fmla="*/ 1199964 w 1994657"/>
                  <a:gd name="connsiteY4" fmla="*/ 10719 h 939723"/>
                  <a:gd name="connsiteX5" fmla="*/ 1994657 w 1994657"/>
                  <a:gd name="connsiteY5" fmla="*/ 870784 h 939723"/>
                  <a:gd name="connsiteX6" fmla="*/ 127319 w 1994657"/>
                  <a:gd name="connsiteY6" fmla="*/ 939723 h 939723"/>
                  <a:gd name="connsiteX0" fmla="*/ 123992 w 1991330"/>
                  <a:gd name="connsiteY0" fmla="*/ 939721 h 939721"/>
                  <a:gd name="connsiteX1" fmla="*/ 11727 w 1991330"/>
                  <a:gd name="connsiteY1" fmla="*/ 835581 h 939721"/>
                  <a:gd name="connsiteX2" fmla="*/ 18394 w 1991330"/>
                  <a:gd name="connsiteY2" fmla="*/ 773669 h 939721"/>
                  <a:gd name="connsiteX3" fmla="*/ 1158537 w 1991330"/>
                  <a:gd name="connsiteY3" fmla="*/ 6906 h 939721"/>
                  <a:gd name="connsiteX4" fmla="*/ 1196637 w 1991330"/>
                  <a:gd name="connsiteY4" fmla="*/ 10717 h 939721"/>
                  <a:gd name="connsiteX5" fmla="*/ 1991330 w 1991330"/>
                  <a:gd name="connsiteY5" fmla="*/ 870782 h 939721"/>
                  <a:gd name="connsiteX6" fmla="*/ 123992 w 1991330"/>
                  <a:gd name="connsiteY6" fmla="*/ 939721 h 939721"/>
                  <a:gd name="connsiteX0" fmla="*/ 194213 w 2061551"/>
                  <a:gd name="connsiteY0" fmla="*/ 939721 h 939721"/>
                  <a:gd name="connsiteX1" fmla="*/ 81948 w 2061551"/>
                  <a:gd name="connsiteY1" fmla="*/ 835582 h 939721"/>
                  <a:gd name="connsiteX2" fmla="*/ 88615 w 2061551"/>
                  <a:gd name="connsiteY2" fmla="*/ 773669 h 939721"/>
                  <a:gd name="connsiteX3" fmla="*/ 1228758 w 2061551"/>
                  <a:gd name="connsiteY3" fmla="*/ 6906 h 939721"/>
                  <a:gd name="connsiteX4" fmla="*/ 1266858 w 2061551"/>
                  <a:gd name="connsiteY4" fmla="*/ 10717 h 939721"/>
                  <a:gd name="connsiteX5" fmla="*/ 2061551 w 2061551"/>
                  <a:gd name="connsiteY5" fmla="*/ 870782 h 939721"/>
                  <a:gd name="connsiteX6" fmla="*/ 194213 w 2061551"/>
                  <a:gd name="connsiteY6" fmla="*/ 939721 h 939721"/>
                  <a:gd name="connsiteX0" fmla="*/ 123486 w 1990824"/>
                  <a:gd name="connsiteY0" fmla="*/ 939721 h 939721"/>
                  <a:gd name="connsiteX1" fmla="*/ 11221 w 1990824"/>
                  <a:gd name="connsiteY1" fmla="*/ 835582 h 939721"/>
                  <a:gd name="connsiteX2" fmla="*/ 17888 w 1990824"/>
                  <a:gd name="connsiteY2" fmla="*/ 773669 h 939721"/>
                  <a:gd name="connsiteX3" fmla="*/ 1158031 w 1990824"/>
                  <a:gd name="connsiteY3" fmla="*/ 6906 h 939721"/>
                  <a:gd name="connsiteX4" fmla="*/ 1196131 w 1990824"/>
                  <a:gd name="connsiteY4" fmla="*/ 10717 h 939721"/>
                  <a:gd name="connsiteX5" fmla="*/ 1990824 w 1990824"/>
                  <a:gd name="connsiteY5" fmla="*/ 870782 h 939721"/>
                  <a:gd name="connsiteX6" fmla="*/ 123486 w 1990824"/>
                  <a:gd name="connsiteY6" fmla="*/ 939721 h 939721"/>
                  <a:gd name="connsiteX0" fmla="*/ 125450 w 1992788"/>
                  <a:gd name="connsiteY0" fmla="*/ 939721 h 939721"/>
                  <a:gd name="connsiteX1" fmla="*/ 13185 w 1992788"/>
                  <a:gd name="connsiteY1" fmla="*/ 835582 h 939721"/>
                  <a:gd name="connsiteX2" fmla="*/ 19852 w 1992788"/>
                  <a:gd name="connsiteY2" fmla="*/ 773669 h 939721"/>
                  <a:gd name="connsiteX3" fmla="*/ 1159995 w 1992788"/>
                  <a:gd name="connsiteY3" fmla="*/ 6906 h 939721"/>
                  <a:gd name="connsiteX4" fmla="*/ 1198095 w 1992788"/>
                  <a:gd name="connsiteY4" fmla="*/ 10717 h 939721"/>
                  <a:gd name="connsiteX5" fmla="*/ 1992788 w 1992788"/>
                  <a:gd name="connsiteY5" fmla="*/ 870782 h 939721"/>
                  <a:gd name="connsiteX6" fmla="*/ 125450 w 1992788"/>
                  <a:gd name="connsiteY6" fmla="*/ 939721 h 939721"/>
                  <a:gd name="connsiteX0" fmla="*/ 186284 w 2053622"/>
                  <a:gd name="connsiteY0" fmla="*/ 939721 h 939721"/>
                  <a:gd name="connsiteX1" fmla="*/ 97684 w 2053622"/>
                  <a:gd name="connsiteY1" fmla="*/ 830850 h 939721"/>
                  <a:gd name="connsiteX2" fmla="*/ 80686 w 2053622"/>
                  <a:gd name="connsiteY2" fmla="*/ 773669 h 939721"/>
                  <a:gd name="connsiteX3" fmla="*/ 1220829 w 2053622"/>
                  <a:gd name="connsiteY3" fmla="*/ 6906 h 939721"/>
                  <a:gd name="connsiteX4" fmla="*/ 1258929 w 2053622"/>
                  <a:gd name="connsiteY4" fmla="*/ 10717 h 939721"/>
                  <a:gd name="connsiteX5" fmla="*/ 2053622 w 2053622"/>
                  <a:gd name="connsiteY5" fmla="*/ 870782 h 939721"/>
                  <a:gd name="connsiteX6" fmla="*/ 186284 w 2053622"/>
                  <a:gd name="connsiteY6" fmla="*/ 939721 h 939721"/>
                  <a:gd name="connsiteX0" fmla="*/ 113169 w 1980507"/>
                  <a:gd name="connsiteY0" fmla="*/ 939721 h 939721"/>
                  <a:gd name="connsiteX1" fmla="*/ 24569 w 1980507"/>
                  <a:gd name="connsiteY1" fmla="*/ 830850 h 939721"/>
                  <a:gd name="connsiteX2" fmla="*/ 7571 w 1980507"/>
                  <a:gd name="connsiteY2" fmla="*/ 773669 h 939721"/>
                  <a:gd name="connsiteX3" fmla="*/ 1147714 w 1980507"/>
                  <a:gd name="connsiteY3" fmla="*/ 6906 h 939721"/>
                  <a:gd name="connsiteX4" fmla="*/ 1185814 w 1980507"/>
                  <a:gd name="connsiteY4" fmla="*/ 10717 h 939721"/>
                  <a:gd name="connsiteX5" fmla="*/ 1980507 w 1980507"/>
                  <a:gd name="connsiteY5" fmla="*/ 870782 h 939721"/>
                  <a:gd name="connsiteX6" fmla="*/ 113169 w 1980507"/>
                  <a:gd name="connsiteY6" fmla="*/ 939721 h 939721"/>
                  <a:gd name="connsiteX0" fmla="*/ 74690 w 1989360"/>
                  <a:gd name="connsiteY0" fmla="*/ 887655 h 887655"/>
                  <a:gd name="connsiteX1" fmla="*/ 33422 w 1989360"/>
                  <a:gd name="connsiteY1" fmla="*/ 830850 h 887655"/>
                  <a:gd name="connsiteX2" fmla="*/ 16424 w 1989360"/>
                  <a:gd name="connsiteY2" fmla="*/ 773669 h 887655"/>
                  <a:gd name="connsiteX3" fmla="*/ 1156567 w 1989360"/>
                  <a:gd name="connsiteY3" fmla="*/ 6906 h 887655"/>
                  <a:gd name="connsiteX4" fmla="*/ 1194667 w 1989360"/>
                  <a:gd name="connsiteY4" fmla="*/ 10717 h 887655"/>
                  <a:gd name="connsiteX5" fmla="*/ 1989360 w 1989360"/>
                  <a:gd name="connsiteY5" fmla="*/ 870782 h 887655"/>
                  <a:gd name="connsiteX6" fmla="*/ 74690 w 1989360"/>
                  <a:gd name="connsiteY6" fmla="*/ 887655 h 887655"/>
                  <a:gd name="connsiteX0" fmla="*/ 74690 w 1989360"/>
                  <a:gd name="connsiteY0" fmla="*/ 887655 h 891456"/>
                  <a:gd name="connsiteX1" fmla="*/ 33422 w 1989360"/>
                  <a:gd name="connsiteY1" fmla="*/ 830850 h 891456"/>
                  <a:gd name="connsiteX2" fmla="*/ 16424 w 1989360"/>
                  <a:gd name="connsiteY2" fmla="*/ 773669 h 891456"/>
                  <a:gd name="connsiteX3" fmla="*/ 1156567 w 1989360"/>
                  <a:gd name="connsiteY3" fmla="*/ 6906 h 891456"/>
                  <a:gd name="connsiteX4" fmla="*/ 1194667 w 1989360"/>
                  <a:gd name="connsiteY4" fmla="*/ 10717 h 891456"/>
                  <a:gd name="connsiteX5" fmla="*/ 1989360 w 1989360"/>
                  <a:gd name="connsiteY5" fmla="*/ 870782 h 891456"/>
                  <a:gd name="connsiteX6" fmla="*/ 74690 w 1989360"/>
                  <a:gd name="connsiteY6" fmla="*/ 887655 h 891456"/>
                  <a:gd name="connsiteX0" fmla="*/ 66068 w 1980738"/>
                  <a:gd name="connsiteY0" fmla="*/ 887655 h 891458"/>
                  <a:gd name="connsiteX1" fmla="*/ 24800 w 1980738"/>
                  <a:gd name="connsiteY1" fmla="*/ 830850 h 891458"/>
                  <a:gd name="connsiteX2" fmla="*/ 7802 w 1980738"/>
                  <a:gd name="connsiteY2" fmla="*/ 773669 h 891458"/>
                  <a:gd name="connsiteX3" fmla="*/ 1147945 w 1980738"/>
                  <a:gd name="connsiteY3" fmla="*/ 6906 h 891458"/>
                  <a:gd name="connsiteX4" fmla="*/ 1186045 w 1980738"/>
                  <a:gd name="connsiteY4" fmla="*/ 10717 h 891458"/>
                  <a:gd name="connsiteX5" fmla="*/ 1980738 w 1980738"/>
                  <a:gd name="connsiteY5" fmla="*/ 870782 h 891458"/>
                  <a:gd name="connsiteX6" fmla="*/ 66068 w 1980738"/>
                  <a:gd name="connsiteY6" fmla="*/ 887655 h 891458"/>
                  <a:gd name="connsiteX0" fmla="*/ 66068 w 1980738"/>
                  <a:gd name="connsiteY0" fmla="*/ 943918 h 943918"/>
                  <a:gd name="connsiteX1" fmla="*/ 24800 w 1980738"/>
                  <a:gd name="connsiteY1" fmla="*/ 887113 h 943918"/>
                  <a:gd name="connsiteX2" fmla="*/ 7802 w 1980738"/>
                  <a:gd name="connsiteY2" fmla="*/ 829932 h 943918"/>
                  <a:gd name="connsiteX3" fmla="*/ 1147945 w 1980738"/>
                  <a:gd name="connsiteY3" fmla="*/ 63169 h 943918"/>
                  <a:gd name="connsiteX4" fmla="*/ 1186045 w 1980738"/>
                  <a:gd name="connsiteY4" fmla="*/ 66980 h 943918"/>
                  <a:gd name="connsiteX5" fmla="*/ 1980738 w 1980738"/>
                  <a:gd name="connsiteY5" fmla="*/ 917579 h 943918"/>
                  <a:gd name="connsiteX6" fmla="*/ 66068 w 1980738"/>
                  <a:gd name="connsiteY6" fmla="*/ 943918 h 943918"/>
                  <a:gd name="connsiteX0" fmla="*/ 66068 w 1980738"/>
                  <a:gd name="connsiteY0" fmla="*/ 888677 h 888677"/>
                  <a:gd name="connsiteX1" fmla="*/ 24800 w 1980738"/>
                  <a:gd name="connsiteY1" fmla="*/ 831872 h 888677"/>
                  <a:gd name="connsiteX2" fmla="*/ 7802 w 1980738"/>
                  <a:gd name="connsiteY2" fmla="*/ 774691 h 888677"/>
                  <a:gd name="connsiteX3" fmla="*/ 1147945 w 1980738"/>
                  <a:gd name="connsiteY3" fmla="*/ 7928 h 888677"/>
                  <a:gd name="connsiteX4" fmla="*/ 1186045 w 1980738"/>
                  <a:gd name="connsiteY4" fmla="*/ 11739 h 888677"/>
                  <a:gd name="connsiteX5" fmla="*/ 1980738 w 1980738"/>
                  <a:gd name="connsiteY5" fmla="*/ 862338 h 888677"/>
                  <a:gd name="connsiteX6" fmla="*/ 66068 w 1980738"/>
                  <a:gd name="connsiteY6" fmla="*/ 888677 h 888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0738" h="888677">
                    <a:moveTo>
                      <a:pt x="66068" y="888677"/>
                    </a:moveTo>
                    <a:cubicBezTo>
                      <a:pt x="48133" y="844071"/>
                      <a:pt x="34511" y="850870"/>
                      <a:pt x="24800" y="831872"/>
                    </a:cubicBezTo>
                    <a:cubicBezTo>
                      <a:pt x="15089" y="812874"/>
                      <a:pt x="-13725" y="788949"/>
                      <a:pt x="7802" y="774691"/>
                    </a:cubicBezTo>
                    <a:cubicBezTo>
                      <a:pt x="201357" y="646493"/>
                      <a:pt x="1067935" y="63173"/>
                      <a:pt x="1147945" y="7928"/>
                    </a:cubicBezTo>
                    <a:cubicBezTo>
                      <a:pt x="1164137" y="-3502"/>
                      <a:pt x="1170310" y="-2866"/>
                      <a:pt x="1186045" y="11739"/>
                    </a:cubicBezTo>
                    <a:cubicBezTo>
                      <a:pt x="1324844" y="154141"/>
                      <a:pt x="1732752" y="586924"/>
                      <a:pt x="1980738" y="862338"/>
                    </a:cubicBezTo>
                    <a:cubicBezTo>
                      <a:pt x="1356627" y="910065"/>
                      <a:pt x="599950" y="866574"/>
                      <a:pt x="66068" y="8886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15693C1E-3561-499F-B37A-086A255D236D}"/>
                  </a:ext>
                </a:extLst>
              </p:cNvPr>
              <p:cNvSpPr/>
              <p:nvPr/>
            </p:nvSpPr>
            <p:spPr>
              <a:xfrm>
                <a:off x="1509767" y="5181402"/>
                <a:ext cx="1129540" cy="1637209"/>
              </a:xfrm>
              <a:custGeom>
                <a:avLst/>
                <a:gdLst>
                  <a:gd name="connsiteX0" fmla="*/ 2005485 w 2005484"/>
                  <a:gd name="connsiteY0" fmla="*/ 2294387 h 2906844"/>
                  <a:gd name="connsiteX1" fmla="*/ 1502564 w 2005484"/>
                  <a:gd name="connsiteY1" fmla="*/ 2638239 h 2906844"/>
                  <a:gd name="connsiteX2" fmla="*/ 1095847 w 2005484"/>
                  <a:gd name="connsiteY2" fmla="*/ 2906845 h 2906844"/>
                  <a:gd name="connsiteX3" fmla="*/ 725324 w 2005484"/>
                  <a:gd name="connsiteY3" fmla="*/ 2624904 h 2906844"/>
                  <a:gd name="connsiteX4" fmla="*/ 351944 w 2005484"/>
                  <a:gd name="connsiteY4" fmla="*/ 2177229 h 2906844"/>
                  <a:gd name="connsiteX5" fmla="*/ 249074 w 2005484"/>
                  <a:gd name="connsiteY5" fmla="*/ 2015304 h 2906844"/>
                  <a:gd name="connsiteX6" fmla="*/ 227167 w 2005484"/>
                  <a:gd name="connsiteY6" fmla="*/ 1910529 h 2906844"/>
                  <a:gd name="connsiteX7" fmla="*/ 220499 w 2005484"/>
                  <a:gd name="connsiteY7" fmla="*/ 1660974 h 2906844"/>
                  <a:gd name="connsiteX8" fmla="*/ 201449 w 2005484"/>
                  <a:gd name="connsiteY8" fmla="*/ 1409514 h 2906844"/>
                  <a:gd name="connsiteX9" fmla="*/ 320512 w 2005484"/>
                  <a:gd name="connsiteY9" fmla="*/ 1135194 h 2906844"/>
                  <a:gd name="connsiteX10" fmla="*/ 329084 w 2005484"/>
                  <a:gd name="connsiteY10" fmla="*/ 1108524 h 2906844"/>
                  <a:gd name="connsiteX11" fmla="*/ 238597 w 2005484"/>
                  <a:gd name="connsiteY11" fmla="*/ 865637 h 2906844"/>
                  <a:gd name="connsiteX12" fmla="*/ 210974 w 2005484"/>
                  <a:gd name="connsiteY12" fmla="*/ 813249 h 2906844"/>
                  <a:gd name="connsiteX13" fmla="*/ 88102 w 2005484"/>
                  <a:gd name="connsiteY13" fmla="*/ 479874 h 2906844"/>
                  <a:gd name="connsiteX14" fmla="*/ 12855 w 2005484"/>
                  <a:gd name="connsiteY14" fmla="*/ 237939 h 2906844"/>
                  <a:gd name="connsiteX15" fmla="*/ 472 w 2005484"/>
                  <a:gd name="connsiteY15" fmla="*/ 117924 h 2906844"/>
                  <a:gd name="connsiteX16" fmla="*/ 108105 w 2005484"/>
                  <a:gd name="connsiteY16" fmla="*/ 3624 h 2906844"/>
                  <a:gd name="connsiteX17" fmla="*/ 188114 w 2005484"/>
                  <a:gd name="connsiteY17" fmla="*/ 767 h 2906844"/>
                  <a:gd name="connsiteX18" fmla="*/ 284317 w 2005484"/>
                  <a:gd name="connsiteY18" fmla="*/ 69347 h 2906844"/>
                  <a:gd name="connsiteX19" fmla="*/ 410999 w 2005484"/>
                  <a:gd name="connsiteY19" fmla="*/ 318902 h 2906844"/>
                  <a:gd name="connsiteX20" fmla="*/ 474817 w 2005484"/>
                  <a:gd name="connsiteY20" fmla="*/ 467492 h 2906844"/>
                  <a:gd name="connsiteX21" fmla="*/ 664364 w 2005484"/>
                  <a:gd name="connsiteY21" fmla="*/ 835157 h 2906844"/>
                  <a:gd name="connsiteX22" fmla="*/ 689130 w 2005484"/>
                  <a:gd name="connsiteY22" fmla="*/ 841824 h 2906844"/>
                  <a:gd name="connsiteX23" fmla="*/ 758662 w 2005484"/>
                  <a:gd name="connsiteY23" fmla="*/ 815154 h 2906844"/>
                  <a:gd name="connsiteX24" fmla="*/ 940589 w 2005484"/>
                  <a:gd name="connsiteY24" fmla="*/ 830394 h 2906844"/>
                  <a:gd name="connsiteX25" fmla="*/ 987262 w 2005484"/>
                  <a:gd name="connsiteY25" fmla="*/ 857064 h 2906844"/>
                  <a:gd name="connsiteX26" fmla="*/ 1163474 w 2005484"/>
                  <a:gd name="connsiteY26" fmla="*/ 918024 h 2906844"/>
                  <a:gd name="connsiteX27" fmla="*/ 1332067 w 2005484"/>
                  <a:gd name="connsiteY27" fmla="*/ 979937 h 2906844"/>
                  <a:gd name="connsiteX28" fmla="*/ 1627342 w 2005484"/>
                  <a:gd name="connsiteY28" fmla="*/ 1078997 h 2906844"/>
                  <a:gd name="connsiteX29" fmla="*/ 1854037 w 2005484"/>
                  <a:gd name="connsiteY29" fmla="*/ 1292357 h 2906844"/>
                  <a:gd name="connsiteX30" fmla="*/ 1879755 w 2005484"/>
                  <a:gd name="connsiteY30" fmla="*/ 1525719 h 2906844"/>
                  <a:gd name="connsiteX31" fmla="*/ 1927380 w 2005484"/>
                  <a:gd name="connsiteY31" fmla="*/ 2072454 h 2906844"/>
                  <a:gd name="connsiteX32" fmla="*/ 2005485 w 2005484"/>
                  <a:gd name="connsiteY32" fmla="*/ 2294387 h 290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005484" h="2906844">
                    <a:moveTo>
                      <a:pt x="2005485" y="2294387"/>
                    </a:moveTo>
                    <a:cubicBezTo>
                      <a:pt x="1837844" y="2408687"/>
                      <a:pt x="1670205" y="2523939"/>
                      <a:pt x="1502564" y="2638239"/>
                    </a:cubicBezTo>
                    <a:cubicBezTo>
                      <a:pt x="1371119" y="2727775"/>
                      <a:pt x="1229197" y="2818262"/>
                      <a:pt x="1095847" y="2906845"/>
                    </a:cubicBezTo>
                    <a:cubicBezTo>
                      <a:pt x="1025362" y="2854457"/>
                      <a:pt x="855817" y="2739204"/>
                      <a:pt x="725324" y="2624904"/>
                    </a:cubicBezTo>
                    <a:cubicBezTo>
                      <a:pt x="577687" y="2495364"/>
                      <a:pt x="465292" y="2336297"/>
                      <a:pt x="351944" y="2177229"/>
                    </a:cubicBezTo>
                    <a:cubicBezTo>
                      <a:pt x="314797" y="2124842"/>
                      <a:pt x="271934" y="2076264"/>
                      <a:pt x="249074" y="2015304"/>
                    </a:cubicBezTo>
                    <a:cubicBezTo>
                      <a:pt x="235739" y="1981014"/>
                      <a:pt x="229072" y="1945772"/>
                      <a:pt x="227167" y="1910529"/>
                    </a:cubicBezTo>
                    <a:cubicBezTo>
                      <a:pt x="223357" y="1827662"/>
                      <a:pt x="224309" y="1743842"/>
                      <a:pt x="220499" y="1660974"/>
                    </a:cubicBezTo>
                    <a:cubicBezTo>
                      <a:pt x="216689" y="1577154"/>
                      <a:pt x="209069" y="1493334"/>
                      <a:pt x="201449" y="1409514"/>
                    </a:cubicBezTo>
                    <a:cubicBezTo>
                      <a:pt x="191924" y="1296167"/>
                      <a:pt x="209069" y="1195202"/>
                      <a:pt x="320512" y="1135194"/>
                    </a:cubicBezTo>
                    <a:cubicBezTo>
                      <a:pt x="332894" y="1128527"/>
                      <a:pt x="334799" y="1121859"/>
                      <a:pt x="329084" y="1108524"/>
                    </a:cubicBezTo>
                    <a:cubicBezTo>
                      <a:pt x="298605" y="1027562"/>
                      <a:pt x="268124" y="946599"/>
                      <a:pt x="238597" y="865637"/>
                    </a:cubicBezTo>
                    <a:cubicBezTo>
                      <a:pt x="221452" y="852302"/>
                      <a:pt x="217642" y="831347"/>
                      <a:pt x="210974" y="813249"/>
                    </a:cubicBezTo>
                    <a:cubicBezTo>
                      <a:pt x="170017" y="701807"/>
                      <a:pt x="129059" y="591317"/>
                      <a:pt x="88102" y="479874"/>
                    </a:cubicBezTo>
                    <a:cubicBezTo>
                      <a:pt x="62384" y="399864"/>
                      <a:pt x="34762" y="319854"/>
                      <a:pt x="12855" y="237939"/>
                    </a:cubicBezTo>
                    <a:cubicBezTo>
                      <a:pt x="2377" y="198887"/>
                      <a:pt x="-1433" y="157929"/>
                      <a:pt x="472" y="117924"/>
                    </a:cubicBezTo>
                    <a:cubicBezTo>
                      <a:pt x="4282" y="55059"/>
                      <a:pt x="45239" y="10292"/>
                      <a:pt x="108105" y="3624"/>
                    </a:cubicBezTo>
                    <a:cubicBezTo>
                      <a:pt x="134774" y="767"/>
                      <a:pt x="161444" y="-1138"/>
                      <a:pt x="188114" y="767"/>
                    </a:cubicBezTo>
                    <a:cubicBezTo>
                      <a:pt x="236692" y="3624"/>
                      <a:pt x="263362" y="30294"/>
                      <a:pt x="284317" y="69347"/>
                    </a:cubicBezTo>
                    <a:cubicBezTo>
                      <a:pt x="329084" y="151262"/>
                      <a:pt x="370994" y="235082"/>
                      <a:pt x="410999" y="318902"/>
                    </a:cubicBezTo>
                    <a:cubicBezTo>
                      <a:pt x="428144" y="370337"/>
                      <a:pt x="463387" y="413199"/>
                      <a:pt x="474817" y="467492"/>
                    </a:cubicBezTo>
                    <a:cubicBezTo>
                      <a:pt x="527205" y="596079"/>
                      <a:pt x="601499" y="713237"/>
                      <a:pt x="664364" y="835157"/>
                    </a:cubicBezTo>
                    <a:cubicBezTo>
                      <a:pt x="671032" y="847539"/>
                      <a:pt x="677699" y="846587"/>
                      <a:pt x="689130" y="841824"/>
                    </a:cubicBezTo>
                    <a:cubicBezTo>
                      <a:pt x="711989" y="832299"/>
                      <a:pt x="734849" y="823727"/>
                      <a:pt x="758662" y="815154"/>
                    </a:cubicBezTo>
                    <a:cubicBezTo>
                      <a:pt x="821527" y="793247"/>
                      <a:pt x="882487" y="799914"/>
                      <a:pt x="940589" y="830394"/>
                    </a:cubicBezTo>
                    <a:cubicBezTo>
                      <a:pt x="956782" y="838967"/>
                      <a:pt x="973927" y="845634"/>
                      <a:pt x="987262" y="857064"/>
                    </a:cubicBezTo>
                    <a:cubicBezTo>
                      <a:pt x="1038697" y="898974"/>
                      <a:pt x="1096799" y="915167"/>
                      <a:pt x="1163474" y="918024"/>
                    </a:cubicBezTo>
                    <a:cubicBezTo>
                      <a:pt x="1225387" y="919929"/>
                      <a:pt x="1281585" y="947552"/>
                      <a:pt x="1332067" y="979937"/>
                    </a:cubicBezTo>
                    <a:cubicBezTo>
                      <a:pt x="1422555" y="1037087"/>
                      <a:pt x="1520662" y="1066614"/>
                      <a:pt x="1627342" y="1078997"/>
                    </a:cubicBezTo>
                    <a:cubicBezTo>
                      <a:pt x="1758787" y="1093284"/>
                      <a:pt x="1824510" y="1162817"/>
                      <a:pt x="1854037" y="1292357"/>
                    </a:cubicBezTo>
                    <a:cubicBezTo>
                      <a:pt x="1871182" y="1369509"/>
                      <a:pt x="1872135" y="1448567"/>
                      <a:pt x="1879755" y="1525719"/>
                    </a:cubicBezTo>
                    <a:cubicBezTo>
                      <a:pt x="1896899" y="1707647"/>
                      <a:pt x="1902614" y="1890527"/>
                      <a:pt x="1927380" y="2072454"/>
                    </a:cubicBezTo>
                    <a:cubicBezTo>
                      <a:pt x="1940714" y="2151512"/>
                      <a:pt x="1967385" y="2224854"/>
                      <a:pt x="2005485" y="2294387"/>
                    </a:cubicBezTo>
                    <a:close/>
                  </a:path>
                </a:pathLst>
              </a:custGeom>
              <a:solidFill>
                <a:srgbClr val="FECB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9" name="Rectangle 9">
              <a:extLst>
                <a:ext uri="{FF2B5EF4-FFF2-40B4-BE49-F238E27FC236}">
                  <a16:creationId xmlns:a16="http://schemas.microsoft.com/office/drawing/2014/main" id="{977A9D8E-2571-461A-9A01-5E0B8C65F8BB}"/>
                </a:ext>
              </a:extLst>
            </p:cNvPr>
            <p:cNvSpPr/>
            <p:nvPr/>
          </p:nvSpPr>
          <p:spPr>
            <a:xfrm>
              <a:off x="1158431" y="4364985"/>
              <a:ext cx="629583" cy="628557"/>
            </a:xfrm>
            <a:custGeom>
              <a:avLst/>
              <a:gdLst/>
              <a:ahLst/>
              <a:cxnLst/>
              <a:rect l="l" t="t" r="r" b="b"/>
              <a:pathLst>
                <a:path w="3228210" h="3222968">
                  <a:moveTo>
                    <a:pt x="1619999" y="642446"/>
                  </a:moveTo>
                  <a:lnTo>
                    <a:pt x="2664115" y="1686562"/>
                  </a:lnTo>
                  <a:lnTo>
                    <a:pt x="2664116" y="1686562"/>
                  </a:lnTo>
                  <a:lnTo>
                    <a:pt x="2664116" y="3222968"/>
                  </a:lnTo>
                  <a:lnTo>
                    <a:pt x="2015013" y="3222968"/>
                  </a:lnTo>
                  <a:lnTo>
                    <a:pt x="2015013" y="2511495"/>
                  </a:lnTo>
                  <a:cubicBezTo>
                    <a:pt x="2015013" y="2399422"/>
                    <a:pt x="1924159" y="2308568"/>
                    <a:pt x="1812086" y="2308568"/>
                  </a:cubicBezTo>
                  <a:lnTo>
                    <a:pt x="1427912" y="2308568"/>
                  </a:lnTo>
                  <a:cubicBezTo>
                    <a:pt x="1315839" y="2308568"/>
                    <a:pt x="1224985" y="2399422"/>
                    <a:pt x="1224985" y="2511495"/>
                  </a:cubicBezTo>
                  <a:lnTo>
                    <a:pt x="1224985" y="3222968"/>
                  </a:lnTo>
                  <a:lnTo>
                    <a:pt x="575882" y="3222968"/>
                  </a:lnTo>
                  <a:lnTo>
                    <a:pt x="575882" y="1686562"/>
                  </a:lnTo>
                  <a:lnTo>
                    <a:pt x="575884" y="1686562"/>
                  </a:lnTo>
                  <a:close/>
                  <a:moveTo>
                    <a:pt x="509997" y="122689"/>
                  </a:moveTo>
                  <a:lnTo>
                    <a:pt x="942045" y="122689"/>
                  </a:lnTo>
                  <a:lnTo>
                    <a:pt x="942045" y="542556"/>
                  </a:lnTo>
                  <a:lnTo>
                    <a:pt x="509997" y="974604"/>
                  </a:lnTo>
                  <a:close/>
                  <a:moveTo>
                    <a:pt x="1620001" y="7099"/>
                  </a:moveTo>
                  <a:lnTo>
                    <a:pt x="3228210" y="1686560"/>
                  </a:lnTo>
                  <a:lnTo>
                    <a:pt x="2900441" y="1686560"/>
                  </a:lnTo>
                  <a:lnTo>
                    <a:pt x="1620001" y="349390"/>
                  </a:lnTo>
                  <a:close/>
                  <a:moveTo>
                    <a:pt x="1619999" y="0"/>
                  </a:moveTo>
                  <a:lnTo>
                    <a:pt x="1619999" y="342291"/>
                  </a:lnTo>
                  <a:lnTo>
                    <a:pt x="330172" y="1679462"/>
                  </a:lnTo>
                  <a:lnTo>
                    <a:pt x="0" y="167946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BF035F2-CE46-4692-9AA1-4D8A9BF80E59}"/>
                </a:ext>
              </a:extLst>
            </p:cNvPr>
            <p:cNvSpPr/>
            <p:nvPr/>
          </p:nvSpPr>
          <p:spPr>
            <a:xfrm>
              <a:off x="1191846" y="3385664"/>
              <a:ext cx="635841" cy="468071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aphic 1">
            <a:extLst>
              <a:ext uri="{FF2B5EF4-FFF2-40B4-BE49-F238E27FC236}">
                <a16:creationId xmlns:a16="http://schemas.microsoft.com/office/drawing/2014/main" id="{303E45D4-5ECC-4FA1-A23A-1E4D879F7308}"/>
              </a:ext>
            </a:extLst>
          </p:cNvPr>
          <p:cNvGrpSpPr/>
          <p:nvPr/>
        </p:nvGrpSpPr>
        <p:grpSpPr>
          <a:xfrm flipH="1">
            <a:off x="223586" y="1623585"/>
            <a:ext cx="3501171" cy="4143589"/>
            <a:chOff x="3889868" y="2615973"/>
            <a:chExt cx="3503018" cy="4145774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AF3D2BA-9CE3-4888-92B0-94F312D8489A}"/>
                </a:ext>
              </a:extLst>
            </p:cNvPr>
            <p:cNvSpPr/>
            <p:nvPr/>
          </p:nvSpPr>
          <p:spPr>
            <a:xfrm>
              <a:off x="4705765" y="3775935"/>
              <a:ext cx="2683933" cy="2984204"/>
            </a:xfrm>
            <a:custGeom>
              <a:avLst/>
              <a:gdLst>
                <a:gd name="connsiteX0" fmla="*/ 2065790 w 2683933"/>
                <a:gd name="connsiteY0" fmla="*/ 2983668 h 2984204"/>
                <a:gd name="connsiteX1" fmla="*/ 2040080 w 2683933"/>
                <a:gd name="connsiteY1" fmla="*/ 2984204 h 2984204"/>
                <a:gd name="connsiteX2" fmla="*/ 393554 w 2683933"/>
                <a:gd name="connsiteY2" fmla="*/ 2984204 h 2984204"/>
                <a:gd name="connsiteX3" fmla="*/ 369986 w 2683933"/>
                <a:gd name="connsiteY3" fmla="*/ 2983668 h 2984204"/>
                <a:gd name="connsiteX4" fmla="*/ 397839 w 2683933"/>
                <a:gd name="connsiteY4" fmla="*/ 2854582 h 2984204"/>
                <a:gd name="connsiteX5" fmla="*/ 512464 w 2683933"/>
                <a:gd name="connsiteY5" fmla="*/ 2421793 h 2984204"/>
                <a:gd name="connsiteX6" fmla="*/ 512999 w 2683933"/>
                <a:gd name="connsiteY6" fmla="*/ 2419650 h 2984204"/>
                <a:gd name="connsiteX7" fmla="*/ 488360 w 2683933"/>
                <a:gd name="connsiteY7" fmla="*/ 2305561 h 2984204"/>
                <a:gd name="connsiteX8" fmla="*/ 386591 w 2683933"/>
                <a:gd name="connsiteY8" fmla="*/ 2187723 h 2984204"/>
                <a:gd name="connsiteX9" fmla="*/ 387662 w 2683933"/>
                <a:gd name="connsiteY9" fmla="*/ 2163620 h 2984204"/>
                <a:gd name="connsiteX10" fmla="*/ 562813 w 2683933"/>
                <a:gd name="connsiteY10" fmla="*/ 1921515 h 2984204"/>
                <a:gd name="connsiteX11" fmla="*/ 592808 w 2683933"/>
                <a:gd name="connsiteY11" fmla="*/ 1843848 h 2984204"/>
                <a:gd name="connsiteX12" fmla="*/ 465328 w 2683933"/>
                <a:gd name="connsiteY12" fmla="*/ 1881343 h 2984204"/>
                <a:gd name="connsiteX13" fmla="*/ 290177 w 2683933"/>
                <a:gd name="connsiteY13" fmla="*/ 1893126 h 2984204"/>
                <a:gd name="connsiteX14" fmla="*/ 66820 w 2683933"/>
                <a:gd name="connsiteY14" fmla="*/ 1879736 h 2984204"/>
                <a:gd name="connsiteX15" fmla="*/ 12186 w 2683933"/>
                <a:gd name="connsiteY15" fmla="*/ 1873308 h 2984204"/>
                <a:gd name="connsiteX16" fmla="*/ 6294 w 2683933"/>
                <a:gd name="connsiteY16" fmla="*/ 1844920 h 2984204"/>
                <a:gd name="connsiteX17" fmla="*/ 13792 w 2683933"/>
                <a:gd name="connsiteY17" fmla="*/ 1844384 h 2984204"/>
                <a:gd name="connsiteX18" fmla="*/ 125203 w 2683933"/>
                <a:gd name="connsiteY18" fmla="*/ 1866880 h 2984204"/>
                <a:gd name="connsiteX19" fmla="*/ 195371 w 2683933"/>
                <a:gd name="connsiteY19" fmla="*/ 1834743 h 2984204"/>
                <a:gd name="connsiteX20" fmla="*/ 241971 w 2683933"/>
                <a:gd name="connsiteY20" fmla="*/ 1792428 h 2984204"/>
                <a:gd name="connsiteX21" fmla="*/ 503894 w 2683933"/>
                <a:gd name="connsiteY21" fmla="*/ 1768860 h 2984204"/>
                <a:gd name="connsiteX22" fmla="*/ 775458 w 2683933"/>
                <a:gd name="connsiteY22" fmla="*/ 1743150 h 2984204"/>
                <a:gd name="connsiteX23" fmla="*/ 852589 w 2683933"/>
                <a:gd name="connsiteY23" fmla="*/ 1738865 h 2984204"/>
                <a:gd name="connsiteX24" fmla="*/ 909365 w 2683933"/>
                <a:gd name="connsiteY24" fmla="*/ 1749042 h 2984204"/>
                <a:gd name="connsiteX25" fmla="*/ 903473 w 2683933"/>
                <a:gd name="connsiteY25" fmla="*/ 1769396 h 2984204"/>
                <a:gd name="connsiteX26" fmla="*/ 792062 w 2683933"/>
                <a:gd name="connsiteY26" fmla="*/ 2165762 h 2984204"/>
                <a:gd name="connsiteX27" fmla="*/ 1152006 w 2683933"/>
                <a:gd name="connsiteY27" fmla="*/ 2213969 h 2984204"/>
                <a:gd name="connsiteX28" fmla="*/ 1186821 w 2683933"/>
                <a:gd name="connsiteY28" fmla="*/ 2182367 h 2984204"/>
                <a:gd name="connsiteX29" fmla="*/ 1201284 w 2683933"/>
                <a:gd name="connsiteY29" fmla="*/ 2035068 h 2984204"/>
                <a:gd name="connsiteX30" fmla="*/ 1221637 w 2683933"/>
                <a:gd name="connsiteY30" fmla="*/ 1830458 h 2984204"/>
                <a:gd name="connsiteX31" fmla="*/ 1230743 w 2683933"/>
                <a:gd name="connsiteY31" fmla="*/ 1737794 h 2984204"/>
                <a:gd name="connsiteX32" fmla="*/ 1213603 w 2683933"/>
                <a:gd name="connsiteY32" fmla="*/ 1717975 h 2984204"/>
                <a:gd name="connsiteX33" fmla="*/ 1055592 w 2683933"/>
                <a:gd name="connsiteY33" fmla="*/ 1724403 h 2984204"/>
                <a:gd name="connsiteX34" fmla="*/ 1016491 w 2683933"/>
                <a:gd name="connsiteY34" fmla="*/ 1722796 h 2984204"/>
                <a:gd name="connsiteX35" fmla="*/ 1011135 w 2683933"/>
                <a:gd name="connsiteY35" fmla="*/ 1665484 h 2984204"/>
                <a:gd name="connsiteX36" fmla="*/ 991852 w 2683933"/>
                <a:gd name="connsiteY36" fmla="*/ 1631203 h 2984204"/>
                <a:gd name="connsiteX37" fmla="*/ 884726 w 2683933"/>
                <a:gd name="connsiteY37" fmla="*/ 1577641 h 2984204"/>
                <a:gd name="connsiteX38" fmla="*/ 863301 w 2683933"/>
                <a:gd name="connsiteY38" fmla="*/ 1544431 h 2984204"/>
                <a:gd name="connsiteX39" fmla="*/ 895975 w 2683933"/>
                <a:gd name="connsiteY39" fmla="*/ 1343570 h 2984204"/>
                <a:gd name="connsiteX40" fmla="*/ 860623 w 2683933"/>
                <a:gd name="connsiteY40" fmla="*/ 1304469 h 2984204"/>
                <a:gd name="connsiteX41" fmla="*/ 813488 w 2683933"/>
                <a:gd name="connsiteY41" fmla="*/ 1309826 h 2984204"/>
                <a:gd name="connsiteX42" fmla="*/ 791527 w 2683933"/>
                <a:gd name="connsiteY42" fmla="*/ 1317860 h 2984204"/>
                <a:gd name="connsiteX43" fmla="*/ 769566 w 2683933"/>
                <a:gd name="connsiteY43" fmla="*/ 1329108 h 2984204"/>
                <a:gd name="connsiteX44" fmla="*/ 646371 w 2683933"/>
                <a:gd name="connsiteY44" fmla="*/ 1328037 h 2984204"/>
                <a:gd name="connsiteX45" fmla="*/ 634587 w 2683933"/>
                <a:gd name="connsiteY45" fmla="*/ 1311968 h 2984204"/>
                <a:gd name="connsiteX46" fmla="*/ 659762 w 2683933"/>
                <a:gd name="connsiteY46" fmla="*/ 1158242 h 2984204"/>
                <a:gd name="connsiteX47" fmla="*/ 721895 w 2683933"/>
                <a:gd name="connsiteY47" fmla="*/ 955239 h 2984204"/>
                <a:gd name="connsiteX48" fmla="*/ 797954 w 2683933"/>
                <a:gd name="connsiteY48" fmla="*/ 752235 h 2984204"/>
                <a:gd name="connsiteX49" fmla="*/ 825271 w 2683933"/>
                <a:gd name="connsiteY49" fmla="*/ 649394 h 2984204"/>
                <a:gd name="connsiteX50" fmla="*/ 875085 w 2683933"/>
                <a:gd name="connsiteY50" fmla="*/ 450676 h 2984204"/>
                <a:gd name="connsiteX51" fmla="*/ 929184 w 2683933"/>
                <a:gd name="connsiteY51" fmla="*/ 303377 h 2984204"/>
                <a:gd name="connsiteX52" fmla="*/ 1118797 w 2683933"/>
                <a:gd name="connsiteY52" fmla="*/ 155544 h 2984204"/>
                <a:gd name="connsiteX53" fmla="*/ 1240920 w 2683933"/>
                <a:gd name="connsiteY53" fmla="*/ 138403 h 2984204"/>
                <a:gd name="connsiteX54" fmla="*/ 1234492 w 2683933"/>
                <a:gd name="connsiteY54" fmla="*/ 153937 h 2984204"/>
                <a:gd name="connsiteX55" fmla="*/ 1186286 w 2683933"/>
                <a:gd name="connsiteY55" fmla="*/ 310341 h 2984204"/>
                <a:gd name="connsiteX56" fmla="*/ 1196463 w 2683933"/>
                <a:gd name="connsiteY56" fmla="*/ 368724 h 2984204"/>
                <a:gd name="connsiteX57" fmla="*/ 1211996 w 2683933"/>
                <a:gd name="connsiteY57" fmla="*/ 374616 h 2984204"/>
                <a:gd name="connsiteX58" fmla="*/ 1246812 w 2683933"/>
                <a:gd name="connsiteY58" fmla="*/ 348370 h 2984204"/>
                <a:gd name="connsiteX59" fmla="*/ 1262881 w 2683933"/>
                <a:gd name="connsiteY59" fmla="*/ 345157 h 2984204"/>
                <a:gd name="connsiteX60" fmla="*/ 1263952 w 2683933"/>
                <a:gd name="connsiteY60" fmla="*/ 359619 h 2984204"/>
                <a:gd name="connsiteX61" fmla="*/ 1275200 w 2683933"/>
                <a:gd name="connsiteY61" fmla="*/ 436749 h 2984204"/>
                <a:gd name="connsiteX62" fmla="*/ 1289127 w 2683933"/>
                <a:gd name="connsiteY62" fmla="*/ 462995 h 2984204"/>
                <a:gd name="connsiteX63" fmla="*/ 1296090 w 2683933"/>
                <a:gd name="connsiteY63" fmla="*/ 575477 h 2984204"/>
                <a:gd name="connsiteX64" fmla="*/ 1281628 w 2683933"/>
                <a:gd name="connsiteY64" fmla="*/ 719562 h 2984204"/>
                <a:gd name="connsiteX65" fmla="*/ 1278414 w 2683933"/>
                <a:gd name="connsiteY65" fmla="*/ 818118 h 2984204"/>
                <a:gd name="connsiteX66" fmla="*/ 1263952 w 2683933"/>
                <a:gd name="connsiteY66" fmla="*/ 985770 h 2984204"/>
                <a:gd name="connsiteX67" fmla="*/ 1246276 w 2683933"/>
                <a:gd name="connsiteY67" fmla="*/ 1190380 h 2984204"/>
                <a:gd name="connsiteX68" fmla="*/ 1240920 w 2683933"/>
                <a:gd name="connsiteY68" fmla="*/ 1259477 h 2984204"/>
                <a:gd name="connsiteX69" fmla="*/ 1236635 w 2683933"/>
                <a:gd name="connsiteY69" fmla="*/ 1277688 h 2984204"/>
                <a:gd name="connsiteX70" fmla="*/ 1347510 w 2683933"/>
                <a:gd name="connsiteY70" fmla="*/ 995947 h 2984204"/>
                <a:gd name="connsiteX71" fmla="*/ 1401073 w 2683933"/>
                <a:gd name="connsiteY71" fmla="*/ 898998 h 2984204"/>
                <a:gd name="connsiteX72" fmla="*/ 1548907 w 2683933"/>
                <a:gd name="connsiteY72" fmla="*/ 653144 h 2984204"/>
                <a:gd name="connsiteX73" fmla="*/ 1608362 w 2683933"/>
                <a:gd name="connsiteY73" fmla="*/ 576549 h 2984204"/>
                <a:gd name="connsiteX74" fmla="*/ 1780835 w 2683933"/>
                <a:gd name="connsiteY74" fmla="*/ 404611 h 2984204"/>
                <a:gd name="connsiteX75" fmla="*/ 1850467 w 2683933"/>
                <a:gd name="connsiteY75" fmla="*/ 339800 h 2984204"/>
                <a:gd name="connsiteX76" fmla="*/ 1886354 w 2683933"/>
                <a:gd name="connsiteY76" fmla="*/ 343550 h 2984204"/>
                <a:gd name="connsiteX77" fmla="*/ 1929740 w 2683933"/>
                <a:gd name="connsiteY77" fmla="*/ 456567 h 2984204"/>
                <a:gd name="connsiteX78" fmla="*/ 1932954 w 2683933"/>
                <a:gd name="connsiteY78" fmla="*/ 493526 h 2984204"/>
                <a:gd name="connsiteX79" fmla="*/ 2105427 w 2683933"/>
                <a:gd name="connsiteY79" fmla="*/ 55916 h 2984204"/>
                <a:gd name="connsiteX80" fmla="*/ 2127923 w 2683933"/>
                <a:gd name="connsiteY80" fmla="*/ 1282 h 2984204"/>
                <a:gd name="connsiteX81" fmla="*/ 2133815 w 2683933"/>
                <a:gd name="connsiteY81" fmla="*/ 747 h 2984204"/>
                <a:gd name="connsiteX82" fmla="*/ 2221122 w 2683933"/>
                <a:gd name="connsiteY82" fmla="*/ 168399 h 2984204"/>
                <a:gd name="connsiteX83" fmla="*/ 2289683 w 2683933"/>
                <a:gd name="connsiteY83" fmla="*/ 218748 h 2984204"/>
                <a:gd name="connsiteX84" fmla="*/ 2562319 w 2683933"/>
                <a:gd name="connsiteY84" fmla="*/ 302842 h 2984204"/>
                <a:gd name="connsiteX85" fmla="*/ 2683371 w 2683933"/>
                <a:gd name="connsiteY85" fmla="*/ 498882 h 2984204"/>
                <a:gd name="connsiteX86" fmla="*/ 2653376 w 2683933"/>
                <a:gd name="connsiteY86" fmla="*/ 745272 h 2984204"/>
                <a:gd name="connsiteX87" fmla="*/ 2609454 w 2683933"/>
                <a:gd name="connsiteY87" fmla="*/ 935956 h 2984204"/>
                <a:gd name="connsiteX88" fmla="*/ 2504471 w 2683933"/>
                <a:gd name="connsiteY88" fmla="*/ 1251978 h 2984204"/>
                <a:gd name="connsiteX89" fmla="*/ 2298253 w 2683933"/>
                <a:gd name="connsiteY89" fmla="*/ 1599066 h 2984204"/>
                <a:gd name="connsiteX90" fmla="*/ 2098463 w 2683933"/>
                <a:gd name="connsiteY90" fmla="*/ 1863667 h 2984204"/>
                <a:gd name="connsiteX91" fmla="*/ 2088822 w 2683933"/>
                <a:gd name="connsiteY91" fmla="*/ 1892591 h 2984204"/>
                <a:gd name="connsiteX92" fmla="*/ 2110783 w 2683933"/>
                <a:gd name="connsiteY92" fmla="*/ 2220396 h 2984204"/>
                <a:gd name="connsiteX93" fmla="*/ 2128459 w 2683933"/>
                <a:gd name="connsiteY93" fmla="*/ 2514457 h 2984204"/>
                <a:gd name="connsiteX94" fmla="*/ 2138635 w 2683933"/>
                <a:gd name="connsiteY94" fmla="*/ 2658542 h 2984204"/>
                <a:gd name="connsiteX95" fmla="*/ 2112390 w 2683933"/>
                <a:gd name="connsiteY95" fmla="*/ 2683180 h 2984204"/>
                <a:gd name="connsiteX96" fmla="*/ 2087215 w 2683933"/>
                <a:gd name="connsiteY96" fmla="*/ 2678360 h 2984204"/>
                <a:gd name="connsiteX97" fmla="*/ 2063647 w 2683933"/>
                <a:gd name="connsiteY97" fmla="*/ 2697642 h 2984204"/>
                <a:gd name="connsiteX98" fmla="*/ 2065790 w 2683933"/>
                <a:gd name="connsiteY98" fmla="*/ 2983668 h 298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2683933" h="2984204">
                  <a:moveTo>
                    <a:pt x="2065790" y="2983668"/>
                  </a:moveTo>
                  <a:cubicBezTo>
                    <a:pt x="2057220" y="2983668"/>
                    <a:pt x="2048650" y="2984204"/>
                    <a:pt x="2040080" y="2984204"/>
                  </a:cubicBezTo>
                  <a:cubicBezTo>
                    <a:pt x="1491059" y="2984204"/>
                    <a:pt x="942039" y="2984204"/>
                    <a:pt x="393554" y="2984204"/>
                  </a:cubicBezTo>
                  <a:cubicBezTo>
                    <a:pt x="385519" y="2984204"/>
                    <a:pt x="377485" y="2983668"/>
                    <a:pt x="369986" y="2983668"/>
                  </a:cubicBezTo>
                  <a:cubicBezTo>
                    <a:pt x="376949" y="2940283"/>
                    <a:pt x="387662" y="2897432"/>
                    <a:pt x="397839" y="2854582"/>
                  </a:cubicBezTo>
                  <a:cubicBezTo>
                    <a:pt x="431048" y="2708891"/>
                    <a:pt x="470149" y="2564806"/>
                    <a:pt x="512464" y="2421793"/>
                  </a:cubicBezTo>
                  <a:cubicBezTo>
                    <a:pt x="512464" y="2421257"/>
                    <a:pt x="512464" y="2420722"/>
                    <a:pt x="512999" y="2419650"/>
                  </a:cubicBezTo>
                  <a:cubicBezTo>
                    <a:pt x="538174" y="2374658"/>
                    <a:pt x="523176" y="2340377"/>
                    <a:pt x="488360" y="2305561"/>
                  </a:cubicBezTo>
                  <a:cubicBezTo>
                    <a:pt x="451402" y="2269139"/>
                    <a:pt x="420871" y="2226288"/>
                    <a:pt x="386591" y="2187723"/>
                  </a:cubicBezTo>
                  <a:cubicBezTo>
                    <a:pt x="377485" y="2177546"/>
                    <a:pt x="379092" y="2172725"/>
                    <a:pt x="387662" y="2163620"/>
                  </a:cubicBezTo>
                  <a:cubicBezTo>
                    <a:pt x="456758" y="2090238"/>
                    <a:pt x="518356" y="2012036"/>
                    <a:pt x="562813" y="1921515"/>
                  </a:cubicBezTo>
                  <a:cubicBezTo>
                    <a:pt x="574597" y="1897411"/>
                    <a:pt x="585845" y="1873308"/>
                    <a:pt x="592808" y="1843848"/>
                  </a:cubicBezTo>
                  <a:cubicBezTo>
                    <a:pt x="549422" y="1861524"/>
                    <a:pt x="508179" y="1874379"/>
                    <a:pt x="465328" y="1881343"/>
                  </a:cubicBezTo>
                  <a:cubicBezTo>
                    <a:pt x="407480" y="1890448"/>
                    <a:pt x="349097" y="1893662"/>
                    <a:pt x="290177" y="1893126"/>
                  </a:cubicBezTo>
                  <a:cubicBezTo>
                    <a:pt x="215725" y="1892591"/>
                    <a:pt x="141272" y="1887770"/>
                    <a:pt x="66820" y="1879736"/>
                  </a:cubicBezTo>
                  <a:cubicBezTo>
                    <a:pt x="48608" y="1877593"/>
                    <a:pt x="29861" y="1875986"/>
                    <a:pt x="12186" y="1873308"/>
                  </a:cubicBezTo>
                  <a:cubicBezTo>
                    <a:pt x="-6026" y="1870630"/>
                    <a:pt x="-134" y="1856168"/>
                    <a:pt x="6294" y="1844920"/>
                  </a:cubicBezTo>
                  <a:cubicBezTo>
                    <a:pt x="8972" y="1843313"/>
                    <a:pt x="11650" y="1843313"/>
                    <a:pt x="13792" y="1844384"/>
                  </a:cubicBezTo>
                  <a:cubicBezTo>
                    <a:pt x="49144" y="1862060"/>
                    <a:pt x="87174" y="1865809"/>
                    <a:pt x="125203" y="1866880"/>
                  </a:cubicBezTo>
                  <a:cubicBezTo>
                    <a:pt x="153056" y="1867416"/>
                    <a:pt x="181445" y="1866345"/>
                    <a:pt x="195371" y="1834743"/>
                  </a:cubicBezTo>
                  <a:cubicBezTo>
                    <a:pt x="202870" y="1797249"/>
                    <a:pt x="202334" y="1796713"/>
                    <a:pt x="241971" y="1792428"/>
                  </a:cubicBezTo>
                  <a:cubicBezTo>
                    <a:pt x="329278" y="1783322"/>
                    <a:pt x="416586" y="1777431"/>
                    <a:pt x="503894" y="1768860"/>
                  </a:cubicBezTo>
                  <a:cubicBezTo>
                    <a:pt x="594415" y="1760290"/>
                    <a:pt x="684937" y="1751720"/>
                    <a:pt x="775458" y="1743150"/>
                  </a:cubicBezTo>
                  <a:cubicBezTo>
                    <a:pt x="801168" y="1740472"/>
                    <a:pt x="826878" y="1742615"/>
                    <a:pt x="852589" y="1738865"/>
                  </a:cubicBezTo>
                  <a:cubicBezTo>
                    <a:pt x="860623" y="1737794"/>
                    <a:pt x="906152" y="1739401"/>
                    <a:pt x="909365" y="1749042"/>
                  </a:cubicBezTo>
                  <a:cubicBezTo>
                    <a:pt x="910436" y="1756541"/>
                    <a:pt x="907223" y="1763504"/>
                    <a:pt x="903473" y="1769396"/>
                  </a:cubicBezTo>
                  <a:cubicBezTo>
                    <a:pt x="875085" y="1817603"/>
                    <a:pt x="718145" y="2156121"/>
                    <a:pt x="792062" y="2165762"/>
                  </a:cubicBezTo>
                  <a:cubicBezTo>
                    <a:pt x="867051" y="2175403"/>
                    <a:pt x="1076482" y="2213433"/>
                    <a:pt x="1152006" y="2213969"/>
                  </a:cubicBezTo>
                  <a:cubicBezTo>
                    <a:pt x="1183072" y="2213969"/>
                    <a:pt x="1184143" y="2213969"/>
                    <a:pt x="1186821" y="2182367"/>
                  </a:cubicBezTo>
                  <a:cubicBezTo>
                    <a:pt x="1191107" y="2133089"/>
                    <a:pt x="1196463" y="2083810"/>
                    <a:pt x="1201284" y="2035068"/>
                  </a:cubicBezTo>
                  <a:cubicBezTo>
                    <a:pt x="1208247" y="1967043"/>
                    <a:pt x="1213603" y="1898483"/>
                    <a:pt x="1221637" y="1830458"/>
                  </a:cubicBezTo>
                  <a:cubicBezTo>
                    <a:pt x="1225387" y="1799927"/>
                    <a:pt x="1226458" y="1768860"/>
                    <a:pt x="1230743" y="1737794"/>
                  </a:cubicBezTo>
                  <a:cubicBezTo>
                    <a:pt x="1232350" y="1724939"/>
                    <a:pt x="1227529" y="1718511"/>
                    <a:pt x="1213603" y="1717975"/>
                  </a:cubicBezTo>
                  <a:cubicBezTo>
                    <a:pt x="1160576" y="1716904"/>
                    <a:pt x="1108084" y="1721725"/>
                    <a:pt x="1055592" y="1724403"/>
                  </a:cubicBezTo>
                  <a:cubicBezTo>
                    <a:pt x="1042201" y="1724939"/>
                    <a:pt x="1029346" y="1728153"/>
                    <a:pt x="1016491" y="1722796"/>
                  </a:cubicBezTo>
                  <a:cubicBezTo>
                    <a:pt x="1004707" y="1704585"/>
                    <a:pt x="1009528" y="1684766"/>
                    <a:pt x="1011135" y="1665484"/>
                  </a:cubicBezTo>
                  <a:cubicBezTo>
                    <a:pt x="1012742" y="1647808"/>
                    <a:pt x="1006314" y="1638702"/>
                    <a:pt x="991852" y="1631203"/>
                  </a:cubicBezTo>
                  <a:cubicBezTo>
                    <a:pt x="955965" y="1612992"/>
                    <a:pt x="920614" y="1595316"/>
                    <a:pt x="884726" y="1577641"/>
                  </a:cubicBezTo>
                  <a:cubicBezTo>
                    <a:pt x="870264" y="1570677"/>
                    <a:pt x="861694" y="1561036"/>
                    <a:pt x="863301" y="1544431"/>
                  </a:cubicBezTo>
                  <a:cubicBezTo>
                    <a:pt x="872407" y="1476942"/>
                    <a:pt x="884191" y="1410524"/>
                    <a:pt x="895975" y="1343570"/>
                  </a:cubicBezTo>
                  <a:cubicBezTo>
                    <a:pt x="904009" y="1298577"/>
                    <a:pt x="905616" y="1299113"/>
                    <a:pt x="860623" y="1304469"/>
                  </a:cubicBezTo>
                  <a:cubicBezTo>
                    <a:pt x="845090" y="1306612"/>
                    <a:pt x="829021" y="1308219"/>
                    <a:pt x="813488" y="1309826"/>
                  </a:cubicBezTo>
                  <a:cubicBezTo>
                    <a:pt x="805453" y="1310361"/>
                    <a:pt x="797954" y="1312504"/>
                    <a:pt x="791527" y="1317860"/>
                  </a:cubicBezTo>
                  <a:cubicBezTo>
                    <a:pt x="785635" y="1324288"/>
                    <a:pt x="778672" y="1329108"/>
                    <a:pt x="769566" y="1329108"/>
                  </a:cubicBezTo>
                  <a:cubicBezTo>
                    <a:pt x="728322" y="1329644"/>
                    <a:pt x="687615" y="1331787"/>
                    <a:pt x="646371" y="1328037"/>
                  </a:cubicBezTo>
                  <a:cubicBezTo>
                    <a:pt x="639408" y="1324823"/>
                    <a:pt x="632980" y="1321074"/>
                    <a:pt x="634587" y="1311968"/>
                  </a:cubicBezTo>
                  <a:cubicBezTo>
                    <a:pt x="642622" y="1260548"/>
                    <a:pt x="652263" y="1209663"/>
                    <a:pt x="659762" y="1158242"/>
                  </a:cubicBezTo>
                  <a:cubicBezTo>
                    <a:pt x="670474" y="1087004"/>
                    <a:pt x="696720" y="1021657"/>
                    <a:pt x="721895" y="955239"/>
                  </a:cubicBezTo>
                  <a:cubicBezTo>
                    <a:pt x="747605" y="887749"/>
                    <a:pt x="773851" y="820260"/>
                    <a:pt x="797954" y="752235"/>
                  </a:cubicBezTo>
                  <a:cubicBezTo>
                    <a:pt x="809738" y="719026"/>
                    <a:pt x="816701" y="683675"/>
                    <a:pt x="825271" y="649394"/>
                  </a:cubicBezTo>
                  <a:cubicBezTo>
                    <a:pt x="841876" y="583512"/>
                    <a:pt x="859552" y="517094"/>
                    <a:pt x="875085" y="450676"/>
                  </a:cubicBezTo>
                  <a:cubicBezTo>
                    <a:pt x="887404" y="399255"/>
                    <a:pt x="905616" y="350513"/>
                    <a:pt x="929184" y="303377"/>
                  </a:cubicBezTo>
                  <a:cubicBezTo>
                    <a:pt x="968820" y="222497"/>
                    <a:pt x="1035238" y="178576"/>
                    <a:pt x="1118797" y="155544"/>
                  </a:cubicBezTo>
                  <a:cubicBezTo>
                    <a:pt x="1158433" y="144831"/>
                    <a:pt x="1199141" y="136261"/>
                    <a:pt x="1240920" y="138403"/>
                  </a:cubicBezTo>
                  <a:cubicBezTo>
                    <a:pt x="1243063" y="145367"/>
                    <a:pt x="1238778" y="150187"/>
                    <a:pt x="1234492" y="153937"/>
                  </a:cubicBezTo>
                  <a:cubicBezTo>
                    <a:pt x="1186286" y="196251"/>
                    <a:pt x="1175038" y="249814"/>
                    <a:pt x="1186286" y="310341"/>
                  </a:cubicBezTo>
                  <a:cubicBezTo>
                    <a:pt x="1190035" y="329623"/>
                    <a:pt x="1193249" y="349441"/>
                    <a:pt x="1196463" y="368724"/>
                  </a:cubicBezTo>
                  <a:cubicBezTo>
                    <a:pt x="1198605" y="380508"/>
                    <a:pt x="1203426" y="381044"/>
                    <a:pt x="1211996" y="374616"/>
                  </a:cubicBezTo>
                  <a:cubicBezTo>
                    <a:pt x="1223244" y="365510"/>
                    <a:pt x="1235028" y="356940"/>
                    <a:pt x="1246812" y="348370"/>
                  </a:cubicBezTo>
                  <a:cubicBezTo>
                    <a:pt x="1251633" y="345157"/>
                    <a:pt x="1256989" y="340336"/>
                    <a:pt x="1262881" y="345157"/>
                  </a:cubicBezTo>
                  <a:cubicBezTo>
                    <a:pt x="1267702" y="348906"/>
                    <a:pt x="1265559" y="355333"/>
                    <a:pt x="1263952" y="359619"/>
                  </a:cubicBezTo>
                  <a:cubicBezTo>
                    <a:pt x="1252168" y="387471"/>
                    <a:pt x="1260203" y="412646"/>
                    <a:pt x="1275200" y="436749"/>
                  </a:cubicBezTo>
                  <a:cubicBezTo>
                    <a:pt x="1280557" y="445319"/>
                    <a:pt x="1283770" y="454425"/>
                    <a:pt x="1289127" y="462995"/>
                  </a:cubicBezTo>
                  <a:cubicBezTo>
                    <a:pt x="1312694" y="499418"/>
                    <a:pt x="1314837" y="535305"/>
                    <a:pt x="1296090" y="575477"/>
                  </a:cubicBezTo>
                  <a:cubicBezTo>
                    <a:pt x="1274665" y="621006"/>
                    <a:pt x="1275736" y="670819"/>
                    <a:pt x="1281628" y="719562"/>
                  </a:cubicBezTo>
                  <a:cubicBezTo>
                    <a:pt x="1285913" y="752771"/>
                    <a:pt x="1281092" y="785444"/>
                    <a:pt x="1278414" y="818118"/>
                  </a:cubicBezTo>
                  <a:cubicBezTo>
                    <a:pt x="1274129" y="873823"/>
                    <a:pt x="1269844" y="930064"/>
                    <a:pt x="1263952" y="985770"/>
                  </a:cubicBezTo>
                  <a:cubicBezTo>
                    <a:pt x="1256989" y="1053795"/>
                    <a:pt x="1254846" y="1122355"/>
                    <a:pt x="1246276" y="1190380"/>
                  </a:cubicBezTo>
                  <a:cubicBezTo>
                    <a:pt x="1243598" y="1213412"/>
                    <a:pt x="1244670" y="1236444"/>
                    <a:pt x="1240920" y="1259477"/>
                  </a:cubicBezTo>
                  <a:cubicBezTo>
                    <a:pt x="1239849" y="1265368"/>
                    <a:pt x="1240920" y="1271796"/>
                    <a:pt x="1236635" y="1277688"/>
                  </a:cubicBezTo>
                  <a:cubicBezTo>
                    <a:pt x="1272522" y="1182881"/>
                    <a:pt x="1308945" y="1089146"/>
                    <a:pt x="1347510" y="995947"/>
                  </a:cubicBezTo>
                  <a:cubicBezTo>
                    <a:pt x="1361437" y="961666"/>
                    <a:pt x="1382862" y="931135"/>
                    <a:pt x="1401073" y="898998"/>
                  </a:cubicBezTo>
                  <a:cubicBezTo>
                    <a:pt x="1449280" y="816511"/>
                    <a:pt x="1496951" y="732952"/>
                    <a:pt x="1548907" y="653144"/>
                  </a:cubicBezTo>
                  <a:cubicBezTo>
                    <a:pt x="1566583" y="625826"/>
                    <a:pt x="1586401" y="600652"/>
                    <a:pt x="1608362" y="576549"/>
                  </a:cubicBezTo>
                  <a:cubicBezTo>
                    <a:pt x="1662996" y="516558"/>
                    <a:pt x="1722987" y="461924"/>
                    <a:pt x="1780835" y="404611"/>
                  </a:cubicBezTo>
                  <a:cubicBezTo>
                    <a:pt x="1803331" y="382115"/>
                    <a:pt x="1827970" y="362297"/>
                    <a:pt x="1850467" y="339800"/>
                  </a:cubicBezTo>
                  <a:cubicBezTo>
                    <a:pt x="1864393" y="325874"/>
                    <a:pt x="1874034" y="327481"/>
                    <a:pt x="1886354" y="343550"/>
                  </a:cubicBezTo>
                  <a:cubicBezTo>
                    <a:pt x="1911528" y="377294"/>
                    <a:pt x="1925455" y="415324"/>
                    <a:pt x="1929740" y="456567"/>
                  </a:cubicBezTo>
                  <a:cubicBezTo>
                    <a:pt x="1930811" y="468887"/>
                    <a:pt x="1934560" y="481206"/>
                    <a:pt x="1932954" y="493526"/>
                  </a:cubicBezTo>
                  <a:cubicBezTo>
                    <a:pt x="1990266" y="347835"/>
                    <a:pt x="2047578" y="201608"/>
                    <a:pt x="2105427" y="55916"/>
                  </a:cubicBezTo>
                  <a:cubicBezTo>
                    <a:pt x="2112390" y="37705"/>
                    <a:pt x="2115068" y="17351"/>
                    <a:pt x="2127923" y="1282"/>
                  </a:cubicBezTo>
                  <a:cubicBezTo>
                    <a:pt x="2129530" y="-325"/>
                    <a:pt x="2131672" y="-325"/>
                    <a:pt x="2133815" y="747"/>
                  </a:cubicBezTo>
                  <a:cubicBezTo>
                    <a:pt x="2165953" y="54845"/>
                    <a:pt x="2194341" y="111086"/>
                    <a:pt x="2221122" y="168399"/>
                  </a:cubicBezTo>
                  <a:cubicBezTo>
                    <a:pt x="2236120" y="200001"/>
                    <a:pt x="2256474" y="212320"/>
                    <a:pt x="2289683" y="218748"/>
                  </a:cubicBezTo>
                  <a:cubicBezTo>
                    <a:pt x="2383418" y="236959"/>
                    <a:pt x="2476618" y="258384"/>
                    <a:pt x="2562319" y="302842"/>
                  </a:cubicBezTo>
                  <a:cubicBezTo>
                    <a:pt x="2642127" y="344085"/>
                    <a:pt x="2679086" y="411039"/>
                    <a:pt x="2683371" y="498882"/>
                  </a:cubicBezTo>
                  <a:cubicBezTo>
                    <a:pt x="2687120" y="582976"/>
                    <a:pt x="2671587" y="664392"/>
                    <a:pt x="2653376" y="745272"/>
                  </a:cubicBezTo>
                  <a:cubicBezTo>
                    <a:pt x="2638914" y="809012"/>
                    <a:pt x="2626058" y="872752"/>
                    <a:pt x="2609454" y="935956"/>
                  </a:cubicBezTo>
                  <a:cubicBezTo>
                    <a:pt x="2581601" y="1043618"/>
                    <a:pt x="2548392" y="1149137"/>
                    <a:pt x="2504471" y="1251978"/>
                  </a:cubicBezTo>
                  <a:cubicBezTo>
                    <a:pt x="2450908" y="1376779"/>
                    <a:pt x="2375920" y="1488726"/>
                    <a:pt x="2298253" y="1599066"/>
                  </a:cubicBezTo>
                  <a:cubicBezTo>
                    <a:pt x="2234513" y="1689587"/>
                    <a:pt x="2167559" y="1777431"/>
                    <a:pt x="2098463" y="1863667"/>
                  </a:cubicBezTo>
                  <a:cubicBezTo>
                    <a:pt x="2091500" y="1872237"/>
                    <a:pt x="2088286" y="1881343"/>
                    <a:pt x="2088822" y="1892591"/>
                  </a:cubicBezTo>
                  <a:cubicBezTo>
                    <a:pt x="2096321" y="2001859"/>
                    <a:pt x="2103819" y="2111128"/>
                    <a:pt x="2110783" y="2220396"/>
                  </a:cubicBezTo>
                  <a:cubicBezTo>
                    <a:pt x="2117210" y="2318417"/>
                    <a:pt x="2122566" y="2416437"/>
                    <a:pt x="2128459" y="2514457"/>
                  </a:cubicBezTo>
                  <a:cubicBezTo>
                    <a:pt x="2131672" y="2562664"/>
                    <a:pt x="2134886" y="2610335"/>
                    <a:pt x="2138635" y="2658542"/>
                  </a:cubicBezTo>
                  <a:cubicBezTo>
                    <a:pt x="2140778" y="2684787"/>
                    <a:pt x="2139707" y="2686930"/>
                    <a:pt x="2112390" y="2683180"/>
                  </a:cubicBezTo>
                  <a:cubicBezTo>
                    <a:pt x="2103819" y="2682109"/>
                    <a:pt x="2095785" y="2679431"/>
                    <a:pt x="2087215" y="2678360"/>
                  </a:cubicBezTo>
                  <a:cubicBezTo>
                    <a:pt x="2064183" y="2674610"/>
                    <a:pt x="2063112" y="2675146"/>
                    <a:pt x="2063647" y="2697642"/>
                  </a:cubicBezTo>
                  <a:cubicBezTo>
                    <a:pt x="2068468" y="2792449"/>
                    <a:pt x="2067932" y="2887791"/>
                    <a:pt x="2065790" y="2983668"/>
                  </a:cubicBezTo>
                  <a:close/>
                </a:path>
              </a:pathLst>
            </a:custGeom>
            <a:solidFill>
              <a:schemeClr val="tx1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4BD1C2D7-C07F-4388-8692-2D51B4DD5A8C}"/>
                </a:ext>
              </a:extLst>
            </p:cNvPr>
            <p:cNvSpPr/>
            <p:nvPr/>
          </p:nvSpPr>
          <p:spPr>
            <a:xfrm>
              <a:off x="3889795" y="3841747"/>
              <a:ext cx="1834425" cy="1750719"/>
            </a:xfrm>
            <a:custGeom>
              <a:avLst/>
              <a:gdLst>
                <a:gd name="connsiteX0" fmla="*/ 609 w 1834425"/>
                <a:gd name="connsiteY0" fmla="*/ 19564 h 1750719"/>
                <a:gd name="connsiteX1" fmla="*/ 15071 w 1834425"/>
                <a:gd name="connsiteY1" fmla="*/ 282 h 1750719"/>
                <a:gd name="connsiteX2" fmla="*/ 699605 w 1834425"/>
                <a:gd name="connsiteY2" fmla="*/ 238637 h 1750719"/>
                <a:gd name="connsiteX3" fmla="*/ 710318 w 1834425"/>
                <a:gd name="connsiteY3" fmla="*/ 252563 h 1750719"/>
                <a:gd name="connsiteX4" fmla="*/ 881184 w 1834425"/>
                <a:gd name="connsiteY4" fmla="*/ 1203306 h 1750719"/>
                <a:gd name="connsiteX5" fmla="*/ 1344504 w 1834425"/>
                <a:gd name="connsiteY5" fmla="*/ 1181345 h 1750719"/>
                <a:gd name="connsiteX6" fmla="*/ 1388425 w 1834425"/>
                <a:gd name="connsiteY6" fmla="*/ 1197950 h 1750719"/>
                <a:gd name="connsiteX7" fmla="*/ 1821214 w 1834425"/>
                <a:gd name="connsiteY7" fmla="*/ 1565927 h 1750719"/>
                <a:gd name="connsiteX8" fmla="*/ 1834069 w 1834425"/>
                <a:gd name="connsiteY8" fmla="*/ 1590566 h 1750719"/>
                <a:gd name="connsiteX9" fmla="*/ 1831927 w 1834425"/>
                <a:gd name="connsiteY9" fmla="*/ 1653771 h 1750719"/>
                <a:gd name="connsiteX10" fmla="*/ 913857 w 1834425"/>
                <a:gd name="connsiteY10" fmla="*/ 1750720 h 1750719"/>
                <a:gd name="connsiteX11" fmla="*/ 861901 w 1834425"/>
                <a:gd name="connsiteY11" fmla="*/ 1735186 h 1750719"/>
                <a:gd name="connsiteX12" fmla="*/ 268959 w 1834425"/>
                <a:gd name="connsiteY12" fmla="*/ 1358639 h 1750719"/>
                <a:gd name="connsiteX13" fmla="*/ 252355 w 1834425"/>
                <a:gd name="connsiteY13" fmla="*/ 1334535 h 1750719"/>
                <a:gd name="connsiteX14" fmla="*/ 609 w 1834425"/>
                <a:gd name="connsiteY14" fmla="*/ 19564 h 175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34425" h="1750719">
                  <a:moveTo>
                    <a:pt x="609" y="19564"/>
                  </a:moveTo>
                  <a:cubicBezTo>
                    <a:pt x="-1534" y="8316"/>
                    <a:pt x="1680" y="3495"/>
                    <a:pt x="15071" y="282"/>
                  </a:cubicBezTo>
                  <a:cubicBezTo>
                    <a:pt x="54172" y="-9360"/>
                    <a:pt x="666396" y="231674"/>
                    <a:pt x="699605" y="238637"/>
                  </a:cubicBezTo>
                  <a:cubicBezTo>
                    <a:pt x="708175" y="240244"/>
                    <a:pt x="709247" y="245600"/>
                    <a:pt x="710318" y="252563"/>
                  </a:cubicBezTo>
                  <a:cubicBezTo>
                    <a:pt x="713532" y="269168"/>
                    <a:pt x="871007" y="1198485"/>
                    <a:pt x="881184" y="1203306"/>
                  </a:cubicBezTo>
                  <a:cubicBezTo>
                    <a:pt x="890825" y="1208127"/>
                    <a:pt x="1298439" y="1184023"/>
                    <a:pt x="1344504" y="1181345"/>
                  </a:cubicBezTo>
                  <a:cubicBezTo>
                    <a:pt x="1362179" y="1180274"/>
                    <a:pt x="1375570" y="1185095"/>
                    <a:pt x="1388425" y="1197950"/>
                  </a:cubicBezTo>
                  <a:cubicBezTo>
                    <a:pt x="1406637" y="1216697"/>
                    <a:pt x="1781577" y="1546645"/>
                    <a:pt x="1821214" y="1565927"/>
                  </a:cubicBezTo>
                  <a:cubicBezTo>
                    <a:pt x="1831927" y="1571284"/>
                    <a:pt x="1835676" y="1578247"/>
                    <a:pt x="1834069" y="1590566"/>
                  </a:cubicBezTo>
                  <a:cubicBezTo>
                    <a:pt x="1831391" y="1611456"/>
                    <a:pt x="1832462" y="1632345"/>
                    <a:pt x="1831927" y="1653771"/>
                  </a:cubicBezTo>
                  <a:cubicBezTo>
                    <a:pt x="1835140" y="1670911"/>
                    <a:pt x="933676" y="1750720"/>
                    <a:pt x="913857" y="1750720"/>
                  </a:cubicBezTo>
                  <a:cubicBezTo>
                    <a:pt x="894575" y="1750720"/>
                    <a:pt x="877434" y="1746970"/>
                    <a:pt x="861901" y="1735186"/>
                  </a:cubicBezTo>
                  <a:cubicBezTo>
                    <a:pt x="846368" y="1723938"/>
                    <a:pt x="303239" y="1382742"/>
                    <a:pt x="268959" y="1358639"/>
                  </a:cubicBezTo>
                  <a:cubicBezTo>
                    <a:pt x="259318" y="1351676"/>
                    <a:pt x="252890" y="1342570"/>
                    <a:pt x="252355" y="1334535"/>
                  </a:cubicBezTo>
                  <a:cubicBezTo>
                    <a:pt x="248605" y="1301326"/>
                    <a:pt x="3822" y="37776"/>
                    <a:pt x="609" y="19564"/>
                  </a:cubicBezTo>
                  <a:close/>
                </a:path>
              </a:pathLst>
            </a:custGeom>
            <a:solidFill>
              <a:schemeClr val="accent6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5BC8BBA-7594-4A2F-B4CB-DC86604A6A4B}"/>
                </a:ext>
              </a:extLst>
            </p:cNvPr>
            <p:cNvSpPr/>
            <p:nvPr/>
          </p:nvSpPr>
          <p:spPr>
            <a:xfrm>
              <a:off x="6139131" y="2859862"/>
              <a:ext cx="911234" cy="1411806"/>
            </a:xfrm>
            <a:custGeom>
              <a:avLst/>
              <a:gdLst>
                <a:gd name="connsiteX0" fmla="*/ 702056 w 911234"/>
                <a:gd name="connsiteY0" fmla="*/ 916284 h 1411806"/>
                <a:gd name="connsiteX1" fmla="*/ 700984 w 911234"/>
                <a:gd name="connsiteY1" fmla="*/ 916284 h 1411806"/>
                <a:gd name="connsiteX2" fmla="*/ 35732 w 911234"/>
                <a:gd name="connsiteY2" fmla="*/ 1402636 h 1411806"/>
                <a:gd name="connsiteX3" fmla="*/ 3594 w 911234"/>
                <a:gd name="connsiteY3" fmla="*/ 1389245 h 1411806"/>
                <a:gd name="connsiteX4" fmla="*/ 18592 w 911234"/>
                <a:gd name="connsiteY4" fmla="*/ 1299260 h 1411806"/>
                <a:gd name="connsiteX5" fmla="*/ 55015 w 911234"/>
                <a:gd name="connsiteY5" fmla="*/ 1181957 h 1411806"/>
                <a:gd name="connsiteX6" fmla="*/ 106435 w 911234"/>
                <a:gd name="connsiteY6" fmla="*/ 1054477 h 1411806"/>
                <a:gd name="connsiteX7" fmla="*/ 187851 w 911234"/>
                <a:gd name="connsiteY7" fmla="*/ 890574 h 1411806"/>
                <a:gd name="connsiteX8" fmla="*/ 223738 w 911234"/>
                <a:gd name="connsiteY8" fmla="*/ 785591 h 1411806"/>
                <a:gd name="connsiteX9" fmla="*/ 210883 w 911234"/>
                <a:gd name="connsiteY9" fmla="*/ 741669 h 1411806"/>
                <a:gd name="connsiteX10" fmla="*/ 187851 w 911234"/>
                <a:gd name="connsiteY10" fmla="*/ 576160 h 1411806"/>
                <a:gd name="connsiteX11" fmla="*/ 160534 w 911234"/>
                <a:gd name="connsiteY11" fmla="*/ 547771 h 1411806"/>
                <a:gd name="connsiteX12" fmla="*/ 101079 w 911234"/>
                <a:gd name="connsiteY12" fmla="*/ 493673 h 1411806"/>
                <a:gd name="connsiteX13" fmla="*/ 93580 w 911234"/>
                <a:gd name="connsiteY13" fmla="*/ 305131 h 1411806"/>
                <a:gd name="connsiteX14" fmla="*/ 120362 w 911234"/>
                <a:gd name="connsiteY14" fmla="*/ 250497 h 1411806"/>
                <a:gd name="connsiteX15" fmla="*/ 133752 w 911234"/>
                <a:gd name="connsiteY15" fmla="*/ 248354 h 1411806"/>
                <a:gd name="connsiteX16" fmla="*/ 147143 w 911234"/>
                <a:gd name="connsiteY16" fmla="*/ 264959 h 1411806"/>
                <a:gd name="connsiteX17" fmla="*/ 191065 w 911234"/>
                <a:gd name="connsiteY17" fmla="*/ 375298 h 1411806"/>
                <a:gd name="connsiteX18" fmla="*/ 211954 w 911234"/>
                <a:gd name="connsiteY18" fmla="*/ 289062 h 1411806"/>
                <a:gd name="connsiteX19" fmla="*/ 328722 w 911234"/>
                <a:gd name="connsiteY19" fmla="*/ 84987 h 1411806"/>
                <a:gd name="connsiteX20" fmla="*/ 395675 w 911234"/>
                <a:gd name="connsiteY20" fmla="*/ 9999 h 1411806"/>
                <a:gd name="connsiteX21" fmla="*/ 427278 w 911234"/>
                <a:gd name="connsiteY21" fmla="*/ 12141 h 1411806"/>
                <a:gd name="connsiteX22" fmla="*/ 517263 w 911234"/>
                <a:gd name="connsiteY22" fmla="*/ 125159 h 1411806"/>
                <a:gd name="connsiteX23" fmla="*/ 700984 w 911234"/>
                <a:gd name="connsiteY23" fmla="*/ 294954 h 1411806"/>
                <a:gd name="connsiteX24" fmla="*/ 855781 w 911234"/>
                <a:gd name="connsiteY24" fmla="*/ 360301 h 1411806"/>
                <a:gd name="connsiteX25" fmla="*/ 890061 w 911234"/>
                <a:gd name="connsiteY25" fmla="*/ 392439 h 1411806"/>
                <a:gd name="connsiteX26" fmla="*/ 910416 w 911234"/>
                <a:gd name="connsiteY26" fmla="*/ 477604 h 1411806"/>
                <a:gd name="connsiteX27" fmla="*/ 902917 w 911234"/>
                <a:gd name="connsiteY27" fmla="*/ 503850 h 1411806"/>
                <a:gd name="connsiteX28" fmla="*/ 851496 w 911234"/>
                <a:gd name="connsiteY28" fmla="*/ 688106 h 1411806"/>
                <a:gd name="connsiteX29" fmla="*/ 758297 w 911234"/>
                <a:gd name="connsiteY29" fmla="*/ 850938 h 1411806"/>
                <a:gd name="connsiteX30" fmla="*/ 713839 w 911234"/>
                <a:gd name="connsiteY30" fmla="*/ 898073 h 1411806"/>
                <a:gd name="connsiteX31" fmla="*/ 702056 w 911234"/>
                <a:gd name="connsiteY31" fmla="*/ 916284 h 1411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1234" h="1411806">
                  <a:moveTo>
                    <a:pt x="702056" y="916284"/>
                  </a:moveTo>
                  <a:lnTo>
                    <a:pt x="700984" y="916284"/>
                  </a:lnTo>
                  <a:cubicBezTo>
                    <a:pt x="700984" y="916284"/>
                    <a:pt x="83939" y="1368892"/>
                    <a:pt x="35732" y="1402636"/>
                  </a:cubicBezTo>
                  <a:cubicBezTo>
                    <a:pt x="14307" y="1417634"/>
                    <a:pt x="7344" y="1414956"/>
                    <a:pt x="3594" y="1389245"/>
                  </a:cubicBezTo>
                  <a:cubicBezTo>
                    <a:pt x="-1226" y="1358179"/>
                    <a:pt x="-4976" y="1326577"/>
                    <a:pt x="18592" y="1299260"/>
                  </a:cubicBezTo>
                  <a:cubicBezTo>
                    <a:pt x="46981" y="1266051"/>
                    <a:pt x="52872" y="1223736"/>
                    <a:pt x="55015" y="1181957"/>
                  </a:cubicBezTo>
                  <a:cubicBezTo>
                    <a:pt x="57157" y="1132679"/>
                    <a:pt x="74298" y="1090900"/>
                    <a:pt x="106435" y="1054477"/>
                  </a:cubicBezTo>
                  <a:cubicBezTo>
                    <a:pt x="141251" y="1014840"/>
                    <a:pt x="181959" y="898609"/>
                    <a:pt x="187851" y="890574"/>
                  </a:cubicBezTo>
                  <a:cubicBezTo>
                    <a:pt x="204456" y="857365"/>
                    <a:pt x="215704" y="821478"/>
                    <a:pt x="223738" y="785591"/>
                  </a:cubicBezTo>
                  <a:cubicBezTo>
                    <a:pt x="226416" y="772736"/>
                    <a:pt x="216239" y="756131"/>
                    <a:pt x="210883" y="741669"/>
                  </a:cubicBezTo>
                  <a:cubicBezTo>
                    <a:pt x="192136" y="688106"/>
                    <a:pt x="188387" y="632401"/>
                    <a:pt x="187851" y="576160"/>
                  </a:cubicBezTo>
                  <a:cubicBezTo>
                    <a:pt x="187851" y="547771"/>
                    <a:pt x="187851" y="547771"/>
                    <a:pt x="160534" y="547771"/>
                  </a:cubicBezTo>
                  <a:cubicBezTo>
                    <a:pt x="130003" y="547771"/>
                    <a:pt x="107507" y="526882"/>
                    <a:pt x="101079" y="493673"/>
                  </a:cubicBezTo>
                  <a:cubicBezTo>
                    <a:pt x="88224" y="431004"/>
                    <a:pt x="87688" y="367800"/>
                    <a:pt x="93580" y="305131"/>
                  </a:cubicBezTo>
                  <a:cubicBezTo>
                    <a:pt x="95723" y="285313"/>
                    <a:pt x="95723" y="260674"/>
                    <a:pt x="120362" y="250497"/>
                  </a:cubicBezTo>
                  <a:cubicBezTo>
                    <a:pt x="124647" y="248890"/>
                    <a:pt x="129467" y="249425"/>
                    <a:pt x="133752" y="248354"/>
                  </a:cubicBezTo>
                  <a:cubicBezTo>
                    <a:pt x="141251" y="251568"/>
                    <a:pt x="144465" y="258531"/>
                    <a:pt x="147143" y="264959"/>
                  </a:cubicBezTo>
                  <a:cubicBezTo>
                    <a:pt x="161605" y="302988"/>
                    <a:pt x="178210" y="339947"/>
                    <a:pt x="191065" y="375298"/>
                  </a:cubicBezTo>
                  <a:cubicBezTo>
                    <a:pt x="189458" y="346374"/>
                    <a:pt x="200170" y="316915"/>
                    <a:pt x="211954" y="289062"/>
                  </a:cubicBezTo>
                  <a:cubicBezTo>
                    <a:pt x="242485" y="216216"/>
                    <a:pt x="282658" y="148727"/>
                    <a:pt x="328722" y="84987"/>
                  </a:cubicBezTo>
                  <a:cubicBezTo>
                    <a:pt x="348540" y="57670"/>
                    <a:pt x="371036" y="33031"/>
                    <a:pt x="395675" y="9999"/>
                  </a:cubicBezTo>
                  <a:cubicBezTo>
                    <a:pt x="410673" y="-3927"/>
                    <a:pt x="414422" y="-3392"/>
                    <a:pt x="427278" y="12141"/>
                  </a:cubicBezTo>
                  <a:cubicBezTo>
                    <a:pt x="458344" y="49100"/>
                    <a:pt x="486197" y="88736"/>
                    <a:pt x="517263" y="125159"/>
                  </a:cubicBezTo>
                  <a:cubicBezTo>
                    <a:pt x="571362" y="188899"/>
                    <a:pt x="626532" y="252104"/>
                    <a:pt x="700984" y="294954"/>
                  </a:cubicBezTo>
                  <a:cubicBezTo>
                    <a:pt x="749727" y="322807"/>
                    <a:pt x="802218" y="343161"/>
                    <a:pt x="855781" y="360301"/>
                  </a:cubicBezTo>
                  <a:cubicBezTo>
                    <a:pt x="872922" y="365657"/>
                    <a:pt x="883634" y="375834"/>
                    <a:pt x="890061" y="392439"/>
                  </a:cubicBezTo>
                  <a:cubicBezTo>
                    <a:pt x="901310" y="419756"/>
                    <a:pt x="914701" y="446537"/>
                    <a:pt x="910416" y="477604"/>
                  </a:cubicBezTo>
                  <a:cubicBezTo>
                    <a:pt x="909344" y="486709"/>
                    <a:pt x="909344" y="496351"/>
                    <a:pt x="902917" y="503850"/>
                  </a:cubicBezTo>
                  <a:cubicBezTo>
                    <a:pt x="894882" y="567589"/>
                    <a:pt x="876135" y="628651"/>
                    <a:pt x="851496" y="688106"/>
                  </a:cubicBezTo>
                  <a:cubicBezTo>
                    <a:pt x="827393" y="745954"/>
                    <a:pt x="798469" y="801660"/>
                    <a:pt x="758297" y="850938"/>
                  </a:cubicBezTo>
                  <a:cubicBezTo>
                    <a:pt x="744370" y="867542"/>
                    <a:pt x="729373" y="882540"/>
                    <a:pt x="713839" y="898073"/>
                  </a:cubicBezTo>
                  <a:cubicBezTo>
                    <a:pt x="709019" y="902358"/>
                    <a:pt x="702591" y="907179"/>
                    <a:pt x="702056" y="916284"/>
                  </a:cubicBezTo>
                  <a:close/>
                </a:path>
              </a:pathLst>
            </a:custGeom>
            <a:solidFill>
              <a:srgbClr val="FDC384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76103275-0B5D-4DA7-A9EF-99EDEB6BFDC4}"/>
                </a:ext>
              </a:extLst>
            </p:cNvPr>
            <p:cNvSpPr/>
            <p:nvPr/>
          </p:nvSpPr>
          <p:spPr>
            <a:xfrm>
              <a:off x="5884529" y="3749901"/>
              <a:ext cx="956122" cy="1310685"/>
            </a:xfrm>
            <a:custGeom>
              <a:avLst/>
              <a:gdLst>
                <a:gd name="connsiteX0" fmla="*/ 442990 w 956122"/>
                <a:gd name="connsiteY0" fmla="*/ 0 h 1310685"/>
                <a:gd name="connsiteX1" fmla="*/ 416744 w 956122"/>
                <a:gd name="connsiteY1" fmla="*/ 77666 h 1310685"/>
                <a:gd name="connsiteX2" fmla="*/ 349790 w 956122"/>
                <a:gd name="connsiteY2" fmla="*/ 188542 h 1310685"/>
                <a:gd name="connsiteX3" fmla="*/ 316581 w 956122"/>
                <a:gd name="connsiteY3" fmla="*/ 277456 h 1310685"/>
                <a:gd name="connsiteX4" fmla="*/ 302119 w 956122"/>
                <a:gd name="connsiteY4" fmla="*/ 366371 h 1310685"/>
                <a:gd name="connsiteX5" fmla="*/ 274266 w 956122"/>
                <a:gd name="connsiteY5" fmla="*/ 417791 h 1310685"/>
                <a:gd name="connsiteX6" fmla="*/ 267303 w 956122"/>
                <a:gd name="connsiteY6" fmla="*/ 512598 h 1310685"/>
                <a:gd name="connsiteX7" fmla="*/ 281765 w 956122"/>
                <a:gd name="connsiteY7" fmla="*/ 513133 h 1310685"/>
                <a:gd name="connsiteX8" fmla="*/ 372286 w 956122"/>
                <a:gd name="connsiteY8" fmla="*/ 447251 h 1310685"/>
                <a:gd name="connsiteX9" fmla="*/ 588681 w 956122"/>
                <a:gd name="connsiteY9" fmla="*/ 289776 h 1310685"/>
                <a:gd name="connsiteX10" fmla="*/ 783650 w 956122"/>
                <a:gd name="connsiteY10" fmla="*/ 146763 h 1310685"/>
                <a:gd name="connsiteX11" fmla="*/ 945946 w 956122"/>
                <a:gd name="connsiteY11" fmla="*/ 25710 h 1310685"/>
                <a:gd name="connsiteX12" fmla="*/ 956123 w 956122"/>
                <a:gd name="connsiteY12" fmla="*/ 25710 h 1310685"/>
                <a:gd name="connsiteX13" fmla="*/ 907380 w 956122"/>
                <a:gd name="connsiteY13" fmla="*/ 149976 h 1310685"/>
                <a:gd name="connsiteX14" fmla="*/ 761689 w 956122"/>
                <a:gd name="connsiteY14" fmla="*/ 521168 h 1310685"/>
                <a:gd name="connsiteX15" fmla="*/ 753655 w 956122"/>
                <a:gd name="connsiteY15" fmla="*/ 539379 h 1310685"/>
                <a:gd name="connsiteX16" fmla="*/ 737586 w 956122"/>
                <a:gd name="connsiteY16" fmla="*/ 433325 h 1310685"/>
                <a:gd name="connsiteX17" fmla="*/ 702234 w 956122"/>
                <a:gd name="connsiteY17" fmla="*/ 367442 h 1310685"/>
                <a:gd name="connsiteX18" fmla="*/ 680809 w 956122"/>
                <a:gd name="connsiteY18" fmla="*/ 365835 h 1310685"/>
                <a:gd name="connsiteX19" fmla="*/ 455309 w 956122"/>
                <a:gd name="connsiteY19" fmla="*/ 585443 h 1310685"/>
                <a:gd name="connsiteX20" fmla="*/ 275873 w 956122"/>
                <a:gd name="connsiteY20" fmla="*/ 847366 h 1310685"/>
                <a:gd name="connsiteX21" fmla="*/ 188566 w 956122"/>
                <a:gd name="connsiteY21" fmla="*/ 998414 h 1310685"/>
                <a:gd name="connsiteX22" fmla="*/ 113577 w 956122"/>
                <a:gd name="connsiteY22" fmla="*/ 1178921 h 1310685"/>
                <a:gd name="connsiteX23" fmla="*/ 57336 w 956122"/>
                <a:gd name="connsiteY23" fmla="*/ 1310686 h 1310685"/>
                <a:gd name="connsiteX24" fmla="*/ 64835 w 956122"/>
                <a:gd name="connsiteY24" fmla="*/ 1212666 h 1310685"/>
                <a:gd name="connsiteX25" fmla="*/ 97508 w 956122"/>
                <a:gd name="connsiteY25" fmla="*/ 839867 h 1310685"/>
                <a:gd name="connsiteX26" fmla="*/ 98044 w 956122"/>
                <a:gd name="connsiteY26" fmla="*/ 709709 h 1310685"/>
                <a:gd name="connsiteX27" fmla="*/ 116255 w 956122"/>
                <a:gd name="connsiteY27" fmla="*/ 596156 h 1310685"/>
                <a:gd name="connsiteX28" fmla="*/ 109828 w 956122"/>
                <a:gd name="connsiteY28" fmla="*/ 495458 h 1310685"/>
                <a:gd name="connsiteX29" fmla="*/ 93759 w 956122"/>
                <a:gd name="connsiteY29" fmla="*/ 465998 h 1310685"/>
                <a:gd name="connsiteX30" fmla="*/ 85189 w 956122"/>
                <a:gd name="connsiteY30" fmla="*/ 370120 h 1310685"/>
                <a:gd name="connsiteX31" fmla="*/ 19842 w 956122"/>
                <a:gd name="connsiteY31" fmla="*/ 418327 h 1310685"/>
                <a:gd name="connsiteX32" fmla="*/ 24 w 956122"/>
                <a:gd name="connsiteY32" fmla="*/ 281206 h 1310685"/>
                <a:gd name="connsiteX33" fmla="*/ 63764 w 956122"/>
                <a:gd name="connsiteY33" fmla="*/ 164974 h 1310685"/>
                <a:gd name="connsiteX34" fmla="*/ 192850 w 956122"/>
                <a:gd name="connsiteY34" fmla="*/ 107126 h 1310685"/>
                <a:gd name="connsiteX35" fmla="*/ 442990 w 956122"/>
                <a:gd name="connsiteY35" fmla="*/ 0 h 131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56122" h="1310685">
                  <a:moveTo>
                    <a:pt x="442990" y="0"/>
                  </a:moveTo>
                  <a:cubicBezTo>
                    <a:pt x="440847" y="28388"/>
                    <a:pt x="425849" y="51956"/>
                    <a:pt x="416744" y="77666"/>
                  </a:cubicBezTo>
                  <a:cubicBezTo>
                    <a:pt x="401746" y="118374"/>
                    <a:pt x="378714" y="155333"/>
                    <a:pt x="349790" y="188542"/>
                  </a:cubicBezTo>
                  <a:cubicBezTo>
                    <a:pt x="327294" y="214252"/>
                    <a:pt x="320330" y="244783"/>
                    <a:pt x="316581" y="277456"/>
                  </a:cubicBezTo>
                  <a:cubicBezTo>
                    <a:pt x="313367" y="307452"/>
                    <a:pt x="311225" y="337447"/>
                    <a:pt x="302119" y="366371"/>
                  </a:cubicBezTo>
                  <a:cubicBezTo>
                    <a:pt x="296227" y="385653"/>
                    <a:pt x="285515" y="402258"/>
                    <a:pt x="274266" y="417791"/>
                  </a:cubicBezTo>
                  <a:cubicBezTo>
                    <a:pt x="251234" y="448322"/>
                    <a:pt x="260876" y="480460"/>
                    <a:pt x="267303" y="512598"/>
                  </a:cubicBezTo>
                  <a:cubicBezTo>
                    <a:pt x="269981" y="524917"/>
                    <a:pt x="278016" y="515811"/>
                    <a:pt x="281765" y="513133"/>
                  </a:cubicBezTo>
                  <a:cubicBezTo>
                    <a:pt x="312296" y="491708"/>
                    <a:pt x="342291" y="469212"/>
                    <a:pt x="372286" y="447251"/>
                  </a:cubicBezTo>
                  <a:cubicBezTo>
                    <a:pt x="444596" y="394759"/>
                    <a:pt x="516906" y="342267"/>
                    <a:pt x="588681" y="289776"/>
                  </a:cubicBezTo>
                  <a:cubicBezTo>
                    <a:pt x="653492" y="242105"/>
                    <a:pt x="718839" y="194969"/>
                    <a:pt x="783650" y="146763"/>
                  </a:cubicBezTo>
                  <a:cubicBezTo>
                    <a:pt x="837749" y="106055"/>
                    <a:pt x="894526" y="69632"/>
                    <a:pt x="945946" y="25710"/>
                  </a:cubicBezTo>
                  <a:cubicBezTo>
                    <a:pt x="949159" y="23032"/>
                    <a:pt x="952373" y="17676"/>
                    <a:pt x="956123" y="25710"/>
                  </a:cubicBezTo>
                  <a:cubicBezTo>
                    <a:pt x="940054" y="66954"/>
                    <a:pt x="923449" y="108733"/>
                    <a:pt x="907380" y="149976"/>
                  </a:cubicBezTo>
                  <a:cubicBezTo>
                    <a:pt x="858638" y="273707"/>
                    <a:pt x="810432" y="397437"/>
                    <a:pt x="761689" y="521168"/>
                  </a:cubicBezTo>
                  <a:cubicBezTo>
                    <a:pt x="760082" y="525988"/>
                    <a:pt x="757940" y="530274"/>
                    <a:pt x="753655" y="539379"/>
                  </a:cubicBezTo>
                  <a:cubicBezTo>
                    <a:pt x="750441" y="500278"/>
                    <a:pt x="748834" y="465998"/>
                    <a:pt x="737586" y="433325"/>
                  </a:cubicBezTo>
                  <a:cubicBezTo>
                    <a:pt x="729016" y="409221"/>
                    <a:pt x="717232" y="387796"/>
                    <a:pt x="702234" y="367442"/>
                  </a:cubicBezTo>
                  <a:cubicBezTo>
                    <a:pt x="694736" y="357265"/>
                    <a:pt x="689915" y="357265"/>
                    <a:pt x="680809" y="365835"/>
                  </a:cubicBezTo>
                  <a:cubicBezTo>
                    <a:pt x="604750" y="438145"/>
                    <a:pt x="529762" y="511526"/>
                    <a:pt x="455309" y="585443"/>
                  </a:cubicBezTo>
                  <a:cubicBezTo>
                    <a:pt x="378714" y="662038"/>
                    <a:pt x="331579" y="757380"/>
                    <a:pt x="275873" y="847366"/>
                  </a:cubicBezTo>
                  <a:cubicBezTo>
                    <a:pt x="245342" y="896644"/>
                    <a:pt x="216418" y="947529"/>
                    <a:pt x="188566" y="998414"/>
                  </a:cubicBezTo>
                  <a:cubicBezTo>
                    <a:pt x="157499" y="1055726"/>
                    <a:pt x="138752" y="1118395"/>
                    <a:pt x="113577" y="1178921"/>
                  </a:cubicBezTo>
                  <a:cubicBezTo>
                    <a:pt x="95366" y="1222843"/>
                    <a:pt x="78226" y="1267300"/>
                    <a:pt x="57336" y="1310686"/>
                  </a:cubicBezTo>
                  <a:cubicBezTo>
                    <a:pt x="60014" y="1278013"/>
                    <a:pt x="61621" y="1245339"/>
                    <a:pt x="64835" y="1212666"/>
                  </a:cubicBezTo>
                  <a:cubicBezTo>
                    <a:pt x="75548" y="1088400"/>
                    <a:pt x="86796" y="964134"/>
                    <a:pt x="97508" y="839867"/>
                  </a:cubicBezTo>
                  <a:cubicBezTo>
                    <a:pt x="101258" y="796481"/>
                    <a:pt x="102865" y="753095"/>
                    <a:pt x="98044" y="709709"/>
                  </a:cubicBezTo>
                  <a:cubicBezTo>
                    <a:pt x="93223" y="670073"/>
                    <a:pt x="99651" y="632043"/>
                    <a:pt x="116255" y="596156"/>
                  </a:cubicBezTo>
                  <a:cubicBezTo>
                    <a:pt x="132860" y="560804"/>
                    <a:pt x="132324" y="528131"/>
                    <a:pt x="109828" y="495458"/>
                  </a:cubicBezTo>
                  <a:cubicBezTo>
                    <a:pt x="103400" y="486352"/>
                    <a:pt x="99651" y="475639"/>
                    <a:pt x="93759" y="465998"/>
                  </a:cubicBezTo>
                  <a:cubicBezTo>
                    <a:pt x="75548" y="436003"/>
                    <a:pt x="68584" y="405472"/>
                    <a:pt x="85189" y="370120"/>
                  </a:cubicBezTo>
                  <a:cubicBezTo>
                    <a:pt x="64299" y="385653"/>
                    <a:pt x="42874" y="401187"/>
                    <a:pt x="19842" y="418327"/>
                  </a:cubicBezTo>
                  <a:cubicBezTo>
                    <a:pt x="8058" y="372263"/>
                    <a:pt x="-512" y="327270"/>
                    <a:pt x="24" y="281206"/>
                  </a:cubicBezTo>
                  <a:cubicBezTo>
                    <a:pt x="559" y="231392"/>
                    <a:pt x="30019" y="197112"/>
                    <a:pt x="63764" y="164974"/>
                  </a:cubicBezTo>
                  <a:cubicBezTo>
                    <a:pt x="105007" y="141406"/>
                    <a:pt x="149464" y="125873"/>
                    <a:pt x="192850" y="107126"/>
                  </a:cubicBezTo>
                  <a:cubicBezTo>
                    <a:pt x="275337" y="70168"/>
                    <a:pt x="359431" y="35352"/>
                    <a:pt x="442990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07C179E4-6B75-4CB6-B4C5-F11BFE1DC21C}"/>
                </a:ext>
              </a:extLst>
            </p:cNvPr>
            <p:cNvSpPr/>
            <p:nvPr/>
          </p:nvSpPr>
          <p:spPr>
            <a:xfrm>
              <a:off x="6273955" y="2616331"/>
              <a:ext cx="862733" cy="858255"/>
            </a:xfrm>
            <a:custGeom>
              <a:avLst/>
              <a:gdLst>
                <a:gd name="connsiteX0" fmla="*/ 768628 w 862733"/>
                <a:gd name="connsiteY0" fmla="*/ 746309 h 858255"/>
                <a:gd name="connsiteX1" fmla="*/ 752560 w 862733"/>
                <a:gd name="connsiteY1" fmla="*/ 639183 h 858255"/>
                <a:gd name="connsiteX2" fmla="*/ 713459 w 862733"/>
                <a:gd name="connsiteY2" fmla="*/ 604903 h 858255"/>
                <a:gd name="connsiteX3" fmla="*/ 538308 w 862733"/>
                <a:gd name="connsiteY3" fmla="*/ 525094 h 858255"/>
                <a:gd name="connsiteX4" fmla="*/ 380297 w 862733"/>
                <a:gd name="connsiteY4" fmla="*/ 371368 h 858255"/>
                <a:gd name="connsiteX5" fmla="*/ 290847 w 862733"/>
                <a:gd name="connsiteY5" fmla="*/ 258350 h 858255"/>
                <a:gd name="connsiteX6" fmla="*/ 264601 w 862733"/>
                <a:gd name="connsiteY6" fmla="*/ 256208 h 858255"/>
                <a:gd name="connsiteX7" fmla="*/ 86236 w 862733"/>
                <a:gd name="connsiteY7" fmla="*/ 525094 h 858255"/>
                <a:gd name="connsiteX8" fmla="*/ 58384 w 862733"/>
                <a:gd name="connsiteY8" fmla="*/ 632220 h 858255"/>
                <a:gd name="connsiteX9" fmla="*/ 0 w 862733"/>
                <a:gd name="connsiteY9" fmla="*/ 491349 h 858255"/>
                <a:gd name="connsiteX10" fmla="*/ 5892 w 862733"/>
                <a:gd name="connsiteY10" fmla="*/ 481708 h 858255"/>
                <a:gd name="connsiteX11" fmla="*/ 15533 w 862733"/>
                <a:gd name="connsiteY11" fmla="*/ 387973 h 858255"/>
                <a:gd name="connsiteX12" fmla="*/ 64276 w 862733"/>
                <a:gd name="connsiteY12" fmla="*/ 243888 h 858255"/>
                <a:gd name="connsiteX13" fmla="*/ 136050 w 862733"/>
                <a:gd name="connsiteY13" fmla="*/ 145868 h 858255"/>
                <a:gd name="connsiteX14" fmla="*/ 298881 w 862733"/>
                <a:gd name="connsiteY14" fmla="*/ 44634 h 858255"/>
                <a:gd name="connsiteX15" fmla="*/ 361550 w 862733"/>
                <a:gd name="connsiteY15" fmla="*/ 19459 h 858255"/>
                <a:gd name="connsiteX16" fmla="*/ 492244 w 862733"/>
                <a:gd name="connsiteY16" fmla="*/ 4462 h 858255"/>
                <a:gd name="connsiteX17" fmla="*/ 675429 w 862733"/>
                <a:gd name="connsiteY17" fmla="*/ 91770 h 858255"/>
                <a:gd name="connsiteX18" fmla="*/ 817371 w 862733"/>
                <a:gd name="connsiteY18" fmla="*/ 261028 h 858255"/>
                <a:gd name="connsiteX19" fmla="*/ 848437 w 862733"/>
                <a:gd name="connsiteY19" fmla="*/ 356371 h 858255"/>
                <a:gd name="connsiteX20" fmla="*/ 861293 w 862733"/>
                <a:gd name="connsiteY20" fmla="*/ 514917 h 858255"/>
                <a:gd name="connsiteX21" fmla="*/ 845759 w 862733"/>
                <a:gd name="connsiteY21" fmla="*/ 669714 h 858255"/>
                <a:gd name="connsiteX22" fmla="*/ 822191 w 862733"/>
                <a:gd name="connsiteY22" fmla="*/ 754879 h 858255"/>
                <a:gd name="connsiteX23" fmla="*/ 765950 w 862733"/>
                <a:gd name="connsiteY23" fmla="*/ 842722 h 858255"/>
                <a:gd name="connsiteX24" fmla="*/ 744525 w 862733"/>
                <a:gd name="connsiteY24" fmla="*/ 858256 h 858255"/>
                <a:gd name="connsiteX25" fmla="*/ 768628 w 862733"/>
                <a:gd name="connsiteY25" fmla="*/ 746309 h 858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62733" h="858255">
                  <a:moveTo>
                    <a:pt x="768628" y="746309"/>
                  </a:moveTo>
                  <a:cubicBezTo>
                    <a:pt x="777199" y="703994"/>
                    <a:pt x="771842" y="676677"/>
                    <a:pt x="752560" y="639183"/>
                  </a:cubicBezTo>
                  <a:cubicBezTo>
                    <a:pt x="747203" y="629006"/>
                    <a:pt x="724171" y="608652"/>
                    <a:pt x="713459" y="604903"/>
                  </a:cubicBezTo>
                  <a:cubicBezTo>
                    <a:pt x="648112" y="584549"/>
                    <a:pt x="596156" y="563659"/>
                    <a:pt x="538308" y="525094"/>
                  </a:cubicBezTo>
                  <a:cubicBezTo>
                    <a:pt x="476175" y="483315"/>
                    <a:pt x="427433" y="427609"/>
                    <a:pt x="380297" y="371368"/>
                  </a:cubicBezTo>
                  <a:cubicBezTo>
                    <a:pt x="349230" y="334410"/>
                    <a:pt x="319771" y="296380"/>
                    <a:pt x="290847" y="258350"/>
                  </a:cubicBezTo>
                  <a:cubicBezTo>
                    <a:pt x="281206" y="245495"/>
                    <a:pt x="275849" y="244960"/>
                    <a:pt x="264601" y="256208"/>
                  </a:cubicBezTo>
                  <a:cubicBezTo>
                    <a:pt x="186935" y="333339"/>
                    <a:pt x="131229" y="425467"/>
                    <a:pt x="86236" y="525094"/>
                  </a:cubicBezTo>
                  <a:cubicBezTo>
                    <a:pt x="71239" y="558839"/>
                    <a:pt x="59455" y="593655"/>
                    <a:pt x="58384" y="632220"/>
                  </a:cubicBezTo>
                  <a:cubicBezTo>
                    <a:pt x="39101" y="585085"/>
                    <a:pt x="19283" y="537949"/>
                    <a:pt x="0" y="491349"/>
                  </a:cubicBezTo>
                  <a:cubicBezTo>
                    <a:pt x="3749" y="489207"/>
                    <a:pt x="6427" y="486529"/>
                    <a:pt x="5892" y="481708"/>
                  </a:cubicBezTo>
                  <a:cubicBezTo>
                    <a:pt x="2678" y="449570"/>
                    <a:pt x="10177" y="418504"/>
                    <a:pt x="15533" y="387973"/>
                  </a:cubicBezTo>
                  <a:cubicBezTo>
                    <a:pt x="24103" y="337624"/>
                    <a:pt x="39637" y="289417"/>
                    <a:pt x="64276" y="243888"/>
                  </a:cubicBezTo>
                  <a:cubicBezTo>
                    <a:pt x="83558" y="207466"/>
                    <a:pt x="107126" y="173721"/>
                    <a:pt x="136050" y="145868"/>
                  </a:cubicBezTo>
                  <a:cubicBezTo>
                    <a:pt x="182114" y="100875"/>
                    <a:pt x="228714" y="53740"/>
                    <a:pt x="298881" y="44634"/>
                  </a:cubicBezTo>
                  <a:cubicBezTo>
                    <a:pt x="320306" y="41956"/>
                    <a:pt x="340661" y="28030"/>
                    <a:pt x="361550" y="19459"/>
                  </a:cubicBezTo>
                  <a:cubicBezTo>
                    <a:pt x="403865" y="1248"/>
                    <a:pt x="445644" y="-5179"/>
                    <a:pt x="492244" y="4462"/>
                  </a:cubicBezTo>
                  <a:cubicBezTo>
                    <a:pt x="561340" y="18388"/>
                    <a:pt x="619723" y="51597"/>
                    <a:pt x="675429" y="91770"/>
                  </a:cubicBezTo>
                  <a:cubicBezTo>
                    <a:pt x="737026" y="136227"/>
                    <a:pt x="785233" y="191932"/>
                    <a:pt x="817371" y="261028"/>
                  </a:cubicBezTo>
                  <a:cubicBezTo>
                    <a:pt x="831297" y="291559"/>
                    <a:pt x="842010" y="323162"/>
                    <a:pt x="848437" y="356371"/>
                  </a:cubicBezTo>
                  <a:cubicBezTo>
                    <a:pt x="858079" y="408862"/>
                    <a:pt x="866113" y="461890"/>
                    <a:pt x="861293" y="514917"/>
                  </a:cubicBezTo>
                  <a:cubicBezTo>
                    <a:pt x="856472" y="566337"/>
                    <a:pt x="857007" y="618829"/>
                    <a:pt x="845759" y="669714"/>
                  </a:cubicBezTo>
                  <a:cubicBezTo>
                    <a:pt x="839332" y="698102"/>
                    <a:pt x="833440" y="728098"/>
                    <a:pt x="822191" y="754879"/>
                  </a:cubicBezTo>
                  <a:cubicBezTo>
                    <a:pt x="808265" y="788088"/>
                    <a:pt x="794874" y="809513"/>
                    <a:pt x="765950" y="842722"/>
                  </a:cubicBezTo>
                  <a:cubicBezTo>
                    <a:pt x="763808" y="845936"/>
                    <a:pt x="747739" y="858256"/>
                    <a:pt x="744525" y="858256"/>
                  </a:cubicBezTo>
                  <a:cubicBezTo>
                    <a:pt x="752560" y="823975"/>
                    <a:pt x="764343" y="778447"/>
                    <a:pt x="768628" y="746309"/>
                  </a:cubicBezTo>
                  <a:close/>
                </a:path>
              </a:pathLst>
            </a:custGeom>
            <a:solidFill>
              <a:srgbClr val="8D4E2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FD600C9D-D886-463B-A32E-CF1A89B9FA84}"/>
                </a:ext>
              </a:extLst>
            </p:cNvPr>
            <p:cNvSpPr/>
            <p:nvPr/>
          </p:nvSpPr>
          <p:spPr>
            <a:xfrm>
              <a:off x="4250808" y="5103753"/>
              <a:ext cx="452680" cy="446835"/>
            </a:xfrm>
            <a:custGeom>
              <a:avLst/>
              <a:gdLst>
                <a:gd name="connsiteX0" fmla="*/ 68098 w 452680"/>
                <a:gd name="connsiteY0" fmla="*/ 153945 h 446835"/>
                <a:gd name="connsiteX1" fmla="*/ 148443 w 452680"/>
                <a:gd name="connsiteY1" fmla="*/ 9860 h 446835"/>
                <a:gd name="connsiteX2" fmla="*/ 167190 w 452680"/>
                <a:gd name="connsiteY2" fmla="*/ 5575 h 446835"/>
                <a:gd name="connsiteX3" fmla="*/ 168261 w 452680"/>
                <a:gd name="connsiteY3" fmla="*/ 7182 h 446835"/>
                <a:gd name="connsiteX4" fmla="*/ 208969 w 452680"/>
                <a:gd name="connsiteY4" fmla="*/ 68780 h 446835"/>
                <a:gd name="connsiteX5" fmla="*/ 214325 w 452680"/>
                <a:gd name="connsiteY5" fmla="*/ 76814 h 446835"/>
                <a:gd name="connsiteX6" fmla="*/ 233608 w 452680"/>
                <a:gd name="connsiteY6" fmla="*/ 127163 h 446835"/>
                <a:gd name="connsiteX7" fmla="*/ 220217 w 452680"/>
                <a:gd name="connsiteY7" fmla="*/ 200545 h 446835"/>
                <a:gd name="connsiteX8" fmla="*/ 230394 w 452680"/>
                <a:gd name="connsiteY8" fmla="*/ 221434 h 446835"/>
                <a:gd name="connsiteX9" fmla="*/ 261996 w 452680"/>
                <a:gd name="connsiteY9" fmla="*/ 264285 h 446835"/>
                <a:gd name="connsiteX10" fmla="*/ 263603 w 452680"/>
                <a:gd name="connsiteY10" fmla="*/ 289995 h 446835"/>
                <a:gd name="connsiteX11" fmla="*/ 297348 w 452680"/>
                <a:gd name="connsiteY11" fmla="*/ 340880 h 446835"/>
                <a:gd name="connsiteX12" fmla="*/ 440361 w 452680"/>
                <a:gd name="connsiteY12" fmla="*/ 429258 h 446835"/>
                <a:gd name="connsiteX13" fmla="*/ 452680 w 452680"/>
                <a:gd name="connsiteY13" fmla="*/ 438900 h 446835"/>
                <a:gd name="connsiteX14" fmla="*/ 182188 w 452680"/>
                <a:gd name="connsiteY14" fmla="*/ 434615 h 446835"/>
                <a:gd name="connsiteX15" fmla="*/ 144158 w 452680"/>
                <a:gd name="connsiteY15" fmla="*/ 405691 h 446835"/>
                <a:gd name="connsiteX16" fmla="*/ 20963 w 452680"/>
                <a:gd name="connsiteY16" fmla="*/ 277675 h 446835"/>
                <a:gd name="connsiteX17" fmla="*/ 13464 w 452680"/>
                <a:gd name="connsiteY17" fmla="*/ 233218 h 446835"/>
                <a:gd name="connsiteX18" fmla="*/ 68098 w 452680"/>
                <a:gd name="connsiteY18" fmla="*/ 153945 h 44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2680" h="446835">
                  <a:moveTo>
                    <a:pt x="68098" y="153945"/>
                  </a:moveTo>
                  <a:cubicBezTo>
                    <a:pt x="99701" y="108416"/>
                    <a:pt x="133981" y="64495"/>
                    <a:pt x="148443" y="9860"/>
                  </a:cubicBezTo>
                  <a:cubicBezTo>
                    <a:pt x="151657" y="-2459"/>
                    <a:pt x="158620" y="-2459"/>
                    <a:pt x="167190" y="5575"/>
                  </a:cubicBezTo>
                  <a:cubicBezTo>
                    <a:pt x="167726" y="6111"/>
                    <a:pt x="168261" y="6647"/>
                    <a:pt x="168261" y="7182"/>
                  </a:cubicBezTo>
                  <a:cubicBezTo>
                    <a:pt x="172546" y="33964"/>
                    <a:pt x="199863" y="45212"/>
                    <a:pt x="208969" y="68780"/>
                  </a:cubicBezTo>
                  <a:cubicBezTo>
                    <a:pt x="210040" y="71993"/>
                    <a:pt x="211647" y="75743"/>
                    <a:pt x="214325" y="76814"/>
                  </a:cubicBezTo>
                  <a:cubicBezTo>
                    <a:pt x="238964" y="86456"/>
                    <a:pt x="236822" y="107881"/>
                    <a:pt x="233608" y="127163"/>
                  </a:cubicBezTo>
                  <a:cubicBezTo>
                    <a:pt x="229323" y="151802"/>
                    <a:pt x="228787" y="176977"/>
                    <a:pt x="220217" y="200545"/>
                  </a:cubicBezTo>
                  <a:cubicBezTo>
                    <a:pt x="217003" y="209650"/>
                    <a:pt x="217539" y="217685"/>
                    <a:pt x="230394" y="221434"/>
                  </a:cubicBezTo>
                  <a:cubicBezTo>
                    <a:pt x="251819" y="226790"/>
                    <a:pt x="259854" y="243931"/>
                    <a:pt x="261996" y="264285"/>
                  </a:cubicBezTo>
                  <a:cubicBezTo>
                    <a:pt x="263068" y="272855"/>
                    <a:pt x="265210" y="281425"/>
                    <a:pt x="263603" y="289995"/>
                  </a:cubicBezTo>
                  <a:cubicBezTo>
                    <a:pt x="259318" y="317847"/>
                    <a:pt x="277530" y="329096"/>
                    <a:pt x="297348" y="340880"/>
                  </a:cubicBezTo>
                  <a:cubicBezTo>
                    <a:pt x="345555" y="369804"/>
                    <a:pt x="392690" y="399799"/>
                    <a:pt x="440361" y="429258"/>
                  </a:cubicBezTo>
                  <a:cubicBezTo>
                    <a:pt x="444646" y="431937"/>
                    <a:pt x="450002" y="433544"/>
                    <a:pt x="452680" y="438900"/>
                  </a:cubicBezTo>
                  <a:cubicBezTo>
                    <a:pt x="441432" y="456576"/>
                    <a:pt x="197721" y="439971"/>
                    <a:pt x="182188" y="434615"/>
                  </a:cubicBezTo>
                  <a:cubicBezTo>
                    <a:pt x="166654" y="429258"/>
                    <a:pt x="152192" y="421224"/>
                    <a:pt x="144158" y="405691"/>
                  </a:cubicBezTo>
                  <a:cubicBezTo>
                    <a:pt x="115769" y="350521"/>
                    <a:pt x="71312" y="311420"/>
                    <a:pt x="20963" y="277675"/>
                  </a:cubicBezTo>
                  <a:cubicBezTo>
                    <a:pt x="-2605" y="261606"/>
                    <a:pt x="-7961" y="260535"/>
                    <a:pt x="13464" y="233218"/>
                  </a:cubicBezTo>
                  <a:cubicBezTo>
                    <a:pt x="32211" y="208043"/>
                    <a:pt x="49351" y="180191"/>
                    <a:pt x="68098" y="153945"/>
                  </a:cubicBezTo>
                  <a:close/>
                </a:path>
              </a:pathLst>
            </a:custGeom>
            <a:solidFill>
              <a:srgbClr val="FDC383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697D841-BD7E-4852-8A16-44B8410ECE87}"/>
                </a:ext>
              </a:extLst>
            </p:cNvPr>
            <p:cNvSpPr/>
            <p:nvPr/>
          </p:nvSpPr>
          <p:spPr>
            <a:xfrm>
              <a:off x="4661710" y="5542653"/>
              <a:ext cx="244401" cy="105465"/>
            </a:xfrm>
            <a:custGeom>
              <a:avLst/>
              <a:gdLst>
                <a:gd name="connsiteX0" fmla="*/ 0 w 244401"/>
                <a:gd name="connsiteY0" fmla="*/ 8034 h 105465"/>
                <a:gd name="connsiteX1" fmla="*/ 41243 w 244401"/>
                <a:gd name="connsiteY1" fmla="*/ 0 h 105465"/>
                <a:gd name="connsiteX2" fmla="*/ 82487 w 244401"/>
                <a:gd name="connsiteY2" fmla="*/ 28924 h 105465"/>
                <a:gd name="connsiteX3" fmla="*/ 148905 w 244401"/>
                <a:gd name="connsiteY3" fmla="*/ 50349 h 105465"/>
                <a:gd name="connsiteX4" fmla="*/ 244247 w 244401"/>
                <a:gd name="connsiteY4" fmla="*/ 41779 h 105465"/>
                <a:gd name="connsiteX5" fmla="*/ 244247 w 244401"/>
                <a:gd name="connsiteY5" fmla="*/ 60526 h 105465"/>
                <a:gd name="connsiteX6" fmla="*/ 243712 w 244401"/>
                <a:gd name="connsiteY6" fmla="*/ 72310 h 105465"/>
                <a:gd name="connsiteX7" fmla="*/ 183185 w 244401"/>
                <a:gd name="connsiteY7" fmla="*/ 104983 h 105465"/>
                <a:gd name="connsiteX8" fmla="*/ 50349 w 244401"/>
                <a:gd name="connsiteY8" fmla="*/ 77666 h 105465"/>
                <a:gd name="connsiteX9" fmla="*/ 0 w 244401"/>
                <a:gd name="connsiteY9" fmla="*/ 8034 h 105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401" h="105465">
                  <a:moveTo>
                    <a:pt x="0" y="8034"/>
                  </a:moveTo>
                  <a:cubicBezTo>
                    <a:pt x="13391" y="4285"/>
                    <a:pt x="25175" y="5356"/>
                    <a:pt x="41243" y="0"/>
                  </a:cubicBezTo>
                  <a:cubicBezTo>
                    <a:pt x="55705" y="5892"/>
                    <a:pt x="70703" y="18211"/>
                    <a:pt x="82487" y="28924"/>
                  </a:cubicBezTo>
                  <a:cubicBezTo>
                    <a:pt x="103376" y="47135"/>
                    <a:pt x="115696" y="53027"/>
                    <a:pt x="148905" y="50349"/>
                  </a:cubicBezTo>
                  <a:cubicBezTo>
                    <a:pt x="172473" y="47671"/>
                    <a:pt x="220679" y="44457"/>
                    <a:pt x="244247" y="41779"/>
                  </a:cubicBezTo>
                  <a:cubicBezTo>
                    <a:pt x="243712" y="64811"/>
                    <a:pt x="244783" y="46064"/>
                    <a:pt x="244247" y="60526"/>
                  </a:cubicBezTo>
                  <a:cubicBezTo>
                    <a:pt x="244247" y="64276"/>
                    <a:pt x="243712" y="68561"/>
                    <a:pt x="243712" y="72310"/>
                  </a:cubicBezTo>
                  <a:cubicBezTo>
                    <a:pt x="232999" y="100162"/>
                    <a:pt x="207289" y="103912"/>
                    <a:pt x="183185" y="104983"/>
                  </a:cubicBezTo>
                  <a:cubicBezTo>
                    <a:pt x="137121" y="107126"/>
                    <a:pt x="91057" y="102841"/>
                    <a:pt x="50349" y="77666"/>
                  </a:cubicBezTo>
                  <a:cubicBezTo>
                    <a:pt x="22496" y="61597"/>
                    <a:pt x="9641" y="36958"/>
                    <a:pt x="0" y="803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05982B34-11F4-492F-8302-069DF6F1B3A7}"/>
                </a:ext>
              </a:extLst>
            </p:cNvPr>
            <p:cNvSpPr/>
            <p:nvPr/>
          </p:nvSpPr>
          <p:spPr>
            <a:xfrm>
              <a:off x="5447103" y="5486257"/>
              <a:ext cx="496742" cy="509240"/>
            </a:xfrm>
            <a:custGeom>
              <a:avLst/>
              <a:gdLst>
                <a:gd name="connsiteX0" fmla="*/ 166956 w 496742"/>
                <a:gd name="connsiteY0" fmla="*/ 28008 h 509240"/>
                <a:gd name="connsiteX1" fmla="*/ 274082 w 496742"/>
                <a:gd name="connsiteY1" fmla="*/ 9797 h 509240"/>
                <a:gd name="connsiteX2" fmla="*/ 479764 w 496742"/>
                <a:gd name="connsiteY2" fmla="*/ 155 h 509240"/>
                <a:gd name="connsiteX3" fmla="*/ 496368 w 496742"/>
                <a:gd name="connsiteY3" fmla="*/ 18902 h 509240"/>
                <a:gd name="connsiteX4" fmla="*/ 464231 w 496742"/>
                <a:gd name="connsiteY4" fmla="*/ 347779 h 509240"/>
                <a:gd name="connsiteX5" fmla="*/ 448697 w 496742"/>
                <a:gd name="connsiteY5" fmla="*/ 495077 h 509240"/>
                <a:gd name="connsiteX6" fmla="*/ 436378 w 496742"/>
                <a:gd name="connsiteY6" fmla="*/ 507932 h 509240"/>
                <a:gd name="connsiteX7" fmla="*/ 222662 w 496742"/>
                <a:gd name="connsiteY7" fmla="*/ 504183 h 509240"/>
                <a:gd name="connsiteX8" fmla="*/ 105359 w 496742"/>
                <a:gd name="connsiteY8" fmla="*/ 485971 h 509240"/>
                <a:gd name="connsiteX9" fmla="*/ 7874 w 496742"/>
                <a:gd name="connsiteY9" fmla="*/ 431873 h 509240"/>
                <a:gd name="connsiteX10" fmla="*/ 375 w 496742"/>
                <a:gd name="connsiteY10" fmla="*/ 410448 h 509240"/>
                <a:gd name="connsiteX11" fmla="*/ 166956 w 496742"/>
                <a:gd name="connsiteY11" fmla="*/ 28008 h 50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6742" h="509240">
                  <a:moveTo>
                    <a:pt x="166956" y="28008"/>
                  </a:moveTo>
                  <a:cubicBezTo>
                    <a:pt x="172848" y="18902"/>
                    <a:pt x="272475" y="22651"/>
                    <a:pt x="274082" y="9797"/>
                  </a:cubicBezTo>
                  <a:cubicBezTo>
                    <a:pt x="342643" y="6583"/>
                    <a:pt x="411203" y="3904"/>
                    <a:pt x="479764" y="155"/>
                  </a:cubicBezTo>
                  <a:cubicBezTo>
                    <a:pt x="494762" y="-916"/>
                    <a:pt x="497975" y="3369"/>
                    <a:pt x="496368" y="18902"/>
                  </a:cubicBezTo>
                  <a:cubicBezTo>
                    <a:pt x="485120" y="128706"/>
                    <a:pt x="474943" y="237975"/>
                    <a:pt x="464231" y="347779"/>
                  </a:cubicBezTo>
                  <a:cubicBezTo>
                    <a:pt x="459410" y="397057"/>
                    <a:pt x="453518" y="445799"/>
                    <a:pt x="448697" y="495077"/>
                  </a:cubicBezTo>
                  <a:cubicBezTo>
                    <a:pt x="447626" y="504183"/>
                    <a:pt x="446019" y="507932"/>
                    <a:pt x="436378" y="507932"/>
                  </a:cubicBezTo>
                  <a:cubicBezTo>
                    <a:pt x="365139" y="510074"/>
                    <a:pt x="293900" y="510074"/>
                    <a:pt x="222662" y="504183"/>
                  </a:cubicBezTo>
                  <a:cubicBezTo>
                    <a:pt x="183025" y="500433"/>
                    <a:pt x="143924" y="496684"/>
                    <a:pt x="105359" y="485971"/>
                  </a:cubicBezTo>
                  <a:cubicBezTo>
                    <a:pt x="55545" y="472045"/>
                    <a:pt x="41619" y="470974"/>
                    <a:pt x="7874" y="431873"/>
                  </a:cubicBezTo>
                  <a:cubicBezTo>
                    <a:pt x="2518" y="425445"/>
                    <a:pt x="-1232" y="419553"/>
                    <a:pt x="375" y="410448"/>
                  </a:cubicBezTo>
                  <a:cubicBezTo>
                    <a:pt x="8945" y="362241"/>
                    <a:pt x="135890" y="85320"/>
                    <a:pt x="166956" y="2800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8B70F1B-A855-4179-B1DE-57B1EC265E32}"/>
                </a:ext>
              </a:extLst>
            </p:cNvPr>
            <p:cNvSpPr/>
            <p:nvPr/>
          </p:nvSpPr>
          <p:spPr>
            <a:xfrm>
              <a:off x="5446847" y="5069439"/>
              <a:ext cx="167246" cy="266076"/>
            </a:xfrm>
            <a:custGeom>
              <a:avLst/>
              <a:gdLst>
                <a:gd name="connsiteX0" fmla="*/ 631 w 167246"/>
                <a:gd name="connsiteY0" fmla="*/ 235394 h 266076"/>
                <a:gd name="connsiteX1" fmla="*/ 20449 w 167246"/>
                <a:gd name="connsiteY1" fmla="*/ 149158 h 266076"/>
                <a:gd name="connsiteX2" fmla="*/ 47767 w 167246"/>
                <a:gd name="connsiteY2" fmla="*/ 19000 h 266076"/>
                <a:gd name="connsiteX3" fmla="*/ 97044 w 167246"/>
                <a:gd name="connsiteY3" fmla="*/ 7752 h 266076"/>
                <a:gd name="connsiteX4" fmla="*/ 153285 w 167246"/>
                <a:gd name="connsiteY4" fmla="*/ 789 h 266076"/>
                <a:gd name="connsiteX5" fmla="*/ 166141 w 167246"/>
                <a:gd name="connsiteY5" fmla="*/ 15250 h 266076"/>
                <a:gd name="connsiteX6" fmla="*/ 127040 w 167246"/>
                <a:gd name="connsiteY6" fmla="*/ 251463 h 266076"/>
                <a:gd name="connsiteX7" fmla="*/ 104543 w 167246"/>
                <a:gd name="connsiteY7" fmla="*/ 264318 h 266076"/>
                <a:gd name="connsiteX8" fmla="*/ 631 w 167246"/>
                <a:gd name="connsiteY8" fmla="*/ 235394 h 26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246" h="266076">
                  <a:moveTo>
                    <a:pt x="631" y="235394"/>
                  </a:moveTo>
                  <a:cubicBezTo>
                    <a:pt x="-3654" y="203792"/>
                    <a:pt x="15093" y="178082"/>
                    <a:pt x="20449" y="149158"/>
                  </a:cubicBezTo>
                  <a:cubicBezTo>
                    <a:pt x="28484" y="105772"/>
                    <a:pt x="48302" y="64528"/>
                    <a:pt x="47767" y="19000"/>
                  </a:cubicBezTo>
                  <a:cubicBezTo>
                    <a:pt x="61157" y="2931"/>
                    <a:pt x="80975" y="12037"/>
                    <a:pt x="97044" y="7752"/>
                  </a:cubicBezTo>
                  <a:cubicBezTo>
                    <a:pt x="115256" y="2931"/>
                    <a:pt x="135074" y="4538"/>
                    <a:pt x="153285" y="789"/>
                  </a:cubicBezTo>
                  <a:cubicBezTo>
                    <a:pt x="168819" y="-2425"/>
                    <a:pt x="168283" y="4538"/>
                    <a:pt x="166141" y="15250"/>
                  </a:cubicBezTo>
                  <a:cubicBezTo>
                    <a:pt x="152750" y="93988"/>
                    <a:pt x="139895" y="172726"/>
                    <a:pt x="127040" y="251463"/>
                  </a:cubicBezTo>
                  <a:cubicBezTo>
                    <a:pt x="124362" y="263783"/>
                    <a:pt x="120077" y="269139"/>
                    <a:pt x="104543" y="264318"/>
                  </a:cubicBezTo>
                  <a:cubicBezTo>
                    <a:pt x="70799" y="253070"/>
                    <a:pt x="35447" y="245036"/>
                    <a:pt x="631" y="23539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20C29EC9-E378-4B07-AF0C-4E2FBBE09306}"/>
                </a:ext>
              </a:extLst>
            </p:cNvPr>
            <p:cNvSpPr/>
            <p:nvPr/>
          </p:nvSpPr>
          <p:spPr>
            <a:xfrm>
              <a:off x="4881006" y="5093260"/>
              <a:ext cx="616552" cy="245796"/>
            </a:xfrm>
            <a:custGeom>
              <a:avLst/>
              <a:gdLst>
                <a:gd name="connsiteX0" fmla="*/ 616287 w 616552"/>
                <a:gd name="connsiteY0" fmla="*/ 0 h 245796"/>
                <a:gd name="connsiteX1" fmla="*/ 467381 w 616552"/>
                <a:gd name="connsiteY1" fmla="*/ 5356 h 245796"/>
                <a:gd name="connsiteX2" fmla="*/ 301336 w 616552"/>
                <a:gd name="connsiteY2" fmla="*/ 8570 h 245796"/>
                <a:gd name="connsiteX3" fmla="*/ 8347 w 616552"/>
                <a:gd name="connsiteY3" fmla="*/ 158546 h 245796"/>
                <a:gd name="connsiteX4" fmla="*/ 1919 w 616552"/>
                <a:gd name="connsiteY4" fmla="*/ 185864 h 245796"/>
                <a:gd name="connsiteX5" fmla="*/ 89227 w 616552"/>
                <a:gd name="connsiteY5" fmla="*/ 219073 h 245796"/>
                <a:gd name="connsiteX6" fmla="*/ 222599 w 616552"/>
                <a:gd name="connsiteY6" fmla="*/ 165510 h 245796"/>
                <a:gd name="connsiteX7" fmla="*/ 299194 w 616552"/>
                <a:gd name="connsiteY7" fmla="*/ 156939 h 245796"/>
                <a:gd name="connsiteX8" fmla="*/ 223134 w 616552"/>
                <a:gd name="connsiteY8" fmla="*/ 191755 h 245796"/>
                <a:gd name="connsiteX9" fmla="*/ 178141 w 616552"/>
                <a:gd name="connsiteY9" fmla="*/ 206217 h 245796"/>
                <a:gd name="connsiteX10" fmla="*/ 160466 w 616552"/>
                <a:gd name="connsiteY10" fmla="*/ 224964 h 245796"/>
                <a:gd name="connsiteX11" fmla="*/ 181891 w 616552"/>
                <a:gd name="connsiteY11" fmla="*/ 244783 h 245796"/>
                <a:gd name="connsiteX12" fmla="*/ 199567 w 616552"/>
                <a:gd name="connsiteY12" fmla="*/ 244783 h 245796"/>
                <a:gd name="connsiteX13" fmla="*/ 285267 w 616552"/>
                <a:gd name="connsiteY13" fmla="*/ 230856 h 245796"/>
                <a:gd name="connsiteX14" fmla="*/ 572365 w 616552"/>
                <a:gd name="connsiteY14" fmla="*/ 202468 h 245796"/>
                <a:gd name="connsiteX15" fmla="*/ 572365 w 616552"/>
                <a:gd name="connsiteY15" fmla="*/ 202468 h 245796"/>
                <a:gd name="connsiteX16" fmla="*/ 616287 w 616552"/>
                <a:gd name="connsiteY16" fmla="*/ 0 h 245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16552" h="245796">
                  <a:moveTo>
                    <a:pt x="616287" y="0"/>
                  </a:moveTo>
                  <a:cubicBezTo>
                    <a:pt x="572901" y="0"/>
                    <a:pt x="511303" y="4821"/>
                    <a:pt x="467381" y="5356"/>
                  </a:cubicBezTo>
                  <a:cubicBezTo>
                    <a:pt x="412212" y="7499"/>
                    <a:pt x="356506" y="7499"/>
                    <a:pt x="301336" y="8570"/>
                  </a:cubicBezTo>
                  <a:cubicBezTo>
                    <a:pt x="178677" y="11784"/>
                    <a:pt x="90834" y="78738"/>
                    <a:pt x="8347" y="158546"/>
                  </a:cubicBezTo>
                  <a:cubicBezTo>
                    <a:pt x="848" y="166045"/>
                    <a:pt x="-2366" y="175151"/>
                    <a:pt x="1919" y="185864"/>
                  </a:cubicBezTo>
                  <a:cubicBezTo>
                    <a:pt x="16381" y="222822"/>
                    <a:pt x="53340" y="236748"/>
                    <a:pt x="89227" y="219073"/>
                  </a:cubicBezTo>
                  <a:cubicBezTo>
                    <a:pt x="132613" y="198183"/>
                    <a:pt x="173856" y="172473"/>
                    <a:pt x="222599" y="165510"/>
                  </a:cubicBezTo>
                  <a:cubicBezTo>
                    <a:pt x="246166" y="162296"/>
                    <a:pt x="268663" y="153190"/>
                    <a:pt x="299194" y="156939"/>
                  </a:cubicBezTo>
                  <a:cubicBezTo>
                    <a:pt x="271877" y="174080"/>
                    <a:pt x="247238" y="182650"/>
                    <a:pt x="223134" y="191755"/>
                  </a:cubicBezTo>
                  <a:cubicBezTo>
                    <a:pt x="208137" y="197112"/>
                    <a:pt x="192603" y="200861"/>
                    <a:pt x="178141" y="206217"/>
                  </a:cubicBezTo>
                  <a:cubicBezTo>
                    <a:pt x="169571" y="209431"/>
                    <a:pt x="159930" y="214252"/>
                    <a:pt x="160466" y="224964"/>
                  </a:cubicBezTo>
                  <a:cubicBezTo>
                    <a:pt x="161001" y="237820"/>
                    <a:pt x="171178" y="242105"/>
                    <a:pt x="181891" y="244783"/>
                  </a:cubicBezTo>
                  <a:cubicBezTo>
                    <a:pt x="187783" y="246390"/>
                    <a:pt x="193675" y="245854"/>
                    <a:pt x="199567" y="244783"/>
                  </a:cubicBezTo>
                  <a:cubicBezTo>
                    <a:pt x="227955" y="239962"/>
                    <a:pt x="256343" y="234070"/>
                    <a:pt x="285267" y="230856"/>
                  </a:cubicBezTo>
                  <a:cubicBezTo>
                    <a:pt x="376860" y="221751"/>
                    <a:pt x="561117" y="189613"/>
                    <a:pt x="572365" y="202468"/>
                  </a:cubicBezTo>
                  <a:cubicBezTo>
                    <a:pt x="572365" y="202468"/>
                    <a:pt x="572365" y="202468"/>
                    <a:pt x="572365" y="202468"/>
                  </a:cubicBezTo>
                  <a:cubicBezTo>
                    <a:pt x="583077" y="136586"/>
                    <a:pt x="620036" y="57312"/>
                    <a:pt x="616287" y="0"/>
                  </a:cubicBezTo>
                  <a:close/>
                </a:path>
              </a:pathLst>
            </a:custGeom>
            <a:solidFill>
              <a:srgbClr val="FDC484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9E426DF-5491-4573-A819-19B50F7A1097}"/>
              </a:ext>
            </a:extLst>
          </p:cNvPr>
          <p:cNvGrpSpPr/>
          <p:nvPr/>
        </p:nvGrpSpPr>
        <p:grpSpPr>
          <a:xfrm>
            <a:off x="8429744" y="3957320"/>
            <a:ext cx="3592399" cy="1973780"/>
            <a:chOff x="-548507" y="477868"/>
            <a:chExt cx="11570449" cy="6357177"/>
          </a:xfrm>
        </p:grpSpPr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E02242C-12D2-4895-B258-BE3E212E8AC7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EA5B41C-2894-401C-8702-2D88A7DF8190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9CC9646-9414-439A-8686-4BFBACE22C24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9DAFE7D-7386-4463-8CAC-606BC9C26982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C01EB9-99B0-43D6-90F7-A785F8AF1B93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4B9E99A8-1245-4D15-92FB-8F98C11E5907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AE92B352-EC5F-4492-A6E1-D2BD60CA4DD5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48AFB3A5-5B02-4F94-94E3-F000EB0E4746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850C6F58-DAC6-4EF6-9A97-BC7C240DE52C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1" name="Rectangle: Rounded Corners 120">
                <a:extLst>
                  <a:ext uri="{FF2B5EF4-FFF2-40B4-BE49-F238E27FC236}">
                    <a16:creationId xmlns:a16="http://schemas.microsoft.com/office/drawing/2014/main" id="{DA8380D3-B63F-4A83-823A-F1F7EDDC11D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6CB67801-3D03-40F5-95EE-72C50BC1033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9F3213A-D5DC-4512-8F9B-29530EC8C772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F9859DC-CDB2-4120-94FD-CD6E90FFCF63}"/>
              </a:ext>
            </a:extLst>
          </p:cNvPr>
          <p:cNvSpPr/>
          <p:nvPr/>
        </p:nvSpPr>
        <p:spPr>
          <a:xfrm>
            <a:off x="8940079" y="4060903"/>
            <a:ext cx="2551633" cy="1628624"/>
          </a:xfrm>
          <a:prstGeom prst="rect">
            <a:avLst/>
          </a:prstGeom>
          <a:solidFill>
            <a:schemeClr val="tx1">
              <a:lumMod val="75000"/>
              <a:lumOff val="2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93108FE-3649-46A5-B094-86610DED137B}"/>
              </a:ext>
            </a:extLst>
          </p:cNvPr>
          <p:cNvGrpSpPr/>
          <p:nvPr/>
        </p:nvGrpSpPr>
        <p:grpSpPr>
          <a:xfrm>
            <a:off x="8940028" y="3313762"/>
            <a:ext cx="2571831" cy="2343825"/>
            <a:chOff x="4864316" y="3310559"/>
            <a:chExt cx="2315879" cy="2549761"/>
          </a:xfrm>
        </p:grpSpPr>
        <p:sp>
          <p:nvSpPr>
            <p:cNvPr id="127" name="자유형: 도형 56">
              <a:extLst>
                <a:ext uri="{FF2B5EF4-FFF2-40B4-BE49-F238E27FC236}">
                  <a16:creationId xmlns:a16="http://schemas.microsoft.com/office/drawing/2014/main" id="{899FCCFF-64B9-47C2-8A15-13EF764F0FFD}"/>
                </a:ext>
              </a:extLst>
            </p:cNvPr>
            <p:cNvSpPr/>
            <p:nvPr/>
          </p:nvSpPr>
          <p:spPr>
            <a:xfrm>
              <a:off x="4864323" y="3328417"/>
              <a:ext cx="2315872" cy="2531903"/>
            </a:xfrm>
            <a:custGeom>
              <a:avLst/>
              <a:gdLst>
                <a:gd name="connsiteX0" fmla="*/ 1105472 w 2315872"/>
                <a:gd name="connsiteY0" fmla="*/ 0 h 2531903"/>
                <a:gd name="connsiteX1" fmla="*/ 1303018 w 2315872"/>
                <a:gd name="connsiteY1" fmla="*/ 0 h 2531903"/>
                <a:gd name="connsiteX2" fmla="*/ 1461252 w 2315872"/>
                <a:gd name="connsiteY2" fmla="*/ 853676 h 2531903"/>
                <a:gd name="connsiteX3" fmla="*/ 1468099 w 2315872"/>
                <a:gd name="connsiteY3" fmla="*/ 875733 h 2531903"/>
                <a:gd name="connsiteX4" fmla="*/ 1481512 w 2315872"/>
                <a:gd name="connsiteY4" fmla="*/ 874451 h 2531903"/>
                <a:gd name="connsiteX5" fmla="*/ 1693009 w 2315872"/>
                <a:gd name="connsiteY5" fmla="*/ 951693 h 2531903"/>
                <a:gd name="connsiteX6" fmla="*/ 1778864 w 2315872"/>
                <a:gd name="connsiteY6" fmla="*/ 939250 h 2531903"/>
                <a:gd name="connsiteX7" fmla="*/ 1937868 w 2315872"/>
                <a:gd name="connsiteY7" fmla="*/ 980789 h 2531903"/>
                <a:gd name="connsiteX8" fmla="*/ 2073680 w 2315872"/>
                <a:gd name="connsiteY8" fmla="*/ 951181 h 2531903"/>
                <a:gd name="connsiteX9" fmla="*/ 2306734 w 2315872"/>
                <a:gd name="connsiteY9" fmla="*/ 1049617 h 2531903"/>
                <a:gd name="connsiteX10" fmla="*/ 2315872 w 2315872"/>
                <a:gd name="connsiteY10" fmla="*/ 2531903 h 2531903"/>
                <a:gd name="connsiteX11" fmla="*/ 0 w 2315872"/>
                <a:gd name="connsiteY11" fmla="*/ 2527276 h 2531903"/>
                <a:gd name="connsiteX12" fmla="*/ 0 w 2315872"/>
                <a:gd name="connsiteY12" fmla="*/ 1366197 h 2531903"/>
                <a:gd name="connsiteX13" fmla="*/ 9341 w 2315872"/>
                <a:gd name="connsiteY13" fmla="*/ 1367196 h 2531903"/>
                <a:gd name="connsiteX14" fmla="*/ 318333 w 2315872"/>
                <a:gd name="connsiteY14" fmla="*/ 1139063 h 2531903"/>
                <a:gd name="connsiteX15" fmla="*/ 343347 w 2315872"/>
                <a:gd name="connsiteY15" fmla="*/ 1141452 h 2531903"/>
                <a:gd name="connsiteX16" fmla="*/ 335416 w 2315872"/>
                <a:gd name="connsiteY16" fmla="*/ 1077386 h 2531903"/>
                <a:gd name="connsiteX17" fmla="*/ 655539 w 2315872"/>
                <a:gd name="connsiteY17" fmla="*/ 773978 h 2531903"/>
                <a:gd name="connsiteX18" fmla="*/ 750325 w 2315872"/>
                <a:gd name="connsiteY18" fmla="*/ 787508 h 2531903"/>
                <a:gd name="connsiteX19" fmla="*/ 829107 w 2315872"/>
                <a:gd name="connsiteY19" fmla="*/ 760300 h 2531903"/>
                <a:gd name="connsiteX20" fmla="*/ 954349 w 2315872"/>
                <a:gd name="connsiteY20" fmla="*/ 646554 h 2531903"/>
                <a:gd name="connsiteX21" fmla="*/ 988090 w 2315872"/>
                <a:gd name="connsiteY21" fmla="*/ 633279 h 2531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315872" h="2531903">
                  <a:moveTo>
                    <a:pt x="1105472" y="0"/>
                  </a:moveTo>
                  <a:lnTo>
                    <a:pt x="1303018" y="0"/>
                  </a:lnTo>
                  <a:lnTo>
                    <a:pt x="1461252" y="853676"/>
                  </a:lnTo>
                  <a:lnTo>
                    <a:pt x="1468099" y="875733"/>
                  </a:lnTo>
                  <a:lnTo>
                    <a:pt x="1481512" y="874451"/>
                  </a:lnTo>
                  <a:cubicBezTo>
                    <a:pt x="1562957" y="874451"/>
                    <a:pt x="1637299" y="903278"/>
                    <a:pt x="1693009" y="951693"/>
                  </a:cubicBezTo>
                  <a:cubicBezTo>
                    <a:pt x="1720087" y="943127"/>
                    <a:pt x="1748998" y="939250"/>
                    <a:pt x="1778864" y="939250"/>
                  </a:cubicBezTo>
                  <a:cubicBezTo>
                    <a:pt x="1837001" y="939250"/>
                    <a:pt x="1891518" y="953939"/>
                    <a:pt x="1937868" y="980789"/>
                  </a:cubicBezTo>
                  <a:cubicBezTo>
                    <a:pt x="1978812" y="961490"/>
                    <a:pt x="2024976" y="951181"/>
                    <a:pt x="2073680" y="951181"/>
                  </a:cubicBezTo>
                  <a:cubicBezTo>
                    <a:pt x="2166341" y="951181"/>
                    <a:pt x="2249809" y="988495"/>
                    <a:pt x="2306734" y="1049617"/>
                  </a:cubicBezTo>
                  <a:lnTo>
                    <a:pt x="2315872" y="2531903"/>
                  </a:lnTo>
                  <a:lnTo>
                    <a:pt x="0" y="2527276"/>
                  </a:lnTo>
                  <a:lnTo>
                    <a:pt x="0" y="1366197"/>
                  </a:lnTo>
                  <a:lnTo>
                    <a:pt x="9341" y="1367196"/>
                  </a:lnTo>
                  <a:cubicBezTo>
                    <a:pt x="43658" y="1235892"/>
                    <a:pt x="169064" y="1139063"/>
                    <a:pt x="318333" y="1139063"/>
                  </a:cubicBezTo>
                  <a:cubicBezTo>
                    <a:pt x="326787" y="1139063"/>
                    <a:pt x="335166" y="1139373"/>
                    <a:pt x="343347" y="1141452"/>
                  </a:cubicBezTo>
                  <a:cubicBezTo>
                    <a:pt x="337896" y="1120918"/>
                    <a:pt x="335416" y="1099426"/>
                    <a:pt x="335416" y="1077386"/>
                  </a:cubicBezTo>
                  <a:cubicBezTo>
                    <a:pt x="335416" y="909819"/>
                    <a:pt x="478741" y="773978"/>
                    <a:pt x="655539" y="773978"/>
                  </a:cubicBezTo>
                  <a:cubicBezTo>
                    <a:pt x="688541" y="773978"/>
                    <a:pt x="720376" y="778711"/>
                    <a:pt x="750325" y="787508"/>
                  </a:cubicBezTo>
                  <a:lnTo>
                    <a:pt x="829107" y="760300"/>
                  </a:lnTo>
                  <a:cubicBezTo>
                    <a:pt x="861027" y="713053"/>
                    <a:pt x="904014" y="673898"/>
                    <a:pt x="954349" y="646554"/>
                  </a:cubicBezTo>
                  <a:lnTo>
                    <a:pt x="988090" y="633279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28" name="자유형: 도형 55">
              <a:extLst>
                <a:ext uri="{FF2B5EF4-FFF2-40B4-BE49-F238E27FC236}">
                  <a16:creationId xmlns:a16="http://schemas.microsoft.com/office/drawing/2014/main" id="{2C113C29-AC25-4212-82C2-3A58E63D6A41}"/>
                </a:ext>
              </a:extLst>
            </p:cNvPr>
            <p:cNvSpPr/>
            <p:nvPr/>
          </p:nvSpPr>
          <p:spPr>
            <a:xfrm>
              <a:off x="4864316" y="3310559"/>
              <a:ext cx="2306734" cy="2545135"/>
            </a:xfrm>
            <a:custGeom>
              <a:avLst/>
              <a:gdLst>
                <a:gd name="connsiteX0" fmla="*/ 1150510 w 2306734"/>
                <a:gd name="connsiteY0" fmla="*/ 0 h 2545135"/>
                <a:gd name="connsiteX1" fmla="*/ 1257994 w 2306734"/>
                <a:gd name="connsiteY1" fmla="*/ 0 h 2545135"/>
                <a:gd name="connsiteX2" fmla="*/ 1369590 w 2306734"/>
                <a:gd name="connsiteY2" fmla="*/ 1306465 h 2545135"/>
                <a:gd name="connsiteX3" fmla="*/ 1407581 w 2306734"/>
                <a:gd name="connsiteY3" fmla="*/ 1350335 h 2545135"/>
                <a:gd name="connsiteX4" fmla="*/ 1624338 w 2306734"/>
                <a:gd name="connsiteY4" fmla="*/ 1503312 h 2545135"/>
                <a:gd name="connsiteX5" fmla="*/ 1733275 w 2306734"/>
                <a:gd name="connsiteY5" fmla="*/ 1482313 h 2545135"/>
                <a:gd name="connsiteX6" fmla="*/ 1820687 w 2306734"/>
                <a:gd name="connsiteY6" fmla="*/ 1496631 h 2545135"/>
                <a:gd name="connsiteX7" fmla="*/ 2109550 w 2306734"/>
                <a:gd name="connsiteY7" fmla="*/ 1281367 h 2545135"/>
                <a:gd name="connsiteX8" fmla="*/ 2306734 w 2306734"/>
                <a:gd name="connsiteY8" fmla="*/ 1357093 h 2545135"/>
                <a:gd name="connsiteX9" fmla="*/ 2306734 w 2306734"/>
                <a:gd name="connsiteY9" fmla="*/ 2545135 h 2545135"/>
                <a:gd name="connsiteX10" fmla="*/ 0 w 2306734"/>
                <a:gd name="connsiteY10" fmla="*/ 2545135 h 2545135"/>
                <a:gd name="connsiteX11" fmla="*/ 0 w 2306734"/>
                <a:gd name="connsiteY11" fmla="*/ 1864764 h 2545135"/>
                <a:gd name="connsiteX12" fmla="*/ 210730 w 2306734"/>
                <a:gd name="connsiteY12" fmla="*/ 1778935 h 2545135"/>
                <a:gd name="connsiteX13" fmla="*/ 346789 w 2306734"/>
                <a:gd name="connsiteY13" fmla="*/ 1812526 h 2545135"/>
                <a:gd name="connsiteX14" fmla="*/ 539025 w 2306734"/>
                <a:gd name="connsiteY14" fmla="*/ 1602716 h 2545135"/>
                <a:gd name="connsiteX15" fmla="*/ 836862 w 2306734"/>
                <a:gd name="connsiteY15" fmla="*/ 1354583 h 2545135"/>
                <a:gd name="connsiteX16" fmla="*/ 861940 w 2306734"/>
                <a:gd name="connsiteY16" fmla="*/ 1358186 h 2545135"/>
                <a:gd name="connsiteX17" fmla="*/ 866201 w 2306734"/>
                <a:gd name="connsiteY17" fmla="*/ 1350335 h 2545135"/>
                <a:gd name="connsiteX18" fmla="*/ 981290 w 2306734"/>
                <a:gd name="connsiteY18" fmla="*/ 1245810 h 2545135"/>
                <a:gd name="connsiteX19" fmla="*/ 1046280 w 2306734"/>
                <a:gd name="connsiteY19" fmla="*/ 1220240 h 254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06734" h="2545135">
                  <a:moveTo>
                    <a:pt x="1150510" y="0"/>
                  </a:moveTo>
                  <a:lnTo>
                    <a:pt x="1257994" y="0"/>
                  </a:lnTo>
                  <a:lnTo>
                    <a:pt x="1369590" y="1306465"/>
                  </a:lnTo>
                  <a:lnTo>
                    <a:pt x="1407581" y="1350335"/>
                  </a:lnTo>
                  <a:cubicBezTo>
                    <a:pt x="1543841" y="1383039"/>
                    <a:pt x="1561230" y="1415744"/>
                    <a:pt x="1624338" y="1503312"/>
                  </a:cubicBezTo>
                  <a:cubicBezTo>
                    <a:pt x="1657942" y="1489486"/>
                    <a:pt x="1694771" y="1482313"/>
                    <a:pt x="1733275" y="1482313"/>
                  </a:cubicBezTo>
                  <a:cubicBezTo>
                    <a:pt x="1763818" y="1482313"/>
                    <a:pt x="1793307" y="1486827"/>
                    <a:pt x="1820687" y="1496631"/>
                  </a:cubicBezTo>
                  <a:cubicBezTo>
                    <a:pt x="1857174" y="1371843"/>
                    <a:pt x="1972797" y="1281367"/>
                    <a:pt x="2109550" y="1281367"/>
                  </a:cubicBezTo>
                  <a:cubicBezTo>
                    <a:pt x="2185561" y="1281367"/>
                    <a:pt x="2255041" y="1309319"/>
                    <a:pt x="2306734" y="1357093"/>
                  </a:cubicBezTo>
                  <a:lnTo>
                    <a:pt x="2306734" y="2545135"/>
                  </a:lnTo>
                  <a:lnTo>
                    <a:pt x="0" y="2545135"/>
                  </a:lnTo>
                  <a:lnTo>
                    <a:pt x="0" y="1864764"/>
                  </a:lnTo>
                  <a:cubicBezTo>
                    <a:pt x="54196" y="1811523"/>
                    <a:pt x="128658" y="1778935"/>
                    <a:pt x="210730" y="1778935"/>
                  </a:cubicBezTo>
                  <a:cubicBezTo>
                    <a:pt x="259882" y="1778935"/>
                    <a:pt x="306307" y="1790624"/>
                    <a:pt x="346789" y="1812526"/>
                  </a:cubicBezTo>
                  <a:cubicBezTo>
                    <a:pt x="369874" y="1713549"/>
                    <a:pt x="443556" y="1634731"/>
                    <a:pt x="539025" y="1602716"/>
                  </a:cubicBezTo>
                  <a:cubicBezTo>
                    <a:pt x="564520" y="1461492"/>
                    <a:pt x="688206" y="1354583"/>
                    <a:pt x="836862" y="1354583"/>
                  </a:cubicBezTo>
                  <a:lnTo>
                    <a:pt x="861940" y="1358186"/>
                  </a:lnTo>
                  <a:lnTo>
                    <a:pt x="866201" y="1350335"/>
                  </a:lnTo>
                  <a:cubicBezTo>
                    <a:pt x="895533" y="1306918"/>
                    <a:pt x="935036" y="1270937"/>
                    <a:pt x="981290" y="1245810"/>
                  </a:cubicBezTo>
                  <a:lnTo>
                    <a:pt x="1046280" y="1220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29" name="Oval 17">
            <a:extLst>
              <a:ext uri="{FF2B5EF4-FFF2-40B4-BE49-F238E27FC236}">
                <a16:creationId xmlns:a16="http://schemas.microsoft.com/office/drawing/2014/main" id="{E5EB61D2-F2B8-4860-9F08-B14F502B5132}"/>
              </a:ext>
            </a:extLst>
          </p:cNvPr>
          <p:cNvSpPr/>
          <p:nvPr/>
        </p:nvSpPr>
        <p:spPr>
          <a:xfrm>
            <a:off x="9742491" y="1971414"/>
            <a:ext cx="1080103" cy="1777970"/>
          </a:xfrm>
          <a:custGeom>
            <a:avLst/>
            <a:gdLst>
              <a:gd name="connsiteX0" fmla="*/ 1355591 w 2487611"/>
              <a:gd name="connsiteY0" fmla="*/ 3081285 h 4007282"/>
              <a:gd name="connsiteX1" fmla="*/ 1668701 w 2487611"/>
              <a:gd name="connsiteY1" fmla="*/ 3381869 h 4007282"/>
              <a:gd name="connsiteX2" fmla="*/ 1698103 w 2487611"/>
              <a:gd name="connsiteY2" fmla="*/ 3725512 h 4007282"/>
              <a:gd name="connsiteX3" fmla="*/ 1503571 w 2487611"/>
              <a:gd name="connsiteY3" fmla="*/ 3508020 h 4007282"/>
              <a:gd name="connsiteX4" fmla="*/ 1461585 w 2487611"/>
              <a:gd name="connsiteY4" fmla="*/ 3721761 h 4007282"/>
              <a:gd name="connsiteX5" fmla="*/ 1244671 w 2487611"/>
              <a:gd name="connsiteY5" fmla="*/ 4007282 h 4007282"/>
              <a:gd name="connsiteX6" fmla="*/ 1079392 w 2487611"/>
              <a:gd name="connsiteY6" fmla="*/ 3701523 h 4007282"/>
              <a:gd name="connsiteX7" fmla="*/ 987763 w 2487611"/>
              <a:gd name="connsiteY7" fmla="*/ 3569325 h 4007282"/>
              <a:gd name="connsiteX8" fmla="*/ 854400 w 2487611"/>
              <a:gd name="connsiteY8" fmla="*/ 3636047 h 4007282"/>
              <a:gd name="connsiteX9" fmla="*/ 869102 w 2487611"/>
              <a:gd name="connsiteY9" fmla="*/ 3312632 h 4007282"/>
              <a:gd name="connsiteX10" fmla="*/ 1052587 w 2487611"/>
              <a:gd name="connsiteY10" fmla="*/ 3115087 h 4007282"/>
              <a:gd name="connsiteX11" fmla="*/ 1019981 w 2487611"/>
              <a:gd name="connsiteY11" fmla="*/ 3159110 h 4007282"/>
              <a:gd name="connsiteX12" fmla="*/ 1012121 w 2487611"/>
              <a:gd name="connsiteY12" fmla="*/ 3332027 h 4007282"/>
              <a:gd name="connsiteX13" fmla="*/ 1083424 w 2487611"/>
              <a:gd name="connsiteY13" fmla="*/ 3296354 h 4007282"/>
              <a:gd name="connsiteX14" fmla="*/ 1132416 w 2487611"/>
              <a:gd name="connsiteY14" fmla="*/ 3367034 h 4007282"/>
              <a:gd name="connsiteX15" fmla="*/ 1220783 w 2487611"/>
              <a:gd name="connsiteY15" fmla="*/ 3530511 h 4007282"/>
              <a:gd name="connsiteX16" fmla="*/ 1336759 w 2487611"/>
              <a:gd name="connsiteY16" fmla="*/ 3377854 h 4007282"/>
              <a:gd name="connsiteX17" fmla="*/ 1359207 w 2487611"/>
              <a:gd name="connsiteY17" fmla="*/ 3263575 h 4007282"/>
              <a:gd name="connsiteX18" fmla="*/ 1463216 w 2487611"/>
              <a:gd name="connsiteY18" fmla="*/ 3379859 h 4007282"/>
              <a:gd name="connsiteX19" fmla="*/ 1447496 w 2487611"/>
              <a:gd name="connsiteY19" fmla="*/ 3196127 h 4007282"/>
              <a:gd name="connsiteX20" fmla="*/ 1355591 w 2487611"/>
              <a:gd name="connsiteY20" fmla="*/ 3081285 h 4007282"/>
              <a:gd name="connsiteX21" fmla="*/ 803026 w 2487611"/>
              <a:gd name="connsiteY21" fmla="*/ 2773720 h 4007282"/>
              <a:gd name="connsiteX22" fmla="*/ 1689473 w 2487611"/>
              <a:gd name="connsiteY22" fmla="*/ 2773720 h 4007282"/>
              <a:gd name="connsiteX23" fmla="*/ 1482985 w 2487611"/>
              <a:gd name="connsiteY23" fmla="*/ 3053768 h 4007282"/>
              <a:gd name="connsiteX24" fmla="*/ 1009514 w 2487611"/>
              <a:gd name="connsiteY24" fmla="*/ 3053768 h 4007282"/>
              <a:gd name="connsiteX25" fmla="*/ 803026 w 2487611"/>
              <a:gd name="connsiteY25" fmla="*/ 2773720 h 4007282"/>
              <a:gd name="connsiteX26" fmla="*/ 1246249 w 2487611"/>
              <a:gd name="connsiteY26" fmla="*/ 1473655 h 4007282"/>
              <a:gd name="connsiteX27" fmla="*/ 1346518 w 2487611"/>
              <a:gd name="connsiteY27" fmla="*/ 1573924 h 4007282"/>
              <a:gd name="connsiteX28" fmla="*/ 1246249 w 2487611"/>
              <a:gd name="connsiteY28" fmla="*/ 1674193 h 4007282"/>
              <a:gd name="connsiteX29" fmla="*/ 1145980 w 2487611"/>
              <a:gd name="connsiteY29" fmla="*/ 1573924 h 4007282"/>
              <a:gd name="connsiteX30" fmla="*/ 1246249 w 2487611"/>
              <a:gd name="connsiteY30" fmla="*/ 1473655 h 4007282"/>
              <a:gd name="connsiteX31" fmla="*/ 1246249 w 2487611"/>
              <a:gd name="connsiteY31" fmla="*/ 1404149 h 4007282"/>
              <a:gd name="connsiteX32" fmla="*/ 1076474 w 2487611"/>
              <a:gd name="connsiteY32" fmla="*/ 1573924 h 4007282"/>
              <a:gd name="connsiteX33" fmla="*/ 1246249 w 2487611"/>
              <a:gd name="connsiteY33" fmla="*/ 1743699 h 4007282"/>
              <a:gd name="connsiteX34" fmla="*/ 1416024 w 2487611"/>
              <a:gd name="connsiteY34" fmla="*/ 1573924 h 4007282"/>
              <a:gd name="connsiteX35" fmla="*/ 1246249 w 2487611"/>
              <a:gd name="connsiteY35" fmla="*/ 1404149 h 4007282"/>
              <a:gd name="connsiteX36" fmla="*/ 1246249 w 2487611"/>
              <a:gd name="connsiteY36" fmla="*/ 650779 h 4007282"/>
              <a:gd name="connsiteX37" fmla="*/ 1446787 w 2487611"/>
              <a:gd name="connsiteY37" fmla="*/ 851317 h 4007282"/>
              <a:gd name="connsiteX38" fmla="*/ 1246249 w 2487611"/>
              <a:gd name="connsiteY38" fmla="*/ 1051855 h 4007282"/>
              <a:gd name="connsiteX39" fmla="*/ 1045711 w 2487611"/>
              <a:gd name="connsiteY39" fmla="*/ 851317 h 4007282"/>
              <a:gd name="connsiteX40" fmla="*/ 1246249 w 2487611"/>
              <a:gd name="connsiteY40" fmla="*/ 650779 h 4007282"/>
              <a:gd name="connsiteX41" fmla="*/ 1246249 w 2487611"/>
              <a:gd name="connsiteY41" fmla="*/ 511767 h 4007282"/>
              <a:gd name="connsiteX42" fmla="*/ 906699 w 2487611"/>
              <a:gd name="connsiteY42" fmla="*/ 851317 h 4007282"/>
              <a:gd name="connsiteX43" fmla="*/ 1246249 w 2487611"/>
              <a:gd name="connsiteY43" fmla="*/ 1190867 h 4007282"/>
              <a:gd name="connsiteX44" fmla="*/ 1585799 w 2487611"/>
              <a:gd name="connsiteY44" fmla="*/ 851317 h 4007282"/>
              <a:gd name="connsiteX45" fmla="*/ 1246249 w 2487611"/>
              <a:gd name="connsiteY45" fmla="*/ 511767 h 4007282"/>
              <a:gd name="connsiteX46" fmla="*/ 1236486 w 2487611"/>
              <a:gd name="connsiteY46" fmla="*/ 0 h 4007282"/>
              <a:gd name="connsiteX47" fmla="*/ 1243449 w 2487611"/>
              <a:gd name="connsiteY47" fmla="*/ 468 h 4007282"/>
              <a:gd name="connsiteX48" fmla="*/ 1250411 w 2487611"/>
              <a:gd name="connsiteY48" fmla="*/ 0 h 4007282"/>
              <a:gd name="connsiteX49" fmla="*/ 1891856 w 2487611"/>
              <a:gd name="connsiteY49" fmla="*/ 602756 h 4007282"/>
              <a:gd name="connsiteX50" fmla="*/ 2096831 w 2487611"/>
              <a:gd name="connsiteY50" fmla="*/ 1442023 h 4007282"/>
              <a:gd name="connsiteX51" fmla="*/ 2003408 w 2487611"/>
              <a:gd name="connsiteY51" fmla="*/ 1943608 h 4007282"/>
              <a:gd name="connsiteX52" fmla="*/ 2224895 w 2487611"/>
              <a:gd name="connsiteY52" fmla="*/ 2078968 h 4007282"/>
              <a:gd name="connsiteX53" fmla="*/ 2487611 w 2487611"/>
              <a:gd name="connsiteY53" fmla="*/ 2809123 h 4007282"/>
              <a:gd name="connsiteX54" fmla="*/ 1777602 w 2487611"/>
              <a:gd name="connsiteY54" fmla="*/ 2545137 h 4007282"/>
              <a:gd name="connsiteX55" fmla="*/ 1697050 w 2487611"/>
              <a:gd name="connsiteY55" fmla="*/ 2693117 h 4007282"/>
              <a:gd name="connsiteX56" fmla="*/ 789847 w 2487611"/>
              <a:gd name="connsiteY56" fmla="*/ 2693117 h 4007282"/>
              <a:gd name="connsiteX57" fmla="*/ 709405 w 2487611"/>
              <a:gd name="connsiteY57" fmla="*/ 2545362 h 4007282"/>
              <a:gd name="connsiteX58" fmla="*/ 0 w 2487611"/>
              <a:gd name="connsiteY58" fmla="*/ 2809123 h 4007282"/>
              <a:gd name="connsiteX59" fmla="*/ 262716 w 2487611"/>
              <a:gd name="connsiteY59" fmla="*/ 2078968 h 4007282"/>
              <a:gd name="connsiteX60" fmla="*/ 483603 w 2487611"/>
              <a:gd name="connsiteY60" fmla="*/ 1943974 h 4007282"/>
              <a:gd name="connsiteX61" fmla="*/ 390066 w 2487611"/>
              <a:gd name="connsiteY61" fmla="*/ 1442023 h 4007282"/>
              <a:gd name="connsiteX62" fmla="*/ 595041 w 2487611"/>
              <a:gd name="connsiteY62" fmla="*/ 602756 h 4007282"/>
              <a:gd name="connsiteX63" fmla="*/ 1236486 w 2487611"/>
              <a:gd name="connsiteY63" fmla="*/ 0 h 4007282"/>
              <a:gd name="connsiteX0" fmla="*/ 1355591 w 2487611"/>
              <a:gd name="connsiteY0" fmla="*/ 3081285 h 4007282"/>
              <a:gd name="connsiteX1" fmla="*/ 1668701 w 2487611"/>
              <a:gd name="connsiteY1" fmla="*/ 3381869 h 4007282"/>
              <a:gd name="connsiteX2" fmla="*/ 1698103 w 2487611"/>
              <a:gd name="connsiteY2" fmla="*/ 3725512 h 4007282"/>
              <a:gd name="connsiteX3" fmla="*/ 1503571 w 2487611"/>
              <a:gd name="connsiteY3" fmla="*/ 3508020 h 4007282"/>
              <a:gd name="connsiteX4" fmla="*/ 1461585 w 2487611"/>
              <a:gd name="connsiteY4" fmla="*/ 3721761 h 4007282"/>
              <a:gd name="connsiteX5" fmla="*/ 1244671 w 2487611"/>
              <a:gd name="connsiteY5" fmla="*/ 4007282 h 4007282"/>
              <a:gd name="connsiteX6" fmla="*/ 1079392 w 2487611"/>
              <a:gd name="connsiteY6" fmla="*/ 3701523 h 4007282"/>
              <a:gd name="connsiteX7" fmla="*/ 987763 w 2487611"/>
              <a:gd name="connsiteY7" fmla="*/ 3569325 h 4007282"/>
              <a:gd name="connsiteX8" fmla="*/ 854400 w 2487611"/>
              <a:gd name="connsiteY8" fmla="*/ 3636047 h 4007282"/>
              <a:gd name="connsiteX9" fmla="*/ 869102 w 2487611"/>
              <a:gd name="connsiteY9" fmla="*/ 3312632 h 4007282"/>
              <a:gd name="connsiteX10" fmla="*/ 1052587 w 2487611"/>
              <a:gd name="connsiteY10" fmla="*/ 3115087 h 4007282"/>
              <a:gd name="connsiteX11" fmla="*/ 1019981 w 2487611"/>
              <a:gd name="connsiteY11" fmla="*/ 3159110 h 4007282"/>
              <a:gd name="connsiteX12" fmla="*/ 1012121 w 2487611"/>
              <a:gd name="connsiteY12" fmla="*/ 3332027 h 4007282"/>
              <a:gd name="connsiteX13" fmla="*/ 1083424 w 2487611"/>
              <a:gd name="connsiteY13" fmla="*/ 3296354 h 4007282"/>
              <a:gd name="connsiteX14" fmla="*/ 1132416 w 2487611"/>
              <a:gd name="connsiteY14" fmla="*/ 3367034 h 4007282"/>
              <a:gd name="connsiteX15" fmla="*/ 1220783 w 2487611"/>
              <a:gd name="connsiteY15" fmla="*/ 3530511 h 4007282"/>
              <a:gd name="connsiteX16" fmla="*/ 1336759 w 2487611"/>
              <a:gd name="connsiteY16" fmla="*/ 3377854 h 4007282"/>
              <a:gd name="connsiteX17" fmla="*/ 1359207 w 2487611"/>
              <a:gd name="connsiteY17" fmla="*/ 3263575 h 4007282"/>
              <a:gd name="connsiteX18" fmla="*/ 1463216 w 2487611"/>
              <a:gd name="connsiteY18" fmla="*/ 3379859 h 4007282"/>
              <a:gd name="connsiteX19" fmla="*/ 1447496 w 2487611"/>
              <a:gd name="connsiteY19" fmla="*/ 3196127 h 4007282"/>
              <a:gd name="connsiteX20" fmla="*/ 1355591 w 2487611"/>
              <a:gd name="connsiteY20" fmla="*/ 3081285 h 4007282"/>
              <a:gd name="connsiteX21" fmla="*/ 803026 w 2487611"/>
              <a:gd name="connsiteY21" fmla="*/ 2773720 h 4007282"/>
              <a:gd name="connsiteX22" fmla="*/ 1689473 w 2487611"/>
              <a:gd name="connsiteY22" fmla="*/ 2773720 h 4007282"/>
              <a:gd name="connsiteX23" fmla="*/ 1482985 w 2487611"/>
              <a:gd name="connsiteY23" fmla="*/ 3053768 h 4007282"/>
              <a:gd name="connsiteX24" fmla="*/ 1009514 w 2487611"/>
              <a:gd name="connsiteY24" fmla="*/ 3053768 h 4007282"/>
              <a:gd name="connsiteX25" fmla="*/ 803026 w 2487611"/>
              <a:gd name="connsiteY25" fmla="*/ 2773720 h 4007282"/>
              <a:gd name="connsiteX26" fmla="*/ 1246249 w 2487611"/>
              <a:gd name="connsiteY26" fmla="*/ 1473655 h 4007282"/>
              <a:gd name="connsiteX27" fmla="*/ 1346518 w 2487611"/>
              <a:gd name="connsiteY27" fmla="*/ 1573924 h 4007282"/>
              <a:gd name="connsiteX28" fmla="*/ 1246249 w 2487611"/>
              <a:gd name="connsiteY28" fmla="*/ 1674193 h 4007282"/>
              <a:gd name="connsiteX29" fmla="*/ 1145980 w 2487611"/>
              <a:gd name="connsiteY29" fmla="*/ 1573924 h 4007282"/>
              <a:gd name="connsiteX30" fmla="*/ 1246249 w 2487611"/>
              <a:gd name="connsiteY30" fmla="*/ 1473655 h 4007282"/>
              <a:gd name="connsiteX31" fmla="*/ 1246249 w 2487611"/>
              <a:gd name="connsiteY31" fmla="*/ 1404149 h 4007282"/>
              <a:gd name="connsiteX32" fmla="*/ 1076474 w 2487611"/>
              <a:gd name="connsiteY32" fmla="*/ 1573924 h 4007282"/>
              <a:gd name="connsiteX33" fmla="*/ 1246249 w 2487611"/>
              <a:gd name="connsiteY33" fmla="*/ 1743699 h 4007282"/>
              <a:gd name="connsiteX34" fmla="*/ 1416024 w 2487611"/>
              <a:gd name="connsiteY34" fmla="*/ 1573924 h 4007282"/>
              <a:gd name="connsiteX35" fmla="*/ 1246249 w 2487611"/>
              <a:gd name="connsiteY35" fmla="*/ 1404149 h 4007282"/>
              <a:gd name="connsiteX36" fmla="*/ 1246249 w 2487611"/>
              <a:gd name="connsiteY36" fmla="*/ 650779 h 4007282"/>
              <a:gd name="connsiteX37" fmla="*/ 1446787 w 2487611"/>
              <a:gd name="connsiteY37" fmla="*/ 851317 h 4007282"/>
              <a:gd name="connsiteX38" fmla="*/ 1246249 w 2487611"/>
              <a:gd name="connsiteY38" fmla="*/ 1051855 h 4007282"/>
              <a:gd name="connsiteX39" fmla="*/ 1045711 w 2487611"/>
              <a:gd name="connsiteY39" fmla="*/ 851317 h 4007282"/>
              <a:gd name="connsiteX40" fmla="*/ 1246249 w 2487611"/>
              <a:gd name="connsiteY40" fmla="*/ 650779 h 4007282"/>
              <a:gd name="connsiteX41" fmla="*/ 1246249 w 2487611"/>
              <a:gd name="connsiteY41" fmla="*/ 511767 h 4007282"/>
              <a:gd name="connsiteX42" fmla="*/ 906699 w 2487611"/>
              <a:gd name="connsiteY42" fmla="*/ 851317 h 4007282"/>
              <a:gd name="connsiteX43" fmla="*/ 1246249 w 2487611"/>
              <a:gd name="connsiteY43" fmla="*/ 1190867 h 4007282"/>
              <a:gd name="connsiteX44" fmla="*/ 1585799 w 2487611"/>
              <a:gd name="connsiteY44" fmla="*/ 851317 h 4007282"/>
              <a:gd name="connsiteX45" fmla="*/ 1246249 w 2487611"/>
              <a:gd name="connsiteY45" fmla="*/ 511767 h 4007282"/>
              <a:gd name="connsiteX46" fmla="*/ 1236486 w 2487611"/>
              <a:gd name="connsiteY46" fmla="*/ 0 h 4007282"/>
              <a:gd name="connsiteX47" fmla="*/ 1243449 w 2487611"/>
              <a:gd name="connsiteY47" fmla="*/ 468 h 4007282"/>
              <a:gd name="connsiteX48" fmla="*/ 1250411 w 2487611"/>
              <a:gd name="connsiteY48" fmla="*/ 0 h 4007282"/>
              <a:gd name="connsiteX49" fmla="*/ 1891856 w 2487611"/>
              <a:gd name="connsiteY49" fmla="*/ 602756 h 4007282"/>
              <a:gd name="connsiteX50" fmla="*/ 2096831 w 2487611"/>
              <a:gd name="connsiteY50" fmla="*/ 1442023 h 4007282"/>
              <a:gd name="connsiteX51" fmla="*/ 2003408 w 2487611"/>
              <a:gd name="connsiteY51" fmla="*/ 1943608 h 4007282"/>
              <a:gd name="connsiteX52" fmla="*/ 2224895 w 2487611"/>
              <a:gd name="connsiteY52" fmla="*/ 2078968 h 4007282"/>
              <a:gd name="connsiteX53" fmla="*/ 2487611 w 2487611"/>
              <a:gd name="connsiteY53" fmla="*/ 2809123 h 4007282"/>
              <a:gd name="connsiteX54" fmla="*/ 1777602 w 2487611"/>
              <a:gd name="connsiteY54" fmla="*/ 2545137 h 4007282"/>
              <a:gd name="connsiteX55" fmla="*/ 1697050 w 2487611"/>
              <a:gd name="connsiteY55" fmla="*/ 2693117 h 4007282"/>
              <a:gd name="connsiteX56" fmla="*/ 789847 w 2487611"/>
              <a:gd name="connsiteY56" fmla="*/ 2693117 h 4007282"/>
              <a:gd name="connsiteX57" fmla="*/ 709405 w 2487611"/>
              <a:gd name="connsiteY57" fmla="*/ 2545362 h 4007282"/>
              <a:gd name="connsiteX58" fmla="*/ 0 w 2487611"/>
              <a:gd name="connsiteY58" fmla="*/ 2809123 h 4007282"/>
              <a:gd name="connsiteX59" fmla="*/ 262716 w 2487611"/>
              <a:gd name="connsiteY59" fmla="*/ 2078968 h 4007282"/>
              <a:gd name="connsiteX60" fmla="*/ 483603 w 2487611"/>
              <a:gd name="connsiteY60" fmla="*/ 1943974 h 4007282"/>
              <a:gd name="connsiteX61" fmla="*/ 390066 w 2487611"/>
              <a:gd name="connsiteY61" fmla="*/ 1442023 h 4007282"/>
              <a:gd name="connsiteX62" fmla="*/ 595041 w 2487611"/>
              <a:gd name="connsiteY62" fmla="*/ 602756 h 4007282"/>
              <a:gd name="connsiteX63" fmla="*/ 1236486 w 2487611"/>
              <a:gd name="connsiteY63" fmla="*/ 0 h 4007282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0411 w 2487611"/>
              <a:gd name="connsiteY48" fmla="*/ 101253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91732 h 4117729"/>
              <a:gd name="connsiteX1" fmla="*/ 1668701 w 2487611"/>
              <a:gd name="connsiteY1" fmla="*/ 3492316 h 4117729"/>
              <a:gd name="connsiteX2" fmla="*/ 1698103 w 2487611"/>
              <a:gd name="connsiteY2" fmla="*/ 3835959 h 4117729"/>
              <a:gd name="connsiteX3" fmla="*/ 1503571 w 2487611"/>
              <a:gd name="connsiteY3" fmla="*/ 3618467 h 4117729"/>
              <a:gd name="connsiteX4" fmla="*/ 1461585 w 2487611"/>
              <a:gd name="connsiteY4" fmla="*/ 3832208 h 4117729"/>
              <a:gd name="connsiteX5" fmla="*/ 1244671 w 2487611"/>
              <a:gd name="connsiteY5" fmla="*/ 4117729 h 4117729"/>
              <a:gd name="connsiteX6" fmla="*/ 1079392 w 2487611"/>
              <a:gd name="connsiteY6" fmla="*/ 3811970 h 4117729"/>
              <a:gd name="connsiteX7" fmla="*/ 987763 w 2487611"/>
              <a:gd name="connsiteY7" fmla="*/ 3679772 h 4117729"/>
              <a:gd name="connsiteX8" fmla="*/ 854400 w 2487611"/>
              <a:gd name="connsiteY8" fmla="*/ 3746494 h 4117729"/>
              <a:gd name="connsiteX9" fmla="*/ 869102 w 2487611"/>
              <a:gd name="connsiteY9" fmla="*/ 3423079 h 4117729"/>
              <a:gd name="connsiteX10" fmla="*/ 1052587 w 2487611"/>
              <a:gd name="connsiteY10" fmla="*/ 3225534 h 4117729"/>
              <a:gd name="connsiteX11" fmla="*/ 1019981 w 2487611"/>
              <a:gd name="connsiteY11" fmla="*/ 3269557 h 4117729"/>
              <a:gd name="connsiteX12" fmla="*/ 1012121 w 2487611"/>
              <a:gd name="connsiteY12" fmla="*/ 3442474 h 4117729"/>
              <a:gd name="connsiteX13" fmla="*/ 1083424 w 2487611"/>
              <a:gd name="connsiteY13" fmla="*/ 3406801 h 4117729"/>
              <a:gd name="connsiteX14" fmla="*/ 1132416 w 2487611"/>
              <a:gd name="connsiteY14" fmla="*/ 3477481 h 4117729"/>
              <a:gd name="connsiteX15" fmla="*/ 1220783 w 2487611"/>
              <a:gd name="connsiteY15" fmla="*/ 3640958 h 4117729"/>
              <a:gd name="connsiteX16" fmla="*/ 1336759 w 2487611"/>
              <a:gd name="connsiteY16" fmla="*/ 3488301 h 4117729"/>
              <a:gd name="connsiteX17" fmla="*/ 1359207 w 2487611"/>
              <a:gd name="connsiteY17" fmla="*/ 3374022 h 4117729"/>
              <a:gd name="connsiteX18" fmla="*/ 1463216 w 2487611"/>
              <a:gd name="connsiteY18" fmla="*/ 3490306 h 4117729"/>
              <a:gd name="connsiteX19" fmla="*/ 1447496 w 2487611"/>
              <a:gd name="connsiteY19" fmla="*/ 3306574 h 4117729"/>
              <a:gd name="connsiteX20" fmla="*/ 1355591 w 2487611"/>
              <a:gd name="connsiteY20" fmla="*/ 3191732 h 4117729"/>
              <a:gd name="connsiteX21" fmla="*/ 803026 w 2487611"/>
              <a:gd name="connsiteY21" fmla="*/ 2884167 h 4117729"/>
              <a:gd name="connsiteX22" fmla="*/ 1689473 w 2487611"/>
              <a:gd name="connsiteY22" fmla="*/ 2884167 h 4117729"/>
              <a:gd name="connsiteX23" fmla="*/ 1482985 w 2487611"/>
              <a:gd name="connsiteY23" fmla="*/ 3164215 h 4117729"/>
              <a:gd name="connsiteX24" fmla="*/ 1009514 w 2487611"/>
              <a:gd name="connsiteY24" fmla="*/ 3164215 h 4117729"/>
              <a:gd name="connsiteX25" fmla="*/ 803026 w 2487611"/>
              <a:gd name="connsiteY25" fmla="*/ 2884167 h 4117729"/>
              <a:gd name="connsiteX26" fmla="*/ 1246249 w 2487611"/>
              <a:gd name="connsiteY26" fmla="*/ 1584102 h 4117729"/>
              <a:gd name="connsiteX27" fmla="*/ 1346518 w 2487611"/>
              <a:gd name="connsiteY27" fmla="*/ 1684371 h 4117729"/>
              <a:gd name="connsiteX28" fmla="*/ 1246249 w 2487611"/>
              <a:gd name="connsiteY28" fmla="*/ 1784640 h 4117729"/>
              <a:gd name="connsiteX29" fmla="*/ 1145980 w 2487611"/>
              <a:gd name="connsiteY29" fmla="*/ 1684371 h 4117729"/>
              <a:gd name="connsiteX30" fmla="*/ 1246249 w 2487611"/>
              <a:gd name="connsiteY30" fmla="*/ 1584102 h 4117729"/>
              <a:gd name="connsiteX31" fmla="*/ 1246249 w 2487611"/>
              <a:gd name="connsiteY31" fmla="*/ 1514596 h 4117729"/>
              <a:gd name="connsiteX32" fmla="*/ 1076474 w 2487611"/>
              <a:gd name="connsiteY32" fmla="*/ 1684371 h 4117729"/>
              <a:gd name="connsiteX33" fmla="*/ 1246249 w 2487611"/>
              <a:gd name="connsiteY33" fmla="*/ 1854146 h 4117729"/>
              <a:gd name="connsiteX34" fmla="*/ 1416024 w 2487611"/>
              <a:gd name="connsiteY34" fmla="*/ 1684371 h 4117729"/>
              <a:gd name="connsiteX35" fmla="*/ 1246249 w 2487611"/>
              <a:gd name="connsiteY35" fmla="*/ 1514596 h 4117729"/>
              <a:gd name="connsiteX36" fmla="*/ 1246249 w 2487611"/>
              <a:gd name="connsiteY36" fmla="*/ 761226 h 4117729"/>
              <a:gd name="connsiteX37" fmla="*/ 1446787 w 2487611"/>
              <a:gd name="connsiteY37" fmla="*/ 961764 h 4117729"/>
              <a:gd name="connsiteX38" fmla="*/ 1246249 w 2487611"/>
              <a:gd name="connsiteY38" fmla="*/ 1162302 h 4117729"/>
              <a:gd name="connsiteX39" fmla="*/ 1045711 w 2487611"/>
              <a:gd name="connsiteY39" fmla="*/ 961764 h 4117729"/>
              <a:gd name="connsiteX40" fmla="*/ 1246249 w 2487611"/>
              <a:gd name="connsiteY40" fmla="*/ 761226 h 4117729"/>
              <a:gd name="connsiteX41" fmla="*/ 1246249 w 2487611"/>
              <a:gd name="connsiteY41" fmla="*/ 622214 h 4117729"/>
              <a:gd name="connsiteX42" fmla="*/ 906699 w 2487611"/>
              <a:gd name="connsiteY42" fmla="*/ 961764 h 4117729"/>
              <a:gd name="connsiteX43" fmla="*/ 1246249 w 2487611"/>
              <a:gd name="connsiteY43" fmla="*/ 1301314 h 4117729"/>
              <a:gd name="connsiteX44" fmla="*/ 1585799 w 2487611"/>
              <a:gd name="connsiteY44" fmla="*/ 961764 h 4117729"/>
              <a:gd name="connsiteX45" fmla="*/ 1246249 w 2487611"/>
              <a:gd name="connsiteY45" fmla="*/ 622214 h 4117729"/>
              <a:gd name="connsiteX46" fmla="*/ 1237076 w 2487611"/>
              <a:gd name="connsiteY46" fmla="*/ 0 h 4117729"/>
              <a:gd name="connsiteX47" fmla="*/ 1243449 w 2487611"/>
              <a:gd name="connsiteY47" fmla="*/ 110915 h 4117729"/>
              <a:gd name="connsiteX48" fmla="*/ 1258169 w 2487611"/>
              <a:gd name="connsiteY48" fmla="*/ 12605 h 4117729"/>
              <a:gd name="connsiteX49" fmla="*/ 1891856 w 2487611"/>
              <a:gd name="connsiteY49" fmla="*/ 713203 h 4117729"/>
              <a:gd name="connsiteX50" fmla="*/ 2096831 w 2487611"/>
              <a:gd name="connsiteY50" fmla="*/ 1552470 h 4117729"/>
              <a:gd name="connsiteX51" fmla="*/ 2003408 w 2487611"/>
              <a:gd name="connsiteY51" fmla="*/ 2054055 h 4117729"/>
              <a:gd name="connsiteX52" fmla="*/ 2224895 w 2487611"/>
              <a:gd name="connsiteY52" fmla="*/ 2189415 h 4117729"/>
              <a:gd name="connsiteX53" fmla="*/ 2487611 w 2487611"/>
              <a:gd name="connsiteY53" fmla="*/ 2919570 h 4117729"/>
              <a:gd name="connsiteX54" fmla="*/ 1777602 w 2487611"/>
              <a:gd name="connsiteY54" fmla="*/ 2655584 h 4117729"/>
              <a:gd name="connsiteX55" fmla="*/ 1697050 w 2487611"/>
              <a:gd name="connsiteY55" fmla="*/ 2803564 h 4117729"/>
              <a:gd name="connsiteX56" fmla="*/ 789847 w 2487611"/>
              <a:gd name="connsiteY56" fmla="*/ 2803564 h 4117729"/>
              <a:gd name="connsiteX57" fmla="*/ 709405 w 2487611"/>
              <a:gd name="connsiteY57" fmla="*/ 2655809 h 4117729"/>
              <a:gd name="connsiteX58" fmla="*/ 0 w 2487611"/>
              <a:gd name="connsiteY58" fmla="*/ 2919570 h 4117729"/>
              <a:gd name="connsiteX59" fmla="*/ 262716 w 2487611"/>
              <a:gd name="connsiteY59" fmla="*/ 2189415 h 4117729"/>
              <a:gd name="connsiteX60" fmla="*/ 483603 w 2487611"/>
              <a:gd name="connsiteY60" fmla="*/ 2054421 h 4117729"/>
              <a:gd name="connsiteX61" fmla="*/ 390066 w 2487611"/>
              <a:gd name="connsiteY61" fmla="*/ 1552470 h 4117729"/>
              <a:gd name="connsiteX62" fmla="*/ 595041 w 2487611"/>
              <a:gd name="connsiteY62" fmla="*/ 713203 h 4117729"/>
              <a:gd name="connsiteX63" fmla="*/ 1237076 w 2487611"/>
              <a:gd name="connsiteY63" fmla="*/ 0 h 4117729"/>
              <a:gd name="connsiteX0" fmla="*/ 1355591 w 2487611"/>
              <a:gd name="connsiteY0" fmla="*/ 3197172 h 4123169"/>
              <a:gd name="connsiteX1" fmla="*/ 1668701 w 2487611"/>
              <a:gd name="connsiteY1" fmla="*/ 3497756 h 4123169"/>
              <a:gd name="connsiteX2" fmla="*/ 1698103 w 2487611"/>
              <a:gd name="connsiteY2" fmla="*/ 3841399 h 4123169"/>
              <a:gd name="connsiteX3" fmla="*/ 1503571 w 2487611"/>
              <a:gd name="connsiteY3" fmla="*/ 3623907 h 4123169"/>
              <a:gd name="connsiteX4" fmla="*/ 1461585 w 2487611"/>
              <a:gd name="connsiteY4" fmla="*/ 3837648 h 4123169"/>
              <a:gd name="connsiteX5" fmla="*/ 1244671 w 2487611"/>
              <a:gd name="connsiteY5" fmla="*/ 4123169 h 4123169"/>
              <a:gd name="connsiteX6" fmla="*/ 1079392 w 2487611"/>
              <a:gd name="connsiteY6" fmla="*/ 3817410 h 4123169"/>
              <a:gd name="connsiteX7" fmla="*/ 987763 w 2487611"/>
              <a:gd name="connsiteY7" fmla="*/ 3685212 h 4123169"/>
              <a:gd name="connsiteX8" fmla="*/ 854400 w 2487611"/>
              <a:gd name="connsiteY8" fmla="*/ 3751934 h 4123169"/>
              <a:gd name="connsiteX9" fmla="*/ 869102 w 2487611"/>
              <a:gd name="connsiteY9" fmla="*/ 3428519 h 4123169"/>
              <a:gd name="connsiteX10" fmla="*/ 1052587 w 2487611"/>
              <a:gd name="connsiteY10" fmla="*/ 3230974 h 4123169"/>
              <a:gd name="connsiteX11" fmla="*/ 1019981 w 2487611"/>
              <a:gd name="connsiteY11" fmla="*/ 3274997 h 4123169"/>
              <a:gd name="connsiteX12" fmla="*/ 1012121 w 2487611"/>
              <a:gd name="connsiteY12" fmla="*/ 3447914 h 4123169"/>
              <a:gd name="connsiteX13" fmla="*/ 1083424 w 2487611"/>
              <a:gd name="connsiteY13" fmla="*/ 3412241 h 4123169"/>
              <a:gd name="connsiteX14" fmla="*/ 1132416 w 2487611"/>
              <a:gd name="connsiteY14" fmla="*/ 3482921 h 4123169"/>
              <a:gd name="connsiteX15" fmla="*/ 1220783 w 2487611"/>
              <a:gd name="connsiteY15" fmla="*/ 3646398 h 4123169"/>
              <a:gd name="connsiteX16" fmla="*/ 1336759 w 2487611"/>
              <a:gd name="connsiteY16" fmla="*/ 3493741 h 4123169"/>
              <a:gd name="connsiteX17" fmla="*/ 1359207 w 2487611"/>
              <a:gd name="connsiteY17" fmla="*/ 3379462 h 4123169"/>
              <a:gd name="connsiteX18" fmla="*/ 1463216 w 2487611"/>
              <a:gd name="connsiteY18" fmla="*/ 3495746 h 4123169"/>
              <a:gd name="connsiteX19" fmla="*/ 1447496 w 2487611"/>
              <a:gd name="connsiteY19" fmla="*/ 3312014 h 4123169"/>
              <a:gd name="connsiteX20" fmla="*/ 1355591 w 2487611"/>
              <a:gd name="connsiteY20" fmla="*/ 3197172 h 4123169"/>
              <a:gd name="connsiteX21" fmla="*/ 803026 w 2487611"/>
              <a:gd name="connsiteY21" fmla="*/ 2889607 h 4123169"/>
              <a:gd name="connsiteX22" fmla="*/ 1689473 w 2487611"/>
              <a:gd name="connsiteY22" fmla="*/ 2889607 h 4123169"/>
              <a:gd name="connsiteX23" fmla="*/ 1482985 w 2487611"/>
              <a:gd name="connsiteY23" fmla="*/ 3169655 h 4123169"/>
              <a:gd name="connsiteX24" fmla="*/ 1009514 w 2487611"/>
              <a:gd name="connsiteY24" fmla="*/ 3169655 h 4123169"/>
              <a:gd name="connsiteX25" fmla="*/ 803026 w 2487611"/>
              <a:gd name="connsiteY25" fmla="*/ 2889607 h 4123169"/>
              <a:gd name="connsiteX26" fmla="*/ 1246249 w 2487611"/>
              <a:gd name="connsiteY26" fmla="*/ 1589542 h 4123169"/>
              <a:gd name="connsiteX27" fmla="*/ 1346518 w 2487611"/>
              <a:gd name="connsiteY27" fmla="*/ 1689811 h 4123169"/>
              <a:gd name="connsiteX28" fmla="*/ 1246249 w 2487611"/>
              <a:gd name="connsiteY28" fmla="*/ 1790080 h 4123169"/>
              <a:gd name="connsiteX29" fmla="*/ 1145980 w 2487611"/>
              <a:gd name="connsiteY29" fmla="*/ 1689811 h 4123169"/>
              <a:gd name="connsiteX30" fmla="*/ 1246249 w 2487611"/>
              <a:gd name="connsiteY30" fmla="*/ 1589542 h 4123169"/>
              <a:gd name="connsiteX31" fmla="*/ 1246249 w 2487611"/>
              <a:gd name="connsiteY31" fmla="*/ 1520036 h 4123169"/>
              <a:gd name="connsiteX32" fmla="*/ 1076474 w 2487611"/>
              <a:gd name="connsiteY32" fmla="*/ 1689811 h 4123169"/>
              <a:gd name="connsiteX33" fmla="*/ 1246249 w 2487611"/>
              <a:gd name="connsiteY33" fmla="*/ 1859586 h 4123169"/>
              <a:gd name="connsiteX34" fmla="*/ 1416024 w 2487611"/>
              <a:gd name="connsiteY34" fmla="*/ 1689811 h 4123169"/>
              <a:gd name="connsiteX35" fmla="*/ 1246249 w 2487611"/>
              <a:gd name="connsiteY35" fmla="*/ 1520036 h 4123169"/>
              <a:gd name="connsiteX36" fmla="*/ 1246249 w 2487611"/>
              <a:gd name="connsiteY36" fmla="*/ 766666 h 4123169"/>
              <a:gd name="connsiteX37" fmla="*/ 1446787 w 2487611"/>
              <a:gd name="connsiteY37" fmla="*/ 967204 h 4123169"/>
              <a:gd name="connsiteX38" fmla="*/ 1246249 w 2487611"/>
              <a:gd name="connsiteY38" fmla="*/ 1167742 h 4123169"/>
              <a:gd name="connsiteX39" fmla="*/ 1045711 w 2487611"/>
              <a:gd name="connsiteY39" fmla="*/ 967204 h 4123169"/>
              <a:gd name="connsiteX40" fmla="*/ 1246249 w 2487611"/>
              <a:gd name="connsiteY40" fmla="*/ 766666 h 4123169"/>
              <a:gd name="connsiteX41" fmla="*/ 1246249 w 2487611"/>
              <a:gd name="connsiteY41" fmla="*/ 627654 h 4123169"/>
              <a:gd name="connsiteX42" fmla="*/ 906699 w 2487611"/>
              <a:gd name="connsiteY42" fmla="*/ 967204 h 4123169"/>
              <a:gd name="connsiteX43" fmla="*/ 1246249 w 2487611"/>
              <a:gd name="connsiteY43" fmla="*/ 1306754 h 4123169"/>
              <a:gd name="connsiteX44" fmla="*/ 1585799 w 2487611"/>
              <a:gd name="connsiteY44" fmla="*/ 967204 h 4123169"/>
              <a:gd name="connsiteX45" fmla="*/ 1246249 w 2487611"/>
              <a:gd name="connsiteY45" fmla="*/ 627654 h 4123169"/>
              <a:gd name="connsiteX46" fmla="*/ 1237076 w 2487611"/>
              <a:gd name="connsiteY46" fmla="*/ 5440 h 4123169"/>
              <a:gd name="connsiteX47" fmla="*/ 1243449 w 2487611"/>
              <a:gd name="connsiteY47" fmla="*/ 116355 h 4123169"/>
              <a:gd name="connsiteX48" fmla="*/ 1231224 w 2487611"/>
              <a:gd name="connsiteY48" fmla="*/ 0 h 4123169"/>
              <a:gd name="connsiteX49" fmla="*/ 1891856 w 2487611"/>
              <a:gd name="connsiteY49" fmla="*/ 718643 h 4123169"/>
              <a:gd name="connsiteX50" fmla="*/ 2096831 w 2487611"/>
              <a:gd name="connsiteY50" fmla="*/ 1557910 h 4123169"/>
              <a:gd name="connsiteX51" fmla="*/ 2003408 w 2487611"/>
              <a:gd name="connsiteY51" fmla="*/ 2059495 h 4123169"/>
              <a:gd name="connsiteX52" fmla="*/ 2224895 w 2487611"/>
              <a:gd name="connsiteY52" fmla="*/ 2194855 h 4123169"/>
              <a:gd name="connsiteX53" fmla="*/ 2487611 w 2487611"/>
              <a:gd name="connsiteY53" fmla="*/ 2925010 h 4123169"/>
              <a:gd name="connsiteX54" fmla="*/ 1777602 w 2487611"/>
              <a:gd name="connsiteY54" fmla="*/ 2661024 h 4123169"/>
              <a:gd name="connsiteX55" fmla="*/ 1697050 w 2487611"/>
              <a:gd name="connsiteY55" fmla="*/ 2809004 h 4123169"/>
              <a:gd name="connsiteX56" fmla="*/ 789847 w 2487611"/>
              <a:gd name="connsiteY56" fmla="*/ 2809004 h 4123169"/>
              <a:gd name="connsiteX57" fmla="*/ 709405 w 2487611"/>
              <a:gd name="connsiteY57" fmla="*/ 2661249 h 4123169"/>
              <a:gd name="connsiteX58" fmla="*/ 0 w 2487611"/>
              <a:gd name="connsiteY58" fmla="*/ 2925010 h 4123169"/>
              <a:gd name="connsiteX59" fmla="*/ 262716 w 2487611"/>
              <a:gd name="connsiteY59" fmla="*/ 2194855 h 4123169"/>
              <a:gd name="connsiteX60" fmla="*/ 483603 w 2487611"/>
              <a:gd name="connsiteY60" fmla="*/ 2059861 h 4123169"/>
              <a:gd name="connsiteX61" fmla="*/ 390066 w 2487611"/>
              <a:gd name="connsiteY61" fmla="*/ 1557910 h 4123169"/>
              <a:gd name="connsiteX62" fmla="*/ 595041 w 2487611"/>
              <a:gd name="connsiteY62" fmla="*/ 718643 h 4123169"/>
              <a:gd name="connsiteX63" fmla="*/ 1237076 w 2487611"/>
              <a:gd name="connsiteY63" fmla="*/ 5440 h 4123169"/>
              <a:gd name="connsiteX0" fmla="*/ 1355591 w 2487611"/>
              <a:gd name="connsiteY0" fmla="*/ 3197172 h 4123169"/>
              <a:gd name="connsiteX1" fmla="*/ 1668701 w 2487611"/>
              <a:gd name="connsiteY1" fmla="*/ 3497756 h 4123169"/>
              <a:gd name="connsiteX2" fmla="*/ 1698103 w 2487611"/>
              <a:gd name="connsiteY2" fmla="*/ 3841399 h 4123169"/>
              <a:gd name="connsiteX3" fmla="*/ 1503571 w 2487611"/>
              <a:gd name="connsiteY3" fmla="*/ 3623907 h 4123169"/>
              <a:gd name="connsiteX4" fmla="*/ 1461585 w 2487611"/>
              <a:gd name="connsiteY4" fmla="*/ 3837648 h 4123169"/>
              <a:gd name="connsiteX5" fmla="*/ 1244671 w 2487611"/>
              <a:gd name="connsiteY5" fmla="*/ 4123169 h 4123169"/>
              <a:gd name="connsiteX6" fmla="*/ 1079392 w 2487611"/>
              <a:gd name="connsiteY6" fmla="*/ 3817410 h 4123169"/>
              <a:gd name="connsiteX7" fmla="*/ 987763 w 2487611"/>
              <a:gd name="connsiteY7" fmla="*/ 3685212 h 4123169"/>
              <a:gd name="connsiteX8" fmla="*/ 854400 w 2487611"/>
              <a:gd name="connsiteY8" fmla="*/ 3751934 h 4123169"/>
              <a:gd name="connsiteX9" fmla="*/ 869102 w 2487611"/>
              <a:gd name="connsiteY9" fmla="*/ 3428519 h 4123169"/>
              <a:gd name="connsiteX10" fmla="*/ 1052587 w 2487611"/>
              <a:gd name="connsiteY10" fmla="*/ 3230974 h 4123169"/>
              <a:gd name="connsiteX11" fmla="*/ 1019981 w 2487611"/>
              <a:gd name="connsiteY11" fmla="*/ 3274997 h 4123169"/>
              <a:gd name="connsiteX12" fmla="*/ 1012121 w 2487611"/>
              <a:gd name="connsiteY12" fmla="*/ 3447914 h 4123169"/>
              <a:gd name="connsiteX13" fmla="*/ 1083424 w 2487611"/>
              <a:gd name="connsiteY13" fmla="*/ 3412241 h 4123169"/>
              <a:gd name="connsiteX14" fmla="*/ 1132416 w 2487611"/>
              <a:gd name="connsiteY14" fmla="*/ 3482921 h 4123169"/>
              <a:gd name="connsiteX15" fmla="*/ 1220783 w 2487611"/>
              <a:gd name="connsiteY15" fmla="*/ 3646398 h 4123169"/>
              <a:gd name="connsiteX16" fmla="*/ 1336759 w 2487611"/>
              <a:gd name="connsiteY16" fmla="*/ 3493741 h 4123169"/>
              <a:gd name="connsiteX17" fmla="*/ 1359207 w 2487611"/>
              <a:gd name="connsiteY17" fmla="*/ 3379462 h 4123169"/>
              <a:gd name="connsiteX18" fmla="*/ 1463216 w 2487611"/>
              <a:gd name="connsiteY18" fmla="*/ 3495746 h 4123169"/>
              <a:gd name="connsiteX19" fmla="*/ 1447496 w 2487611"/>
              <a:gd name="connsiteY19" fmla="*/ 3312014 h 4123169"/>
              <a:gd name="connsiteX20" fmla="*/ 1355591 w 2487611"/>
              <a:gd name="connsiteY20" fmla="*/ 3197172 h 4123169"/>
              <a:gd name="connsiteX21" fmla="*/ 803026 w 2487611"/>
              <a:gd name="connsiteY21" fmla="*/ 2889607 h 4123169"/>
              <a:gd name="connsiteX22" fmla="*/ 1689473 w 2487611"/>
              <a:gd name="connsiteY22" fmla="*/ 2889607 h 4123169"/>
              <a:gd name="connsiteX23" fmla="*/ 1482985 w 2487611"/>
              <a:gd name="connsiteY23" fmla="*/ 3169655 h 4123169"/>
              <a:gd name="connsiteX24" fmla="*/ 1009514 w 2487611"/>
              <a:gd name="connsiteY24" fmla="*/ 3169655 h 4123169"/>
              <a:gd name="connsiteX25" fmla="*/ 803026 w 2487611"/>
              <a:gd name="connsiteY25" fmla="*/ 2889607 h 4123169"/>
              <a:gd name="connsiteX26" fmla="*/ 1246249 w 2487611"/>
              <a:gd name="connsiteY26" fmla="*/ 1589542 h 4123169"/>
              <a:gd name="connsiteX27" fmla="*/ 1346518 w 2487611"/>
              <a:gd name="connsiteY27" fmla="*/ 1689811 h 4123169"/>
              <a:gd name="connsiteX28" fmla="*/ 1246249 w 2487611"/>
              <a:gd name="connsiteY28" fmla="*/ 1790080 h 4123169"/>
              <a:gd name="connsiteX29" fmla="*/ 1145980 w 2487611"/>
              <a:gd name="connsiteY29" fmla="*/ 1689811 h 4123169"/>
              <a:gd name="connsiteX30" fmla="*/ 1246249 w 2487611"/>
              <a:gd name="connsiteY30" fmla="*/ 1589542 h 4123169"/>
              <a:gd name="connsiteX31" fmla="*/ 1246249 w 2487611"/>
              <a:gd name="connsiteY31" fmla="*/ 1520036 h 4123169"/>
              <a:gd name="connsiteX32" fmla="*/ 1076474 w 2487611"/>
              <a:gd name="connsiteY32" fmla="*/ 1689811 h 4123169"/>
              <a:gd name="connsiteX33" fmla="*/ 1246249 w 2487611"/>
              <a:gd name="connsiteY33" fmla="*/ 1859586 h 4123169"/>
              <a:gd name="connsiteX34" fmla="*/ 1416024 w 2487611"/>
              <a:gd name="connsiteY34" fmla="*/ 1689811 h 4123169"/>
              <a:gd name="connsiteX35" fmla="*/ 1246249 w 2487611"/>
              <a:gd name="connsiteY35" fmla="*/ 1520036 h 4123169"/>
              <a:gd name="connsiteX36" fmla="*/ 1246249 w 2487611"/>
              <a:gd name="connsiteY36" fmla="*/ 766666 h 4123169"/>
              <a:gd name="connsiteX37" fmla="*/ 1446787 w 2487611"/>
              <a:gd name="connsiteY37" fmla="*/ 967204 h 4123169"/>
              <a:gd name="connsiteX38" fmla="*/ 1246249 w 2487611"/>
              <a:gd name="connsiteY38" fmla="*/ 1167742 h 4123169"/>
              <a:gd name="connsiteX39" fmla="*/ 1045711 w 2487611"/>
              <a:gd name="connsiteY39" fmla="*/ 967204 h 4123169"/>
              <a:gd name="connsiteX40" fmla="*/ 1246249 w 2487611"/>
              <a:gd name="connsiteY40" fmla="*/ 766666 h 4123169"/>
              <a:gd name="connsiteX41" fmla="*/ 1246249 w 2487611"/>
              <a:gd name="connsiteY41" fmla="*/ 627654 h 4123169"/>
              <a:gd name="connsiteX42" fmla="*/ 906699 w 2487611"/>
              <a:gd name="connsiteY42" fmla="*/ 967204 h 4123169"/>
              <a:gd name="connsiteX43" fmla="*/ 1246249 w 2487611"/>
              <a:gd name="connsiteY43" fmla="*/ 1306754 h 4123169"/>
              <a:gd name="connsiteX44" fmla="*/ 1585799 w 2487611"/>
              <a:gd name="connsiteY44" fmla="*/ 967204 h 4123169"/>
              <a:gd name="connsiteX45" fmla="*/ 1246249 w 2487611"/>
              <a:gd name="connsiteY45" fmla="*/ 627654 h 4123169"/>
              <a:gd name="connsiteX46" fmla="*/ 1238115 w 2487611"/>
              <a:gd name="connsiteY46" fmla="*/ 24870 h 4123169"/>
              <a:gd name="connsiteX47" fmla="*/ 1243449 w 2487611"/>
              <a:gd name="connsiteY47" fmla="*/ 116355 h 4123169"/>
              <a:gd name="connsiteX48" fmla="*/ 1231224 w 2487611"/>
              <a:gd name="connsiteY48" fmla="*/ 0 h 4123169"/>
              <a:gd name="connsiteX49" fmla="*/ 1891856 w 2487611"/>
              <a:gd name="connsiteY49" fmla="*/ 718643 h 4123169"/>
              <a:gd name="connsiteX50" fmla="*/ 2096831 w 2487611"/>
              <a:gd name="connsiteY50" fmla="*/ 1557910 h 4123169"/>
              <a:gd name="connsiteX51" fmla="*/ 2003408 w 2487611"/>
              <a:gd name="connsiteY51" fmla="*/ 2059495 h 4123169"/>
              <a:gd name="connsiteX52" fmla="*/ 2224895 w 2487611"/>
              <a:gd name="connsiteY52" fmla="*/ 2194855 h 4123169"/>
              <a:gd name="connsiteX53" fmla="*/ 2487611 w 2487611"/>
              <a:gd name="connsiteY53" fmla="*/ 2925010 h 4123169"/>
              <a:gd name="connsiteX54" fmla="*/ 1777602 w 2487611"/>
              <a:gd name="connsiteY54" fmla="*/ 2661024 h 4123169"/>
              <a:gd name="connsiteX55" fmla="*/ 1697050 w 2487611"/>
              <a:gd name="connsiteY55" fmla="*/ 2809004 h 4123169"/>
              <a:gd name="connsiteX56" fmla="*/ 789847 w 2487611"/>
              <a:gd name="connsiteY56" fmla="*/ 2809004 h 4123169"/>
              <a:gd name="connsiteX57" fmla="*/ 709405 w 2487611"/>
              <a:gd name="connsiteY57" fmla="*/ 2661249 h 4123169"/>
              <a:gd name="connsiteX58" fmla="*/ 0 w 2487611"/>
              <a:gd name="connsiteY58" fmla="*/ 2925010 h 4123169"/>
              <a:gd name="connsiteX59" fmla="*/ 262716 w 2487611"/>
              <a:gd name="connsiteY59" fmla="*/ 2194855 h 4123169"/>
              <a:gd name="connsiteX60" fmla="*/ 483603 w 2487611"/>
              <a:gd name="connsiteY60" fmla="*/ 2059861 h 4123169"/>
              <a:gd name="connsiteX61" fmla="*/ 390066 w 2487611"/>
              <a:gd name="connsiteY61" fmla="*/ 1557910 h 4123169"/>
              <a:gd name="connsiteX62" fmla="*/ 595041 w 2487611"/>
              <a:gd name="connsiteY62" fmla="*/ 718643 h 4123169"/>
              <a:gd name="connsiteX63" fmla="*/ 1238115 w 2487611"/>
              <a:gd name="connsiteY63" fmla="*/ 24870 h 4123169"/>
              <a:gd name="connsiteX0" fmla="*/ 1355591 w 2487611"/>
              <a:gd name="connsiteY0" fmla="*/ 3172302 h 4098299"/>
              <a:gd name="connsiteX1" fmla="*/ 1668701 w 2487611"/>
              <a:gd name="connsiteY1" fmla="*/ 3472886 h 4098299"/>
              <a:gd name="connsiteX2" fmla="*/ 1698103 w 2487611"/>
              <a:gd name="connsiteY2" fmla="*/ 3816529 h 4098299"/>
              <a:gd name="connsiteX3" fmla="*/ 1503571 w 2487611"/>
              <a:gd name="connsiteY3" fmla="*/ 3599037 h 4098299"/>
              <a:gd name="connsiteX4" fmla="*/ 1461585 w 2487611"/>
              <a:gd name="connsiteY4" fmla="*/ 3812778 h 4098299"/>
              <a:gd name="connsiteX5" fmla="*/ 1244671 w 2487611"/>
              <a:gd name="connsiteY5" fmla="*/ 4098299 h 4098299"/>
              <a:gd name="connsiteX6" fmla="*/ 1079392 w 2487611"/>
              <a:gd name="connsiteY6" fmla="*/ 3792540 h 4098299"/>
              <a:gd name="connsiteX7" fmla="*/ 987763 w 2487611"/>
              <a:gd name="connsiteY7" fmla="*/ 3660342 h 4098299"/>
              <a:gd name="connsiteX8" fmla="*/ 854400 w 2487611"/>
              <a:gd name="connsiteY8" fmla="*/ 3727064 h 4098299"/>
              <a:gd name="connsiteX9" fmla="*/ 869102 w 2487611"/>
              <a:gd name="connsiteY9" fmla="*/ 3403649 h 4098299"/>
              <a:gd name="connsiteX10" fmla="*/ 1052587 w 2487611"/>
              <a:gd name="connsiteY10" fmla="*/ 3206104 h 4098299"/>
              <a:gd name="connsiteX11" fmla="*/ 1019981 w 2487611"/>
              <a:gd name="connsiteY11" fmla="*/ 3250127 h 4098299"/>
              <a:gd name="connsiteX12" fmla="*/ 1012121 w 2487611"/>
              <a:gd name="connsiteY12" fmla="*/ 3423044 h 4098299"/>
              <a:gd name="connsiteX13" fmla="*/ 1083424 w 2487611"/>
              <a:gd name="connsiteY13" fmla="*/ 3387371 h 4098299"/>
              <a:gd name="connsiteX14" fmla="*/ 1132416 w 2487611"/>
              <a:gd name="connsiteY14" fmla="*/ 3458051 h 4098299"/>
              <a:gd name="connsiteX15" fmla="*/ 1220783 w 2487611"/>
              <a:gd name="connsiteY15" fmla="*/ 3621528 h 4098299"/>
              <a:gd name="connsiteX16" fmla="*/ 1336759 w 2487611"/>
              <a:gd name="connsiteY16" fmla="*/ 3468871 h 4098299"/>
              <a:gd name="connsiteX17" fmla="*/ 1359207 w 2487611"/>
              <a:gd name="connsiteY17" fmla="*/ 3354592 h 4098299"/>
              <a:gd name="connsiteX18" fmla="*/ 1463216 w 2487611"/>
              <a:gd name="connsiteY18" fmla="*/ 3470876 h 4098299"/>
              <a:gd name="connsiteX19" fmla="*/ 1447496 w 2487611"/>
              <a:gd name="connsiteY19" fmla="*/ 3287144 h 4098299"/>
              <a:gd name="connsiteX20" fmla="*/ 1355591 w 2487611"/>
              <a:gd name="connsiteY20" fmla="*/ 3172302 h 4098299"/>
              <a:gd name="connsiteX21" fmla="*/ 803026 w 2487611"/>
              <a:gd name="connsiteY21" fmla="*/ 2864737 h 4098299"/>
              <a:gd name="connsiteX22" fmla="*/ 1689473 w 2487611"/>
              <a:gd name="connsiteY22" fmla="*/ 2864737 h 4098299"/>
              <a:gd name="connsiteX23" fmla="*/ 1482985 w 2487611"/>
              <a:gd name="connsiteY23" fmla="*/ 3144785 h 4098299"/>
              <a:gd name="connsiteX24" fmla="*/ 1009514 w 2487611"/>
              <a:gd name="connsiteY24" fmla="*/ 3144785 h 4098299"/>
              <a:gd name="connsiteX25" fmla="*/ 803026 w 2487611"/>
              <a:gd name="connsiteY25" fmla="*/ 2864737 h 4098299"/>
              <a:gd name="connsiteX26" fmla="*/ 1246249 w 2487611"/>
              <a:gd name="connsiteY26" fmla="*/ 1564672 h 4098299"/>
              <a:gd name="connsiteX27" fmla="*/ 1346518 w 2487611"/>
              <a:gd name="connsiteY27" fmla="*/ 1664941 h 4098299"/>
              <a:gd name="connsiteX28" fmla="*/ 1246249 w 2487611"/>
              <a:gd name="connsiteY28" fmla="*/ 1765210 h 4098299"/>
              <a:gd name="connsiteX29" fmla="*/ 1145980 w 2487611"/>
              <a:gd name="connsiteY29" fmla="*/ 1664941 h 4098299"/>
              <a:gd name="connsiteX30" fmla="*/ 1246249 w 2487611"/>
              <a:gd name="connsiteY30" fmla="*/ 1564672 h 4098299"/>
              <a:gd name="connsiteX31" fmla="*/ 1246249 w 2487611"/>
              <a:gd name="connsiteY31" fmla="*/ 1495166 h 4098299"/>
              <a:gd name="connsiteX32" fmla="*/ 1076474 w 2487611"/>
              <a:gd name="connsiteY32" fmla="*/ 1664941 h 4098299"/>
              <a:gd name="connsiteX33" fmla="*/ 1246249 w 2487611"/>
              <a:gd name="connsiteY33" fmla="*/ 1834716 h 4098299"/>
              <a:gd name="connsiteX34" fmla="*/ 1416024 w 2487611"/>
              <a:gd name="connsiteY34" fmla="*/ 1664941 h 4098299"/>
              <a:gd name="connsiteX35" fmla="*/ 1246249 w 2487611"/>
              <a:gd name="connsiteY35" fmla="*/ 1495166 h 4098299"/>
              <a:gd name="connsiteX36" fmla="*/ 1246249 w 2487611"/>
              <a:gd name="connsiteY36" fmla="*/ 741796 h 4098299"/>
              <a:gd name="connsiteX37" fmla="*/ 1446787 w 2487611"/>
              <a:gd name="connsiteY37" fmla="*/ 942334 h 4098299"/>
              <a:gd name="connsiteX38" fmla="*/ 1246249 w 2487611"/>
              <a:gd name="connsiteY38" fmla="*/ 1142872 h 4098299"/>
              <a:gd name="connsiteX39" fmla="*/ 1045711 w 2487611"/>
              <a:gd name="connsiteY39" fmla="*/ 942334 h 4098299"/>
              <a:gd name="connsiteX40" fmla="*/ 1246249 w 2487611"/>
              <a:gd name="connsiteY40" fmla="*/ 741796 h 4098299"/>
              <a:gd name="connsiteX41" fmla="*/ 1246249 w 2487611"/>
              <a:gd name="connsiteY41" fmla="*/ 602784 h 4098299"/>
              <a:gd name="connsiteX42" fmla="*/ 906699 w 2487611"/>
              <a:gd name="connsiteY42" fmla="*/ 942334 h 4098299"/>
              <a:gd name="connsiteX43" fmla="*/ 1246249 w 2487611"/>
              <a:gd name="connsiteY43" fmla="*/ 1281884 h 4098299"/>
              <a:gd name="connsiteX44" fmla="*/ 1585799 w 2487611"/>
              <a:gd name="connsiteY44" fmla="*/ 942334 h 4098299"/>
              <a:gd name="connsiteX45" fmla="*/ 1246249 w 2487611"/>
              <a:gd name="connsiteY45" fmla="*/ 602784 h 4098299"/>
              <a:gd name="connsiteX46" fmla="*/ 1238115 w 2487611"/>
              <a:gd name="connsiteY46" fmla="*/ 0 h 4098299"/>
              <a:gd name="connsiteX47" fmla="*/ 1243449 w 2487611"/>
              <a:gd name="connsiteY47" fmla="*/ 91485 h 4098299"/>
              <a:gd name="connsiteX48" fmla="*/ 1229544 w 2487611"/>
              <a:gd name="connsiteY48" fmla="*/ 4448 h 4098299"/>
              <a:gd name="connsiteX49" fmla="*/ 1891856 w 2487611"/>
              <a:gd name="connsiteY49" fmla="*/ 693773 h 4098299"/>
              <a:gd name="connsiteX50" fmla="*/ 2096831 w 2487611"/>
              <a:gd name="connsiteY50" fmla="*/ 1533040 h 4098299"/>
              <a:gd name="connsiteX51" fmla="*/ 2003408 w 2487611"/>
              <a:gd name="connsiteY51" fmla="*/ 2034625 h 4098299"/>
              <a:gd name="connsiteX52" fmla="*/ 2224895 w 2487611"/>
              <a:gd name="connsiteY52" fmla="*/ 2169985 h 4098299"/>
              <a:gd name="connsiteX53" fmla="*/ 2487611 w 2487611"/>
              <a:gd name="connsiteY53" fmla="*/ 2900140 h 4098299"/>
              <a:gd name="connsiteX54" fmla="*/ 1777602 w 2487611"/>
              <a:gd name="connsiteY54" fmla="*/ 2636154 h 4098299"/>
              <a:gd name="connsiteX55" fmla="*/ 1697050 w 2487611"/>
              <a:gd name="connsiteY55" fmla="*/ 2784134 h 4098299"/>
              <a:gd name="connsiteX56" fmla="*/ 789847 w 2487611"/>
              <a:gd name="connsiteY56" fmla="*/ 2784134 h 4098299"/>
              <a:gd name="connsiteX57" fmla="*/ 709405 w 2487611"/>
              <a:gd name="connsiteY57" fmla="*/ 2636379 h 4098299"/>
              <a:gd name="connsiteX58" fmla="*/ 0 w 2487611"/>
              <a:gd name="connsiteY58" fmla="*/ 2900140 h 4098299"/>
              <a:gd name="connsiteX59" fmla="*/ 262716 w 2487611"/>
              <a:gd name="connsiteY59" fmla="*/ 2169985 h 4098299"/>
              <a:gd name="connsiteX60" fmla="*/ 483603 w 2487611"/>
              <a:gd name="connsiteY60" fmla="*/ 2034991 h 4098299"/>
              <a:gd name="connsiteX61" fmla="*/ 390066 w 2487611"/>
              <a:gd name="connsiteY61" fmla="*/ 1533040 h 4098299"/>
              <a:gd name="connsiteX62" fmla="*/ 595041 w 2487611"/>
              <a:gd name="connsiteY62" fmla="*/ 693773 h 4098299"/>
              <a:gd name="connsiteX63" fmla="*/ 1238115 w 2487611"/>
              <a:gd name="connsiteY63" fmla="*/ 0 h 4098299"/>
              <a:gd name="connsiteX0" fmla="*/ 1355591 w 2487611"/>
              <a:gd name="connsiteY0" fmla="*/ 3167854 h 4093851"/>
              <a:gd name="connsiteX1" fmla="*/ 1668701 w 2487611"/>
              <a:gd name="connsiteY1" fmla="*/ 3468438 h 4093851"/>
              <a:gd name="connsiteX2" fmla="*/ 1698103 w 2487611"/>
              <a:gd name="connsiteY2" fmla="*/ 3812081 h 4093851"/>
              <a:gd name="connsiteX3" fmla="*/ 1503571 w 2487611"/>
              <a:gd name="connsiteY3" fmla="*/ 3594589 h 4093851"/>
              <a:gd name="connsiteX4" fmla="*/ 1461585 w 2487611"/>
              <a:gd name="connsiteY4" fmla="*/ 3808330 h 4093851"/>
              <a:gd name="connsiteX5" fmla="*/ 1244671 w 2487611"/>
              <a:gd name="connsiteY5" fmla="*/ 4093851 h 4093851"/>
              <a:gd name="connsiteX6" fmla="*/ 1079392 w 2487611"/>
              <a:gd name="connsiteY6" fmla="*/ 3788092 h 4093851"/>
              <a:gd name="connsiteX7" fmla="*/ 987763 w 2487611"/>
              <a:gd name="connsiteY7" fmla="*/ 3655894 h 4093851"/>
              <a:gd name="connsiteX8" fmla="*/ 854400 w 2487611"/>
              <a:gd name="connsiteY8" fmla="*/ 3722616 h 4093851"/>
              <a:gd name="connsiteX9" fmla="*/ 869102 w 2487611"/>
              <a:gd name="connsiteY9" fmla="*/ 3399201 h 4093851"/>
              <a:gd name="connsiteX10" fmla="*/ 1052587 w 2487611"/>
              <a:gd name="connsiteY10" fmla="*/ 3201656 h 4093851"/>
              <a:gd name="connsiteX11" fmla="*/ 1019981 w 2487611"/>
              <a:gd name="connsiteY11" fmla="*/ 3245679 h 4093851"/>
              <a:gd name="connsiteX12" fmla="*/ 1012121 w 2487611"/>
              <a:gd name="connsiteY12" fmla="*/ 3418596 h 4093851"/>
              <a:gd name="connsiteX13" fmla="*/ 1083424 w 2487611"/>
              <a:gd name="connsiteY13" fmla="*/ 3382923 h 4093851"/>
              <a:gd name="connsiteX14" fmla="*/ 1132416 w 2487611"/>
              <a:gd name="connsiteY14" fmla="*/ 3453603 h 4093851"/>
              <a:gd name="connsiteX15" fmla="*/ 1220783 w 2487611"/>
              <a:gd name="connsiteY15" fmla="*/ 3617080 h 4093851"/>
              <a:gd name="connsiteX16" fmla="*/ 1336759 w 2487611"/>
              <a:gd name="connsiteY16" fmla="*/ 3464423 h 4093851"/>
              <a:gd name="connsiteX17" fmla="*/ 1359207 w 2487611"/>
              <a:gd name="connsiteY17" fmla="*/ 3350144 h 4093851"/>
              <a:gd name="connsiteX18" fmla="*/ 1463216 w 2487611"/>
              <a:gd name="connsiteY18" fmla="*/ 3466428 h 4093851"/>
              <a:gd name="connsiteX19" fmla="*/ 1447496 w 2487611"/>
              <a:gd name="connsiteY19" fmla="*/ 3282696 h 4093851"/>
              <a:gd name="connsiteX20" fmla="*/ 1355591 w 2487611"/>
              <a:gd name="connsiteY20" fmla="*/ 3167854 h 4093851"/>
              <a:gd name="connsiteX21" fmla="*/ 803026 w 2487611"/>
              <a:gd name="connsiteY21" fmla="*/ 2860289 h 4093851"/>
              <a:gd name="connsiteX22" fmla="*/ 1689473 w 2487611"/>
              <a:gd name="connsiteY22" fmla="*/ 2860289 h 4093851"/>
              <a:gd name="connsiteX23" fmla="*/ 1482985 w 2487611"/>
              <a:gd name="connsiteY23" fmla="*/ 3140337 h 4093851"/>
              <a:gd name="connsiteX24" fmla="*/ 1009514 w 2487611"/>
              <a:gd name="connsiteY24" fmla="*/ 3140337 h 4093851"/>
              <a:gd name="connsiteX25" fmla="*/ 803026 w 2487611"/>
              <a:gd name="connsiteY25" fmla="*/ 2860289 h 4093851"/>
              <a:gd name="connsiteX26" fmla="*/ 1246249 w 2487611"/>
              <a:gd name="connsiteY26" fmla="*/ 1560224 h 4093851"/>
              <a:gd name="connsiteX27" fmla="*/ 1346518 w 2487611"/>
              <a:gd name="connsiteY27" fmla="*/ 1660493 h 4093851"/>
              <a:gd name="connsiteX28" fmla="*/ 1246249 w 2487611"/>
              <a:gd name="connsiteY28" fmla="*/ 1760762 h 4093851"/>
              <a:gd name="connsiteX29" fmla="*/ 1145980 w 2487611"/>
              <a:gd name="connsiteY29" fmla="*/ 1660493 h 4093851"/>
              <a:gd name="connsiteX30" fmla="*/ 1246249 w 2487611"/>
              <a:gd name="connsiteY30" fmla="*/ 1560224 h 4093851"/>
              <a:gd name="connsiteX31" fmla="*/ 1246249 w 2487611"/>
              <a:gd name="connsiteY31" fmla="*/ 1490718 h 4093851"/>
              <a:gd name="connsiteX32" fmla="*/ 1076474 w 2487611"/>
              <a:gd name="connsiteY32" fmla="*/ 1660493 h 4093851"/>
              <a:gd name="connsiteX33" fmla="*/ 1246249 w 2487611"/>
              <a:gd name="connsiteY33" fmla="*/ 1830268 h 4093851"/>
              <a:gd name="connsiteX34" fmla="*/ 1416024 w 2487611"/>
              <a:gd name="connsiteY34" fmla="*/ 1660493 h 4093851"/>
              <a:gd name="connsiteX35" fmla="*/ 1246249 w 2487611"/>
              <a:gd name="connsiteY35" fmla="*/ 1490718 h 4093851"/>
              <a:gd name="connsiteX36" fmla="*/ 1246249 w 2487611"/>
              <a:gd name="connsiteY36" fmla="*/ 737348 h 4093851"/>
              <a:gd name="connsiteX37" fmla="*/ 1446787 w 2487611"/>
              <a:gd name="connsiteY37" fmla="*/ 937886 h 4093851"/>
              <a:gd name="connsiteX38" fmla="*/ 1246249 w 2487611"/>
              <a:gd name="connsiteY38" fmla="*/ 1138424 h 4093851"/>
              <a:gd name="connsiteX39" fmla="*/ 1045711 w 2487611"/>
              <a:gd name="connsiteY39" fmla="*/ 937886 h 4093851"/>
              <a:gd name="connsiteX40" fmla="*/ 1246249 w 2487611"/>
              <a:gd name="connsiteY40" fmla="*/ 737348 h 4093851"/>
              <a:gd name="connsiteX41" fmla="*/ 1246249 w 2487611"/>
              <a:gd name="connsiteY41" fmla="*/ 598336 h 4093851"/>
              <a:gd name="connsiteX42" fmla="*/ 906699 w 2487611"/>
              <a:gd name="connsiteY42" fmla="*/ 937886 h 4093851"/>
              <a:gd name="connsiteX43" fmla="*/ 1246249 w 2487611"/>
              <a:gd name="connsiteY43" fmla="*/ 1277436 h 4093851"/>
              <a:gd name="connsiteX44" fmla="*/ 1585799 w 2487611"/>
              <a:gd name="connsiteY44" fmla="*/ 937886 h 4093851"/>
              <a:gd name="connsiteX45" fmla="*/ 1246249 w 2487611"/>
              <a:gd name="connsiteY45" fmla="*/ 598336 h 4093851"/>
              <a:gd name="connsiteX46" fmla="*/ 1225855 w 2487611"/>
              <a:gd name="connsiteY46" fmla="*/ 9198 h 4093851"/>
              <a:gd name="connsiteX47" fmla="*/ 1243449 w 2487611"/>
              <a:gd name="connsiteY47" fmla="*/ 87037 h 4093851"/>
              <a:gd name="connsiteX48" fmla="*/ 1229544 w 2487611"/>
              <a:gd name="connsiteY48" fmla="*/ 0 h 4093851"/>
              <a:gd name="connsiteX49" fmla="*/ 1891856 w 2487611"/>
              <a:gd name="connsiteY49" fmla="*/ 689325 h 4093851"/>
              <a:gd name="connsiteX50" fmla="*/ 2096831 w 2487611"/>
              <a:gd name="connsiteY50" fmla="*/ 1528592 h 4093851"/>
              <a:gd name="connsiteX51" fmla="*/ 2003408 w 2487611"/>
              <a:gd name="connsiteY51" fmla="*/ 2030177 h 4093851"/>
              <a:gd name="connsiteX52" fmla="*/ 2224895 w 2487611"/>
              <a:gd name="connsiteY52" fmla="*/ 2165537 h 4093851"/>
              <a:gd name="connsiteX53" fmla="*/ 2487611 w 2487611"/>
              <a:gd name="connsiteY53" fmla="*/ 2895692 h 4093851"/>
              <a:gd name="connsiteX54" fmla="*/ 1777602 w 2487611"/>
              <a:gd name="connsiteY54" fmla="*/ 2631706 h 4093851"/>
              <a:gd name="connsiteX55" fmla="*/ 1697050 w 2487611"/>
              <a:gd name="connsiteY55" fmla="*/ 2779686 h 4093851"/>
              <a:gd name="connsiteX56" fmla="*/ 789847 w 2487611"/>
              <a:gd name="connsiteY56" fmla="*/ 2779686 h 4093851"/>
              <a:gd name="connsiteX57" fmla="*/ 709405 w 2487611"/>
              <a:gd name="connsiteY57" fmla="*/ 2631931 h 4093851"/>
              <a:gd name="connsiteX58" fmla="*/ 0 w 2487611"/>
              <a:gd name="connsiteY58" fmla="*/ 2895692 h 4093851"/>
              <a:gd name="connsiteX59" fmla="*/ 262716 w 2487611"/>
              <a:gd name="connsiteY59" fmla="*/ 2165537 h 4093851"/>
              <a:gd name="connsiteX60" fmla="*/ 483603 w 2487611"/>
              <a:gd name="connsiteY60" fmla="*/ 2030543 h 4093851"/>
              <a:gd name="connsiteX61" fmla="*/ 390066 w 2487611"/>
              <a:gd name="connsiteY61" fmla="*/ 1528592 h 4093851"/>
              <a:gd name="connsiteX62" fmla="*/ 595041 w 2487611"/>
              <a:gd name="connsiteY62" fmla="*/ 689325 h 4093851"/>
              <a:gd name="connsiteX63" fmla="*/ 1225855 w 2487611"/>
              <a:gd name="connsiteY63" fmla="*/ 9198 h 4093851"/>
              <a:gd name="connsiteX0" fmla="*/ 1355591 w 2487611"/>
              <a:gd name="connsiteY0" fmla="*/ 3167854 h 4093851"/>
              <a:gd name="connsiteX1" fmla="*/ 1668701 w 2487611"/>
              <a:gd name="connsiteY1" fmla="*/ 3468438 h 4093851"/>
              <a:gd name="connsiteX2" fmla="*/ 1698103 w 2487611"/>
              <a:gd name="connsiteY2" fmla="*/ 3812081 h 4093851"/>
              <a:gd name="connsiteX3" fmla="*/ 1503571 w 2487611"/>
              <a:gd name="connsiteY3" fmla="*/ 3594589 h 4093851"/>
              <a:gd name="connsiteX4" fmla="*/ 1461585 w 2487611"/>
              <a:gd name="connsiteY4" fmla="*/ 3808330 h 4093851"/>
              <a:gd name="connsiteX5" fmla="*/ 1244671 w 2487611"/>
              <a:gd name="connsiteY5" fmla="*/ 4093851 h 4093851"/>
              <a:gd name="connsiteX6" fmla="*/ 1079392 w 2487611"/>
              <a:gd name="connsiteY6" fmla="*/ 3788092 h 4093851"/>
              <a:gd name="connsiteX7" fmla="*/ 987763 w 2487611"/>
              <a:gd name="connsiteY7" fmla="*/ 3655894 h 4093851"/>
              <a:gd name="connsiteX8" fmla="*/ 854400 w 2487611"/>
              <a:gd name="connsiteY8" fmla="*/ 3722616 h 4093851"/>
              <a:gd name="connsiteX9" fmla="*/ 869102 w 2487611"/>
              <a:gd name="connsiteY9" fmla="*/ 3399201 h 4093851"/>
              <a:gd name="connsiteX10" fmla="*/ 1052587 w 2487611"/>
              <a:gd name="connsiteY10" fmla="*/ 3201656 h 4093851"/>
              <a:gd name="connsiteX11" fmla="*/ 1019981 w 2487611"/>
              <a:gd name="connsiteY11" fmla="*/ 3245679 h 4093851"/>
              <a:gd name="connsiteX12" fmla="*/ 1012121 w 2487611"/>
              <a:gd name="connsiteY12" fmla="*/ 3418596 h 4093851"/>
              <a:gd name="connsiteX13" fmla="*/ 1083424 w 2487611"/>
              <a:gd name="connsiteY13" fmla="*/ 3382923 h 4093851"/>
              <a:gd name="connsiteX14" fmla="*/ 1132416 w 2487611"/>
              <a:gd name="connsiteY14" fmla="*/ 3453603 h 4093851"/>
              <a:gd name="connsiteX15" fmla="*/ 1220783 w 2487611"/>
              <a:gd name="connsiteY15" fmla="*/ 3617080 h 4093851"/>
              <a:gd name="connsiteX16" fmla="*/ 1336759 w 2487611"/>
              <a:gd name="connsiteY16" fmla="*/ 3464423 h 4093851"/>
              <a:gd name="connsiteX17" fmla="*/ 1359207 w 2487611"/>
              <a:gd name="connsiteY17" fmla="*/ 3350144 h 4093851"/>
              <a:gd name="connsiteX18" fmla="*/ 1463216 w 2487611"/>
              <a:gd name="connsiteY18" fmla="*/ 3466428 h 4093851"/>
              <a:gd name="connsiteX19" fmla="*/ 1447496 w 2487611"/>
              <a:gd name="connsiteY19" fmla="*/ 3282696 h 4093851"/>
              <a:gd name="connsiteX20" fmla="*/ 1355591 w 2487611"/>
              <a:gd name="connsiteY20" fmla="*/ 3167854 h 4093851"/>
              <a:gd name="connsiteX21" fmla="*/ 803026 w 2487611"/>
              <a:gd name="connsiteY21" fmla="*/ 2860289 h 4093851"/>
              <a:gd name="connsiteX22" fmla="*/ 1689473 w 2487611"/>
              <a:gd name="connsiteY22" fmla="*/ 2860289 h 4093851"/>
              <a:gd name="connsiteX23" fmla="*/ 1482985 w 2487611"/>
              <a:gd name="connsiteY23" fmla="*/ 3140337 h 4093851"/>
              <a:gd name="connsiteX24" fmla="*/ 1009514 w 2487611"/>
              <a:gd name="connsiteY24" fmla="*/ 3140337 h 4093851"/>
              <a:gd name="connsiteX25" fmla="*/ 803026 w 2487611"/>
              <a:gd name="connsiteY25" fmla="*/ 2860289 h 4093851"/>
              <a:gd name="connsiteX26" fmla="*/ 1246249 w 2487611"/>
              <a:gd name="connsiteY26" fmla="*/ 1560224 h 4093851"/>
              <a:gd name="connsiteX27" fmla="*/ 1346518 w 2487611"/>
              <a:gd name="connsiteY27" fmla="*/ 1660493 h 4093851"/>
              <a:gd name="connsiteX28" fmla="*/ 1246249 w 2487611"/>
              <a:gd name="connsiteY28" fmla="*/ 1760762 h 4093851"/>
              <a:gd name="connsiteX29" fmla="*/ 1145980 w 2487611"/>
              <a:gd name="connsiteY29" fmla="*/ 1660493 h 4093851"/>
              <a:gd name="connsiteX30" fmla="*/ 1246249 w 2487611"/>
              <a:gd name="connsiteY30" fmla="*/ 1560224 h 4093851"/>
              <a:gd name="connsiteX31" fmla="*/ 1246249 w 2487611"/>
              <a:gd name="connsiteY31" fmla="*/ 1490718 h 4093851"/>
              <a:gd name="connsiteX32" fmla="*/ 1076474 w 2487611"/>
              <a:gd name="connsiteY32" fmla="*/ 1660493 h 4093851"/>
              <a:gd name="connsiteX33" fmla="*/ 1246249 w 2487611"/>
              <a:gd name="connsiteY33" fmla="*/ 1830268 h 4093851"/>
              <a:gd name="connsiteX34" fmla="*/ 1416024 w 2487611"/>
              <a:gd name="connsiteY34" fmla="*/ 1660493 h 4093851"/>
              <a:gd name="connsiteX35" fmla="*/ 1246249 w 2487611"/>
              <a:gd name="connsiteY35" fmla="*/ 1490718 h 4093851"/>
              <a:gd name="connsiteX36" fmla="*/ 1246249 w 2487611"/>
              <a:gd name="connsiteY36" fmla="*/ 737348 h 4093851"/>
              <a:gd name="connsiteX37" fmla="*/ 1446787 w 2487611"/>
              <a:gd name="connsiteY37" fmla="*/ 937886 h 4093851"/>
              <a:gd name="connsiteX38" fmla="*/ 1246249 w 2487611"/>
              <a:gd name="connsiteY38" fmla="*/ 1138424 h 4093851"/>
              <a:gd name="connsiteX39" fmla="*/ 1045711 w 2487611"/>
              <a:gd name="connsiteY39" fmla="*/ 937886 h 4093851"/>
              <a:gd name="connsiteX40" fmla="*/ 1246249 w 2487611"/>
              <a:gd name="connsiteY40" fmla="*/ 737348 h 4093851"/>
              <a:gd name="connsiteX41" fmla="*/ 1246249 w 2487611"/>
              <a:gd name="connsiteY41" fmla="*/ 598336 h 4093851"/>
              <a:gd name="connsiteX42" fmla="*/ 906699 w 2487611"/>
              <a:gd name="connsiteY42" fmla="*/ 937886 h 4093851"/>
              <a:gd name="connsiteX43" fmla="*/ 1246249 w 2487611"/>
              <a:gd name="connsiteY43" fmla="*/ 1277436 h 4093851"/>
              <a:gd name="connsiteX44" fmla="*/ 1585799 w 2487611"/>
              <a:gd name="connsiteY44" fmla="*/ 937886 h 4093851"/>
              <a:gd name="connsiteX45" fmla="*/ 1246249 w 2487611"/>
              <a:gd name="connsiteY45" fmla="*/ 598336 h 4093851"/>
              <a:gd name="connsiteX46" fmla="*/ 1225855 w 2487611"/>
              <a:gd name="connsiteY46" fmla="*/ 9198 h 4093851"/>
              <a:gd name="connsiteX47" fmla="*/ 1229544 w 2487611"/>
              <a:gd name="connsiteY47" fmla="*/ 0 h 4093851"/>
              <a:gd name="connsiteX48" fmla="*/ 1891856 w 2487611"/>
              <a:gd name="connsiteY48" fmla="*/ 689325 h 4093851"/>
              <a:gd name="connsiteX49" fmla="*/ 2096831 w 2487611"/>
              <a:gd name="connsiteY49" fmla="*/ 1528592 h 4093851"/>
              <a:gd name="connsiteX50" fmla="*/ 2003408 w 2487611"/>
              <a:gd name="connsiteY50" fmla="*/ 2030177 h 4093851"/>
              <a:gd name="connsiteX51" fmla="*/ 2224895 w 2487611"/>
              <a:gd name="connsiteY51" fmla="*/ 2165537 h 4093851"/>
              <a:gd name="connsiteX52" fmla="*/ 2487611 w 2487611"/>
              <a:gd name="connsiteY52" fmla="*/ 2895692 h 4093851"/>
              <a:gd name="connsiteX53" fmla="*/ 1777602 w 2487611"/>
              <a:gd name="connsiteY53" fmla="*/ 2631706 h 4093851"/>
              <a:gd name="connsiteX54" fmla="*/ 1697050 w 2487611"/>
              <a:gd name="connsiteY54" fmla="*/ 2779686 h 4093851"/>
              <a:gd name="connsiteX55" fmla="*/ 789847 w 2487611"/>
              <a:gd name="connsiteY55" fmla="*/ 2779686 h 4093851"/>
              <a:gd name="connsiteX56" fmla="*/ 709405 w 2487611"/>
              <a:gd name="connsiteY56" fmla="*/ 2631931 h 4093851"/>
              <a:gd name="connsiteX57" fmla="*/ 0 w 2487611"/>
              <a:gd name="connsiteY57" fmla="*/ 2895692 h 4093851"/>
              <a:gd name="connsiteX58" fmla="*/ 262716 w 2487611"/>
              <a:gd name="connsiteY58" fmla="*/ 2165537 h 4093851"/>
              <a:gd name="connsiteX59" fmla="*/ 483603 w 2487611"/>
              <a:gd name="connsiteY59" fmla="*/ 2030543 h 4093851"/>
              <a:gd name="connsiteX60" fmla="*/ 390066 w 2487611"/>
              <a:gd name="connsiteY60" fmla="*/ 1528592 h 4093851"/>
              <a:gd name="connsiteX61" fmla="*/ 595041 w 2487611"/>
              <a:gd name="connsiteY61" fmla="*/ 689325 h 4093851"/>
              <a:gd name="connsiteX62" fmla="*/ 1225855 w 2487611"/>
              <a:gd name="connsiteY62" fmla="*/ 9198 h 4093851"/>
              <a:gd name="connsiteX0" fmla="*/ 1355591 w 2487611"/>
              <a:gd name="connsiteY0" fmla="*/ 3168890 h 4094887"/>
              <a:gd name="connsiteX1" fmla="*/ 1668701 w 2487611"/>
              <a:gd name="connsiteY1" fmla="*/ 3469474 h 4094887"/>
              <a:gd name="connsiteX2" fmla="*/ 1698103 w 2487611"/>
              <a:gd name="connsiteY2" fmla="*/ 3813117 h 4094887"/>
              <a:gd name="connsiteX3" fmla="*/ 1503571 w 2487611"/>
              <a:gd name="connsiteY3" fmla="*/ 3595625 h 4094887"/>
              <a:gd name="connsiteX4" fmla="*/ 1461585 w 2487611"/>
              <a:gd name="connsiteY4" fmla="*/ 3809366 h 4094887"/>
              <a:gd name="connsiteX5" fmla="*/ 1244671 w 2487611"/>
              <a:gd name="connsiteY5" fmla="*/ 4094887 h 4094887"/>
              <a:gd name="connsiteX6" fmla="*/ 1079392 w 2487611"/>
              <a:gd name="connsiteY6" fmla="*/ 3789128 h 4094887"/>
              <a:gd name="connsiteX7" fmla="*/ 987763 w 2487611"/>
              <a:gd name="connsiteY7" fmla="*/ 3656930 h 4094887"/>
              <a:gd name="connsiteX8" fmla="*/ 854400 w 2487611"/>
              <a:gd name="connsiteY8" fmla="*/ 3723652 h 4094887"/>
              <a:gd name="connsiteX9" fmla="*/ 869102 w 2487611"/>
              <a:gd name="connsiteY9" fmla="*/ 3400237 h 4094887"/>
              <a:gd name="connsiteX10" fmla="*/ 1052587 w 2487611"/>
              <a:gd name="connsiteY10" fmla="*/ 3202692 h 4094887"/>
              <a:gd name="connsiteX11" fmla="*/ 1019981 w 2487611"/>
              <a:gd name="connsiteY11" fmla="*/ 3246715 h 4094887"/>
              <a:gd name="connsiteX12" fmla="*/ 1012121 w 2487611"/>
              <a:gd name="connsiteY12" fmla="*/ 3419632 h 4094887"/>
              <a:gd name="connsiteX13" fmla="*/ 1083424 w 2487611"/>
              <a:gd name="connsiteY13" fmla="*/ 3383959 h 4094887"/>
              <a:gd name="connsiteX14" fmla="*/ 1132416 w 2487611"/>
              <a:gd name="connsiteY14" fmla="*/ 3454639 h 4094887"/>
              <a:gd name="connsiteX15" fmla="*/ 1220783 w 2487611"/>
              <a:gd name="connsiteY15" fmla="*/ 3618116 h 4094887"/>
              <a:gd name="connsiteX16" fmla="*/ 1336759 w 2487611"/>
              <a:gd name="connsiteY16" fmla="*/ 3465459 h 4094887"/>
              <a:gd name="connsiteX17" fmla="*/ 1359207 w 2487611"/>
              <a:gd name="connsiteY17" fmla="*/ 3351180 h 4094887"/>
              <a:gd name="connsiteX18" fmla="*/ 1463216 w 2487611"/>
              <a:gd name="connsiteY18" fmla="*/ 3467464 h 4094887"/>
              <a:gd name="connsiteX19" fmla="*/ 1447496 w 2487611"/>
              <a:gd name="connsiteY19" fmla="*/ 3283732 h 4094887"/>
              <a:gd name="connsiteX20" fmla="*/ 1355591 w 2487611"/>
              <a:gd name="connsiteY20" fmla="*/ 3168890 h 4094887"/>
              <a:gd name="connsiteX21" fmla="*/ 803026 w 2487611"/>
              <a:gd name="connsiteY21" fmla="*/ 2861325 h 4094887"/>
              <a:gd name="connsiteX22" fmla="*/ 1689473 w 2487611"/>
              <a:gd name="connsiteY22" fmla="*/ 2861325 h 4094887"/>
              <a:gd name="connsiteX23" fmla="*/ 1482985 w 2487611"/>
              <a:gd name="connsiteY23" fmla="*/ 3141373 h 4094887"/>
              <a:gd name="connsiteX24" fmla="*/ 1009514 w 2487611"/>
              <a:gd name="connsiteY24" fmla="*/ 3141373 h 4094887"/>
              <a:gd name="connsiteX25" fmla="*/ 803026 w 2487611"/>
              <a:gd name="connsiteY25" fmla="*/ 2861325 h 4094887"/>
              <a:gd name="connsiteX26" fmla="*/ 1246249 w 2487611"/>
              <a:gd name="connsiteY26" fmla="*/ 1561260 h 4094887"/>
              <a:gd name="connsiteX27" fmla="*/ 1346518 w 2487611"/>
              <a:gd name="connsiteY27" fmla="*/ 1661529 h 4094887"/>
              <a:gd name="connsiteX28" fmla="*/ 1246249 w 2487611"/>
              <a:gd name="connsiteY28" fmla="*/ 1761798 h 4094887"/>
              <a:gd name="connsiteX29" fmla="*/ 1145980 w 2487611"/>
              <a:gd name="connsiteY29" fmla="*/ 1661529 h 4094887"/>
              <a:gd name="connsiteX30" fmla="*/ 1246249 w 2487611"/>
              <a:gd name="connsiteY30" fmla="*/ 1561260 h 4094887"/>
              <a:gd name="connsiteX31" fmla="*/ 1246249 w 2487611"/>
              <a:gd name="connsiteY31" fmla="*/ 1491754 h 4094887"/>
              <a:gd name="connsiteX32" fmla="*/ 1076474 w 2487611"/>
              <a:gd name="connsiteY32" fmla="*/ 1661529 h 4094887"/>
              <a:gd name="connsiteX33" fmla="*/ 1246249 w 2487611"/>
              <a:gd name="connsiteY33" fmla="*/ 1831304 h 4094887"/>
              <a:gd name="connsiteX34" fmla="*/ 1416024 w 2487611"/>
              <a:gd name="connsiteY34" fmla="*/ 1661529 h 4094887"/>
              <a:gd name="connsiteX35" fmla="*/ 1246249 w 2487611"/>
              <a:gd name="connsiteY35" fmla="*/ 1491754 h 4094887"/>
              <a:gd name="connsiteX36" fmla="*/ 1246249 w 2487611"/>
              <a:gd name="connsiteY36" fmla="*/ 738384 h 4094887"/>
              <a:gd name="connsiteX37" fmla="*/ 1446787 w 2487611"/>
              <a:gd name="connsiteY37" fmla="*/ 938922 h 4094887"/>
              <a:gd name="connsiteX38" fmla="*/ 1246249 w 2487611"/>
              <a:gd name="connsiteY38" fmla="*/ 1139460 h 4094887"/>
              <a:gd name="connsiteX39" fmla="*/ 1045711 w 2487611"/>
              <a:gd name="connsiteY39" fmla="*/ 938922 h 4094887"/>
              <a:gd name="connsiteX40" fmla="*/ 1246249 w 2487611"/>
              <a:gd name="connsiteY40" fmla="*/ 738384 h 4094887"/>
              <a:gd name="connsiteX41" fmla="*/ 1246249 w 2487611"/>
              <a:gd name="connsiteY41" fmla="*/ 599372 h 4094887"/>
              <a:gd name="connsiteX42" fmla="*/ 906699 w 2487611"/>
              <a:gd name="connsiteY42" fmla="*/ 938922 h 4094887"/>
              <a:gd name="connsiteX43" fmla="*/ 1246249 w 2487611"/>
              <a:gd name="connsiteY43" fmla="*/ 1278472 h 4094887"/>
              <a:gd name="connsiteX44" fmla="*/ 1585799 w 2487611"/>
              <a:gd name="connsiteY44" fmla="*/ 938922 h 4094887"/>
              <a:gd name="connsiteX45" fmla="*/ 1246249 w 2487611"/>
              <a:gd name="connsiteY45" fmla="*/ 599372 h 4094887"/>
              <a:gd name="connsiteX46" fmla="*/ 1235050 w 2487611"/>
              <a:gd name="connsiteY46" fmla="*/ 0 h 4094887"/>
              <a:gd name="connsiteX47" fmla="*/ 1229544 w 2487611"/>
              <a:gd name="connsiteY47" fmla="*/ 1036 h 4094887"/>
              <a:gd name="connsiteX48" fmla="*/ 1891856 w 2487611"/>
              <a:gd name="connsiteY48" fmla="*/ 690361 h 4094887"/>
              <a:gd name="connsiteX49" fmla="*/ 2096831 w 2487611"/>
              <a:gd name="connsiteY49" fmla="*/ 1529628 h 4094887"/>
              <a:gd name="connsiteX50" fmla="*/ 2003408 w 2487611"/>
              <a:gd name="connsiteY50" fmla="*/ 2031213 h 4094887"/>
              <a:gd name="connsiteX51" fmla="*/ 2224895 w 2487611"/>
              <a:gd name="connsiteY51" fmla="*/ 2166573 h 4094887"/>
              <a:gd name="connsiteX52" fmla="*/ 2487611 w 2487611"/>
              <a:gd name="connsiteY52" fmla="*/ 2896728 h 4094887"/>
              <a:gd name="connsiteX53" fmla="*/ 1777602 w 2487611"/>
              <a:gd name="connsiteY53" fmla="*/ 2632742 h 4094887"/>
              <a:gd name="connsiteX54" fmla="*/ 1697050 w 2487611"/>
              <a:gd name="connsiteY54" fmla="*/ 2780722 h 4094887"/>
              <a:gd name="connsiteX55" fmla="*/ 789847 w 2487611"/>
              <a:gd name="connsiteY55" fmla="*/ 2780722 h 4094887"/>
              <a:gd name="connsiteX56" fmla="*/ 709405 w 2487611"/>
              <a:gd name="connsiteY56" fmla="*/ 2632967 h 4094887"/>
              <a:gd name="connsiteX57" fmla="*/ 0 w 2487611"/>
              <a:gd name="connsiteY57" fmla="*/ 2896728 h 4094887"/>
              <a:gd name="connsiteX58" fmla="*/ 262716 w 2487611"/>
              <a:gd name="connsiteY58" fmla="*/ 2166573 h 4094887"/>
              <a:gd name="connsiteX59" fmla="*/ 483603 w 2487611"/>
              <a:gd name="connsiteY59" fmla="*/ 2031579 h 4094887"/>
              <a:gd name="connsiteX60" fmla="*/ 390066 w 2487611"/>
              <a:gd name="connsiteY60" fmla="*/ 1529628 h 4094887"/>
              <a:gd name="connsiteX61" fmla="*/ 595041 w 2487611"/>
              <a:gd name="connsiteY61" fmla="*/ 690361 h 4094887"/>
              <a:gd name="connsiteX62" fmla="*/ 1235050 w 2487611"/>
              <a:gd name="connsiteY62" fmla="*/ 0 h 409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487611" h="4094887">
                <a:moveTo>
                  <a:pt x="1355591" y="3168890"/>
                </a:moveTo>
                <a:cubicBezTo>
                  <a:pt x="1473595" y="3210993"/>
                  <a:pt x="1581876" y="3305191"/>
                  <a:pt x="1668701" y="3469474"/>
                </a:cubicBezTo>
                <a:cubicBezTo>
                  <a:pt x="1695925" y="3526851"/>
                  <a:pt x="1780322" y="3714906"/>
                  <a:pt x="1698103" y="3813117"/>
                </a:cubicBezTo>
                <a:cubicBezTo>
                  <a:pt x="1602299" y="3649464"/>
                  <a:pt x="1614173" y="3625906"/>
                  <a:pt x="1503571" y="3595625"/>
                </a:cubicBezTo>
                <a:cubicBezTo>
                  <a:pt x="1496942" y="3685463"/>
                  <a:pt x="1467966" y="3774165"/>
                  <a:pt x="1461585" y="3809366"/>
                </a:cubicBezTo>
                <a:cubicBezTo>
                  <a:pt x="1385470" y="3978592"/>
                  <a:pt x="1404096" y="3968132"/>
                  <a:pt x="1244671" y="4094887"/>
                </a:cubicBezTo>
                <a:cubicBezTo>
                  <a:pt x="1246206" y="3880802"/>
                  <a:pt x="1159532" y="3834965"/>
                  <a:pt x="1079392" y="3789128"/>
                </a:cubicBezTo>
                <a:cubicBezTo>
                  <a:pt x="1026853" y="3769315"/>
                  <a:pt x="996695" y="3717697"/>
                  <a:pt x="987763" y="3656930"/>
                </a:cubicBezTo>
                <a:cubicBezTo>
                  <a:pt x="943900" y="3685346"/>
                  <a:pt x="898437" y="3695225"/>
                  <a:pt x="854400" y="3723652"/>
                </a:cubicBezTo>
                <a:cubicBezTo>
                  <a:pt x="854400" y="3658863"/>
                  <a:pt x="789060" y="3535267"/>
                  <a:pt x="869102" y="3400237"/>
                </a:cubicBezTo>
                <a:cubicBezTo>
                  <a:pt x="905823" y="3342803"/>
                  <a:pt x="973047" y="3258718"/>
                  <a:pt x="1052587" y="3202692"/>
                </a:cubicBezTo>
                <a:lnTo>
                  <a:pt x="1019981" y="3246715"/>
                </a:lnTo>
                <a:cubicBezTo>
                  <a:pt x="977187" y="3318910"/>
                  <a:pt x="1012121" y="3384991"/>
                  <a:pt x="1012121" y="3419632"/>
                </a:cubicBezTo>
                <a:cubicBezTo>
                  <a:pt x="1035665" y="3404433"/>
                  <a:pt x="1059972" y="3399151"/>
                  <a:pt x="1083424" y="3383959"/>
                </a:cubicBezTo>
                <a:cubicBezTo>
                  <a:pt x="1088200" y="3416448"/>
                  <a:pt x="1104325" y="3444046"/>
                  <a:pt x="1132416" y="3454639"/>
                </a:cubicBezTo>
                <a:cubicBezTo>
                  <a:pt x="1175263" y="3479146"/>
                  <a:pt x="1221604" y="3503653"/>
                  <a:pt x="1220783" y="3618116"/>
                </a:cubicBezTo>
                <a:cubicBezTo>
                  <a:pt x="1306022" y="3550346"/>
                  <a:pt x="1296063" y="3555938"/>
                  <a:pt x="1336759" y="3465459"/>
                </a:cubicBezTo>
                <a:cubicBezTo>
                  <a:pt x="1340170" y="3446638"/>
                  <a:pt x="1355662" y="3399214"/>
                  <a:pt x="1359207" y="3351180"/>
                </a:cubicBezTo>
                <a:cubicBezTo>
                  <a:pt x="1418341" y="3367371"/>
                  <a:pt x="1411993" y="3379966"/>
                  <a:pt x="1463216" y="3467464"/>
                </a:cubicBezTo>
                <a:cubicBezTo>
                  <a:pt x="1507175" y="3414955"/>
                  <a:pt x="1462051" y="3314410"/>
                  <a:pt x="1447496" y="3283732"/>
                </a:cubicBezTo>
                <a:cubicBezTo>
                  <a:pt x="1420721" y="3233074"/>
                  <a:pt x="1390133" y="3194880"/>
                  <a:pt x="1355591" y="3168890"/>
                </a:cubicBezTo>
                <a:close/>
                <a:moveTo>
                  <a:pt x="803026" y="2861325"/>
                </a:moveTo>
                <a:lnTo>
                  <a:pt x="1689473" y="2861325"/>
                </a:lnTo>
                <a:lnTo>
                  <a:pt x="1482985" y="3141373"/>
                </a:lnTo>
                <a:lnTo>
                  <a:pt x="1009514" y="3141373"/>
                </a:lnTo>
                <a:lnTo>
                  <a:pt x="803026" y="2861325"/>
                </a:lnTo>
                <a:close/>
                <a:moveTo>
                  <a:pt x="1246249" y="1561260"/>
                </a:moveTo>
                <a:cubicBezTo>
                  <a:pt x="1301626" y="1561260"/>
                  <a:pt x="1346518" y="1606152"/>
                  <a:pt x="1346518" y="1661529"/>
                </a:cubicBezTo>
                <a:cubicBezTo>
                  <a:pt x="1346518" y="1716906"/>
                  <a:pt x="1301626" y="1761798"/>
                  <a:pt x="1246249" y="1761798"/>
                </a:cubicBezTo>
                <a:cubicBezTo>
                  <a:pt x="1190872" y="1761798"/>
                  <a:pt x="1145980" y="1716906"/>
                  <a:pt x="1145980" y="1661529"/>
                </a:cubicBezTo>
                <a:cubicBezTo>
                  <a:pt x="1145980" y="1606152"/>
                  <a:pt x="1190872" y="1561260"/>
                  <a:pt x="1246249" y="1561260"/>
                </a:cubicBezTo>
                <a:close/>
                <a:moveTo>
                  <a:pt x="1246249" y="1491754"/>
                </a:moveTo>
                <a:cubicBezTo>
                  <a:pt x="1152485" y="1491754"/>
                  <a:pt x="1076474" y="1567765"/>
                  <a:pt x="1076474" y="1661529"/>
                </a:cubicBezTo>
                <a:cubicBezTo>
                  <a:pt x="1076474" y="1755293"/>
                  <a:pt x="1152485" y="1831304"/>
                  <a:pt x="1246249" y="1831304"/>
                </a:cubicBezTo>
                <a:cubicBezTo>
                  <a:pt x="1340013" y="1831304"/>
                  <a:pt x="1416024" y="1755293"/>
                  <a:pt x="1416024" y="1661529"/>
                </a:cubicBezTo>
                <a:cubicBezTo>
                  <a:pt x="1416024" y="1567765"/>
                  <a:pt x="1340013" y="1491754"/>
                  <a:pt x="1246249" y="1491754"/>
                </a:cubicBezTo>
                <a:close/>
                <a:moveTo>
                  <a:pt x="1246249" y="738384"/>
                </a:moveTo>
                <a:cubicBezTo>
                  <a:pt x="1357003" y="738384"/>
                  <a:pt x="1446787" y="828168"/>
                  <a:pt x="1446787" y="938922"/>
                </a:cubicBezTo>
                <a:cubicBezTo>
                  <a:pt x="1446787" y="1049676"/>
                  <a:pt x="1357003" y="1139460"/>
                  <a:pt x="1246249" y="1139460"/>
                </a:cubicBezTo>
                <a:cubicBezTo>
                  <a:pt x="1135495" y="1139460"/>
                  <a:pt x="1045711" y="1049676"/>
                  <a:pt x="1045711" y="938922"/>
                </a:cubicBezTo>
                <a:cubicBezTo>
                  <a:pt x="1045711" y="828168"/>
                  <a:pt x="1135495" y="738384"/>
                  <a:pt x="1246249" y="738384"/>
                </a:cubicBezTo>
                <a:close/>
                <a:moveTo>
                  <a:pt x="1246249" y="599372"/>
                </a:moveTo>
                <a:cubicBezTo>
                  <a:pt x="1058721" y="599372"/>
                  <a:pt x="906699" y="751394"/>
                  <a:pt x="906699" y="938922"/>
                </a:cubicBezTo>
                <a:cubicBezTo>
                  <a:pt x="906699" y="1126450"/>
                  <a:pt x="1058721" y="1278472"/>
                  <a:pt x="1246249" y="1278472"/>
                </a:cubicBezTo>
                <a:cubicBezTo>
                  <a:pt x="1433777" y="1278472"/>
                  <a:pt x="1585799" y="1126450"/>
                  <a:pt x="1585799" y="938922"/>
                </a:cubicBezTo>
                <a:cubicBezTo>
                  <a:pt x="1585799" y="751394"/>
                  <a:pt x="1433777" y="599372"/>
                  <a:pt x="1246249" y="599372"/>
                </a:cubicBezTo>
                <a:close/>
                <a:moveTo>
                  <a:pt x="1235050" y="0"/>
                </a:moveTo>
                <a:lnTo>
                  <a:pt x="1229544" y="1036"/>
                </a:lnTo>
                <a:cubicBezTo>
                  <a:pt x="1489347" y="133873"/>
                  <a:pt x="1749649" y="461397"/>
                  <a:pt x="1891856" y="690361"/>
                </a:cubicBezTo>
                <a:cubicBezTo>
                  <a:pt x="2013592" y="919326"/>
                  <a:pt x="2102003" y="1246061"/>
                  <a:pt x="2096831" y="1529628"/>
                </a:cubicBezTo>
                <a:cubicBezTo>
                  <a:pt x="2096831" y="1659128"/>
                  <a:pt x="2058845" y="1842372"/>
                  <a:pt x="2003408" y="2031213"/>
                </a:cubicBezTo>
                <a:lnTo>
                  <a:pt x="2224895" y="2166573"/>
                </a:lnTo>
                <a:lnTo>
                  <a:pt x="2487611" y="2896728"/>
                </a:lnTo>
                <a:lnTo>
                  <a:pt x="1777602" y="2632742"/>
                </a:lnTo>
                <a:cubicBezTo>
                  <a:pt x="1749049" y="2692676"/>
                  <a:pt x="1721557" y="2743254"/>
                  <a:pt x="1697050" y="2780722"/>
                </a:cubicBezTo>
                <a:lnTo>
                  <a:pt x="789847" y="2780722"/>
                </a:lnTo>
                <a:cubicBezTo>
                  <a:pt x="765372" y="2743301"/>
                  <a:pt x="737918" y="2692803"/>
                  <a:pt x="709405" y="2632967"/>
                </a:cubicBezTo>
                <a:lnTo>
                  <a:pt x="0" y="2896728"/>
                </a:lnTo>
                <a:lnTo>
                  <a:pt x="262716" y="2166573"/>
                </a:lnTo>
                <a:lnTo>
                  <a:pt x="483603" y="2031579"/>
                </a:lnTo>
                <a:cubicBezTo>
                  <a:pt x="428102" y="1842611"/>
                  <a:pt x="390066" y="1659212"/>
                  <a:pt x="390066" y="1529628"/>
                </a:cubicBezTo>
                <a:cubicBezTo>
                  <a:pt x="384894" y="1246061"/>
                  <a:pt x="473305" y="919326"/>
                  <a:pt x="595041" y="690361"/>
                </a:cubicBezTo>
                <a:cubicBezTo>
                  <a:pt x="737248" y="461397"/>
                  <a:pt x="957359" y="97388"/>
                  <a:pt x="123505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6183E2D-A679-4F8D-84B8-C89B802AFE95}"/>
              </a:ext>
            </a:extLst>
          </p:cNvPr>
          <p:cNvSpPr txBox="1"/>
          <p:nvPr/>
        </p:nvSpPr>
        <p:spPr>
          <a:xfrm>
            <a:off x="9519982" y="4960439"/>
            <a:ext cx="1411922" cy="5078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START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1" name="Graphic 14">
            <a:extLst>
              <a:ext uri="{FF2B5EF4-FFF2-40B4-BE49-F238E27FC236}">
                <a16:creationId xmlns:a16="http://schemas.microsoft.com/office/drawing/2014/main" id="{1EC83CCA-1CEF-4589-A6B4-5DE3A7F80032}"/>
              </a:ext>
            </a:extLst>
          </p:cNvPr>
          <p:cNvGrpSpPr/>
          <p:nvPr/>
        </p:nvGrpSpPr>
        <p:grpSpPr>
          <a:xfrm>
            <a:off x="4441112" y="1196483"/>
            <a:ext cx="2331066" cy="1833423"/>
            <a:chOff x="2444748" y="555045"/>
            <a:chExt cx="7282048" cy="5727454"/>
          </a:xfrm>
        </p:grpSpPr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0983AC-F29A-41FC-85A6-C4A3D9D18566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B3EA2433-651C-4B58-847B-85A11AAF6438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9C18B2E-D346-4FF4-9EB8-DF0DB79D6A90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D705248-10C2-4DA9-B75E-740252C3709A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A888F070-150E-4DA6-9A46-85CEDE243A88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FBE5C1B-D031-4A77-AF8E-D24C57915679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72428EED-386F-4887-8B91-65BF6CA08FB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F704289-AA36-4568-8286-081558BAE18F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7">
            <a:extLst>
              <a:ext uri="{FF2B5EF4-FFF2-40B4-BE49-F238E27FC236}">
                <a16:creationId xmlns:a16="http://schemas.microsoft.com/office/drawing/2014/main" id="{0CC4135B-3027-44FF-AEE3-E1FECEA9F65A}"/>
              </a:ext>
            </a:extLst>
          </p:cNvPr>
          <p:cNvSpPr/>
          <p:nvPr/>
        </p:nvSpPr>
        <p:spPr>
          <a:xfrm>
            <a:off x="8820164" y="2005286"/>
            <a:ext cx="483680" cy="83704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2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FFF33B39-154D-422C-A953-AB2FDDEF72C4}"/>
              </a:ext>
            </a:extLst>
          </p:cNvPr>
          <p:cNvSpPr/>
          <p:nvPr/>
        </p:nvSpPr>
        <p:spPr>
          <a:xfrm>
            <a:off x="7060046" y="2005286"/>
            <a:ext cx="1053521" cy="837045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B609BC89-B1D6-41DE-B7B0-34998288F8F9}"/>
              </a:ext>
            </a:extLst>
          </p:cNvPr>
          <p:cNvSpPr/>
          <p:nvPr/>
        </p:nvSpPr>
        <p:spPr>
          <a:xfrm>
            <a:off x="5497086" y="3546303"/>
            <a:ext cx="747789" cy="760268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angle 36">
            <a:extLst>
              <a:ext uri="{FF2B5EF4-FFF2-40B4-BE49-F238E27FC236}">
                <a16:creationId xmlns:a16="http://schemas.microsoft.com/office/drawing/2014/main" id="{04997CCB-BE98-45E7-8C2D-2D06B672FA5F}"/>
              </a:ext>
            </a:extLst>
          </p:cNvPr>
          <p:cNvSpPr/>
          <p:nvPr/>
        </p:nvSpPr>
        <p:spPr>
          <a:xfrm>
            <a:off x="7132082" y="5010543"/>
            <a:ext cx="909448" cy="76022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9F1147A7-CF85-489E-96D9-6FEF690918E8}"/>
              </a:ext>
            </a:extLst>
          </p:cNvPr>
          <p:cNvSpPr/>
          <p:nvPr/>
        </p:nvSpPr>
        <p:spPr>
          <a:xfrm>
            <a:off x="8584565" y="5076876"/>
            <a:ext cx="954879" cy="6275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AA1D22-54DF-43F0-BAF2-2E41E4026000}"/>
              </a:ext>
            </a:extLst>
          </p:cNvPr>
          <p:cNvSpPr txBox="1"/>
          <p:nvPr/>
        </p:nvSpPr>
        <p:spPr>
          <a:xfrm>
            <a:off x="9773340" y="1823643"/>
            <a:ext cx="1743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photos.       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2E205F-5A2E-473C-A1E5-B0D78B7BA179}"/>
              </a:ext>
            </a:extLst>
          </p:cNvPr>
          <p:cNvSpPr txBox="1"/>
          <p:nvPr/>
        </p:nvSpPr>
        <p:spPr>
          <a:xfrm>
            <a:off x="4999247" y="1823642"/>
            <a:ext cx="1743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photos.       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DF003E-B8B2-464A-A639-7944B46EDE33}"/>
              </a:ext>
            </a:extLst>
          </p:cNvPr>
          <p:cNvSpPr txBox="1"/>
          <p:nvPr/>
        </p:nvSpPr>
        <p:spPr>
          <a:xfrm>
            <a:off x="9773340" y="4828904"/>
            <a:ext cx="1743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photos.       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9FE0B-40BA-4545-A4B5-6C9A0010AFBE}"/>
              </a:ext>
            </a:extLst>
          </p:cNvPr>
          <p:cNvSpPr txBox="1"/>
          <p:nvPr/>
        </p:nvSpPr>
        <p:spPr>
          <a:xfrm>
            <a:off x="4999247" y="4828903"/>
            <a:ext cx="1743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photos.       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976889-41AB-49B6-B8C2-B3489609F1E8}"/>
              </a:ext>
            </a:extLst>
          </p:cNvPr>
          <p:cNvSpPr txBox="1"/>
          <p:nvPr/>
        </p:nvSpPr>
        <p:spPr>
          <a:xfrm>
            <a:off x="7060046" y="3429000"/>
            <a:ext cx="434453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accent6"/>
                </a:solidFill>
                <a:cs typeface="Arial" pitchFamily="34" charset="0"/>
              </a:rPr>
              <a:t>ALLPPT Layout </a:t>
            </a:r>
            <a:r>
              <a:rPr lang="en-GB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Clean Text Slide for your Presentation. ALLPPT Layout </a:t>
            </a:r>
            <a:r>
              <a:rPr lang="en-GB" altLang="ko-KR" dirty="0">
                <a:solidFill>
                  <a:schemeClr val="accent6"/>
                </a:solidFill>
                <a:cs typeface="Arial" pitchFamily="34" charset="0"/>
              </a:rPr>
              <a:t>Clean Text </a:t>
            </a:r>
            <a:r>
              <a:rPr lang="en-GB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Slide for your Presentation.</a:t>
            </a:r>
          </a:p>
        </p:txBody>
      </p:sp>
      <p:grpSp>
        <p:nvGrpSpPr>
          <p:cNvPr id="13" name="Graphic 1">
            <a:extLst>
              <a:ext uri="{FF2B5EF4-FFF2-40B4-BE49-F238E27FC236}">
                <a16:creationId xmlns:a16="http://schemas.microsoft.com/office/drawing/2014/main" id="{B9C5B864-E3E7-4793-8C2A-BBF75AAE80B1}"/>
              </a:ext>
            </a:extLst>
          </p:cNvPr>
          <p:cNvGrpSpPr/>
          <p:nvPr/>
        </p:nvGrpSpPr>
        <p:grpSpPr>
          <a:xfrm>
            <a:off x="174144" y="1376624"/>
            <a:ext cx="4631549" cy="5481376"/>
            <a:chOff x="3889868" y="2615973"/>
            <a:chExt cx="3503018" cy="414577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3624AD5-694C-4081-A171-C57B928B5ECF}"/>
                </a:ext>
              </a:extLst>
            </p:cNvPr>
            <p:cNvSpPr/>
            <p:nvPr/>
          </p:nvSpPr>
          <p:spPr>
            <a:xfrm>
              <a:off x="4705765" y="3775935"/>
              <a:ext cx="2683933" cy="2984204"/>
            </a:xfrm>
            <a:custGeom>
              <a:avLst/>
              <a:gdLst>
                <a:gd name="connsiteX0" fmla="*/ 2065790 w 2683933"/>
                <a:gd name="connsiteY0" fmla="*/ 2983668 h 2984204"/>
                <a:gd name="connsiteX1" fmla="*/ 2040080 w 2683933"/>
                <a:gd name="connsiteY1" fmla="*/ 2984204 h 2984204"/>
                <a:gd name="connsiteX2" fmla="*/ 393554 w 2683933"/>
                <a:gd name="connsiteY2" fmla="*/ 2984204 h 2984204"/>
                <a:gd name="connsiteX3" fmla="*/ 369986 w 2683933"/>
                <a:gd name="connsiteY3" fmla="*/ 2983668 h 2984204"/>
                <a:gd name="connsiteX4" fmla="*/ 397839 w 2683933"/>
                <a:gd name="connsiteY4" fmla="*/ 2854582 h 2984204"/>
                <a:gd name="connsiteX5" fmla="*/ 512464 w 2683933"/>
                <a:gd name="connsiteY5" fmla="*/ 2421793 h 2984204"/>
                <a:gd name="connsiteX6" fmla="*/ 512999 w 2683933"/>
                <a:gd name="connsiteY6" fmla="*/ 2419650 h 2984204"/>
                <a:gd name="connsiteX7" fmla="*/ 488360 w 2683933"/>
                <a:gd name="connsiteY7" fmla="*/ 2305561 h 2984204"/>
                <a:gd name="connsiteX8" fmla="*/ 386591 w 2683933"/>
                <a:gd name="connsiteY8" fmla="*/ 2187723 h 2984204"/>
                <a:gd name="connsiteX9" fmla="*/ 387662 w 2683933"/>
                <a:gd name="connsiteY9" fmla="*/ 2163620 h 2984204"/>
                <a:gd name="connsiteX10" fmla="*/ 562813 w 2683933"/>
                <a:gd name="connsiteY10" fmla="*/ 1921515 h 2984204"/>
                <a:gd name="connsiteX11" fmla="*/ 592808 w 2683933"/>
                <a:gd name="connsiteY11" fmla="*/ 1843848 h 2984204"/>
                <a:gd name="connsiteX12" fmla="*/ 465328 w 2683933"/>
                <a:gd name="connsiteY12" fmla="*/ 1881343 h 2984204"/>
                <a:gd name="connsiteX13" fmla="*/ 290177 w 2683933"/>
                <a:gd name="connsiteY13" fmla="*/ 1893126 h 2984204"/>
                <a:gd name="connsiteX14" fmla="*/ 66820 w 2683933"/>
                <a:gd name="connsiteY14" fmla="*/ 1879736 h 2984204"/>
                <a:gd name="connsiteX15" fmla="*/ 12186 w 2683933"/>
                <a:gd name="connsiteY15" fmla="*/ 1873308 h 2984204"/>
                <a:gd name="connsiteX16" fmla="*/ 6294 w 2683933"/>
                <a:gd name="connsiteY16" fmla="*/ 1844920 h 2984204"/>
                <a:gd name="connsiteX17" fmla="*/ 13792 w 2683933"/>
                <a:gd name="connsiteY17" fmla="*/ 1844384 h 2984204"/>
                <a:gd name="connsiteX18" fmla="*/ 125203 w 2683933"/>
                <a:gd name="connsiteY18" fmla="*/ 1866880 h 2984204"/>
                <a:gd name="connsiteX19" fmla="*/ 195371 w 2683933"/>
                <a:gd name="connsiteY19" fmla="*/ 1834743 h 2984204"/>
                <a:gd name="connsiteX20" fmla="*/ 241971 w 2683933"/>
                <a:gd name="connsiteY20" fmla="*/ 1792428 h 2984204"/>
                <a:gd name="connsiteX21" fmla="*/ 503894 w 2683933"/>
                <a:gd name="connsiteY21" fmla="*/ 1768860 h 2984204"/>
                <a:gd name="connsiteX22" fmla="*/ 775458 w 2683933"/>
                <a:gd name="connsiteY22" fmla="*/ 1743150 h 2984204"/>
                <a:gd name="connsiteX23" fmla="*/ 852589 w 2683933"/>
                <a:gd name="connsiteY23" fmla="*/ 1738865 h 2984204"/>
                <a:gd name="connsiteX24" fmla="*/ 909365 w 2683933"/>
                <a:gd name="connsiteY24" fmla="*/ 1749042 h 2984204"/>
                <a:gd name="connsiteX25" fmla="*/ 903473 w 2683933"/>
                <a:gd name="connsiteY25" fmla="*/ 1769396 h 2984204"/>
                <a:gd name="connsiteX26" fmla="*/ 792062 w 2683933"/>
                <a:gd name="connsiteY26" fmla="*/ 2165762 h 2984204"/>
                <a:gd name="connsiteX27" fmla="*/ 1152006 w 2683933"/>
                <a:gd name="connsiteY27" fmla="*/ 2213969 h 2984204"/>
                <a:gd name="connsiteX28" fmla="*/ 1186821 w 2683933"/>
                <a:gd name="connsiteY28" fmla="*/ 2182367 h 2984204"/>
                <a:gd name="connsiteX29" fmla="*/ 1201284 w 2683933"/>
                <a:gd name="connsiteY29" fmla="*/ 2035068 h 2984204"/>
                <a:gd name="connsiteX30" fmla="*/ 1221637 w 2683933"/>
                <a:gd name="connsiteY30" fmla="*/ 1830458 h 2984204"/>
                <a:gd name="connsiteX31" fmla="*/ 1230743 w 2683933"/>
                <a:gd name="connsiteY31" fmla="*/ 1737794 h 2984204"/>
                <a:gd name="connsiteX32" fmla="*/ 1213603 w 2683933"/>
                <a:gd name="connsiteY32" fmla="*/ 1717975 h 2984204"/>
                <a:gd name="connsiteX33" fmla="*/ 1055592 w 2683933"/>
                <a:gd name="connsiteY33" fmla="*/ 1724403 h 2984204"/>
                <a:gd name="connsiteX34" fmla="*/ 1016491 w 2683933"/>
                <a:gd name="connsiteY34" fmla="*/ 1722796 h 2984204"/>
                <a:gd name="connsiteX35" fmla="*/ 1011135 w 2683933"/>
                <a:gd name="connsiteY35" fmla="*/ 1665484 h 2984204"/>
                <a:gd name="connsiteX36" fmla="*/ 991852 w 2683933"/>
                <a:gd name="connsiteY36" fmla="*/ 1631203 h 2984204"/>
                <a:gd name="connsiteX37" fmla="*/ 884726 w 2683933"/>
                <a:gd name="connsiteY37" fmla="*/ 1577641 h 2984204"/>
                <a:gd name="connsiteX38" fmla="*/ 863301 w 2683933"/>
                <a:gd name="connsiteY38" fmla="*/ 1544431 h 2984204"/>
                <a:gd name="connsiteX39" fmla="*/ 895975 w 2683933"/>
                <a:gd name="connsiteY39" fmla="*/ 1343570 h 2984204"/>
                <a:gd name="connsiteX40" fmla="*/ 860623 w 2683933"/>
                <a:gd name="connsiteY40" fmla="*/ 1304469 h 2984204"/>
                <a:gd name="connsiteX41" fmla="*/ 813488 w 2683933"/>
                <a:gd name="connsiteY41" fmla="*/ 1309826 h 2984204"/>
                <a:gd name="connsiteX42" fmla="*/ 791527 w 2683933"/>
                <a:gd name="connsiteY42" fmla="*/ 1317860 h 2984204"/>
                <a:gd name="connsiteX43" fmla="*/ 769566 w 2683933"/>
                <a:gd name="connsiteY43" fmla="*/ 1329108 h 2984204"/>
                <a:gd name="connsiteX44" fmla="*/ 646371 w 2683933"/>
                <a:gd name="connsiteY44" fmla="*/ 1328037 h 2984204"/>
                <a:gd name="connsiteX45" fmla="*/ 634587 w 2683933"/>
                <a:gd name="connsiteY45" fmla="*/ 1311968 h 2984204"/>
                <a:gd name="connsiteX46" fmla="*/ 659762 w 2683933"/>
                <a:gd name="connsiteY46" fmla="*/ 1158242 h 2984204"/>
                <a:gd name="connsiteX47" fmla="*/ 721895 w 2683933"/>
                <a:gd name="connsiteY47" fmla="*/ 955239 h 2984204"/>
                <a:gd name="connsiteX48" fmla="*/ 797954 w 2683933"/>
                <a:gd name="connsiteY48" fmla="*/ 752235 h 2984204"/>
                <a:gd name="connsiteX49" fmla="*/ 825271 w 2683933"/>
                <a:gd name="connsiteY49" fmla="*/ 649394 h 2984204"/>
                <a:gd name="connsiteX50" fmla="*/ 875085 w 2683933"/>
                <a:gd name="connsiteY50" fmla="*/ 450676 h 2984204"/>
                <a:gd name="connsiteX51" fmla="*/ 929184 w 2683933"/>
                <a:gd name="connsiteY51" fmla="*/ 303377 h 2984204"/>
                <a:gd name="connsiteX52" fmla="*/ 1118797 w 2683933"/>
                <a:gd name="connsiteY52" fmla="*/ 155544 h 2984204"/>
                <a:gd name="connsiteX53" fmla="*/ 1240920 w 2683933"/>
                <a:gd name="connsiteY53" fmla="*/ 138403 h 2984204"/>
                <a:gd name="connsiteX54" fmla="*/ 1234492 w 2683933"/>
                <a:gd name="connsiteY54" fmla="*/ 153937 h 2984204"/>
                <a:gd name="connsiteX55" fmla="*/ 1186286 w 2683933"/>
                <a:gd name="connsiteY55" fmla="*/ 310341 h 2984204"/>
                <a:gd name="connsiteX56" fmla="*/ 1196463 w 2683933"/>
                <a:gd name="connsiteY56" fmla="*/ 368724 h 2984204"/>
                <a:gd name="connsiteX57" fmla="*/ 1211996 w 2683933"/>
                <a:gd name="connsiteY57" fmla="*/ 374616 h 2984204"/>
                <a:gd name="connsiteX58" fmla="*/ 1246812 w 2683933"/>
                <a:gd name="connsiteY58" fmla="*/ 348370 h 2984204"/>
                <a:gd name="connsiteX59" fmla="*/ 1262881 w 2683933"/>
                <a:gd name="connsiteY59" fmla="*/ 345157 h 2984204"/>
                <a:gd name="connsiteX60" fmla="*/ 1263952 w 2683933"/>
                <a:gd name="connsiteY60" fmla="*/ 359619 h 2984204"/>
                <a:gd name="connsiteX61" fmla="*/ 1275200 w 2683933"/>
                <a:gd name="connsiteY61" fmla="*/ 436749 h 2984204"/>
                <a:gd name="connsiteX62" fmla="*/ 1289127 w 2683933"/>
                <a:gd name="connsiteY62" fmla="*/ 462995 h 2984204"/>
                <a:gd name="connsiteX63" fmla="*/ 1296090 w 2683933"/>
                <a:gd name="connsiteY63" fmla="*/ 575477 h 2984204"/>
                <a:gd name="connsiteX64" fmla="*/ 1281628 w 2683933"/>
                <a:gd name="connsiteY64" fmla="*/ 719562 h 2984204"/>
                <a:gd name="connsiteX65" fmla="*/ 1278414 w 2683933"/>
                <a:gd name="connsiteY65" fmla="*/ 818118 h 2984204"/>
                <a:gd name="connsiteX66" fmla="*/ 1263952 w 2683933"/>
                <a:gd name="connsiteY66" fmla="*/ 985770 h 2984204"/>
                <a:gd name="connsiteX67" fmla="*/ 1246276 w 2683933"/>
                <a:gd name="connsiteY67" fmla="*/ 1190380 h 2984204"/>
                <a:gd name="connsiteX68" fmla="*/ 1240920 w 2683933"/>
                <a:gd name="connsiteY68" fmla="*/ 1259477 h 2984204"/>
                <a:gd name="connsiteX69" fmla="*/ 1236635 w 2683933"/>
                <a:gd name="connsiteY69" fmla="*/ 1277688 h 2984204"/>
                <a:gd name="connsiteX70" fmla="*/ 1347510 w 2683933"/>
                <a:gd name="connsiteY70" fmla="*/ 995947 h 2984204"/>
                <a:gd name="connsiteX71" fmla="*/ 1401073 w 2683933"/>
                <a:gd name="connsiteY71" fmla="*/ 898998 h 2984204"/>
                <a:gd name="connsiteX72" fmla="*/ 1548907 w 2683933"/>
                <a:gd name="connsiteY72" fmla="*/ 653144 h 2984204"/>
                <a:gd name="connsiteX73" fmla="*/ 1608362 w 2683933"/>
                <a:gd name="connsiteY73" fmla="*/ 576549 h 2984204"/>
                <a:gd name="connsiteX74" fmla="*/ 1780835 w 2683933"/>
                <a:gd name="connsiteY74" fmla="*/ 404611 h 2984204"/>
                <a:gd name="connsiteX75" fmla="*/ 1850467 w 2683933"/>
                <a:gd name="connsiteY75" fmla="*/ 339800 h 2984204"/>
                <a:gd name="connsiteX76" fmla="*/ 1886354 w 2683933"/>
                <a:gd name="connsiteY76" fmla="*/ 343550 h 2984204"/>
                <a:gd name="connsiteX77" fmla="*/ 1929740 w 2683933"/>
                <a:gd name="connsiteY77" fmla="*/ 456567 h 2984204"/>
                <a:gd name="connsiteX78" fmla="*/ 1932954 w 2683933"/>
                <a:gd name="connsiteY78" fmla="*/ 493526 h 2984204"/>
                <a:gd name="connsiteX79" fmla="*/ 2105427 w 2683933"/>
                <a:gd name="connsiteY79" fmla="*/ 55916 h 2984204"/>
                <a:gd name="connsiteX80" fmla="*/ 2127923 w 2683933"/>
                <a:gd name="connsiteY80" fmla="*/ 1282 h 2984204"/>
                <a:gd name="connsiteX81" fmla="*/ 2133815 w 2683933"/>
                <a:gd name="connsiteY81" fmla="*/ 747 h 2984204"/>
                <a:gd name="connsiteX82" fmla="*/ 2221122 w 2683933"/>
                <a:gd name="connsiteY82" fmla="*/ 168399 h 2984204"/>
                <a:gd name="connsiteX83" fmla="*/ 2289683 w 2683933"/>
                <a:gd name="connsiteY83" fmla="*/ 218748 h 2984204"/>
                <a:gd name="connsiteX84" fmla="*/ 2562319 w 2683933"/>
                <a:gd name="connsiteY84" fmla="*/ 302842 h 2984204"/>
                <a:gd name="connsiteX85" fmla="*/ 2683371 w 2683933"/>
                <a:gd name="connsiteY85" fmla="*/ 498882 h 2984204"/>
                <a:gd name="connsiteX86" fmla="*/ 2653376 w 2683933"/>
                <a:gd name="connsiteY86" fmla="*/ 745272 h 2984204"/>
                <a:gd name="connsiteX87" fmla="*/ 2609454 w 2683933"/>
                <a:gd name="connsiteY87" fmla="*/ 935956 h 2984204"/>
                <a:gd name="connsiteX88" fmla="*/ 2504471 w 2683933"/>
                <a:gd name="connsiteY88" fmla="*/ 1251978 h 2984204"/>
                <a:gd name="connsiteX89" fmla="*/ 2298253 w 2683933"/>
                <a:gd name="connsiteY89" fmla="*/ 1599066 h 2984204"/>
                <a:gd name="connsiteX90" fmla="*/ 2098463 w 2683933"/>
                <a:gd name="connsiteY90" fmla="*/ 1863667 h 2984204"/>
                <a:gd name="connsiteX91" fmla="*/ 2088822 w 2683933"/>
                <a:gd name="connsiteY91" fmla="*/ 1892591 h 2984204"/>
                <a:gd name="connsiteX92" fmla="*/ 2110783 w 2683933"/>
                <a:gd name="connsiteY92" fmla="*/ 2220396 h 2984204"/>
                <a:gd name="connsiteX93" fmla="*/ 2128459 w 2683933"/>
                <a:gd name="connsiteY93" fmla="*/ 2514457 h 2984204"/>
                <a:gd name="connsiteX94" fmla="*/ 2138635 w 2683933"/>
                <a:gd name="connsiteY94" fmla="*/ 2658542 h 2984204"/>
                <a:gd name="connsiteX95" fmla="*/ 2112390 w 2683933"/>
                <a:gd name="connsiteY95" fmla="*/ 2683180 h 2984204"/>
                <a:gd name="connsiteX96" fmla="*/ 2087215 w 2683933"/>
                <a:gd name="connsiteY96" fmla="*/ 2678360 h 2984204"/>
                <a:gd name="connsiteX97" fmla="*/ 2063647 w 2683933"/>
                <a:gd name="connsiteY97" fmla="*/ 2697642 h 2984204"/>
                <a:gd name="connsiteX98" fmla="*/ 2065790 w 2683933"/>
                <a:gd name="connsiteY98" fmla="*/ 2983668 h 298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2683933" h="2984204">
                  <a:moveTo>
                    <a:pt x="2065790" y="2983668"/>
                  </a:moveTo>
                  <a:cubicBezTo>
                    <a:pt x="2057220" y="2983668"/>
                    <a:pt x="2048650" y="2984204"/>
                    <a:pt x="2040080" y="2984204"/>
                  </a:cubicBezTo>
                  <a:cubicBezTo>
                    <a:pt x="1491059" y="2984204"/>
                    <a:pt x="942039" y="2984204"/>
                    <a:pt x="393554" y="2984204"/>
                  </a:cubicBezTo>
                  <a:cubicBezTo>
                    <a:pt x="385519" y="2984204"/>
                    <a:pt x="377485" y="2983668"/>
                    <a:pt x="369986" y="2983668"/>
                  </a:cubicBezTo>
                  <a:cubicBezTo>
                    <a:pt x="376949" y="2940283"/>
                    <a:pt x="387662" y="2897432"/>
                    <a:pt x="397839" y="2854582"/>
                  </a:cubicBezTo>
                  <a:cubicBezTo>
                    <a:pt x="431048" y="2708891"/>
                    <a:pt x="470149" y="2564806"/>
                    <a:pt x="512464" y="2421793"/>
                  </a:cubicBezTo>
                  <a:cubicBezTo>
                    <a:pt x="512464" y="2421257"/>
                    <a:pt x="512464" y="2420722"/>
                    <a:pt x="512999" y="2419650"/>
                  </a:cubicBezTo>
                  <a:cubicBezTo>
                    <a:pt x="538174" y="2374658"/>
                    <a:pt x="523176" y="2340377"/>
                    <a:pt x="488360" y="2305561"/>
                  </a:cubicBezTo>
                  <a:cubicBezTo>
                    <a:pt x="451402" y="2269139"/>
                    <a:pt x="420871" y="2226288"/>
                    <a:pt x="386591" y="2187723"/>
                  </a:cubicBezTo>
                  <a:cubicBezTo>
                    <a:pt x="377485" y="2177546"/>
                    <a:pt x="379092" y="2172725"/>
                    <a:pt x="387662" y="2163620"/>
                  </a:cubicBezTo>
                  <a:cubicBezTo>
                    <a:pt x="456758" y="2090238"/>
                    <a:pt x="518356" y="2012036"/>
                    <a:pt x="562813" y="1921515"/>
                  </a:cubicBezTo>
                  <a:cubicBezTo>
                    <a:pt x="574597" y="1897411"/>
                    <a:pt x="585845" y="1873308"/>
                    <a:pt x="592808" y="1843848"/>
                  </a:cubicBezTo>
                  <a:cubicBezTo>
                    <a:pt x="549422" y="1861524"/>
                    <a:pt x="508179" y="1874379"/>
                    <a:pt x="465328" y="1881343"/>
                  </a:cubicBezTo>
                  <a:cubicBezTo>
                    <a:pt x="407480" y="1890448"/>
                    <a:pt x="349097" y="1893662"/>
                    <a:pt x="290177" y="1893126"/>
                  </a:cubicBezTo>
                  <a:cubicBezTo>
                    <a:pt x="215725" y="1892591"/>
                    <a:pt x="141272" y="1887770"/>
                    <a:pt x="66820" y="1879736"/>
                  </a:cubicBezTo>
                  <a:cubicBezTo>
                    <a:pt x="48608" y="1877593"/>
                    <a:pt x="29861" y="1875986"/>
                    <a:pt x="12186" y="1873308"/>
                  </a:cubicBezTo>
                  <a:cubicBezTo>
                    <a:pt x="-6026" y="1870630"/>
                    <a:pt x="-134" y="1856168"/>
                    <a:pt x="6294" y="1844920"/>
                  </a:cubicBezTo>
                  <a:cubicBezTo>
                    <a:pt x="8972" y="1843313"/>
                    <a:pt x="11650" y="1843313"/>
                    <a:pt x="13792" y="1844384"/>
                  </a:cubicBezTo>
                  <a:cubicBezTo>
                    <a:pt x="49144" y="1862060"/>
                    <a:pt x="87174" y="1865809"/>
                    <a:pt x="125203" y="1866880"/>
                  </a:cubicBezTo>
                  <a:cubicBezTo>
                    <a:pt x="153056" y="1867416"/>
                    <a:pt x="181445" y="1866345"/>
                    <a:pt x="195371" y="1834743"/>
                  </a:cubicBezTo>
                  <a:cubicBezTo>
                    <a:pt x="202870" y="1797249"/>
                    <a:pt x="202334" y="1796713"/>
                    <a:pt x="241971" y="1792428"/>
                  </a:cubicBezTo>
                  <a:cubicBezTo>
                    <a:pt x="329278" y="1783322"/>
                    <a:pt x="416586" y="1777431"/>
                    <a:pt x="503894" y="1768860"/>
                  </a:cubicBezTo>
                  <a:cubicBezTo>
                    <a:pt x="594415" y="1760290"/>
                    <a:pt x="684937" y="1751720"/>
                    <a:pt x="775458" y="1743150"/>
                  </a:cubicBezTo>
                  <a:cubicBezTo>
                    <a:pt x="801168" y="1740472"/>
                    <a:pt x="826878" y="1742615"/>
                    <a:pt x="852589" y="1738865"/>
                  </a:cubicBezTo>
                  <a:cubicBezTo>
                    <a:pt x="860623" y="1737794"/>
                    <a:pt x="906152" y="1739401"/>
                    <a:pt x="909365" y="1749042"/>
                  </a:cubicBezTo>
                  <a:cubicBezTo>
                    <a:pt x="910436" y="1756541"/>
                    <a:pt x="907223" y="1763504"/>
                    <a:pt x="903473" y="1769396"/>
                  </a:cubicBezTo>
                  <a:cubicBezTo>
                    <a:pt x="875085" y="1817603"/>
                    <a:pt x="718145" y="2156121"/>
                    <a:pt x="792062" y="2165762"/>
                  </a:cubicBezTo>
                  <a:cubicBezTo>
                    <a:pt x="867051" y="2175403"/>
                    <a:pt x="1076482" y="2213433"/>
                    <a:pt x="1152006" y="2213969"/>
                  </a:cubicBezTo>
                  <a:cubicBezTo>
                    <a:pt x="1183072" y="2213969"/>
                    <a:pt x="1184143" y="2213969"/>
                    <a:pt x="1186821" y="2182367"/>
                  </a:cubicBezTo>
                  <a:cubicBezTo>
                    <a:pt x="1191107" y="2133089"/>
                    <a:pt x="1196463" y="2083810"/>
                    <a:pt x="1201284" y="2035068"/>
                  </a:cubicBezTo>
                  <a:cubicBezTo>
                    <a:pt x="1208247" y="1967043"/>
                    <a:pt x="1213603" y="1898483"/>
                    <a:pt x="1221637" y="1830458"/>
                  </a:cubicBezTo>
                  <a:cubicBezTo>
                    <a:pt x="1225387" y="1799927"/>
                    <a:pt x="1226458" y="1768860"/>
                    <a:pt x="1230743" y="1737794"/>
                  </a:cubicBezTo>
                  <a:cubicBezTo>
                    <a:pt x="1232350" y="1724939"/>
                    <a:pt x="1227529" y="1718511"/>
                    <a:pt x="1213603" y="1717975"/>
                  </a:cubicBezTo>
                  <a:cubicBezTo>
                    <a:pt x="1160576" y="1716904"/>
                    <a:pt x="1108084" y="1721725"/>
                    <a:pt x="1055592" y="1724403"/>
                  </a:cubicBezTo>
                  <a:cubicBezTo>
                    <a:pt x="1042201" y="1724939"/>
                    <a:pt x="1029346" y="1728153"/>
                    <a:pt x="1016491" y="1722796"/>
                  </a:cubicBezTo>
                  <a:cubicBezTo>
                    <a:pt x="1004707" y="1704585"/>
                    <a:pt x="1009528" y="1684766"/>
                    <a:pt x="1011135" y="1665484"/>
                  </a:cubicBezTo>
                  <a:cubicBezTo>
                    <a:pt x="1012742" y="1647808"/>
                    <a:pt x="1006314" y="1638702"/>
                    <a:pt x="991852" y="1631203"/>
                  </a:cubicBezTo>
                  <a:cubicBezTo>
                    <a:pt x="955965" y="1612992"/>
                    <a:pt x="920614" y="1595316"/>
                    <a:pt x="884726" y="1577641"/>
                  </a:cubicBezTo>
                  <a:cubicBezTo>
                    <a:pt x="870264" y="1570677"/>
                    <a:pt x="861694" y="1561036"/>
                    <a:pt x="863301" y="1544431"/>
                  </a:cubicBezTo>
                  <a:cubicBezTo>
                    <a:pt x="872407" y="1476942"/>
                    <a:pt x="884191" y="1410524"/>
                    <a:pt x="895975" y="1343570"/>
                  </a:cubicBezTo>
                  <a:cubicBezTo>
                    <a:pt x="904009" y="1298577"/>
                    <a:pt x="905616" y="1299113"/>
                    <a:pt x="860623" y="1304469"/>
                  </a:cubicBezTo>
                  <a:cubicBezTo>
                    <a:pt x="845090" y="1306612"/>
                    <a:pt x="829021" y="1308219"/>
                    <a:pt x="813488" y="1309826"/>
                  </a:cubicBezTo>
                  <a:cubicBezTo>
                    <a:pt x="805453" y="1310361"/>
                    <a:pt x="797954" y="1312504"/>
                    <a:pt x="791527" y="1317860"/>
                  </a:cubicBezTo>
                  <a:cubicBezTo>
                    <a:pt x="785635" y="1324288"/>
                    <a:pt x="778672" y="1329108"/>
                    <a:pt x="769566" y="1329108"/>
                  </a:cubicBezTo>
                  <a:cubicBezTo>
                    <a:pt x="728322" y="1329644"/>
                    <a:pt x="687615" y="1331787"/>
                    <a:pt x="646371" y="1328037"/>
                  </a:cubicBezTo>
                  <a:cubicBezTo>
                    <a:pt x="639408" y="1324823"/>
                    <a:pt x="632980" y="1321074"/>
                    <a:pt x="634587" y="1311968"/>
                  </a:cubicBezTo>
                  <a:cubicBezTo>
                    <a:pt x="642622" y="1260548"/>
                    <a:pt x="652263" y="1209663"/>
                    <a:pt x="659762" y="1158242"/>
                  </a:cubicBezTo>
                  <a:cubicBezTo>
                    <a:pt x="670474" y="1087004"/>
                    <a:pt x="696720" y="1021657"/>
                    <a:pt x="721895" y="955239"/>
                  </a:cubicBezTo>
                  <a:cubicBezTo>
                    <a:pt x="747605" y="887749"/>
                    <a:pt x="773851" y="820260"/>
                    <a:pt x="797954" y="752235"/>
                  </a:cubicBezTo>
                  <a:cubicBezTo>
                    <a:pt x="809738" y="719026"/>
                    <a:pt x="816701" y="683675"/>
                    <a:pt x="825271" y="649394"/>
                  </a:cubicBezTo>
                  <a:cubicBezTo>
                    <a:pt x="841876" y="583512"/>
                    <a:pt x="859552" y="517094"/>
                    <a:pt x="875085" y="450676"/>
                  </a:cubicBezTo>
                  <a:cubicBezTo>
                    <a:pt x="887404" y="399255"/>
                    <a:pt x="905616" y="350513"/>
                    <a:pt x="929184" y="303377"/>
                  </a:cubicBezTo>
                  <a:cubicBezTo>
                    <a:pt x="968820" y="222497"/>
                    <a:pt x="1035238" y="178576"/>
                    <a:pt x="1118797" y="155544"/>
                  </a:cubicBezTo>
                  <a:cubicBezTo>
                    <a:pt x="1158433" y="144831"/>
                    <a:pt x="1199141" y="136261"/>
                    <a:pt x="1240920" y="138403"/>
                  </a:cubicBezTo>
                  <a:cubicBezTo>
                    <a:pt x="1243063" y="145367"/>
                    <a:pt x="1238778" y="150187"/>
                    <a:pt x="1234492" y="153937"/>
                  </a:cubicBezTo>
                  <a:cubicBezTo>
                    <a:pt x="1186286" y="196251"/>
                    <a:pt x="1175038" y="249814"/>
                    <a:pt x="1186286" y="310341"/>
                  </a:cubicBezTo>
                  <a:cubicBezTo>
                    <a:pt x="1190035" y="329623"/>
                    <a:pt x="1193249" y="349441"/>
                    <a:pt x="1196463" y="368724"/>
                  </a:cubicBezTo>
                  <a:cubicBezTo>
                    <a:pt x="1198605" y="380508"/>
                    <a:pt x="1203426" y="381044"/>
                    <a:pt x="1211996" y="374616"/>
                  </a:cubicBezTo>
                  <a:cubicBezTo>
                    <a:pt x="1223244" y="365510"/>
                    <a:pt x="1235028" y="356940"/>
                    <a:pt x="1246812" y="348370"/>
                  </a:cubicBezTo>
                  <a:cubicBezTo>
                    <a:pt x="1251633" y="345157"/>
                    <a:pt x="1256989" y="340336"/>
                    <a:pt x="1262881" y="345157"/>
                  </a:cubicBezTo>
                  <a:cubicBezTo>
                    <a:pt x="1267702" y="348906"/>
                    <a:pt x="1265559" y="355333"/>
                    <a:pt x="1263952" y="359619"/>
                  </a:cubicBezTo>
                  <a:cubicBezTo>
                    <a:pt x="1252168" y="387471"/>
                    <a:pt x="1260203" y="412646"/>
                    <a:pt x="1275200" y="436749"/>
                  </a:cubicBezTo>
                  <a:cubicBezTo>
                    <a:pt x="1280557" y="445319"/>
                    <a:pt x="1283770" y="454425"/>
                    <a:pt x="1289127" y="462995"/>
                  </a:cubicBezTo>
                  <a:cubicBezTo>
                    <a:pt x="1312694" y="499418"/>
                    <a:pt x="1314837" y="535305"/>
                    <a:pt x="1296090" y="575477"/>
                  </a:cubicBezTo>
                  <a:cubicBezTo>
                    <a:pt x="1274665" y="621006"/>
                    <a:pt x="1275736" y="670819"/>
                    <a:pt x="1281628" y="719562"/>
                  </a:cubicBezTo>
                  <a:cubicBezTo>
                    <a:pt x="1285913" y="752771"/>
                    <a:pt x="1281092" y="785444"/>
                    <a:pt x="1278414" y="818118"/>
                  </a:cubicBezTo>
                  <a:cubicBezTo>
                    <a:pt x="1274129" y="873823"/>
                    <a:pt x="1269844" y="930064"/>
                    <a:pt x="1263952" y="985770"/>
                  </a:cubicBezTo>
                  <a:cubicBezTo>
                    <a:pt x="1256989" y="1053795"/>
                    <a:pt x="1254846" y="1122355"/>
                    <a:pt x="1246276" y="1190380"/>
                  </a:cubicBezTo>
                  <a:cubicBezTo>
                    <a:pt x="1243598" y="1213412"/>
                    <a:pt x="1244670" y="1236444"/>
                    <a:pt x="1240920" y="1259477"/>
                  </a:cubicBezTo>
                  <a:cubicBezTo>
                    <a:pt x="1239849" y="1265368"/>
                    <a:pt x="1240920" y="1271796"/>
                    <a:pt x="1236635" y="1277688"/>
                  </a:cubicBezTo>
                  <a:cubicBezTo>
                    <a:pt x="1272522" y="1182881"/>
                    <a:pt x="1308945" y="1089146"/>
                    <a:pt x="1347510" y="995947"/>
                  </a:cubicBezTo>
                  <a:cubicBezTo>
                    <a:pt x="1361437" y="961666"/>
                    <a:pt x="1382862" y="931135"/>
                    <a:pt x="1401073" y="898998"/>
                  </a:cubicBezTo>
                  <a:cubicBezTo>
                    <a:pt x="1449280" y="816511"/>
                    <a:pt x="1496951" y="732952"/>
                    <a:pt x="1548907" y="653144"/>
                  </a:cubicBezTo>
                  <a:cubicBezTo>
                    <a:pt x="1566583" y="625826"/>
                    <a:pt x="1586401" y="600652"/>
                    <a:pt x="1608362" y="576549"/>
                  </a:cubicBezTo>
                  <a:cubicBezTo>
                    <a:pt x="1662996" y="516558"/>
                    <a:pt x="1722987" y="461924"/>
                    <a:pt x="1780835" y="404611"/>
                  </a:cubicBezTo>
                  <a:cubicBezTo>
                    <a:pt x="1803331" y="382115"/>
                    <a:pt x="1827970" y="362297"/>
                    <a:pt x="1850467" y="339800"/>
                  </a:cubicBezTo>
                  <a:cubicBezTo>
                    <a:pt x="1864393" y="325874"/>
                    <a:pt x="1874034" y="327481"/>
                    <a:pt x="1886354" y="343550"/>
                  </a:cubicBezTo>
                  <a:cubicBezTo>
                    <a:pt x="1911528" y="377294"/>
                    <a:pt x="1925455" y="415324"/>
                    <a:pt x="1929740" y="456567"/>
                  </a:cubicBezTo>
                  <a:cubicBezTo>
                    <a:pt x="1930811" y="468887"/>
                    <a:pt x="1934560" y="481206"/>
                    <a:pt x="1932954" y="493526"/>
                  </a:cubicBezTo>
                  <a:cubicBezTo>
                    <a:pt x="1990266" y="347835"/>
                    <a:pt x="2047578" y="201608"/>
                    <a:pt x="2105427" y="55916"/>
                  </a:cubicBezTo>
                  <a:cubicBezTo>
                    <a:pt x="2112390" y="37705"/>
                    <a:pt x="2115068" y="17351"/>
                    <a:pt x="2127923" y="1282"/>
                  </a:cubicBezTo>
                  <a:cubicBezTo>
                    <a:pt x="2129530" y="-325"/>
                    <a:pt x="2131672" y="-325"/>
                    <a:pt x="2133815" y="747"/>
                  </a:cubicBezTo>
                  <a:cubicBezTo>
                    <a:pt x="2165953" y="54845"/>
                    <a:pt x="2194341" y="111086"/>
                    <a:pt x="2221122" y="168399"/>
                  </a:cubicBezTo>
                  <a:cubicBezTo>
                    <a:pt x="2236120" y="200001"/>
                    <a:pt x="2256474" y="212320"/>
                    <a:pt x="2289683" y="218748"/>
                  </a:cubicBezTo>
                  <a:cubicBezTo>
                    <a:pt x="2383418" y="236959"/>
                    <a:pt x="2476618" y="258384"/>
                    <a:pt x="2562319" y="302842"/>
                  </a:cubicBezTo>
                  <a:cubicBezTo>
                    <a:pt x="2642127" y="344085"/>
                    <a:pt x="2679086" y="411039"/>
                    <a:pt x="2683371" y="498882"/>
                  </a:cubicBezTo>
                  <a:cubicBezTo>
                    <a:pt x="2687120" y="582976"/>
                    <a:pt x="2671587" y="664392"/>
                    <a:pt x="2653376" y="745272"/>
                  </a:cubicBezTo>
                  <a:cubicBezTo>
                    <a:pt x="2638914" y="809012"/>
                    <a:pt x="2626058" y="872752"/>
                    <a:pt x="2609454" y="935956"/>
                  </a:cubicBezTo>
                  <a:cubicBezTo>
                    <a:pt x="2581601" y="1043618"/>
                    <a:pt x="2548392" y="1149137"/>
                    <a:pt x="2504471" y="1251978"/>
                  </a:cubicBezTo>
                  <a:cubicBezTo>
                    <a:pt x="2450908" y="1376779"/>
                    <a:pt x="2375920" y="1488726"/>
                    <a:pt x="2298253" y="1599066"/>
                  </a:cubicBezTo>
                  <a:cubicBezTo>
                    <a:pt x="2234513" y="1689587"/>
                    <a:pt x="2167559" y="1777431"/>
                    <a:pt x="2098463" y="1863667"/>
                  </a:cubicBezTo>
                  <a:cubicBezTo>
                    <a:pt x="2091500" y="1872237"/>
                    <a:pt x="2088286" y="1881343"/>
                    <a:pt x="2088822" y="1892591"/>
                  </a:cubicBezTo>
                  <a:cubicBezTo>
                    <a:pt x="2096321" y="2001859"/>
                    <a:pt x="2103819" y="2111128"/>
                    <a:pt x="2110783" y="2220396"/>
                  </a:cubicBezTo>
                  <a:cubicBezTo>
                    <a:pt x="2117210" y="2318417"/>
                    <a:pt x="2122566" y="2416437"/>
                    <a:pt x="2128459" y="2514457"/>
                  </a:cubicBezTo>
                  <a:cubicBezTo>
                    <a:pt x="2131672" y="2562664"/>
                    <a:pt x="2134886" y="2610335"/>
                    <a:pt x="2138635" y="2658542"/>
                  </a:cubicBezTo>
                  <a:cubicBezTo>
                    <a:pt x="2140778" y="2684787"/>
                    <a:pt x="2139707" y="2686930"/>
                    <a:pt x="2112390" y="2683180"/>
                  </a:cubicBezTo>
                  <a:cubicBezTo>
                    <a:pt x="2103819" y="2682109"/>
                    <a:pt x="2095785" y="2679431"/>
                    <a:pt x="2087215" y="2678360"/>
                  </a:cubicBezTo>
                  <a:cubicBezTo>
                    <a:pt x="2064183" y="2674610"/>
                    <a:pt x="2063112" y="2675146"/>
                    <a:pt x="2063647" y="2697642"/>
                  </a:cubicBezTo>
                  <a:cubicBezTo>
                    <a:pt x="2068468" y="2792449"/>
                    <a:pt x="2067932" y="2887791"/>
                    <a:pt x="2065790" y="2983668"/>
                  </a:cubicBezTo>
                  <a:close/>
                </a:path>
              </a:pathLst>
            </a:custGeom>
            <a:solidFill>
              <a:schemeClr val="tx1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72F0C21-57E9-45E0-8F6F-227C9307F02F}"/>
                </a:ext>
              </a:extLst>
            </p:cNvPr>
            <p:cNvSpPr/>
            <p:nvPr/>
          </p:nvSpPr>
          <p:spPr>
            <a:xfrm>
              <a:off x="3889795" y="3841747"/>
              <a:ext cx="1834425" cy="1750719"/>
            </a:xfrm>
            <a:custGeom>
              <a:avLst/>
              <a:gdLst>
                <a:gd name="connsiteX0" fmla="*/ 609 w 1834425"/>
                <a:gd name="connsiteY0" fmla="*/ 19564 h 1750719"/>
                <a:gd name="connsiteX1" fmla="*/ 15071 w 1834425"/>
                <a:gd name="connsiteY1" fmla="*/ 282 h 1750719"/>
                <a:gd name="connsiteX2" fmla="*/ 699605 w 1834425"/>
                <a:gd name="connsiteY2" fmla="*/ 238637 h 1750719"/>
                <a:gd name="connsiteX3" fmla="*/ 710318 w 1834425"/>
                <a:gd name="connsiteY3" fmla="*/ 252563 h 1750719"/>
                <a:gd name="connsiteX4" fmla="*/ 881184 w 1834425"/>
                <a:gd name="connsiteY4" fmla="*/ 1203306 h 1750719"/>
                <a:gd name="connsiteX5" fmla="*/ 1344504 w 1834425"/>
                <a:gd name="connsiteY5" fmla="*/ 1181345 h 1750719"/>
                <a:gd name="connsiteX6" fmla="*/ 1388425 w 1834425"/>
                <a:gd name="connsiteY6" fmla="*/ 1197950 h 1750719"/>
                <a:gd name="connsiteX7" fmla="*/ 1821214 w 1834425"/>
                <a:gd name="connsiteY7" fmla="*/ 1565927 h 1750719"/>
                <a:gd name="connsiteX8" fmla="*/ 1834069 w 1834425"/>
                <a:gd name="connsiteY8" fmla="*/ 1590566 h 1750719"/>
                <a:gd name="connsiteX9" fmla="*/ 1831927 w 1834425"/>
                <a:gd name="connsiteY9" fmla="*/ 1653771 h 1750719"/>
                <a:gd name="connsiteX10" fmla="*/ 913857 w 1834425"/>
                <a:gd name="connsiteY10" fmla="*/ 1750720 h 1750719"/>
                <a:gd name="connsiteX11" fmla="*/ 861901 w 1834425"/>
                <a:gd name="connsiteY11" fmla="*/ 1735186 h 1750719"/>
                <a:gd name="connsiteX12" fmla="*/ 268959 w 1834425"/>
                <a:gd name="connsiteY12" fmla="*/ 1358639 h 1750719"/>
                <a:gd name="connsiteX13" fmla="*/ 252355 w 1834425"/>
                <a:gd name="connsiteY13" fmla="*/ 1334535 h 1750719"/>
                <a:gd name="connsiteX14" fmla="*/ 609 w 1834425"/>
                <a:gd name="connsiteY14" fmla="*/ 19564 h 175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34425" h="1750719">
                  <a:moveTo>
                    <a:pt x="609" y="19564"/>
                  </a:moveTo>
                  <a:cubicBezTo>
                    <a:pt x="-1534" y="8316"/>
                    <a:pt x="1680" y="3495"/>
                    <a:pt x="15071" y="282"/>
                  </a:cubicBezTo>
                  <a:cubicBezTo>
                    <a:pt x="54172" y="-9360"/>
                    <a:pt x="666396" y="231674"/>
                    <a:pt x="699605" y="238637"/>
                  </a:cubicBezTo>
                  <a:cubicBezTo>
                    <a:pt x="708175" y="240244"/>
                    <a:pt x="709247" y="245600"/>
                    <a:pt x="710318" y="252563"/>
                  </a:cubicBezTo>
                  <a:cubicBezTo>
                    <a:pt x="713532" y="269168"/>
                    <a:pt x="871007" y="1198485"/>
                    <a:pt x="881184" y="1203306"/>
                  </a:cubicBezTo>
                  <a:cubicBezTo>
                    <a:pt x="890825" y="1208127"/>
                    <a:pt x="1298439" y="1184023"/>
                    <a:pt x="1344504" y="1181345"/>
                  </a:cubicBezTo>
                  <a:cubicBezTo>
                    <a:pt x="1362179" y="1180274"/>
                    <a:pt x="1375570" y="1185095"/>
                    <a:pt x="1388425" y="1197950"/>
                  </a:cubicBezTo>
                  <a:cubicBezTo>
                    <a:pt x="1406637" y="1216697"/>
                    <a:pt x="1781577" y="1546645"/>
                    <a:pt x="1821214" y="1565927"/>
                  </a:cubicBezTo>
                  <a:cubicBezTo>
                    <a:pt x="1831927" y="1571284"/>
                    <a:pt x="1835676" y="1578247"/>
                    <a:pt x="1834069" y="1590566"/>
                  </a:cubicBezTo>
                  <a:cubicBezTo>
                    <a:pt x="1831391" y="1611456"/>
                    <a:pt x="1832462" y="1632345"/>
                    <a:pt x="1831927" y="1653771"/>
                  </a:cubicBezTo>
                  <a:cubicBezTo>
                    <a:pt x="1835140" y="1670911"/>
                    <a:pt x="933676" y="1750720"/>
                    <a:pt x="913857" y="1750720"/>
                  </a:cubicBezTo>
                  <a:cubicBezTo>
                    <a:pt x="894575" y="1750720"/>
                    <a:pt x="877434" y="1746970"/>
                    <a:pt x="861901" y="1735186"/>
                  </a:cubicBezTo>
                  <a:cubicBezTo>
                    <a:pt x="846368" y="1723938"/>
                    <a:pt x="303239" y="1382742"/>
                    <a:pt x="268959" y="1358639"/>
                  </a:cubicBezTo>
                  <a:cubicBezTo>
                    <a:pt x="259318" y="1351676"/>
                    <a:pt x="252890" y="1342570"/>
                    <a:pt x="252355" y="1334535"/>
                  </a:cubicBezTo>
                  <a:cubicBezTo>
                    <a:pt x="248605" y="1301326"/>
                    <a:pt x="3822" y="37776"/>
                    <a:pt x="609" y="19564"/>
                  </a:cubicBezTo>
                  <a:close/>
                </a:path>
              </a:pathLst>
            </a:custGeom>
            <a:solidFill>
              <a:schemeClr val="accent6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BCEB64B-1873-4961-BD3E-F5D7DA830442}"/>
                </a:ext>
              </a:extLst>
            </p:cNvPr>
            <p:cNvSpPr/>
            <p:nvPr/>
          </p:nvSpPr>
          <p:spPr>
            <a:xfrm>
              <a:off x="6139131" y="2859862"/>
              <a:ext cx="911234" cy="1411806"/>
            </a:xfrm>
            <a:custGeom>
              <a:avLst/>
              <a:gdLst>
                <a:gd name="connsiteX0" fmla="*/ 702056 w 911234"/>
                <a:gd name="connsiteY0" fmla="*/ 916284 h 1411806"/>
                <a:gd name="connsiteX1" fmla="*/ 700984 w 911234"/>
                <a:gd name="connsiteY1" fmla="*/ 916284 h 1411806"/>
                <a:gd name="connsiteX2" fmla="*/ 35732 w 911234"/>
                <a:gd name="connsiteY2" fmla="*/ 1402636 h 1411806"/>
                <a:gd name="connsiteX3" fmla="*/ 3594 w 911234"/>
                <a:gd name="connsiteY3" fmla="*/ 1389245 h 1411806"/>
                <a:gd name="connsiteX4" fmla="*/ 18592 w 911234"/>
                <a:gd name="connsiteY4" fmla="*/ 1299260 h 1411806"/>
                <a:gd name="connsiteX5" fmla="*/ 55015 w 911234"/>
                <a:gd name="connsiteY5" fmla="*/ 1181957 h 1411806"/>
                <a:gd name="connsiteX6" fmla="*/ 106435 w 911234"/>
                <a:gd name="connsiteY6" fmla="*/ 1054477 h 1411806"/>
                <a:gd name="connsiteX7" fmla="*/ 187851 w 911234"/>
                <a:gd name="connsiteY7" fmla="*/ 890574 h 1411806"/>
                <a:gd name="connsiteX8" fmla="*/ 223738 w 911234"/>
                <a:gd name="connsiteY8" fmla="*/ 785591 h 1411806"/>
                <a:gd name="connsiteX9" fmla="*/ 210883 w 911234"/>
                <a:gd name="connsiteY9" fmla="*/ 741669 h 1411806"/>
                <a:gd name="connsiteX10" fmla="*/ 187851 w 911234"/>
                <a:gd name="connsiteY10" fmla="*/ 576160 h 1411806"/>
                <a:gd name="connsiteX11" fmla="*/ 160534 w 911234"/>
                <a:gd name="connsiteY11" fmla="*/ 547771 h 1411806"/>
                <a:gd name="connsiteX12" fmla="*/ 101079 w 911234"/>
                <a:gd name="connsiteY12" fmla="*/ 493673 h 1411806"/>
                <a:gd name="connsiteX13" fmla="*/ 93580 w 911234"/>
                <a:gd name="connsiteY13" fmla="*/ 305131 h 1411806"/>
                <a:gd name="connsiteX14" fmla="*/ 120362 w 911234"/>
                <a:gd name="connsiteY14" fmla="*/ 250497 h 1411806"/>
                <a:gd name="connsiteX15" fmla="*/ 133752 w 911234"/>
                <a:gd name="connsiteY15" fmla="*/ 248354 h 1411806"/>
                <a:gd name="connsiteX16" fmla="*/ 147143 w 911234"/>
                <a:gd name="connsiteY16" fmla="*/ 264959 h 1411806"/>
                <a:gd name="connsiteX17" fmla="*/ 191065 w 911234"/>
                <a:gd name="connsiteY17" fmla="*/ 375298 h 1411806"/>
                <a:gd name="connsiteX18" fmla="*/ 211954 w 911234"/>
                <a:gd name="connsiteY18" fmla="*/ 289062 h 1411806"/>
                <a:gd name="connsiteX19" fmla="*/ 328722 w 911234"/>
                <a:gd name="connsiteY19" fmla="*/ 84987 h 1411806"/>
                <a:gd name="connsiteX20" fmla="*/ 395675 w 911234"/>
                <a:gd name="connsiteY20" fmla="*/ 9999 h 1411806"/>
                <a:gd name="connsiteX21" fmla="*/ 427278 w 911234"/>
                <a:gd name="connsiteY21" fmla="*/ 12141 h 1411806"/>
                <a:gd name="connsiteX22" fmla="*/ 517263 w 911234"/>
                <a:gd name="connsiteY22" fmla="*/ 125159 h 1411806"/>
                <a:gd name="connsiteX23" fmla="*/ 700984 w 911234"/>
                <a:gd name="connsiteY23" fmla="*/ 294954 h 1411806"/>
                <a:gd name="connsiteX24" fmla="*/ 855781 w 911234"/>
                <a:gd name="connsiteY24" fmla="*/ 360301 h 1411806"/>
                <a:gd name="connsiteX25" fmla="*/ 890061 w 911234"/>
                <a:gd name="connsiteY25" fmla="*/ 392439 h 1411806"/>
                <a:gd name="connsiteX26" fmla="*/ 910416 w 911234"/>
                <a:gd name="connsiteY26" fmla="*/ 477604 h 1411806"/>
                <a:gd name="connsiteX27" fmla="*/ 902917 w 911234"/>
                <a:gd name="connsiteY27" fmla="*/ 503850 h 1411806"/>
                <a:gd name="connsiteX28" fmla="*/ 851496 w 911234"/>
                <a:gd name="connsiteY28" fmla="*/ 688106 h 1411806"/>
                <a:gd name="connsiteX29" fmla="*/ 758297 w 911234"/>
                <a:gd name="connsiteY29" fmla="*/ 850938 h 1411806"/>
                <a:gd name="connsiteX30" fmla="*/ 713839 w 911234"/>
                <a:gd name="connsiteY30" fmla="*/ 898073 h 1411806"/>
                <a:gd name="connsiteX31" fmla="*/ 702056 w 911234"/>
                <a:gd name="connsiteY31" fmla="*/ 916284 h 1411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1234" h="1411806">
                  <a:moveTo>
                    <a:pt x="702056" y="916284"/>
                  </a:moveTo>
                  <a:lnTo>
                    <a:pt x="700984" y="916284"/>
                  </a:lnTo>
                  <a:cubicBezTo>
                    <a:pt x="700984" y="916284"/>
                    <a:pt x="83939" y="1368892"/>
                    <a:pt x="35732" y="1402636"/>
                  </a:cubicBezTo>
                  <a:cubicBezTo>
                    <a:pt x="14307" y="1417634"/>
                    <a:pt x="7344" y="1414956"/>
                    <a:pt x="3594" y="1389245"/>
                  </a:cubicBezTo>
                  <a:cubicBezTo>
                    <a:pt x="-1226" y="1358179"/>
                    <a:pt x="-4976" y="1326577"/>
                    <a:pt x="18592" y="1299260"/>
                  </a:cubicBezTo>
                  <a:cubicBezTo>
                    <a:pt x="46981" y="1266051"/>
                    <a:pt x="52872" y="1223736"/>
                    <a:pt x="55015" y="1181957"/>
                  </a:cubicBezTo>
                  <a:cubicBezTo>
                    <a:pt x="57157" y="1132679"/>
                    <a:pt x="74298" y="1090900"/>
                    <a:pt x="106435" y="1054477"/>
                  </a:cubicBezTo>
                  <a:cubicBezTo>
                    <a:pt x="141251" y="1014840"/>
                    <a:pt x="181959" y="898609"/>
                    <a:pt x="187851" y="890574"/>
                  </a:cubicBezTo>
                  <a:cubicBezTo>
                    <a:pt x="204456" y="857365"/>
                    <a:pt x="215704" y="821478"/>
                    <a:pt x="223738" y="785591"/>
                  </a:cubicBezTo>
                  <a:cubicBezTo>
                    <a:pt x="226416" y="772736"/>
                    <a:pt x="216239" y="756131"/>
                    <a:pt x="210883" y="741669"/>
                  </a:cubicBezTo>
                  <a:cubicBezTo>
                    <a:pt x="192136" y="688106"/>
                    <a:pt x="188387" y="632401"/>
                    <a:pt x="187851" y="576160"/>
                  </a:cubicBezTo>
                  <a:cubicBezTo>
                    <a:pt x="187851" y="547771"/>
                    <a:pt x="187851" y="547771"/>
                    <a:pt x="160534" y="547771"/>
                  </a:cubicBezTo>
                  <a:cubicBezTo>
                    <a:pt x="130003" y="547771"/>
                    <a:pt x="107507" y="526882"/>
                    <a:pt x="101079" y="493673"/>
                  </a:cubicBezTo>
                  <a:cubicBezTo>
                    <a:pt x="88224" y="431004"/>
                    <a:pt x="87688" y="367800"/>
                    <a:pt x="93580" y="305131"/>
                  </a:cubicBezTo>
                  <a:cubicBezTo>
                    <a:pt x="95723" y="285313"/>
                    <a:pt x="95723" y="260674"/>
                    <a:pt x="120362" y="250497"/>
                  </a:cubicBezTo>
                  <a:cubicBezTo>
                    <a:pt x="124647" y="248890"/>
                    <a:pt x="129467" y="249425"/>
                    <a:pt x="133752" y="248354"/>
                  </a:cubicBezTo>
                  <a:cubicBezTo>
                    <a:pt x="141251" y="251568"/>
                    <a:pt x="144465" y="258531"/>
                    <a:pt x="147143" y="264959"/>
                  </a:cubicBezTo>
                  <a:cubicBezTo>
                    <a:pt x="161605" y="302988"/>
                    <a:pt x="178210" y="339947"/>
                    <a:pt x="191065" y="375298"/>
                  </a:cubicBezTo>
                  <a:cubicBezTo>
                    <a:pt x="189458" y="346374"/>
                    <a:pt x="200170" y="316915"/>
                    <a:pt x="211954" y="289062"/>
                  </a:cubicBezTo>
                  <a:cubicBezTo>
                    <a:pt x="242485" y="216216"/>
                    <a:pt x="282658" y="148727"/>
                    <a:pt x="328722" y="84987"/>
                  </a:cubicBezTo>
                  <a:cubicBezTo>
                    <a:pt x="348540" y="57670"/>
                    <a:pt x="371036" y="33031"/>
                    <a:pt x="395675" y="9999"/>
                  </a:cubicBezTo>
                  <a:cubicBezTo>
                    <a:pt x="410673" y="-3927"/>
                    <a:pt x="414422" y="-3392"/>
                    <a:pt x="427278" y="12141"/>
                  </a:cubicBezTo>
                  <a:cubicBezTo>
                    <a:pt x="458344" y="49100"/>
                    <a:pt x="486197" y="88736"/>
                    <a:pt x="517263" y="125159"/>
                  </a:cubicBezTo>
                  <a:cubicBezTo>
                    <a:pt x="571362" y="188899"/>
                    <a:pt x="626532" y="252104"/>
                    <a:pt x="700984" y="294954"/>
                  </a:cubicBezTo>
                  <a:cubicBezTo>
                    <a:pt x="749727" y="322807"/>
                    <a:pt x="802218" y="343161"/>
                    <a:pt x="855781" y="360301"/>
                  </a:cubicBezTo>
                  <a:cubicBezTo>
                    <a:pt x="872922" y="365657"/>
                    <a:pt x="883634" y="375834"/>
                    <a:pt x="890061" y="392439"/>
                  </a:cubicBezTo>
                  <a:cubicBezTo>
                    <a:pt x="901310" y="419756"/>
                    <a:pt x="914701" y="446537"/>
                    <a:pt x="910416" y="477604"/>
                  </a:cubicBezTo>
                  <a:cubicBezTo>
                    <a:pt x="909344" y="486709"/>
                    <a:pt x="909344" y="496351"/>
                    <a:pt x="902917" y="503850"/>
                  </a:cubicBezTo>
                  <a:cubicBezTo>
                    <a:pt x="894882" y="567589"/>
                    <a:pt x="876135" y="628651"/>
                    <a:pt x="851496" y="688106"/>
                  </a:cubicBezTo>
                  <a:cubicBezTo>
                    <a:pt x="827393" y="745954"/>
                    <a:pt x="798469" y="801660"/>
                    <a:pt x="758297" y="850938"/>
                  </a:cubicBezTo>
                  <a:cubicBezTo>
                    <a:pt x="744370" y="867542"/>
                    <a:pt x="729373" y="882540"/>
                    <a:pt x="713839" y="898073"/>
                  </a:cubicBezTo>
                  <a:cubicBezTo>
                    <a:pt x="709019" y="902358"/>
                    <a:pt x="702591" y="907179"/>
                    <a:pt x="702056" y="916284"/>
                  </a:cubicBezTo>
                  <a:close/>
                </a:path>
              </a:pathLst>
            </a:custGeom>
            <a:solidFill>
              <a:srgbClr val="FDC384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0D5E1E-7B59-4F98-A106-44AEB9AFB392}"/>
                </a:ext>
              </a:extLst>
            </p:cNvPr>
            <p:cNvSpPr/>
            <p:nvPr/>
          </p:nvSpPr>
          <p:spPr>
            <a:xfrm>
              <a:off x="5884529" y="3749901"/>
              <a:ext cx="956122" cy="1310685"/>
            </a:xfrm>
            <a:custGeom>
              <a:avLst/>
              <a:gdLst>
                <a:gd name="connsiteX0" fmla="*/ 442990 w 956122"/>
                <a:gd name="connsiteY0" fmla="*/ 0 h 1310685"/>
                <a:gd name="connsiteX1" fmla="*/ 416744 w 956122"/>
                <a:gd name="connsiteY1" fmla="*/ 77666 h 1310685"/>
                <a:gd name="connsiteX2" fmla="*/ 349790 w 956122"/>
                <a:gd name="connsiteY2" fmla="*/ 188542 h 1310685"/>
                <a:gd name="connsiteX3" fmla="*/ 316581 w 956122"/>
                <a:gd name="connsiteY3" fmla="*/ 277456 h 1310685"/>
                <a:gd name="connsiteX4" fmla="*/ 302119 w 956122"/>
                <a:gd name="connsiteY4" fmla="*/ 366371 h 1310685"/>
                <a:gd name="connsiteX5" fmla="*/ 274266 w 956122"/>
                <a:gd name="connsiteY5" fmla="*/ 417791 h 1310685"/>
                <a:gd name="connsiteX6" fmla="*/ 267303 w 956122"/>
                <a:gd name="connsiteY6" fmla="*/ 512598 h 1310685"/>
                <a:gd name="connsiteX7" fmla="*/ 281765 w 956122"/>
                <a:gd name="connsiteY7" fmla="*/ 513133 h 1310685"/>
                <a:gd name="connsiteX8" fmla="*/ 372286 w 956122"/>
                <a:gd name="connsiteY8" fmla="*/ 447251 h 1310685"/>
                <a:gd name="connsiteX9" fmla="*/ 588681 w 956122"/>
                <a:gd name="connsiteY9" fmla="*/ 289776 h 1310685"/>
                <a:gd name="connsiteX10" fmla="*/ 783650 w 956122"/>
                <a:gd name="connsiteY10" fmla="*/ 146763 h 1310685"/>
                <a:gd name="connsiteX11" fmla="*/ 945946 w 956122"/>
                <a:gd name="connsiteY11" fmla="*/ 25710 h 1310685"/>
                <a:gd name="connsiteX12" fmla="*/ 956123 w 956122"/>
                <a:gd name="connsiteY12" fmla="*/ 25710 h 1310685"/>
                <a:gd name="connsiteX13" fmla="*/ 907380 w 956122"/>
                <a:gd name="connsiteY13" fmla="*/ 149976 h 1310685"/>
                <a:gd name="connsiteX14" fmla="*/ 761689 w 956122"/>
                <a:gd name="connsiteY14" fmla="*/ 521168 h 1310685"/>
                <a:gd name="connsiteX15" fmla="*/ 753655 w 956122"/>
                <a:gd name="connsiteY15" fmla="*/ 539379 h 1310685"/>
                <a:gd name="connsiteX16" fmla="*/ 737586 w 956122"/>
                <a:gd name="connsiteY16" fmla="*/ 433325 h 1310685"/>
                <a:gd name="connsiteX17" fmla="*/ 702234 w 956122"/>
                <a:gd name="connsiteY17" fmla="*/ 367442 h 1310685"/>
                <a:gd name="connsiteX18" fmla="*/ 680809 w 956122"/>
                <a:gd name="connsiteY18" fmla="*/ 365835 h 1310685"/>
                <a:gd name="connsiteX19" fmla="*/ 455309 w 956122"/>
                <a:gd name="connsiteY19" fmla="*/ 585443 h 1310685"/>
                <a:gd name="connsiteX20" fmla="*/ 275873 w 956122"/>
                <a:gd name="connsiteY20" fmla="*/ 847366 h 1310685"/>
                <a:gd name="connsiteX21" fmla="*/ 188566 w 956122"/>
                <a:gd name="connsiteY21" fmla="*/ 998414 h 1310685"/>
                <a:gd name="connsiteX22" fmla="*/ 113577 w 956122"/>
                <a:gd name="connsiteY22" fmla="*/ 1178921 h 1310685"/>
                <a:gd name="connsiteX23" fmla="*/ 57336 w 956122"/>
                <a:gd name="connsiteY23" fmla="*/ 1310686 h 1310685"/>
                <a:gd name="connsiteX24" fmla="*/ 64835 w 956122"/>
                <a:gd name="connsiteY24" fmla="*/ 1212666 h 1310685"/>
                <a:gd name="connsiteX25" fmla="*/ 97508 w 956122"/>
                <a:gd name="connsiteY25" fmla="*/ 839867 h 1310685"/>
                <a:gd name="connsiteX26" fmla="*/ 98044 w 956122"/>
                <a:gd name="connsiteY26" fmla="*/ 709709 h 1310685"/>
                <a:gd name="connsiteX27" fmla="*/ 116255 w 956122"/>
                <a:gd name="connsiteY27" fmla="*/ 596156 h 1310685"/>
                <a:gd name="connsiteX28" fmla="*/ 109828 w 956122"/>
                <a:gd name="connsiteY28" fmla="*/ 495458 h 1310685"/>
                <a:gd name="connsiteX29" fmla="*/ 93759 w 956122"/>
                <a:gd name="connsiteY29" fmla="*/ 465998 h 1310685"/>
                <a:gd name="connsiteX30" fmla="*/ 85189 w 956122"/>
                <a:gd name="connsiteY30" fmla="*/ 370120 h 1310685"/>
                <a:gd name="connsiteX31" fmla="*/ 19842 w 956122"/>
                <a:gd name="connsiteY31" fmla="*/ 418327 h 1310685"/>
                <a:gd name="connsiteX32" fmla="*/ 24 w 956122"/>
                <a:gd name="connsiteY32" fmla="*/ 281206 h 1310685"/>
                <a:gd name="connsiteX33" fmla="*/ 63764 w 956122"/>
                <a:gd name="connsiteY33" fmla="*/ 164974 h 1310685"/>
                <a:gd name="connsiteX34" fmla="*/ 192850 w 956122"/>
                <a:gd name="connsiteY34" fmla="*/ 107126 h 1310685"/>
                <a:gd name="connsiteX35" fmla="*/ 442990 w 956122"/>
                <a:gd name="connsiteY35" fmla="*/ 0 h 131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56122" h="1310685">
                  <a:moveTo>
                    <a:pt x="442990" y="0"/>
                  </a:moveTo>
                  <a:cubicBezTo>
                    <a:pt x="440847" y="28388"/>
                    <a:pt x="425849" y="51956"/>
                    <a:pt x="416744" y="77666"/>
                  </a:cubicBezTo>
                  <a:cubicBezTo>
                    <a:pt x="401746" y="118374"/>
                    <a:pt x="378714" y="155333"/>
                    <a:pt x="349790" y="188542"/>
                  </a:cubicBezTo>
                  <a:cubicBezTo>
                    <a:pt x="327294" y="214252"/>
                    <a:pt x="320330" y="244783"/>
                    <a:pt x="316581" y="277456"/>
                  </a:cubicBezTo>
                  <a:cubicBezTo>
                    <a:pt x="313367" y="307452"/>
                    <a:pt x="311225" y="337447"/>
                    <a:pt x="302119" y="366371"/>
                  </a:cubicBezTo>
                  <a:cubicBezTo>
                    <a:pt x="296227" y="385653"/>
                    <a:pt x="285515" y="402258"/>
                    <a:pt x="274266" y="417791"/>
                  </a:cubicBezTo>
                  <a:cubicBezTo>
                    <a:pt x="251234" y="448322"/>
                    <a:pt x="260876" y="480460"/>
                    <a:pt x="267303" y="512598"/>
                  </a:cubicBezTo>
                  <a:cubicBezTo>
                    <a:pt x="269981" y="524917"/>
                    <a:pt x="278016" y="515811"/>
                    <a:pt x="281765" y="513133"/>
                  </a:cubicBezTo>
                  <a:cubicBezTo>
                    <a:pt x="312296" y="491708"/>
                    <a:pt x="342291" y="469212"/>
                    <a:pt x="372286" y="447251"/>
                  </a:cubicBezTo>
                  <a:cubicBezTo>
                    <a:pt x="444596" y="394759"/>
                    <a:pt x="516906" y="342267"/>
                    <a:pt x="588681" y="289776"/>
                  </a:cubicBezTo>
                  <a:cubicBezTo>
                    <a:pt x="653492" y="242105"/>
                    <a:pt x="718839" y="194969"/>
                    <a:pt x="783650" y="146763"/>
                  </a:cubicBezTo>
                  <a:cubicBezTo>
                    <a:pt x="837749" y="106055"/>
                    <a:pt x="894526" y="69632"/>
                    <a:pt x="945946" y="25710"/>
                  </a:cubicBezTo>
                  <a:cubicBezTo>
                    <a:pt x="949159" y="23032"/>
                    <a:pt x="952373" y="17676"/>
                    <a:pt x="956123" y="25710"/>
                  </a:cubicBezTo>
                  <a:cubicBezTo>
                    <a:pt x="940054" y="66954"/>
                    <a:pt x="923449" y="108733"/>
                    <a:pt x="907380" y="149976"/>
                  </a:cubicBezTo>
                  <a:cubicBezTo>
                    <a:pt x="858638" y="273707"/>
                    <a:pt x="810432" y="397437"/>
                    <a:pt x="761689" y="521168"/>
                  </a:cubicBezTo>
                  <a:cubicBezTo>
                    <a:pt x="760082" y="525988"/>
                    <a:pt x="757940" y="530274"/>
                    <a:pt x="753655" y="539379"/>
                  </a:cubicBezTo>
                  <a:cubicBezTo>
                    <a:pt x="750441" y="500278"/>
                    <a:pt x="748834" y="465998"/>
                    <a:pt x="737586" y="433325"/>
                  </a:cubicBezTo>
                  <a:cubicBezTo>
                    <a:pt x="729016" y="409221"/>
                    <a:pt x="717232" y="387796"/>
                    <a:pt x="702234" y="367442"/>
                  </a:cubicBezTo>
                  <a:cubicBezTo>
                    <a:pt x="694736" y="357265"/>
                    <a:pt x="689915" y="357265"/>
                    <a:pt x="680809" y="365835"/>
                  </a:cubicBezTo>
                  <a:cubicBezTo>
                    <a:pt x="604750" y="438145"/>
                    <a:pt x="529762" y="511526"/>
                    <a:pt x="455309" y="585443"/>
                  </a:cubicBezTo>
                  <a:cubicBezTo>
                    <a:pt x="378714" y="662038"/>
                    <a:pt x="331579" y="757380"/>
                    <a:pt x="275873" y="847366"/>
                  </a:cubicBezTo>
                  <a:cubicBezTo>
                    <a:pt x="245342" y="896644"/>
                    <a:pt x="216418" y="947529"/>
                    <a:pt x="188566" y="998414"/>
                  </a:cubicBezTo>
                  <a:cubicBezTo>
                    <a:pt x="157499" y="1055726"/>
                    <a:pt x="138752" y="1118395"/>
                    <a:pt x="113577" y="1178921"/>
                  </a:cubicBezTo>
                  <a:cubicBezTo>
                    <a:pt x="95366" y="1222843"/>
                    <a:pt x="78226" y="1267300"/>
                    <a:pt x="57336" y="1310686"/>
                  </a:cubicBezTo>
                  <a:cubicBezTo>
                    <a:pt x="60014" y="1278013"/>
                    <a:pt x="61621" y="1245339"/>
                    <a:pt x="64835" y="1212666"/>
                  </a:cubicBezTo>
                  <a:cubicBezTo>
                    <a:pt x="75548" y="1088400"/>
                    <a:pt x="86796" y="964134"/>
                    <a:pt x="97508" y="839867"/>
                  </a:cubicBezTo>
                  <a:cubicBezTo>
                    <a:pt x="101258" y="796481"/>
                    <a:pt x="102865" y="753095"/>
                    <a:pt x="98044" y="709709"/>
                  </a:cubicBezTo>
                  <a:cubicBezTo>
                    <a:pt x="93223" y="670073"/>
                    <a:pt x="99651" y="632043"/>
                    <a:pt x="116255" y="596156"/>
                  </a:cubicBezTo>
                  <a:cubicBezTo>
                    <a:pt x="132860" y="560804"/>
                    <a:pt x="132324" y="528131"/>
                    <a:pt x="109828" y="495458"/>
                  </a:cubicBezTo>
                  <a:cubicBezTo>
                    <a:pt x="103400" y="486352"/>
                    <a:pt x="99651" y="475639"/>
                    <a:pt x="93759" y="465998"/>
                  </a:cubicBezTo>
                  <a:cubicBezTo>
                    <a:pt x="75548" y="436003"/>
                    <a:pt x="68584" y="405472"/>
                    <a:pt x="85189" y="370120"/>
                  </a:cubicBezTo>
                  <a:cubicBezTo>
                    <a:pt x="64299" y="385653"/>
                    <a:pt x="42874" y="401187"/>
                    <a:pt x="19842" y="418327"/>
                  </a:cubicBezTo>
                  <a:cubicBezTo>
                    <a:pt x="8058" y="372263"/>
                    <a:pt x="-512" y="327270"/>
                    <a:pt x="24" y="281206"/>
                  </a:cubicBezTo>
                  <a:cubicBezTo>
                    <a:pt x="559" y="231392"/>
                    <a:pt x="30019" y="197112"/>
                    <a:pt x="63764" y="164974"/>
                  </a:cubicBezTo>
                  <a:cubicBezTo>
                    <a:pt x="105007" y="141406"/>
                    <a:pt x="149464" y="125873"/>
                    <a:pt x="192850" y="107126"/>
                  </a:cubicBezTo>
                  <a:cubicBezTo>
                    <a:pt x="275337" y="70168"/>
                    <a:pt x="359431" y="35352"/>
                    <a:pt x="442990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584A934-E47D-405D-ADF1-24EA80E9F188}"/>
                </a:ext>
              </a:extLst>
            </p:cNvPr>
            <p:cNvSpPr/>
            <p:nvPr/>
          </p:nvSpPr>
          <p:spPr>
            <a:xfrm>
              <a:off x="6273955" y="2616331"/>
              <a:ext cx="862733" cy="858255"/>
            </a:xfrm>
            <a:custGeom>
              <a:avLst/>
              <a:gdLst>
                <a:gd name="connsiteX0" fmla="*/ 768628 w 862733"/>
                <a:gd name="connsiteY0" fmla="*/ 746309 h 858255"/>
                <a:gd name="connsiteX1" fmla="*/ 752560 w 862733"/>
                <a:gd name="connsiteY1" fmla="*/ 639183 h 858255"/>
                <a:gd name="connsiteX2" fmla="*/ 713459 w 862733"/>
                <a:gd name="connsiteY2" fmla="*/ 604903 h 858255"/>
                <a:gd name="connsiteX3" fmla="*/ 538308 w 862733"/>
                <a:gd name="connsiteY3" fmla="*/ 525094 h 858255"/>
                <a:gd name="connsiteX4" fmla="*/ 380297 w 862733"/>
                <a:gd name="connsiteY4" fmla="*/ 371368 h 858255"/>
                <a:gd name="connsiteX5" fmla="*/ 290847 w 862733"/>
                <a:gd name="connsiteY5" fmla="*/ 258350 h 858255"/>
                <a:gd name="connsiteX6" fmla="*/ 264601 w 862733"/>
                <a:gd name="connsiteY6" fmla="*/ 256208 h 858255"/>
                <a:gd name="connsiteX7" fmla="*/ 86236 w 862733"/>
                <a:gd name="connsiteY7" fmla="*/ 525094 h 858255"/>
                <a:gd name="connsiteX8" fmla="*/ 58384 w 862733"/>
                <a:gd name="connsiteY8" fmla="*/ 632220 h 858255"/>
                <a:gd name="connsiteX9" fmla="*/ 0 w 862733"/>
                <a:gd name="connsiteY9" fmla="*/ 491349 h 858255"/>
                <a:gd name="connsiteX10" fmla="*/ 5892 w 862733"/>
                <a:gd name="connsiteY10" fmla="*/ 481708 h 858255"/>
                <a:gd name="connsiteX11" fmla="*/ 15533 w 862733"/>
                <a:gd name="connsiteY11" fmla="*/ 387973 h 858255"/>
                <a:gd name="connsiteX12" fmla="*/ 64276 w 862733"/>
                <a:gd name="connsiteY12" fmla="*/ 243888 h 858255"/>
                <a:gd name="connsiteX13" fmla="*/ 136050 w 862733"/>
                <a:gd name="connsiteY13" fmla="*/ 145868 h 858255"/>
                <a:gd name="connsiteX14" fmla="*/ 298881 w 862733"/>
                <a:gd name="connsiteY14" fmla="*/ 44634 h 858255"/>
                <a:gd name="connsiteX15" fmla="*/ 361550 w 862733"/>
                <a:gd name="connsiteY15" fmla="*/ 19459 h 858255"/>
                <a:gd name="connsiteX16" fmla="*/ 492244 w 862733"/>
                <a:gd name="connsiteY16" fmla="*/ 4462 h 858255"/>
                <a:gd name="connsiteX17" fmla="*/ 675429 w 862733"/>
                <a:gd name="connsiteY17" fmla="*/ 91770 h 858255"/>
                <a:gd name="connsiteX18" fmla="*/ 817371 w 862733"/>
                <a:gd name="connsiteY18" fmla="*/ 261028 h 858255"/>
                <a:gd name="connsiteX19" fmla="*/ 848437 w 862733"/>
                <a:gd name="connsiteY19" fmla="*/ 356371 h 858255"/>
                <a:gd name="connsiteX20" fmla="*/ 861293 w 862733"/>
                <a:gd name="connsiteY20" fmla="*/ 514917 h 858255"/>
                <a:gd name="connsiteX21" fmla="*/ 845759 w 862733"/>
                <a:gd name="connsiteY21" fmla="*/ 669714 h 858255"/>
                <a:gd name="connsiteX22" fmla="*/ 822191 w 862733"/>
                <a:gd name="connsiteY22" fmla="*/ 754879 h 858255"/>
                <a:gd name="connsiteX23" fmla="*/ 765950 w 862733"/>
                <a:gd name="connsiteY23" fmla="*/ 842722 h 858255"/>
                <a:gd name="connsiteX24" fmla="*/ 744525 w 862733"/>
                <a:gd name="connsiteY24" fmla="*/ 858256 h 858255"/>
                <a:gd name="connsiteX25" fmla="*/ 768628 w 862733"/>
                <a:gd name="connsiteY25" fmla="*/ 746309 h 858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62733" h="858255">
                  <a:moveTo>
                    <a:pt x="768628" y="746309"/>
                  </a:moveTo>
                  <a:cubicBezTo>
                    <a:pt x="777199" y="703994"/>
                    <a:pt x="771842" y="676677"/>
                    <a:pt x="752560" y="639183"/>
                  </a:cubicBezTo>
                  <a:cubicBezTo>
                    <a:pt x="747203" y="629006"/>
                    <a:pt x="724171" y="608652"/>
                    <a:pt x="713459" y="604903"/>
                  </a:cubicBezTo>
                  <a:cubicBezTo>
                    <a:pt x="648112" y="584549"/>
                    <a:pt x="596156" y="563659"/>
                    <a:pt x="538308" y="525094"/>
                  </a:cubicBezTo>
                  <a:cubicBezTo>
                    <a:pt x="476175" y="483315"/>
                    <a:pt x="427433" y="427609"/>
                    <a:pt x="380297" y="371368"/>
                  </a:cubicBezTo>
                  <a:cubicBezTo>
                    <a:pt x="349230" y="334410"/>
                    <a:pt x="319771" y="296380"/>
                    <a:pt x="290847" y="258350"/>
                  </a:cubicBezTo>
                  <a:cubicBezTo>
                    <a:pt x="281206" y="245495"/>
                    <a:pt x="275849" y="244960"/>
                    <a:pt x="264601" y="256208"/>
                  </a:cubicBezTo>
                  <a:cubicBezTo>
                    <a:pt x="186935" y="333339"/>
                    <a:pt x="131229" y="425467"/>
                    <a:pt x="86236" y="525094"/>
                  </a:cubicBezTo>
                  <a:cubicBezTo>
                    <a:pt x="71239" y="558839"/>
                    <a:pt x="59455" y="593655"/>
                    <a:pt x="58384" y="632220"/>
                  </a:cubicBezTo>
                  <a:cubicBezTo>
                    <a:pt x="39101" y="585085"/>
                    <a:pt x="19283" y="537949"/>
                    <a:pt x="0" y="491349"/>
                  </a:cubicBezTo>
                  <a:cubicBezTo>
                    <a:pt x="3749" y="489207"/>
                    <a:pt x="6427" y="486529"/>
                    <a:pt x="5892" y="481708"/>
                  </a:cubicBezTo>
                  <a:cubicBezTo>
                    <a:pt x="2678" y="449570"/>
                    <a:pt x="10177" y="418504"/>
                    <a:pt x="15533" y="387973"/>
                  </a:cubicBezTo>
                  <a:cubicBezTo>
                    <a:pt x="24103" y="337624"/>
                    <a:pt x="39637" y="289417"/>
                    <a:pt x="64276" y="243888"/>
                  </a:cubicBezTo>
                  <a:cubicBezTo>
                    <a:pt x="83558" y="207466"/>
                    <a:pt x="107126" y="173721"/>
                    <a:pt x="136050" y="145868"/>
                  </a:cubicBezTo>
                  <a:cubicBezTo>
                    <a:pt x="182114" y="100875"/>
                    <a:pt x="228714" y="53740"/>
                    <a:pt x="298881" y="44634"/>
                  </a:cubicBezTo>
                  <a:cubicBezTo>
                    <a:pt x="320306" y="41956"/>
                    <a:pt x="340661" y="28030"/>
                    <a:pt x="361550" y="19459"/>
                  </a:cubicBezTo>
                  <a:cubicBezTo>
                    <a:pt x="403865" y="1248"/>
                    <a:pt x="445644" y="-5179"/>
                    <a:pt x="492244" y="4462"/>
                  </a:cubicBezTo>
                  <a:cubicBezTo>
                    <a:pt x="561340" y="18388"/>
                    <a:pt x="619723" y="51597"/>
                    <a:pt x="675429" y="91770"/>
                  </a:cubicBezTo>
                  <a:cubicBezTo>
                    <a:pt x="737026" y="136227"/>
                    <a:pt x="785233" y="191932"/>
                    <a:pt x="817371" y="261028"/>
                  </a:cubicBezTo>
                  <a:cubicBezTo>
                    <a:pt x="831297" y="291559"/>
                    <a:pt x="842010" y="323162"/>
                    <a:pt x="848437" y="356371"/>
                  </a:cubicBezTo>
                  <a:cubicBezTo>
                    <a:pt x="858079" y="408862"/>
                    <a:pt x="866113" y="461890"/>
                    <a:pt x="861293" y="514917"/>
                  </a:cubicBezTo>
                  <a:cubicBezTo>
                    <a:pt x="856472" y="566337"/>
                    <a:pt x="857007" y="618829"/>
                    <a:pt x="845759" y="669714"/>
                  </a:cubicBezTo>
                  <a:cubicBezTo>
                    <a:pt x="839332" y="698102"/>
                    <a:pt x="833440" y="728098"/>
                    <a:pt x="822191" y="754879"/>
                  </a:cubicBezTo>
                  <a:cubicBezTo>
                    <a:pt x="808265" y="788088"/>
                    <a:pt x="794874" y="809513"/>
                    <a:pt x="765950" y="842722"/>
                  </a:cubicBezTo>
                  <a:cubicBezTo>
                    <a:pt x="763808" y="845936"/>
                    <a:pt x="747739" y="858256"/>
                    <a:pt x="744525" y="858256"/>
                  </a:cubicBezTo>
                  <a:cubicBezTo>
                    <a:pt x="752560" y="823975"/>
                    <a:pt x="764343" y="778447"/>
                    <a:pt x="768628" y="746309"/>
                  </a:cubicBezTo>
                  <a:close/>
                </a:path>
              </a:pathLst>
            </a:custGeom>
            <a:solidFill>
              <a:srgbClr val="8D4E2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0F532B4-E8A1-4AA4-B2D0-40A325FAD4E0}"/>
                </a:ext>
              </a:extLst>
            </p:cNvPr>
            <p:cNvSpPr/>
            <p:nvPr/>
          </p:nvSpPr>
          <p:spPr>
            <a:xfrm>
              <a:off x="4250808" y="5103753"/>
              <a:ext cx="452680" cy="446835"/>
            </a:xfrm>
            <a:custGeom>
              <a:avLst/>
              <a:gdLst>
                <a:gd name="connsiteX0" fmla="*/ 68098 w 452680"/>
                <a:gd name="connsiteY0" fmla="*/ 153945 h 446835"/>
                <a:gd name="connsiteX1" fmla="*/ 148443 w 452680"/>
                <a:gd name="connsiteY1" fmla="*/ 9860 h 446835"/>
                <a:gd name="connsiteX2" fmla="*/ 167190 w 452680"/>
                <a:gd name="connsiteY2" fmla="*/ 5575 h 446835"/>
                <a:gd name="connsiteX3" fmla="*/ 168261 w 452680"/>
                <a:gd name="connsiteY3" fmla="*/ 7182 h 446835"/>
                <a:gd name="connsiteX4" fmla="*/ 208969 w 452680"/>
                <a:gd name="connsiteY4" fmla="*/ 68780 h 446835"/>
                <a:gd name="connsiteX5" fmla="*/ 214325 w 452680"/>
                <a:gd name="connsiteY5" fmla="*/ 76814 h 446835"/>
                <a:gd name="connsiteX6" fmla="*/ 233608 w 452680"/>
                <a:gd name="connsiteY6" fmla="*/ 127163 h 446835"/>
                <a:gd name="connsiteX7" fmla="*/ 220217 w 452680"/>
                <a:gd name="connsiteY7" fmla="*/ 200545 h 446835"/>
                <a:gd name="connsiteX8" fmla="*/ 230394 w 452680"/>
                <a:gd name="connsiteY8" fmla="*/ 221434 h 446835"/>
                <a:gd name="connsiteX9" fmla="*/ 261996 w 452680"/>
                <a:gd name="connsiteY9" fmla="*/ 264285 h 446835"/>
                <a:gd name="connsiteX10" fmla="*/ 263603 w 452680"/>
                <a:gd name="connsiteY10" fmla="*/ 289995 h 446835"/>
                <a:gd name="connsiteX11" fmla="*/ 297348 w 452680"/>
                <a:gd name="connsiteY11" fmla="*/ 340880 h 446835"/>
                <a:gd name="connsiteX12" fmla="*/ 440361 w 452680"/>
                <a:gd name="connsiteY12" fmla="*/ 429258 h 446835"/>
                <a:gd name="connsiteX13" fmla="*/ 452680 w 452680"/>
                <a:gd name="connsiteY13" fmla="*/ 438900 h 446835"/>
                <a:gd name="connsiteX14" fmla="*/ 182188 w 452680"/>
                <a:gd name="connsiteY14" fmla="*/ 434615 h 446835"/>
                <a:gd name="connsiteX15" fmla="*/ 144158 w 452680"/>
                <a:gd name="connsiteY15" fmla="*/ 405691 h 446835"/>
                <a:gd name="connsiteX16" fmla="*/ 20963 w 452680"/>
                <a:gd name="connsiteY16" fmla="*/ 277675 h 446835"/>
                <a:gd name="connsiteX17" fmla="*/ 13464 w 452680"/>
                <a:gd name="connsiteY17" fmla="*/ 233218 h 446835"/>
                <a:gd name="connsiteX18" fmla="*/ 68098 w 452680"/>
                <a:gd name="connsiteY18" fmla="*/ 153945 h 44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2680" h="446835">
                  <a:moveTo>
                    <a:pt x="68098" y="153945"/>
                  </a:moveTo>
                  <a:cubicBezTo>
                    <a:pt x="99701" y="108416"/>
                    <a:pt x="133981" y="64495"/>
                    <a:pt x="148443" y="9860"/>
                  </a:cubicBezTo>
                  <a:cubicBezTo>
                    <a:pt x="151657" y="-2459"/>
                    <a:pt x="158620" y="-2459"/>
                    <a:pt x="167190" y="5575"/>
                  </a:cubicBezTo>
                  <a:cubicBezTo>
                    <a:pt x="167726" y="6111"/>
                    <a:pt x="168261" y="6647"/>
                    <a:pt x="168261" y="7182"/>
                  </a:cubicBezTo>
                  <a:cubicBezTo>
                    <a:pt x="172546" y="33964"/>
                    <a:pt x="199863" y="45212"/>
                    <a:pt x="208969" y="68780"/>
                  </a:cubicBezTo>
                  <a:cubicBezTo>
                    <a:pt x="210040" y="71993"/>
                    <a:pt x="211647" y="75743"/>
                    <a:pt x="214325" y="76814"/>
                  </a:cubicBezTo>
                  <a:cubicBezTo>
                    <a:pt x="238964" y="86456"/>
                    <a:pt x="236822" y="107881"/>
                    <a:pt x="233608" y="127163"/>
                  </a:cubicBezTo>
                  <a:cubicBezTo>
                    <a:pt x="229323" y="151802"/>
                    <a:pt x="228787" y="176977"/>
                    <a:pt x="220217" y="200545"/>
                  </a:cubicBezTo>
                  <a:cubicBezTo>
                    <a:pt x="217003" y="209650"/>
                    <a:pt x="217539" y="217685"/>
                    <a:pt x="230394" y="221434"/>
                  </a:cubicBezTo>
                  <a:cubicBezTo>
                    <a:pt x="251819" y="226790"/>
                    <a:pt x="259854" y="243931"/>
                    <a:pt x="261996" y="264285"/>
                  </a:cubicBezTo>
                  <a:cubicBezTo>
                    <a:pt x="263068" y="272855"/>
                    <a:pt x="265210" y="281425"/>
                    <a:pt x="263603" y="289995"/>
                  </a:cubicBezTo>
                  <a:cubicBezTo>
                    <a:pt x="259318" y="317847"/>
                    <a:pt x="277530" y="329096"/>
                    <a:pt x="297348" y="340880"/>
                  </a:cubicBezTo>
                  <a:cubicBezTo>
                    <a:pt x="345555" y="369804"/>
                    <a:pt x="392690" y="399799"/>
                    <a:pt x="440361" y="429258"/>
                  </a:cubicBezTo>
                  <a:cubicBezTo>
                    <a:pt x="444646" y="431937"/>
                    <a:pt x="450002" y="433544"/>
                    <a:pt x="452680" y="438900"/>
                  </a:cubicBezTo>
                  <a:cubicBezTo>
                    <a:pt x="441432" y="456576"/>
                    <a:pt x="197721" y="439971"/>
                    <a:pt x="182188" y="434615"/>
                  </a:cubicBezTo>
                  <a:cubicBezTo>
                    <a:pt x="166654" y="429258"/>
                    <a:pt x="152192" y="421224"/>
                    <a:pt x="144158" y="405691"/>
                  </a:cubicBezTo>
                  <a:cubicBezTo>
                    <a:pt x="115769" y="350521"/>
                    <a:pt x="71312" y="311420"/>
                    <a:pt x="20963" y="277675"/>
                  </a:cubicBezTo>
                  <a:cubicBezTo>
                    <a:pt x="-2605" y="261606"/>
                    <a:pt x="-7961" y="260535"/>
                    <a:pt x="13464" y="233218"/>
                  </a:cubicBezTo>
                  <a:cubicBezTo>
                    <a:pt x="32211" y="208043"/>
                    <a:pt x="49351" y="180191"/>
                    <a:pt x="68098" y="153945"/>
                  </a:cubicBezTo>
                  <a:close/>
                </a:path>
              </a:pathLst>
            </a:custGeom>
            <a:solidFill>
              <a:srgbClr val="FDC383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BE4A52E-C235-4A76-A445-DB4C38C88E5A}"/>
                </a:ext>
              </a:extLst>
            </p:cNvPr>
            <p:cNvSpPr/>
            <p:nvPr/>
          </p:nvSpPr>
          <p:spPr>
            <a:xfrm>
              <a:off x="4661710" y="5542653"/>
              <a:ext cx="244401" cy="105465"/>
            </a:xfrm>
            <a:custGeom>
              <a:avLst/>
              <a:gdLst>
                <a:gd name="connsiteX0" fmla="*/ 0 w 244401"/>
                <a:gd name="connsiteY0" fmla="*/ 8034 h 105465"/>
                <a:gd name="connsiteX1" fmla="*/ 41243 w 244401"/>
                <a:gd name="connsiteY1" fmla="*/ 0 h 105465"/>
                <a:gd name="connsiteX2" fmla="*/ 82487 w 244401"/>
                <a:gd name="connsiteY2" fmla="*/ 28924 h 105465"/>
                <a:gd name="connsiteX3" fmla="*/ 148905 w 244401"/>
                <a:gd name="connsiteY3" fmla="*/ 50349 h 105465"/>
                <a:gd name="connsiteX4" fmla="*/ 244247 w 244401"/>
                <a:gd name="connsiteY4" fmla="*/ 41779 h 105465"/>
                <a:gd name="connsiteX5" fmla="*/ 244247 w 244401"/>
                <a:gd name="connsiteY5" fmla="*/ 60526 h 105465"/>
                <a:gd name="connsiteX6" fmla="*/ 243712 w 244401"/>
                <a:gd name="connsiteY6" fmla="*/ 72310 h 105465"/>
                <a:gd name="connsiteX7" fmla="*/ 183185 w 244401"/>
                <a:gd name="connsiteY7" fmla="*/ 104983 h 105465"/>
                <a:gd name="connsiteX8" fmla="*/ 50349 w 244401"/>
                <a:gd name="connsiteY8" fmla="*/ 77666 h 105465"/>
                <a:gd name="connsiteX9" fmla="*/ 0 w 244401"/>
                <a:gd name="connsiteY9" fmla="*/ 8034 h 105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401" h="105465">
                  <a:moveTo>
                    <a:pt x="0" y="8034"/>
                  </a:moveTo>
                  <a:cubicBezTo>
                    <a:pt x="13391" y="4285"/>
                    <a:pt x="25175" y="5356"/>
                    <a:pt x="41243" y="0"/>
                  </a:cubicBezTo>
                  <a:cubicBezTo>
                    <a:pt x="55705" y="5892"/>
                    <a:pt x="70703" y="18211"/>
                    <a:pt x="82487" y="28924"/>
                  </a:cubicBezTo>
                  <a:cubicBezTo>
                    <a:pt x="103376" y="47135"/>
                    <a:pt x="115696" y="53027"/>
                    <a:pt x="148905" y="50349"/>
                  </a:cubicBezTo>
                  <a:cubicBezTo>
                    <a:pt x="172473" y="47671"/>
                    <a:pt x="220679" y="44457"/>
                    <a:pt x="244247" y="41779"/>
                  </a:cubicBezTo>
                  <a:cubicBezTo>
                    <a:pt x="243712" y="64811"/>
                    <a:pt x="244783" y="46064"/>
                    <a:pt x="244247" y="60526"/>
                  </a:cubicBezTo>
                  <a:cubicBezTo>
                    <a:pt x="244247" y="64276"/>
                    <a:pt x="243712" y="68561"/>
                    <a:pt x="243712" y="72310"/>
                  </a:cubicBezTo>
                  <a:cubicBezTo>
                    <a:pt x="232999" y="100162"/>
                    <a:pt x="207289" y="103912"/>
                    <a:pt x="183185" y="104983"/>
                  </a:cubicBezTo>
                  <a:cubicBezTo>
                    <a:pt x="137121" y="107126"/>
                    <a:pt x="91057" y="102841"/>
                    <a:pt x="50349" y="77666"/>
                  </a:cubicBezTo>
                  <a:cubicBezTo>
                    <a:pt x="22496" y="61597"/>
                    <a:pt x="9641" y="36958"/>
                    <a:pt x="0" y="803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3E2336D-3FDF-4192-96A3-F5E47EE0CC57}"/>
                </a:ext>
              </a:extLst>
            </p:cNvPr>
            <p:cNvSpPr/>
            <p:nvPr/>
          </p:nvSpPr>
          <p:spPr>
            <a:xfrm>
              <a:off x="5447103" y="5486257"/>
              <a:ext cx="496742" cy="509240"/>
            </a:xfrm>
            <a:custGeom>
              <a:avLst/>
              <a:gdLst>
                <a:gd name="connsiteX0" fmla="*/ 166956 w 496742"/>
                <a:gd name="connsiteY0" fmla="*/ 28008 h 509240"/>
                <a:gd name="connsiteX1" fmla="*/ 274082 w 496742"/>
                <a:gd name="connsiteY1" fmla="*/ 9797 h 509240"/>
                <a:gd name="connsiteX2" fmla="*/ 479764 w 496742"/>
                <a:gd name="connsiteY2" fmla="*/ 155 h 509240"/>
                <a:gd name="connsiteX3" fmla="*/ 496368 w 496742"/>
                <a:gd name="connsiteY3" fmla="*/ 18902 h 509240"/>
                <a:gd name="connsiteX4" fmla="*/ 464231 w 496742"/>
                <a:gd name="connsiteY4" fmla="*/ 347779 h 509240"/>
                <a:gd name="connsiteX5" fmla="*/ 448697 w 496742"/>
                <a:gd name="connsiteY5" fmla="*/ 495077 h 509240"/>
                <a:gd name="connsiteX6" fmla="*/ 436378 w 496742"/>
                <a:gd name="connsiteY6" fmla="*/ 507932 h 509240"/>
                <a:gd name="connsiteX7" fmla="*/ 222662 w 496742"/>
                <a:gd name="connsiteY7" fmla="*/ 504183 h 509240"/>
                <a:gd name="connsiteX8" fmla="*/ 105359 w 496742"/>
                <a:gd name="connsiteY8" fmla="*/ 485971 h 509240"/>
                <a:gd name="connsiteX9" fmla="*/ 7874 w 496742"/>
                <a:gd name="connsiteY9" fmla="*/ 431873 h 509240"/>
                <a:gd name="connsiteX10" fmla="*/ 375 w 496742"/>
                <a:gd name="connsiteY10" fmla="*/ 410448 h 509240"/>
                <a:gd name="connsiteX11" fmla="*/ 166956 w 496742"/>
                <a:gd name="connsiteY11" fmla="*/ 28008 h 50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6742" h="509240">
                  <a:moveTo>
                    <a:pt x="166956" y="28008"/>
                  </a:moveTo>
                  <a:cubicBezTo>
                    <a:pt x="172848" y="18902"/>
                    <a:pt x="272475" y="22651"/>
                    <a:pt x="274082" y="9797"/>
                  </a:cubicBezTo>
                  <a:cubicBezTo>
                    <a:pt x="342643" y="6583"/>
                    <a:pt x="411203" y="3904"/>
                    <a:pt x="479764" y="155"/>
                  </a:cubicBezTo>
                  <a:cubicBezTo>
                    <a:pt x="494762" y="-916"/>
                    <a:pt x="497975" y="3369"/>
                    <a:pt x="496368" y="18902"/>
                  </a:cubicBezTo>
                  <a:cubicBezTo>
                    <a:pt x="485120" y="128706"/>
                    <a:pt x="474943" y="237975"/>
                    <a:pt x="464231" y="347779"/>
                  </a:cubicBezTo>
                  <a:cubicBezTo>
                    <a:pt x="459410" y="397057"/>
                    <a:pt x="453518" y="445799"/>
                    <a:pt x="448697" y="495077"/>
                  </a:cubicBezTo>
                  <a:cubicBezTo>
                    <a:pt x="447626" y="504183"/>
                    <a:pt x="446019" y="507932"/>
                    <a:pt x="436378" y="507932"/>
                  </a:cubicBezTo>
                  <a:cubicBezTo>
                    <a:pt x="365139" y="510074"/>
                    <a:pt x="293900" y="510074"/>
                    <a:pt x="222662" y="504183"/>
                  </a:cubicBezTo>
                  <a:cubicBezTo>
                    <a:pt x="183025" y="500433"/>
                    <a:pt x="143924" y="496684"/>
                    <a:pt x="105359" y="485971"/>
                  </a:cubicBezTo>
                  <a:cubicBezTo>
                    <a:pt x="55545" y="472045"/>
                    <a:pt x="41619" y="470974"/>
                    <a:pt x="7874" y="431873"/>
                  </a:cubicBezTo>
                  <a:cubicBezTo>
                    <a:pt x="2518" y="425445"/>
                    <a:pt x="-1232" y="419553"/>
                    <a:pt x="375" y="410448"/>
                  </a:cubicBezTo>
                  <a:cubicBezTo>
                    <a:pt x="8945" y="362241"/>
                    <a:pt x="135890" y="85320"/>
                    <a:pt x="166956" y="2800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952BCE3-F3F7-4243-A710-305D2EDD75D9}"/>
                </a:ext>
              </a:extLst>
            </p:cNvPr>
            <p:cNvSpPr/>
            <p:nvPr/>
          </p:nvSpPr>
          <p:spPr>
            <a:xfrm>
              <a:off x="5446847" y="5069439"/>
              <a:ext cx="167246" cy="266076"/>
            </a:xfrm>
            <a:custGeom>
              <a:avLst/>
              <a:gdLst>
                <a:gd name="connsiteX0" fmla="*/ 631 w 167246"/>
                <a:gd name="connsiteY0" fmla="*/ 235394 h 266076"/>
                <a:gd name="connsiteX1" fmla="*/ 20449 w 167246"/>
                <a:gd name="connsiteY1" fmla="*/ 149158 h 266076"/>
                <a:gd name="connsiteX2" fmla="*/ 47767 w 167246"/>
                <a:gd name="connsiteY2" fmla="*/ 19000 h 266076"/>
                <a:gd name="connsiteX3" fmla="*/ 97044 w 167246"/>
                <a:gd name="connsiteY3" fmla="*/ 7752 h 266076"/>
                <a:gd name="connsiteX4" fmla="*/ 153285 w 167246"/>
                <a:gd name="connsiteY4" fmla="*/ 789 h 266076"/>
                <a:gd name="connsiteX5" fmla="*/ 166141 w 167246"/>
                <a:gd name="connsiteY5" fmla="*/ 15250 h 266076"/>
                <a:gd name="connsiteX6" fmla="*/ 127040 w 167246"/>
                <a:gd name="connsiteY6" fmla="*/ 251463 h 266076"/>
                <a:gd name="connsiteX7" fmla="*/ 104543 w 167246"/>
                <a:gd name="connsiteY7" fmla="*/ 264318 h 266076"/>
                <a:gd name="connsiteX8" fmla="*/ 631 w 167246"/>
                <a:gd name="connsiteY8" fmla="*/ 235394 h 26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246" h="266076">
                  <a:moveTo>
                    <a:pt x="631" y="235394"/>
                  </a:moveTo>
                  <a:cubicBezTo>
                    <a:pt x="-3654" y="203792"/>
                    <a:pt x="15093" y="178082"/>
                    <a:pt x="20449" y="149158"/>
                  </a:cubicBezTo>
                  <a:cubicBezTo>
                    <a:pt x="28484" y="105772"/>
                    <a:pt x="48302" y="64528"/>
                    <a:pt x="47767" y="19000"/>
                  </a:cubicBezTo>
                  <a:cubicBezTo>
                    <a:pt x="61157" y="2931"/>
                    <a:pt x="80975" y="12037"/>
                    <a:pt x="97044" y="7752"/>
                  </a:cubicBezTo>
                  <a:cubicBezTo>
                    <a:pt x="115256" y="2931"/>
                    <a:pt x="135074" y="4538"/>
                    <a:pt x="153285" y="789"/>
                  </a:cubicBezTo>
                  <a:cubicBezTo>
                    <a:pt x="168819" y="-2425"/>
                    <a:pt x="168283" y="4538"/>
                    <a:pt x="166141" y="15250"/>
                  </a:cubicBezTo>
                  <a:cubicBezTo>
                    <a:pt x="152750" y="93988"/>
                    <a:pt x="139895" y="172726"/>
                    <a:pt x="127040" y="251463"/>
                  </a:cubicBezTo>
                  <a:cubicBezTo>
                    <a:pt x="124362" y="263783"/>
                    <a:pt x="120077" y="269139"/>
                    <a:pt x="104543" y="264318"/>
                  </a:cubicBezTo>
                  <a:cubicBezTo>
                    <a:pt x="70799" y="253070"/>
                    <a:pt x="35447" y="245036"/>
                    <a:pt x="631" y="23539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EF3D505-FB64-4970-835B-89B6301BCB8B}"/>
                </a:ext>
              </a:extLst>
            </p:cNvPr>
            <p:cNvSpPr/>
            <p:nvPr/>
          </p:nvSpPr>
          <p:spPr>
            <a:xfrm>
              <a:off x="4881006" y="5093260"/>
              <a:ext cx="616552" cy="245796"/>
            </a:xfrm>
            <a:custGeom>
              <a:avLst/>
              <a:gdLst>
                <a:gd name="connsiteX0" fmla="*/ 616287 w 616552"/>
                <a:gd name="connsiteY0" fmla="*/ 0 h 245796"/>
                <a:gd name="connsiteX1" fmla="*/ 467381 w 616552"/>
                <a:gd name="connsiteY1" fmla="*/ 5356 h 245796"/>
                <a:gd name="connsiteX2" fmla="*/ 301336 w 616552"/>
                <a:gd name="connsiteY2" fmla="*/ 8570 h 245796"/>
                <a:gd name="connsiteX3" fmla="*/ 8347 w 616552"/>
                <a:gd name="connsiteY3" fmla="*/ 158546 h 245796"/>
                <a:gd name="connsiteX4" fmla="*/ 1919 w 616552"/>
                <a:gd name="connsiteY4" fmla="*/ 185864 h 245796"/>
                <a:gd name="connsiteX5" fmla="*/ 89227 w 616552"/>
                <a:gd name="connsiteY5" fmla="*/ 219073 h 245796"/>
                <a:gd name="connsiteX6" fmla="*/ 222599 w 616552"/>
                <a:gd name="connsiteY6" fmla="*/ 165510 h 245796"/>
                <a:gd name="connsiteX7" fmla="*/ 299194 w 616552"/>
                <a:gd name="connsiteY7" fmla="*/ 156939 h 245796"/>
                <a:gd name="connsiteX8" fmla="*/ 223134 w 616552"/>
                <a:gd name="connsiteY8" fmla="*/ 191755 h 245796"/>
                <a:gd name="connsiteX9" fmla="*/ 178141 w 616552"/>
                <a:gd name="connsiteY9" fmla="*/ 206217 h 245796"/>
                <a:gd name="connsiteX10" fmla="*/ 160466 w 616552"/>
                <a:gd name="connsiteY10" fmla="*/ 224964 h 245796"/>
                <a:gd name="connsiteX11" fmla="*/ 181891 w 616552"/>
                <a:gd name="connsiteY11" fmla="*/ 244783 h 245796"/>
                <a:gd name="connsiteX12" fmla="*/ 199567 w 616552"/>
                <a:gd name="connsiteY12" fmla="*/ 244783 h 245796"/>
                <a:gd name="connsiteX13" fmla="*/ 285267 w 616552"/>
                <a:gd name="connsiteY13" fmla="*/ 230856 h 245796"/>
                <a:gd name="connsiteX14" fmla="*/ 572365 w 616552"/>
                <a:gd name="connsiteY14" fmla="*/ 202468 h 245796"/>
                <a:gd name="connsiteX15" fmla="*/ 572365 w 616552"/>
                <a:gd name="connsiteY15" fmla="*/ 202468 h 245796"/>
                <a:gd name="connsiteX16" fmla="*/ 616287 w 616552"/>
                <a:gd name="connsiteY16" fmla="*/ 0 h 245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16552" h="245796">
                  <a:moveTo>
                    <a:pt x="616287" y="0"/>
                  </a:moveTo>
                  <a:cubicBezTo>
                    <a:pt x="572901" y="0"/>
                    <a:pt x="511303" y="4821"/>
                    <a:pt x="467381" y="5356"/>
                  </a:cubicBezTo>
                  <a:cubicBezTo>
                    <a:pt x="412212" y="7499"/>
                    <a:pt x="356506" y="7499"/>
                    <a:pt x="301336" y="8570"/>
                  </a:cubicBezTo>
                  <a:cubicBezTo>
                    <a:pt x="178677" y="11784"/>
                    <a:pt x="90834" y="78738"/>
                    <a:pt x="8347" y="158546"/>
                  </a:cubicBezTo>
                  <a:cubicBezTo>
                    <a:pt x="848" y="166045"/>
                    <a:pt x="-2366" y="175151"/>
                    <a:pt x="1919" y="185864"/>
                  </a:cubicBezTo>
                  <a:cubicBezTo>
                    <a:pt x="16381" y="222822"/>
                    <a:pt x="53340" y="236748"/>
                    <a:pt x="89227" y="219073"/>
                  </a:cubicBezTo>
                  <a:cubicBezTo>
                    <a:pt x="132613" y="198183"/>
                    <a:pt x="173856" y="172473"/>
                    <a:pt x="222599" y="165510"/>
                  </a:cubicBezTo>
                  <a:cubicBezTo>
                    <a:pt x="246166" y="162296"/>
                    <a:pt x="268663" y="153190"/>
                    <a:pt x="299194" y="156939"/>
                  </a:cubicBezTo>
                  <a:cubicBezTo>
                    <a:pt x="271877" y="174080"/>
                    <a:pt x="247238" y="182650"/>
                    <a:pt x="223134" y="191755"/>
                  </a:cubicBezTo>
                  <a:cubicBezTo>
                    <a:pt x="208137" y="197112"/>
                    <a:pt x="192603" y="200861"/>
                    <a:pt x="178141" y="206217"/>
                  </a:cubicBezTo>
                  <a:cubicBezTo>
                    <a:pt x="169571" y="209431"/>
                    <a:pt x="159930" y="214252"/>
                    <a:pt x="160466" y="224964"/>
                  </a:cubicBezTo>
                  <a:cubicBezTo>
                    <a:pt x="161001" y="237820"/>
                    <a:pt x="171178" y="242105"/>
                    <a:pt x="181891" y="244783"/>
                  </a:cubicBezTo>
                  <a:cubicBezTo>
                    <a:pt x="187783" y="246390"/>
                    <a:pt x="193675" y="245854"/>
                    <a:pt x="199567" y="244783"/>
                  </a:cubicBezTo>
                  <a:cubicBezTo>
                    <a:pt x="227955" y="239962"/>
                    <a:pt x="256343" y="234070"/>
                    <a:pt x="285267" y="230856"/>
                  </a:cubicBezTo>
                  <a:cubicBezTo>
                    <a:pt x="376860" y="221751"/>
                    <a:pt x="561117" y="189613"/>
                    <a:pt x="572365" y="202468"/>
                  </a:cubicBezTo>
                  <a:cubicBezTo>
                    <a:pt x="572365" y="202468"/>
                    <a:pt x="572365" y="202468"/>
                    <a:pt x="572365" y="202468"/>
                  </a:cubicBezTo>
                  <a:cubicBezTo>
                    <a:pt x="583077" y="136586"/>
                    <a:pt x="620036" y="57312"/>
                    <a:pt x="616287" y="0"/>
                  </a:cubicBezTo>
                  <a:close/>
                </a:path>
              </a:pathLst>
            </a:custGeom>
            <a:solidFill>
              <a:srgbClr val="FDC484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02884D73-858D-433D-9174-9751A26B81FC}"/>
              </a:ext>
            </a:extLst>
          </p:cNvPr>
          <p:cNvGrpSpPr/>
          <p:nvPr/>
        </p:nvGrpSpPr>
        <p:grpSpPr>
          <a:xfrm rot="5400000">
            <a:off x="8935110" y="2723547"/>
            <a:ext cx="1566194" cy="212224"/>
            <a:chOff x="9079204" y="2120042"/>
            <a:chExt cx="1013985" cy="212224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80A0AF0-44AB-4F9F-9340-4728617950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4" y="2120042"/>
              <a:ext cx="101398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6387068-954F-4451-9680-2AEA35A84A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7853" y="2222163"/>
              <a:ext cx="956686" cy="798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EF1A6BE-9900-4E19-A5B6-0BC4C94AC0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4" y="2325864"/>
              <a:ext cx="101398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3B3D0AD-D365-40C5-A450-DA618AB2D2C3}"/>
              </a:ext>
            </a:extLst>
          </p:cNvPr>
          <p:cNvGrpSpPr/>
          <p:nvPr/>
        </p:nvGrpSpPr>
        <p:grpSpPr>
          <a:xfrm>
            <a:off x="5952125" y="1817121"/>
            <a:ext cx="3657600" cy="212224"/>
            <a:chOff x="9079203" y="2120042"/>
            <a:chExt cx="3148579" cy="212224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B3FC3D5-0EC4-43B4-AB51-C4FB40A4F8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3" y="2120042"/>
              <a:ext cx="3148578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A540A47-4015-4B2A-81E8-B25BA53FF3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3" y="2222163"/>
              <a:ext cx="3148579" cy="798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BAD0360-77C5-4EDA-BD13-7578C205C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3" y="2325864"/>
              <a:ext cx="3148579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C02E89C-5A86-4121-A198-B840B3196BDF}"/>
              </a:ext>
            </a:extLst>
          </p:cNvPr>
          <p:cNvGrpSpPr/>
          <p:nvPr/>
        </p:nvGrpSpPr>
        <p:grpSpPr>
          <a:xfrm rot="16200000" flipH="1">
            <a:off x="5434719" y="2841021"/>
            <a:ext cx="1354104" cy="212224"/>
            <a:chOff x="9079204" y="2120042"/>
            <a:chExt cx="1013985" cy="212224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86F7430-9FA4-4C7D-B00E-B65D825D0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4" y="2120042"/>
              <a:ext cx="101398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DEB8F48-BEEF-45F4-B3C0-00AADF0877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7853" y="2222163"/>
              <a:ext cx="956686" cy="798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4F7316B-8E12-4DD2-A913-04DB6A353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4" y="2325864"/>
              <a:ext cx="101398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EFC8247-15B5-49E9-8258-DD6A7CF96E98}"/>
              </a:ext>
            </a:extLst>
          </p:cNvPr>
          <p:cNvGrpSpPr/>
          <p:nvPr/>
        </p:nvGrpSpPr>
        <p:grpSpPr>
          <a:xfrm rot="16200000" flipH="1">
            <a:off x="1426337" y="2600841"/>
            <a:ext cx="1354104" cy="212224"/>
            <a:chOff x="9079204" y="2120042"/>
            <a:chExt cx="1013985" cy="212224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7183E93-8BBA-465C-B6A8-4A1C189BC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4" y="2120042"/>
              <a:ext cx="101398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044BA7B-0BA8-4125-A92A-2083715A17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7853" y="2222163"/>
              <a:ext cx="956686" cy="798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1F43AB2-EACF-49A0-8C53-C214BD27C9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4" y="2325864"/>
              <a:ext cx="101398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FB48F4B-6938-4A0B-8C38-BACDC420EDF6}"/>
              </a:ext>
            </a:extLst>
          </p:cNvPr>
          <p:cNvGrpSpPr/>
          <p:nvPr/>
        </p:nvGrpSpPr>
        <p:grpSpPr>
          <a:xfrm flipH="1">
            <a:off x="2204729" y="1817121"/>
            <a:ext cx="3657601" cy="212224"/>
            <a:chOff x="9095594" y="2120042"/>
            <a:chExt cx="997595" cy="212224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9B82BC8-0358-45DC-90AE-CB3374893C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5594" y="2120042"/>
              <a:ext cx="99759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64BC461-6591-4CC0-85E5-73DFF52235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5594" y="2222163"/>
              <a:ext cx="997595" cy="798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F0682EA-F778-4139-B9C1-6A46AF55B1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5594" y="2325864"/>
              <a:ext cx="99759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44EA162-ABE7-4005-B6D1-D0A24A05F6D5}"/>
              </a:ext>
            </a:extLst>
          </p:cNvPr>
          <p:cNvGrpSpPr/>
          <p:nvPr/>
        </p:nvGrpSpPr>
        <p:grpSpPr>
          <a:xfrm flipH="1">
            <a:off x="1948576" y="1774822"/>
            <a:ext cx="288839" cy="288839"/>
            <a:chOff x="10060500" y="2077743"/>
            <a:chExt cx="288839" cy="288839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3C6FD04-1EE5-43C0-B60D-2F4708C1E179}"/>
                </a:ext>
              </a:extLst>
            </p:cNvPr>
            <p:cNvSpPr/>
            <p:nvPr/>
          </p:nvSpPr>
          <p:spPr>
            <a:xfrm>
              <a:off x="10060500" y="2077743"/>
              <a:ext cx="288839" cy="288839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3311701-DC17-42C4-92DD-CBB04CEE6DDC}"/>
                </a:ext>
              </a:extLst>
            </p:cNvPr>
            <p:cNvSpPr/>
            <p:nvPr/>
          </p:nvSpPr>
          <p:spPr>
            <a:xfrm>
              <a:off x="10109200" y="2126443"/>
              <a:ext cx="191438" cy="191438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31DB148-ADBF-43E1-B75E-2C8D9059E1D6}"/>
              </a:ext>
            </a:extLst>
          </p:cNvPr>
          <p:cNvGrpSpPr/>
          <p:nvPr/>
        </p:nvGrpSpPr>
        <p:grpSpPr>
          <a:xfrm>
            <a:off x="4872923" y="1354024"/>
            <a:ext cx="2298019" cy="1137390"/>
            <a:chOff x="4853562" y="1589418"/>
            <a:chExt cx="2609520" cy="1291565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16D13D3-5439-4B96-B9FF-F094061BB9E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853562" y="1589418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269E2D8-1B0C-4CFF-8A11-6FA510F76E9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230834" y="1678285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BCD7A1-98C2-4C30-A737-0E1FDFEF719A}"/>
              </a:ext>
            </a:extLst>
          </p:cNvPr>
          <p:cNvGrpSpPr/>
          <p:nvPr/>
        </p:nvGrpSpPr>
        <p:grpSpPr>
          <a:xfrm>
            <a:off x="8432899" y="3560538"/>
            <a:ext cx="2562634" cy="1656033"/>
            <a:chOff x="9418332" y="2985792"/>
            <a:chExt cx="1377929" cy="890449"/>
          </a:xfrm>
          <a:solidFill>
            <a:schemeClr val="accent2"/>
          </a:solidFill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A9198FF-215A-4928-A7F6-3029684128BB}"/>
                </a:ext>
              </a:extLst>
            </p:cNvPr>
            <p:cNvGrpSpPr/>
            <p:nvPr/>
          </p:nvGrpSpPr>
          <p:grpSpPr>
            <a:xfrm>
              <a:off x="9418332" y="3429000"/>
              <a:ext cx="1377929" cy="447241"/>
              <a:chOff x="9418332" y="3429000"/>
              <a:chExt cx="1377929" cy="447241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DDF534ED-70D4-4939-AF9A-BFEB9D1A7582}"/>
                  </a:ext>
                </a:extLst>
              </p:cNvPr>
              <p:cNvSpPr/>
              <p:nvPr/>
            </p:nvSpPr>
            <p:spPr>
              <a:xfrm>
                <a:off x="9418332" y="3660420"/>
                <a:ext cx="1377929" cy="215821"/>
              </a:xfrm>
              <a:custGeom>
                <a:avLst/>
                <a:gdLst>
                  <a:gd name="connsiteX0" fmla="*/ 2123188 w 2324346"/>
                  <a:gd name="connsiteY0" fmla="*/ 127749 h 364054"/>
                  <a:gd name="connsiteX1" fmla="*/ 2067056 w 2324346"/>
                  <a:gd name="connsiteY1" fmla="*/ 183881 h 364054"/>
                  <a:gd name="connsiteX2" fmla="*/ 2123188 w 2324346"/>
                  <a:gd name="connsiteY2" fmla="*/ 240013 h 364054"/>
                  <a:gd name="connsiteX3" fmla="*/ 2179320 w 2324346"/>
                  <a:gd name="connsiteY3" fmla="*/ 183881 h 364054"/>
                  <a:gd name="connsiteX4" fmla="*/ 2123188 w 2324346"/>
                  <a:gd name="connsiteY4" fmla="*/ 127749 h 364054"/>
                  <a:gd name="connsiteX5" fmla="*/ 1803836 w 2324346"/>
                  <a:gd name="connsiteY5" fmla="*/ 127749 h 364054"/>
                  <a:gd name="connsiteX6" fmla="*/ 1747704 w 2324346"/>
                  <a:gd name="connsiteY6" fmla="*/ 183881 h 364054"/>
                  <a:gd name="connsiteX7" fmla="*/ 1803836 w 2324346"/>
                  <a:gd name="connsiteY7" fmla="*/ 240013 h 364054"/>
                  <a:gd name="connsiteX8" fmla="*/ 1859968 w 2324346"/>
                  <a:gd name="connsiteY8" fmla="*/ 183881 h 364054"/>
                  <a:gd name="connsiteX9" fmla="*/ 1803836 w 2324346"/>
                  <a:gd name="connsiteY9" fmla="*/ 127749 h 364054"/>
                  <a:gd name="connsiteX10" fmla="*/ 1484484 w 2324346"/>
                  <a:gd name="connsiteY10" fmla="*/ 127749 h 364054"/>
                  <a:gd name="connsiteX11" fmla="*/ 1428352 w 2324346"/>
                  <a:gd name="connsiteY11" fmla="*/ 183881 h 364054"/>
                  <a:gd name="connsiteX12" fmla="*/ 1484484 w 2324346"/>
                  <a:gd name="connsiteY12" fmla="*/ 240013 h 364054"/>
                  <a:gd name="connsiteX13" fmla="*/ 1540616 w 2324346"/>
                  <a:gd name="connsiteY13" fmla="*/ 183881 h 364054"/>
                  <a:gd name="connsiteX14" fmla="*/ 1484484 w 2324346"/>
                  <a:gd name="connsiteY14" fmla="*/ 127749 h 364054"/>
                  <a:gd name="connsiteX15" fmla="*/ 1165131 w 2324346"/>
                  <a:gd name="connsiteY15" fmla="*/ 127749 h 364054"/>
                  <a:gd name="connsiteX16" fmla="*/ 1108999 w 2324346"/>
                  <a:gd name="connsiteY16" fmla="*/ 183881 h 364054"/>
                  <a:gd name="connsiteX17" fmla="*/ 1165131 w 2324346"/>
                  <a:gd name="connsiteY17" fmla="*/ 240013 h 364054"/>
                  <a:gd name="connsiteX18" fmla="*/ 1221263 w 2324346"/>
                  <a:gd name="connsiteY18" fmla="*/ 183881 h 364054"/>
                  <a:gd name="connsiteX19" fmla="*/ 1165131 w 2324346"/>
                  <a:gd name="connsiteY19" fmla="*/ 127749 h 364054"/>
                  <a:gd name="connsiteX20" fmla="*/ 845779 w 2324346"/>
                  <a:gd name="connsiteY20" fmla="*/ 127749 h 364054"/>
                  <a:gd name="connsiteX21" fmla="*/ 789647 w 2324346"/>
                  <a:gd name="connsiteY21" fmla="*/ 183881 h 364054"/>
                  <a:gd name="connsiteX22" fmla="*/ 845779 w 2324346"/>
                  <a:gd name="connsiteY22" fmla="*/ 240013 h 364054"/>
                  <a:gd name="connsiteX23" fmla="*/ 901911 w 2324346"/>
                  <a:gd name="connsiteY23" fmla="*/ 183881 h 364054"/>
                  <a:gd name="connsiteX24" fmla="*/ 845779 w 2324346"/>
                  <a:gd name="connsiteY24" fmla="*/ 127749 h 364054"/>
                  <a:gd name="connsiteX25" fmla="*/ 526427 w 2324346"/>
                  <a:gd name="connsiteY25" fmla="*/ 127749 h 364054"/>
                  <a:gd name="connsiteX26" fmla="*/ 470295 w 2324346"/>
                  <a:gd name="connsiteY26" fmla="*/ 183881 h 364054"/>
                  <a:gd name="connsiteX27" fmla="*/ 526427 w 2324346"/>
                  <a:gd name="connsiteY27" fmla="*/ 240013 h 364054"/>
                  <a:gd name="connsiteX28" fmla="*/ 582559 w 2324346"/>
                  <a:gd name="connsiteY28" fmla="*/ 183881 h 364054"/>
                  <a:gd name="connsiteX29" fmla="*/ 526427 w 2324346"/>
                  <a:gd name="connsiteY29" fmla="*/ 127749 h 364054"/>
                  <a:gd name="connsiteX30" fmla="*/ 207075 w 2324346"/>
                  <a:gd name="connsiteY30" fmla="*/ 127749 h 364054"/>
                  <a:gd name="connsiteX31" fmla="*/ 150943 w 2324346"/>
                  <a:gd name="connsiteY31" fmla="*/ 183881 h 364054"/>
                  <a:gd name="connsiteX32" fmla="*/ 207075 w 2324346"/>
                  <a:gd name="connsiteY32" fmla="*/ 240013 h 364054"/>
                  <a:gd name="connsiteX33" fmla="*/ 263207 w 2324346"/>
                  <a:gd name="connsiteY33" fmla="*/ 183881 h 364054"/>
                  <a:gd name="connsiteX34" fmla="*/ 207075 w 2324346"/>
                  <a:gd name="connsiteY34" fmla="*/ 127749 h 364054"/>
                  <a:gd name="connsiteX35" fmla="*/ 2123188 w 2324346"/>
                  <a:gd name="connsiteY35" fmla="*/ 71617 h 364054"/>
                  <a:gd name="connsiteX36" fmla="*/ 2235452 w 2324346"/>
                  <a:gd name="connsiteY36" fmla="*/ 183881 h 364054"/>
                  <a:gd name="connsiteX37" fmla="*/ 2123188 w 2324346"/>
                  <a:gd name="connsiteY37" fmla="*/ 296145 h 364054"/>
                  <a:gd name="connsiteX38" fmla="*/ 2010924 w 2324346"/>
                  <a:gd name="connsiteY38" fmla="*/ 183881 h 364054"/>
                  <a:gd name="connsiteX39" fmla="*/ 2123188 w 2324346"/>
                  <a:gd name="connsiteY39" fmla="*/ 71617 h 364054"/>
                  <a:gd name="connsiteX40" fmla="*/ 1803836 w 2324346"/>
                  <a:gd name="connsiteY40" fmla="*/ 71617 h 364054"/>
                  <a:gd name="connsiteX41" fmla="*/ 1916100 w 2324346"/>
                  <a:gd name="connsiteY41" fmla="*/ 183881 h 364054"/>
                  <a:gd name="connsiteX42" fmla="*/ 1803836 w 2324346"/>
                  <a:gd name="connsiteY42" fmla="*/ 296145 h 364054"/>
                  <a:gd name="connsiteX43" fmla="*/ 1691572 w 2324346"/>
                  <a:gd name="connsiteY43" fmla="*/ 183881 h 364054"/>
                  <a:gd name="connsiteX44" fmla="*/ 1803836 w 2324346"/>
                  <a:gd name="connsiteY44" fmla="*/ 71617 h 364054"/>
                  <a:gd name="connsiteX45" fmla="*/ 1484484 w 2324346"/>
                  <a:gd name="connsiteY45" fmla="*/ 71617 h 364054"/>
                  <a:gd name="connsiteX46" fmla="*/ 1596748 w 2324346"/>
                  <a:gd name="connsiteY46" fmla="*/ 183881 h 364054"/>
                  <a:gd name="connsiteX47" fmla="*/ 1484484 w 2324346"/>
                  <a:gd name="connsiteY47" fmla="*/ 296145 h 364054"/>
                  <a:gd name="connsiteX48" fmla="*/ 1372220 w 2324346"/>
                  <a:gd name="connsiteY48" fmla="*/ 183881 h 364054"/>
                  <a:gd name="connsiteX49" fmla="*/ 1484484 w 2324346"/>
                  <a:gd name="connsiteY49" fmla="*/ 71617 h 364054"/>
                  <a:gd name="connsiteX50" fmla="*/ 1165131 w 2324346"/>
                  <a:gd name="connsiteY50" fmla="*/ 71617 h 364054"/>
                  <a:gd name="connsiteX51" fmla="*/ 1277395 w 2324346"/>
                  <a:gd name="connsiteY51" fmla="*/ 183881 h 364054"/>
                  <a:gd name="connsiteX52" fmla="*/ 1165131 w 2324346"/>
                  <a:gd name="connsiteY52" fmla="*/ 296145 h 364054"/>
                  <a:gd name="connsiteX53" fmla="*/ 1052867 w 2324346"/>
                  <a:gd name="connsiteY53" fmla="*/ 183881 h 364054"/>
                  <a:gd name="connsiteX54" fmla="*/ 1165131 w 2324346"/>
                  <a:gd name="connsiteY54" fmla="*/ 71617 h 364054"/>
                  <a:gd name="connsiteX55" fmla="*/ 845779 w 2324346"/>
                  <a:gd name="connsiteY55" fmla="*/ 71617 h 364054"/>
                  <a:gd name="connsiteX56" fmla="*/ 958043 w 2324346"/>
                  <a:gd name="connsiteY56" fmla="*/ 183881 h 364054"/>
                  <a:gd name="connsiteX57" fmla="*/ 845779 w 2324346"/>
                  <a:gd name="connsiteY57" fmla="*/ 296145 h 364054"/>
                  <a:gd name="connsiteX58" fmla="*/ 733515 w 2324346"/>
                  <a:gd name="connsiteY58" fmla="*/ 183881 h 364054"/>
                  <a:gd name="connsiteX59" fmla="*/ 845779 w 2324346"/>
                  <a:gd name="connsiteY59" fmla="*/ 71617 h 364054"/>
                  <a:gd name="connsiteX60" fmla="*/ 526427 w 2324346"/>
                  <a:gd name="connsiteY60" fmla="*/ 71617 h 364054"/>
                  <a:gd name="connsiteX61" fmla="*/ 638691 w 2324346"/>
                  <a:gd name="connsiteY61" fmla="*/ 183881 h 364054"/>
                  <a:gd name="connsiteX62" fmla="*/ 526427 w 2324346"/>
                  <a:gd name="connsiteY62" fmla="*/ 296145 h 364054"/>
                  <a:gd name="connsiteX63" fmla="*/ 414163 w 2324346"/>
                  <a:gd name="connsiteY63" fmla="*/ 183881 h 364054"/>
                  <a:gd name="connsiteX64" fmla="*/ 526427 w 2324346"/>
                  <a:gd name="connsiteY64" fmla="*/ 71617 h 364054"/>
                  <a:gd name="connsiteX65" fmla="*/ 207075 w 2324346"/>
                  <a:gd name="connsiteY65" fmla="*/ 71617 h 364054"/>
                  <a:gd name="connsiteX66" fmla="*/ 319339 w 2324346"/>
                  <a:gd name="connsiteY66" fmla="*/ 183881 h 364054"/>
                  <a:gd name="connsiteX67" fmla="*/ 207075 w 2324346"/>
                  <a:gd name="connsiteY67" fmla="*/ 296145 h 364054"/>
                  <a:gd name="connsiteX68" fmla="*/ 94811 w 2324346"/>
                  <a:gd name="connsiteY68" fmla="*/ 183881 h 364054"/>
                  <a:gd name="connsiteX69" fmla="*/ 207075 w 2324346"/>
                  <a:gd name="connsiteY69" fmla="*/ 71617 h 364054"/>
                  <a:gd name="connsiteX70" fmla="*/ 182844 w 2324346"/>
                  <a:gd name="connsiteY70" fmla="*/ 45713 h 364054"/>
                  <a:gd name="connsiteX71" fmla="*/ 46530 w 2324346"/>
                  <a:gd name="connsiteY71" fmla="*/ 182027 h 364054"/>
                  <a:gd name="connsiteX72" fmla="*/ 182844 w 2324346"/>
                  <a:gd name="connsiteY72" fmla="*/ 318341 h 364054"/>
                  <a:gd name="connsiteX73" fmla="*/ 2141502 w 2324346"/>
                  <a:gd name="connsiteY73" fmla="*/ 318341 h 364054"/>
                  <a:gd name="connsiteX74" fmla="*/ 2277816 w 2324346"/>
                  <a:gd name="connsiteY74" fmla="*/ 182027 h 364054"/>
                  <a:gd name="connsiteX75" fmla="*/ 2141502 w 2324346"/>
                  <a:gd name="connsiteY75" fmla="*/ 45713 h 364054"/>
                  <a:gd name="connsiteX76" fmla="*/ 182027 w 2324346"/>
                  <a:gd name="connsiteY76" fmla="*/ 0 h 364054"/>
                  <a:gd name="connsiteX77" fmla="*/ 2142319 w 2324346"/>
                  <a:gd name="connsiteY77" fmla="*/ 0 h 364054"/>
                  <a:gd name="connsiteX78" fmla="*/ 2324346 w 2324346"/>
                  <a:gd name="connsiteY78" fmla="*/ 182027 h 364054"/>
                  <a:gd name="connsiteX79" fmla="*/ 2142319 w 2324346"/>
                  <a:gd name="connsiteY79" fmla="*/ 364054 h 364054"/>
                  <a:gd name="connsiteX80" fmla="*/ 182027 w 2324346"/>
                  <a:gd name="connsiteY80" fmla="*/ 364054 h 364054"/>
                  <a:gd name="connsiteX81" fmla="*/ 0 w 2324346"/>
                  <a:gd name="connsiteY81" fmla="*/ 182027 h 364054"/>
                  <a:gd name="connsiteX82" fmla="*/ 182027 w 2324346"/>
                  <a:gd name="connsiteY82" fmla="*/ 0 h 364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2324346" h="364054">
                    <a:moveTo>
                      <a:pt x="2123188" y="127749"/>
                    </a:moveTo>
                    <a:cubicBezTo>
                      <a:pt x="2092187" y="127749"/>
                      <a:pt x="2067056" y="152880"/>
                      <a:pt x="2067056" y="183881"/>
                    </a:cubicBezTo>
                    <a:cubicBezTo>
                      <a:pt x="2067056" y="214882"/>
                      <a:pt x="2092187" y="240013"/>
                      <a:pt x="2123188" y="240013"/>
                    </a:cubicBezTo>
                    <a:cubicBezTo>
                      <a:pt x="2154189" y="240013"/>
                      <a:pt x="2179320" y="214882"/>
                      <a:pt x="2179320" y="183881"/>
                    </a:cubicBezTo>
                    <a:cubicBezTo>
                      <a:pt x="2179320" y="152880"/>
                      <a:pt x="2154189" y="127749"/>
                      <a:pt x="2123188" y="127749"/>
                    </a:cubicBezTo>
                    <a:close/>
                    <a:moveTo>
                      <a:pt x="1803836" y="127749"/>
                    </a:moveTo>
                    <a:cubicBezTo>
                      <a:pt x="1772835" y="127749"/>
                      <a:pt x="1747704" y="152880"/>
                      <a:pt x="1747704" y="183881"/>
                    </a:cubicBezTo>
                    <a:cubicBezTo>
                      <a:pt x="1747704" y="214882"/>
                      <a:pt x="1772835" y="240013"/>
                      <a:pt x="1803836" y="240013"/>
                    </a:cubicBezTo>
                    <a:cubicBezTo>
                      <a:pt x="1834837" y="240013"/>
                      <a:pt x="1859968" y="214882"/>
                      <a:pt x="1859968" y="183881"/>
                    </a:cubicBezTo>
                    <a:cubicBezTo>
                      <a:pt x="1859968" y="152880"/>
                      <a:pt x="1834837" y="127749"/>
                      <a:pt x="1803836" y="127749"/>
                    </a:cubicBezTo>
                    <a:close/>
                    <a:moveTo>
                      <a:pt x="1484484" y="127749"/>
                    </a:moveTo>
                    <a:cubicBezTo>
                      <a:pt x="1453483" y="127749"/>
                      <a:pt x="1428352" y="152880"/>
                      <a:pt x="1428352" y="183881"/>
                    </a:cubicBezTo>
                    <a:cubicBezTo>
                      <a:pt x="1428352" y="214882"/>
                      <a:pt x="1453483" y="240013"/>
                      <a:pt x="1484484" y="240013"/>
                    </a:cubicBezTo>
                    <a:cubicBezTo>
                      <a:pt x="1515485" y="240013"/>
                      <a:pt x="1540616" y="214882"/>
                      <a:pt x="1540616" y="183881"/>
                    </a:cubicBezTo>
                    <a:cubicBezTo>
                      <a:pt x="1540616" y="152880"/>
                      <a:pt x="1515485" y="127749"/>
                      <a:pt x="1484484" y="127749"/>
                    </a:cubicBezTo>
                    <a:close/>
                    <a:moveTo>
                      <a:pt x="1165131" y="127749"/>
                    </a:moveTo>
                    <a:cubicBezTo>
                      <a:pt x="1134130" y="127749"/>
                      <a:pt x="1108999" y="152880"/>
                      <a:pt x="1108999" y="183881"/>
                    </a:cubicBezTo>
                    <a:cubicBezTo>
                      <a:pt x="1108999" y="214882"/>
                      <a:pt x="1134130" y="240013"/>
                      <a:pt x="1165131" y="240013"/>
                    </a:cubicBezTo>
                    <a:cubicBezTo>
                      <a:pt x="1196132" y="240013"/>
                      <a:pt x="1221263" y="214882"/>
                      <a:pt x="1221263" y="183881"/>
                    </a:cubicBezTo>
                    <a:cubicBezTo>
                      <a:pt x="1221263" y="152880"/>
                      <a:pt x="1196132" y="127749"/>
                      <a:pt x="1165131" y="127749"/>
                    </a:cubicBezTo>
                    <a:close/>
                    <a:moveTo>
                      <a:pt x="845779" y="127749"/>
                    </a:moveTo>
                    <a:cubicBezTo>
                      <a:pt x="814778" y="127749"/>
                      <a:pt x="789647" y="152880"/>
                      <a:pt x="789647" y="183881"/>
                    </a:cubicBezTo>
                    <a:cubicBezTo>
                      <a:pt x="789647" y="214882"/>
                      <a:pt x="814778" y="240013"/>
                      <a:pt x="845779" y="240013"/>
                    </a:cubicBezTo>
                    <a:cubicBezTo>
                      <a:pt x="876780" y="240013"/>
                      <a:pt x="901911" y="214882"/>
                      <a:pt x="901911" y="183881"/>
                    </a:cubicBezTo>
                    <a:cubicBezTo>
                      <a:pt x="901911" y="152880"/>
                      <a:pt x="876780" y="127749"/>
                      <a:pt x="845779" y="127749"/>
                    </a:cubicBezTo>
                    <a:close/>
                    <a:moveTo>
                      <a:pt x="526427" y="127749"/>
                    </a:moveTo>
                    <a:cubicBezTo>
                      <a:pt x="495426" y="127749"/>
                      <a:pt x="470295" y="152880"/>
                      <a:pt x="470295" y="183881"/>
                    </a:cubicBezTo>
                    <a:cubicBezTo>
                      <a:pt x="470295" y="214882"/>
                      <a:pt x="495426" y="240013"/>
                      <a:pt x="526427" y="240013"/>
                    </a:cubicBezTo>
                    <a:cubicBezTo>
                      <a:pt x="557428" y="240013"/>
                      <a:pt x="582559" y="214882"/>
                      <a:pt x="582559" y="183881"/>
                    </a:cubicBezTo>
                    <a:cubicBezTo>
                      <a:pt x="582559" y="152880"/>
                      <a:pt x="557428" y="127749"/>
                      <a:pt x="526427" y="127749"/>
                    </a:cubicBezTo>
                    <a:close/>
                    <a:moveTo>
                      <a:pt x="207075" y="127749"/>
                    </a:moveTo>
                    <a:cubicBezTo>
                      <a:pt x="176074" y="127749"/>
                      <a:pt x="150943" y="152880"/>
                      <a:pt x="150943" y="183881"/>
                    </a:cubicBezTo>
                    <a:cubicBezTo>
                      <a:pt x="150943" y="214882"/>
                      <a:pt x="176074" y="240013"/>
                      <a:pt x="207075" y="240013"/>
                    </a:cubicBezTo>
                    <a:cubicBezTo>
                      <a:pt x="238076" y="240013"/>
                      <a:pt x="263207" y="214882"/>
                      <a:pt x="263207" y="183881"/>
                    </a:cubicBezTo>
                    <a:cubicBezTo>
                      <a:pt x="263207" y="152880"/>
                      <a:pt x="238076" y="127749"/>
                      <a:pt x="207075" y="127749"/>
                    </a:cubicBezTo>
                    <a:close/>
                    <a:moveTo>
                      <a:pt x="2123188" y="71617"/>
                    </a:moveTo>
                    <a:cubicBezTo>
                      <a:pt x="2185190" y="71617"/>
                      <a:pt x="2235452" y="121879"/>
                      <a:pt x="2235452" y="183881"/>
                    </a:cubicBezTo>
                    <a:cubicBezTo>
                      <a:pt x="2235452" y="245883"/>
                      <a:pt x="2185190" y="296145"/>
                      <a:pt x="2123188" y="296145"/>
                    </a:cubicBezTo>
                    <a:cubicBezTo>
                      <a:pt x="2061186" y="296145"/>
                      <a:pt x="2010924" y="245883"/>
                      <a:pt x="2010924" y="183881"/>
                    </a:cubicBezTo>
                    <a:cubicBezTo>
                      <a:pt x="2010924" y="121879"/>
                      <a:pt x="2061186" y="71617"/>
                      <a:pt x="2123188" y="71617"/>
                    </a:cubicBezTo>
                    <a:close/>
                    <a:moveTo>
                      <a:pt x="1803836" y="71617"/>
                    </a:moveTo>
                    <a:cubicBezTo>
                      <a:pt x="1865838" y="71617"/>
                      <a:pt x="1916100" y="121879"/>
                      <a:pt x="1916100" y="183881"/>
                    </a:cubicBezTo>
                    <a:cubicBezTo>
                      <a:pt x="1916100" y="245883"/>
                      <a:pt x="1865838" y="296145"/>
                      <a:pt x="1803836" y="296145"/>
                    </a:cubicBezTo>
                    <a:cubicBezTo>
                      <a:pt x="1741834" y="296145"/>
                      <a:pt x="1691572" y="245883"/>
                      <a:pt x="1691572" y="183881"/>
                    </a:cubicBezTo>
                    <a:cubicBezTo>
                      <a:pt x="1691572" y="121879"/>
                      <a:pt x="1741834" y="71617"/>
                      <a:pt x="1803836" y="71617"/>
                    </a:cubicBezTo>
                    <a:close/>
                    <a:moveTo>
                      <a:pt x="1484484" y="71617"/>
                    </a:moveTo>
                    <a:cubicBezTo>
                      <a:pt x="1546486" y="71617"/>
                      <a:pt x="1596748" y="121879"/>
                      <a:pt x="1596748" y="183881"/>
                    </a:cubicBezTo>
                    <a:cubicBezTo>
                      <a:pt x="1596748" y="245883"/>
                      <a:pt x="1546486" y="296145"/>
                      <a:pt x="1484484" y="296145"/>
                    </a:cubicBezTo>
                    <a:cubicBezTo>
                      <a:pt x="1422482" y="296145"/>
                      <a:pt x="1372220" y="245883"/>
                      <a:pt x="1372220" y="183881"/>
                    </a:cubicBezTo>
                    <a:cubicBezTo>
                      <a:pt x="1372220" y="121879"/>
                      <a:pt x="1422482" y="71617"/>
                      <a:pt x="1484484" y="71617"/>
                    </a:cubicBezTo>
                    <a:close/>
                    <a:moveTo>
                      <a:pt x="1165131" y="71617"/>
                    </a:moveTo>
                    <a:cubicBezTo>
                      <a:pt x="1227133" y="71617"/>
                      <a:pt x="1277395" y="121879"/>
                      <a:pt x="1277395" y="183881"/>
                    </a:cubicBezTo>
                    <a:cubicBezTo>
                      <a:pt x="1277395" y="245883"/>
                      <a:pt x="1227133" y="296145"/>
                      <a:pt x="1165131" y="296145"/>
                    </a:cubicBezTo>
                    <a:cubicBezTo>
                      <a:pt x="1103129" y="296145"/>
                      <a:pt x="1052867" y="245883"/>
                      <a:pt x="1052867" y="183881"/>
                    </a:cubicBezTo>
                    <a:cubicBezTo>
                      <a:pt x="1052867" y="121879"/>
                      <a:pt x="1103129" y="71617"/>
                      <a:pt x="1165131" y="71617"/>
                    </a:cubicBezTo>
                    <a:close/>
                    <a:moveTo>
                      <a:pt x="845779" y="71617"/>
                    </a:moveTo>
                    <a:cubicBezTo>
                      <a:pt x="907781" y="71617"/>
                      <a:pt x="958043" y="121879"/>
                      <a:pt x="958043" y="183881"/>
                    </a:cubicBezTo>
                    <a:cubicBezTo>
                      <a:pt x="958043" y="245883"/>
                      <a:pt x="907781" y="296145"/>
                      <a:pt x="845779" y="296145"/>
                    </a:cubicBezTo>
                    <a:cubicBezTo>
                      <a:pt x="783777" y="296145"/>
                      <a:pt x="733515" y="245883"/>
                      <a:pt x="733515" y="183881"/>
                    </a:cubicBezTo>
                    <a:cubicBezTo>
                      <a:pt x="733515" y="121879"/>
                      <a:pt x="783777" y="71617"/>
                      <a:pt x="845779" y="71617"/>
                    </a:cubicBezTo>
                    <a:close/>
                    <a:moveTo>
                      <a:pt x="526427" y="71617"/>
                    </a:moveTo>
                    <a:cubicBezTo>
                      <a:pt x="588429" y="71617"/>
                      <a:pt x="638691" y="121879"/>
                      <a:pt x="638691" y="183881"/>
                    </a:cubicBezTo>
                    <a:cubicBezTo>
                      <a:pt x="638691" y="245883"/>
                      <a:pt x="588429" y="296145"/>
                      <a:pt x="526427" y="296145"/>
                    </a:cubicBezTo>
                    <a:cubicBezTo>
                      <a:pt x="464425" y="296145"/>
                      <a:pt x="414163" y="245883"/>
                      <a:pt x="414163" y="183881"/>
                    </a:cubicBezTo>
                    <a:cubicBezTo>
                      <a:pt x="414163" y="121879"/>
                      <a:pt x="464425" y="71617"/>
                      <a:pt x="526427" y="71617"/>
                    </a:cubicBezTo>
                    <a:close/>
                    <a:moveTo>
                      <a:pt x="207075" y="71617"/>
                    </a:moveTo>
                    <a:cubicBezTo>
                      <a:pt x="269077" y="71617"/>
                      <a:pt x="319339" y="121879"/>
                      <a:pt x="319339" y="183881"/>
                    </a:cubicBezTo>
                    <a:cubicBezTo>
                      <a:pt x="319339" y="245883"/>
                      <a:pt x="269077" y="296145"/>
                      <a:pt x="207075" y="296145"/>
                    </a:cubicBezTo>
                    <a:cubicBezTo>
                      <a:pt x="145073" y="296145"/>
                      <a:pt x="94811" y="245883"/>
                      <a:pt x="94811" y="183881"/>
                    </a:cubicBezTo>
                    <a:cubicBezTo>
                      <a:pt x="94811" y="121879"/>
                      <a:pt x="145073" y="71617"/>
                      <a:pt x="207075" y="71617"/>
                    </a:cubicBezTo>
                    <a:close/>
                    <a:moveTo>
                      <a:pt x="182844" y="45713"/>
                    </a:moveTo>
                    <a:cubicBezTo>
                      <a:pt x="107560" y="45713"/>
                      <a:pt x="46530" y="106743"/>
                      <a:pt x="46530" y="182027"/>
                    </a:cubicBezTo>
                    <a:cubicBezTo>
                      <a:pt x="46530" y="257311"/>
                      <a:pt x="107560" y="318341"/>
                      <a:pt x="182844" y="318341"/>
                    </a:cubicBezTo>
                    <a:lnTo>
                      <a:pt x="2141502" y="318341"/>
                    </a:lnTo>
                    <a:cubicBezTo>
                      <a:pt x="2216786" y="318341"/>
                      <a:pt x="2277816" y="257311"/>
                      <a:pt x="2277816" y="182027"/>
                    </a:cubicBezTo>
                    <a:cubicBezTo>
                      <a:pt x="2277816" y="106743"/>
                      <a:pt x="2216786" y="45713"/>
                      <a:pt x="2141502" y="45713"/>
                    </a:cubicBezTo>
                    <a:close/>
                    <a:moveTo>
                      <a:pt x="182027" y="0"/>
                    </a:moveTo>
                    <a:lnTo>
                      <a:pt x="2142319" y="0"/>
                    </a:lnTo>
                    <a:cubicBezTo>
                      <a:pt x="2242850" y="0"/>
                      <a:pt x="2324346" y="81496"/>
                      <a:pt x="2324346" y="182027"/>
                    </a:cubicBezTo>
                    <a:cubicBezTo>
                      <a:pt x="2324346" y="282558"/>
                      <a:pt x="2242850" y="364054"/>
                      <a:pt x="2142319" y="364054"/>
                    </a:cubicBezTo>
                    <a:lnTo>
                      <a:pt x="182027" y="364054"/>
                    </a:lnTo>
                    <a:cubicBezTo>
                      <a:pt x="81496" y="364054"/>
                      <a:pt x="0" y="282558"/>
                      <a:pt x="0" y="182027"/>
                    </a:cubicBezTo>
                    <a:cubicBezTo>
                      <a:pt x="0" y="81496"/>
                      <a:pt x="81496" y="0"/>
                      <a:pt x="18202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CF3A8E8-A58E-4ED0-8E68-AF2E369B8BD5}"/>
                  </a:ext>
                </a:extLst>
              </p:cNvPr>
              <p:cNvSpPr/>
              <p:nvPr/>
            </p:nvSpPr>
            <p:spPr>
              <a:xfrm>
                <a:off x="9989592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4BD4196-731F-472A-9D83-F798B047493B}"/>
                  </a:ext>
                </a:extLst>
              </p:cNvPr>
              <p:cNvSpPr/>
              <p:nvPr/>
            </p:nvSpPr>
            <p:spPr>
              <a:xfrm>
                <a:off x="10235066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08BBDB6-11F8-4AF8-91F4-4C3AB749AC03}"/>
                  </a:ext>
                </a:extLst>
              </p:cNvPr>
              <p:cNvSpPr/>
              <p:nvPr/>
            </p:nvSpPr>
            <p:spPr>
              <a:xfrm>
                <a:off x="10480540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80EE561-204A-41B6-BE9F-F53D94D782BC}"/>
                  </a:ext>
                </a:extLst>
              </p:cNvPr>
              <p:cNvSpPr/>
              <p:nvPr/>
            </p:nvSpPr>
            <p:spPr>
              <a:xfrm>
                <a:off x="9498644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9C4C8FD-A97E-4F85-B3F7-9FB0B5630F6B}"/>
                  </a:ext>
                </a:extLst>
              </p:cNvPr>
              <p:cNvSpPr/>
              <p:nvPr/>
            </p:nvSpPr>
            <p:spPr>
              <a:xfrm>
                <a:off x="9744118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2B7DC31-0F5C-45B2-8C02-5F200CAEDCDF}"/>
                </a:ext>
              </a:extLst>
            </p:cNvPr>
            <p:cNvSpPr/>
            <p:nvPr/>
          </p:nvSpPr>
          <p:spPr>
            <a:xfrm>
              <a:off x="9838978" y="2985792"/>
              <a:ext cx="505789" cy="372334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BC81CA8-37ED-44CF-A8B9-DBE5544C0078}"/>
              </a:ext>
            </a:extLst>
          </p:cNvPr>
          <p:cNvGrpSpPr/>
          <p:nvPr/>
        </p:nvGrpSpPr>
        <p:grpSpPr>
          <a:xfrm>
            <a:off x="869593" y="3429001"/>
            <a:ext cx="3415480" cy="1885954"/>
            <a:chOff x="673432" y="3320684"/>
            <a:chExt cx="3807801" cy="210258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1136F17-D227-4171-95F3-40881E4E8FA0}"/>
                </a:ext>
              </a:extLst>
            </p:cNvPr>
            <p:cNvGrpSpPr/>
            <p:nvPr/>
          </p:nvGrpSpPr>
          <p:grpSpPr>
            <a:xfrm>
              <a:off x="1029933" y="3320684"/>
              <a:ext cx="2110921" cy="1718271"/>
              <a:chOff x="624232" y="4555242"/>
              <a:chExt cx="1251694" cy="1018868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FBF6A61-F1F2-4088-8DF6-E34558F26ACF}"/>
                  </a:ext>
                </a:extLst>
              </p:cNvPr>
              <p:cNvSpPr/>
              <p:nvPr/>
            </p:nvSpPr>
            <p:spPr>
              <a:xfrm>
                <a:off x="666360" y="4595146"/>
                <a:ext cx="1209566" cy="72424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ounded Rectangle 3">
                <a:extLst>
                  <a:ext uri="{FF2B5EF4-FFF2-40B4-BE49-F238E27FC236}">
                    <a16:creationId xmlns:a16="http://schemas.microsoft.com/office/drawing/2014/main" id="{0146DBD1-E1A0-4D73-B6D2-432CC0CD24E1}"/>
                  </a:ext>
                </a:extLst>
              </p:cNvPr>
              <p:cNvSpPr/>
              <p:nvPr/>
            </p:nvSpPr>
            <p:spPr>
              <a:xfrm>
                <a:off x="624232" y="4555242"/>
                <a:ext cx="1251694" cy="1018868"/>
              </a:xfrm>
              <a:custGeom>
                <a:avLst/>
                <a:gdLst/>
                <a:ahLst/>
                <a:cxnLst/>
                <a:rect l="l" t="t" r="r" b="b"/>
                <a:pathLst>
                  <a:path w="2481182" h="2019660">
                    <a:moveTo>
                      <a:pt x="1240591" y="1481245"/>
                    </a:moveTo>
                    <a:cubicBezTo>
                      <a:pt x="1201062" y="1481245"/>
                      <a:pt x="1169018" y="1511885"/>
                      <a:pt x="1169018" y="1549682"/>
                    </a:cubicBezTo>
                    <a:cubicBezTo>
                      <a:pt x="1169018" y="1587479"/>
                      <a:pt x="1201062" y="1618119"/>
                      <a:pt x="1240591" y="1618119"/>
                    </a:cubicBezTo>
                    <a:cubicBezTo>
                      <a:pt x="1280120" y="1618119"/>
                      <a:pt x="1312164" y="1587479"/>
                      <a:pt x="1312164" y="1549682"/>
                    </a:cubicBezTo>
                    <a:cubicBezTo>
                      <a:pt x="1312164" y="1511885"/>
                      <a:pt x="1280120" y="1481245"/>
                      <a:pt x="1240591" y="1481245"/>
                    </a:cubicBezTo>
                    <a:close/>
                    <a:moveTo>
                      <a:pt x="95430" y="81527"/>
                    </a:moveTo>
                    <a:lnTo>
                      <a:pt x="95430" y="91249"/>
                    </a:lnTo>
                    <a:lnTo>
                      <a:pt x="95430" y="1336786"/>
                    </a:lnTo>
                    <a:lnTo>
                      <a:pt x="95430" y="1414360"/>
                    </a:lnTo>
                    <a:lnTo>
                      <a:pt x="2385752" y="1414360"/>
                    </a:lnTo>
                    <a:lnTo>
                      <a:pt x="2385752" y="1336786"/>
                    </a:lnTo>
                    <a:lnTo>
                      <a:pt x="2385752" y="91249"/>
                    </a:lnTo>
                    <a:lnTo>
                      <a:pt x="2385752" y="81527"/>
                    </a:lnTo>
                    <a:close/>
                    <a:moveTo>
                      <a:pt x="82232" y="0"/>
                    </a:moveTo>
                    <a:lnTo>
                      <a:pt x="2398950" y="0"/>
                    </a:lnTo>
                    <a:cubicBezTo>
                      <a:pt x="2444366" y="0"/>
                      <a:pt x="2481182" y="33399"/>
                      <a:pt x="2481182" y="74597"/>
                    </a:cubicBezTo>
                    <a:lnTo>
                      <a:pt x="2481182" y="1613510"/>
                    </a:lnTo>
                    <a:cubicBezTo>
                      <a:pt x="2481182" y="1654709"/>
                      <a:pt x="2444366" y="1688107"/>
                      <a:pt x="2398950" y="1688107"/>
                    </a:cubicBezTo>
                    <a:lnTo>
                      <a:pt x="1569038" y="1688107"/>
                    </a:lnTo>
                    <a:lnTo>
                      <a:pt x="1643796" y="1974036"/>
                    </a:lnTo>
                    <a:lnTo>
                      <a:pt x="1876791" y="1974036"/>
                    </a:lnTo>
                    <a:cubicBezTo>
                      <a:pt x="1881184" y="1974036"/>
                      <a:pt x="1884744" y="1977440"/>
                      <a:pt x="1884744" y="1981640"/>
                    </a:cubicBezTo>
                    <a:lnTo>
                      <a:pt x="1884744" y="2012056"/>
                    </a:lnTo>
                    <a:cubicBezTo>
                      <a:pt x="1884744" y="2016256"/>
                      <a:pt x="1881184" y="2019660"/>
                      <a:pt x="1876791" y="2019660"/>
                    </a:cubicBezTo>
                    <a:lnTo>
                      <a:pt x="604391" y="2019660"/>
                    </a:lnTo>
                    <a:cubicBezTo>
                      <a:pt x="599998" y="2019660"/>
                      <a:pt x="596438" y="2016256"/>
                      <a:pt x="596438" y="2012056"/>
                    </a:cubicBezTo>
                    <a:lnTo>
                      <a:pt x="596438" y="1981640"/>
                    </a:lnTo>
                    <a:cubicBezTo>
                      <a:pt x="596438" y="1977440"/>
                      <a:pt x="599998" y="1974036"/>
                      <a:pt x="604391" y="1974036"/>
                    </a:cubicBezTo>
                    <a:lnTo>
                      <a:pt x="837388" y="1974036"/>
                    </a:lnTo>
                    <a:lnTo>
                      <a:pt x="912145" y="1688107"/>
                    </a:lnTo>
                    <a:lnTo>
                      <a:pt x="82232" y="1688107"/>
                    </a:lnTo>
                    <a:cubicBezTo>
                      <a:pt x="36817" y="1688107"/>
                      <a:pt x="0" y="1654709"/>
                      <a:pt x="0" y="1613510"/>
                    </a:cubicBezTo>
                    <a:lnTo>
                      <a:pt x="0" y="74597"/>
                    </a:lnTo>
                    <a:cubicBezTo>
                      <a:pt x="0" y="33399"/>
                      <a:pt x="36817" y="0"/>
                      <a:pt x="822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7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1FC3563-1735-4B52-8668-23F314E23F38}"/>
                </a:ext>
              </a:extLst>
            </p:cNvPr>
            <p:cNvGrpSpPr/>
            <p:nvPr/>
          </p:nvGrpSpPr>
          <p:grpSpPr>
            <a:xfrm>
              <a:off x="2329083" y="4166272"/>
              <a:ext cx="2152150" cy="1190855"/>
              <a:chOff x="1390145" y="5064676"/>
              <a:chExt cx="1488856" cy="82383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A725A9D-5E96-402E-BCED-57A5B5FFF56E}"/>
                  </a:ext>
                </a:extLst>
              </p:cNvPr>
              <p:cNvSpPr/>
              <p:nvPr/>
            </p:nvSpPr>
            <p:spPr>
              <a:xfrm>
                <a:off x="1566250" y="5064676"/>
                <a:ext cx="1140736" cy="7242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rapezoid 18">
                <a:extLst>
                  <a:ext uri="{FF2B5EF4-FFF2-40B4-BE49-F238E27FC236}">
                    <a16:creationId xmlns:a16="http://schemas.microsoft.com/office/drawing/2014/main" id="{7FEBCE77-1FE0-48C2-AFB9-2F2B9D1C792E}"/>
                  </a:ext>
                </a:extLst>
              </p:cNvPr>
              <p:cNvSpPr/>
              <p:nvPr/>
            </p:nvSpPr>
            <p:spPr>
              <a:xfrm rot="10800000">
                <a:off x="1390145" y="5064676"/>
                <a:ext cx="1488856" cy="823833"/>
              </a:xfrm>
              <a:custGeom>
                <a:avLst/>
                <a:gdLst/>
                <a:ahLst/>
                <a:cxnLst/>
                <a:rect l="l" t="t" r="r" b="b"/>
                <a:pathLst>
                  <a:path w="2513902" h="1391026">
                    <a:moveTo>
                      <a:pt x="1390337" y="97116"/>
                    </a:moveTo>
                    <a:lnTo>
                      <a:pt x="1390337" y="72919"/>
                    </a:lnTo>
                    <a:lnTo>
                      <a:pt x="1123565" y="72919"/>
                    </a:lnTo>
                    <a:lnTo>
                      <a:pt x="1123565" y="97116"/>
                    </a:lnTo>
                    <a:close/>
                    <a:moveTo>
                      <a:pt x="2178715" y="1323989"/>
                    </a:moveTo>
                    <a:lnTo>
                      <a:pt x="2178715" y="217871"/>
                    </a:lnTo>
                    <a:lnTo>
                      <a:pt x="335187" y="217871"/>
                    </a:lnTo>
                    <a:lnTo>
                      <a:pt x="335187" y="1323989"/>
                    </a:lnTo>
                    <a:close/>
                    <a:moveTo>
                      <a:pt x="2190205" y="1391026"/>
                    </a:moveTo>
                    <a:lnTo>
                      <a:pt x="323696" y="1391026"/>
                    </a:lnTo>
                    <a:cubicBezTo>
                      <a:pt x="293019" y="1391026"/>
                      <a:pt x="268149" y="1366157"/>
                      <a:pt x="268149" y="1335479"/>
                    </a:cubicBezTo>
                    <a:lnTo>
                      <a:pt x="268149" y="117315"/>
                    </a:lnTo>
                    <a:lnTo>
                      <a:pt x="0" y="117315"/>
                    </a:lnTo>
                    <a:lnTo>
                      <a:pt x="0" y="50278"/>
                    </a:lnTo>
                    <a:lnTo>
                      <a:pt x="65286" y="0"/>
                    </a:lnTo>
                    <a:lnTo>
                      <a:pt x="2448616" y="0"/>
                    </a:lnTo>
                    <a:lnTo>
                      <a:pt x="2513902" y="50278"/>
                    </a:lnTo>
                    <a:lnTo>
                      <a:pt x="2513902" y="117315"/>
                    </a:lnTo>
                    <a:lnTo>
                      <a:pt x="2245752" y="117315"/>
                    </a:lnTo>
                    <a:lnTo>
                      <a:pt x="2245752" y="1335479"/>
                    </a:lnTo>
                    <a:cubicBezTo>
                      <a:pt x="2245752" y="1366157"/>
                      <a:pt x="2220883" y="1391026"/>
                      <a:pt x="2190205" y="139102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C1288C5-57DB-42A6-B536-428075E980E3}"/>
                </a:ext>
              </a:extLst>
            </p:cNvPr>
            <p:cNvGrpSpPr/>
            <p:nvPr/>
          </p:nvGrpSpPr>
          <p:grpSpPr>
            <a:xfrm>
              <a:off x="673432" y="4224352"/>
              <a:ext cx="1006075" cy="1198919"/>
              <a:chOff x="1699280" y="761094"/>
              <a:chExt cx="2317220" cy="2761384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1DCEE59-3D11-4723-AF22-7070A1FC9E18}"/>
                  </a:ext>
                </a:extLst>
              </p:cNvPr>
              <p:cNvSpPr/>
              <p:nvPr/>
            </p:nvSpPr>
            <p:spPr>
              <a:xfrm>
                <a:off x="1899852" y="761094"/>
                <a:ext cx="1477799" cy="229169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ounded Rectangle 12">
                <a:extLst>
                  <a:ext uri="{FF2B5EF4-FFF2-40B4-BE49-F238E27FC236}">
                    <a16:creationId xmlns:a16="http://schemas.microsoft.com/office/drawing/2014/main" id="{0E478DE2-FCF5-42EA-BA14-1427CF6518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9280" y="761094"/>
                <a:ext cx="2317220" cy="2761384"/>
              </a:xfrm>
              <a:custGeom>
                <a:avLst/>
                <a:gdLst/>
                <a:ahLst/>
                <a:cxnLst/>
                <a:rect l="l" t="t" r="r" b="b"/>
                <a:pathLst>
                  <a:path w="3312367" h="3947283">
                    <a:moveTo>
                      <a:pt x="2537615" y="3705909"/>
                    </a:moveTo>
                    <a:cubicBezTo>
                      <a:pt x="2512344" y="3705909"/>
                      <a:pt x="2491857" y="3726396"/>
                      <a:pt x="2491857" y="3751667"/>
                    </a:cubicBezTo>
                    <a:cubicBezTo>
                      <a:pt x="2491857" y="3776938"/>
                      <a:pt x="2512344" y="3797425"/>
                      <a:pt x="2537615" y="3797425"/>
                    </a:cubicBezTo>
                    <a:lnTo>
                      <a:pt x="2762175" y="3797425"/>
                    </a:lnTo>
                    <a:cubicBezTo>
                      <a:pt x="2787446" y="3797425"/>
                      <a:pt x="2807933" y="3776938"/>
                      <a:pt x="2807933" y="3751667"/>
                    </a:cubicBezTo>
                    <a:cubicBezTo>
                      <a:pt x="2807933" y="3726396"/>
                      <a:pt x="2787446" y="3705909"/>
                      <a:pt x="2762175" y="3705909"/>
                    </a:cubicBezTo>
                    <a:close/>
                    <a:moveTo>
                      <a:pt x="1141114" y="3408594"/>
                    </a:moveTo>
                    <a:cubicBezTo>
                      <a:pt x="1097903" y="3408594"/>
                      <a:pt x="1062874" y="3443623"/>
                      <a:pt x="1062874" y="3486834"/>
                    </a:cubicBezTo>
                    <a:cubicBezTo>
                      <a:pt x="1062874" y="3530045"/>
                      <a:pt x="1097903" y="3565073"/>
                      <a:pt x="1141114" y="3565073"/>
                    </a:cubicBezTo>
                    <a:lnTo>
                      <a:pt x="1525078" y="3565074"/>
                    </a:lnTo>
                    <a:cubicBezTo>
                      <a:pt x="1568289" y="3565074"/>
                      <a:pt x="1603318" y="3530045"/>
                      <a:pt x="1603318" y="3486834"/>
                    </a:cubicBezTo>
                    <a:lnTo>
                      <a:pt x="1603319" y="3486834"/>
                    </a:lnTo>
                    <a:cubicBezTo>
                      <a:pt x="1603319" y="3443623"/>
                      <a:pt x="1568290" y="3408594"/>
                      <a:pt x="1525079" y="3408594"/>
                    </a:cubicBezTo>
                    <a:close/>
                    <a:moveTo>
                      <a:pt x="2129393" y="1705414"/>
                    </a:moveTo>
                    <a:lnTo>
                      <a:pt x="2129393" y="3580170"/>
                    </a:lnTo>
                    <a:lnTo>
                      <a:pt x="3126216" y="3580170"/>
                    </a:lnTo>
                    <a:lnTo>
                      <a:pt x="3126216" y="1705414"/>
                    </a:lnTo>
                    <a:close/>
                    <a:moveTo>
                      <a:pt x="2481193" y="1533789"/>
                    </a:moveTo>
                    <a:cubicBezTo>
                      <a:pt x="2462682" y="1533789"/>
                      <a:pt x="2447676" y="1548795"/>
                      <a:pt x="2447676" y="1567306"/>
                    </a:cubicBezTo>
                    <a:lnTo>
                      <a:pt x="2447676" y="1572258"/>
                    </a:lnTo>
                    <a:cubicBezTo>
                      <a:pt x="2447676" y="1590769"/>
                      <a:pt x="2462682" y="1605775"/>
                      <a:pt x="2481193" y="1605775"/>
                    </a:cubicBezTo>
                    <a:lnTo>
                      <a:pt x="2774415" y="1605775"/>
                    </a:lnTo>
                    <a:cubicBezTo>
                      <a:pt x="2792926" y="1605775"/>
                      <a:pt x="2807932" y="1590769"/>
                      <a:pt x="2807932" y="1572258"/>
                    </a:cubicBezTo>
                    <a:lnTo>
                      <a:pt x="2807932" y="1567306"/>
                    </a:lnTo>
                    <a:cubicBezTo>
                      <a:pt x="2807932" y="1548795"/>
                      <a:pt x="2792926" y="1533789"/>
                      <a:pt x="2774415" y="1533789"/>
                    </a:cubicBezTo>
                    <a:close/>
                    <a:moveTo>
                      <a:pt x="2113478" y="1418392"/>
                    </a:moveTo>
                    <a:lnTo>
                      <a:pt x="3142130" y="1418392"/>
                    </a:lnTo>
                    <a:cubicBezTo>
                      <a:pt x="3236149" y="1418392"/>
                      <a:pt x="3312367" y="1494610"/>
                      <a:pt x="3312367" y="1588629"/>
                    </a:cubicBezTo>
                    <a:lnTo>
                      <a:pt x="3312367" y="3777046"/>
                    </a:lnTo>
                    <a:cubicBezTo>
                      <a:pt x="3312367" y="3871065"/>
                      <a:pt x="3236149" y="3947283"/>
                      <a:pt x="3142130" y="3947283"/>
                    </a:cubicBezTo>
                    <a:lnTo>
                      <a:pt x="2113478" y="3947283"/>
                    </a:lnTo>
                    <a:cubicBezTo>
                      <a:pt x="2019459" y="3947283"/>
                      <a:pt x="1943241" y="3871065"/>
                      <a:pt x="1943241" y="3777046"/>
                    </a:cubicBezTo>
                    <a:lnTo>
                      <a:pt x="1943241" y="1588629"/>
                    </a:lnTo>
                    <a:cubicBezTo>
                      <a:pt x="1943241" y="1494610"/>
                      <a:pt x="2019459" y="1418392"/>
                      <a:pt x="2113478" y="1418392"/>
                    </a:cubicBezTo>
                    <a:close/>
                    <a:moveTo>
                      <a:pt x="1006317" y="157391"/>
                    </a:moveTo>
                    <a:cubicBezTo>
                      <a:pt x="987806" y="157391"/>
                      <a:pt x="972800" y="172397"/>
                      <a:pt x="972800" y="190908"/>
                    </a:cubicBezTo>
                    <a:lnTo>
                      <a:pt x="972800" y="195860"/>
                    </a:lnTo>
                    <a:cubicBezTo>
                      <a:pt x="972800" y="214371"/>
                      <a:pt x="987806" y="229377"/>
                      <a:pt x="1006317" y="229377"/>
                    </a:cubicBezTo>
                    <a:lnTo>
                      <a:pt x="1659876" y="229377"/>
                    </a:lnTo>
                    <a:cubicBezTo>
                      <a:pt x="1678387" y="229377"/>
                      <a:pt x="1693393" y="214371"/>
                      <a:pt x="1693393" y="195860"/>
                    </a:cubicBezTo>
                    <a:lnTo>
                      <a:pt x="1693393" y="190908"/>
                    </a:lnTo>
                    <a:cubicBezTo>
                      <a:pt x="1693393" y="172397"/>
                      <a:pt x="1678387" y="157391"/>
                      <a:pt x="1659876" y="157391"/>
                    </a:cubicBezTo>
                    <a:close/>
                    <a:moveTo>
                      <a:pt x="264780" y="0"/>
                    </a:moveTo>
                    <a:lnTo>
                      <a:pt x="2401413" y="0"/>
                    </a:lnTo>
                    <a:cubicBezTo>
                      <a:pt x="2547647" y="0"/>
                      <a:pt x="2666193" y="118546"/>
                      <a:pt x="2666193" y="264780"/>
                    </a:cubicBezTo>
                    <a:lnTo>
                      <a:pt x="2666193" y="1345374"/>
                    </a:lnTo>
                    <a:lnTo>
                      <a:pt x="2369517" y="1345374"/>
                    </a:lnTo>
                    <a:lnTo>
                      <a:pt x="2369517" y="366783"/>
                    </a:lnTo>
                    <a:lnTo>
                      <a:pt x="296676" y="366783"/>
                    </a:lnTo>
                    <a:lnTo>
                      <a:pt x="296676" y="3219873"/>
                    </a:lnTo>
                    <a:lnTo>
                      <a:pt x="1867527" y="3219873"/>
                    </a:lnTo>
                    <a:lnTo>
                      <a:pt x="1867527" y="3778374"/>
                    </a:lnTo>
                    <a:lnTo>
                      <a:pt x="264780" y="3778374"/>
                    </a:lnTo>
                    <a:cubicBezTo>
                      <a:pt x="118546" y="3778374"/>
                      <a:pt x="0" y="3659828"/>
                      <a:pt x="0" y="3513594"/>
                    </a:cubicBezTo>
                    <a:lnTo>
                      <a:pt x="0" y="264780"/>
                    </a:lnTo>
                    <a:cubicBezTo>
                      <a:pt x="0" y="118546"/>
                      <a:pt x="118546" y="0"/>
                      <a:pt x="2647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1598AE1-5076-45B4-ADBE-F213EC249FA2}"/>
                  </a:ext>
                </a:extLst>
              </p:cNvPr>
              <p:cNvSpPr/>
              <p:nvPr/>
            </p:nvSpPr>
            <p:spPr>
              <a:xfrm>
                <a:off x="3176358" y="1922377"/>
                <a:ext cx="752845" cy="141974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8AA7960-C3D2-4687-955B-96FAFDF312E3}"/>
                </a:ext>
              </a:extLst>
            </p:cNvPr>
            <p:cNvSpPr/>
            <p:nvPr/>
          </p:nvSpPr>
          <p:spPr>
            <a:xfrm>
              <a:off x="1637274" y="3572148"/>
              <a:ext cx="921134" cy="678088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047E0FE-542A-410B-AF02-62CB0B7EF80F}"/>
              </a:ext>
            </a:extLst>
          </p:cNvPr>
          <p:cNvGrpSpPr/>
          <p:nvPr/>
        </p:nvGrpSpPr>
        <p:grpSpPr>
          <a:xfrm>
            <a:off x="5501592" y="3289710"/>
            <a:ext cx="1369281" cy="1983194"/>
            <a:chOff x="5456098" y="3249895"/>
            <a:chExt cx="1473869" cy="2134674"/>
          </a:xfrm>
        </p:grpSpPr>
        <p:grpSp>
          <p:nvGrpSpPr>
            <p:cNvPr id="12" name="Graphic 37">
              <a:extLst>
                <a:ext uri="{FF2B5EF4-FFF2-40B4-BE49-F238E27FC236}">
                  <a16:creationId xmlns:a16="http://schemas.microsoft.com/office/drawing/2014/main" id="{CAF2FF2B-161C-4C8F-B683-D95B239B6FBF}"/>
                </a:ext>
              </a:extLst>
            </p:cNvPr>
            <p:cNvGrpSpPr/>
            <p:nvPr/>
          </p:nvGrpSpPr>
          <p:grpSpPr>
            <a:xfrm>
              <a:off x="5456098" y="3249895"/>
              <a:ext cx="1473869" cy="2134674"/>
              <a:chOff x="9804491" y="2080139"/>
              <a:chExt cx="1249528" cy="180975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CDCB1B0-341D-402E-9FB2-3677B5196FF2}"/>
                  </a:ext>
                </a:extLst>
              </p:cNvPr>
              <p:cNvSpPr/>
              <p:nvPr/>
            </p:nvSpPr>
            <p:spPr>
              <a:xfrm>
                <a:off x="9857679" y="2296357"/>
                <a:ext cx="657225" cy="390525"/>
              </a:xfrm>
              <a:custGeom>
                <a:avLst/>
                <a:gdLst>
                  <a:gd name="connsiteX0" fmla="*/ 558641 w 657225"/>
                  <a:gd name="connsiteY0" fmla="*/ 7144 h 390525"/>
                  <a:gd name="connsiteX1" fmla="*/ 7144 w 657225"/>
                  <a:gd name="connsiteY1" fmla="*/ 382429 h 390525"/>
                  <a:gd name="connsiteX2" fmla="*/ 220504 w 657225"/>
                  <a:gd name="connsiteY2" fmla="*/ 390049 h 390525"/>
                  <a:gd name="connsiteX3" fmla="*/ 651986 w 657225"/>
                  <a:gd name="connsiteY3" fmla="*/ 100489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7225" h="390525">
                    <a:moveTo>
                      <a:pt x="558641" y="7144"/>
                    </a:moveTo>
                    <a:lnTo>
                      <a:pt x="7144" y="382429"/>
                    </a:lnTo>
                    <a:lnTo>
                      <a:pt x="220504" y="390049"/>
                    </a:lnTo>
                    <a:lnTo>
                      <a:pt x="651986" y="100489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64340E8-BF83-4513-AB25-5C4C27BC7969}"/>
                  </a:ext>
                </a:extLst>
              </p:cNvPr>
              <p:cNvSpPr/>
              <p:nvPr/>
            </p:nvSpPr>
            <p:spPr>
              <a:xfrm>
                <a:off x="10478709" y="2080139"/>
                <a:ext cx="371475" cy="171450"/>
              </a:xfrm>
              <a:custGeom>
                <a:avLst/>
                <a:gdLst>
                  <a:gd name="connsiteX0" fmla="*/ 7144 w 371475"/>
                  <a:gd name="connsiteY0" fmla="*/ 145256 h 171450"/>
                  <a:gd name="connsiteX1" fmla="*/ 90011 w 371475"/>
                  <a:gd name="connsiteY1" fmla="*/ 32861 h 171450"/>
                  <a:gd name="connsiteX2" fmla="*/ 250984 w 371475"/>
                  <a:gd name="connsiteY2" fmla="*/ 7144 h 171450"/>
                  <a:gd name="connsiteX3" fmla="*/ 361474 w 371475"/>
                  <a:gd name="connsiteY3" fmla="*/ 103346 h 171450"/>
                  <a:gd name="connsiteX4" fmla="*/ 367189 w 371475"/>
                  <a:gd name="connsiteY4" fmla="*/ 139541 h 171450"/>
                  <a:gd name="connsiteX5" fmla="*/ 343376 w 371475"/>
                  <a:gd name="connsiteY5" fmla="*/ 143351 h 171450"/>
                  <a:gd name="connsiteX6" fmla="*/ 234791 w 371475"/>
                  <a:gd name="connsiteY6" fmla="*/ 58579 h 171450"/>
                  <a:gd name="connsiteX7" fmla="*/ 117634 w 371475"/>
                  <a:gd name="connsiteY7" fmla="*/ 76676 h 171450"/>
                  <a:gd name="connsiteX8" fmla="*/ 58579 w 371475"/>
                  <a:gd name="connsiteY8" fmla="*/ 167164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1475" h="171450">
                    <a:moveTo>
                      <a:pt x="7144" y="145256"/>
                    </a:moveTo>
                    <a:lnTo>
                      <a:pt x="90011" y="32861"/>
                    </a:lnTo>
                    <a:lnTo>
                      <a:pt x="250984" y="7144"/>
                    </a:lnTo>
                    <a:lnTo>
                      <a:pt x="361474" y="103346"/>
                    </a:lnTo>
                    <a:lnTo>
                      <a:pt x="367189" y="139541"/>
                    </a:lnTo>
                    <a:lnTo>
                      <a:pt x="343376" y="143351"/>
                    </a:lnTo>
                    <a:lnTo>
                      <a:pt x="234791" y="58579"/>
                    </a:lnTo>
                    <a:lnTo>
                      <a:pt x="117634" y="76676"/>
                    </a:lnTo>
                    <a:lnTo>
                      <a:pt x="58579" y="167164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BE6822C-51E1-455C-BD73-21A77F3D9B27}"/>
                  </a:ext>
                </a:extLst>
              </p:cNvPr>
              <p:cNvSpPr/>
              <p:nvPr/>
            </p:nvSpPr>
            <p:spPr>
              <a:xfrm>
                <a:off x="10508237" y="2276354"/>
                <a:ext cx="361950" cy="200025"/>
              </a:xfrm>
              <a:custGeom>
                <a:avLst/>
                <a:gdLst>
                  <a:gd name="connsiteX0" fmla="*/ 7144 w 361950"/>
                  <a:gd name="connsiteY0" fmla="*/ 114776 h 200025"/>
                  <a:gd name="connsiteX1" fmla="*/ 120491 w 361950"/>
                  <a:gd name="connsiteY1" fmla="*/ 194786 h 200025"/>
                  <a:gd name="connsiteX2" fmla="*/ 281464 w 361950"/>
                  <a:gd name="connsiteY2" fmla="*/ 169069 h 200025"/>
                  <a:gd name="connsiteX3" fmla="*/ 355759 w 361950"/>
                  <a:gd name="connsiteY3" fmla="*/ 43339 h 200025"/>
                  <a:gd name="connsiteX4" fmla="*/ 350044 w 361950"/>
                  <a:gd name="connsiteY4" fmla="*/ 7144 h 200025"/>
                  <a:gd name="connsiteX5" fmla="*/ 327184 w 361950"/>
                  <a:gd name="connsiteY5" fmla="*/ 10954 h 200025"/>
                  <a:gd name="connsiteX6" fmla="*/ 250031 w 361950"/>
                  <a:gd name="connsiteY6" fmla="*/ 125254 h 200025"/>
                  <a:gd name="connsiteX7" fmla="*/ 132874 w 361950"/>
                  <a:gd name="connsiteY7" fmla="*/ 144304 h 200025"/>
                  <a:gd name="connsiteX8" fmla="*/ 48101 w 361950"/>
                  <a:gd name="connsiteY8" fmla="*/ 77629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1950" h="200025">
                    <a:moveTo>
                      <a:pt x="7144" y="114776"/>
                    </a:moveTo>
                    <a:lnTo>
                      <a:pt x="120491" y="194786"/>
                    </a:lnTo>
                    <a:lnTo>
                      <a:pt x="281464" y="169069"/>
                    </a:lnTo>
                    <a:lnTo>
                      <a:pt x="355759" y="43339"/>
                    </a:lnTo>
                    <a:lnTo>
                      <a:pt x="350044" y="7144"/>
                    </a:lnTo>
                    <a:lnTo>
                      <a:pt x="327184" y="10954"/>
                    </a:lnTo>
                    <a:lnTo>
                      <a:pt x="250031" y="125254"/>
                    </a:lnTo>
                    <a:lnTo>
                      <a:pt x="132874" y="144304"/>
                    </a:lnTo>
                    <a:lnTo>
                      <a:pt x="48101" y="77629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40A86DA-69E5-44CF-B74E-D431BF650A6D}"/>
                  </a:ext>
                </a:extLst>
              </p:cNvPr>
              <p:cNvSpPr/>
              <p:nvPr/>
            </p:nvSpPr>
            <p:spPr>
              <a:xfrm>
                <a:off x="9804491" y="2617867"/>
                <a:ext cx="1190625" cy="561975"/>
              </a:xfrm>
              <a:custGeom>
                <a:avLst/>
                <a:gdLst>
                  <a:gd name="connsiteX0" fmla="*/ 1037597 w 1190625"/>
                  <a:gd name="connsiteY0" fmla="*/ 429536 h 561975"/>
                  <a:gd name="connsiteX1" fmla="*/ 1146182 w 1190625"/>
                  <a:gd name="connsiteY1" fmla="*/ 340953 h 561975"/>
                  <a:gd name="connsiteX2" fmla="*/ 1179519 w 1190625"/>
                  <a:gd name="connsiteY2" fmla="*/ 350478 h 561975"/>
                  <a:gd name="connsiteX3" fmla="*/ 1187139 w 1190625"/>
                  <a:gd name="connsiteY3" fmla="*/ 328571 h 561975"/>
                  <a:gd name="connsiteX4" fmla="*/ 167012 w 1190625"/>
                  <a:gd name="connsiteY4" fmla="*/ 13293 h 561975"/>
                  <a:gd name="connsiteX5" fmla="*/ 13659 w 1190625"/>
                  <a:gd name="connsiteY5" fmla="*/ 90446 h 561975"/>
                  <a:gd name="connsiteX6" fmla="*/ 90812 w 1190625"/>
                  <a:gd name="connsiteY6" fmla="*/ 244751 h 561975"/>
                  <a:gd name="connsiteX7" fmla="*/ 1111892 w 1190625"/>
                  <a:gd name="connsiteY7" fmla="*/ 560028 h 561975"/>
                  <a:gd name="connsiteX8" fmla="*/ 1119512 w 1190625"/>
                  <a:gd name="connsiteY8" fmla="*/ 537168 h 561975"/>
                  <a:gd name="connsiteX9" fmla="*/ 1037597 w 1190625"/>
                  <a:gd name="connsiteY9" fmla="*/ 429536 h 561975"/>
                  <a:gd name="connsiteX10" fmla="*/ 153677 w 1190625"/>
                  <a:gd name="connsiteY10" fmla="*/ 163788 h 561975"/>
                  <a:gd name="connsiteX11" fmla="*/ 96527 w 1190625"/>
                  <a:gd name="connsiteY11" fmla="*/ 93303 h 561975"/>
                  <a:gd name="connsiteX12" fmla="*/ 153677 w 1190625"/>
                  <a:gd name="connsiteY12" fmla="*/ 163788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90625" h="561975">
                    <a:moveTo>
                      <a:pt x="1037597" y="429536"/>
                    </a:moveTo>
                    <a:cubicBezTo>
                      <a:pt x="1043312" y="375243"/>
                      <a:pt x="1091889" y="335238"/>
                      <a:pt x="1146182" y="340953"/>
                    </a:cubicBezTo>
                    <a:cubicBezTo>
                      <a:pt x="1158564" y="341906"/>
                      <a:pt x="1169994" y="345716"/>
                      <a:pt x="1179519" y="350478"/>
                    </a:cubicBezTo>
                    <a:lnTo>
                      <a:pt x="1187139" y="328571"/>
                    </a:lnTo>
                    <a:lnTo>
                      <a:pt x="167012" y="13293"/>
                    </a:lnTo>
                    <a:cubicBezTo>
                      <a:pt x="103194" y="-7662"/>
                      <a:pt x="34614" y="26628"/>
                      <a:pt x="13659" y="90446"/>
                    </a:cubicBezTo>
                    <a:cubicBezTo>
                      <a:pt x="-8248" y="155216"/>
                      <a:pt x="26994" y="223796"/>
                      <a:pt x="90812" y="244751"/>
                    </a:cubicBezTo>
                    <a:lnTo>
                      <a:pt x="1111892" y="560028"/>
                    </a:lnTo>
                    <a:lnTo>
                      <a:pt x="1119512" y="537168"/>
                    </a:lnTo>
                    <a:cubicBezTo>
                      <a:pt x="1068077" y="527643"/>
                      <a:pt x="1032834" y="481923"/>
                      <a:pt x="1037597" y="429536"/>
                    </a:cubicBezTo>
                    <a:close/>
                    <a:moveTo>
                      <a:pt x="153677" y="163788"/>
                    </a:moveTo>
                    <a:cubicBezTo>
                      <a:pt x="103194" y="194268"/>
                      <a:pt x="56522" y="136166"/>
                      <a:pt x="96527" y="93303"/>
                    </a:cubicBezTo>
                    <a:cubicBezTo>
                      <a:pt x="147009" y="62823"/>
                      <a:pt x="194634" y="120926"/>
                      <a:pt x="153677" y="163788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CAB3A6CB-948E-43B9-B549-135D37C1DC89}"/>
                  </a:ext>
                </a:extLst>
              </p:cNvPr>
              <p:cNvSpPr/>
              <p:nvPr/>
            </p:nvSpPr>
            <p:spPr>
              <a:xfrm>
                <a:off x="10374710" y="2194776"/>
                <a:ext cx="238125" cy="238125"/>
              </a:xfrm>
              <a:custGeom>
                <a:avLst/>
                <a:gdLst>
                  <a:gd name="connsiteX0" fmla="*/ 102790 w 238125"/>
                  <a:gd name="connsiteY0" fmla="*/ 8493 h 238125"/>
                  <a:gd name="connsiteX1" fmla="*/ 8493 w 238125"/>
                  <a:gd name="connsiteY1" fmla="*/ 138985 h 238125"/>
                  <a:gd name="connsiteX2" fmla="*/ 138985 w 238125"/>
                  <a:gd name="connsiteY2" fmla="*/ 233283 h 238125"/>
                  <a:gd name="connsiteX3" fmla="*/ 233283 w 238125"/>
                  <a:gd name="connsiteY3" fmla="*/ 102790 h 238125"/>
                  <a:gd name="connsiteX4" fmla="*/ 102790 w 238125"/>
                  <a:gd name="connsiteY4" fmla="*/ 8493 h 238125"/>
                  <a:gd name="connsiteX5" fmla="*/ 128508 w 238125"/>
                  <a:gd name="connsiteY5" fmla="*/ 164703 h 238125"/>
                  <a:gd name="connsiteX6" fmla="*/ 78025 w 238125"/>
                  <a:gd name="connsiteY6" fmla="*/ 128508 h 238125"/>
                  <a:gd name="connsiteX7" fmla="*/ 114220 w 238125"/>
                  <a:gd name="connsiteY7" fmla="*/ 78025 h 238125"/>
                  <a:gd name="connsiteX8" fmla="*/ 164703 w 238125"/>
                  <a:gd name="connsiteY8" fmla="*/ 114220 h 238125"/>
                  <a:gd name="connsiteX9" fmla="*/ 128508 w 238125"/>
                  <a:gd name="connsiteY9" fmla="*/ 164703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8125" h="238125">
                    <a:moveTo>
                      <a:pt x="102790" y="8493"/>
                    </a:moveTo>
                    <a:cubicBezTo>
                      <a:pt x="40878" y="18018"/>
                      <a:pt x="-1032" y="77073"/>
                      <a:pt x="8493" y="138985"/>
                    </a:cubicBezTo>
                    <a:cubicBezTo>
                      <a:pt x="18018" y="200898"/>
                      <a:pt x="77073" y="242808"/>
                      <a:pt x="138985" y="233283"/>
                    </a:cubicBezTo>
                    <a:cubicBezTo>
                      <a:pt x="200898" y="223758"/>
                      <a:pt x="242808" y="164703"/>
                      <a:pt x="233283" y="102790"/>
                    </a:cubicBezTo>
                    <a:cubicBezTo>
                      <a:pt x="222805" y="40878"/>
                      <a:pt x="164703" y="-1032"/>
                      <a:pt x="102790" y="8493"/>
                    </a:cubicBezTo>
                    <a:close/>
                    <a:moveTo>
                      <a:pt x="128508" y="164703"/>
                    </a:moveTo>
                    <a:cubicBezTo>
                      <a:pt x="104695" y="168513"/>
                      <a:pt x="81835" y="152320"/>
                      <a:pt x="78025" y="128508"/>
                    </a:cubicBezTo>
                    <a:cubicBezTo>
                      <a:pt x="74215" y="104695"/>
                      <a:pt x="90408" y="81835"/>
                      <a:pt x="114220" y="78025"/>
                    </a:cubicBezTo>
                    <a:cubicBezTo>
                      <a:pt x="138033" y="74215"/>
                      <a:pt x="160893" y="90408"/>
                      <a:pt x="164703" y="114220"/>
                    </a:cubicBezTo>
                    <a:cubicBezTo>
                      <a:pt x="169465" y="138033"/>
                      <a:pt x="152320" y="160893"/>
                      <a:pt x="128508" y="1647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8B72F9C-C751-4B63-9784-12DE98254250}"/>
                  </a:ext>
                </a:extLst>
              </p:cNvPr>
              <p:cNvSpPr/>
              <p:nvPr/>
            </p:nvSpPr>
            <p:spPr>
              <a:xfrm>
                <a:off x="10444419" y="2915839"/>
                <a:ext cx="609600" cy="666750"/>
              </a:xfrm>
              <a:custGeom>
                <a:avLst/>
                <a:gdLst>
                  <a:gd name="connsiteX0" fmla="*/ 564356 w 609600"/>
                  <a:gd name="connsiteY0" fmla="*/ 35362 h 666750"/>
                  <a:gd name="connsiteX1" fmla="*/ 392906 w 609600"/>
                  <a:gd name="connsiteY1" fmla="*/ 50602 h 666750"/>
                  <a:gd name="connsiteX2" fmla="*/ 7144 w 609600"/>
                  <a:gd name="connsiteY2" fmla="*/ 512564 h 666750"/>
                  <a:gd name="connsiteX3" fmla="*/ 193834 w 609600"/>
                  <a:gd name="connsiteY3" fmla="*/ 668774 h 666750"/>
                  <a:gd name="connsiteX4" fmla="*/ 579596 w 609600"/>
                  <a:gd name="connsiteY4" fmla="*/ 206812 h 666750"/>
                  <a:gd name="connsiteX5" fmla="*/ 564356 w 609600"/>
                  <a:gd name="connsiteY5" fmla="*/ 35362 h 666750"/>
                  <a:gd name="connsiteX6" fmla="*/ 497681 w 609600"/>
                  <a:gd name="connsiteY6" fmla="*/ 168712 h 666750"/>
                  <a:gd name="connsiteX7" fmla="*/ 450056 w 609600"/>
                  <a:gd name="connsiteY7" fmla="*/ 128707 h 666750"/>
                  <a:gd name="connsiteX8" fmla="*/ 490061 w 609600"/>
                  <a:gd name="connsiteY8" fmla="*/ 81082 h 666750"/>
                  <a:gd name="connsiteX9" fmla="*/ 537686 w 609600"/>
                  <a:gd name="connsiteY9" fmla="*/ 121087 h 666750"/>
                  <a:gd name="connsiteX10" fmla="*/ 497681 w 609600"/>
                  <a:gd name="connsiteY10" fmla="*/ 168712 h 66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09600" h="666750">
                    <a:moveTo>
                      <a:pt x="564356" y="35362"/>
                    </a:moveTo>
                    <a:cubicBezTo>
                      <a:pt x="512921" y="-7501"/>
                      <a:pt x="436721" y="-833"/>
                      <a:pt x="392906" y="50602"/>
                    </a:cubicBezTo>
                    <a:lnTo>
                      <a:pt x="7144" y="512564"/>
                    </a:lnTo>
                    <a:lnTo>
                      <a:pt x="193834" y="668774"/>
                    </a:lnTo>
                    <a:lnTo>
                      <a:pt x="579596" y="206812"/>
                    </a:lnTo>
                    <a:cubicBezTo>
                      <a:pt x="623411" y="155377"/>
                      <a:pt x="615791" y="78224"/>
                      <a:pt x="564356" y="35362"/>
                    </a:cubicBezTo>
                    <a:close/>
                    <a:moveTo>
                      <a:pt x="497681" y="168712"/>
                    </a:moveTo>
                    <a:cubicBezTo>
                      <a:pt x="473869" y="170617"/>
                      <a:pt x="451961" y="153472"/>
                      <a:pt x="450056" y="128707"/>
                    </a:cubicBezTo>
                    <a:cubicBezTo>
                      <a:pt x="448151" y="104894"/>
                      <a:pt x="465296" y="82987"/>
                      <a:pt x="490061" y="81082"/>
                    </a:cubicBezTo>
                    <a:cubicBezTo>
                      <a:pt x="513874" y="79177"/>
                      <a:pt x="535781" y="96322"/>
                      <a:pt x="537686" y="121087"/>
                    </a:cubicBezTo>
                    <a:cubicBezTo>
                      <a:pt x="539591" y="145852"/>
                      <a:pt x="522446" y="166807"/>
                      <a:pt x="497681" y="168712"/>
                    </a:cubicBezTo>
                    <a:close/>
                  </a:path>
                </a:pathLst>
              </a:custGeom>
              <a:solidFill>
                <a:srgbClr val="575A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251A6D5-8A13-4BB0-BDB3-BD677795D9F9}"/>
                  </a:ext>
                </a:extLst>
              </p:cNvPr>
              <p:cNvSpPr/>
              <p:nvPr/>
            </p:nvSpPr>
            <p:spPr>
              <a:xfrm>
                <a:off x="10100567" y="3350774"/>
                <a:ext cx="590550" cy="476250"/>
              </a:xfrm>
              <a:custGeom>
                <a:avLst/>
                <a:gdLst>
                  <a:gd name="connsiteX0" fmla="*/ 558641 w 590550"/>
                  <a:gd name="connsiteY0" fmla="*/ 470059 h 476250"/>
                  <a:gd name="connsiteX1" fmla="*/ 37624 w 590550"/>
                  <a:gd name="connsiteY1" fmla="*/ 470059 h 476250"/>
                  <a:gd name="connsiteX2" fmla="*/ 7144 w 590550"/>
                  <a:gd name="connsiteY2" fmla="*/ 439579 h 476250"/>
                  <a:gd name="connsiteX3" fmla="*/ 7144 w 590550"/>
                  <a:gd name="connsiteY3" fmla="*/ 98584 h 476250"/>
                  <a:gd name="connsiteX4" fmla="*/ 98584 w 590550"/>
                  <a:gd name="connsiteY4" fmla="*/ 7144 h 476250"/>
                  <a:gd name="connsiteX5" fmla="*/ 498634 w 590550"/>
                  <a:gd name="connsiteY5" fmla="*/ 7144 h 476250"/>
                  <a:gd name="connsiteX6" fmla="*/ 590074 w 590550"/>
                  <a:gd name="connsiteY6" fmla="*/ 98584 h 476250"/>
                  <a:gd name="connsiteX7" fmla="*/ 590074 w 590550"/>
                  <a:gd name="connsiteY7" fmla="*/ 440531 h 476250"/>
                  <a:gd name="connsiteX8" fmla="*/ 558641 w 590550"/>
                  <a:gd name="connsiteY8" fmla="*/ 470059 h 47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0550" h="476250">
                    <a:moveTo>
                      <a:pt x="558641" y="470059"/>
                    </a:moveTo>
                    <a:lnTo>
                      <a:pt x="37624" y="470059"/>
                    </a:lnTo>
                    <a:cubicBezTo>
                      <a:pt x="20479" y="470059"/>
                      <a:pt x="7144" y="456724"/>
                      <a:pt x="7144" y="439579"/>
                    </a:cubicBezTo>
                    <a:lnTo>
                      <a:pt x="7144" y="98584"/>
                    </a:lnTo>
                    <a:cubicBezTo>
                      <a:pt x="7144" y="48101"/>
                      <a:pt x="48101" y="7144"/>
                      <a:pt x="98584" y="7144"/>
                    </a:cubicBezTo>
                    <a:lnTo>
                      <a:pt x="498634" y="7144"/>
                    </a:lnTo>
                    <a:cubicBezTo>
                      <a:pt x="549116" y="7144"/>
                      <a:pt x="590074" y="48101"/>
                      <a:pt x="590074" y="98584"/>
                    </a:cubicBezTo>
                    <a:lnTo>
                      <a:pt x="590074" y="440531"/>
                    </a:lnTo>
                    <a:cubicBezTo>
                      <a:pt x="589121" y="456724"/>
                      <a:pt x="574834" y="470059"/>
                      <a:pt x="558641" y="470059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EEFC6E7-82E1-4898-A580-8F3DAE0C689F}"/>
                  </a:ext>
                </a:extLst>
              </p:cNvPr>
              <p:cNvSpPr/>
              <p:nvPr/>
            </p:nvSpPr>
            <p:spPr>
              <a:xfrm>
                <a:off x="10029129" y="3756539"/>
                <a:ext cx="742950" cy="133350"/>
              </a:xfrm>
              <a:custGeom>
                <a:avLst/>
                <a:gdLst>
                  <a:gd name="connsiteX0" fmla="*/ 711994 w 742950"/>
                  <a:gd name="connsiteY0" fmla="*/ 129064 h 133350"/>
                  <a:gd name="connsiteX1" fmla="*/ 37624 w 742950"/>
                  <a:gd name="connsiteY1" fmla="*/ 129064 h 133350"/>
                  <a:gd name="connsiteX2" fmla="*/ 7144 w 742950"/>
                  <a:gd name="connsiteY2" fmla="*/ 98584 h 133350"/>
                  <a:gd name="connsiteX3" fmla="*/ 7144 w 742950"/>
                  <a:gd name="connsiteY3" fmla="*/ 98584 h 133350"/>
                  <a:gd name="connsiteX4" fmla="*/ 98584 w 742950"/>
                  <a:gd name="connsiteY4" fmla="*/ 7144 h 133350"/>
                  <a:gd name="connsiteX5" fmla="*/ 651986 w 742950"/>
                  <a:gd name="connsiteY5" fmla="*/ 7144 h 133350"/>
                  <a:gd name="connsiteX6" fmla="*/ 743426 w 742950"/>
                  <a:gd name="connsiteY6" fmla="*/ 98584 h 133350"/>
                  <a:gd name="connsiteX7" fmla="*/ 743426 w 742950"/>
                  <a:gd name="connsiteY7" fmla="*/ 98584 h 133350"/>
                  <a:gd name="connsiteX8" fmla="*/ 711994 w 742950"/>
                  <a:gd name="connsiteY8" fmla="*/ 129064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42950" h="133350">
                    <a:moveTo>
                      <a:pt x="711994" y="129064"/>
                    </a:moveTo>
                    <a:lnTo>
                      <a:pt x="37624" y="129064"/>
                    </a:lnTo>
                    <a:cubicBezTo>
                      <a:pt x="20479" y="129064"/>
                      <a:pt x="7144" y="115729"/>
                      <a:pt x="7144" y="98584"/>
                    </a:cubicBezTo>
                    <a:lnTo>
                      <a:pt x="7144" y="98584"/>
                    </a:lnTo>
                    <a:cubicBezTo>
                      <a:pt x="7144" y="48101"/>
                      <a:pt x="48101" y="7144"/>
                      <a:pt x="98584" y="7144"/>
                    </a:cubicBezTo>
                    <a:lnTo>
                      <a:pt x="651986" y="7144"/>
                    </a:lnTo>
                    <a:cubicBezTo>
                      <a:pt x="702469" y="7144"/>
                      <a:pt x="743426" y="48101"/>
                      <a:pt x="743426" y="98584"/>
                    </a:cubicBezTo>
                    <a:lnTo>
                      <a:pt x="743426" y="98584"/>
                    </a:lnTo>
                    <a:cubicBezTo>
                      <a:pt x="742474" y="115729"/>
                      <a:pt x="729139" y="129064"/>
                      <a:pt x="711994" y="12906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EED70865-4F83-470E-93BA-163D8C04A22A}"/>
                  </a:ext>
                </a:extLst>
              </p:cNvPr>
              <p:cNvSpPr/>
              <p:nvPr/>
            </p:nvSpPr>
            <p:spPr>
              <a:xfrm>
                <a:off x="10545384" y="3403162"/>
                <a:ext cx="95250" cy="95250"/>
              </a:xfrm>
              <a:custGeom>
                <a:avLst/>
                <a:gdLst>
                  <a:gd name="connsiteX0" fmla="*/ 94774 w 95250"/>
                  <a:gd name="connsiteY0" fmla="*/ 50959 h 95250"/>
                  <a:gd name="connsiteX1" fmla="*/ 50959 w 95250"/>
                  <a:gd name="connsiteY1" fmla="*/ 94774 h 95250"/>
                  <a:gd name="connsiteX2" fmla="*/ 7144 w 95250"/>
                  <a:gd name="connsiteY2" fmla="*/ 50959 h 95250"/>
                  <a:gd name="connsiteX3" fmla="*/ 50959 w 95250"/>
                  <a:gd name="connsiteY3" fmla="*/ 7144 h 95250"/>
                  <a:gd name="connsiteX4" fmla="*/ 94774 w 95250"/>
                  <a:gd name="connsiteY4" fmla="*/ 5095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4774" y="50959"/>
                    </a:move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7146" y="7144"/>
                      <a:pt x="50959" y="7144"/>
                    </a:cubicBezTo>
                    <a:cubicBezTo>
                      <a:pt x="74771" y="7144"/>
                      <a:pt x="94774" y="27146"/>
                      <a:pt x="94774" y="5095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35F176A-C57F-4B3F-8B6B-63734605DDBF}"/>
                </a:ext>
              </a:extLst>
            </p:cNvPr>
            <p:cNvSpPr/>
            <p:nvPr/>
          </p:nvSpPr>
          <p:spPr>
            <a:xfrm>
              <a:off x="5756927" y="3906027"/>
              <a:ext cx="921134" cy="678088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B0583CA-9EA0-41D0-A0E6-B29755EB5305}"/>
              </a:ext>
            </a:extLst>
          </p:cNvPr>
          <p:cNvGrpSpPr/>
          <p:nvPr/>
        </p:nvGrpSpPr>
        <p:grpSpPr>
          <a:xfrm>
            <a:off x="9584181" y="1774391"/>
            <a:ext cx="288839" cy="288839"/>
            <a:chOff x="10060500" y="2077743"/>
            <a:chExt cx="288839" cy="288839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5A031A6-664E-43E1-8EB1-95736599060F}"/>
                </a:ext>
              </a:extLst>
            </p:cNvPr>
            <p:cNvSpPr/>
            <p:nvPr/>
          </p:nvSpPr>
          <p:spPr>
            <a:xfrm>
              <a:off x="10060500" y="2077743"/>
              <a:ext cx="288839" cy="288839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35A87F6-F868-4195-8777-A68010300BF2}"/>
                </a:ext>
              </a:extLst>
            </p:cNvPr>
            <p:cNvSpPr/>
            <p:nvPr/>
          </p:nvSpPr>
          <p:spPr>
            <a:xfrm>
              <a:off x="10109200" y="2126443"/>
              <a:ext cx="191438" cy="191438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5169DF5-B2FE-418B-9FA8-DB648FD7BDCB}"/>
              </a:ext>
            </a:extLst>
          </p:cNvPr>
          <p:cNvGrpSpPr/>
          <p:nvPr/>
        </p:nvGrpSpPr>
        <p:grpSpPr>
          <a:xfrm>
            <a:off x="5712521" y="1881147"/>
            <a:ext cx="1000609" cy="465288"/>
            <a:chOff x="7729280" y="2195997"/>
            <a:chExt cx="2143740" cy="996849"/>
          </a:xfrm>
          <a:solidFill>
            <a:schemeClr val="accent6"/>
          </a:solidFill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18C6E3E-9C61-4F77-AC05-E1A5C63F096F}"/>
                </a:ext>
              </a:extLst>
            </p:cNvPr>
            <p:cNvSpPr/>
            <p:nvPr/>
          </p:nvSpPr>
          <p:spPr>
            <a:xfrm>
              <a:off x="7729280" y="2195997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402845-C8A8-416A-8551-EE8342896FF0}"/>
                </a:ext>
              </a:extLst>
            </p:cNvPr>
            <p:cNvSpPr/>
            <p:nvPr/>
          </p:nvSpPr>
          <p:spPr>
            <a:xfrm>
              <a:off x="8421007" y="2543552"/>
              <a:ext cx="443936" cy="326800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그룹 6">
            <a:extLst>
              <a:ext uri="{FF2B5EF4-FFF2-40B4-BE49-F238E27FC236}">
                <a16:creationId xmlns:a16="http://schemas.microsoft.com/office/drawing/2014/main" id="{4568A360-C7E8-4A1D-B4D7-7FC5524FE0AB}"/>
              </a:ext>
            </a:extLst>
          </p:cNvPr>
          <p:cNvGrpSpPr/>
          <p:nvPr/>
        </p:nvGrpSpPr>
        <p:grpSpPr>
          <a:xfrm>
            <a:off x="966564" y="5567550"/>
            <a:ext cx="2262988" cy="766247"/>
            <a:chOff x="1730330" y="5175558"/>
            <a:chExt cx="1742087" cy="766247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9F4D032-C359-44BB-92F3-518E63CA3AF7}"/>
                </a:ext>
              </a:extLst>
            </p:cNvPr>
            <p:cNvSpPr txBox="1"/>
            <p:nvPr/>
          </p:nvSpPr>
          <p:spPr>
            <a:xfrm>
              <a:off x="1730331" y="5387807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6FFEC89-0B8B-4251-BDE8-FF82DEAC16BD}"/>
                </a:ext>
              </a:extLst>
            </p:cNvPr>
            <p:cNvSpPr txBox="1"/>
            <p:nvPr/>
          </p:nvSpPr>
          <p:spPr>
            <a:xfrm>
              <a:off x="1730330" y="5175558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119" name="그룹 4">
            <a:extLst>
              <a:ext uri="{FF2B5EF4-FFF2-40B4-BE49-F238E27FC236}">
                <a16:creationId xmlns:a16="http://schemas.microsoft.com/office/drawing/2014/main" id="{772DBA30-AE58-41A4-80FF-F39245F59E44}"/>
              </a:ext>
            </a:extLst>
          </p:cNvPr>
          <p:cNvGrpSpPr/>
          <p:nvPr/>
        </p:nvGrpSpPr>
        <p:grpSpPr>
          <a:xfrm>
            <a:off x="4964506" y="5568410"/>
            <a:ext cx="2262988" cy="766247"/>
            <a:chOff x="3727326" y="5176417"/>
            <a:chExt cx="1742087" cy="766247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BAD17BF-CC1C-485A-96A7-6A3A27B9336C}"/>
                </a:ext>
              </a:extLst>
            </p:cNvPr>
            <p:cNvSpPr txBox="1"/>
            <p:nvPr/>
          </p:nvSpPr>
          <p:spPr>
            <a:xfrm>
              <a:off x="3727327" y="5388666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806448D-D4BD-4DBC-8E9F-D2D29B65A31A}"/>
                </a:ext>
              </a:extLst>
            </p:cNvPr>
            <p:cNvSpPr txBox="1"/>
            <p:nvPr/>
          </p:nvSpPr>
          <p:spPr>
            <a:xfrm>
              <a:off x="3727326" y="5176417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122" name="그룹 2">
            <a:extLst>
              <a:ext uri="{FF2B5EF4-FFF2-40B4-BE49-F238E27FC236}">
                <a16:creationId xmlns:a16="http://schemas.microsoft.com/office/drawing/2014/main" id="{8B5BF58A-8F4B-4B30-82A7-AF6866FB86B7}"/>
              </a:ext>
            </a:extLst>
          </p:cNvPr>
          <p:cNvGrpSpPr/>
          <p:nvPr/>
        </p:nvGrpSpPr>
        <p:grpSpPr>
          <a:xfrm>
            <a:off x="8962448" y="5569268"/>
            <a:ext cx="2262988" cy="766247"/>
            <a:chOff x="5724322" y="5177276"/>
            <a:chExt cx="1742087" cy="766247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23F3E53-88DC-4854-9F6C-7AB93CEDF5E2}"/>
                </a:ext>
              </a:extLst>
            </p:cNvPr>
            <p:cNvSpPr txBox="1"/>
            <p:nvPr/>
          </p:nvSpPr>
          <p:spPr>
            <a:xfrm>
              <a:off x="5724323" y="5389525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26EDD153-5304-4EA2-9022-F69D2E728931}"/>
                </a:ext>
              </a:extLst>
            </p:cNvPr>
            <p:cNvSpPr txBox="1"/>
            <p:nvPr/>
          </p:nvSpPr>
          <p:spPr>
            <a:xfrm>
              <a:off x="5724322" y="5177276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0936739-98DD-48F1-9EA7-832BD90CBDA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Mobile</a:t>
            </a:r>
            <a:r>
              <a:rPr lang="en-US" dirty="0"/>
              <a:t> Style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899676" y="1592226"/>
            <a:ext cx="4929616" cy="484857"/>
            <a:chOff x="803640" y="3362835"/>
            <a:chExt cx="2059657" cy="484857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0693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58335" y="2313513"/>
            <a:ext cx="4929616" cy="484857"/>
            <a:chOff x="803640" y="3362835"/>
            <a:chExt cx="2059657" cy="484857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0693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16994" y="3034800"/>
            <a:ext cx="4929616" cy="484857"/>
            <a:chOff x="803640" y="3362835"/>
            <a:chExt cx="2059657" cy="484857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0693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975653" y="3756088"/>
            <a:ext cx="4929616" cy="484857"/>
            <a:chOff x="803640" y="3362835"/>
            <a:chExt cx="2059657" cy="484857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0693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3365098" y="5301208"/>
            <a:ext cx="8064903" cy="1224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6" name="TextBox 55"/>
          <p:cNvSpPr txBox="1"/>
          <p:nvPr/>
        </p:nvSpPr>
        <p:spPr>
          <a:xfrm>
            <a:off x="3763780" y="5620890"/>
            <a:ext cx="115267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45%</a:t>
            </a:r>
            <a:endParaRPr lang="ko-KR" alt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168354" y="5497779"/>
            <a:ext cx="5913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</a:t>
            </a: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Donut 39">
            <a:extLst>
              <a:ext uri="{FF2B5EF4-FFF2-40B4-BE49-F238E27FC236}">
                <a16:creationId xmlns:a16="http://schemas.microsoft.com/office/drawing/2014/main" id="{89C03162-FFF2-423C-9AAA-12CFC834486C}"/>
              </a:ext>
            </a:extLst>
          </p:cNvPr>
          <p:cNvSpPr/>
          <p:nvPr/>
        </p:nvSpPr>
        <p:spPr>
          <a:xfrm>
            <a:off x="10916634" y="1669732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3EDF7F-3DD0-4CD7-9BCC-1B1E40291470}"/>
              </a:ext>
            </a:extLst>
          </p:cNvPr>
          <p:cNvSpPr/>
          <p:nvPr/>
        </p:nvSpPr>
        <p:spPr>
          <a:xfrm>
            <a:off x="10298551" y="2413994"/>
            <a:ext cx="336743" cy="281490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id="{CEC3A659-3023-4C3D-95A0-72CA597B2DCA}"/>
              </a:ext>
            </a:extLst>
          </p:cNvPr>
          <p:cNvSpPr/>
          <p:nvPr/>
        </p:nvSpPr>
        <p:spPr>
          <a:xfrm>
            <a:off x="9668687" y="3167955"/>
            <a:ext cx="353565" cy="232368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9" name="Oval 21">
            <a:extLst>
              <a:ext uri="{FF2B5EF4-FFF2-40B4-BE49-F238E27FC236}">
                <a16:creationId xmlns:a16="http://schemas.microsoft.com/office/drawing/2014/main" id="{69D250A1-3C64-48D3-890F-5A0EEB5E8C60}"/>
              </a:ext>
            </a:extLst>
          </p:cNvPr>
          <p:cNvSpPr>
            <a:spLocks noChangeAspect="1"/>
          </p:cNvSpPr>
          <p:nvPr/>
        </p:nvSpPr>
        <p:spPr>
          <a:xfrm>
            <a:off x="9019777" y="3828569"/>
            <a:ext cx="336743" cy="33955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C742CBC-4C63-48A4-9095-77757C861C2E}"/>
              </a:ext>
            </a:extLst>
          </p:cNvPr>
          <p:cNvSpPr/>
          <p:nvPr/>
        </p:nvSpPr>
        <p:spPr>
          <a:xfrm rot="3148397">
            <a:off x="2515338" y="2820410"/>
            <a:ext cx="1316954" cy="1118479"/>
          </a:xfrm>
          <a:custGeom>
            <a:avLst/>
            <a:gdLst>
              <a:gd name="connsiteX0" fmla="*/ 75030 w 1316954"/>
              <a:gd name="connsiteY0" fmla="*/ 75030 h 1118479"/>
              <a:gd name="connsiteX1" fmla="*/ 256167 w 1316954"/>
              <a:gd name="connsiteY1" fmla="*/ 0 h 1118479"/>
              <a:gd name="connsiteX2" fmla="*/ 512334 w 1316954"/>
              <a:gd name="connsiteY2" fmla="*/ 256167 h 1118479"/>
              <a:gd name="connsiteX3" fmla="*/ 512334 w 1316954"/>
              <a:gd name="connsiteY3" fmla="*/ 325549 h 1118479"/>
              <a:gd name="connsiteX4" fmla="*/ 573788 w 1316954"/>
              <a:gd name="connsiteY4" fmla="*/ 284115 h 1118479"/>
              <a:gd name="connsiteX5" fmla="*/ 673500 w 1316954"/>
              <a:gd name="connsiteY5" fmla="*/ 263984 h 1118479"/>
              <a:gd name="connsiteX6" fmla="*/ 929667 w 1316954"/>
              <a:gd name="connsiteY6" fmla="*/ 520151 h 1118479"/>
              <a:gd name="connsiteX7" fmla="*/ 929667 w 1316954"/>
              <a:gd name="connsiteY7" fmla="*/ 585238 h 1118479"/>
              <a:gd name="connsiteX8" fmla="*/ 979505 w 1316954"/>
              <a:gd name="connsiteY8" fmla="*/ 551637 h 1118479"/>
              <a:gd name="connsiteX9" fmla="*/ 1074053 w 1316954"/>
              <a:gd name="connsiteY9" fmla="*/ 532548 h 1118479"/>
              <a:gd name="connsiteX10" fmla="*/ 1316954 w 1316954"/>
              <a:gd name="connsiteY10" fmla="*/ 775449 h 1118479"/>
              <a:gd name="connsiteX11" fmla="*/ 1316953 w 1316954"/>
              <a:gd name="connsiteY11" fmla="*/ 875578 h 1118479"/>
              <a:gd name="connsiteX12" fmla="*/ 1074052 w 1316954"/>
              <a:gd name="connsiteY12" fmla="*/ 1118479 h 1118479"/>
              <a:gd name="connsiteX13" fmla="*/ 1074053 w 1316954"/>
              <a:gd name="connsiteY13" fmla="*/ 1118478 h 1118479"/>
              <a:gd name="connsiteX14" fmla="*/ 836087 w 1316954"/>
              <a:gd name="connsiteY14" fmla="*/ 924530 h 1118479"/>
              <a:gd name="connsiteX15" fmla="*/ 832547 w 1316954"/>
              <a:gd name="connsiteY15" fmla="*/ 889407 h 1118479"/>
              <a:gd name="connsiteX16" fmla="*/ 773212 w 1316954"/>
              <a:gd name="connsiteY16" fmla="*/ 929412 h 1118479"/>
              <a:gd name="connsiteX17" fmla="*/ 673500 w 1316954"/>
              <a:gd name="connsiteY17" fmla="*/ 949543 h 1118479"/>
              <a:gd name="connsiteX18" fmla="*/ 417333 w 1316954"/>
              <a:gd name="connsiteY18" fmla="*/ 693376 h 1118479"/>
              <a:gd name="connsiteX19" fmla="*/ 417333 w 1316954"/>
              <a:gd name="connsiteY19" fmla="*/ 623994 h 1118479"/>
              <a:gd name="connsiteX20" fmla="*/ 355879 w 1316954"/>
              <a:gd name="connsiteY20" fmla="*/ 665428 h 1118479"/>
              <a:gd name="connsiteX21" fmla="*/ 256167 w 1316954"/>
              <a:gd name="connsiteY21" fmla="*/ 685559 h 1118479"/>
              <a:gd name="connsiteX22" fmla="*/ 0 w 1316954"/>
              <a:gd name="connsiteY22" fmla="*/ 429392 h 1118479"/>
              <a:gd name="connsiteX23" fmla="*/ 0 w 1316954"/>
              <a:gd name="connsiteY23" fmla="*/ 256167 h 1118479"/>
              <a:gd name="connsiteX24" fmla="*/ 75030 w 1316954"/>
              <a:gd name="connsiteY24" fmla="*/ 75030 h 111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16954" h="1118479">
                <a:moveTo>
                  <a:pt x="75030" y="75030"/>
                </a:moveTo>
                <a:cubicBezTo>
                  <a:pt x="121387" y="28673"/>
                  <a:pt x="185428" y="0"/>
                  <a:pt x="256167" y="0"/>
                </a:cubicBezTo>
                <a:cubicBezTo>
                  <a:pt x="397644" y="0"/>
                  <a:pt x="512334" y="114690"/>
                  <a:pt x="512334" y="256167"/>
                </a:cubicBezTo>
                <a:lnTo>
                  <a:pt x="512334" y="325549"/>
                </a:lnTo>
                <a:lnTo>
                  <a:pt x="573788" y="284115"/>
                </a:lnTo>
                <a:cubicBezTo>
                  <a:pt x="604436" y="271152"/>
                  <a:pt x="638131" y="263984"/>
                  <a:pt x="673500" y="263984"/>
                </a:cubicBezTo>
                <a:cubicBezTo>
                  <a:pt x="814977" y="263984"/>
                  <a:pt x="929667" y="378674"/>
                  <a:pt x="929667" y="520151"/>
                </a:cubicBezTo>
                <a:lnTo>
                  <a:pt x="929667" y="585238"/>
                </a:lnTo>
                <a:lnTo>
                  <a:pt x="979505" y="551637"/>
                </a:lnTo>
                <a:cubicBezTo>
                  <a:pt x="1008565" y="539345"/>
                  <a:pt x="1040516" y="532548"/>
                  <a:pt x="1074053" y="532548"/>
                </a:cubicBezTo>
                <a:cubicBezTo>
                  <a:pt x="1208204" y="532548"/>
                  <a:pt x="1316954" y="641298"/>
                  <a:pt x="1316954" y="775449"/>
                </a:cubicBezTo>
                <a:cubicBezTo>
                  <a:pt x="1316954" y="808825"/>
                  <a:pt x="1316953" y="842202"/>
                  <a:pt x="1316953" y="875578"/>
                </a:cubicBezTo>
                <a:cubicBezTo>
                  <a:pt x="1316953" y="1009729"/>
                  <a:pt x="1208203" y="1118479"/>
                  <a:pt x="1074052" y="1118479"/>
                </a:cubicBezTo>
                <a:lnTo>
                  <a:pt x="1074053" y="1118478"/>
                </a:lnTo>
                <a:cubicBezTo>
                  <a:pt x="956671" y="1118478"/>
                  <a:pt x="858737" y="1035217"/>
                  <a:pt x="836087" y="924530"/>
                </a:cubicBezTo>
                <a:lnTo>
                  <a:pt x="832547" y="889407"/>
                </a:lnTo>
                <a:lnTo>
                  <a:pt x="773212" y="929412"/>
                </a:lnTo>
                <a:cubicBezTo>
                  <a:pt x="742565" y="942375"/>
                  <a:pt x="708869" y="949543"/>
                  <a:pt x="673500" y="949543"/>
                </a:cubicBezTo>
                <a:cubicBezTo>
                  <a:pt x="532023" y="949543"/>
                  <a:pt x="417333" y="834853"/>
                  <a:pt x="417333" y="693376"/>
                </a:cubicBezTo>
                <a:lnTo>
                  <a:pt x="417333" y="623994"/>
                </a:lnTo>
                <a:lnTo>
                  <a:pt x="355879" y="665428"/>
                </a:lnTo>
                <a:cubicBezTo>
                  <a:pt x="325231" y="678391"/>
                  <a:pt x="291536" y="685559"/>
                  <a:pt x="256167" y="685559"/>
                </a:cubicBezTo>
                <a:cubicBezTo>
                  <a:pt x="114690" y="685559"/>
                  <a:pt x="0" y="570869"/>
                  <a:pt x="0" y="429392"/>
                </a:cubicBezTo>
                <a:lnTo>
                  <a:pt x="0" y="256167"/>
                </a:lnTo>
                <a:cubicBezTo>
                  <a:pt x="0" y="185429"/>
                  <a:pt x="28672" y="121387"/>
                  <a:pt x="75030" y="75030"/>
                </a:cubicBezTo>
                <a:close/>
              </a:path>
            </a:pathLst>
          </a:custGeom>
          <a:solidFill>
            <a:srgbClr val="F7DABA"/>
          </a:solidFill>
          <a:ln w="371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927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51">
            <a:extLst>
              <a:ext uri="{FF2B5EF4-FFF2-40B4-BE49-F238E27FC236}">
                <a16:creationId xmlns:a16="http://schemas.microsoft.com/office/drawing/2014/main" id="{D056C5F0-7204-4BB9-8827-26DCA44BA072}"/>
              </a:ext>
            </a:extLst>
          </p:cNvPr>
          <p:cNvSpPr/>
          <p:nvPr/>
        </p:nvSpPr>
        <p:spPr>
          <a:xfrm rot="16200000" flipH="1">
            <a:off x="7699791" y="4296524"/>
            <a:ext cx="422330" cy="397734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50" name="Rounded Rectangle 25">
            <a:extLst>
              <a:ext uri="{FF2B5EF4-FFF2-40B4-BE49-F238E27FC236}">
                <a16:creationId xmlns:a16="http://schemas.microsoft.com/office/drawing/2014/main" id="{895FA938-9569-45B9-920A-FB8242EA2484}"/>
              </a:ext>
            </a:extLst>
          </p:cNvPr>
          <p:cNvSpPr/>
          <p:nvPr/>
        </p:nvSpPr>
        <p:spPr>
          <a:xfrm>
            <a:off x="7712089" y="5372370"/>
            <a:ext cx="397732" cy="29147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BD578103-0B96-4C81-A708-315CC0651676}"/>
              </a:ext>
            </a:extLst>
          </p:cNvPr>
          <p:cNvSpPr/>
          <p:nvPr/>
        </p:nvSpPr>
        <p:spPr>
          <a:xfrm>
            <a:off x="8815107" y="5291147"/>
            <a:ext cx="148399" cy="502021"/>
          </a:xfrm>
          <a:custGeom>
            <a:avLst/>
            <a:gdLst>
              <a:gd name="connsiteX0" fmla="*/ 124699 w 249731"/>
              <a:gd name="connsiteY0" fmla="*/ 351172 h 844818"/>
              <a:gd name="connsiteX1" fmla="*/ 148511 w 249731"/>
              <a:gd name="connsiteY1" fmla="*/ 374985 h 844818"/>
              <a:gd name="connsiteX2" fmla="*/ 148511 w 249731"/>
              <a:gd name="connsiteY2" fmla="*/ 391177 h 844818"/>
              <a:gd name="connsiteX3" fmla="*/ 148511 w 249731"/>
              <a:gd name="connsiteY3" fmla="*/ 400702 h 844818"/>
              <a:gd name="connsiteX4" fmla="*/ 148511 w 249731"/>
              <a:gd name="connsiteY4" fmla="*/ 430230 h 844818"/>
              <a:gd name="connsiteX5" fmla="*/ 148511 w 249731"/>
              <a:gd name="connsiteY5" fmla="*/ 592155 h 844818"/>
              <a:gd name="connsiteX6" fmla="*/ 184706 w 249731"/>
              <a:gd name="connsiteY6" fmla="*/ 655972 h 844818"/>
              <a:gd name="connsiteX7" fmla="*/ 184706 w 249731"/>
              <a:gd name="connsiteY7" fmla="*/ 781702 h 844818"/>
              <a:gd name="connsiteX8" fmla="*/ 58024 w 249731"/>
              <a:gd name="connsiteY8" fmla="*/ 775035 h 844818"/>
              <a:gd name="connsiteX9" fmla="*/ 73264 w 249731"/>
              <a:gd name="connsiteY9" fmla="*/ 647400 h 844818"/>
              <a:gd name="connsiteX10" fmla="*/ 100886 w 249731"/>
              <a:gd name="connsiteY10" fmla="*/ 605489 h 844818"/>
              <a:gd name="connsiteX11" fmla="*/ 100886 w 249731"/>
              <a:gd name="connsiteY11" fmla="*/ 408322 h 844818"/>
              <a:gd name="connsiteX12" fmla="*/ 100886 w 249731"/>
              <a:gd name="connsiteY12" fmla="*/ 400702 h 844818"/>
              <a:gd name="connsiteX13" fmla="*/ 100886 w 249731"/>
              <a:gd name="connsiteY13" fmla="*/ 398797 h 844818"/>
              <a:gd name="connsiteX14" fmla="*/ 100886 w 249731"/>
              <a:gd name="connsiteY14" fmla="*/ 374985 h 844818"/>
              <a:gd name="connsiteX15" fmla="*/ 124699 w 249731"/>
              <a:gd name="connsiteY15" fmla="*/ 351172 h 844818"/>
              <a:gd name="connsiteX16" fmla="*/ 122794 w 249731"/>
              <a:gd name="connsiteY16" fmla="*/ 20655 h 844818"/>
              <a:gd name="connsiteX17" fmla="*/ 85646 w 249731"/>
              <a:gd name="connsiteY17" fmla="*/ 75900 h 844818"/>
              <a:gd name="connsiteX18" fmla="*/ 85646 w 249731"/>
              <a:gd name="connsiteY18" fmla="*/ 333075 h 844818"/>
              <a:gd name="connsiteX19" fmla="*/ 86599 w 249731"/>
              <a:gd name="connsiteY19" fmla="*/ 589297 h 844818"/>
              <a:gd name="connsiteX20" fmla="*/ 65644 w 249731"/>
              <a:gd name="connsiteY20" fmla="*/ 634065 h 844818"/>
              <a:gd name="connsiteX21" fmla="*/ 50404 w 249731"/>
              <a:gd name="connsiteY21" fmla="*/ 785512 h 844818"/>
              <a:gd name="connsiteX22" fmla="*/ 197089 w 249731"/>
              <a:gd name="connsiteY22" fmla="*/ 788370 h 844818"/>
              <a:gd name="connsiteX23" fmla="*/ 186611 w 249731"/>
              <a:gd name="connsiteY23" fmla="*/ 636922 h 844818"/>
              <a:gd name="connsiteX24" fmla="*/ 163751 w 249731"/>
              <a:gd name="connsiteY24" fmla="*/ 585487 h 844818"/>
              <a:gd name="connsiteX25" fmla="*/ 164704 w 249731"/>
              <a:gd name="connsiteY25" fmla="*/ 75900 h 844818"/>
              <a:gd name="connsiteX26" fmla="*/ 122794 w 249731"/>
              <a:gd name="connsiteY26" fmla="*/ 20655 h 844818"/>
              <a:gd name="connsiteX27" fmla="*/ 120651 w 249731"/>
              <a:gd name="connsiteY27" fmla="*/ 27 h 844818"/>
              <a:gd name="connsiteX28" fmla="*/ 154226 w 249731"/>
              <a:gd name="connsiteY28" fmla="*/ 8272 h 844818"/>
              <a:gd name="connsiteX29" fmla="*/ 186611 w 249731"/>
              <a:gd name="connsiteY29" fmla="*/ 60660 h 844818"/>
              <a:gd name="connsiteX30" fmla="*/ 186611 w 249731"/>
              <a:gd name="connsiteY30" fmla="*/ 125430 h 844818"/>
              <a:gd name="connsiteX31" fmla="*/ 196136 w 249731"/>
              <a:gd name="connsiteY31" fmla="*/ 172102 h 844818"/>
              <a:gd name="connsiteX32" fmla="*/ 221854 w 249731"/>
              <a:gd name="connsiteY32" fmla="*/ 172102 h 844818"/>
              <a:gd name="connsiteX33" fmla="*/ 232331 w 249731"/>
              <a:gd name="connsiteY33" fmla="*/ 182580 h 844818"/>
              <a:gd name="connsiteX34" fmla="*/ 221854 w 249731"/>
              <a:gd name="connsiteY34" fmla="*/ 193057 h 844818"/>
              <a:gd name="connsiteX35" fmla="*/ 195184 w 249731"/>
              <a:gd name="connsiteY35" fmla="*/ 193057 h 844818"/>
              <a:gd name="connsiteX36" fmla="*/ 186611 w 249731"/>
              <a:gd name="connsiteY36" fmla="*/ 241635 h 844818"/>
              <a:gd name="connsiteX37" fmla="*/ 194231 w 249731"/>
              <a:gd name="connsiteY37" fmla="*/ 289260 h 844818"/>
              <a:gd name="connsiteX38" fmla="*/ 221854 w 249731"/>
              <a:gd name="connsiteY38" fmla="*/ 289260 h 844818"/>
              <a:gd name="connsiteX39" fmla="*/ 232331 w 249731"/>
              <a:gd name="connsiteY39" fmla="*/ 299737 h 844818"/>
              <a:gd name="connsiteX40" fmla="*/ 221854 w 249731"/>
              <a:gd name="connsiteY40" fmla="*/ 310215 h 844818"/>
              <a:gd name="connsiteX41" fmla="*/ 198041 w 249731"/>
              <a:gd name="connsiteY41" fmla="*/ 310215 h 844818"/>
              <a:gd name="connsiteX42" fmla="*/ 184706 w 249731"/>
              <a:gd name="connsiteY42" fmla="*/ 356887 h 844818"/>
              <a:gd name="connsiteX43" fmla="*/ 195184 w 249731"/>
              <a:gd name="connsiteY43" fmla="*/ 406417 h 844818"/>
              <a:gd name="connsiteX44" fmla="*/ 221854 w 249731"/>
              <a:gd name="connsiteY44" fmla="*/ 406417 h 844818"/>
              <a:gd name="connsiteX45" fmla="*/ 232331 w 249731"/>
              <a:gd name="connsiteY45" fmla="*/ 416895 h 844818"/>
              <a:gd name="connsiteX46" fmla="*/ 221854 w 249731"/>
              <a:gd name="connsiteY46" fmla="*/ 427372 h 844818"/>
              <a:gd name="connsiteX47" fmla="*/ 192326 w 249731"/>
              <a:gd name="connsiteY47" fmla="*/ 427372 h 844818"/>
              <a:gd name="connsiteX48" fmla="*/ 186611 w 249731"/>
              <a:gd name="connsiteY48" fmla="*/ 476902 h 844818"/>
              <a:gd name="connsiteX49" fmla="*/ 193279 w 249731"/>
              <a:gd name="connsiteY49" fmla="*/ 523575 h 844818"/>
              <a:gd name="connsiteX50" fmla="*/ 221854 w 249731"/>
              <a:gd name="connsiteY50" fmla="*/ 523575 h 844818"/>
              <a:gd name="connsiteX51" fmla="*/ 232331 w 249731"/>
              <a:gd name="connsiteY51" fmla="*/ 534052 h 844818"/>
              <a:gd name="connsiteX52" fmla="*/ 221854 w 249731"/>
              <a:gd name="connsiteY52" fmla="*/ 544530 h 844818"/>
              <a:gd name="connsiteX53" fmla="*/ 195184 w 249731"/>
              <a:gd name="connsiteY53" fmla="*/ 544530 h 844818"/>
              <a:gd name="connsiteX54" fmla="*/ 186611 w 249731"/>
              <a:gd name="connsiteY54" fmla="*/ 588345 h 844818"/>
              <a:gd name="connsiteX55" fmla="*/ 205661 w 249731"/>
              <a:gd name="connsiteY55" fmla="*/ 622635 h 844818"/>
              <a:gd name="connsiteX56" fmla="*/ 214234 w 249731"/>
              <a:gd name="connsiteY56" fmla="*/ 805515 h 844818"/>
              <a:gd name="connsiteX57" fmla="*/ 36116 w 249731"/>
              <a:gd name="connsiteY57" fmla="*/ 808372 h 844818"/>
              <a:gd name="connsiteX58" fmla="*/ 41831 w 249731"/>
              <a:gd name="connsiteY58" fmla="*/ 627397 h 844818"/>
              <a:gd name="connsiteX59" fmla="*/ 62786 w 249731"/>
              <a:gd name="connsiteY59" fmla="*/ 574057 h 844818"/>
              <a:gd name="connsiteX60" fmla="*/ 62786 w 249731"/>
              <a:gd name="connsiteY60" fmla="*/ 72090 h 844818"/>
              <a:gd name="connsiteX61" fmla="*/ 120651 w 249731"/>
              <a:gd name="connsiteY61" fmla="*/ 27 h 84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249731" h="844818">
                <a:moveTo>
                  <a:pt x="124699" y="351172"/>
                </a:moveTo>
                <a:cubicBezTo>
                  <a:pt x="138034" y="351172"/>
                  <a:pt x="148511" y="361650"/>
                  <a:pt x="148511" y="374985"/>
                </a:cubicBezTo>
                <a:lnTo>
                  <a:pt x="148511" y="391177"/>
                </a:lnTo>
                <a:cubicBezTo>
                  <a:pt x="148511" y="394035"/>
                  <a:pt x="148511" y="396892"/>
                  <a:pt x="148511" y="400702"/>
                </a:cubicBezTo>
                <a:cubicBezTo>
                  <a:pt x="148511" y="410227"/>
                  <a:pt x="148511" y="420705"/>
                  <a:pt x="148511" y="430230"/>
                </a:cubicBezTo>
                <a:lnTo>
                  <a:pt x="148511" y="592155"/>
                </a:lnTo>
                <a:cubicBezTo>
                  <a:pt x="149464" y="615967"/>
                  <a:pt x="155179" y="637875"/>
                  <a:pt x="184706" y="655972"/>
                </a:cubicBezTo>
                <a:cubicBezTo>
                  <a:pt x="225664" y="681689"/>
                  <a:pt x="220901" y="747412"/>
                  <a:pt x="184706" y="781702"/>
                </a:cubicBezTo>
                <a:cubicBezTo>
                  <a:pt x="149464" y="815039"/>
                  <a:pt x="89456" y="812182"/>
                  <a:pt x="58024" y="775035"/>
                </a:cubicBezTo>
                <a:cubicBezTo>
                  <a:pt x="24686" y="735030"/>
                  <a:pt x="28496" y="675022"/>
                  <a:pt x="73264" y="647400"/>
                </a:cubicBezTo>
                <a:cubicBezTo>
                  <a:pt x="92314" y="635017"/>
                  <a:pt x="98981" y="622635"/>
                  <a:pt x="100886" y="605489"/>
                </a:cubicBezTo>
                <a:lnTo>
                  <a:pt x="100886" y="408322"/>
                </a:lnTo>
                <a:cubicBezTo>
                  <a:pt x="100886" y="405464"/>
                  <a:pt x="100886" y="403560"/>
                  <a:pt x="100886" y="400702"/>
                </a:cubicBezTo>
                <a:cubicBezTo>
                  <a:pt x="100886" y="399750"/>
                  <a:pt x="100886" y="399750"/>
                  <a:pt x="100886" y="398797"/>
                </a:cubicBezTo>
                <a:lnTo>
                  <a:pt x="100886" y="374985"/>
                </a:lnTo>
                <a:cubicBezTo>
                  <a:pt x="100886" y="361650"/>
                  <a:pt x="111364" y="351172"/>
                  <a:pt x="124699" y="351172"/>
                </a:cubicBezTo>
                <a:close/>
                <a:moveTo>
                  <a:pt x="122794" y="20655"/>
                </a:moveTo>
                <a:cubicBezTo>
                  <a:pt x="89456" y="20655"/>
                  <a:pt x="85646" y="48277"/>
                  <a:pt x="85646" y="75900"/>
                </a:cubicBezTo>
                <a:cubicBezTo>
                  <a:pt x="85646" y="161625"/>
                  <a:pt x="85646" y="247350"/>
                  <a:pt x="85646" y="333075"/>
                </a:cubicBezTo>
                <a:cubicBezTo>
                  <a:pt x="85646" y="418800"/>
                  <a:pt x="84694" y="504525"/>
                  <a:pt x="86599" y="589297"/>
                </a:cubicBezTo>
                <a:cubicBezTo>
                  <a:pt x="86599" y="608347"/>
                  <a:pt x="81836" y="621682"/>
                  <a:pt x="65644" y="634065"/>
                </a:cubicBezTo>
                <a:cubicBezTo>
                  <a:pt x="15161" y="673117"/>
                  <a:pt x="9446" y="740745"/>
                  <a:pt x="50404" y="785512"/>
                </a:cubicBezTo>
                <a:cubicBezTo>
                  <a:pt x="89456" y="828375"/>
                  <a:pt x="156131" y="829327"/>
                  <a:pt x="197089" y="788370"/>
                </a:cubicBezTo>
                <a:cubicBezTo>
                  <a:pt x="239951" y="744555"/>
                  <a:pt x="237094" y="675975"/>
                  <a:pt x="186611" y="636922"/>
                </a:cubicBezTo>
                <a:cubicBezTo>
                  <a:pt x="166609" y="621682"/>
                  <a:pt x="163751" y="606442"/>
                  <a:pt x="163751" y="585487"/>
                </a:cubicBezTo>
                <a:cubicBezTo>
                  <a:pt x="164704" y="415942"/>
                  <a:pt x="163751" y="245445"/>
                  <a:pt x="164704" y="75900"/>
                </a:cubicBezTo>
                <a:cubicBezTo>
                  <a:pt x="164704" y="45420"/>
                  <a:pt x="158036" y="19702"/>
                  <a:pt x="122794" y="20655"/>
                </a:cubicBezTo>
                <a:close/>
                <a:moveTo>
                  <a:pt x="120651" y="27"/>
                </a:moveTo>
                <a:cubicBezTo>
                  <a:pt x="131366" y="-300"/>
                  <a:pt x="142796" y="2319"/>
                  <a:pt x="154226" y="8272"/>
                </a:cubicBezTo>
                <a:cubicBezTo>
                  <a:pt x="175181" y="18750"/>
                  <a:pt x="185659" y="37800"/>
                  <a:pt x="186611" y="60660"/>
                </a:cubicBezTo>
                <a:cubicBezTo>
                  <a:pt x="187564" y="81615"/>
                  <a:pt x="188516" y="103522"/>
                  <a:pt x="186611" y="125430"/>
                </a:cubicBezTo>
                <a:cubicBezTo>
                  <a:pt x="185659" y="144480"/>
                  <a:pt x="186611" y="161625"/>
                  <a:pt x="196136" y="172102"/>
                </a:cubicBezTo>
                <a:lnTo>
                  <a:pt x="221854" y="172102"/>
                </a:lnTo>
                <a:cubicBezTo>
                  <a:pt x="227569" y="172102"/>
                  <a:pt x="232331" y="176865"/>
                  <a:pt x="232331" y="182580"/>
                </a:cubicBezTo>
                <a:cubicBezTo>
                  <a:pt x="232331" y="188295"/>
                  <a:pt x="227569" y="193057"/>
                  <a:pt x="221854" y="193057"/>
                </a:cubicBezTo>
                <a:lnTo>
                  <a:pt x="195184" y="193057"/>
                </a:lnTo>
                <a:cubicBezTo>
                  <a:pt x="187564" y="202582"/>
                  <a:pt x="187564" y="218775"/>
                  <a:pt x="186611" y="241635"/>
                </a:cubicBezTo>
                <a:cubicBezTo>
                  <a:pt x="187564" y="264495"/>
                  <a:pt x="187564" y="279735"/>
                  <a:pt x="194231" y="289260"/>
                </a:cubicBezTo>
                <a:lnTo>
                  <a:pt x="221854" y="289260"/>
                </a:lnTo>
                <a:cubicBezTo>
                  <a:pt x="227569" y="289260"/>
                  <a:pt x="232331" y="294022"/>
                  <a:pt x="232331" y="299737"/>
                </a:cubicBezTo>
                <a:cubicBezTo>
                  <a:pt x="232331" y="305452"/>
                  <a:pt x="227569" y="310215"/>
                  <a:pt x="221854" y="310215"/>
                </a:cubicBezTo>
                <a:lnTo>
                  <a:pt x="198041" y="310215"/>
                </a:lnTo>
                <a:cubicBezTo>
                  <a:pt x="185659" y="319740"/>
                  <a:pt x="184706" y="334027"/>
                  <a:pt x="184706" y="356887"/>
                </a:cubicBezTo>
                <a:cubicBezTo>
                  <a:pt x="185659" y="378795"/>
                  <a:pt x="184706" y="395940"/>
                  <a:pt x="195184" y="406417"/>
                </a:cubicBezTo>
                <a:lnTo>
                  <a:pt x="221854" y="406417"/>
                </a:lnTo>
                <a:cubicBezTo>
                  <a:pt x="227569" y="406417"/>
                  <a:pt x="232331" y="411180"/>
                  <a:pt x="232331" y="416895"/>
                </a:cubicBezTo>
                <a:cubicBezTo>
                  <a:pt x="232331" y="422610"/>
                  <a:pt x="227569" y="427372"/>
                  <a:pt x="221854" y="427372"/>
                </a:cubicBezTo>
                <a:lnTo>
                  <a:pt x="192326" y="427372"/>
                </a:lnTo>
                <a:cubicBezTo>
                  <a:pt x="185659" y="436897"/>
                  <a:pt x="187564" y="454042"/>
                  <a:pt x="186611" y="476902"/>
                </a:cubicBezTo>
                <a:cubicBezTo>
                  <a:pt x="187564" y="500715"/>
                  <a:pt x="187564" y="515002"/>
                  <a:pt x="193279" y="523575"/>
                </a:cubicBezTo>
                <a:lnTo>
                  <a:pt x="221854" y="523575"/>
                </a:lnTo>
                <a:cubicBezTo>
                  <a:pt x="227569" y="523575"/>
                  <a:pt x="232331" y="528337"/>
                  <a:pt x="232331" y="534052"/>
                </a:cubicBezTo>
                <a:cubicBezTo>
                  <a:pt x="232331" y="539767"/>
                  <a:pt x="227569" y="544530"/>
                  <a:pt x="221854" y="544530"/>
                </a:cubicBezTo>
                <a:lnTo>
                  <a:pt x="195184" y="544530"/>
                </a:lnTo>
                <a:cubicBezTo>
                  <a:pt x="188516" y="552150"/>
                  <a:pt x="187564" y="565485"/>
                  <a:pt x="186611" y="588345"/>
                </a:cubicBezTo>
                <a:cubicBezTo>
                  <a:pt x="188516" y="603585"/>
                  <a:pt x="195184" y="613110"/>
                  <a:pt x="205661" y="622635"/>
                </a:cubicBezTo>
                <a:cubicBezTo>
                  <a:pt x="260906" y="673117"/>
                  <a:pt x="264716" y="751222"/>
                  <a:pt x="214234" y="805515"/>
                </a:cubicBezTo>
                <a:cubicBezTo>
                  <a:pt x="163751" y="856950"/>
                  <a:pt x="86599" y="857902"/>
                  <a:pt x="36116" y="808372"/>
                </a:cubicBezTo>
                <a:cubicBezTo>
                  <a:pt x="-13414" y="759795"/>
                  <a:pt x="-12461" y="675022"/>
                  <a:pt x="41831" y="627397"/>
                </a:cubicBezTo>
                <a:cubicBezTo>
                  <a:pt x="59929" y="611205"/>
                  <a:pt x="62786" y="595012"/>
                  <a:pt x="62786" y="574057"/>
                </a:cubicBezTo>
                <a:cubicBezTo>
                  <a:pt x="62786" y="406417"/>
                  <a:pt x="61834" y="239730"/>
                  <a:pt x="62786" y="72090"/>
                </a:cubicBezTo>
                <a:cubicBezTo>
                  <a:pt x="62786" y="28513"/>
                  <a:pt x="88504" y="1010"/>
                  <a:pt x="120651" y="2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F2DFFF9-CD08-4056-900B-AA44EB5C8790}"/>
              </a:ext>
            </a:extLst>
          </p:cNvPr>
          <p:cNvSpPr/>
          <p:nvPr/>
        </p:nvSpPr>
        <p:spPr>
          <a:xfrm>
            <a:off x="9766943" y="5292811"/>
            <a:ext cx="184430" cy="457243"/>
          </a:xfrm>
          <a:custGeom>
            <a:avLst/>
            <a:gdLst>
              <a:gd name="connsiteX0" fmla="*/ 90487 w 343853"/>
              <a:gd name="connsiteY0" fmla="*/ 561975 h 852488"/>
              <a:gd name="connsiteX1" fmla="*/ 90487 w 343853"/>
              <a:gd name="connsiteY1" fmla="*/ 570547 h 852488"/>
              <a:gd name="connsiteX2" fmla="*/ 251460 w 343853"/>
              <a:gd name="connsiteY2" fmla="*/ 570547 h 852488"/>
              <a:gd name="connsiteX3" fmla="*/ 251460 w 343853"/>
              <a:gd name="connsiteY3" fmla="*/ 561975 h 852488"/>
              <a:gd name="connsiteX4" fmla="*/ 90487 w 343853"/>
              <a:gd name="connsiteY4" fmla="*/ 561975 h 852488"/>
              <a:gd name="connsiteX5" fmla="*/ 37148 w 343853"/>
              <a:gd name="connsiteY5" fmla="*/ 511493 h 852488"/>
              <a:gd name="connsiteX6" fmla="*/ 305753 w 343853"/>
              <a:gd name="connsiteY6" fmla="*/ 511493 h 852488"/>
              <a:gd name="connsiteX7" fmla="*/ 329566 w 343853"/>
              <a:gd name="connsiteY7" fmla="*/ 517208 h 852488"/>
              <a:gd name="connsiteX8" fmla="*/ 342900 w 343853"/>
              <a:gd name="connsiteY8" fmla="*/ 544830 h 852488"/>
              <a:gd name="connsiteX9" fmla="*/ 343853 w 343853"/>
              <a:gd name="connsiteY9" fmla="*/ 820103 h 852488"/>
              <a:gd name="connsiteX10" fmla="*/ 310516 w 343853"/>
              <a:gd name="connsiteY10" fmla="*/ 852488 h 852488"/>
              <a:gd name="connsiteX11" fmla="*/ 31433 w 343853"/>
              <a:gd name="connsiteY11" fmla="*/ 852488 h 852488"/>
              <a:gd name="connsiteX12" fmla="*/ 953 w 343853"/>
              <a:gd name="connsiteY12" fmla="*/ 829628 h 852488"/>
              <a:gd name="connsiteX13" fmla="*/ 1906 w 343853"/>
              <a:gd name="connsiteY13" fmla="*/ 532448 h 852488"/>
              <a:gd name="connsiteX14" fmla="*/ 8573 w 343853"/>
              <a:gd name="connsiteY14" fmla="*/ 519113 h 852488"/>
              <a:gd name="connsiteX15" fmla="*/ 37148 w 343853"/>
              <a:gd name="connsiteY15" fmla="*/ 511493 h 852488"/>
              <a:gd name="connsiteX16" fmla="*/ 34290 w 343853"/>
              <a:gd name="connsiteY16" fmla="*/ 176213 h 852488"/>
              <a:gd name="connsiteX17" fmla="*/ 24765 w 343853"/>
              <a:gd name="connsiteY17" fmla="*/ 190501 h 852488"/>
              <a:gd name="connsiteX18" fmla="*/ 24765 w 343853"/>
              <a:gd name="connsiteY18" fmla="*/ 323851 h 852488"/>
              <a:gd name="connsiteX19" fmla="*/ 37148 w 343853"/>
              <a:gd name="connsiteY19" fmla="*/ 339091 h 852488"/>
              <a:gd name="connsiteX20" fmla="*/ 46673 w 343853"/>
              <a:gd name="connsiteY20" fmla="*/ 320993 h 852488"/>
              <a:gd name="connsiteX21" fmla="*/ 46673 w 343853"/>
              <a:gd name="connsiteY21" fmla="*/ 256223 h 852488"/>
              <a:gd name="connsiteX22" fmla="*/ 45720 w 343853"/>
              <a:gd name="connsiteY22" fmla="*/ 191453 h 852488"/>
              <a:gd name="connsiteX23" fmla="*/ 34290 w 343853"/>
              <a:gd name="connsiteY23" fmla="*/ 176213 h 852488"/>
              <a:gd name="connsiteX24" fmla="*/ 124778 w 343853"/>
              <a:gd name="connsiteY24" fmla="*/ 115253 h 852488"/>
              <a:gd name="connsiteX25" fmla="*/ 105728 w 343853"/>
              <a:gd name="connsiteY25" fmla="*/ 134303 h 852488"/>
              <a:gd name="connsiteX26" fmla="*/ 105728 w 343853"/>
              <a:gd name="connsiteY26" fmla="*/ 278131 h 852488"/>
              <a:gd name="connsiteX27" fmla="*/ 124778 w 343853"/>
              <a:gd name="connsiteY27" fmla="*/ 297181 h 852488"/>
              <a:gd name="connsiteX28" fmla="*/ 232411 w 343853"/>
              <a:gd name="connsiteY28" fmla="*/ 297181 h 852488"/>
              <a:gd name="connsiteX29" fmla="*/ 250508 w 343853"/>
              <a:gd name="connsiteY29" fmla="*/ 278131 h 852488"/>
              <a:gd name="connsiteX30" fmla="*/ 250508 w 343853"/>
              <a:gd name="connsiteY30" fmla="*/ 134303 h 852488"/>
              <a:gd name="connsiteX31" fmla="*/ 231458 w 343853"/>
              <a:gd name="connsiteY31" fmla="*/ 115253 h 852488"/>
              <a:gd name="connsiteX32" fmla="*/ 18098 w 343853"/>
              <a:gd name="connsiteY32" fmla="*/ 0 h 852488"/>
              <a:gd name="connsiteX33" fmla="*/ 325755 w 343853"/>
              <a:gd name="connsiteY33" fmla="*/ 0 h 852488"/>
              <a:gd name="connsiteX34" fmla="*/ 343853 w 343853"/>
              <a:gd name="connsiteY34" fmla="*/ 18097 h 852488"/>
              <a:gd name="connsiteX35" fmla="*/ 343853 w 343853"/>
              <a:gd name="connsiteY35" fmla="*/ 479108 h 852488"/>
              <a:gd name="connsiteX36" fmla="*/ 325755 w 343853"/>
              <a:gd name="connsiteY36" fmla="*/ 497205 h 852488"/>
              <a:gd name="connsiteX37" fmla="*/ 18098 w 343853"/>
              <a:gd name="connsiteY37" fmla="*/ 497205 h 852488"/>
              <a:gd name="connsiteX38" fmla="*/ 0 w 343853"/>
              <a:gd name="connsiteY38" fmla="*/ 479108 h 852488"/>
              <a:gd name="connsiteX39" fmla="*/ 0 w 343853"/>
              <a:gd name="connsiteY39" fmla="*/ 18097 h 852488"/>
              <a:gd name="connsiteX40" fmla="*/ 18098 w 343853"/>
              <a:gd name="connsiteY40" fmla="*/ 0 h 852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43853" h="852488">
                <a:moveTo>
                  <a:pt x="90487" y="561975"/>
                </a:moveTo>
                <a:cubicBezTo>
                  <a:pt x="90487" y="564833"/>
                  <a:pt x="90487" y="567690"/>
                  <a:pt x="90487" y="570547"/>
                </a:cubicBezTo>
                <a:cubicBezTo>
                  <a:pt x="143827" y="570547"/>
                  <a:pt x="198120" y="570547"/>
                  <a:pt x="251460" y="570547"/>
                </a:cubicBezTo>
                <a:cubicBezTo>
                  <a:pt x="251460" y="567690"/>
                  <a:pt x="251460" y="564833"/>
                  <a:pt x="251460" y="561975"/>
                </a:cubicBezTo>
                <a:cubicBezTo>
                  <a:pt x="198120" y="561975"/>
                  <a:pt x="143827" y="561975"/>
                  <a:pt x="90487" y="561975"/>
                </a:cubicBezTo>
                <a:close/>
                <a:moveTo>
                  <a:pt x="37148" y="511493"/>
                </a:moveTo>
                <a:cubicBezTo>
                  <a:pt x="126683" y="511493"/>
                  <a:pt x="216218" y="511493"/>
                  <a:pt x="305753" y="511493"/>
                </a:cubicBezTo>
                <a:cubicBezTo>
                  <a:pt x="313373" y="509588"/>
                  <a:pt x="322898" y="510540"/>
                  <a:pt x="329566" y="517208"/>
                </a:cubicBezTo>
                <a:cubicBezTo>
                  <a:pt x="344806" y="521018"/>
                  <a:pt x="342900" y="533400"/>
                  <a:pt x="342900" y="544830"/>
                </a:cubicBezTo>
                <a:cubicBezTo>
                  <a:pt x="342900" y="636270"/>
                  <a:pt x="341948" y="727710"/>
                  <a:pt x="343853" y="820103"/>
                </a:cubicBezTo>
                <a:cubicBezTo>
                  <a:pt x="343853" y="844868"/>
                  <a:pt x="334328" y="852488"/>
                  <a:pt x="310516" y="852488"/>
                </a:cubicBezTo>
                <a:cubicBezTo>
                  <a:pt x="217170" y="851535"/>
                  <a:pt x="124778" y="852488"/>
                  <a:pt x="31433" y="852488"/>
                </a:cubicBezTo>
                <a:cubicBezTo>
                  <a:pt x="14288" y="852488"/>
                  <a:pt x="953" y="851535"/>
                  <a:pt x="953" y="829628"/>
                </a:cubicBezTo>
                <a:cubicBezTo>
                  <a:pt x="953" y="730568"/>
                  <a:pt x="953" y="631508"/>
                  <a:pt x="1906" y="532448"/>
                </a:cubicBezTo>
                <a:cubicBezTo>
                  <a:pt x="1906" y="527685"/>
                  <a:pt x="5716" y="523875"/>
                  <a:pt x="8573" y="519113"/>
                </a:cubicBezTo>
                <a:cubicBezTo>
                  <a:pt x="17145" y="511493"/>
                  <a:pt x="26670" y="511493"/>
                  <a:pt x="37148" y="511493"/>
                </a:cubicBezTo>
                <a:close/>
                <a:moveTo>
                  <a:pt x="34290" y="176213"/>
                </a:moveTo>
                <a:cubicBezTo>
                  <a:pt x="26670" y="176213"/>
                  <a:pt x="24765" y="183833"/>
                  <a:pt x="24765" y="190501"/>
                </a:cubicBezTo>
                <a:cubicBezTo>
                  <a:pt x="23813" y="235268"/>
                  <a:pt x="24765" y="279083"/>
                  <a:pt x="24765" y="323851"/>
                </a:cubicBezTo>
                <a:cubicBezTo>
                  <a:pt x="25718" y="330518"/>
                  <a:pt x="26670" y="340043"/>
                  <a:pt x="37148" y="339091"/>
                </a:cubicBezTo>
                <a:cubicBezTo>
                  <a:pt x="47625" y="338138"/>
                  <a:pt x="46673" y="328613"/>
                  <a:pt x="46673" y="320993"/>
                </a:cubicBezTo>
                <a:cubicBezTo>
                  <a:pt x="46673" y="299086"/>
                  <a:pt x="46673" y="278131"/>
                  <a:pt x="46673" y="256223"/>
                </a:cubicBezTo>
                <a:cubicBezTo>
                  <a:pt x="46673" y="234316"/>
                  <a:pt x="46673" y="213361"/>
                  <a:pt x="45720" y="191453"/>
                </a:cubicBezTo>
                <a:cubicBezTo>
                  <a:pt x="45720" y="184786"/>
                  <a:pt x="44768" y="175261"/>
                  <a:pt x="34290" y="176213"/>
                </a:cubicBezTo>
                <a:close/>
                <a:moveTo>
                  <a:pt x="124778" y="115253"/>
                </a:moveTo>
                <a:cubicBezTo>
                  <a:pt x="114300" y="115253"/>
                  <a:pt x="105728" y="123825"/>
                  <a:pt x="105728" y="134303"/>
                </a:cubicBezTo>
                <a:lnTo>
                  <a:pt x="105728" y="278131"/>
                </a:lnTo>
                <a:cubicBezTo>
                  <a:pt x="105728" y="288608"/>
                  <a:pt x="114300" y="297181"/>
                  <a:pt x="124778" y="297181"/>
                </a:cubicBezTo>
                <a:lnTo>
                  <a:pt x="232411" y="297181"/>
                </a:lnTo>
                <a:cubicBezTo>
                  <a:pt x="242888" y="297181"/>
                  <a:pt x="251461" y="288608"/>
                  <a:pt x="250508" y="278131"/>
                </a:cubicBezTo>
                <a:lnTo>
                  <a:pt x="250508" y="134303"/>
                </a:lnTo>
                <a:cubicBezTo>
                  <a:pt x="250508" y="123825"/>
                  <a:pt x="241936" y="115253"/>
                  <a:pt x="231458" y="115253"/>
                </a:cubicBezTo>
                <a:close/>
                <a:moveTo>
                  <a:pt x="18098" y="0"/>
                </a:moveTo>
                <a:lnTo>
                  <a:pt x="325755" y="0"/>
                </a:lnTo>
                <a:cubicBezTo>
                  <a:pt x="336233" y="0"/>
                  <a:pt x="343853" y="8572"/>
                  <a:pt x="343853" y="18097"/>
                </a:cubicBezTo>
                <a:lnTo>
                  <a:pt x="343853" y="479108"/>
                </a:lnTo>
                <a:cubicBezTo>
                  <a:pt x="343853" y="489585"/>
                  <a:pt x="336233" y="497205"/>
                  <a:pt x="325755" y="497205"/>
                </a:cubicBezTo>
                <a:lnTo>
                  <a:pt x="18098" y="497205"/>
                </a:lnTo>
                <a:cubicBezTo>
                  <a:pt x="7620" y="497205"/>
                  <a:pt x="0" y="488633"/>
                  <a:pt x="0" y="479108"/>
                </a:cubicBezTo>
                <a:lnTo>
                  <a:pt x="0" y="18097"/>
                </a:lnTo>
                <a:cubicBezTo>
                  <a:pt x="0" y="7620"/>
                  <a:pt x="8573" y="0"/>
                  <a:pt x="18098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BA17376D-FF2B-4D6F-8C23-39FECD7B91DB}"/>
              </a:ext>
            </a:extLst>
          </p:cNvPr>
          <p:cNvSpPr/>
          <p:nvPr/>
        </p:nvSpPr>
        <p:spPr>
          <a:xfrm>
            <a:off x="7639151" y="3317976"/>
            <a:ext cx="489117" cy="353217"/>
          </a:xfrm>
          <a:custGeom>
            <a:avLst/>
            <a:gdLst>
              <a:gd name="connsiteX0" fmla="*/ 744050 w 911912"/>
              <a:gd name="connsiteY0" fmla="*/ 236257 h 658539"/>
              <a:gd name="connsiteX1" fmla="*/ 719285 w 911912"/>
              <a:gd name="connsiteY1" fmla="*/ 263880 h 658539"/>
              <a:gd name="connsiteX2" fmla="*/ 747860 w 911912"/>
              <a:gd name="connsiteY2" fmla="*/ 288645 h 658539"/>
              <a:gd name="connsiteX3" fmla="*/ 772625 w 911912"/>
              <a:gd name="connsiteY3" fmla="*/ 260070 h 658539"/>
              <a:gd name="connsiteX4" fmla="*/ 744050 w 911912"/>
              <a:gd name="connsiteY4" fmla="*/ 236257 h 658539"/>
              <a:gd name="connsiteX5" fmla="*/ 775959 w 911912"/>
              <a:gd name="connsiteY5" fmla="*/ 1942 h 658539"/>
              <a:gd name="connsiteX6" fmla="*/ 792627 w 911912"/>
              <a:gd name="connsiteY6" fmla="*/ 2895 h 658539"/>
              <a:gd name="connsiteX7" fmla="*/ 802152 w 911912"/>
              <a:gd name="connsiteY7" fmla="*/ 32422 h 658539"/>
              <a:gd name="connsiteX8" fmla="*/ 775482 w 911912"/>
              <a:gd name="connsiteY8" fmla="*/ 91477 h 658539"/>
              <a:gd name="connsiteX9" fmla="*/ 791675 w 911912"/>
              <a:gd name="connsiteY9" fmla="*/ 133387 h 658539"/>
              <a:gd name="connsiteX10" fmla="*/ 839300 w 911912"/>
              <a:gd name="connsiteY10" fmla="*/ 119100 h 658539"/>
              <a:gd name="connsiteX11" fmla="*/ 865017 w 911912"/>
              <a:gd name="connsiteY11" fmla="*/ 59092 h 658539"/>
              <a:gd name="connsiteX12" fmla="*/ 892640 w 911912"/>
              <a:gd name="connsiteY12" fmla="*/ 45757 h 658539"/>
              <a:gd name="connsiteX13" fmla="*/ 902165 w 911912"/>
              <a:gd name="connsiteY13" fmla="*/ 74332 h 658539"/>
              <a:gd name="connsiteX14" fmla="*/ 886925 w 911912"/>
              <a:gd name="connsiteY14" fmla="*/ 109575 h 658539"/>
              <a:gd name="connsiteX15" fmla="*/ 897402 w 911912"/>
              <a:gd name="connsiteY15" fmla="*/ 171487 h 658539"/>
              <a:gd name="connsiteX16" fmla="*/ 909785 w 911912"/>
              <a:gd name="connsiteY16" fmla="*/ 216255 h 658539"/>
              <a:gd name="connsiteX17" fmla="*/ 849777 w 911912"/>
              <a:gd name="connsiteY17" fmla="*/ 368655 h 658539"/>
              <a:gd name="connsiteX18" fmla="*/ 722142 w 911912"/>
              <a:gd name="connsiteY18" fmla="*/ 420090 h 658539"/>
              <a:gd name="connsiteX19" fmla="*/ 686900 w 911912"/>
              <a:gd name="connsiteY19" fmla="*/ 444855 h 658539"/>
              <a:gd name="connsiteX20" fmla="*/ 684995 w 911912"/>
              <a:gd name="connsiteY20" fmla="*/ 460095 h 658539"/>
              <a:gd name="connsiteX21" fmla="*/ 548787 w 911912"/>
              <a:gd name="connsiteY21" fmla="*/ 522007 h 658539"/>
              <a:gd name="connsiteX22" fmla="*/ 441155 w 911912"/>
              <a:gd name="connsiteY22" fmla="*/ 472477 h 658539"/>
              <a:gd name="connsiteX23" fmla="*/ 372575 w 911912"/>
              <a:gd name="connsiteY23" fmla="*/ 499147 h 658539"/>
              <a:gd name="connsiteX24" fmla="*/ 334475 w 911912"/>
              <a:gd name="connsiteY24" fmla="*/ 569632 h 658539"/>
              <a:gd name="connsiteX25" fmla="*/ 164930 w 911912"/>
              <a:gd name="connsiteY25" fmla="*/ 655357 h 658539"/>
              <a:gd name="connsiteX26" fmla="*/ 19197 w 911912"/>
              <a:gd name="connsiteY26" fmla="*/ 626782 h 658539"/>
              <a:gd name="connsiteX27" fmla="*/ 147 w 911912"/>
              <a:gd name="connsiteY27" fmla="*/ 606780 h 658539"/>
              <a:gd name="connsiteX28" fmla="*/ 21102 w 911912"/>
              <a:gd name="connsiteY28" fmla="*/ 595350 h 658539"/>
              <a:gd name="connsiteX29" fmla="*/ 171597 w 911912"/>
              <a:gd name="connsiteY29" fmla="*/ 617257 h 658539"/>
              <a:gd name="connsiteX30" fmla="*/ 300185 w 911912"/>
              <a:gd name="connsiteY30" fmla="*/ 553440 h 658539"/>
              <a:gd name="connsiteX31" fmla="*/ 344952 w 911912"/>
              <a:gd name="connsiteY31" fmla="*/ 473430 h 658539"/>
              <a:gd name="connsiteX32" fmla="*/ 447822 w 911912"/>
              <a:gd name="connsiteY32" fmla="*/ 435330 h 658539"/>
              <a:gd name="connsiteX33" fmla="*/ 562122 w 911912"/>
              <a:gd name="connsiteY33" fmla="*/ 486765 h 658539"/>
              <a:gd name="connsiteX34" fmla="*/ 648800 w 911912"/>
              <a:gd name="connsiteY34" fmla="*/ 448665 h 658539"/>
              <a:gd name="connsiteX35" fmla="*/ 624987 w 911912"/>
              <a:gd name="connsiteY35" fmla="*/ 374370 h 658539"/>
              <a:gd name="connsiteX36" fmla="*/ 589745 w 911912"/>
              <a:gd name="connsiteY36" fmla="*/ 275310 h 658539"/>
              <a:gd name="connsiteX37" fmla="*/ 650705 w 911912"/>
              <a:gd name="connsiteY37" fmla="*/ 115290 h 658539"/>
              <a:gd name="connsiteX38" fmla="*/ 701187 w 911912"/>
              <a:gd name="connsiteY38" fmla="*/ 92430 h 658539"/>
              <a:gd name="connsiteX39" fmla="*/ 740240 w 911912"/>
              <a:gd name="connsiteY39" fmla="*/ 71475 h 658539"/>
              <a:gd name="connsiteX40" fmla="*/ 765005 w 911912"/>
              <a:gd name="connsiteY40" fmla="*/ 15277 h 658539"/>
              <a:gd name="connsiteX41" fmla="*/ 775959 w 911912"/>
              <a:gd name="connsiteY41" fmla="*/ 1942 h 65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911912" h="658539">
                <a:moveTo>
                  <a:pt x="744050" y="236257"/>
                </a:moveTo>
                <a:cubicBezTo>
                  <a:pt x="726905" y="237210"/>
                  <a:pt x="718332" y="248640"/>
                  <a:pt x="719285" y="263880"/>
                </a:cubicBezTo>
                <a:cubicBezTo>
                  <a:pt x="721190" y="279120"/>
                  <a:pt x="732620" y="289597"/>
                  <a:pt x="747860" y="288645"/>
                </a:cubicBezTo>
                <a:cubicBezTo>
                  <a:pt x="764052" y="287692"/>
                  <a:pt x="771672" y="276262"/>
                  <a:pt x="772625" y="260070"/>
                </a:cubicBezTo>
                <a:cubicBezTo>
                  <a:pt x="769767" y="244830"/>
                  <a:pt x="761195" y="235305"/>
                  <a:pt x="744050" y="236257"/>
                </a:cubicBezTo>
                <a:close/>
                <a:moveTo>
                  <a:pt x="775959" y="1942"/>
                </a:moveTo>
                <a:cubicBezTo>
                  <a:pt x="780483" y="-677"/>
                  <a:pt x="785960" y="-915"/>
                  <a:pt x="792627" y="2895"/>
                </a:cubicBezTo>
                <a:cubicBezTo>
                  <a:pt x="803105" y="8610"/>
                  <a:pt x="807867" y="19087"/>
                  <a:pt x="802152" y="32422"/>
                </a:cubicBezTo>
                <a:cubicBezTo>
                  <a:pt x="792627" y="52425"/>
                  <a:pt x="786912" y="73380"/>
                  <a:pt x="775482" y="91477"/>
                </a:cubicBezTo>
                <a:cubicBezTo>
                  <a:pt x="762147" y="114337"/>
                  <a:pt x="769767" y="126720"/>
                  <a:pt x="791675" y="133387"/>
                </a:cubicBezTo>
                <a:cubicBezTo>
                  <a:pt x="810725" y="139102"/>
                  <a:pt x="830727" y="150532"/>
                  <a:pt x="839300" y="119100"/>
                </a:cubicBezTo>
                <a:cubicBezTo>
                  <a:pt x="845015" y="98145"/>
                  <a:pt x="855492" y="79095"/>
                  <a:pt x="865017" y="59092"/>
                </a:cubicBezTo>
                <a:cubicBezTo>
                  <a:pt x="870732" y="47662"/>
                  <a:pt x="880257" y="40995"/>
                  <a:pt x="892640" y="45757"/>
                </a:cubicBezTo>
                <a:cubicBezTo>
                  <a:pt x="905975" y="51472"/>
                  <a:pt x="906927" y="62902"/>
                  <a:pt x="902165" y="74332"/>
                </a:cubicBezTo>
                <a:cubicBezTo>
                  <a:pt x="897402" y="85762"/>
                  <a:pt x="891687" y="97192"/>
                  <a:pt x="886925" y="109575"/>
                </a:cubicBezTo>
                <a:cubicBezTo>
                  <a:pt x="877400" y="132435"/>
                  <a:pt x="856445" y="155295"/>
                  <a:pt x="897402" y="171487"/>
                </a:cubicBezTo>
                <a:cubicBezTo>
                  <a:pt x="911690" y="177202"/>
                  <a:pt x="914547" y="199110"/>
                  <a:pt x="909785" y="216255"/>
                </a:cubicBezTo>
                <a:cubicBezTo>
                  <a:pt x="895497" y="268642"/>
                  <a:pt x="878352" y="321030"/>
                  <a:pt x="849777" y="368655"/>
                </a:cubicBezTo>
                <a:cubicBezTo>
                  <a:pt x="820250" y="417232"/>
                  <a:pt x="776435" y="434377"/>
                  <a:pt x="722142" y="420090"/>
                </a:cubicBezTo>
                <a:cubicBezTo>
                  <a:pt x="694520" y="412470"/>
                  <a:pt x="688805" y="421995"/>
                  <a:pt x="686900" y="444855"/>
                </a:cubicBezTo>
                <a:cubicBezTo>
                  <a:pt x="686900" y="449617"/>
                  <a:pt x="685947" y="455332"/>
                  <a:pt x="684995" y="460095"/>
                </a:cubicBezTo>
                <a:cubicBezTo>
                  <a:pt x="665945" y="542962"/>
                  <a:pt x="624035" y="562012"/>
                  <a:pt x="548787" y="522007"/>
                </a:cubicBezTo>
                <a:cubicBezTo>
                  <a:pt x="514497" y="502957"/>
                  <a:pt x="480207" y="482955"/>
                  <a:pt x="441155" y="472477"/>
                </a:cubicBezTo>
                <a:cubicBezTo>
                  <a:pt x="410675" y="463905"/>
                  <a:pt x="388767" y="472477"/>
                  <a:pt x="372575" y="499147"/>
                </a:cubicBezTo>
                <a:cubicBezTo>
                  <a:pt x="359240" y="522007"/>
                  <a:pt x="346857" y="545820"/>
                  <a:pt x="334475" y="569632"/>
                </a:cubicBezTo>
                <a:cubicBezTo>
                  <a:pt x="297327" y="640117"/>
                  <a:pt x="243987" y="668692"/>
                  <a:pt x="164930" y="655357"/>
                </a:cubicBezTo>
                <a:cubicBezTo>
                  <a:pt x="116352" y="647737"/>
                  <a:pt x="67775" y="636307"/>
                  <a:pt x="19197" y="626782"/>
                </a:cubicBezTo>
                <a:cubicBezTo>
                  <a:pt x="15387" y="618210"/>
                  <a:pt x="-1758" y="621067"/>
                  <a:pt x="147" y="606780"/>
                </a:cubicBezTo>
                <a:cubicBezTo>
                  <a:pt x="2052" y="596302"/>
                  <a:pt x="13482" y="598207"/>
                  <a:pt x="21102" y="595350"/>
                </a:cubicBezTo>
                <a:cubicBezTo>
                  <a:pt x="72537" y="591540"/>
                  <a:pt x="121115" y="611542"/>
                  <a:pt x="171597" y="617257"/>
                </a:cubicBezTo>
                <a:cubicBezTo>
                  <a:pt x="236367" y="624877"/>
                  <a:pt x="268752" y="609637"/>
                  <a:pt x="300185" y="553440"/>
                </a:cubicBezTo>
                <a:cubicBezTo>
                  <a:pt x="315425" y="526770"/>
                  <a:pt x="328760" y="499147"/>
                  <a:pt x="344952" y="473430"/>
                </a:cubicBezTo>
                <a:cubicBezTo>
                  <a:pt x="369717" y="436282"/>
                  <a:pt x="404007" y="424852"/>
                  <a:pt x="447822" y="435330"/>
                </a:cubicBezTo>
                <a:cubicBezTo>
                  <a:pt x="489732" y="444855"/>
                  <a:pt x="525927" y="466762"/>
                  <a:pt x="562122" y="486765"/>
                </a:cubicBezTo>
                <a:cubicBezTo>
                  <a:pt x="619272" y="518197"/>
                  <a:pt x="632607" y="511530"/>
                  <a:pt x="648800" y="448665"/>
                </a:cubicBezTo>
                <a:cubicBezTo>
                  <a:pt x="657372" y="418185"/>
                  <a:pt x="656420" y="395325"/>
                  <a:pt x="624987" y="374370"/>
                </a:cubicBezTo>
                <a:cubicBezTo>
                  <a:pt x="591650" y="352462"/>
                  <a:pt x="583077" y="312457"/>
                  <a:pt x="589745" y="275310"/>
                </a:cubicBezTo>
                <a:cubicBezTo>
                  <a:pt x="600222" y="219112"/>
                  <a:pt x="624035" y="165772"/>
                  <a:pt x="650705" y="115290"/>
                </a:cubicBezTo>
                <a:cubicBezTo>
                  <a:pt x="662135" y="94335"/>
                  <a:pt x="680232" y="84810"/>
                  <a:pt x="701187" y="92430"/>
                </a:cubicBezTo>
                <a:cubicBezTo>
                  <a:pt x="725000" y="101955"/>
                  <a:pt x="732620" y="89572"/>
                  <a:pt x="740240" y="71475"/>
                </a:cubicBezTo>
                <a:cubicBezTo>
                  <a:pt x="747860" y="52425"/>
                  <a:pt x="756432" y="34327"/>
                  <a:pt x="765005" y="15277"/>
                </a:cubicBezTo>
                <a:cubicBezTo>
                  <a:pt x="767863" y="9562"/>
                  <a:pt x="771435" y="4562"/>
                  <a:pt x="775959" y="194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5FD261F-F616-41EC-A678-0F83A16AA5BC}"/>
              </a:ext>
            </a:extLst>
          </p:cNvPr>
          <p:cNvSpPr/>
          <p:nvPr/>
        </p:nvSpPr>
        <p:spPr>
          <a:xfrm>
            <a:off x="10582940" y="5319187"/>
            <a:ext cx="527283" cy="336674"/>
          </a:xfrm>
          <a:custGeom>
            <a:avLst/>
            <a:gdLst>
              <a:gd name="connsiteX0" fmla="*/ 181928 w 983069"/>
              <a:gd name="connsiteY0" fmla="*/ 557212 h 627697"/>
              <a:gd name="connsiteX1" fmla="*/ 183833 w 983069"/>
              <a:gd name="connsiteY1" fmla="*/ 562927 h 627697"/>
              <a:gd name="connsiteX2" fmla="*/ 442913 w 983069"/>
              <a:gd name="connsiteY2" fmla="*/ 562927 h 627697"/>
              <a:gd name="connsiteX3" fmla="*/ 442913 w 983069"/>
              <a:gd name="connsiteY3" fmla="*/ 557212 h 627697"/>
              <a:gd name="connsiteX4" fmla="*/ 181928 w 983069"/>
              <a:gd name="connsiteY4" fmla="*/ 557212 h 627697"/>
              <a:gd name="connsiteX5" fmla="*/ 741998 w 983069"/>
              <a:gd name="connsiteY5" fmla="*/ 529590 h 627697"/>
              <a:gd name="connsiteX6" fmla="*/ 719138 w 983069"/>
              <a:gd name="connsiteY6" fmla="*/ 550545 h 627697"/>
              <a:gd name="connsiteX7" fmla="*/ 739140 w 983069"/>
              <a:gd name="connsiteY7" fmla="*/ 573405 h 627697"/>
              <a:gd name="connsiteX8" fmla="*/ 762953 w 983069"/>
              <a:gd name="connsiteY8" fmla="*/ 553403 h 627697"/>
              <a:gd name="connsiteX9" fmla="*/ 741998 w 983069"/>
              <a:gd name="connsiteY9" fmla="*/ 529590 h 627697"/>
              <a:gd name="connsiteX10" fmla="*/ 160973 w 983069"/>
              <a:gd name="connsiteY10" fmla="*/ 504825 h 627697"/>
              <a:gd name="connsiteX11" fmla="*/ 790575 w 983069"/>
              <a:gd name="connsiteY11" fmla="*/ 504825 h 627697"/>
              <a:gd name="connsiteX12" fmla="*/ 805815 w 983069"/>
              <a:gd name="connsiteY12" fmla="*/ 520065 h 627697"/>
              <a:gd name="connsiteX13" fmla="*/ 805815 w 983069"/>
              <a:gd name="connsiteY13" fmla="*/ 612457 h 627697"/>
              <a:gd name="connsiteX14" fmla="*/ 790575 w 983069"/>
              <a:gd name="connsiteY14" fmla="*/ 627697 h 627697"/>
              <a:gd name="connsiteX15" fmla="*/ 160973 w 983069"/>
              <a:gd name="connsiteY15" fmla="*/ 627697 h 627697"/>
              <a:gd name="connsiteX16" fmla="*/ 145733 w 983069"/>
              <a:gd name="connsiteY16" fmla="*/ 612457 h 627697"/>
              <a:gd name="connsiteX17" fmla="*/ 145733 w 983069"/>
              <a:gd name="connsiteY17" fmla="*/ 520065 h 627697"/>
              <a:gd name="connsiteX18" fmla="*/ 160973 w 983069"/>
              <a:gd name="connsiteY18" fmla="*/ 504825 h 627697"/>
              <a:gd name="connsiteX19" fmla="*/ 382905 w 983069"/>
              <a:gd name="connsiteY19" fmla="*/ 382904 h 627697"/>
              <a:gd name="connsiteX20" fmla="*/ 596265 w 983069"/>
              <a:gd name="connsiteY20" fmla="*/ 382904 h 627697"/>
              <a:gd name="connsiteX21" fmla="*/ 620078 w 983069"/>
              <a:gd name="connsiteY21" fmla="*/ 403859 h 627697"/>
              <a:gd name="connsiteX22" fmla="*/ 597218 w 983069"/>
              <a:gd name="connsiteY22" fmla="*/ 421004 h 627697"/>
              <a:gd name="connsiteX23" fmla="*/ 490538 w 983069"/>
              <a:gd name="connsiteY23" fmla="*/ 421004 h 627697"/>
              <a:gd name="connsiteX24" fmla="*/ 383858 w 983069"/>
              <a:gd name="connsiteY24" fmla="*/ 421004 h 627697"/>
              <a:gd name="connsiteX25" fmla="*/ 361950 w 983069"/>
              <a:gd name="connsiteY25" fmla="*/ 401954 h 627697"/>
              <a:gd name="connsiteX26" fmla="*/ 382905 w 983069"/>
              <a:gd name="connsiteY26" fmla="*/ 382904 h 627697"/>
              <a:gd name="connsiteX27" fmla="*/ 880111 w 983069"/>
              <a:gd name="connsiteY27" fmla="*/ 159065 h 627697"/>
              <a:gd name="connsiteX28" fmla="*/ 804863 w 983069"/>
              <a:gd name="connsiteY28" fmla="*/ 234313 h 627697"/>
              <a:gd name="connsiteX29" fmla="*/ 882016 w 983069"/>
              <a:gd name="connsiteY29" fmla="*/ 311465 h 627697"/>
              <a:gd name="connsiteX30" fmla="*/ 954406 w 983069"/>
              <a:gd name="connsiteY30" fmla="*/ 233361 h 627697"/>
              <a:gd name="connsiteX31" fmla="*/ 880111 w 983069"/>
              <a:gd name="connsiteY31" fmla="*/ 159065 h 627697"/>
              <a:gd name="connsiteX32" fmla="*/ 104776 w 983069"/>
              <a:gd name="connsiteY32" fmla="*/ 158115 h 627697"/>
              <a:gd name="connsiteX33" fmla="*/ 26671 w 983069"/>
              <a:gd name="connsiteY33" fmla="*/ 231457 h 627697"/>
              <a:gd name="connsiteX34" fmla="*/ 99061 w 983069"/>
              <a:gd name="connsiteY34" fmla="*/ 310515 h 627697"/>
              <a:gd name="connsiteX35" fmla="*/ 178118 w 983069"/>
              <a:gd name="connsiteY35" fmla="*/ 234315 h 627697"/>
              <a:gd name="connsiteX36" fmla="*/ 104776 w 983069"/>
              <a:gd name="connsiteY36" fmla="*/ 158115 h 627697"/>
              <a:gd name="connsiteX37" fmla="*/ 802006 w 983069"/>
              <a:gd name="connsiteY37" fmla="*/ 123823 h 627697"/>
              <a:gd name="connsiteX38" fmla="*/ 959168 w 983069"/>
              <a:gd name="connsiteY38" fmla="*/ 123823 h 627697"/>
              <a:gd name="connsiteX39" fmla="*/ 982981 w 983069"/>
              <a:gd name="connsiteY39" fmla="*/ 148588 h 627697"/>
              <a:gd name="connsiteX40" fmla="*/ 982981 w 983069"/>
              <a:gd name="connsiteY40" fmla="*/ 274318 h 627697"/>
              <a:gd name="connsiteX41" fmla="*/ 982981 w 983069"/>
              <a:gd name="connsiteY41" fmla="*/ 397190 h 627697"/>
              <a:gd name="connsiteX42" fmla="*/ 959168 w 983069"/>
              <a:gd name="connsiteY42" fmla="*/ 421956 h 627697"/>
              <a:gd name="connsiteX43" fmla="*/ 798196 w 983069"/>
              <a:gd name="connsiteY43" fmla="*/ 421956 h 627697"/>
              <a:gd name="connsiteX44" fmla="*/ 776288 w 983069"/>
              <a:gd name="connsiteY44" fmla="*/ 399096 h 627697"/>
              <a:gd name="connsiteX45" fmla="*/ 776288 w 983069"/>
              <a:gd name="connsiteY45" fmla="*/ 146683 h 627697"/>
              <a:gd name="connsiteX46" fmla="*/ 802006 w 983069"/>
              <a:gd name="connsiteY46" fmla="*/ 123823 h 627697"/>
              <a:gd name="connsiteX47" fmla="*/ 29528 w 983069"/>
              <a:gd name="connsiteY47" fmla="*/ 120967 h 627697"/>
              <a:gd name="connsiteX48" fmla="*/ 178118 w 983069"/>
              <a:gd name="connsiteY48" fmla="*/ 120967 h 627697"/>
              <a:gd name="connsiteX49" fmla="*/ 206693 w 983069"/>
              <a:gd name="connsiteY49" fmla="*/ 149542 h 627697"/>
              <a:gd name="connsiteX50" fmla="*/ 205740 w 983069"/>
              <a:gd name="connsiteY50" fmla="*/ 273367 h 627697"/>
              <a:gd name="connsiteX51" fmla="*/ 205740 w 983069"/>
              <a:gd name="connsiteY51" fmla="*/ 391477 h 627697"/>
              <a:gd name="connsiteX52" fmla="*/ 178118 w 983069"/>
              <a:gd name="connsiteY52" fmla="*/ 421004 h 627697"/>
              <a:gd name="connsiteX53" fmla="*/ 25718 w 983069"/>
              <a:gd name="connsiteY53" fmla="*/ 421004 h 627697"/>
              <a:gd name="connsiteX54" fmla="*/ 0 w 983069"/>
              <a:gd name="connsiteY54" fmla="*/ 393382 h 627697"/>
              <a:gd name="connsiteX55" fmla="*/ 0 w 983069"/>
              <a:gd name="connsiteY55" fmla="*/ 148590 h 627697"/>
              <a:gd name="connsiteX56" fmla="*/ 29528 w 983069"/>
              <a:gd name="connsiteY56" fmla="*/ 120967 h 627697"/>
              <a:gd name="connsiteX57" fmla="*/ 279083 w 983069"/>
              <a:gd name="connsiteY57" fmla="*/ 17144 h 627697"/>
              <a:gd name="connsiteX58" fmla="*/ 252413 w 983069"/>
              <a:gd name="connsiteY58" fmla="*/ 42862 h 627697"/>
              <a:gd name="connsiteX59" fmla="*/ 252413 w 983069"/>
              <a:gd name="connsiteY59" fmla="*/ 291464 h 627697"/>
              <a:gd name="connsiteX60" fmla="*/ 280988 w 983069"/>
              <a:gd name="connsiteY60" fmla="*/ 320039 h 627697"/>
              <a:gd name="connsiteX61" fmla="*/ 491491 w 983069"/>
              <a:gd name="connsiteY61" fmla="*/ 320039 h 627697"/>
              <a:gd name="connsiteX62" fmla="*/ 701993 w 983069"/>
              <a:gd name="connsiteY62" fmla="*/ 320039 h 627697"/>
              <a:gd name="connsiteX63" fmla="*/ 730568 w 983069"/>
              <a:gd name="connsiteY63" fmla="*/ 292416 h 627697"/>
              <a:gd name="connsiteX64" fmla="*/ 730568 w 983069"/>
              <a:gd name="connsiteY64" fmla="*/ 43814 h 627697"/>
              <a:gd name="connsiteX65" fmla="*/ 703898 w 983069"/>
              <a:gd name="connsiteY65" fmla="*/ 17144 h 627697"/>
              <a:gd name="connsiteX66" fmla="*/ 279083 w 983069"/>
              <a:gd name="connsiteY66" fmla="*/ 17144 h 627697"/>
              <a:gd name="connsiteX67" fmla="*/ 261938 w 983069"/>
              <a:gd name="connsiteY67" fmla="*/ 0 h 627697"/>
              <a:gd name="connsiteX68" fmla="*/ 721043 w 983069"/>
              <a:gd name="connsiteY68" fmla="*/ 0 h 627697"/>
              <a:gd name="connsiteX69" fmla="*/ 752475 w 983069"/>
              <a:gd name="connsiteY69" fmla="*/ 33338 h 627697"/>
              <a:gd name="connsiteX70" fmla="*/ 752475 w 983069"/>
              <a:gd name="connsiteY70" fmla="*/ 335280 h 627697"/>
              <a:gd name="connsiteX71" fmla="*/ 720091 w 983069"/>
              <a:gd name="connsiteY71" fmla="*/ 368617 h 627697"/>
              <a:gd name="connsiteX72" fmla="*/ 491491 w 983069"/>
              <a:gd name="connsiteY72" fmla="*/ 367665 h 627697"/>
              <a:gd name="connsiteX73" fmla="*/ 265748 w 983069"/>
              <a:gd name="connsiteY73" fmla="*/ 367665 h 627697"/>
              <a:gd name="connsiteX74" fmla="*/ 229553 w 983069"/>
              <a:gd name="connsiteY74" fmla="*/ 334328 h 627697"/>
              <a:gd name="connsiteX75" fmla="*/ 229553 w 983069"/>
              <a:gd name="connsiteY75" fmla="*/ 32385 h 627697"/>
              <a:gd name="connsiteX76" fmla="*/ 261938 w 983069"/>
              <a:gd name="connsiteY76" fmla="*/ 0 h 627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983069" h="627697">
                <a:moveTo>
                  <a:pt x="181928" y="557212"/>
                </a:moveTo>
                <a:cubicBezTo>
                  <a:pt x="181928" y="559117"/>
                  <a:pt x="182881" y="561022"/>
                  <a:pt x="183833" y="562927"/>
                </a:cubicBezTo>
                <a:cubicBezTo>
                  <a:pt x="269558" y="562927"/>
                  <a:pt x="356236" y="562927"/>
                  <a:pt x="442913" y="562927"/>
                </a:cubicBezTo>
                <a:cubicBezTo>
                  <a:pt x="442913" y="561022"/>
                  <a:pt x="442913" y="559117"/>
                  <a:pt x="442913" y="557212"/>
                </a:cubicBezTo>
                <a:cubicBezTo>
                  <a:pt x="355283" y="557212"/>
                  <a:pt x="268606" y="557212"/>
                  <a:pt x="181928" y="557212"/>
                </a:cubicBezTo>
                <a:close/>
                <a:moveTo>
                  <a:pt x="741998" y="529590"/>
                </a:moveTo>
                <a:cubicBezTo>
                  <a:pt x="729615" y="529590"/>
                  <a:pt x="719138" y="537210"/>
                  <a:pt x="719138" y="550545"/>
                </a:cubicBezTo>
                <a:cubicBezTo>
                  <a:pt x="718186" y="563880"/>
                  <a:pt x="725805" y="572453"/>
                  <a:pt x="739140" y="573405"/>
                </a:cubicBezTo>
                <a:cubicBezTo>
                  <a:pt x="753428" y="574357"/>
                  <a:pt x="760096" y="565785"/>
                  <a:pt x="762953" y="553403"/>
                </a:cubicBezTo>
                <a:cubicBezTo>
                  <a:pt x="762000" y="540067"/>
                  <a:pt x="755333" y="530542"/>
                  <a:pt x="741998" y="529590"/>
                </a:cubicBezTo>
                <a:close/>
                <a:moveTo>
                  <a:pt x="160973" y="504825"/>
                </a:moveTo>
                <a:lnTo>
                  <a:pt x="790575" y="504825"/>
                </a:lnTo>
                <a:cubicBezTo>
                  <a:pt x="799148" y="504825"/>
                  <a:pt x="805815" y="511492"/>
                  <a:pt x="805815" y="520065"/>
                </a:cubicBezTo>
                <a:lnTo>
                  <a:pt x="805815" y="612457"/>
                </a:lnTo>
                <a:cubicBezTo>
                  <a:pt x="805815" y="620078"/>
                  <a:pt x="799148" y="627697"/>
                  <a:pt x="790575" y="627697"/>
                </a:cubicBezTo>
                <a:lnTo>
                  <a:pt x="160973" y="627697"/>
                </a:lnTo>
                <a:cubicBezTo>
                  <a:pt x="152400" y="627697"/>
                  <a:pt x="145733" y="621030"/>
                  <a:pt x="145733" y="612457"/>
                </a:cubicBezTo>
                <a:lnTo>
                  <a:pt x="145733" y="520065"/>
                </a:lnTo>
                <a:cubicBezTo>
                  <a:pt x="145733" y="511492"/>
                  <a:pt x="152400" y="504825"/>
                  <a:pt x="160973" y="504825"/>
                </a:cubicBezTo>
                <a:close/>
                <a:moveTo>
                  <a:pt x="382905" y="382904"/>
                </a:moveTo>
                <a:cubicBezTo>
                  <a:pt x="454343" y="382904"/>
                  <a:pt x="524828" y="382904"/>
                  <a:pt x="596265" y="382904"/>
                </a:cubicBezTo>
                <a:cubicBezTo>
                  <a:pt x="611505" y="382904"/>
                  <a:pt x="620078" y="386714"/>
                  <a:pt x="620078" y="403859"/>
                </a:cubicBezTo>
                <a:cubicBezTo>
                  <a:pt x="620078" y="421957"/>
                  <a:pt x="608648" y="421004"/>
                  <a:pt x="597218" y="421004"/>
                </a:cubicBezTo>
                <a:cubicBezTo>
                  <a:pt x="561023" y="421004"/>
                  <a:pt x="525780" y="421004"/>
                  <a:pt x="490538" y="421004"/>
                </a:cubicBezTo>
                <a:cubicBezTo>
                  <a:pt x="455295" y="421004"/>
                  <a:pt x="419100" y="421004"/>
                  <a:pt x="383858" y="421004"/>
                </a:cubicBezTo>
                <a:cubicBezTo>
                  <a:pt x="370523" y="421004"/>
                  <a:pt x="361950" y="418147"/>
                  <a:pt x="361950" y="401954"/>
                </a:cubicBezTo>
                <a:cubicBezTo>
                  <a:pt x="361950" y="386714"/>
                  <a:pt x="369570" y="382904"/>
                  <a:pt x="382905" y="382904"/>
                </a:cubicBezTo>
                <a:close/>
                <a:moveTo>
                  <a:pt x="880111" y="159065"/>
                </a:moveTo>
                <a:cubicBezTo>
                  <a:pt x="838201" y="160018"/>
                  <a:pt x="804863" y="192403"/>
                  <a:pt x="804863" y="234313"/>
                </a:cubicBezTo>
                <a:cubicBezTo>
                  <a:pt x="804863" y="277176"/>
                  <a:pt x="840106" y="312418"/>
                  <a:pt x="882016" y="311465"/>
                </a:cubicBezTo>
                <a:cubicBezTo>
                  <a:pt x="922021" y="309561"/>
                  <a:pt x="955358" y="274318"/>
                  <a:pt x="954406" y="233361"/>
                </a:cubicBezTo>
                <a:cubicBezTo>
                  <a:pt x="953453" y="190498"/>
                  <a:pt x="921068" y="158113"/>
                  <a:pt x="880111" y="159065"/>
                </a:cubicBezTo>
                <a:close/>
                <a:moveTo>
                  <a:pt x="104776" y="158115"/>
                </a:moveTo>
                <a:cubicBezTo>
                  <a:pt x="63818" y="157162"/>
                  <a:pt x="28576" y="190500"/>
                  <a:pt x="26671" y="231457"/>
                </a:cubicBezTo>
                <a:cubicBezTo>
                  <a:pt x="24766" y="270510"/>
                  <a:pt x="60008" y="308610"/>
                  <a:pt x="99061" y="310515"/>
                </a:cubicBezTo>
                <a:cubicBezTo>
                  <a:pt x="140018" y="312420"/>
                  <a:pt x="177166" y="277177"/>
                  <a:pt x="178118" y="234315"/>
                </a:cubicBezTo>
                <a:cubicBezTo>
                  <a:pt x="179071" y="192405"/>
                  <a:pt x="146686" y="159067"/>
                  <a:pt x="104776" y="158115"/>
                </a:cubicBezTo>
                <a:close/>
                <a:moveTo>
                  <a:pt x="802006" y="123823"/>
                </a:moveTo>
                <a:cubicBezTo>
                  <a:pt x="854393" y="124776"/>
                  <a:pt x="906781" y="124776"/>
                  <a:pt x="959168" y="123823"/>
                </a:cubicBezTo>
                <a:cubicBezTo>
                  <a:pt x="977266" y="123823"/>
                  <a:pt x="983933" y="130490"/>
                  <a:pt x="982981" y="148588"/>
                </a:cubicBezTo>
                <a:cubicBezTo>
                  <a:pt x="982028" y="189546"/>
                  <a:pt x="982981" y="231456"/>
                  <a:pt x="982981" y="274318"/>
                </a:cubicBezTo>
                <a:cubicBezTo>
                  <a:pt x="982981" y="315276"/>
                  <a:pt x="982028" y="356233"/>
                  <a:pt x="982981" y="397190"/>
                </a:cubicBezTo>
                <a:cubicBezTo>
                  <a:pt x="982981" y="415288"/>
                  <a:pt x="977266" y="421956"/>
                  <a:pt x="959168" y="421956"/>
                </a:cubicBezTo>
                <a:cubicBezTo>
                  <a:pt x="905828" y="421003"/>
                  <a:pt x="851536" y="421003"/>
                  <a:pt x="798196" y="421956"/>
                </a:cubicBezTo>
                <a:cubicBezTo>
                  <a:pt x="781051" y="421956"/>
                  <a:pt x="776288" y="415288"/>
                  <a:pt x="776288" y="399096"/>
                </a:cubicBezTo>
                <a:cubicBezTo>
                  <a:pt x="777241" y="315276"/>
                  <a:pt x="777241" y="230503"/>
                  <a:pt x="776288" y="146683"/>
                </a:cubicBezTo>
                <a:cubicBezTo>
                  <a:pt x="776288" y="126681"/>
                  <a:pt x="784861" y="122871"/>
                  <a:pt x="802006" y="123823"/>
                </a:cubicBezTo>
                <a:close/>
                <a:moveTo>
                  <a:pt x="29528" y="120967"/>
                </a:moveTo>
                <a:cubicBezTo>
                  <a:pt x="79058" y="121919"/>
                  <a:pt x="128588" y="121919"/>
                  <a:pt x="178118" y="120967"/>
                </a:cubicBezTo>
                <a:cubicBezTo>
                  <a:pt x="200978" y="120015"/>
                  <a:pt x="206693" y="129540"/>
                  <a:pt x="206693" y="149542"/>
                </a:cubicBezTo>
                <a:cubicBezTo>
                  <a:pt x="205740" y="192404"/>
                  <a:pt x="206693" y="233362"/>
                  <a:pt x="205740" y="273367"/>
                </a:cubicBezTo>
                <a:cubicBezTo>
                  <a:pt x="205740" y="312419"/>
                  <a:pt x="204788" y="352425"/>
                  <a:pt x="205740" y="391477"/>
                </a:cubicBezTo>
                <a:cubicBezTo>
                  <a:pt x="206693" y="412432"/>
                  <a:pt x="200978" y="421957"/>
                  <a:pt x="178118" y="421004"/>
                </a:cubicBezTo>
                <a:cubicBezTo>
                  <a:pt x="127635" y="420052"/>
                  <a:pt x="76200" y="420052"/>
                  <a:pt x="25718" y="421004"/>
                </a:cubicBezTo>
                <a:cubicBezTo>
                  <a:pt x="4763" y="421004"/>
                  <a:pt x="0" y="412432"/>
                  <a:pt x="0" y="393382"/>
                </a:cubicBezTo>
                <a:cubicBezTo>
                  <a:pt x="953" y="311467"/>
                  <a:pt x="953" y="230504"/>
                  <a:pt x="0" y="148590"/>
                </a:cubicBezTo>
                <a:cubicBezTo>
                  <a:pt x="0" y="125729"/>
                  <a:pt x="9525" y="120967"/>
                  <a:pt x="29528" y="120967"/>
                </a:cubicBezTo>
                <a:close/>
                <a:moveTo>
                  <a:pt x="279083" y="17144"/>
                </a:moveTo>
                <a:cubicBezTo>
                  <a:pt x="260033" y="17144"/>
                  <a:pt x="252413" y="21907"/>
                  <a:pt x="252413" y="42862"/>
                </a:cubicBezTo>
                <a:cubicBezTo>
                  <a:pt x="253366" y="125729"/>
                  <a:pt x="253366" y="208597"/>
                  <a:pt x="252413" y="291464"/>
                </a:cubicBezTo>
                <a:cubicBezTo>
                  <a:pt x="252413" y="314324"/>
                  <a:pt x="260033" y="320039"/>
                  <a:pt x="280988" y="320039"/>
                </a:cubicBezTo>
                <a:cubicBezTo>
                  <a:pt x="351473" y="319087"/>
                  <a:pt x="421006" y="320039"/>
                  <a:pt x="491491" y="320039"/>
                </a:cubicBezTo>
                <a:cubicBezTo>
                  <a:pt x="561023" y="320039"/>
                  <a:pt x="631508" y="319087"/>
                  <a:pt x="701993" y="320039"/>
                </a:cubicBezTo>
                <a:cubicBezTo>
                  <a:pt x="722948" y="320991"/>
                  <a:pt x="730568" y="315277"/>
                  <a:pt x="730568" y="292416"/>
                </a:cubicBezTo>
                <a:cubicBezTo>
                  <a:pt x="729616" y="209549"/>
                  <a:pt x="729616" y="126682"/>
                  <a:pt x="730568" y="43814"/>
                </a:cubicBezTo>
                <a:cubicBezTo>
                  <a:pt x="730568" y="23812"/>
                  <a:pt x="723901" y="17144"/>
                  <a:pt x="703898" y="17144"/>
                </a:cubicBezTo>
                <a:cubicBezTo>
                  <a:pt x="561976" y="18097"/>
                  <a:pt x="421006" y="18097"/>
                  <a:pt x="279083" y="17144"/>
                </a:cubicBezTo>
                <a:close/>
                <a:moveTo>
                  <a:pt x="261938" y="0"/>
                </a:moveTo>
                <a:cubicBezTo>
                  <a:pt x="415291" y="953"/>
                  <a:pt x="567691" y="953"/>
                  <a:pt x="721043" y="0"/>
                </a:cubicBezTo>
                <a:cubicBezTo>
                  <a:pt x="746761" y="0"/>
                  <a:pt x="753428" y="8572"/>
                  <a:pt x="752475" y="33338"/>
                </a:cubicBezTo>
                <a:cubicBezTo>
                  <a:pt x="751523" y="134303"/>
                  <a:pt x="751523" y="235267"/>
                  <a:pt x="752475" y="335280"/>
                </a:cubicBezTo>
                <a:cubicBezTo>
                  <a:pt x="752475" y="360045"/>
                  <a:pt x="745808" y="368617"/>
                  <a:pt x="720091" y="368617"/>
                </a:cubicBezTo>
                <a:cubicBezTo>
                  <a:pt x="644843" y="366713"/>
                  <a:pt x="567691" y="367665"/>
                  <a:pt x="491491" y="367665"/>
                </a:cubicBezTo>
                <a:cubicBezTo>
                  <a:pt x="416243" y="367665"/>
                  <a:pt x="340996" y="366713"/>
                  <a:pt x="265748" y="367665"/>
                </a:cubicBezTo>
                <a:cubicBezTo>
                  <a:pt x="240983" y="367665"/>
                  <a:pt x="229553" y="362903"/>
                  <a:pt x="229553" y="334328"/>
                </a:cubicBezTo>
                <a:cubicBezTo>
                  <a:pt x="231458" y="233363"/>
                  <a:pt x="230506" y="132397"/>
                  <a:pt x="229553" y="32385"/>
                </a:cubicBezTo>
                <a:cubicBezTo>
                  <a:pt x="229553" y="7620"/>
                  <a:pt x="237173" y="0"/>
                  <a:pt x="261938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AF4A23ED-F280-44F9-86DB-E8DA5F52CF59}"/>
              </a:ext>
            </a:extLst>
          </p:cNvPr>
          <p:cNvSpPr/>
          <p:nvPr/>
        </p:nvSpPr>
        <p:spPr>
          <a:xfrm>
            <a:off x="10597368" y="4370876"/>
            <a:ext cx="483810" cy="292804"/>
          </a:xfrm>
          <a:custGeom>
            <a:avLst/>
            <a:gdLst>
              <a:gd name="connsiteX0" fmla="*/ 435888 w 902018"/>
              <a:gd name="connsiteY0" fmla="*/ 417908 h 545906"/>
              <a:gd name="connsiteX1" fmla="*/ 320040 w 902018"/>
              <a:gd name="connsiteY1" fmla="*/ 434338 h 545906"/>
              <a:gd name="connsiteX2" fmla="*/ 299085 w 902018"/>
              <a:gd name="connsiteY2" fmla="*/ 429576 h 545906"/>
              <a:gd name="connsiteX3" fmla="*/ 268605 w 902018"/>
              <a:gd name="connsiteY3" fmla="*/ 422908 h 545906"/>
              <a:gd name="connsiteX4" fmla="*/ 265747 w 902018"/>
              <a:gd name="connsiteY4" fmla="*/ 440053 h 545906"/>
              <a:gd name="connsiteX5" fmla="*/ 297180 w 902018"/>
              <a:gd name="connsiteY5" fmla="*/ 454341 h 545906"/>
              <a:gd name="connsiteX6" fmla="*/ 445770 w 902018"/>
              <a:gd name="connsiteY6" fmla="*/ 454341 h 545906"/>
              <a:gd name="connsiteX7" fmla="*/ 590550 w 902018"/>
              <a:gd name="connsiteY7" fmla="*/ 456246 h 545906"/>
              <a:gd name="connsiteX8" fmla="*/ 621030 w 902018"/>
              <a:gd name="connsiteY8" fmla="*/ 454341 h 545906"/>
              <a:gd name="connsiteX9" fmla="*/ 633412 w 902018"/>
              <a:gd name="connsiteY9" fmla="*/ 430528 h 545906"/>
              <a:gd name="connsiteX10" fmla="*/ 616267 w 902018"/>
              <a:gd name="connsiteY10" fmla="*/ 421956 h 545906"/>
              <a:gd name="connsiteX11" fmla="*/ 552450 w 902018"/>
              <a:gd name="connsiteY11" fmla="*/ 422908 h 545906"/>
              <a:gd name="connsiteX12" fmla="*/ 435888 w 902018"/>
              <a:gd name="connsiteY12" fmla="*/ 417908 h 545906"/>
              <a:gd name="connsiteX13" fmla="*/ 122872 w 902018"/>
              <a:gd name="connsiteY13" fmla="*/ 364806 h 545906"/>
              <a:gd name="connsiteX14" fmla="*/ 122872 w 902018"/>
              <a:gd name="connsiteY14" fmla="*/ 372426 h 545906"/>
              <a:gd name="connsiteX15" fmla="*/ 778193 w 902018"/>
              <a:gd name="connsiteY15" fmla="*/ 372426 h 545906"/>
              <a:gd name="connsiteX16" fmla="*/ 778193 w 902018"/>
              <a:gd name="connsiteY16" fmla="*/ 364806 h 545906"/>
              <a:gd name="connsiteX17" fmla="*/ 122872 w 902018"/>
              <a:gd name="connsiteY17" fmla="*/ 364806 h 545906"/>
              <a:gd name="connsiteX18" fmla="*/ 123825 w 902018"/>
              <a:gd name="connsiteY18" fmla="*/ 308609 h 545906"/>
              <a:gd name="connsiteX19" fmla="*/ 123825 w 902018"/>
              <a:gd name="connsiteY19" fmla="*/ 314324 h 545906"/>
              <a:gd name="connsiteX20" fmla="*/ 776288 w 902018"/>
              <a:gd name="connsiteY20" fmla="*/ 314324 h 545906"/>
              <a:gd name="connsiteX21" fmla="*/ 774382 w 902018"/>
              <a:gd name="connsiteY21" fmla="*/ 308609 h 545906"/>
              <a:gd name="connsiteX22" fmla="*/ 123825 w 902018"/>
              <a:gd name="connsiteY22" fmla="*/ 308609 h 545906"/>
              <a:gd name="connsiteX23" fmla="*/ 122872 w 902018"/>
              <a:gd name="connsiteY23" fmla="*/ 248601 h 545906"/>
              <a:gd name="connsiteX24" fmla="*/ 121919 w 902018"/>
              <a:gd name="connsiteY24" fmla="*/ 256221 h 545906"/>
              <a:gd name="connsiteX25" fmla="*/ 776287 w 902018"/>
              <a:gd name="connsiteY25" fmla="*/ 256221 h 545906"/>
              <a:gd name="connsiteX26" fmla="*/ 776287 w 902018"/>
              <a:gd name="connsiteY26" fmla="*/ 248601 h 545906"/>
              <a:gd name="connsiteX27" fmla="*/ 122872 w 902018"/>
              <a:gd name="connsiteY27" fmla="*/ 248601 h 545906"/>
              <a:gd name="connsiteX28" fmla="*/ 125730 w 902018"/>
              <a:gd name="connsiteY28" fmla="*/ 194309 h 545906"/>
              <a:gd name="connsiteX29" fmla="*/ 125730 w 902018"/>
              <a:gd name="connsiteY29" fmla="*/ 200024 h 545906"/>
              <a:gd name="connsiteX30" fmla="*/ 776287 w 902018"/>
              <a:gd name="connsiteY30" fmla="*/ 200024 h 545906"/>
              <a:gd name="connsiteX31" fmla="*/ 775335 w 902018"/>
              <a:gd name="connsiteY31" fmla="*/ 194309 h 545906"/>
              <a:gd name="connsiteX32" fmla="*/ 125730 w 902018"/>
              <a:gd name="connsiteY32" fmla="*/ 194309 h 545906"/>
              <a:gd name="connsiteX33" fmla="*/ 122872 w 902018"/>
              <a:gd name="connsiteY33" fmla="*/ 135253 h 545906"/>
              <a:gd name="connsiteX34" fmla="*/ 122872 w 902018"/>
              <a:gd name="connsiteY34" fmla="*/ 142873 h 545906"/>
              <a:gd name="connsiteX35" fmla="*/ 777240 w 902018"/>
              <a:gd name="connsiteY35" fmla="*/ 142873 h 545906"/>
              <a:gd name="connsiteX36" fmla="*/ 777240 w 902018"/>
              <a:gd name="connsiteY36" fmla="*/ 135253 h 545906"/>
              <a:gd name="connsiteX37" fmla="*/ 122872 w 902018"/>
              <a:gd name="connsiteY37" fmla="*/ 135253 h 545906"/>
              <a:gd name="connsiteX38" fmla="*/ 76200 w 902018"/>
              <a:gd name="connsiteY38" fmla="*/ 44766 h 545906"/>
              <a:gd name="connsiteX39" fmla="*/ 42862 w 902018"/>
              <a:gd name="connsiteY39" fmla="*/ 79056 h 545906"/>
              <a:gd name="connsiteX40" fmla="*/ 43815 w 902018"/>
              <a:gd name="connsiteY40" fmla="*/ 469581 h 545906"/>
              <a:gd name="connsiteX41" fmla="*/ 58103 w 902018"/>
              <a:gd name="connsiteY41" fmla="*/ 501966 h 545906"/>
              <a:gd name="connsiteX42" fmla="*/ 76200 w 902018"/>
              <a:gd name="connsiteY42" fmla="*/ 469581 h 545906"/>
              <a:gd name="connsiteX43" fmla="*/ 76200 w 902018"/>
              <a:gd name="connsiteY43" fmla="*/ 132396 h 545906"/>
              <a:gd name="connsiteX44" fmla="*/ 119062 w 902018"/>
              <a:gd name="connsiteY44" fmla="*/ 87629 h 545906"/>
              <a:gd name="connsiteX45" fmla="*/ 448628 w 902018"/>
              <a:gd name="connsiteY45" fmla="*/ 88581 h 545906"/>
              <a:gd name="connsiteX46" fmla="*/ 447675 w 902018"/>
              <a:gd name="connsiteY46" fmla="*/ 87629 h 545906"/>
              <a:gd name="connsiteX47" fmla="*/ 777240 w 902018"/>
              <a:gd name="connsiteY47" fmla="*/ 86676 h 545906"/>
              <a:gd name="connsiteX48" fmla="*/ 823912 w 902018"/>
              <a:gd name="connsiteY48" fmla="*/ 133349 h 545906"/>
              <a:gd name="connsiteX49" fmla="*/ 822960 w 902018"/>
              <a:gd name="connsiteY49" fmla="*/ 474344 h 545906"/>
              <a:gd name="connsiteX50" fmla="*/ 838200 w 902018"/>
              <a:gd name="connsiteY50" fmla="*/ 501966 h 545906"/>
              <a:gd name="connsiteX51" fmla="*/ 856297 w 902018"/>
              <a:gd name="connsiteY51" fmla="*/ 473391 h 545906"/>
              <a:gd name="connsiteX52" fmla="*/ 857250 w 902018"/>
              <a:gd name="connsiteY52" fmla="*/ 79056 h 545906"/>
              <a:gd name="connsiteX53" fmla="*/ 822960 w 902018"/>
              <a:gd name="connsiteY53" fmla="*/ 44766 h 545906"/>
              <a:gd name="connsiteX54" fmla="*/ 76200 w 902018"/>
              <a:gd name="connsiteY54" fmla="*/ 44766 h 545906"/>
              <a:gd name="connsiteX55" fmla="*/ 39053 w 902018"/>
              <a:gd name="connsiteY55" fmla="*/ 0 h 545906"/>
              <a:gd name="connsiteX56" fmla="*/ 452438 w 902018"/>
              <a:gd name="connsiteY56" fmla="*/ 953 h 545906"/>
              <a:gd name="connsiteX57" fmla="*/ 858203 w 902018"/>
              <a:gd name="connsiteY57" fmla="*/ 0 h 545906"/>
              <a:gd name="connsiteX58" fmla="*/ 902018 w 902018"/>
              <a:gd name="connsiteY58" fmla="*/ 41910 h 545906"/>
              <a:gd name="connsiteX59" fmla="*/ 902018 w 902018"/>
              <a:gd name="connsiteY59" fmla="*/ 505778 h 545906"/>
              <a:gd name="connsiteX60" fmla="*/ 863918 w 902018"/>
              <a:gd name="connsiteY60" fmla="*/ 543878 h 545906"/>
              <a:gd name="connsiteX61" fmla="*/ 781050 w 902018"/>
              <a:gd name="connsiteY61" fmla="*/ 464820 h 545906"/>
              <a:gd name="connsiteX62" fmla="*/ 735330 w 902018"/>
              <a:gd name="connsiteY62" fmla="*/ 419100 h 545906"/>
              <a:gd name="connsiteX63" fmla="*/ 673418 w 902018"/>
              <a:gd name="connsiteY63" fmla="*/ 460057 h 545906"/>
              <a:gd name="connsiteX64" fmla="*/ 571500 w 902018"/>
              <a:gd name="connsiteY64" fmla="*/ 511492 h 545906"/>
              <a:gd name="connsiteX65" fmla="*/ 429578 w 902018"/>
              <a:gd name="connsiteY65" fmla="*/ 499110 h 545906"/>
              <a:gd name="connsiteX66" fmla="*/ 333375 w 902018"/>
              <a:gd name="connsiteY66" fmla="*/ 510540 h 545906"/>
              <a:gd name="connsiteX67" fmla="*/ 221932 w 902018"/>
              <a:gd name="connsiteY67" fmla="*/ 441960 h 545906"/>
              <a:gd name="connsiteX68" fmla="*/ 196215 w 902018"/>
              <a:gd name="connsiteY68" fmla="*/ 419100 h 545906"/>
              <a:gd name="connsiteX69" fmla="*/ 120968 w 902018"/>
              <a:gd name="connsiteY69" fmla="*/ 487680 h 545906"/>
              <a:gd name="connsiteX70" fmla="*/ 109538 w 902018"/>
              <a:gd name="connsiteY70" fmla="*/ 539115 h 545906"/>
              <a:gd name="connsiteX71" fmla="*/ 11430 w 902018"/>
              <a:gd name="connsiteY71" fmla="*/ 539115 h 545906"/>
              <a:gd name="connsiteX72" fmla="*/ 0 w 902018"/>
              <a:gd name="connsiteY72" fmla="*/ 508635 h 545906"/>
              <a:gd name="connsiteX73" fmla="*/ 0 w 902018"/>
              <a:gd name="connsiteY73" fmla="*/ 37147 h 545906"/>
              <a:gd name="connsiteX74" fmla="*/ 39053 w 902018"/>
              <a:gd name="connsiteY74" fmla="*/ 0 h 545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018" h="545906">
                <a:moveTo>
                  <a:pt x="435888" y="417908"/>
                </a:moveTo>
                <a:cubicBezTo>
                  <a:pt x="396954" y="416717"/>
                  <a:pt x="358140" y="419098"/>
                  <a:pt x="320040" y="434338"/>
                </a:cubicBezTo>
                <a:cubicBezTo>
                  <a:pt x="312420" y="437196"/>
                  <a:pt x="304800" y="435291"/>
                  <a:pt x="299085" y="429576"/>
                </a:cubicBezTo>
                <a:cubicBezTo>
                  <a:pt x="290512" y="420051"/>
                  <a:pt x="279082" y="417193"/>
                  <a:pt x="268605" y="422908"/>
                </a:cubicBezTo>
                <a:cubicBezTo>
                  <a:pt x="265747" y="423861"/>
                  <a:pt x="264795" y="434338"/>
                  <a:pt x="265747" y="440053"/>
                </a:cubicBezTo>
                <a:cubicBezTo>
                  <a:pt x="270510" y="457198"/>
                  <a:pt x="284797" y="454341"/>
                  <a:pt x="297180" y="454341"/>
                </a:cubicBezTo>
                <a:cubicBezTo>
                  <a:pt x="346710" y="454341"/>
                  <a:pt x="396240" y="454341"/>
                  <a:pt x="445770" y="454341"/>
                </a:cubicBezTo>
                <a:cubicBezTo>
                  <a:pt x="494347" y="454341"/>
                  <a:pt x="542925" y="454341"/>
                  <a:pt x="590550" y="456246"/>
                </a:cubicBezTo>
                <a:cubicBezTo>
                  <a:pt x="601027" y="456246"/>
                  <a:pt x="611505" y="456246"/>
                  <a:pt x="621030" y="454341"/>
                </a:cubicBezTo>
                <a:cubicBezTo>
                  <a:pt x="634365" y="451483"/>
                  <a:pt x="635317" y="441006"/>
                  <a:pt x="633412" y="430528"/>
                </a:cubicBezTo>
                <a:cubicBezTo>
                  <a:pt x="631507" y="419098"/>
                  <a:pt x="620077" y="418146"/>
                  <a:pt x="616267" y="421956"/>
                </a:cubicBezTo>
                <a:cubicBezTo>
                  <a:pt x="594360" y="441006"/>
                  <a:pt x="573405" y="421956"/>
                  <a:pt x="552450" y="422908"/>
                </a:cubicBezTo>
                <a:cubicBezTo>
                  <a:pt x="513874" y="423861"/>
                  <a:pt x="474821" y="419098"/>
                  <a:pt x="435888" y="417908"/>
                </a:cubicBezTo>
                <a:close/>
                <a:moveTo>
                  <a:pt x="122872" y="364806"/>
                </a:moveTo>
                <a:cubicBezTo>
                  <a:pt x="122872" y="367664"/>
                  <a:pt x="121920" y="369569"/>
                  <a:pt x="122872" y="372426"/>
                </a:cubicBezTo>
                <a:cubicBezTo>
                  <a:pt x="340995" y="372426"/>
                  <a:pt x="560070" y="372426"/>
                  <a:pt x="778193" y="372426"/>
                </a:cubicBezTo>
                <a:cubicBezTo>
                  <a:pt x="778193" y="369569"/>
                  <a:pt x="778193" y="367664"/>
                  <a:pt x="778193" y="364806"/>
                </a:cubicBezTo>
                <a:cubicBezTo>
                  <a:pt x="559118" y="364806"/>
                  <a:pt x="340995" y="364806"/>
                  <a:pt x="122872" y="364806"/>
                </a:cubicBezTo>
                <a:close/>
                <a:moveTo>
                  <a:pt x="123825" y="308609"/>
                </a:moveTo>
                <a:cubicBezTo>
                  <a:pt x="123825" y="310514"/>
                  <a:pt x="123825" y="312419"/>
                  <a:pt x="123825" y="314324"/>
                </a:cubicBezTo>
                <a:cubicBezTo>
                  <a:pt x="341947" y="314324"/>
                  <a:pt x="559118" y="314324"/>
                  <a:pt x="776288" y="314324"/>
                </a:cubicBezTo>
                <a:cubicBezTo>
                  <a:pt x="776288" y="312419"/>
                  <a:pt x="775335" y="310514"/>
                  <a:pt x="774382" y="308609"/>
                </a:cubicBezTo>
                <a:cubicBezTo>
                  <a:pt x="558165" y="308609"/>
                  <a:pt x="340995" y="308609"/>
                  <a:pt x="123825" y="308609"/>
                </a:cubicBezTo>
                <a:close/>
                <a:moveTo>
                  <a:pt x="122872" y="248601"/>
                </a:moveTo>
                <a:cubicBezTo>
                  <a:pt x="122872" y="251458"/>
                  <a:pt x="122872" y="253364"/>
                  <a:pt x="121919" y="256221"/>
                </a:cubicBezTo>
                <a:cubicBezTo>
                  <a:pt x="340042" y="256221"/>
                  <a:pt x="558164" y="256221"/>
                  <a:pt x="776287" y="256221"/>
                </a:cubicBezTo>
                <a:cubicBezTo>
                  <a:pt x="776287" y="253364"/>
                  <a:pt x="776287" y="251458"/>
                  <a:pt x="776287" y="248601"/>
                </a:cubicBezTo>
                <a:cubicBezTo>
                  <a:pt x="559117" y="248601"/>
                  <a:pt x="340994" y="248601"/>
                  <a:pt x="122872" y="248601"/>
                </a:cubicBezTo>
                <a:close/>
                <a:moveTo>
                  <a:pt x="125730" y="194309"/>
                </a:moveTo>
                <a:cubicBezTo>
                  <a:pt x="125730" y="196214"/>
                  <a:pt x="125730" y="198119"/>
                  <a:pt x="125730" y="200024"/>
                </a:cubicBezTo>
                <a:cubicBezTo>
                  <a:pt x="342900" y="200024"/>
                  <a:pt x="559118" y="200024"/>
                  <a:pt x="776287" y="200024"/>
                </a:cubicBezTo>
                <a:cubicBezTo>
                  <a:pt x="775335" y="198119"/>
                  <a:pt x="775335" y="196214"/>
                  <a:pt x="775335" y="194309"/>
                </a:cubicBezTo>
                <a:cubicBezTo>
                  <a:pt x="559118" y="194309"/>
                  <a:pt x="341947" y="194309"/>
                  <a:pt x="125730" y="194309"/>
                </a:cubicBezTo>
                <a:close/>
                <a:moveTo>
                  <a:pt x="122872" y="135253"/>
                </a:moveTo>
                <a:cubicBezTo>
                  <a:pt x="122872" y="138111"/>
                  <a:pt x="122872" y="140016"/>
                  <a:pt x="122872" y="142873"/>
                </a:cubicBezTo>
                <a:cubicBezTo>
                  <a:pt x="340994" y="142873"/>
                  <a:pt x="559117" y="142873"/>
                  <a:pt x="777240" y="142873"/>
                </a:cubicBezTo>
                <a:cubicBezTo>
                  <a:pt x="777240" y="140016"/>
                  <a:pt x="777240" y="137158"/>
                  <a:pt x="777240" y="135253"/>
                </a:cubicBezTo>
                <a:cubicBezTo>
                  <a:pt x="559117" y="135253"/>
                  <a:pt x="340994" y="135253"/>
                  <a:pt x="122872" y="135253"/>
                </a:cubicBezTo>
                <a:close/>
                <a:moveTo>
                  <a:pt x="76200" y="44766"/>
                </a:moveTo>
                <a:cubicBezTo>
                  <a:pt x="48578" y="44766"/>
                  <a:pt x="42862" y="52386"/>
                  <a:pt x="42862" y="79056"/>
                </a:cubicBezTo>
                <a:cubicBezTo>
                  <a:pt x="43815" y="209549"/>
                  <a:pt x="42862" y="339089"/>
                  <a:pt x="43815" y="469581"/>
                </a:cubicBezTo>
                <a:cubicBezTo>
                  <a:pt x="43815" y="481011"/>
                  <a:pt x="33337" y="501014"/>
                  <a:pt x="58103" y="501966"/>
                </a:cubicBezTo>
                <a:cubicBezTo>
                  <a:pt x="85725" y="502919"/>
                  <a:pt x="76200" y="481964"/>
                  <a:pt x="76200" y="469581"/>
                </a:cubicBezTo>
                <a:cubicBezTo>
                  <a:pt x="77153" y="357186"/>
                  <a:pt x="77153" y="244791"/>
                  <a:pt x="76200" y="132396"/>
                </a:cubicBezTo>
                <a:cubicBezTo>
                  <a:pt x="75247" y="100964"/>
                  <a:pt x="83820" y="86676"/>
                  <a:pt x="119062" y="87629"/>
                </a:cubicBezTo>
                <a:cubicBezTo>
                  <a:pt x="228600" y="90486"/>
                  <a:pt x="339090" y="88581"/>
                  <a:pt x="448628" y="88581"/>
                </a:cubicBezTo>
                <a:cubicBezTo>
                  <a:pt x="448628" y="87629"/>
                  <a:pt x="448628" y="87629"/>
                  <a:pt x="447675" y="87629"/>
                </a:cubicBezTo>
                <a:cubicBezTo>
                  <a:pt x="557212" y="87629"/>
                  <a:pt x="667703" y="88581"/>
                  <a:pt x="777240" y="86676"/>
                </a:cubicBezTo>
                <a:cubicBezTo>
                  <a:pt x="812482" y="86676"/>
                  <a:pt x="824865" y="98106"/>
                  <a:pt x="823912" y="133349"/>
                </a:cubicBezTo>
                <a:cubicBezTo>
                  <a:pt x="822007" y="246696"/>
                  <a:pt x="822960" y="360996"/>
                  <a:pt x="822960" y="474344"/>
                </a:cubicBezTo>
                <a:cubicBezTo>
                  <a:pt x="822960" y="484821"/>
                  <a:pt x="816293" y="501014"/>
                  <a:pt x="838200" y="501966"/>
                </a:cubicBezTo>
                <a:cubicBezTo>
                  <a:pt x="863918" y="502919"/>
                  <a:pt x="856297" y="485774"/>
                  <a:pt x="856297" y="473391"/>
                </a:cubicBezTo>
                <a:cubicBezTo>
                  <a:pt x="857250" y="341946"/>
                  <a:pt x="856297" y="210501"/>
                  <a:pt x="857250" y="79056"/>
                </a:cubicBezTo>
                <a:cubicBezTo>
                  <a:pt x="857250" y="52386"/>
                  <a:pt x="849630" y="44766"/>
                  <a:pt x="822960" y="44766"/>
                </a:cubicBezTo>
                <a:cubicBezTo>
                  <a:pt x="574357" y="45719"/>
                  <a:pt x="324803" y="45719"/>
                  <a:pt x="76200" y="44766"/>
                </a:cubicBezTo>
                <a:close/>
                <a:moveTo>
                  <a:pt x="39053" y="0"/>
                </a:moveTo>
                <a:cubicBezTo>
                  <a:pt x="176213" y="1905"/>
                  <a:pt x="314325" y="953"/>
                  <a:pt x="452438" y="953"/>
                </a:cubicBezTo>
                <a:cubicBezTo>
                  <a:pt x="587693" y="953"/>
                  <a:pt x="722947" y="1905"/>
                  <a:pt x="858203" y="0"/>
                </a:cubicBezTo>
                <a:cubicBezTo>
                  <a:pt x="889635" y="0"/>
                  <a:pt x="902018" y="9525"/>
                  <a:pt x="902018" y="41910"/>
                </a:cubicBezTo>
                <a:cubicBezTo>
                  <a:pt x="901065" y="196215"/>
                  <a:pt x="901065" y="350520"/>
                  <a:pt x="902018" y="505778"/>
                </a:cubicBezTo>
                <a:cubicBezTo>
                  <a:pt x="902018" y="533400"/>
                  <a:pt x="892493" y="544830"/>
                  <a:pt x="863918" y="543878"/>
                </a:cubicBezTo>
                <a:cubicBezTo>
                  <a:pt x="766763" y="541972"/>
                  <a:pt x="779145" y="554355"/>
                  <a:pt x="781050" y="464820"/>
                </a:cubicBezTo>
                <a:cubicBezTo>
                  <a:pt x="782003" y="428625"/>
                  <a:pt x="773430" y="415290"/>
                  <a:pt x="735330" y="419100"/>
                </a:cubicBezTo>
                <a:cubicBezTo>
                  <a:pt x="704850" y="421957"/>
                  <a:pt x="680085" y="416242"/>
                  <a:pt x="673418" y="460057"/>
                </a:cubicBezTo>
                <a:cubicBezTo>
                  <a:pt x="668655" y="492442"/>
                  <a:pt x="616268" y="528638"/>
                  <a:pt x="571500" y="511492"/>
                </a:cubicBezTo>
                <a:cubicBezTo>
                  <a:pt x="523875" y="492442"/>
                  <a:pt x="476250" y="501015"/>
                  <a:pt x="429578" y="499110"/>
                </a:cubicBezTo>
                <a:cubicBezTo>
                  <a:pt x="397193" y="498157"/>
                  <a:pt x="365760" y="496253"/>
                  <a:pt x="333375" y="510540"/>
                </a:cubicBezTo>
                <a:cubicBezTo>
                  <a:pt x="288607" y="530542"/>
                  <a:pt x="229553" y="491490"/>
                  <a:pt x="221932" y="441960"/>
                </a:cubicBezTo>
                <a:cubicBezTo>
                  <a:pt x="219075" y="422910"/>
                  <a:pt x="212407" y="420053"/>
                  <a:pt x="196215" y="419100"/>
                </a:cubicBezTo>
                <a:cubicBezTo>
                  <a:pt x="120968" y="416242"/>
                  <a:pt x="121920" y="416242"/>
                  <a:pt x="120968" y="487680"/>
                </a:cubicBezTo>
                <a:cubicBezTo>
                  <a:pt x="120968" y="505778"/>
                  <a:pt x="131445" y="533400"/>
                  <a:pt x="109538" y="539115"/>
                </a:cubicBezTo>
                <a:cubicBezTo>
                  <a:pt x="78105" y="548640"/>
                  <a:pt x="43815" y="547688"/>
                  <a:pt x="11430" y="539115"/>
                </a:cubicBezTo>
                <a:cubicBezTo>
                  <a:pt x="0" y="536257"/>
                  <a:pt x="0" y="521017"/>
                  <a:pt x="0" y="508635"/>
                </a:cubicBezTo>
                <a:cubicBezTo>
                  <a:pt x="0" y="351472"/>
                  <a:pt x="0" y="194310"/>
                  <a:pt x="0" y="37147"/>
                </a:cubicBezTo>
                <a:cubicBezTo>
                  <a:pt x="0" y="8572"/>
                  <a:pt x="11430" y="0"/>
                  <a:pt x="39053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9CD0DC68-5D66-4AE7-8339-3ACDC604633B}"/>
              </a:ext>
            </a:extLst>
          </p:cNvPr>
          <p:cNvSpPr/>
          <p:nvPr/>
        </p:nvSpPr>
        <p:spPr>
          <a:xfrm>
            <a:off x="9659242" y="4360330"/>
            <a:ext cx="491858" cy="346226"/>
          </a:xfrm>
          <a:custGeom>
            <a:avLst/>
            <a:gdLst>
              <a:gd name="connsiteX0" fmla="*/ 88702 w 977027"/>
              <a:gd name="connsiteY0" fmla="*/ 5496 h 687744"/>
              <a:gd name="connsiteX1" fmla="*/ 123587 w 977027"/>
              <a:gd name="connsiteY1" fmla="*/ 27642 h 687744"/>
              <a:gd name="connsiteX2" fmla="*/ 139779 w 977027"/>
              <a:gd name="connsiteY2" fmla="*/ 84792 h 687744"/>
              <a:gd name="connsiteX3" fmla="*/ 138827 w 977027"/>
              <a:gd name="connsiteY3" fmla="*/ 608667 h 687744"/>
              <a:gd name="connsiteX4" fmla="*/ 72152 w 977027"/>
              <a:gd name="connsiteY4" fmla="*/ 685819 h 687744"/>
              <a:gd name="connsiteX5" fmla="*/ 714 w 977027"/>
              <a:gd name="connsiteY5" fmla="*/ 606762 h 687744"/>
              <a:gd name="connsiteX6" fmla="*/ 714 w 977027"/>
              <a:gd name="connsiteY6" fmla="*/ 75267 h 687744"/>
              <a:gd name="connsiteX7" fmla="*/ 47387 w 977027"/>
              <a:gd name="connsiteY7" fmla="*/ 7639 h 687744"/>
              <a:gd name="connsiteX8" fmla="*/ 88702 w 977027"/>
              <a:gd name="connsiteY8" fmla="*/ 5496 h 687744"/>
              <a:gd name="connsiteX9" fmla="*/ 565547 w 977027"/>
              <a:gd name="connsiteY9" fmla="*/ 972 h 687744"/>
              <a:gd name="connsiteX10" fmla="*/ 639842 w 977027"/>
              <a:gd name="connsiteY10" fmla="*/ 81935 h 687744"/>
              <a:gd name="connsiteX11" fmla="*/ 639842 w 977027"/>
              <a:gd name="connsiteY11" fmla="*/ 112415 h 687744"/>
              <a:gd name="connsiteX12" fmla="*/ 638889 w 977027"/>
              <a:gd name="connsiteY12" fmla="*/ 606762 h 687744"/>
              <a:gd name="connsiteX13" fmla="*/ 568404 w 977027"/>
              <a:gd name="connsiteY13" fmla="*/ 687725 h 687744"/>
              <a:gd name="connsiteX14" fmla="*/ 497919 w 977027"/>
              <a:gd name="connsiteY14" fmla="*/ 608667 h 687744"/>
              <a:gd name="connsiteX15" fmla="*/ 497919 w 977027"/>
              <a:gd name="connsiteY15" fmla="*/ 82887 h 687744"/>
              <a:gd name="connsiteX16" fmla="*/ 565547 w 977027"/>
              <a:gd name="connsiteY16" fmla="*/ 972 h 687744"/>
              <a:gd name="connsiteX17" fmla="*/ 399812 w 977027"/>
              <a:gd name="connsiteY17" fmla="*/ 972 h 687744"/>
              <a:gd name="connsiteX18" fmla="*/ 472202 w 977027"/>
              <a:gd name="connsiteY18" fmla="*/ 82887 h 687744"/>
              <a:gd name="connsiteX19" fmla="*/ 472202 w 977027"/>
              <a:gd name="connsiteY19" fmla="*/ 603905 h 687744"/>
              <a:gd name="connsiteX20" fmla="*/ 400764 w 977027"/>
              <a:gd name="connsiteY20" fmla="*/ 685820 h 687744"/>
              <a:gd name="connsiteX21" fmla="*/ 334089 w 977027"/>
              <a:gd name="connsiteY21" fmla="*/ 603905 h 687744"/>
              <a:gd name="connsiteX22" fmla="*/ 334089 w 977027"/>
              <a:gd name="connsiteY22" fmla="*/ 82887 h 687744"/>
              <a:gd name="connsiteX23" fmla="*/ 399812 w 977027"/>
              <a:gd name="connsiteY23" fmla="*/ 972 h 687744"/>
              <a:gd name="connsiteX24" fmla="*/ 897017 w 977027"/>
              <a:gd name="connsiteY24" fmla="*/ 20 h 687744"/>
              <a:gd name="connsiteX25" fmla="*/ 977027 w 977027"/>
              <a:gd name="connsiteY25" fmla="*/ 80030 h 687744"/>
              <a:gd name="connsiteX26" fmla="*/ 897017 w 977027"/>
              <a:gd name="connsiteY26" fmla="*/ 160040 h 687744"/>
              <a:gd name="connsiteX27" fmla="*/ 817007 w 977027"/>
              <a:gd name="connsiteY27" fmla="*/ 80030 h 687744"/>
              <a:gd name="connsiteX28" fmla="*/ 897017 w 977027"/>
              <a:gd name="connsiteY28" fmla="*/ 20 h 687744"/>
              <a:gd name="connsiteX29" fmla="*/ 735092 w 977027"/>
              <a:gd name="connsiteY29" fmla="*/ 20 h 687744"/>
              <a:gd name="connsiteX30" fmla="*/ 803672 w 977027"/>
              <a:gd name="connsiteY30" fmla="*/ 80983 h 687744"/>
              <a:gd name="connsiteX31" fmla="*/ 802719 w 977027"/>
              <a:gd name="connsiteY31" fmla="*/ 606762 h 687744"/>
              <a:gd name="connsiteX32" fmla="*/ 734139 w 977027"/>
              <a:gd name="connsiteY32" fmla="*/ 685820 h 687744"/>
              <a:gd name="connsiteX33" fmla="*/ 665559 w 977027"/>
              <a:gd name="connsiteY33" fmla="*/ 604858 h 687744"/>
              <a:gd name="connsiteX34" fmla="*/ 665559 w 977027"/>
              <a:gd name="connsiteY34" fmla="*/ 80030 h 687744"/>
              <a:gd name="connsiteX35" fmla="*/ 735092 w 977027"/>
              <a:gd name="connsiteY35" fmla="*/ 20 h 687744"/>
              <a:gd name="connsiteX36" fmla="*/ 238840 w 977027"/>
              <a:gd name="connsiteY36" fmla="*/ 19 h 687744"/>
              <a:gd name="connsiteX37" fmla="*/ 305515 w 977027"/>
              <a:gd name="connsiteY37" fmla="*/ 81934 h 687744"/>
              <a:gd name="connsiteX38" fmla="*/ 305515 w 977027"/>
              <a:gd name="connsiteY38" fmla="*/ 606762 h 687744"/>
              <a:gd name="connsiteX39" fmla="*/ 236935 w 977027"/>
              <a:gd name="connsiteY39" fmla="*/ 686772 h 687744"/>
              <a:gd name="connsiteX40" fmla="*/ 167402 w 977027"/>
              <a:gd name="connsiteY40" fmla="*/ 606762 h 687744"/>
              <a:gd name="connsiteX41" fmla="*/ 167402 w 977027"/>
              <a:gd name="connsiteY41" fmla="*/ 81934 h 687744"/>
              <a:gd name="connsiteX42" fmla="*/ 238840 w 977027"/>
              <a:gd name="connsiteY42" fmla="*/ 19 h 68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977027" h="687744">
                <a:moveTo>
                  <a:pt x="88702" y="5496"/>
                </a:moveTo>
                <a:cubicBezTo>
                  <a:pt x="101441" y="8830"/>
                  <a:pt x="113110" y="16212"/>
                  <a:pt x="123587" y="27642"/>
                </a:cubicBezTo>
                <a:cubicBezTo>
                  <a:pt x="138827" y="43834"/>
                  <a:pt x="139779" y="64789"/>
                  <a:pt x="139779" y="84792"/>
                </a:cubicBezTo>
                <a:cubicBezTo>
                  <a:pt x="140732" y="172422"/>
                  <a:pt x="139779" y="521989"/>
                  <a:pt x="138827" y="608667"/>
                </a:cubicBezTo>
                <a:cubicBezTo>
                  <a:pt x="137874" y="654387"/>
                  <a:pt x="108347" y="685819"/>
                  <a:pt x="72152" y="685819"/>
                </a:cubicBezTo>
                <a:cubicBezTo>
                  <a:pt x="34052" y="685819"/>
                  <a:pt x="1667" y="651529"/>
                  <a:pt x="714" y="606762"/>
                </a:cubicBezTo>
                <a:cubicBezTo>
                  <a:pt x="-238" y="486747"/>
                  <a:pt x="-238" y="132417"/>
                  <a:pt x="714" y="75267"/>
                </a:cubicBezTo>
                <a:cubicBezTo>
                  <a:pt x="1667" y="43834"/>
                  <a:pt x="15954" y="18117"/>
                  <a:pt x="47387" y="7639"/>
                </a:cubicBezTo>
                <a:cubicBezTo>
                  <a:pt x="62151" y="2877"/>
                  <a:pt x="75962" y="2162"/>
                  <a:pt x="88702" y="5496"/>
                </a:cubicBezTo>
                <a:close/>
                <a:moveTo>
                  <a:pt x="565547" y="972"/>
                </a:moveTo>
                <a:cubicBezTo>
                  <a:pt x="607457" y="20"/>
                  <a:pt x="636032" y="31452"/>
                  <a:pt x="639842" y="81935"/>
                </a:cubicBezTo>
                <a:cubicBezTo>
                  <a:pt x="640794" y="92412"/>
                  <a:pt x="639842" y="101937"/>
                  <a:pt x="639842" y="112415"/>
                </a:cubicBezTo>
                <a:cubicBezTo>
                  <a:pt x="639842" y="250527"/>
                  <a:pt x="639842" y="580092"/>
                  <a:pt x="638889" y="606762"/>
                </a:cubicBezTo>
                <a:cubicBezTo>
                  <a:pt x="636984" y="653435"/>
                  <a:pt x="607457" y="686772"/>
                  <a:pt x="568404" y="687725"/>
                </a:cubicBezTo>
                <a:cubicBezTo>
                  <a:pt x="529352" y="688677"/>
                  <a:pt x="498872" y="655340"/>
                  <a:pt x="497919" y="608667"/>
                </a:cubicBezTo>
                <a:cubicBezTo>
                  <a:pt x="496967" y="519132"/>
                  <a:pt x="496967" y="169565"/>
                  <a:pt x="497919" y="82887"/>
                </a:cubicBezTo>
                <a:cubicBezTo>
                  <a:pt x="498872" y="33357"/>
                  <a:pt x="526494" y="1925"/>
                  <a:pt x="565547" y="972"/>
                </a:cubicBezTo>
                <a:close/>
                <a:moveTo>
                  <a:pt x="399812" y="972"/>
                </a:moveTo>
                <a:cubicBezTo>
                  <a:pt x="438864" y="20"/>
                  <a:pt x="472202" y="36215"/>
                  <a:pt x="472202" y="82887"/>
                </a:cubicBezTo>
                <a:cubicBezTo>
                  <a:pt x="472202" y="256243"/>
                  <a:pt x="472202" y="430550"/>
                  <a:pt x="472202" y="603905"/>
                </a:cubicBezTo>
                <a:cubicBezTo>
                  <a:pt x="472202" y="652483"/>
                  <a:pt x="440769" y="687725"/>
                  <a:pt x="400764" y="685820"/>
                </a:cubicBezTo>
                <a:cubicBezTo>
                  <a:pt x="360759" y="684868"/>
                  <a:pt x="334089" y="653435"/>
                  <a:pt x="334089" y="603905"/>
                </a:cubicBezTo>
                <a:cubicBezTo>
                  <a:pt x="334089" y="517227"/>
                  <a:pt x="334089" y="169565"/>
                  <a:pt x="334089" y="82887"/>
                </a:cubicBezTo>
                <a:cubicBezTo>
                  <a:pt x="334089" y="33358"/>
                  <a:pt x="359807" y="1925"/>
                  <a:pt x="399812" y="972"/>
                </a:cubicBezTo>
                <a:close/>
                <a:moveTo>
                  <a:pt x="897017" y="20"/>
                </a:moveTo>
                <a:cubicBezTo>
                  <a:pt x="941205" y="20"/>
                  <a:pt x="977027" y="35842"/>
                  <a:pt x="977027" y="80030"/>
                </a:cubicBezTo>
                <a:cubicBezTo>
                  <a:pt x="977027" y="124218"/>
                  <a:pt x="941205" y="160040"/>
                  <a:pt x="897017" y="160040"/>
                </a:cubicBezTo>
                <a:cubicBezTo>
                  <a:pt x="852829" y="160040"/>
                  <a:pt x="817007" y="124218"/>
                  <a:pt x="817007" y="80030"/>
                </a:cubicBezTo>
                <a:cubicBezTo>
                  <a:pt x="817007" y="35842"/>
                  <a:pt x="852829" y="20"/>
                  <a:pt x="897017" y="20"/>
                </a:cubicBezTo>
                <a:close/>
                <a:moveTo>
                  <a:pt x="735092" y="20"/>
                </a:moveTo>
                <a:cubicBezTo>
                  <a:pt x="774144" y="20"/>
                  <a:pt x="802719" y="32405"/>
                  <a:pt x="803672" y="80983"/>
                </a:cubicBezTo>
                <a:cubicBezTo>
                  <a:pt x="804624" y="169565"/>
                  <a:pt x="803672" y="519133"/>
                  <a:pt x="802719" y="606762"/>
                </a:cubicBezTo>
                <a:cubicBezTo>
                  <a:pt x="802719" y="654387"/>
                  <a:pt x="773192" y="686772"/>
                  <a:pt x="734139" y="685820"/>
                </a:cubicBezTo>
                <a:cubicBezTo>
                  <a:pt x="694134" y="684867"/>
                  <a:pt x="665559" y="652483"/>
                  <a:pt x="665559" y="604858"/>
                </a:cubicBezTo>
                <a:cubicBezTo>
                  <a:pt x="664607" y="429597"/>
                  <a:pt x="665559" y="255290"/>
                  <a:pt x="665559" y="80030"/>
                </a:cubicBezTo>
                <a:cubicBezTo>
                  <a:pt x="665559" y="32405"/>
                  <a:pt x="695087" y="972"/>
                  <a:pt x="735092" y="20"/>
                </a:cubicBezTo>
                <a:close/>
                <a:moveTo>
                  <a:pt x="238840" y="19"/>
                </a:moveTo>
                <a:cubicBezTo>
                  <a:pt x="279797" y="972"/>
                  <a:pt x="305515" y="32404"/>
                  <a:pt x="305515" y="81934"/>
                </a:cubicBezTo>
                <a:cubicBezTo>
                  <a:pt x="305515" y="168612"/>
                  <a:pt x="305515" y="518179"/>
                  <a:pt x="305515" y="606762"/>
                </a:cubicBezTo>
                <a:cubicBezTo>
                  <a:pt x="305515" y="655339"/>
                  <a:pt x="277892" y="686772"/>
                  <a:pt x="236935" y="686772"/>
                </a:cubicBezTo>
                <a:cubicBezTo>
                  <a:pt x="196930" y="686772"/>
                  <a:pt x="167402" y="654387"/>
                  <a:pt x="167402" y="606762"/>
                </a:cubicBezTo>
                <a:cubicBezTo>
                  <a:pt x="167402" y="431502"/>
                  <a:pt x="167402" y="257194"/>
                  <a:pt x="167402" y="81934"/>
                </a:cubicBezTo>
                <a:cubicBezTo>
                  <a:pt x="167402" y="33357"/>
                  <a:pt x="197882" y="-933"/>
                  <a:pt x="238840" y="1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9A56B1CF-C505-4A80-8CEB-F9DBEA32AF90}"/>
              </a:ext>
            </a:extLst>
          </p:cNvPr>
          <p:cNvSpPr/>
          <p:nvPr/>
        </p:nvSpPr>
        <p:spPr>
          <a:xfrm>
            <a:off x="9659242" y="3285384"/>
            <a:ext cx="510886" cy="465012"/>
          </a:xfrm>
          <a:custGeom>
            <a:avLst/>
            <a:gdLst>
              <a:gd name="connsiteX0" fmla="*/ 128588 w 952499"/>
              <a:gd name="connsiteY0" fmla="*/ 130690 h 866972"/>
              <a:gd name="connsiteX1" fmla="*/ 139065 w 952499"/>
              <a:gd name="connsiteY1" fmla="*/ 135452 h 866972"/>
              <a:gd name="connsiteX2" fmla="*/ 804863 w 952499"/>
              <a:gd name="connsiteY2" fmla="*/ 260230 h 866972"/>
              <a:gd name="connsiteX3" fmla="*/ 834390 w 952499"/>
              <a:gd name="connsiteY3" fmla="*/ 305950 h 866972"/>
              <a:gd name="connsiteX4" fmla="*/ 821055 w 952499"/>
              <a:gd name="connsiteY4" fmla="*/ 369767 h 866972"/>
              <a:gd name="connsiteX5" fmla="*/ 781050 w 952499"/>
              <a:gd name="connsiteY5" fmla="*/ 396437 h 866972"/>
              <a:gd name="connsiteX6" fmla="*/ 495300 w 952499"/>
              <a:gd name="connsiteY6" fmla="*/ 341192 h 866972"/>
              <a:gd name="connsiteX7" fmla="*/ 460057 w 952499"/>
              <a:gd name="connsiteY7" fmla="*/ 368815 h 866972"/>
              <a:gd name="connsiteX8" fmla="*/ 483870 w 952499"/>
              <a:gd name="connsiteY8" fmla="*/ 441205 h 866972"/>
              <a:gd name="connsiteX9" fmla="*/ 489585 w 952499"/>
              <a:gd name="connsiteY9" fmla="*/ 520262 h 866972"/>
              <a:gd name="connsiteX10" fmla="*/ 420053 w 952499"/>
              <a:gd name="connsiteY10" fmla="*/ 557410 h 866972"/>
              <a:gd name="connsiteX11" fmla="*/ 360997 w 952499"/>
              <a:gd name="connsiteY11" fmla="*/ 573602 h 866972"/>
              <a:gd name="connsiteX12" fmla="*/ 118110 w 952499"/>
              <a:gd name="connsiteY12" fmla="*/ 726002 h 866972"/>
              <a:gd name="connsiteX13" fmla="*/ 59055 w 952499"/>
              <a:gd name="connsiteY13" fmla="*/ 834588 h 866972"/>
              <a:gd name="connsiteX14" fmla="*/ 27622 w 952499"/>
              <a:gd name="connsiteY14" fmla="*/ 866972 h 866972"/>
              <a:gd name="connsiteX15" fmla="*/ 0 w 952499"/>
              <a:gd name="connsiteY15" fmla="*/ 837445 h 866972"/>
              <a:gd name="connsiteX16" fmla="*/ 0 w 952499"/>
              <a:gd name="connsiteY16" fmla="*/ 604082 h 866972"/>
              <a:gd name="connsiteX17" fmla="*/ 30480 w 952499"/>
              <a:gd name="connsiteY17" fmla="*/ 572650 h 866972"/>
              <a:gd name="connsiteX18" fmla="*/ 60007 w 952499"/>
              <a:gd name="connsiteY18" fmla="*/ 605035 h 866972"/>
              <a:gd name="connsiteX19" fmla="*/ 60007 w 952499"/>
              <a:gd name="connsiteY19" fmla="*/ 665042 h 866972"/>
              <a:gd name="connsiteX20" fmla="*/ 161925 w 952499"/>
              <a:gd name="connsiteY20" fmla="*/ 605987 h 866972"/>
              <a:gd name="connsiteX21" fmla="*/ 291465 w 952499"/>
              <a:gd name="connsiteY21" fmla="*/ 525025 h 866972"/>
              <a:gd name="connsiteX22" fmla="*/ 384810 w 952499"/>
              <a:gd name="connsiteY22" fmla="*/ 350717 h 866972"/>
              <a:gd name="connsiteX23" fmla="*/ 352425 w 952499"/>
              <a:gd name="connsiteY23" fmla="*/ 313570 h 866972"/>
              <a:gd name="connsiteX24" fmla="*/ 111442 w 952499"/>
              <a:gd name="connsiteY24" fmla="*/ 269755 h 866972"/>
              <a:gd name="connsiteX25" fmla="*/ 88582 w 952499"/>
              <a:gd name="connsiteY25" fmla="*/ 234512 h 866972"/>
              <a:gd name="connsiteX26" fmla="*/ 103822 w 952499"/>
              <a:gd name="connsiteY26" fmla="*/ 151645 h 866972"/>
              <a:gd name="connsiteX27" fmla="*/ 128588 w 952499"/>
              <a:gd name="connsiteY27" fmla="*/ 130690 h 866972"/>
              <a:gd name="connsiteX28" fmla="*/ 166136 w 952499"/>
              <a:gd name="connsiteY28" fmla="*/ 302 h 866972"/>
              <a:gd name="connsiteX29" fmla="*/ 219074 w 952499"/>
              <a:gd name="connsiteY29" fmla="*/ 8770 h 866972"/>
              <a:gd name="connsiteX30" fmla="*/ 918209 w 952499"/>
              <a:gd name="connsiteY30" fmla="*/ 140215 h 866972"/>
              <a:gd name="connsiteX31" fmla="*/ 952499 w 952499"/>
              <a:gd name="connsiteY31" fmla="*/ 149740 h 866972"/>
              <a:gd name="connsiteX32" fmla="*/ 850582 w 952499"/>
              <a:gd name="connsiteY32" fmla="*/ 246895 h 866972"/>
              <a:gd name="connsiteX33" fmla="*/ 809624 w 952499"/>
              <a:gd name="connsiteY33" fmla="*/ 248800 h 866972"/>
              <a:gd name="connsiteX34" fmla="*/ 144779 w 952499"/>
              <a:gd name="connsiteY34" fmla="*/ 124022 h 866972"/>
              <a:gd name="connsiteX35" fmla="*/ 114299 w 952499"/>
              <a:gd name="connsiteY35" fmla="*/ 84017 h 866972"/>
              <a:gd name="connsiteX36" fmla="*/ 166136 w 952499"/>
              <a:gd name="connsiteY36" fmla="*/ 302 h 866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52499" h="866972">
                <a:moveTo>
                  <a:pt x="128588" y="130690"/>
                </a:moveTo>
                <a:cubicBezTo>
                  <a:pt x="132397" y="132595"/>
                  <a:pt x="135255" y="134500"/>
                  <a:pt x="139065" y="135452"/>
                </a:cubicBezTo>
                <a:cubicBezTo>
                  <a:pt x="360997" y="178315"/>
                  <a:pt x="582930" y="221177"/>
                  <a:pt x="804863" y="260230"/>
                </a:cubicBezTo>
                <a:cubicBezTo>
                  <a:pt x="842010" y="266897"/>
                  <a:pt x="838200" y="283090"/>
                  <a:pt x="834390" y="305950"/>
                </a:cubicBezTo>
                <a:cubicBezTo>
                  <a:pt x="829628" y="327857"/>
                  <a:pt x="822007" y="348812"/>
                  <a:pt x="821055" y="369767"/>
                </a:cubicBezTo>
                <a:cubicBezTo>
                  <a:pt x="820103" y="400247"/>
                  <a:pt x="803910" y="401200"/>
                  <a:pt x="781050" y="396437"/>
                </a:cubicBezTo>
                <a:cubicBezTo>
                  <a:pt x="685800" y="377387"/>
                  <a:pt x="589597" y="361195"/>
                  <a:pt x="495300" y="341192"/>
                </a:cubicBezTo>
                <a:cubicBezTo>
                  <a:pt x="467678" y="335477"/>
                  <a:pt x="458153" y="339287"/>
                  <a:pt x="460057" y="368815"/>
                </a:cubicBezTo>
                <a:cubicBezTo>
                  <a:pt x="461963" y="395485"/>
                  <a:pt x="461963" y="419297"/>
                  <a:pt x="483870" y="441205"/>
                </a:cubicBezTo>
                <a:cubicBezTo>
                  <a:pt x="505778" y="463112"/>
                  <a:pt x="503872" y="493592"/>
                  <a:pt x="489585" y="520262"/>
                </a:cubicBezTo>
                <a:cubicBezTo>
                  <a:pt x="475297" y="547885"/>
                  <a:pt x="449580" y="563125"/>
                  <a:pt x="420053" y="557410"/>
                </a:cubicBezTo>
                <a:cubicBezTo>
                  <a:pt x="395288" y="552647"/>
                  <a:pt x="379095" y="562172"/>
                  <a:pt x="360997" y="573602"/>
                </a:cubicBezTo>
                <a:cubicBezTo>
                  <a:pt x="280035" y="625037"/>
                  <a:pt x="200978" y="679330"/>
                  <a:pt x="118110" y="726002"/>
                </a:cubicBezTo>
                <a:cubicBezTo>
                  <a:pt x="72390" y="751720"/>
                  <a:pt x="48578" y="781247"/>
                  <a:pt x="59055" y="834588"/>
                </a:cubicBezTo>
                <a:cubicBezTo>
                  <a:pt x="63817" y="858400"/>
                  <a:pt x="53340" y="866972"/>
                  <a:pt x="27622" y="866972"/>
                </a:cubicBezTo>
                <a:cubicBezTo>
                  <a:pt x="4763" y="866972"/>
                  <a:pt x="0" y="857447"/>
                  <a:pt x="0" y="837445"/>
                </a:cubicBezTo>
                <a:cubicBezTo>
                  <a:pt x="953" y="760292"/>
                  <a:pt x="953" y="682188"/>
                  <a:pt x="0" y="604082"/>
                </a:cubicBezTo>
                <a:cubicBezTo>
                  <a:pt x="0" y="581222"/>
                  <a:pt x="6667" y="572650"/>
                  <a:pt x="30480" y="572650"/>
                </a:cubicBezTo>
                <a:cubicBezTo>
                  <a:pt x="55245" y="572650"/>
                  <a:pt x="61913" y="583127"/>
                  <a:pt x="60007" y="605035"/>
                </a:cubicBezTo>
                <a:cubicBezTo>
                  <a:pt x="59055" y="624085"/>
                  <a:pt x="60007" y="642182"/>
                  <a:pt x="60007" y="665042"/>
                </a:cubicBezTo>
                <a:cubicBezTo>
                  <a:pt x="100013" y="649802"/>
                  <a:pt x="129540" y="625037"/>
                  <a:pt x="161925" y="605987"/>
                </a:cubicBezTo>
                <a:cubicBezTo>
                  <a:pt x="205740" y="580270"/>
                  <a:pt x="246697" y="549790"/>
                  <a:pt x="291465" y="525025"/>
                </a:cubicBezTo>
                <a:cubicBezTo>
                  <a:pt x="361950" y="485972"/>
                  <a:pt x="387667" y="427870"/>
                  <a:pt x="384810" y="350717"/>
                </a:cubicBezTo>
                <a:cubicBezTo>
                  <a:pt x="383857" y="325952"/>
                  <a:pt x="375285" y="317380"/>
                  <a:pt x="352425" y="313570"/>
                </a:cubicBezTo>
                <a:cubicBezTo>
                  <a:pt x="271463" y="300235"/>
                  <a:pt x="191453" y="283090"/>
                  <a:pt x="111442" y="269755"/>
                </a:cubicBezTo>
                <a:cubicBezTo>
                  <a:pt x="86678" y="265945"/>
                  <a:pt x="81915" y="257372"/>
                  <a:pt x="88582" y="234512"/>
                </a:cubicBezTo>
                <a:cubicBezTo>
                  <a:pt x="95250" y="206890"/>
                  <a:pt x="99060" y="179267"/>
                  <a:pt x="103822" y="151645"/>
                </a:cubicBezTo>
                <a:cubicBezTo>
                  <a:pt x="106680" y="137357"/>
                  <a:pt x="112395" y="127832"/>
                  <a:pt x="128588" y="130690"/>
                </a:cubicBezTo>
                <a:close/>
                <a:moveTo>
                  <a:pt x="166136" y="302"/>
                </a:moveTo>
                <a:cubicBezTo>
                  <a:pt x="179129" y="1269"/>
                  <a:pt x="196214" y="4484"/>
                  <a:pt x="219074" y="8770"/>
                </a:cubicBezTo>
                <a:cubicBezTo>
                  <a:pt x="452437" y="52585"/>
                  <a:pt x="684847" y="96400"/>
                  <a:pt x="918209" y="140215"/>
                </a:cubicBezTo>
                <a:cubicBezTo>
                  <a:pt x="926782" y="141167"/>
                  <a:pt x="935354" y="144977"/>
                  <a:pt x="952499" y="149740"/>
                </a:cubicBezTo>
                <a:cubicBezTo>
                  <a:pt x="916304" y="184030"/>
                  <a:pt x="882967" y="215462"/>
                  <a:pt x="850582" y="246895"/>
                </a:cubicBezTo>
                <a:cubicBezTo>
                  <a:pt x="837247" y="254515"/>
                  <a:pt x="823912" y="251657"/>
                  <a:pt x="809624" y="248800"/>
                </a:cubicBezTo>
                <a:cubicBezTo>
                  <a:pt x="587692" y="206890"/>
                  <a:pt x="366712" y="165932"/>
                  <a:pt x="144779" y="124022"/>
                </a:cubicBezTo>
                <a:cubicBezTo>
                  <a:pt x="114299" y="125927"/>
                  <a:pt x="109537" y="111640"/>
                  <a:pt x="114299" y="84017"/>
                </a:cubicBezTo>
                <a:cubicBezTo>
                  <a:pt x="125015" y="14723"/>
                  <a:pt x="127158" y="-2601"/>
                  <a:pt x="166136" y="30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4C6EF34B-F3DD-4B65-9811-08A917E75DF1}"/>
              </a:ext>
            </a:extLst>
          </p:cNvPr>
          <p:cNvSpPr/>
          <p:nvPr/>
        </p:nvSpPr>
        <p:spPr>
          <a:xfrm>
            <a:off x="8698399" y="3264267"/>
            <a:ext cx="400024" cy="513951"/>
          </a:xfrm>
          <a:custGeom>
            <a:avLst/>
            <a:gdLst>
              <a:gd name="connsiteX0" fmla="*/ 114301 w 745808"/>
              <a:gd name="connsiteY0" fmla="*/ 605789 h 958215"/>
              <a:gd name="connsiteX1" fmla="*/ 88583 w 745808"/>
              <a:gd name="connsiteY1" fmla="*/ 632459 h 958215"/>
              <a:gd name="connsiteX2" fmla="*/ 88583 w 745808"/>
              <a:gd name="connsiteY2" fmla="*/ 735329 h 958215"/>
              <a:gd name="connsiteX3" fmla="*/ 87631 w 745808"/>
              <a:gd name="connsiteY3" fmla="*/ 842962 h 958215"/>
              <a:gd name="connsiteX4" fmla="*/ 114301 w 745808"/>
              <a:gd name="connsiteY4" fmla="*/ 869632 h 958215"/>
              <a:gd name="connsiteX5" fmla="*/ 324803 w 745808"/>
              <a:gd name="connsiteY5" fmla="*/ 869632 h 958215"/>
              <a:gd name="connsiteX6" fmla="*/ 348616 w 745808"/>
              <a:gd name="connsiteY6" fmla="*/ 844866 h 958215"/>
              <a:gd name="connsiteX7" fmla="*/ 348616 w 745808"/>
              <a:gd name="connsiteY7" fmla="*/ 630554 h 958215"/>
              <a:gd name="connsiteX8" fmla="*/ 324803 w 745808"/>
              <a:gd name="connsiteY8" fmla="*/ 605789 h 958215"/>
              <a:gd name="connsiteX9" fmla="*/ 114301 w 745808"/>
              <a:gd name="connsiteY9" fmla="*/ 605789 h 958215"/>
              <a:gd name="connsiteX10" fmla="*/ 425768 w 745808"/>
              <a:gd name="connsiteY10" fmla="*/ 604837 h 958215"/>
              <a:gd name="connsiteX11" fmla="*/ 397193 w 745808"/>
              <a:gd name="connsiteY11" fmla="*/ 633412 h 958215"/>
              <a:gd name="connsiteX12" fmla="*/ 397193 w 745808"/>
              <a:gd name="connsiteY12" fmla="*/ 843914 h 958215"/>
              <a:gd name="connsiteX13" fmla="*/ 423863 w 745808"/>
              <a:gd name="connsiteY13" fmla="*/ 868679 h 958215"/>
              <a:gd name="connsiteX14" fmla="*/ 526733 w 745808"/>
              <a:gd name="connsiteY14" fmla="*/ 868679 h 958215"/>
              <a:gd name="connsiteX15" fmla="*/ 629603 w 745808"/>
              <a:gd name="connsiteY15" fmla="*/ 867727 h 958215"/>
              <a:gd name="connsiteX16" fmla="*/ 655320 w 745808"/>
              <a:gd name="connsiteY16" fmla="*/ 844867 h 958215"/>
              <a:gd name="connsiteX17" fmla="*/ 655320 w 745808"/>
              <a:gd name="connsiteY17" fmla="*/ 630554 h 958215"/>
              <a:gd name="connsiteX18" fmla="*/ 628650 w 745808"/>
              <a:gd name="connsiteY18" fmla="*/ 604837 h 958215"/>
              <a:gd name="connsiteX19" fmla="*/ 425768 w 745808"/>
              <a:gd name="connsiteY19" fmla="*/ 604837 h 958215"/>
              <a:gd name="connsiteX20" fmla="*/ 109538 w 745808"/>
              <a:gd name="connsiteY20" fmla="*/ 529589 h 958215"/>
              <a:gd name="connsiteX21" fmla="*/ 89536 w 745808"/>
              <a:gd name="connsiteY21" fmla="*/ 541019 h 958215"/>
              <a:gd name="connsiteX22" fmla="*/ 110491 w 745808"/>
              <a:gd name="connsiteY22" fmla="*/ 556259 h 958215"/>
              <a:gd name="connsiteX23" fmla="*/ 217171 w 745808"/>
              <a:gd name="connsiteY23" fmla="*/ 556259 h 958215"/>
              <a:gd name="connsiteX24" fmla="*/ 327661 w 745808"/>
              <a:gd name="connsiteY24" fmla="*/ 557212 h 958215"/>
              <a:gd name="connsiteX25" fmla="*/ 347663 w 745808"/>
              <a:gd name="connsiteY25" fmla="*/ 544829 h 958215"/>
              <a:gd name="connsiteX26" fmla="*/ 326708 w 745808"/>
              <a:gd name="connsiteY26" fmla="*/ 529589 h 958215"/>
              <a:gd name="connsiteX27" fmla="*/ 109538 w 745808"/>
              <a:gd name="connsiteY27" fmla="*/ 529589 h 958215"/>
              <a:gd name="connsiteX28" fmla="*/ 420053 w 745808"/>
              <a:gd name="connsiteY28" fmla="*/ 528637 h 958215"/>
              <a:gd name="connsiteX29" fmla="*/ 398145 w 745808"/>
              <a:gd name="connsiteY29" fmla="*/ 542924 h 958215"/>
              <a:gd name="connsiteX30" fmla="*/ 421005 w 745808"/>
              <a:gd name="connsiteY30" fmla="*/ 556259 h 958215"/>
              <a:gd name="connsiteX31" fmla="*/ 523875 w 745808"/>
              <a:gd name="connsiteY31" fmla="*/ 556259 h 958215"/>
              <a:gd name="connsiteX32" fmla="*/ 635318 w 745808"/>
              <a:gd name="connsiteY32" fmla="*/ 556259 h 958215"/>
              <a:gd name="connsiteX33" fmla="*/ 655320 w 745808"/>
              <a:gd name="connsiteY33" fmla="*/ 543877 h 958215"/>
              <a:gd name="connsiteX34" fmla="*/ 634365 w 745808"/>
              <a:gd name="connsiteY34" fmla="*/ 528637 h 958215"/>
              <a:gd name="connsiteX35" fmla="*/ 420053 w 745808"/>
              <a:gd name="connsiteY35" fmla="*/ 528637 h 958215"/>
              <a:gd name="connsiteX36" fmla="*/ 522923 w 745808"/>
              <a:gd name="connsiteY36" fmla="*/ 452437 h 958215"/>
              <a:gd name="connsiteX37" fmla="*/ 420053 w 745808"/>
              <a:gd name="connsiteY37" fmla="*/ 453389 h 958215"/>
              <a:gd name="connsiteX38" fmla="*/ 397193 w 745808"/>
              <a:gd name="connsiteY38" fmla="*/ 465772 h 958215"/>
              <a:gd name="connsiteX39" fmla="*/ 418148 w 745808"/>
              <a:gd name="connsiteY39" fmla="*/ 481012 h 958215"/>
              <a:gd name="connsiteX40" fmla="*/ 635318 w 745808"/>
              <a:gd name="connsiteY40" fmla="*/ 481012 h 958215"/>
              <a:gd name="connsiteX41" fmla="*/ 654368 w 745808"/>
              <a:gd name="connsiteY41" fmla="*/ 467677 h 958215"/>
              <a:gd name="connsiteX42" fmla="*/ 633413 w 745808"/>
              <a:gd name="connsiteY42" fmla="*/ 452437 h 958215"/>
              <a:gd name="connsiteX43" fmla="*/ 522923 w 745808"/>
              <a:gd name="connsiteY43" fmla="*/ 452437 h 958215"/>
              <a:gd name="connsiteX44" fmla="*/ 113348 w 745808"/>
              <a:gd name="connsiteY44" fmla="*/ 452437 h 958215"/>
              <a:gd name="connsiteX45" fmla="*/ 88583 w 745808"/>
              <a:gd name="connsiteY45" fmla="*/ 467677 h 958215"/>
              <a:gd name="connsiteX46" fmla="*/ 112396 w 745808"/>
              <a:gd name="connsiteY46" fmla="*/ 481012 h 958215"/>
              <a:gd name="connsiteX47" fmla="*/ 220028 w 745808"/>
              <a:gd name="connsiteY47" fmla="*/ 481012 h 958215"/>
              <a:gd name="connsiteX48" fmla="*/ 322898 w 745808"/>
              <a:gd name="connsiteY48" fmla="*/ 480059 h 958215"/>
              <a:gd name="connsiteX49" fmla="*/ 347663 w 745808"/>
              <a:gd name="connsiteY49" fmla="*/ 464819 h 958215"/>
              <a:gd name="connsiteX50" fmla="*/ 323851 w 745808"/>
              <a:gd name="connsiteY50" fmla="*/ 452437 h 958215"/>
              <a:gd name="connsiteX51" fmla="*/ 113348 w 745808"/>
              <a:gd name="connsiteY51" fmla="*/ 452437 h 958215"/>
              <a:gd name="connsiteX52" fmla="*/ 401003 w 745808"/>
              <a:gd name="connsiteY52" fmla="*/ 390525 h 958215"/>
              <a:gd name="connsiteX53" fmla="*/ 400050 w 745808"/>
              <a:gd name="connsiteY53" fmla="*/ 398145 h 958215"/>
              <a:gd name="connsiteX54" fmla="*/ 650558 w 745808"/>
              <a:gd name="connsiteY54" fmla="*/ 398145 h 958215"/>
              <a:gd name="connsiteX55" fmla="*/ 650558 w 745808"/>
              <a:gd name="connsiteY55" fmla="*/ 390525 h 958215"/>
              <a:gd name="connsiteX56" fmla="*/ 401003 w 745808"/>
              <a:gd name="connsiteY56" fmla="*/ 390525 h 958215"/>
              <a:gd name="connsiteX57" fmla="*/ 219076 w 745808"/>
              <a:gd name="connsiteY57" fmla="*/ 389572 h 958215"/>
              <a:gd name="connsiteX58" fmla="*/ 40006 w 745808"/>
              <a:gd name="connsiteY58" fmla="*/ 395287 h 958215"/>
              <a:gd name="connsiteX59" fmla="*/ 219076 w 745808"/>
              <a:gd name="connsiteY59" fmla="*/ 401002 h 958215"/>
              <a:gd name="connsiteX60" fmla="*/ 398146 w 745808"/>
              <a:gd name="connsiteY60" fmla="*/ 395287 h 958215"/>
              <a:gd name="connsiteX61" fmla="*/ 219076 w 745808"/>
              <a:gd name="connsiteY61" fmla="*/ 389572 h 958215"/>
              <a:gd name="connsiteX62" fmla="*/ 419100 w 745808"/>
              <a:gd name="connsiteY62" fmla="*/ 302894 h 958215"/>
              <a:gd name="connsiteX63" fmla="*/ 399098 w 745808"/>
              <a:gd name="connsiteY63" fmla="*/ 314324 h 958215"/>
              <a:gd name="connsiteX64" fmla="*/ 418148 w 745808"/>
              <a:gd name="connsiteY64" fmla="*/ 326707 h 958215"/>
              <a:gd name="connsiteX65" fmla="*/ 525780 w 745808"/>
              <a:gd name="connsiteY65" fmla="*/ 326707 h 958215"/>
              <a:gd name="connsiteX66" fmla="*/ 632460 w 745808"/>
              <a:gd name="connsiteY66" fmla="*/ 326707 h 958215"/>
              <a:gd name="connsiteX67" fmla="*/ 652463 w 745808"/>
              <a:gd name="connsiteY67" fmla="*/ 315277 h 958215"/>
              <a:gd name="connsiteX68" fmla="*/ 633413 w 745808"/>
              <a:gd name="connsiteY68" fmla="*/ 302894 h 958215"/>
              <a:gd name="connsiteX69" fmla="*/ 419100 w 745808"/>
              <a:gd name="connsiteY69" fmla="*/ 302894 h 958215"/>
              <a:gd name="connsiteX70" fmla="*/ 108585 w 745808"/>
              <a:gd name="connsiteY70" fmla="*/ 300990 h 958215"/>
              <a:gd name="connsiteX71" fmla="*/ 88583 w 745808"/>
              <a:gd name="connsiteY71" fmla="*/ 317182 h 958215"/>
              <a:gd name="connsiteX72" fmla="*/ 109538 w 745808"/>
              <a:gd name="connsiteY72" fmla="*/ 328612 h 958215"/>
              <a:gd name="connsiteX73" fmla="*/ 216218 w 745808"/>
              <a:gd name="connsiteY73" fmla="*/ 328612 h 958215"/>
              <a:gd name="connsiteX74" fmla="*/ 327660 w 745808"/>
              <a:gd name="connsiteY74" fmla="*/ 328612 h 958215"/>
              <a:gd name="connsiteX75" fmla="*/ 347663 w 745808"/>
              <a:gd name="connsiteY75" fmla="*/ 316230 h 958215"/>
              <a:gd name="connsiteX76" fmla="*/ 326708 w 745808"/>
              <a:gd name="connsiteY76" fmla="*/ 300990 h 958215"/>
              <a:gd name="connsiteX77" fmla="*/ 108585 w 745808"/>
              <a:gd name="connsiteY77" fmla="*/ 300990 h 958215"/>
              <a:gd name="connsiteX78" fmla="*/ 108586 w 745808"/>
              <a:gd name="connsiteY78" fmla="*/ 226695 h 958215"/>
              <a:gd name="connsiteX79" fmla="*/ 89536 w 745808"/>
              <a:gd name="connsiteY79" fmla="*/ 239077 h 958215"/>
              <a:gd name="connsiteX80" fmla="*/ 108586 w 745808"/>
              <a:gd name="connsiteY80" fmla="*/ 251460 h 958215"/>
              <a:gd name="connsiteX81" fmla="*/ 216219 w 745808"/>
              <a:gd name="connsiteY81" fmla="*/ 251460 h 958215"/>
              <a:gd name="connsiteX82" fmla="*/ 326708 w 745808"/>
              <a:gd name="connsiteY82" fmla="*/ 251460 h 958215"/>
              <a:gd name="connsiteX83" fmla="*/ 345758 w 745808"/>
              <a:gd name="connsiteY83" fmla="*/ 239077 h 958215"/>
              <a:gd name="connsiteX84" fmla="*/ 326708 w 745808"/>
              <a:gd name="connsiteY84" fmla="*/ 226695 h 958215"/>
              <a:gd name="connsiteX85" fmla="*/ 108586 w 745808"/>
              <a:gd name="connsiteY85" fmla="*/ 226695 h 958215"/>
              <a:gd name="connsiteX86" fmla="*/ 421958 w 745808"/>
              <a:gd name="connsiteY86" fmla="*/ 226694 h 958215"/>
              <a:gd name="connsiteX87" fmla="*/ 400050 w 745808"/>
              <a:gd name="connsiteY87" fmla="*/ 240029 h 958215"/>
              <a:gd name="connsiteX88" fmla="*/ 423863 w 745808"/>
              <a:gd name="connsiteY88" fmla="*/ 251459 h 958215"/>
              <a:gd name="connsiteX89" fmla="*/ 526733 w 745808"/>
              <a:gd name="connsiteY89" fmla="*/ 251459 h 958215"/>
              <a:gd name="connsiteX90" fmla="*/ 630555 w 745808"/>
              <a:gd name="connsiteY90" fmla="*/ 251459 h 958215"/>
              <a:gd name="connsiteX91" fmla="*/ 654368 w 745808"/>
              <a:gd name="connsiteY91" fmla="*/ 240029 h 958215"/>
              <a:gd name="connsiteX92" fmla="*/ 632460 w 745808"/>
              <a:gd name="connsiteY92" fmla="*/ 226694 h 958215"/>
              <a:gd name="connsiteX93" fmla="*/ 421958 w 745808"/>
              <a:gd name="connsiteY93" fmla="*/ 226694 h 958215"/>
              <a:gd name="connsiteX94" fmla="*/ 417195 w 745808"/>
              <a:gd name="connsiteY94" fmla="*/ 152399 h 958215"/>
              <a:gd name="connsiteX95" fmla="*/ 400050 w 745808"/>
              <a:gd name="connsiteY95" fmla="*/ 161924 h 958215"/>
              <a:gd name="connsiteX96" fmla="*/ 417195 w 745808"/>
              <a:gd name="connsiteY96" fmla="*/ 175259 h 958215"/>
              <a:gd name="connsiteX97" fmla="*/ 523875 w 745808"/>
              <a:gd name="connsiteY97" fmla="*/ 175259 h 958215"/>
              <a:gd name="connsiteX98" fmla="*/ 635318 w 745808"/>
              <a:gd name="connsiteY98" fmla="*/ 176212 h 958215"/>
              <a:gd name="connsiteX99" fmla="*/ 654368 w 745808"/>
              <a:gd name="connsiteY99" fmla="*/ 163829 h 958215"/>
              <a:gd name="connsiteX100" fmla="*/ 634365 w 745808"/>
              <a:gd name="connsiteY100" fmla="*/ 152399 h 958215"/>
              <a:gd name="connsiteX101" fmla="*/ 417195 w 745808"/>
              <a:gd name="connsiteY101" fmla="*/ 152399 h 958215"/>
              <a:gd name="connsiteX102" fmla="*/ 109538 w 745808"/>
              <a:gd name="connsiteY102" fmla="*/ 151447 h 958215"/>
              <a:gd name="connsiteX103" fmla="*/ 90488 w 745808"/>
              <a:gd name="connsiteY103" fmla="*/ 162877 h 958215"/>
              <a:gd name="connsiteX104" fmla="*/ 110490 w 745808"/>
              <a:gd name="connsiteY104" fmla="*/ 175260 h 958215"/>
              <a:gd name="connsiteX105" fmla="*/ 217170 w 745808"/>
              <a:gd name="connsiteY105" fmla="*/ 175260 h 958215"/>
              <a:gd name="connsiteX106" fmla="*/ 327660 w 745808"/>
              <a:gd name="connsiteY106" fmla="*/ 175260 h 958215"/>
              <a:gd name="connsiteX107" fmla="*/ 346710 w 745808"/>
              <a:gd name="connsiteY107" fmla="*/ 162877 h 958215"/>
              <a:gd name="connsiteX108" fmla="*/ 326708 w 745808"/>
              <a:gd name="connsiteY108" fmla="*/ 151447 h 958215"/>
              <a:gd name="connsiteX109" fmla="*/ 109538 w 745808"/>
              <a:gd name="connsiteY109" fmla="*/ 151447 h 958215"/>
              <a:gd name="connsiteX110" fmla="*/ 405766 w 745808"/>
              <a:gd name="connsiteY110" fmla="*/ 92392 h 958215"/>
              <a:gd name="connsiteX111" fmla="*/ 405766 w 745808"/>
              <a:gd name="connsiteY111" fmla="*/ 97155 h 958215"/>
              <a:gd name="connsiteX112" fmla="*/ 647701 w 745808"/>
              <a:gd name="connsiteY112" fmla="*/ 97155 h 958215"/>
              <a:gd name="connsiteX113" fmla="*/ 647701 w 745808"/>
              <a:gd name="connsiteY113" fmla="*/ 92392 h 958215"/>
              <a:gd name="connsiteX114" fmla="*/ 405766 w 745808"/>
              <a:gd name="connsiteY114" fmla="*/ 92392 h 958215"/>
              <a:gd name="connsiteX115" fmla="*/ 95250 w 745808"/>
              <a:gd name="connsiteY115" fmla="*/ 92392 h 958215"/>
              <a:gd name="connsiteX116" fmla="*/ 94298 w 745808"/>
              <a:gd name="connsiteY116" fmla="*/ 97155 h 958215"/>
              <a:gd name="connsiteX117" fmla="*/ 340995 w 745808"/>
              <a:gd name="connsiteY117" fmla="*/ 97155 h 958215"/>
              <a:gd name="connsiteX118" fmla="*/ 340995 w 745808"/>
              <a:gd name="connsiteY118" fmla="*/ 92392 h 958215"/>
              <a:gd name="connsiteX119" fmla="*/ 95250 w 745808"/>
              <a:gd name="connsiteY119" fmla="*/ 92392 h 958215"/>
              <a:gd name="connsiteX120" fmla="*/ 38100 w 745808"/>
              <a:gd name="connsiteY120" fmla="*/ 0 h 958215"/>
              <a:gd name="connsiteX121" fmla="*/ 708660 w 745808"/>
              <a:gd name="connsiteY121" fmla="*/ 0 h 958215"/>
              <a:gd name="connsiteX122" fmla="*/ 745808 w 745808"/>
              <a:gd name="connsiteY122" fmla="*/ 35243 h 958215"/>
              <a:gd name="connsiteX123" fmla="*/ 745808 w 745808"/>
              <a:gd name="connsiteY123" fmla="*/ 923925 h 958215"/>
              <a:gd name="connsiteX124" fmla="*/ 711518 w 745808"/>
              <a:gd name="connsiteY124" fmla="*/ 958215 h 958215"/>
              <a:gd name="connsiteX125" fmla="*/ 37148 w 745808"/>
              <a:gd name="connsiteY125" fmla="*/ 958215 h 958215"/>
              <a:gd name="connsiteX126" fmla="*/ 0 w 745808"/>
              <a:gd name="connsiteY126" fmla="*/ 922973 h 958215"/>
              <a:gd name="connsiteX127" fmla="*/ 953 w 745808"/>
              <a:gd name="connsiteY127" fmla="*/ 478155 h 958215"/>
              <a:gd name="connsiteX128" fmla="*/ 0 w 745808"/>
              <a:gd name="connsiteY128" fmla="*/ 38100 h 958215"/>
              <a:gd name="connsiteX129" fmla="*/ 38100 w 745808"/>
              <a:gd name="connsiteY129" fmla="*/ 0 h 958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745808" h="958215">
                <a:moveTo>
                  <a:pt x="114301" y="605789"/>
                </a:moveTo>
                <a:cubicBezTo>
                  <a:pt x="94298" y="605789"/>
                  <a:pt x="87631" y="613409"/>
                  <a:pt x="88583" y="632459"/>
                </a:cubicBezTo>
                <a:cubicBezTo>
                  <a:pt x="89536" y="666749"/>
                  <a:pt x="88583" y="701039"/>
                  <a:pt x="88583" y="735329"/>
                </a:cubicBezTo>
                <a:cubicBezTo>
                  <a:pt x="88583" y="771524"/>
                  <a:pt x="88583" y="806766"/>
                  <a:pt x="87631" y="842962"/>
                </a:cubicBezTo>
                <a:cubicBezTo>
                  <a:pt x="87631" y="862964"/>
                  <a:pt x="94298" y="869632"/>
                  <a:pt x="114301" y="869632"/>
                </a:cubicBezTo>
                <a:cubicBezTo>
                  <a:pt x="184786" y="868679"/>
                  <a:pt x="254319" y="868679"/>
                  <a:pt x="324803" y="869632"/>
                </a:cubicBezTo>
                <a:cubicBezTo>
                  <a:pt x="343853" y="869632"/>
                  <a:pt x="348616" y="862964"/>
                  <a:pt x="348616" y="844866"/>
                </a:cubicBezTo>
                <a:cubicBezTo>
                  <a:pt x="347663" y="773429"/>
                  <a:pt x="347663" y="701991"/>
                  <a:pt x="348616" y="630554"/>
                </a:cubicBezTo>
                <a:cubicBezTo>
                  <a:pt x="348616" y="612457"/>
                  <a:pt x="342901" y="605789"/>
                  <a:pt x="324803" y="605789"/>
                </a:cubicBezTo>
                <a:cubicBezTo>
                  <a:pt x="254319" y="606742"/>
                  <a:pt x="184786" y="606742"/>
                  <a:pt x="114301" y="605789"/>
                </a:cubicBezTo>
                <a:close/>
                <a:moveTo>
                  <a:pt x="425768" y="604837"/>
                </a:moveTo>
                <a:cubicBezTo>
                  <a:pt x="404813" y="604837"/>
                  <a:pt x="397193" y="611504"/>
                  <a:pt x="397193" y="633412"/>
                </a:cubicBezTo>
                <a:cubicBezTo>
                  <a:pt x="398145" y="703897"/>
                  <a:pt x="399098" y="773429"/>
                  <a:pt x="397193" y="843914"/>
                </a:cubicBezTo>
                <a:cubicBezTo>
                  <a:pt x="397193" y="865822"/>
                  <a:pt x="405765" y="869632"/>
                  <a:pt x="423863" y="868679"/>
                </a:cubicBezTo>
                <a:cubicBezTo>
                  <a:pt x="458153" y="867727"/>
                  <a:pt x="492443" y="868679"/>
                  <a:pt x="526733" y="868679"/>
                </a:cubicBezTo>
                <a:cubicBezTo>
                  <a:pt x="561023" y="868679"/>
                  <a:pt x="595313" y="867727"/>
                  <a:pt x="629603" y="867727"/>
                </a:cubicBezTo>
                <a:cubicBezTo>
                  <a:pt x="646748" y="868679"/>
                  <a:pt x="655320" y="864870"/>
                  <a:pt x="655320" y="844867"/>
                </a:cubicBezTo>
                <a:cubicBezTo>
                  <a:pt x="654368" y="773429"/>
                  <a:pt x="654368" y="701992"/>
                  <a:pt x="655320" y="630554"/>
                </a:cubicBezTo>
                <a:cubicBezTo>
                  <a:pt x="655320" y="610552"/>
                  <a:pt x="648653" y="604837"/>
                  <a:pt x="628650" y="604837"/>
                </a:cubicBezTo>
                <a:cubicBezTo>
                  <a:pt x="561023" y="605789"/>
                  <a:pt x="493395" y="605789"/>
                  <a:pt x="425768" y="604837"/>
                </a:cubicBezTo>
                <a:close/>
                <a:moveTo>
                  <a:pt x="109538" y="529589"/>
                </a:moveTo>
                <a:cubicBezTo>
                  <a:pt x="100966" y="529589"/>
                  <a:pt x="90488" y="527684"/>
                  <a:pt x="89536" y="541019"/>
                </a:cubicBezTo>
                <a:cubicBezTo>
                  <a:pt x="88583" y="556259"/>
                  <a:pt x="100013" y="556259"/>
                  <a:pt x="110491" y="556259"/>
                </a:cubicBezTo>
                <a:cubicBezTo>
                  <a:pt x="145733" y="556259"/>
                  <a:pt x="181928" y="556259"/>
                  <a:pt x="217171" y="556259"/>
                </a:cubicBezTo>
                <a:cubicBezTo>
                  <a:pt x="253366" y="556259"/>
                  <a:pt x="290513" y="556259"/>
                  <a:pt x="327661" y="557212"/>
                </a:cubicBezTo>
                <a:cubicBezTo>
                  <a:pt x="336233" y="557212"/>
                  <a:pt x="346711" y="557212"/>
                  <a:pt x="347663" y="544829"/>
                </a:cubicBezTo>
                <a:cubicBezTo>
                  <a:pt x="348616" y="529589"/>
                  <a:pt x="337186" y="529589"/>
                  <a:pt x="326708" y="529589"/>
                </a:cubicBezTo>
                <a:cubicBezTo>
                  <a:pt x="254318" y="529589"/>
                  <a:pt x="181928" y="529589"/>
                  <a:pt x="109538" y="529589"/>
                </a:cubicBezTo>
                <a:close/>
                <a:moveTo>
                  <a:pt x="420053" y="528637"/>
                </a:moveTo>
                <a:cubicBezTo>
                  <a:pt x="409575" y="528637"/>
                  <a:pt x="398145" y="527684"/>
                  <a:pt x="398145" y="542924"/>
                </a:cubicBezTo>
                <a:cubicBezTo>
                  <a:pt x="399098" y="559117"/>
                  <a:pt x="411480" y="556259"/>
                  <a:pt x="421005" y="556259"/>
                </a:cubicBezTo>
                <a:cubicBezTo>
                  <a:pt x="455295" y="556259"/>
                  <a:pt x="489585" y="556259"/>
                  <a:pt x="523875" y="556259"/>
                </a:cubicBezTo>
                <a:cubicBezTo>
                  <a:pt x="560070" y="556259"/>
                  <a:pt x="597218" y="556259"/>
                  <a:pt x="635318" y="556259"/>
                </a:cubicBezTo>
                <a:cubicBezTo>
                  <a:pt x="643890" y="556259"/>
                  <a:pt x="654368" y="556259"/>
                  <a:pt x="655320" y="543877"/>
                </a:cubicBezTo>
                <a:cubicBezTo>
                  <a:pt x="656273" y="528637"/>
                  <a:pt x="644843" y="528637"/>
                  <a:pt x="634365" y="528637"/>
                </a:cubicBezTo>
                <a:cubicBezTo>
                  <a:pt x="562928" y="528637"/>
                  <a:pt x="491490" y="528637"/>
                  <a:pt x="420053" y="528637"/>
                </a:cubicBezTo>
                <a:close/>
                <a:moveTo>
                  <a:pt x="522923" y="452437"/>
                </a:moveTo>
                <a:cubicBezTo>
                  <a:pt x="488633" y="452437"/>
                  <a:pt x="454343" y="452437"/>
                  <a:pt x="420053" y="453389"/>
                </a:cubicBezTo>
                <a:cubicBezTo>
                  <a:pt x="410528" y="453389"/>
                  <a:pt x="398145" y="450532"/>
                  <a:pt x="397193" y="465772"/>
                </a:cubicBezTo>
                <a:cubicBezTo>
                  <a:pt x="396240" y="480060"/>
                  <a:pt x="407670" y="481012"/>
                  <a:pt x="418148" y="481012"/>
                </a:cubicBezTo>
                <a:cubicBezTo>
                  <a:pt x="490538" y="481012"/>
                  <a:pt x="562928" y="481012"/>
                  <a:pt x="635318" y="481012"/>
                </a:cubicBezTo>
                <a:cubicBezTo>
                  <a:pt x="643890" y="481012"/>
                  <a:pt x="653415" y="480060"/>
                  <a:pt x="654368" y="467677"/>
                </a:cubicBezTo>
                <a:cubicBezTo>
                  <a:pt x="655320" y="452437"/>
                  <a:pt x="643890" y="452437"/>
                  <a:pt x="633413" y="452437"/>
                </a:cubicBezTo>
                <a:cubicBezTo>
                  <a:pt x="596265" y="452437"/>
                  <a:pt x="560070" y="452437"/>
                  <a:pt x="522923" y="452437"/>
                </a:cubicBezTo>
                <a:close/>
                <a:moveTo>
                  <a:pt x="113348" y="452437"/>
                </a:moveTo>
                <a:cubicBezTo>
                  <a:pt x="101918" y="452437"/>
                  <a:pt x="87631" y="449579"/>
                  <a:pt x="88583" y="467677"/>
                </a:cubicBezTo>
                <a:cubicBezTo>
                  <a:pt x="89536" y="481964"/>
                  <a:pt x="101918" y="481012"/>
                  <a:pt x="112396" y="481012"/>
                </a:cubicBezTo>
                <a:cubicBezTo>
                  <a:pt x="148591" y="481012"/>
                  <a:pt x="183833" y="481012"/>
                  <a:pt x="220028" y="481012"/>
                </a:cubicBezTo>
                <a:cubicBezTo>
                  <a:pt x="254318" y="481012"/>
                  <a:pt x="288608" y="481012"/>
                  <a:pt x="322898" y="480059"/>
                </a:cubicBezTo>
                <a:cubicBezTo>
                  <a:pt x="334328" y="480059"/>
                  <a:pt x="348616" y="482917"/>
                  <a:pt x="347663" y="464819"/>
                </a:cubicBezTo>
                <a:cubicBezTo>
                  <a:pt x="346711" y="450532"/>
                  <a:pt x="333376" y="452437"/>
                  <a:pt x="323851" y="452437"/>
                </a:cubicBezTo>
                <a:cubicBezTo>
                  <a:pt x="253366" y="452437"/>
                  <a:pt x="183833" y="452437"/>
                  <a:pt x="113348" y="452437"/>
                </a:cubicBezTo>
                <a:close/>
                <a:moveTo>
                  <a:pt x="401003" y="390525"/>
                </a:moveTo>
                <a:cubicBezTo>
                  <a:pt x="401003" y="393382"/>
                  <a:pt x="401003" y="395288"/>
                  <a:pt x="400050" y="398145"/>
                </a:cubicBezTo>
                <a:cubicBezTo>
                  <a:pt x="483870" y="398145"/>
                  <a:pt x="566738" y="398145"/>
                  <a:pt x="650558" y="398145"/>
                </a:cubicBezTo>
                <a:cubicBezTo>
                  <a:pt x="650558" y="395288"/>
                  <a:pt x="650558" y="393382"/>
                  <a:pt x="650558" y="390525"/>
                </a:cubicBezTo>
                <a:cubicBezTo>
                  <a:pt x="567690" y="390525"/>
                  <a:pt x="483870" y="390525"/>
                  <a:pt x="401003" y="390525"/>
                </a:cubicBezTo>
                <a:close/>
                <a:moveTo>
                  <a:pt x="219076" y="389572"/>
                </a:moveTo>
                <a:cubicBezTo>
                  <a:pt x="120178" y="389572"/>
                  <a:pt x="40006" y="392131"/>
                  <a:pt x="40006" y="395287"/>
                </a:cubicBezTo>
                <a:cubicBezTo>
                  <a:pt x="40006" y="398443"/>
                  <a:pt x="120178" y="401002"/>
                  <a:pt x="219076" y="401002"/>
                </a:cubicBezTo>
                <a:cubicBezTo>
                  <a:pt x="317974" y="401002"/>
                  <a:pt x="398146" y="398443"/>
                  <a:pt x="398146" y="395287"/>
                </a:cubicBezTo>
                <a:cubicBezTo>
                  <a:pt x="398146" y="392131"/>
                  <a:pt x="317974" y="389572"/>
                  <a:pt x="219076" y="389572"/>
                </a:cubicBezTo>
                <a:close/>
                <a:moveTo>
                  <a:pt x="419100" y="302894"/>
                </a:moveTo>
                <a:cubicBezTo>
                  <a:pt x="410528" y="302894"/>
                  <a:pt x="399098" y="300989"/>
                  <a:pt x="399098" y="314324"/>
                </a:cubicBezTo>
                <a:cubicBezTo>
                  <a:pt x="398145" y="327659"/>
                  <a:pt x="409575" y="326707"/>
                  <a:pt x="418148" y="326707"/>
                </a:cubicBezTo>
                <a:cubicBezTo>
                  <a:pt x="454343" y="326707"/>
                  <a:pt x="489585" y="326707"/>
                  <a:pt x="525780" y="326707"/>
                </a:cubicBezTo>
                <a:cubicBezTo>
                  <a:pt x="561975" y="326707"/>
                  <a:pt x="597218" y="326707"/>
                  <a:pt x="632460" y="326707"/>
                </a:cubicBezTo>
                <a:cubicBezTo>
                  <a:pt x="641033" y="326707"/>
                  <a:pt x="652463" y="327659"/>
                  <a:pt x="652463" y="315277"/>
                </a:cubicBezTo>
                <a:cubicBezTo>
                  <a:pt x="653415" y="301942"/>
                  <a:pt x="641985" y="302894"/>
                  <a:pt x="633413" y="302894"/>
                </a:cubicBezTo>
                <a:cubicBezTo>
                  <a:pt x="561975" y="302894"/>
                  <a:pt x="490538" y="302894"/>
                  <a:pt x="419100" y="302894"/>
                </a:cubicBezTo>
                <a:close/>
                <a:moveTo>
                  <a:pt x="108585" y="300990"/>
                </a:moveTo>
                <a:cubicBezTo>
                  <a:pt x="97155" y="300990"/>
                  <a:pt x="87630" y="302895"/>
                  <a:pt x="88583" y="317182"/>
                </a:cubicBezTo>
                <a:cubicBezTo>
                  <a:pt x="90488" y="329565"/>
                  <a:pt x="100965" y="328612"/>
                  <a:pt x="109538" y="328612"/>
                </a:cubicBezTo>
                <a:cubicBezTo>
                  <a:pt x="144780" y="328612"/>
                  <a:pt x="180975" y="328612"/>
                  <a:pt x="216218" y="328612"/>
                </a:cubicBezTo>
                <a:cubicBezTo>
                  <a:pt x="253365" y="328612"/>
                  <a:pt x="290513" y="328612"/>
                  <a:pt x="327660" y="328612"/>
                </a:cubicBezTo>
                <a:cubicBezTo>
                  <a:pt x="336233" y="328612"/>
                  <a:pt x="346710" y="328612"/>
                  <a:pt x="347663" y="316230"/>
                </a:cubicBezTo>
                <a:cubicBezTo>
                  <a:pt x="348615" y="301943"/>
                  <a:pt x="337185" y="300990"/>
                  <a:pt x="326708" y="300990"/>
                </a:cubicBezTo>
                <a:cubicBezTo>
                  <a:pt x="254318" y="300990"/>
                  <a:pt x="180975" y="300990"/>
                  <a:pt x="108585" y="300990"/>
                </a:cubicBezTo>
                <a:close/>
                <a:moveTo>
                  <a:pt x="108586" y="226695"/>
                </a:moveTo>
                <a:cubicBezTo>
                  <a:pt x="100013" y="226695"/>
                  <a:pt x="89536" y="225742"/>
                  <a:pt x="89536" y="239077"/>
                </a:cubicBezTo>
                <a:cubicBezTo>
                  <a:pt x="89536" y="252412"/>
                  <a:pt x="99061" y="251460"/>
                  <a:pt x="108586" y="251460"/>
                </a:cubicBezTo>
                <a:cubicBezTo>
                  <a:pt x="144781" y="251460"/>
                  <a:pt x="180024" y="251460"/>
                  <a:pt x="216219" y="251460"/>
                </a:cubicBezTo>
                <a:cubicBezTo>
                  <a:pt x="253366" y="251460"/>
                  <a:pt x="290513" y="251460"/>
                  <a:pt x="326708" y="251460"/>
                </a:cubicBezTo>
                <a:cubicBezTo>
                  <a:pt x="335281" y="251460"/>
                  <a:pt x="345758" y="252412"/>
                  <a:pt x="345758" y="239077"/>
                </a:cubicBezTo>
                <a:cubicBezTo>
                  <a:pt x="345758" y="225742"/>
                  <a:pt x="335281" y="226695"/>
                  <a:pt x="326708" y="226695"/>
                </a:cubicBezTo>
                <a:cubicBezTo>
                  <a:pt x="254319" y="226695"/>
                  <a:pt x="180976" y="226695"/>
                  <a:pt x="108586" y="226695"/>
                </a:cubicBezTo>
                <a:close/>
                <a:moveTo>
                  <a:pt x="421958" y="226694"/>
                </a:moveTo>
                <a:cubicBezTo>
                  <a:pt x="412433" y="226694"/>
                  <a:pt x="399098" y="223837"/>
                  <a:pt x="400050" y="240029"/>
                </a:cubicBezTo>
                <a:cubicBezTo>
                  <a:pt x="401003" y="255269"/>
                  <a:pt x="414338" y="251459"/>
                  <a:pt x="423863" y="251459"/>
                </a:cubicBezTo>
                <a:cubicBezTo>
                  <a:pt x="458153" y="251459"/>
                  <a:pt x="492443" y="251459"/>
                  <a:pt x="526733" y="251459"/>
                </a:cubicBezTo>
                <a:cubicBezTo>
                  <a:pt x="561023" y="251459"/>
                  <a:pt x="595313" y="251459"/>
                  <a:pt x="630555" y="251459"/>
                </a:cubicBezTo>
                <a:cubicBezTo>
                  <a:pt x="640080" y="251459"/>
                  <a:pt x="653415" y="254317"/>
                  <a:pt x="654368" y="240029"/>
                </a:cubicBezTo>
                <a:cubicBezTo>
                  <a:pt x="655320" y="223837"/>
                  <a:pt x="641985" y="226694"/>
                  <a:pt x="632460" y="226694"/>
                </a:cubicBezTo>
                <a:cubicBezTo>
                  <a:pt x="561975" y="226694"/>
                  <a:pt x="492443" y="226694"/>
                  <a:pt x="421958" y="226694"/>
                </a:cubicBezTo>
                <a:close/>
                <a:moveTo>
                  <a:pt x="417195" y="152399"/>
                </a:moveTo>
                <a:cubicBezTo>
                  <a:pt x="409575" y="152399"/>
                  <a:pt x="401003" y="151447"/>
                  <a:pt x="400050" y="161924"/>
                </a:cubicBezTo>
                <a:cubicBezTo>
                  <a:pt x="398145" y="174307"/>
                  <a:pt x="407670" y="175259"/>
                  <a:pt x="417195" y="175259"/>
                </a:cubicBezTo>
                <a:cubicBezTo>
                  <a:pt x="452438" y="175259"/>
                  <a:pt x="488633" y="175259"/>
                  <a:pt x="523875" y="175259"/>
                </a:cubicBezTo>
                <a:cubicBezTo>
                  <a:pt x="561023" y="175259"/>
                  <a:pt x="597218" y="175259"/>
                  <a:pt x="635318" y="176212"/>
                </a:cubicBezTo>
                <a:cubicBezTo>
                  <a:pt x="643890" y="176212"/>
                  <a:pt x="654368" y="176212"/>
                  <a:pt x="654368" y="163829"/>
                </a:cubicBezTo>
                <a:cubicBezTo>
                  <a:pt x="654368" y="150494"/>
                  <a:pt x="642938" y="152399"/>
                  <a:pt x="634365" y="152399"/>
                </a:cubicBezTo>
                <a:cubicBezTo>
                  <a:pt x="561975" y="152399"/>
                  <a:pt x="489585" y="152399"/>
                  <a:pt x="417195" y="152399"/>
                </a:cubicBezTo>
                <a:close/>
                <a:moveTo>
                  <a:pt x="109538" y="151447"/>
                </a:moveTo>
                <a:cubicBezTo>
                  <a:pt x="100965" y="151447"/>
                  <a:pt x="89535" y="149542"/>
                  <a:pt x="90488" y="162877"/>
                </a:cubicBezTo>
                <a:cubicBezTo>
                  <a:pt x="91440" y="176212"/>
                  <a:pt x="101918" y="175260"/>
                  <a:pt x="110490" y="175260"/>
                </a:cubicBezTo>
                <a:cubicBezTo>
                  <a:pt x="145733" y="175260"/>
                  <a:pt x="181928" y="175260"/>
                  <a:pt x="217170" y="175260"/>
                </a:cubicBezTo>
                <a:cubicBezTo>
                  <a:pt x="254318" y="175260"/>
                  <a:pt x="290513" y="175260"/>
                  <a:pt x="327660" y="175260"/>
                </a:cubicBezTo>
                <a:cubicBezTo>
                  <a:pt x="336233" y="175260"/>
                  <a:pt x="346710" y="176212"/>
                  <a:pt x="346710" y="162877"/>
                </a:cubicBezTo>
                <a:cubicBezTo>
                  <a:pt x="345758" y="149542"/>
                  <a:pt x="335280" y="151447"/>
                  <a:pt x="326708" y="151447"/>
                </a:cubicBezTo>
                <a:cubicBezTo>
                  <a:pt x="254318" y="151447"/>
                  <a:pt x="181928" y="151447"/>
                  <a:pt x="109538" y="151447"/>
                </a:cubicBezTo>
                <a:close/>
                <a:moveTo>
                  <a:pt x="405766" y="92392"/>
                </a:moveTo>
                <a:cubicBezTo>
                  <a:pt x="405766" y="94297"/>
                  <a:pt x="405766" y="95250"/>
                  <a:pt x="405766" y="97155"/>
                </a:cubicBezTo>
                <a:cubicBezTo>
                  <a:pt x="486729" y="97155"/>
                  <a:pt x="566738" y="97155"/>
                  <a:pt x="647701" y="97155"/>
                </a:cubicBezTo>
                <a:cubicBezTo>
                  <a:pt x="647701" y="96202"/>
                  <a:pt x="647701" y="94297"/>
                  <a:pt x="647701" y="92392"/>
                </a:cubicBezTo>
                <a:cubicBezTo>
                  <a:pt x="566738" y="92392"/>
                  <a:pt x="486729" y="92392"/>
                  <a:pt x="405766" y="92392"/>
                </a:cubicBezTo>
                <a:close/>
                <a:moveTo>
                  <a:pt x="95250" y="92392"/>
                </a:moveTo>
                <a:cubicBezTo>
                  <a:pt x="95250" y="93345"/>
                  <a:pt x="95250" y="95250"/>
                  <a:pt x="94298" y="97155"/>
                </a:cubicBezTo>
                <a:cubicBezTo>
                  <a:pt x="176213" y="97155"/>
                  <a:pt x="259081" y="97155"/>
                  <a:pt x="340995" y="97155"/>
                </a:cubicBezTo>
                <a:cubicBezTo>
                  <a:pt x="340995" y="95250"/>
                  <a:pt x="340995" y="94297"/>
                  <a:pt x="340995" y="92392"/>
                </a:cubicBezTo>
                <a:cubicBezTo>
                  <a:pt x="259081" y="92392"/>
                  <a:pt x="177165" y="92392"/>
                  <a:pt x="95250" y="92392"/>
                </a:cubicBezTo>
                <a:close/>
                <a:moveTo>
                  <a:pt x="38100" y="0"/>
                </a:moveTo>
                <a:cubicBezTo>
                  <a:pt x="261938" y="1905"/>
                  <a:pt x="484823" y="953"/>
                  <a:pt x="708660" y="0"/>
                </a:cubicBezTo>
                <a:cubicBezTo>
                  <a:pt x="736283" y="0"/>
                  <a:pt x="745808" y="5715"/>
                  <a:pt x="745808" y="35243"/>
                </a:cubicBezTo>
                <a:cubicBezTo>
                  <a:pt x="744855" y="331470"/>
                  <a:pt x="744855" y="627698"/>
                  <a:pt x="745808" y="923925"/>
                </a:cubicBezTo>
                <a:cubicBezTo>
                  <a:pt x="745808" y="950595"/>
                  <a:pt x="738188" y="958215"/>
                  <a:pt x="711518" y="958215"/>
                </a:cubicBezTo>
                <a:cubicBezTo>
                  <a:pt x="486728" y="957263"/>
                  <a:pt x="261938" y="957263"/>
                  <a:pt x="37148" y="958215"/>
                </a:cubicBezTo>
                <a:cubicBezTo>
                  <a:pt x="9525" y="958215"/>
                  <a:pt x="0" y="952500"/>
                  <a:pt x="0" y="922973"/>
                </a:cubicBezTo>
                <a:cubicBezTo>
                  <a:pt x="1905" y="774383"/>
                  <a:pt x="953" y="626745"/>
                  <a:pt x="953" y="478155"/>
                </a:cubicBezTo>
                <a:cubicBezTo>
                  <a:pt x="953" y="331470"/>
                  <a:pt x="1905" y="184785"/>
                  <a:pt x="0" y="38100"/>
                </a:cubicBezTo>
                <a:cubicBezTo>
                  <a:pt x="0" y="8573"/>
                  <a:pt x="7620" y="0"/>
                  <a:pt x="38100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193A317D-64DC-40A8-9D02-C542C691D071}"/>
              </a:ext>
            </a:extLst>
          </p:cNvPr>
          <p:cNvSpPr/>
          <p:nvPr/>
        </p:nvSpPr>
        <p:spPr>
          <a:xfrm>
            <a:off x="8627516" y="4340551"/>
            <a:ext cx="501121" cy="382062"/>
          </a:xfrm>
          <a:custGeom>
            <a:avLst/>
            <a:gdLst>
              <a:gd name="connsiteX0" fmla="*/ 207821 w 934293"/>
              <a:gd name="connsiteY0" fmla="*/ 135143 h 712319"/>
              <a:gd name="connsiteX1" fmla="*/ 277354 w 934293"/>
              <a:gd name="connsiteY1" fmla="*/ 213248 h 712319"/>
              <a:gd name="connsiteX2" fmla="*/ 198296 w 934293"/>
              <a:gd name="connsiteY2" fmla="*/ 286590 h 712319"/>
              <a:gd name="connsiteX3" fmla="*/ 124001 w 934293"/>
              <a:gd name="connsiteY3" fmla="*/ 212296 h 712319"/>
              <a:gd name="connsiteX4" fmla="*/ 207821 w 934293"/>
              <a:gd name="connsiteY4" fmla="*/ 135143 h 712319"/>
              <a:gd name="connsiteX5" fmla="*/ 244613 w 934293"/>
              <a:gd name="connsiteY5" fmla="*/ 57752 h 712319"/>
              <a:gd name="connsiteX6" fmla="*/ 152577 w 934293"/>
              <a:gd name="connsiteY6" fmla="*/ 83708 h 712319"/>
              <a:gd name="connsiteX7" fmla="*/ 63994 w 934293"/>
              <a:gd name="connsiteY7" fmla="*/ 233250 h 712319"/>
              <a:gd name="connsiteX8" fmla="*/ 157339 w 934293"/>
              <a:gd name="connsiteY8" fmla="*/ 396128 h 712319"/>
              <a:gd name="connsiteX9" fmla="*/ 344030 w 934293"/>
              <a:gd name="connsiteY9" fmla="*/ 385650 h 712319"/>
              <a:gd name="connsiteX10" fmla="*/ 409752 w 934293"/>
              <a:gd name="connsiteY10" fmla="*/ 379935 h 712319"/>
              <a:gd name="connsiteX11" fmla="*/ 772655 w 934293"/>
              <a:gd name="connsiteY11" fmla="*/ 613298 h 712319"/>
              <a:gd name="connsiteX12" fmla="*/ 824090 w 934293"/>
              <a:gd name="connsiteY12" fmla="*/ 644730 h 712319"/>
              <a:gd name="connsiteX13" fmla="*/ 867905 w 934293"/>
              <a:gd name="connsiteY13" fmla="*/ 641873 h 712319"/>
              <a:gd name="connsiteX14" fmla="*/ 859332 w 934293"/>
              <a:gd name="connsiteY14" fmla="*/ 604725 h 712319"/>
              <a:gd name="connsiteX15" fmla="*/ 829805 w 934293"/>
              <a:gd name="connsiteY15" fmla="*/ 560910 h 712319"/>
              <a:gd name="connsiteX16" fmla="*/ 740269 w 934293"/>
              <a:gd name="connsiteY16" fmla="*/ 508523 h 712319"/>
              <a:gd name="connsiteX17" fmla="*/ 703122 w 934293"/>
              <a:gd name="connsiteY17" fmla="*/ 486615 h 712319"/>
              <a:gd name="connsiteX18" fmla="*/ 608824 w 934293"/>
              <a:gd name="connsiteY18" fmla="*/ 418035 h 712319"/>
              <a:gd name="connsiteX19" fmla="*/ 548817 w 934293"/>
              <a:gd name="connsiteY19" fmla="*/ 384698 h 712319"/>
              <a:gd name="connsiteX20" fmla="*/ 447852 w 934293"/>
              <a:gd name="connsiteY20" fmla="*/ 323738 h 712319"/>
              <a:gd name="connsiteX21" fmla="*/ 415467 w 934293"/>
              <a:gd name="connsiteY21" fmla="*/ 288495 h 712319"/>
              <a:gd name="connsiteX22" fmla="*/ 415467 w 934293"/>
              <a:gd name="connsiteY22" fmla="*/ 246585 h 712319"/>
              <a:gd name="connsiteX23" fmla="*/ 337362 w 934293"/>
              <a:gd name="connsiteY23" fmla="*/ 84660 h 712319"/>
              <a:gd name="connsiteX24" fmla="*/ 244613 w 934293"/>
              <a:gd name="connsiteY24" fmla="*/ 57752 h 712319"/>
              <a:gd name="connsiteX25" fmla="*/ 243064 w 934293"/>
              <a:gd name="connsiteY25" fmla="*/ 840 h 712319"/>
              <a:gd name="connsiteX26" fmla="*/ 478332 w 934293"/>
              <a:gd name="connsiteY26" fmla="*/ 226583 h 712319"/>
              <a:gd name="connsiteX27" fmla="*/ 514527 w 934293"/>
              <a:gd name="connsiteY27" fmla="*/ 276113 h 712319"/>
              <a:gd name="connsiteX28" fmla="*/ 573582 w 934293"/>
              <a:gd name="connsiteY28" fmla="*/ 316118 h 712319"/>
              <a:gd name="connsiteX29" fmla="*/ 648829 w 934293"/>
              <a:gd name="connsiteY29" fmla="*/ 366600 h 712319"/>
              <a:gd name="connsiteX30" fmla="*/ 724077 w 934293"/>
              <a:gd name="connsiteY30" fmla="*/ 416130 h 712319"/>
              <a:gd name="connsiteX31" fmla="*/ 784084 w 934293"/>
              <a:gd name="connsiteY31" fmla="*/ 455183 h 712319"/>
              <a:gd name="connsiteX32" fmla="*/ 871714 w 934293"/>
              <a:gd name="connsiteY32" fmla="*/ 512333 h 712319"/>
              <a:gd name="connsiteX33" fmla="*/ 916482 w 934293"/>
              <a:gd name="connsiteY33" fmla="*/ 582818 h 712319"/>
              <a:gd name="connsiteX34" fmla="*/ 905052 w 934293"/>
              <a:gd name="connsiteY34" fmla="*/ 691403 h 712319"/>
              <a:gd name="connsiteX35" fmla="*/ 799324 w 934293"/>
              <a:gd name="connsiteY35" fmla="*/ 699023 h 712319"/>
              <a:gd name="connsiteX36" fmla="*/ 416419 w 934293"/>
              <a:gd name="connsiteY36" fmla="*/ 455183 h 712319"/>
              <a:gd name="connsiteX37" fmla="*/ 349744 w 934293"/>
              <a:gd name="connsiteY37" fmla="*/ 451373 h 712319"/>
              <a:gd name="connsiteX38" fmla="*/ 18274 w 934293"/>
              <a:gd name="connsiteY38" fmla="*/ 325643 h 712319"/>
              <a:gd name="connsiteX39" fmla="*/ 243064 w 934293"/>
              <a:gd name="connsiteY39" fmla="*/ 840 h 712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934293" h="712319">
                <a:moveTo>
                  <a:pt x="207821" y="135143"/>
                </a:moveTo>
                <a:cubicBezTo>
                  <a:pt x="242111" y="136096"/>
                  <a:pt x="284974" y="172290"/>
                  <a:pt x="277354" y="213248"/>
                </a:cubicBezTo>
                <a:cubicBezTo>
                  <a:pt x="277354" y="256110"/>
                  <a:pt x="244016" y="286590"/>
                  <a:pt x="198296" y="286590"/>
                </a:cubicBezTo>
                <a:cubicBezTo>
                  <a:pt x="159244" y="286590"/>
                  <a:pt x="123049" y="250396"/>
                  <a:pt x="124001" y="212296"/>
                </a:cubicBezTo>
                <a:cubicBezTo>
                  <a:pt x="124954" y="164671"/>
                  <a:pt x="157339" y="135143"/>
                  <a:pt x="207821" y="135143"/>
                </a:cubicBezTo>
                <a:close/>
                <a:moveTo>
                  <a:pt x="244613" y="57752"/>
                </a:moveTo>
                <a:cubicBezTo>
                  <a:pt x="213537" y="57752"/>
                  <a:pt x="182581" y="66563"/>
                  <a:pt x="152577" y="83708"/>
                </a:cubicBezTo>
                <a:cubicBezTo>
                  <a:pt x="96380" y="116093"/>
                  <a:pt x="64947" y="167528"/>
                  <a:pt x="63994" y="233250"/>
                </a:cubicBezTo>
                <a:cubicBezTo>
                  <a:pt x="62089" y="305640"/>
                  <a:pt x="94474" y="361838"/>
                  <a:pt x="157339" y="396128"/>
                </a:cubicBezTo>
                <a:cubicBezTo>
                  <a:pt x="220205" y="430418"/>
                  <a:pt x="284022" y="427560"/>
                  <a:pt x="344030" y="385650"/>
                </a:cubicBezTo>
                <a:cubicBezTo>
                  <a:pt x="365937" y="370410"/>
                  <a:pt x="385939" y="364695"/>
                  <a:pt x="409752" y="379935"/>
                </a:cubicBezTo>
                <a:cubicBezTo>
                  <a:pt x="530719" y="458040"/>
                  <a:pt x="651687" y="535193"/>
                  <a:pt x="772655" y="613298"/>
                </a:cubicBezTo>
                <a:cubicBezTo>
                  <a:pt x="789799" y="623775"/>
                  <a:pt x="805992" y="636158"/>
                  <a:pt x="824090" y="644730"/>
                </a:cubicBezTo>
                <a:cubicBezTo>
                  <a:pt x="838377" y="651398"/>
                  <a:pt x="856474" y="654255"/>
                  <a:pt x="867905" y="641873"/>
                </a:cubicBezTo>
                <a:cubicBezTo>
                  <a:pt x="881240" y="627585"/>
                  <a:pt x="865999" y="616155"/>
                  <a:pt x="859332" y="604725"/>
                </a:cubicBezTo>
                <a:cubicBezTo>
                  <a:pt x="850760" y="589485"/>
                  <a:pt x="839330" y="576150"/>
                  <a:pt x="829805" y="560910"/>
                </a:cubicBezTo>
                <a:cubicBezTo>
                  <a:pt x="808849" y="527573"/>
                  <a:pt x="782180" y="505665"/>
                  <a:pt x="740269" y="508523"/>
                </a:cubicBezTo>
                <a:cubicBezTo>
                  <a:pt x="724077" y="509475"/>
                  <a:pt x="713599" y="499950"/>
                  <a:pt x="703122" y="486615"/>
                </a:cubicBezTo>
                <a:cubicBezTo>
                  <a:pt x="677405" y="456135"/>
                  <a:pt x="657402" y="416130"/>
                  <a:pt x="608824" y="418035"/>
                </a:cubicBezTo>
                <a:cubicBezTo>
                  <a:pt x="581202" y="418988"/>
                  <a:pt x="561199" y="407558"/>
                  <a:pt x="548817" y="384698"/>
                </a:cubicBezTo>
                <a:cubicBezTo>
                  <a:pt x="526910" y="343740"/>
                  <a:pt x="494524" y="323738"/>
                  <a:pt x="447852" y="323738"/>
                </a:cubicBezTo>
                <a:cubicBezTo>
                  <a:pt x="426897" y="323738"/>
                  <a:pt x="415467" y="310403"/>
                  <a:pt x="415467" y="288495"/>
                </a:cubicBezTo>
                <a:cubicBezTo>
                  <a:pt x="415467" y="274208"/>
                  <a:pt x="415467" y="260873"/>
                  <a:pt x="415467" y="246585"/>
                </a:cubicBezTo>
                <a:cubicBezTo>
                  <a:pt x="422135" y="176100"/>
                  <a:pt x="397369" y="119903"/>
                  <a:pt x="337362" y="84660"/>
                </a:cubicBezTo>
                <a:cubicBezTo>
                  <a:pt x="306882" y="66563"/>
                  <a:pt x="275688" y="57752"/>
                  <a:pt x="244613" y="57752"/>
                </a:cubicBezTo>
                <a:close/>
                <a:moveTo>
                  <a:pt x="243064" y="840"/>
                </a:moveTo>
                <a:cubicBezTo>
                  <a:pt x="373557" y="-7732"/>
                  <a:pt x="484999" y="114188"/>
                  <a:pt x="478332" y="226583"/>
                </a:cubicBezTo>
                <a:cubicBezTo>
                  <a:pt x="476427" y="252300"/>
                  <a:pt x="485952" y="275160"/>
                  <a:pt x="514527" y="276113"/>
                </a:cubicBezTo>
                <a:cubicBezTo>
                  <a:pt x="545007" y="277065"/>
                  <a:pt x="562152" y="292305"/>
                  <a:pt x="573582" y="316118"/>
                </a:cubicBezTo>
                <a:cubicBezTo>
                  <a:pt x="588822" y="348503"/>
                  <a:pt x="617397" y="364695"/>
                  <a:pt x="648829" y="366600"/>
                </a:cubicBezTo>
                <a:cubicBezTo>
                  <a:pt x="685024" y="369458"/>
                  <a:pt x="706932" y="388508"/>
                  <a:pt x="724077" y="416130"/>
                </a:cubicBezTo>
                <a:cubicBezTo>
                  <a:pt x="738364" y="438990"/>
                  <a:pt x="757414" y="452325"/>
                  <a:pt x="784084" y="455183"/>
                </a:cubicBezTo>
                <a:cubicBezTo>
                  <a:pt x="823137" y="458993"/>
                  <a:pt x="851712" y="477090"/>
                  <a:pt x="871714" y="512333"/>
                </a:cubicBezTo>
                <a:cubicBezTo>
                  <a:pt x="885049" y="536145"/>
                  <a:pt x="902194" y="559005"/>
                  <a:pt x="916482" y="582818"/>
                </a:cubicBezTo>
                <a:cubicBezTo>
                  <a:pt x="943152" y="626633"/>
                  <a:pt x="940294" y="657113"/>
                  <a:pt x="905052" y="691403"/>
                </a:cubicBezTo>
                <a:cubicBezTo>
                  <a:pt x="881239" y="715215"/>
                  <a:pt x="830757" y="719978"/>
                  <a:pt x="799324" y="699023"/>
                </a:cubicBezTo>
                <a:cubicBezTo>
                  <a:pt x="671689" y="618060"/>
                  <a:pt x="543102" y="538050"/>
                  <a:pt x="416419" y="455183"/>
                </a:cubicBezTo>
                <a:cubicBezTo>
                  <a:pt x="392607" y="439943"/>
                  <a:pt x="376414" y="438038"/>
                  <a:pt x="349744" y="451373"/>
                </a:cubicBezTo>
                <a:cubicBezTo>
                  <a:pt x="223062" y="515190"/>
                  <a:pt x="79234" y="460898"/>
                  <a:pt x="18274" y="325643"/>
                </a:cubicBezTo>
                <a:cubicBezTo>
                  <a:pt x="-47448" y="180863"/>
                  <a:pt x="72567" y="-14400"/>
                  <a:pt x="243064" y="84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F7BABFA-367A-4A0F-9935-0875EB9E8DB5}"/>
              </a:ext>
            </a:extLst>
          </p:cNvPr>
          <p:cNvSpPr/>
          <p:nvPr/>
        </p:nvSpPr>
        <p:spPr>
          <a:xfrm>
            <a:off x="10690505" y="3324381"/>
            <a:ext cx="312152" cy="394404"/>
          </a:xfrm>
          <a:custGeom>
            <a:avLst/>
            <a:gdLst>
              <a:gd name="connsiteX0" fmla="*/ 409576 w 581978"/>
              <a:gd name="connsiteY0" fmla="*/ 375285 h 735330"/>
              <a:gd name="connsiteX1" fmla="*/ 410528 w 581978"/>
              <a:gd name="connsiteY1" fmla="*/ 494348 h 735330"/>
              <a:gd name="connsiteX2" fmla="*/ 409576 w 581978"/>
              <a:gd name="connsiteY2" fmla="*/ 375285 h 735330"/>
              <a:gd name="connsiteX3" fmla="*/ 289085 w 581978"/>
              <a:gd name="connsiteY3" fmla="*/ 296823 h 735330"/>
              <a:gd name="connsiteX4" fmla="*/ 210503 w 581978"/>
              <a:gd name="connsiteY4" fmla="*/ 321945 h 735330"/>
              <a:gd name="connsiteX5" fmla="*/ 158116 w 581978"/>
              <a:gd name="connsiteY5" fmla="*/ 470536 h 735330"/>
              <a:gd name="connsiteX6" fmla="*/ 288608 w 581978"/>
              <a:gd name="connsiteY6" fmla="*/ 568643 h 735330"/>
              <a:gd name="connsiteX7" fmla="*/ 364808 w 581978"/>
              <a:gd name="connsiteY7" fmla="*/ 547688 h 735330"/>
              <a:gd name="connsiteX8" fmla="*/ 381000 w 581978"/>
              <a:gd name="connsiteY8" fmla="*/ 492443 h 735330"/>
              <a:gd name="connsiteX9" fmla="*/ 381953 w 581978"/>
              <a:gd name="connsiteY9" fmla="*/ 371475 h 735330"/>
              <a:gd name="connsiteX10" fmla="*/ 367666 w 581978"/>
              <a:gd name="connsiteY10" fmla="*/ 320993 h 735330"/>
              <a:gd name="connsiteX11" fmla="*/ 289085 w 581978"/>
              <a:gd name="connsiteY11" fmla="*/ 296823 h 735330"/>
              <a:gd name="connsiteX12" fmla="*/ 291467 w 581978"/>
              <a:gd name="connsiteY12" fmla="*/ 268605 h 735330"/>
              <a:gd name="connsiteX13" fmla="*/ 453392 w 581978"/>
              <a:gd name="connsiteY13" fmla="*/ 433387 h 735330"/>
              <a:gd name="connsiteX14" fmla="*/ 287657 w 581978"/>
              <a:gd name="connsiteY14" fmla="*/ 597218 h 735330"/>
              <a:gd name="connsiteX15" fmla="*/ 124779 w 581978"/>
              <a:gd name="connsiteY15" fmla="*/ 432435 h 735330"/>
              <a:gd name="connsiteX16" fmla="*/ 291467 w 581978"/>
              <a:gd name="connsiteY16" fmla="*/ 268605 h 735330"/>
              <a:gd name="connsiteX17" fmla="*/ 292419 w 581978"/>
              <a:gd name="connsiteY17" fmla="*/ 222885 h 735330"/>
              <a:gd name="connsiteX18" fmla="*/ 78106 w 581978"/>
              <a:gd name="connsiteY18" fmla="*/ 432435 h 735330"/>
              <a:gd name="connsiteX19" fmla="*/ 287656 w 581978"/>
              <a:gd name="connsiteY19" fmla="*/ 642937 h 735330"/>
              <a:gd name="connsiteX20" fmla="*/ 499111 w 581978"/>
              <a:gd name="connsiteY20" fmla="*/ 435292 h 735330"/>
              <a:gd name="connsiteX21" fmla="*/ 292419 w 581978"/>
              <a:gd name="connsiteY21" fmla="*/ 222885 h 735330"/>
              <a:gd name="connsiteX22" fmla="*/ 285751 w 581978"/>
              <a:gd name="connsiteY22" fmla="*/ 197167 h 735330"/>
              <a:gd name="connsiteX23" fmla="*/ 525781 w 581978"/>
              <a:gd name="connsiteY23" fmla="*/ 432435 h 735330"/>
              <a:gd name="connsiteX24" fmla="*/ 287656 w 581978"/>
              <a:gd name="connsiteY24" fmla="*/ 671512 h 735330"/>
              <a:gd name="connsiteX25" fmla="*/ 52389 w 581978"/>
              <a:gd name="connsiteY25" fmla="*/ 434340 h 735330"/>
              <a:gd name="connsiteX26" fmla="*/ 285751 w 581978"/>
              <a:gd name="connsiteY26" fmla="*/ 197167 h 735330"/>
              <a:gd name="connsiteX27" fmla="*/ 55244 w 581978"/>
              <a:gd name="connsiteY27" fmla="*/ 157162 h 735330"/>
              <a:gd name="connsiteX28" fmla="*/ 26669 w 581978"/>
              <a:gd name="connsiteY28" fmla="*/ 187642 h 735330"/>
              <a:gd name="connsiteX29" fmla="*/ 27621 w 581978"/>
              <a:gd name="connsiteY29" fmla="*/ 428624 h 735330"/>
              <a:gd name="connsiteX30" fmla="*/ 26669 w 581978"/>
              <a:gd name="connsiteY30" fmla="*/ 680084 h 735330"/>
              <a:gd name="connsiteX31" fmla="*/ 57149 w 581978"/>
              <a:gd name="connsiteY31" fmla="*/ 709612 h 735330"/>
              <a:gd name="connsiteX32" fmla="*/ 521016 w 581978"/>
              <a:gd name="connsiteY32" fmla="*/ 709612 h 735330"/>
              <a:gd name="connsiteX33" fmla="*/ 552449 w 581978"/>
              <a:gd name="connsiteY33" fmla="*/ 676274 h 735330"/>
              <a:gd name="connsiteX34" fmla="*/ 552449 w 581978"/>
              <a:gd name="connsiteY34" fmla="*/ 197167 h 735330"/>
              <a:gd name="connsiteX35" fmla="*/ 515301 w 581978"/>
              <a:gd name="connsiteY35" fmla="*/ 157162 h 735330"/>
              <a:gd name="connsiteX36" fmla="*/ 55244 w 581978"/>
              <a:gd name="connsiteY36" fmla="*/ 157162 h 735330"/>
              <a:gd name="connsiteX37" fmla="*/ 501969 w 581978"/>
              <a:gd name="connsiteY37" fmla="*/ 65722 h 735330"/>
              <a:gd name="connsiteX38" fmla="*/ 488634 w 581978"/>
              <a:gd name="connsiteY38" fmla="*/ 79057 h 735330"/>
              <a:gd name="connsiteX39" fmla="*/ 501969 w 581978"/>
              <a:gd name="connsiteY39" fmla="*/ 92392 h 735330"/>
              <a:gd name="connsiteX40" fmla="*/ 515304 w 581978"/>
              <a:gd name="connsiteY40" fmla="*/ 79057 h 735330"/>
              <a:gd name="connsiteX41" fmla="*/ 501969 w 581978"/>
              <a:gd name="connsiteY41" fmla="*/ 65722 h 735330"/>
              <a:gd name="connsiteX42" fmla="*/ 397194 w 581978"/>
              <a:gd name="connsiteY42" fmla="*/ 65722 h 735330"/>
              <a:gd name="connsiteX43" fmla="*/ 383859 w 581978"/>
              <a:gd name="connsiteY43" fmla="*/ 79057 h 735330"/>
              <a:gd name="connsiteX44" fmla="*/ 397194 w 581978"/>
              <a:gd name="connsiteY44" fmla="*/ 92392 h 735330"/>
              <a:gd name="connsiteX45" fmla="*/ 410529 w 581978"/>
              <a:gd name="connsiteY45" fmla="*/ 79057 h 735330"/>
              <a:gd name="connsiteX46" fmla="*/ 397194 w 581978"/>
              <a:gd name="connsiteY46" fmla="*/ 65722 h 735330"/>
              <a:gd name="connsiteX47" fmla="*/ 501969 w 581978"/>
              <a:gd name="connsiteY47" fmla="*/ 37147 h 735330"/>
              <a:gd name="connsiteX48" fmla="*/ 543879 w 581978"/>
              <a:gd name="connsiteY48" fmla="*/ 79057 h 735330"/>
              <a:gd name="connsiteX49" fmla="*/ 501969 w 581978"/>
              <a:gd name="connsiteY49" fmla="*/ 120967 h 735330"/>
              <a:gd name="connsiteX50" fmla="*/ 460059 w 581978"/>
              <a:gd name="connsiteY50" fmla="*/ 79057 h 735330"/>
              <a:gd name="connsiteX51" fmla="*/ 501969 w 581978"/>
              <a:gd name="connsiteY51" fmla="*/ 37147 h 735330"/>
              <a:gd name="connsiteX52" fmla="*/ 397194 w 581978"/>
              <a:gd name="connsiteY52" fmla="*/ 37147 h 735330"/>
              <a:gd name="connsiteX53" fmla="*/ 439104 w 581978"/>
              <a:gd name="connsiteY53" fmla="*/ 79057 h 735330"/>
              <a:gd name="connsiteX54" fmla="*/ 397194 w 581978"/>
              <a:gd name="connsiteY54" fmla="*/ 120967 h 735330"/>
              <a:gd name="connsiteX55" fmla="*/ 355284 w 581978"/>
              <a:gd name="connsiteY55" fmla="*/ 79057 h 735330"/>
              <a:gd name="connsiteX56" fmla="*/ 397194 w 581978"/>
              <a:gd name="connsiteY56" fmla="*/ 37147 h 735330"/>
              <a:gd name="connsiteX57" fmla="*/ 266699 w 581978"/>
              <a:gd name="connsiteY57" fmla="*/ 28574 h 735330"/>
              <a:gd name="connsiteX58" fmla="*/ 252411 w 581978"/>
              <a:gd name="connsiteY58" fmla="*/ 42862 h 735330"/>
              <a:gd name="connsiteX59" fmla="*/ 252411 w 581978"/>
              <a:gd name="connsiteY59" fmla="*/ 115252 h 735330"/>
              <a:gd name="connsiteX60" fmla="*/ 266699 w 581978"/>
              <a:gd name="connsiteY60" fmla="*/ 129539 h 735330"/>
              <a:gd name="connsiteX61" fmla="*/ 538161 w 581978"/>
              <a:gd name="connsiteY61" fmla="*/ 129539 h 735330"/>
              <a:gd name="connsiteX62" fmla="*/ 552449 w 581978"/>
              <a:gd name="connsiteY62" fmla="*/ 115252 h 735330"/>
              <a:gd name="connsiteX63" fmla="*/ 552449 w 581978"/>
              <a:gd name="connsiteY63" fmla="*/ 42862 h 735330"/>
              <a:gd name="connsiteX64" fmla="*/ 538161 w 581978"/>
              <a:gd name="connsiteY64" fmla="*/ 28574 h 735330"/>
              <a:gd name="connsiteX65" fmla="*/ 40957 w 581978"/>
              <a:gd name="connsiteY65" fmla="*/ 28574 h 735330"/>
              <a:gd name="connsiteX66" fmla="*/ 26669 w 581978"/>
              <a:gd name="connsiteY66" fmla="*/ 42862 h 735330"/>
              <a:gd name="connsiteX67" fmla="*/ 26669 w 581978"/>
              <a:gd name="connsiteY67" fmla="*/ 115252 h 735330"/>
              <a:gd name="connsiteX68" fmla="*/ 40957 w 581978"/>
              <a:gd name="connsiteY68" fmla="*/ 129539 h 735330"/>
              <a:gd name="connsiteX69" fmla="*/ 214311 w 581978"/>
              <a:gd name="connsiteY69" fmla="*/ 129539 h 735330"/>
              <a:gd name="connsiteX70" fmla="*/ 228599 w 581978"/>
              <a:gd name="connsiteY70" fmla="*/ 115252 h 735330"/>
              <a:gd name="connsiteX71" fmla="*/ 228599 w 581978"/>
              <a:gd name="connsiteY71" fmla="*/ 42862 h 735330"/>
              <a:gd name="connsiteX72" fmla="*/ 214311 w 581978"/>
              <a:gd name="connsiteY72" fmla="*/ 28574 h 735330"/>
              <a:gd name="connsiteX73" fmla="*/ 50483 w 581978"/>
              <a:gd name="connsiteY73" fmla="*/ 0 h 735330"/>
              <a:gd name="connsiteX74" fmla="*/ 533400 w 581978"/>
              <a:gd name="connsiteY74" fmla="*/ 0 h 735330"/>
              <a:gd name="connsiteX75" fmla="*/ 581978 w 581978"/>
              <a:gd name="connsiteY75" fmla="*/ 48578 h 735330"/>
              <a:gd name="connsiteX76" fmla="*/ 581978 w 581978"/>
              <a:gd name="connsiteY76" fmla="*/ 699135 h 735330"/>
              <a:gd name="connsiteX77" fmla="*/ 543878 w 581978"/>
              <a:gd name="connsiteY77" fmla="*/ 735330 h 735330"/>
              <a:gd name="connsiteX78" fmla="*/ 34290 w 581978"/>
              <a:gd name="connsiteY78" fmla="*/ 735330 h 735330"/>
              <a:gd name="connsiteX79" fmla="*/ 0 w 581978"/>
              <a:gd name="connsiteY79" fmla="*/ 700088 h 735330"/>
              <a:gd name="connsiteX80" fmla="*/ 0 w 581978"/>
              <a:gd name="connsiteY80" fmla="*/ 371475 h 735330"/>
              <a:gd name="connsiteX81" fmla="*/ 0 w 581978"/>
              <a:gd name="connsiteY81" fmla="*/ 53340 h 735330"/>
              <a:gd name="connsiteX82" fmla="*/ 50483 w 581978"/>
              <a:gd name="connsiteY82" fmla="*/ 0 h 73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81978" h="735330">
                <a:moveTo>
                  <a:pt x="409576" y="375285"/>
                </a:moveTo>
                <a:cubicBezTo>
                  <a:pt x="390526" y="414337"/>
                  <a:pt x="390526" y="450532"/>
                  <a:pt x="410528" y="494348"/>
                </a:cubicBezTo>
                <a:cubicBezTo>
                  <a:pt x="432436" y="450532"/>
                  <a:pt x="432436" y="414337"/>
                  <a:pt x="409576" y="375285"/>
                </a:cubicBezTo>
                <a:close/>
                <a:moveTo>
                  <a:pt x="289085" y="296823"/>
                </a:moveTo>
                <a:cubicBezTo>
                  <a:pt x="261224" y="296942"/>
                  <a:pt x="233363" y="305277"/>
                  <a:pt x="210503" y="321945"/>
                </a:cubicBezTo>
                <a:cubicBezTo>
                  <a:pt x="161925" y="357188"/>
                  <a:pt x="141923" y="416243"/>
                  <a:pt x="158116" y="470536"/>
                </a:cubicBezTo>
                <a:cubicBezTo>
                  <a:pt x="175260" y="527686"/>
                  <a:pt x="225743" y="566738"/>
                  <a:pt x="288608" y="568643"/>
                </a:cubicBezTo>
                <a:cubicBezTo>
                  <a:pt x="313373" y="571500"/>
                  <a:pt x="340043" y="562928"/>
                  <a:pt x="364808" y="547688"/>
                </a:cubicBezTo>
                <a:cubicBezTo>
                  <a:pt x="385763" y="534353"/>
                  <a:pt x="396241" y="520066"/>
                  <a:pt x="381000" y="492443"/>
                </a:cubicBezTo>
                <a:cubicBezTo>
                  <a:pt x="359093" y="453391"/>
                  <a:pt x="360998" y="410528"/>
                  <a:pt x="381953" y="371475"/>
                </a:cubicBezTo>
                <a:cubicBezTo>
                  <a:pt x="395288" y="346711"/>
                  <a:pt x="386716" y="334328"/>
                  <a:pt x="367666" y="320993"/>
                </a:cubicBezTo>
                <a:cubicBezTo>
                  <a:pt x="344806" y="304801"/>
                  <a:pt x="316945" y="296704"/>
                  <a:pt x="289085" y="296823"/>
                </a:cubicBezTo>
                <a:close/>
                <a:moveTo>
                  <a:pt x="291467" y="268605"/>
                </a:moveTo>
                <a:cubicBezTo>
                  <a:pt x="381954" y="270510"/>
                  <a:pt x="453392" y="342900"/>
                  <a:pt x="453392" y="433387"/>
                </a:cubicBezTo>
                <a:cubicBezTo>
                  <a:pt x="453392" y="525780"/>
                  <a:pt x="380049" y="598170"/>
                  <a:pt x="287657" y="597218"/>
                </a:cubicBezTo>
                <a:cubicBezTo>
                  <a:pt x="200026" y="597218"/>
                  <a:pt x="124779" y="521018"/>
                  <a:pt x="124779" y="432435"/>
                </a:cubicBezTo>
                <a:cubicBezTo>
                  <a:pt x="124779" y="341948"/>
                  <a:pt x="200979" y="267653"/>
                  <a:pt x="291467" y="268605"/>
                </a:cubicBezTo>
                <a:close/>
                <a:moveTo>
                  <a:pt x="292419" y="222885"/>
                </a:moveTo>
                <a:cubicBezTo>
                  <a:pt x="176213" y="220980"/>
                  <a:pt x="79059" y="317182"/>
                  <a:pt x="78106" y="432435"/>
                </a:cubicBezTo>
                <a:cubicBezTo>
                  <a:pt x="77153" y="545782"/>
                  <a:pt x="173356" y="641985"/>
                  <a:pt x="287656" y="642937"/>
                </a:cubicBezTo>
                <a:cubicBezTo>
                  <a:pt x="402909" y="643890"/>
                  <a:pt x="498159" y="550545"/>
                  <a:pt x="499111" y="435292"/>
                </a:cubicBezTo>
                <a:cubicBezTo>
                  <a:pt x="499111" y="320040"/>
                  <a:pt x="406719" y="224790"/>
                  <a:pt x="292419" y="222885"/>
                </a:cubicBezTo>
                <a:close/>
                <a:moveTo>
                  <a:pt x="285751" y="197167"/>
                </a:moveTo>
                <a:cubicBezTo>
                  <a:pt x="419101" y="196215"/>
                  <a:pt x="525781" y="300990"/>
                  <a:pt x="525781" y="432435"/>
                </a:cubicBezTo>
                <a:cubicBezTo>
                  <a:pt x="525781" y="563880"/>
                  <a:pt x="419101" y="671512"/>
                  <a:pt x="287656" y="671512"/>
                </a:cubicBezTo>
                <a:cubicBezTo>
                  <a:pt x="159069" y="670560"/>
                  <a:pt x="53341" y="564832"/>
                  <a:pt x="52389" y="434340"/>
                </a:cubicBezTo>
                <a:cubicBezTo>
                  <a:pt x="51436" y="302895"/>
                  <a:pt x="155259" y="198120"/>
                  <a:pt x="285751" y="197167"/>
                </a:cubicBezTo>
                <a:close/>
                <a:moveTo>
                  <a:pt x="55244" y="157162"/>
                </a:moveTo>
                <a:cubicBezTo>
                  <a:pt x="29526" y="156209"/>
                  <a:pt x="26669" y="165734"/>
                  <a:pt x="26669" y="187642"/>
                </a:cubicBezTo>
                <a:cubicBezTo>
                  <a:pt x="28574" y="267652"/>
                  <a:pt x="27621" y="348614"/>
                  <a:pt x="27621" y="428624"/>
                </a:cubicBezTo>
                <a:cubicBezTo>
                  <a:pt x="27621" y="511492"/>
                  <a:pt x="28574" y="595312"/>
                  <a:pt x="26669" y="680084"/>
                </a:cubicBezTo>
                <a:cubicBezTo>
                  <a:pt x="26669" y="703897"/>
                  <a:pt x="34289" y="709612"/>
                  <a:pt x="57149" y="709612"/>
                </a:cubicBezTo>
                <a:cubicBezTo>
                  <a:pt x="211454" y="708659"/>
                  <a:pt x="366711" y="708659"/>
                  <a:pt x="521016" y="709612"/>
                </a:cubicBezTo>
                <a:cubicBezTo>
                  <a:pt x="547686" y="709612"/>
                  <a:pt x="552449" y="700087"/>
                  <a:pt x="552449" y="676274"/>
                </a:cubicBezTo>
                <a:cubicBezTo>
                  <a:pt x="551496" y="516254"/>
                  <a:pt x="551496" y="357187"/>
                  <a:pt x="552449" y="197167"/>
                </a:cubicBezTo>
                <a:cubicBezTo>
                  <a:pt x="552449" y="168592"/>
                  <a:pt x="546734" y="157162"/>
                  <a:pt x="515301" y="157162"/>
                </a:cubicBezTo>
                <a:cubicBezTo>
                  <a:pt x="361949" y="159067"/>
                  <a:pt x="208596" y="158114"/>
                  <a:pt x="55244" y="157162"/>
                </a:cubicBezTo>
                <a:close/>
                <a:moveTo>
                  <a:pt x="501969" y="65722"/>
                </a:moveTo>
                <a:cubicBezTo>
                  <a:pt x="494604" y="65722"/>
                  <a:pt x="488634" y="71692"/>
                  <a:pt x="488634" y="79057"/>
                </a:cubicBezTo>
                <a:cubicBezTo>
                  <a:pt x="488634" y="86422"/>
                  <a:pt x="494604" y="92392"/>
                  <a:pt x="501969" y="92392"/>
                </a:cubicBezTo>
                <a:cubicBezTo>
                  <a:pt x="509334" y="92392"/>
                  <a:pt x="515304" y="86422"/>
                  <a:pt x="515304" y="79057"/>
                </a:cubicBezTo>
                <a:cubicBezTo>
                  <a:pt x="515304" y="71692"/>
                  <a:pt x="509334" y="65722"/>
                  <a:pt x="501969" y="65722"/>
                </a:cubicBezTo>
                <a:close/>
                <a:moveTo>
                  <a:pt x="397194" y="65722"/>
                </a:moveTo>
                <a:cubicBezTo>
                  <a:pt x="389829" y="65722"/>
                  <a:pt x="383859" y="71692"/>
                  <a:pt x="383859" y="79057"/>
                </a:cubicBezTo>
                <a:cubicBezTo>
                  <a:pt x="383859" y="86422"/>
                  <a:pt x="389829" y="92392"/>
                  <a:pt x="397194" y="92392"/>
                </a:cubicBezTo>
                <a:cubicBezTo>
                  <a:pt x="404559" y="92392"/>
                  <a:pt x="410529" y="86422"/>
                  <a:pt x="410529" y="79057"/>
                </a:cubicBezTo>
                <a:cubicBezTo>
                  <a:pt x="410529" y="71692"/>
                  <a:pt x="404559" y="65722"/>
                  <a:pt x="397194" y="65722"/>
                </a:cubicBezTo>
                <a:close/>
                <a:moveTo>
                  <a:pt x="501969" y="37147"/>
                </a:moveTo>
                <a:cubicBezTo>
                  <a:pt x="525115" y="37147"/>
                  <a:pt x="543879" y="55911"/>
                  <a:pt x="543879" y="79057"/>
                </a:cubicBezTo>
                <a:cubicBezTo>
                  <a:pt x="543879" y="102203"/>
                  <a:pt x="525115" y="120967"/>
                  <a:pt x="501969" y="120967"/>
                </a:cubicBezTo>
                <a:cubicBezTo>
                  <a:pt x="478823" y="120967"/>
                  <a:pt x="460059" y="102203"/>
                  <a:pt x="460059" y="79057"/>
                </a:cubicBezTo>
                <a:cubicBezTo>
                  <a:pt x="460059" y="55911"/>
                  <a:pt x="478823" y="37147"/>
                  <a:pt x="501969" y="37147"/>
                </a:cubicBezTo>
                <a:close/>
                <a:moveTo>
                  <a:pt x="397194" y="37147"/>
                </a:moveTo>
                <a:cubicBezTo>
                  <a:pt x="420340" y="37147"/>
                  <a:pt x="439104" y="55911"/>
                  <a:pt x="439104" y="79057"/>
                </a:cubicBezTo>
                <a:cubicBezTo>
                  <a:pt x="439104" y="102203"/>
                  <a:pt x="420340" y="120967"/>
                  <a:pt x="397194" y="120967"/>
                </a:cubicBezTo>
                <a:cubicBezTo>
                  <a:pt x="374048" y="120967"/>
                  <a:pt x="355284" y="102203"/>
                  <a:pt x="355284" y="79057"/>
                </a:cubicBezTo>
                <a:cubicBezTo>
                  <a:pt x="355284" y="55911"/>
                  <a:pt x="374048" y="37147"/>
                  <a:pt x="397194" y="37147"/>
                </a:cubicBezTo>
                <a:close/>
                <a:moveTo>
                  <a:pt x="266699" y="28574"/>
                </a:moveTo>
                <a:cubicBezTo>
                  <a:pt x="259079" y="28574"/>
                  <a:pt x="252411" y="35242"/>
                  <a:pt x="252411" y="42862"/>
                </a:cubicBezTo>
                <a:lnTo>
                  <a:pt x="252411" y="115252"/>
                </a:lnTo>
                <a:cubicBezTo>
                  <a:pt x="252411" y="122872"/>
                  <a:pt x="259079" y="129539"/>
                  <a:pt x="266699" y="129539"/>
                </a:cubicBezTo>
                <a:lnTo>
                  <a:pt x="538161" y="129539"/>
                </a:lnTo>
                <a:cubicBezTo>
                  <a:pt x="545781" y="129539"/>
                  <a:pt x="552449" y="123824"/>
                  <a:pt x="552449" y="115252"/>
                </a:cubicBezTo>
                <a:lnTo>
                  <a:pt x="552449" y="42862"/>
                </a:lnTo>
                <a:cubicBezTo>
                  <a:pt x="552449" y="35242"/>
                  <a:pt x="545781" y="28574"/>
                  <a:pt x="538161" y="28574"/>
                </a:cubicBezTo>
                <a:close/>
                <a:moveTo>
                  <a:pt x="40957" y="28574"/>
                </a:moveTo>
                <a:cubicBezTo>
                  <a:pt x="33336" y="28574"/>
                  <a:pt x="26669" y="35242"/>
                  <a:pt x="26669" y="42862"/>
                </a:cubicBezTo>
                <a:lnTo>
                  <a:pt x="26669" y="115252"/>
                </a:lnTo>
                <a:cubicBezTo>
                  <a:pt x="26669" y="122872"/>
                  <a:pt x="33336" y="129539"/>
                  <a:pt x="40957" y="129539"/>
                </a:cubicBezTo>
                <a:lnTo>
                  <a:pt x="214311" y="129539"/>
                </a:lnTo>
                <a:cubicBezTo>
                  <a:pt x="221932" y="129539"/>
                  <a:pt x="228599" y="123824"/>
                  <a:pt x="228599" y="115252"/>
                </a:cubicBezTo>
                <a:lnTo>
                  <a:pt x="228599" y="42862"/>
                </a:lnTo>
                <a:cubicBezTo>
                  <a:pt x="228599" y="35242"/>
                  <a:pt x="221932" y="28574"/>
                  <a:pt x="214311" y="28574"/>
                </a:cubicBezTo>
                <a:close/>
                <a:moveTo>
                  <a:pt x="50483" y="0"/>
                </a:moveTo>
                <a:cubicBezTo>
                  <a:pt x="211455" y="0"/>
                  <a:pt x="372428" y="0"/>
                  <a:pt x="533400" y="0"/>
                </a:cubicBezTo>
                <a:cubicBezTo>
                  <a:pt x="566738" y="0"/>
                  <a:pt x="581978" y="15240"/>
                  <a:pt x="581978" y="48578"/>
                </a:cubicBezTo>
                <a:cubicBezTo>
                  <a:pt x="581978" y="265748"/>
                  <a:pt x="581025" y="482918"/>
                  <a:pt x="581978" y="699135"/>
                </a:cubicBezTo>
                <a:cubicBezTo>
                  <a:pt x="581978" y="728663"/>
                  <a:pt x="570547" y="735330"/>
                  <a:pt x="543878" y="735330"/>
                </a:cubicBezTo>
                <a:cubicBezTo>
                  <a:pt x="374333" y="734378"/>
                  <a:pt x="204788" y="734378"/>
                  <a:pt x="34290" y="735330"/>
                </a:cubicBezTo>
                <a:cubicBezTo>
                  <a:pt x="6668" y="735330"/>
                  <a:pt x="0" y="725805"/>
                  <a:pt x="0" y="700088"/>
                </a:cubicBezTo>
                <a:cubicBezTo>
                  <a:pt x="0" y="590550"/>
                  <a:pt x="0" y="481013"/>
                  <a:pt x="0" y="371475"/>
                </a:cubicBezTo>
                <a:cubicBezTo>
                  <a:pt x="0" y="265748"/>
                  <a:pt x="0" y="160020"/>
                  <a:pt x="0" y="53340"/>
                </a:cubicBezTo>
                <a:cubicBezTo>
                  <a:pt x="0" y="10478"/>
                  <a:pt x="9525" y="0"/>
                  <a:pt x="50483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Backgroud</a:t>
            </a:r>
            <a:r>
              <a:rPr lang="en-US" dirty="0"/>
              <a:t> 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4B60BA7-85E9-41A7-A9A8-D806F4E32AC9}"/>
              </a:ext>
            </a:extLst>
          </p:cNvPr>
          <p:cNvGrpSpPr/>
          <p:nvPr/>
        </p:nvGrpSpPr>
        <p:grpSpPr>
          <a:xfrm>
            <a:off x="1" y="1818708"/>
            <a:ext cx="4701215" cy="5059275"/>
            <a:chOff x="1" y="3385664"/>
            <a:chExt cx="3245157" cy="3492319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EC63CA2-8F47-4027-94A0-83FC090FA8B6}"/>
                </a:ext>
              </a:extLst>
            </p:cNvPr>
            <p:cNvGrpSpPr/>
            <p:nvPr/>
          </p:nvGrpSpPr>
          <p:grpSpPr>
            <a:xfrm>
              <a:off x="1" y="3962278"/>
              <a:ext cx="2034371" cy="2277641"/>
              <a:chOff x="1" y="3962278"/>
              <a:chExt cx="2034371" cy="2277641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CC60D579-0229-4346-A95D-01601012E343}"/>
                  </a:ext>
                </a:extLst>
              </p:cNvPr>
              <p:cNvSpPr/>
              <p:nvPr/>
            </p:nvSpPr>
            <p:spPr>
              <a:xfrm>
                <a:off x="504899" y="3962278"/>
                <a:ext cx="1529473" cy="1851626"/>
              </a:xfrm>
              <a:custGeom>
                <a:avLst/>
                <a:gdLst>
                  <a:gd name="connsiteX0" fmla="*/ 2660333 w 2715559"/>
                  <a:gd name="connsiteY0" fmla="*/ 1901649 h 3287536"/>
                  <a:gd name="connsiteX1" fmla="*/ 2655570 w 2715559"/>
                  <a:gd name="connsiteY1" fmla="*/ 1765441 h 3287536"/>
                  <a:gd name="connsiteX2" fmla="*/ 2713672 w 2715559"/>
                  <a:gd name="connsiteY2" fmla="*/ 1554939 h 3287536"/>
                  <a:gd name="connsiteX3" fmla="*/ 2673668 w 2715559"/>
                  <a:gd name="connsiteY3" fmla="*/ 1450164 h 3287536"/>
                  <a:gd name="connsiteX4" fmla="*/ 2648903 w 2715559"/>
                  <a:gd name="connsiteY4" fmla="*/ 1334911 h 3287536"/>
                  <a:gd name="connsiteX5" fmla="*/ 2655570 w 2715559"/>
                  <a:gd name="connsiteY5" fmla="*/ 1231089 h 3287536"/>
                  <a:gd name="connsiteX6" fmla="*/ 2480310 w 2715559"/>
                  <a:gd name="connsiteY6" fmla="*/ 1001536 h 3287536"/>
                  <a:gd name="connsiteX7" fmla="*/ 1182052 w 2715559"/>
                  <a:gd name="connsiteY7" fmla="*/ 964389 h 3287536"/>
                  <a:gd name="connsiteX8" fmla="*/ 886777 w 2715559"/>
                  <a:gd name="connsiteY8" fmla="*/ 993916 h 3287536"/>
                  <a:gd name="connsiteX9" fmla="*/ 865823 w 2715559"/>
                  <a:gd name="connsiteY9" fmla="*/ 979629 h 3287536"/>
                  <a:gd name="connsiteX10" fmla="*/ 901065 w 2715559"/>
                  <a:gd name="connsiteY10" fmla="*/ 824371 h 3287536"/>
                  <a:gd name="connsiteX11" fmla="*/ 973455 w 2715559"/>
                  <a:gd name="connsiteY11" fmla="*/ 680544 h 3287536"/>
                  <a:gd name="connsiteX12" fmla="*/ 973455 w 2715559"/>
                  <a:gd name="connsiteY12" fmla="*/ 680544 h 3287536"/>
                  <a:gd name="connsiteX13" fmla="*/ 985838 w 2715559"/>
                  <a:gd name="connsiteY13" fmla="*/ 133809 h 3287536"/>
                  <a:gd name="connsiteX14" fmla="*/ 1012508 w 2715559"/>
                  <a:gd name="connsiteY14" fmla="*/ 103329 h 3287536"/>
                  <a:gd name="connsiteX15" fmla="*/ 983933 w 2715559"/>
                  <a:gd name="connsiteY15" fmla="*/ 57609 h 3287536"/>
                  <a:gd name="connsiteX16" fmla="*/ 784860 w 2715559"/>
                  <a:gd name="connsiteY16" fmla="*/ 42369 h 3287536"/>
                  <a:gd name="connsiteX17" fmla="*/ 716280 w 2715559"/>
                  <a:gd name="connsiteY17" fmla="*/ 156669 h 3287536"/>
                  <a:gd name="connsiteX18" fmla="*/ 649605 w 2715559"/>
                  <a:gd name="connsiteY18" fmla="*/ 318594 h 3287536"/>
                  <a:gd name="connsiteX19" fmla="*/ 258127 w 2715559"/>
                  <a:gd name="connsiteY19" fmla="*/ 921526 h 3287536"/>
                  <a:gd name="connsiteX20" fmla="*/ 160020 w 2715559"/>
                  <a:gd name="connsiteY20" fmla="*/ 1078689 h 3287536"/>
                  <a:gd name="connsiteX21" fmla="*/ 40005 w 2715559"/>
                  <a:gd name="connsiteY21" fmla="*/ 1474929 h 3287536"/>
                  <a:gd name="connsiteX22" fmla="*/ 0 w 2715559"/>
                  <a:gd name="connsiteY22" fmla="*/ 1522554 h 3287536"/>
                  <a:gd name="connsiteX23" fmla="*/ 3810 w 2715559"/>
                  <a:gd name="connsiteY23" fmla="*/ 1534936 h 3287536"/>
                  <a:gd name="connsiteX24" fmla="*/ 303848 w 2715559"/>
                  <a:gd name="connsiteY24" fmla="*/ 2331226 h 3287536"/>
                  <a:gd name="connsiteX25" fmla="*/ 664845 w 2715559"/>
                  <a:gd name="connsiteY25" fmla="*/ 3287536 h 3287536"/>
                  <a:gd name="connsiteX26" fmla="*/ 701040 w 2715559"/>
                  <a:gd name="connsiteY26" fmla="*/ 3279916 h 3287536"/>
                  <a:gd name="connsiteX27" fmla="*/ 992505 w 2715559"/>
                  <a:gd name="connsiteY27" fmla="*/ 3169426 h 3287536"/>
                  <a:gd name="connsiteX28" fmla="*/ 1344930 w 2715559"/>
                  <a:gd name="connsiteY28" fmla="*/ 3009406 h 3287536"/>
                  <a:gd name="connsiteX29" fmla="*/ 2436495 w 2715559"/>
                  <a:gd name="connsiteY29" fmla="*/ 2568399 h 3287536"/>
                  <a:gd name="connsiteX30" fmla="*/ 2579370 w 2715559"/>
                  <a:gd name="connsiteY30" fmla="*/ 2518869 h 3287536"/>
                  <a:gd name="connsiteX31" fmla="*/ 2651760 w 2715559"/>
                  <a:gd name="connsiteY31" fmla="*/ 2436001 h 3287536"/>
                  <a:gd name="connsiteX32" fmla="*/ 2594610 w 2715559"/>
                  <a:gd name="connsiteY32" fmla="*/ 2215974 h 3287536"/>
                  <a:gd name="connsiteX33" fmla="*/ 2700338 w 2715559"/>
                  <a:gd name="connsiteY33" fmla="*/ 2056906 h 3287536"/>
                  <a:gd name="connsiteX34" fmla="*/ 2660333 w 2715559"/>
                  <a:gd name="connsiteY34" fmla="*/ 1901649 h 3287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715559" h="3287536">
                    <a:moveTo>
                      <a:pt x="2660333" y="1901649"/>
                    </a:moveTo>
                    <a:cubicBezTo>
                      <a:pt x="2630805" y="1854024"/>
                      <a:pt x="2619375" y="1812114"/>
                      <a:pt x="2655570" y="1765441"/>
                    </a:cubicBezTo>
                    <a:cubicBezTo>
                      <a:pt x="2695575" y="1700671"/>
                      <a:pt x="2723197" y="1633044"/>
                      <a:pt x="2713672" y="1554939"/>
                    </a:cubicBezTo>
                    <a:cubicBezTo>
                      <a:pt x="2707005" y="1506361"/>
                      <a:pt x="2686050" y="1459689"/>
                      <a:pt x="2673668" y="1450164"/>
                    </a:cubicBezTo>
                    <a:cubicBezTo>
                      <a:pt x="2630805" y="1418731"/>
                      <a:pt x="2627947" y="1379679"/>
                      <a:pt x="2648903" y="1334911"/>
                    </a:cubicBezTo>
                    <a:cubicBezTo>
                      <a:pt x="2663190" y="1310146"/>
                      <a:pt x="2662238" y="1257759"/>
                      <a:pt x="2655570" y="1231089"/>
                    </a:cubicBezTo>
                    <a:cubicBezTo>
                      <a:pt x="2627947" y="1131076"/>
                      <a:pt x="2575560" y="1050114"/>
                      <a:pt x="2480310" y="1001536"/>
                    </a:cubicBezTo>
                    <a:cubicBezTo>
                      <a:pt x="2211705" y="870091"/>
                      <a:pt x="1816418" y="870091"/>
                      <a:pt x="1182052" y="964389"/>
                    </a:cubicBezTo>
                    <a:cubicBezTo>
                      <a:pt x="1154430" y="977724"/>
                      <a:pt x="998220" y="981534"/>
                      <a:pt x="886777" y="993916"/>
                    </a:cubicBezTo>
                    <a:cubicBezTo>
                      <a:pt x="867727" y="995821"/>
                      <a:pt x="863918" y="996774"/>
                      <a:pt x="865823" y="979629"/>
                    </a:cubicBezTo>
                    <a:cubicBezTo>
                      <a:pt x="871538" y="927241"/>
                      <a:pt x="869633" y="873901"/>
                      <a:pt x="901065" y="824371"/>
                    </a:cubicBezTo>
                    <a:cubicBezTo>
                      <a:pt x="929640" y="779604"/>
                      <a:pt x="949643" y="729121"/>
                      <a:pt x="973455" y="680544"/>
                    </a:cubicBezTo>
                    <a:cubicBezTo>
                      <a:pt x="973455" y="680544"/>
                      <a:pt x="973455" y="680544"/>
                      <a:pt x="973455" y="680544"/>
                    </a:cubicBezTo>
                    <a:cubicBezTo>
                      <a:pt x="978218" y="498616"/>
                      <a:pt x="982027" y="315736"/>
                      <a:pt x="985838" y="133809"/>
                    </a:cubicBezTo>
                    <a:cubicBezTo>
                      <a:pt x="985838" y="112854"/>
                      <a:pt x="990600" y="101424"/>
                      <a:pt x="1012508" y="103329"/>
                    </a:cubicBezTo>
                    <a:cubicBezTo>
                      <a:pt x="1002983" y="88089"/>
                      <a:pt x="995363" y="71896"/>
                      <a:pt x="983933" y="57609"/>
                    </a:cubicBezTo>
                    <a:cubicBezTo>
                      <a:pt x="929640" y="-12876"/>
                      <a:pt x="848677" y="-19544"/>
                      <a:pt x="784860" y="42369"/>
                    </a:cubicBezTo>
                    <a:cubicBezTo>
                      <a:pt x="751523" y="74754"/>
                      <a:pt x="729615" y="112854"/>
                      <a:pt x="716280" y="156669"/>
                    </a:cubicBezTo>
                    <a:cubicBezTo>
                      <a:pt x="698183" y="211914"/>
                      <a:pt x="681990" y="269064"/>
                      <a:pt x="649605" y="318594"/>
                    </a:cubicBezTo>
                    <a:cubicBezTo>
                      <a:pt x="519113" y="519571"/>
                      <a:pt x="387667" y="719596"/>
                      <a:pt x="258127" y="921526"/>
                    </a:cubicBezTo>
                    <a:cubicBezTo>
                      <a:pt x="224790" y="972961"/>
                      <a:pt x="182880" y="1020586"/>
                      <a:pt x="160020" y="1078689"/>
                    </a:cubicBezTo>
                    <a:cubicBezTo>
                      <a:pt x="109538" y="1207276"/>
                      <a:pt x="78105" y="1342531"/>
                      <a:pt x="40005" y="1474929"/>
                    </a:cubicBezTo>
                    <a:cubicBezTo>
                      <a:pt x="33338" y="1497789"/>
                      <a:pt x="26670" y="1517791"/>
                      <a:pt x="0" y="1522554"/>
                    </a:cubicBezTo>
                    <a:cubicBezTo>
                      <a:pt x="953" y="1526364"/>
                      <a:pt x="1905" y="1531126"/>
                      <a:pt x="3810" y="1534936"/>
                    </a:cubicBezTo>
                    <a:cubicBezTo>
                      <a:pt x="103823" y="1800684"/>
                      <a:pt x="203835" y="2065479"/>
                      <a:pt x="303848" y="2331226"/>
                    </a:cubicBezTo>
                    <a:cubicBezTo>
                      <a:pt x="423863" y="2650314"/>
                      <a:pt x="544830" y="2968449"/>
                      <a:pt x="664845" y="3287536"/>
                    </a:cubicBezTo>
                    <a:cubicBezTo>
                      <a:pt x="677227" y="3284679"/>
                      <a:pt x="688658" y="3282774"/>
                      <a:pt x="701040" y="3279916"/>
                    </a:cubicBezTo>
                    <a:cubicBezTo>
                      <a:pt x="801052" y="3250389"/>
                      <a:pt x="896302" y="3208479"/>
                      <a:pt x="992505" y="3169426"/>
                    </a:cubicBezTo>
                    <a:cubicBezTo>
                      <a:pt x="1109663" y="3121801"/>
                      <a:pt x="1229677" y="3062746"/>
                      <a:pt x="1344930" y="3009406"/>
                    </a:cubicBezTo>
                    <a:cubicBezTo>
                      <a:pt x="1480185" y="2930349"/>
                      <a:pt x="2380298" y="2584591"/>
                      <a:pt x="2436495" y="2568399"/>
                    </a:cubicBezTo>
                    <a:cubicBezTo>
                      <a:pt x="2484120" y="2551254"/>
                      <a:pt x="2536508" y="2534109"/>
                      <a:pt x="2579370" y="2518869"/>
                    </a:cubicBezTo>
                    <a:cubicBezTo>
                      <a:pt x="2617470" y="2505534"/>
                      <a:pt x="2642235" y="2476959"/>
                      <a:pt x="2651760" y="2436001"/>
                    </a:cubicBezTo>
                    <a:cubicBezTo>
                      <a:pt x="2670810" y="2353134"/>
                      <a:pt x="2670810" y="2275029"/>
                      <a:pt x="2594610" y="2215974"/>
                    </a:cubicBezTo>
                    <a:cubicBezTo>
                      <a:pt x="2682240" y="2173111"/>
                      <a:pt x="2707958" y="2135964"/>
                      <a:pt x="2700338" y="2056906"/>
                    </a:cubicBezTo>
                    <a:cubicBezTo>
                      <a:pt x="2696528" y="2003566"/>
                      <a:pt x="2688908" y="1947369"/>
                      <a:pt x="2660333" y="1901649"/>
                    </a:cubicBezTo>
                    <a:close/>
                  </a:path>
                </a:pathLst>
              </a:custGeom>
              <a:solidFill>
                <a:srgbClr val="FDCB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A1BC878-3DBD-4CA1-96AA-D53D677FB778}"/>
                  </a:ext>
                </a:extLst>
              </p:cNvPr>
              <p:cNvSpPr/>
              <p:nvPr/>
            </p:nvSpPr>
            <p:spPr>
              <a:xfrm>
                <a:off x="1" y="4806553"/>
                <a:ext cx="907217" cy="1433366"/>
              </a:xfrm>
              <a:custGeom>
                <a:avLst/>
                <a:gdLst>
                  <a:gd name="connsiteX0" fmla="*/ 496382 w 907217"/>
                  <a:gd name="connsiteY0" fmla="*/ 594 h 1433366"/>
                  <a:gd name="connsiteX1" fmla="*/ 505435 w 907217"/>
                  <a:gd name="connsiteY1" fmla="*/ 13804 h 1433366"/>
                  <a:gd name="connsiteX2" fmla="*/ 904570 w 907217"/>
                  <a:gd name="connsiteY2" fmla="*/ 1073337 h 1433366"/>
                  <a:gd name="connsiteX3" fmla="*/ 895450 w 907217"/>
                  <a:gd name="connsiteY3" fmla="*/ 1094796 h 1433366"/>
                  <a:gd name="connsiteX4" fmla="*/ 31248 w 907217"/>
                  <a:gd name="connsiteY4" fmla="*/ 1421547 h 1433366"/>
                  <a:gd name="connsiteX5" fmla="*/ 0 w 907217"/>
                  <a:gd name="connsiteY5" fmla="*/ 1433366 h 1433366"/>
                  <a:gd name="connsiteX6" fmla="*/ 0 w 907217"/>
                  <a:gd name="connsiteY6" fmla="*/ 172401 h 1433366"/>
                  <a:gd name="connsiteX7" fmla="*/ 103788 w 907217"/>
                  <a:gd name="connsiteY7" fmla="*/ 135927 h 1433366"/>
                  <a:gd name="connsiteX8" fmla="*/ 479684 w 907217"/>
                  <a:gd name="connsiteY8" fmla="*/ 3075 h 1433366"/>
                  <a:gd name="connsiteX9" fmla="*/ 496382 w 907217"/>
                  <a:gd name="connsiteY9" fmla="*/ 594 h 14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7217" h="1433366">
                    <a:moveTo>
                      <a:pt x="496382" y="594"/>
                    </a:moveTo>
                    <a:cubicBezTo>
                      <a:pt x="500607" y="2002"/>
                      <a:pt x="503557" y="6025"/>
                      <a:pt x="505435" y="13804"/>
                    </a:cubicBezTo>
                    <a:cubicBezTo>
                      <a:pt x="511336" y="18096"/>
                      <a:pt x="895450" y="1051878"/>
                      <a:pt x="904570" y="1073337"/>
                    </a:cubicBezTo>
                    <a:cubicBezTo>
                      <a:pt x="909398" y="1085139"/>
                      <a:pt x="908325" y="1089968"/>
                      <a:pt x="895450" y="1094796"/>
                    </a:cubicBezTo>
                    <a:cubicBezTo>
                      <a:pt x="842473" y="1113908"/>
                      <a:pt x="392172" y="1284950"/>
                      <a:pt x="31248" y="1421547"/>
                    </a:cubicBezTo>
                    <a:lnTo>
                      <a:pt x="0" y="1433366"/>
                    </a:lnTo>
                    <a:lnTo>
                      <a:pt x="0" y="172401"/>
                    </a:lnTo>
                    <a:lnTo>
                      <a:pt x="103788" y="135927"/>
                    </a:lnTo>
                    <a:cubicBezTo>
                      <a:pt x="298625" y="67426"/>
                      <a:pt x="455543" y="12128"/>
                      <a:pt x="479684" y="3075"/>
                    </a:cubicBezTo>
                    <a:cubicBezTo>
                      <a:pt x="486658" y="393"/>
                      <a:pt x="492157" y="-815"/>
                      <a:pt x="496382" y="5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92CDD36-2C5E-40B1-A971-A7D34D862DAE}"/>
                </a:ext>
              </a:extLst>
            </p:cNvPr>
            <p:cNvGrpSpPr/>
            <p:nvPr/>
          </p:nvGrpSpPr>
          <p:grpSpPr>
            <a:xfrm>
              <a:off x="1024195" y="4013492"/>
              <a:ext cx="903974" cy="1659328"/>
              <a:chOff x="2832912" y="2217237"/>
              <a:chExt cx="1264088" cy="2320350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96FC0D6C-6E8C-42F6-886A-2913A08BECD6}"/>
                  </a:ext>
                </a:extLst>
              </p:cNvPr>
              <p:cNvSpPr/>
              <p:nvPr/>
            </p:nvSpPr>
            <p:spPr>
              <a:xfrm>
                <a:off x="2832912" y="2217237"/>
                <a:ext cx="1264088" cy="2320350"/>
              </a:xfrm>
              <a:custGeom>
                <a:avLst/>
                <a:gdLst>
                  <a:gd name="connsiteX0" fmla="*/ 1460199 w 1604995"/>
                  <a:gd name="connsiteY0" fmla="*/ 2946099 h 2946115"/>
                  <a:gd name="connsiteX1" fmla="*/ 92409 w 1604995"/>
                  <a:gd name="connsiteY1" fmla="*/ 2921334 h 2946115"/>
                  <a:gd name="connsiteX2" fmla="*/ 16 w 1604995"/>
                  <a:gd name="connsiteY2" fmla="*/ 2825131 h 2946115"/>
                  <a:gd name="connsiteX3" fmla="*/ 48594 w 1604995"/>
                  <a:gd name="connsiteY3" fmla="*/ 92409 h 2946115"/>
                  <a:gd name="connsiteX4" fmla="*/ 144796 w 1604995"/>
                  <a:gd name="connsiteY4" fmla="*/ 16 h 2946115"/>
                  <a:gd name="connsiteX5" fmla="*/ 1512586 w 1604995"/>
                  <a:gd name="connsiteY5" fmla="*/ 24781 h 2946115"/>
                  <a:gd name="connsiteX6" fmla="*/ 1604979 w 1604995"/>
                  <a:gd name="connsiteY6" fmla="*/ 120984 h 2946115"/>
                  <a:gd name="connsiteX7" fmla="*/ 1555449 w 1604995"/>
                  <a:gd name="connsiteY7" fmla="*/ 2853706 h 2946115"/>
                  <a:gd name="connsiteX8" fmla="*/ 1460199 w 1604995"/>
                  <a:gd name="connsiteY8" fmla="*/ 2946099 h 2946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4995" h="2946115">
                    <a:moveTo>
                      <a:pt x="1460199" y="2946099"/>
                    </a:moveTo>
                    <a:lnTo>
                      <a:pt x="92409" y="2921334"/>
                    </a:lnTo>
                    <a:cubicBezTo>
                      <a:pt x="40021" y="2920381"/>
                      <a:pt x="-936" y="2877519"/>
                      <a:pt x="16" y="2825131"/>
                    </a:cubicBezTo>
                    <a:lnTo>
                      <a:pt x="48594" y="92409"/>
                    </a:lnTo>
                    <a:cubicBezTo>
                      <a:pt x="49546" y="40021"/>
                      <a:pt x="92409" y="-936"/>
                      <a:pt x="144796" y="16"/>
                    </a:cubicBezTo>
                    <a:lnTo>
                      <a:pt x="1512586" y="24781"/>
                    </a:lnTo>
                    <a:cubicBezTo>
                      <a:pt x="1564974" y="25734"/>
                      <a:pt x="1605931" y="68596"/>
                      <a:pt x="1604979" y="120984"/>
                    </a:cubicBezTo>
                    <a:lnTo>
                      <a:pt x="1555449" y="2853706"/>
                    </a:lnTo>
                    <a:cubicBezTo>
                      <a:pt x="1554496" y="2906094"/>
                      <a:pt x="1511634" y="2947051"/>
                      <a:pt x="1460199" y="29460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E77841E0-131C-48D2-A4A9-7326FE6BD614}"/>
                  </a:ext>
                </a:extLst>
              </p:cNvPr>
              <p:cNvSpPr/>
              <p:nvPr/>
            </p:nvSpPr>
            <p:spPr>
              <a:xfrm>
                <a:off x="2912444" y="2446057"/>
                <a:ext cx="1099772" cy="1786191"/>
              </a:xfrm>
              <a:custGeom>
                <a:avLst/>
                <a:gdLst>
                  <a:gd name="connsiteX0" fmla="*/ 1320165 w 1396365"/>
                  <a:gd name="connsiteY0" fmla="*/ 2267903 h 2267902"/>
                  <a:gd name="connsiteX1" fmla="*/ 36195 w 1396365"/>
                  <a:gd name="connsiteY1" fmla="*/ 2245043 h 2267902"/>
                  <a:gd name="connsiteX2" fmla="*/ 0 w 1396365"/>
                  <a:gd name="connsiteY2" fmla="*/ 2207895 h 2267902"/>
                  <a:gd name="connsiteX3" fmla="*/ 39053 w 1396365"/>
                  <a:gd name="connsiteY3" fmla="*/ 36195 h 2267902"/>
                  <a:gd name="connsiteX4" fmla="*/ 76200 w 1396365"/>
                  <a:gd name="connsiteY4" fmla="*/ 0 h 2267902"/>
                  <a:gd name="connsiteX5" fmla="*/ 1360170 w 1396365"/>
                  <a:gd name="connsiteY5" fmla="*/ 22860 h 2267902"/>
                  <a:gd name="connsiteX6" fmla="*/ 1396365 w 1396365"/>
                  <a:gd name="connsiteY6" fmla="*/ 60007 h 2267902"/>
                  <a:gd name="connsiteX7" fmla="*/ 1357313 w 1396365"/>
                  <a:gd name="connsiteY7" fmla="*/ 2231708 h 2267902"/>
                  <a:gd name="connsiteX8" fmla="*/ 1320165 w 1396365"/>
                  <a:gd name="connsiteY8" fmla="*/ 2267903 h 2267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6365" h="2267902">
                    <a:moveTo>
                      <a:pt x="1320165" y="2267903"/>
                    </a:moveTo>
                    <a:lnTo>
                      <a:pt x="36195" y="2245043"/>
                    </a:lnTo>
                    <a:cubicBezTo>
                      <a:pt x="16192" y="2245043"/>
                      <a:pt x="0" y="2227897"/>
                      <a:pt x="0" y="2207895"/>
                    </a:cubicBezTo>
                    <a:lnTo>
                      <a:pt x="39053" y="36195"/>
                    </a:lnTo>
                    <a:cubicBezTo>
                      <a:pt x="39053" y="16192"/>
                      <a:pt x="56197" y="0"/>
                      <a:pt x="76200" y="0"/>
                    </a:cubicBezTo>
                    <a:lnTo>
                      <a:pt x="1360170" y="22860"/>
                    </a:lnTo>
                    <a:cubicBezTo>
                      <a:pt x="1380173" y="22860"/>
                      <a:pt x="1396365" y="40005"/>
                      <a:pt x="1396365" y="60007"/>
                    </a:cubicBezTo>
                    <a:lnTo>
                      <a:pt x="1357313" y="2231708"/>
                    </a:lnTo>
                    <a:cubicBezTo>
                      <a:pt x="1356360" y="2251710"/>
                      <a:pt x="1340167" y="2267903"/>
                      <a:pt x="1320165" y="2267903"/>
                    </a:cubicBezTo>
                    <a:close/>
                  </a:path>
                </a:pathLst>
              </a:custGeom>
              <a:solidFill>
                <a:srgbClr val="CD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D98ADE4-0634-4104-92EC-861774F952DE}"/>
                  </a:ext>
                </a:extLst>
              </p:cNvPr>
              <p:cNvGrpSpPr/>
              <p:nvPr/>
            </p:nvGrpSpPr>
            <p:grpSpPr>
              <a:xfrm>
                <a:off x="3349795" y="3780629"/>
                <a:ext cx="224346" cy="223572"/>
                <a:chOff x="3349795" y="3780629"/>
                <a:chExt cx="224346" cy="223572"/>
              </a:xfrm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5EF32C83-283A-447B-B2F1-9CA10A0236D9}"/>
                    </a:ext>
                  </a:extLst>
                </p:cNvPr>
                <p:cNvSpPr/>
                <p:nvPr/>
              </p:nvSpPr>
              <p:spPr>
                <a:xfrm>
                  <a:off x="3349795" y="3780629"/>
                  <a:ext cx="224346" cy="223572"/>
                </a:xfrm>
                <a:custGeom>
                  <a:avLst/>
                  <a:gdLst>
                    <a:gd name="connsiteX0" fmla="*/ 11 w 284849"/>
                    <a:gd name="connsiteY0" fmla="*/ 139076 h 283866"/>
                    <a:gd name="connsiteX1" fmla="*/ 142886 w 284849"/>
                    <a:gd name="connsiteY1" fmla="*/ 11 h 283866"/>
                    <a:gd name="connsiteX2" fmla="*/ 284808 w 284849"/>
                    <a:gd name="connsiteY2" fmla="*/ 143838 h 283866"/>
                    <a:gd name="connsiteX3" fmla="*/ 140981 w 284849"/>
                    <a:gd name="connsiteY3" fmla="*/ 283856 h 283866"/>
                    <a:gd name="connsiteX4" fmla="*/ 11 w 284849"/>
                    <a:gd name="connsiteY4" fmla="*/ 139076 h 283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4849" h="283866">
                      <a:moveTo>
                        <a:pt x="11" y="139076"/>
                      </a:moveTo>
                      <a:cubicBezTo>
                        <a:pt x="963" y="60019"/>
                        <a:pt x="62876" y="-942"/>
                        <a:pt x="142886" y="11"/>
                      </a:cubicBezTo>
                      <a:cubicBezTo>
                        <a:pt x="222896" y="11"/>
                        <a:pt x="286713" y="65733"/>
                        <a:pt x="284808" y="143838"/>
                      </a:cubicBezTo>
                      <a:cubicBezTo>
                        <a:pt x="282903" y="220991"/>
                        <a:pt x="218133" y="284808"/>
                        <a:pt x="140981" y="283856"/>
                      </a:cubicBezTo>
                      <a:cubicBezTo>
                        <a:pt x="61923" y="282903"/>
                        <a:pt x="-942" y="219086"/>
                        <a:pt x="11" y="1390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902D81BC-3FDC-4FA8-B127-2DD7E4F0070A}"/>
                    </a:ext>
                  </a:extLst>
                </p:cNvPr>
                <p:cNvSpPr/>
                <p:nvPr/>
              </p:nvSpPr>
              <p:spPr>
                <a:xfrm>
                  <a:off x="3420299" y="3850404"/>
                  <a:ext cx="81041" cy="81793"/>
                </a:xfrm>
                <a:custGeom>
                  <a:avLst/>
                  <a:gdLst>
                    <a:gd name="connsiteX0" fmla="*/ 102898 w 102897"/>
                    <a:gd name="connsiteY0" fmla="*/ 51435 h 103851"/>
                    <a:gd name="connsiteX1" fmla="*/ 53368 w 102897"/>
                    <a:gd name="connsiteY1" fmla="*/ 103822 h 103851"/>
                    <a:gd name="connsiteX2" fmla="*/ 28 w 102897"/>
                    <a:gd name="connsiteY2" fmla="*/ 54292 h 103851"/>
                    <a:gd name="connsiteX3" fmla="*/ 51463 w 102897"/>
                    <a:gd name="connsiteY3" fmla="*/ 0 h 103851"/>
                    <a:gd name="connsiteX4" fmla="*/ 102898 w 102897"/>
                    <a:gd name="connsiteY4" fmla="*/ 51435 h 103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2897" h="103851">
                      <a:moveTo>
                        <a:pt x="102898" y="51435"/>
                      </a:moveTo>
                      <a:cubicBezTo>
                        <a:pt x="102898" y="80010"/>
                        <a:pt x="81943" y="102870"/>
                        <a:pt x="53368" y="103822"/>
                      </a:cubicBezTo>
                      <a:cubicBezTo>
                        <a:pt x="25745" y="104775"/>
                        <a:pt x="1933" y="81915"/>
                        <a:pt x="28" y="54292"/>
                      </a:cubicBezTo>
                      <a:cubicBezTo>
                        <a:pt x="-925" y="24765"/>
                        <a:pt x="22888" y="0"/>
                        <a:pt x="51463" y="0"/>
                      </a:cubicBezTo>
                      <a:cubicBezTo>
                        <a:pt x="79085" y="0"/>
                        <a:pt x="102898" y="23813"/>
                        <a:pt x="102898" y="51435"/>
                      </a:cubicBezTo>
                      <a:close/>
                    </a:path>
                  </a:pathLst>
                </a:custGeom>
                <a:solidFill>
                  <a:srgbClr val="FCFCF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E290991-3C10-48BE-8F36-6049476006E4}"/>
                </a:ext>
              </a:extLst>
            </p:cNvPr>
            <p:cNvGrpSpPr/>
            <p:nvPr/>
          </p:nvGrpSpPr>
          <p:grpSpPr>
            <a:xfrm>
              <a:off x="1509767" y="5181402"/>
              <a:ext cx="1735391" cy="1696581"/>
              <a:chOff x="1509767" y="5181402"/>
              <a:chExt cx="1735391" cy="16965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5D2692D-3172-429B-9582-A9B2DA6EA0C7}"/>
                  </a:ext>
                </a:extLst>
              </p:cNvPr>
              <p:cNvSpPr/>
              <p:nvPr/>
            </p:nvSpPr>
            <p:spPr>
              <a:xfrm>
                <a:off x="2129557" y="6377457"/>
                <a:ext cx="1115601" cy="500526"/>
              </a:xfrm>
              <a:custGeom>
                <a:avLst/>
                <a:gdLst>
                  <a:gd name="connsiteX0" fmla="*/ 603980 w 1744122"/>
                  <a:gd name="connsiteY0" fmla="*/ 1515955 h 1515954"/>
                  <a:gd name="connsiteX1" fmla="*/ 18193 w 1744122"/>
                  <a:gd name="connsiteY1" fmla="*/ 836822 h 1515954"/>
                  <a:gd name="connsiteX2" fmla="*/ 24860 w 1744122"/>
                  <a:gd name="connsiteY2" fmla="*/ 774910 h 1515954"/>
                  <a:gd name="connsiteX3" fmla="*/ 1165003 w 1744122"/>
                  <a:gd name="connsiteY3" fmla="*/ 8147 h 1515954"/>
                  <a:gd name="connsiteX4" fmla="*/ 1203103 w 1744122"/>
                  <a:gd name="connsiteY4" fmla="*/ 11958 h 1515954"/>
                  <a:gd name="connsiteX5" fmla="*/ 1744123 w 1744122"/>
                  <a:gd name="connsiteY5" fmla="*/ 619652 h 1515954"/>
                  <a:gd name="connsiteX6" fmla="*/ 1651730 w 1744122"/>
                  <a:gd name="connsiteY6" fmla="*/ 733000 h 1515954"/>
                  <a:gd name="connsiteX7" fmla="*/ 684943 w 1744122"/>
                  <a:gd name="connsiteY7" fmla="*/ 1478808 h 1515954"/>
                  <a:gd name="connsiteX8" fmla="*/ 603980 w 1744122"/>
                  <a:gd name="connsiteY8" fmla="*/ 1515955 h 1515954"/>
                  <a:gd name="connsiteX0" fmla="*/ 603980 w 1744124"/>
                  <a:gd name="connsiteY0" fmla="*/ 1515955 h 1515956"/>
                  <a:gd name="connsiteX1" fmla="*/ 18193 w 1744124"/>
                  <a:gd name="connsiteY1" fmla="*/ 836822 h 1515956"/>
                  <a:gd name="connsiteX2" fmla="*/ 24860 w 1744124"/>
                  <a:gd name="connsiteY2" fmla="*/ 774910 h 1515956"/>
                  <a:gd name="connsiteX3" fmla="*/ 1165003 w 1744124"/>
                  <a:gd name="connsiteY3" fmla="*/ 8147 h 1515956"/>
                  <a:gd name="connsiteX4" fmla="*/ 1203103 w 1744124"/>
                  <a:gd name="connsiteY4" fmla="*/ 11958 h 1515956"/>
                  <a:gd name="connsiteX5" fmla="*/ 1744123 w 1744124"/>
                  <a:gd name="connsiteY5" fmla="*/ 619652 h 1515956"/>
                  <a:gd name="connsiteX6" fmla="*/ 684943 w 1744124"/>
                  <a:gd name="connsiteY6" fmla="*/ 1478808 h 1515956"/>
                  <a:gd name="connsiteX7" fmla="*/ 603980 w 1744124"/>
                  <a:gd name="connsiteY7" fmla="*/ 1515955 h 1515956"/>
                  <a:gd name="connsiteX0" fmla="*/ 603980 w 1947061"/>
                  <a:gd name="connsiteY0" fmla="*/ 1569179 h 1569178"/>
                  <a:gd name="connsiteX1" fmla="*/ 18193 w 1947061"/>
                  <a:gd name="connsiteY1" fmla="*/ 890046 h 1569178"/>
                  <a:gd name="connsiteX2" fmla="*/ 24860 w 1947061"/>
                  <a:gd name="connsiteY2" fmla="*/ 828134 h 1569178"/>
                  <a:gd name="connsiteX3" fmla="*/ 1165003 w 1947061"/>
                  <a:gd name="connsiteY3" fmla="*/ 61371 h 1569178"/>
                  <a:gd name="connsiteX4" fmla="*/ 1203103 w 1947061"/>
                  <a:gd name="connsiteY4" fmla="*/ 65182 h 1569178"/>
                  <a:gd name="connsiteX5" fmla="*/ 1947061 w 1947061"/>
                  <a:gd name="connsiteY5" fmla="*/ 891425 h 1569178"/>
                  <a:gd name="connsiteX6" fmla="*/ 684943 w 1947061"/>
                  <a:gd name="connsiteY6" fmla="*/ 1532032 h 1569178"/>
                  <a:gd name="connsiteX7" fmla="*/ 603980 w 1947061"/>
                  <a:gd name="connsiteY7" fmla="*/ 1569179 h 1569178"/>
                  <a:gd name="connsiteX0" fmla="*/ 603980 w 1947061"/>
                  <a:gd name="connsiteY0" fmla="*/ 1569179 h 1569180"/>
                  <a:gd name="connsiteX1" fmla="*/ 18193 w 1947061"/>
                  <a:gd name="connsiteY1" fmla="*/ 890046 h 1569180"/>
                  <a:gd name="connsiteX2" fmla="*/ 24860 w 1947061"/>
                  <a:gd name="connsiteY2" fmla="*/ 828134 h 1569180"/>
                  <a:gd name="connsiteX3" fmla="*/ 1165003 w 1947061"/>
                  <a:gd name="connsiteY3" fmla="*/ 61371 h 1569180"/>
                  <a:gd name="connsiteX4" fmla="*/ 1203103 w 1947061"/>
                  <a:gd name="connsiteY4" fmla="*/ 65182 h 1569180"/>
                  <a:gd name="connsiteX5" fmla="*/ 1947061 w 1947061"/>
                  <a:gd name="connsiteY5" fmla="*/ 891425 h 1569180"/>
                  <a:gd name="connsiteX6" fmla="*/ 603980 w 1947061"/>
                  <a:gd name="connsiteY6" fmla="*/ 1569179 h 1569180"/>
                  <a:gd name="connsiteX0" fmla="*/ 127319 w 1943922"/>
                  <a:gd name="connsiteY0" fmla="*/ 994186 h 1037602"/>
                  <a:gd name="connsiteX1" fmla="*/ 15054 w 1943922"/>
                  <a:gd name="connsiteY1" fmla="*/ 890046 h 1037602"/>
                  <a:gd name="connsiteX2" fmla="*/ 21721 w 1943922"/>
                  <a:gd name="connsiteY2" fmla="*/ 828134 h 1037602"/>
                  <a:gd name="connsiteX3" fmla="*/ 1161864 w 1943922"/>
                  <a:gd name="connsiteY3" fmla="*/ 61371 h 1037602"/>
                  <a:gd name="connsiteX4" fmla="*/ 1199964 w 1943922"/>
                  <a:gd name="connsiteY4" fmla="*/ 65182 h 1037602"/>
                  <a:gd name="connsiteX5" fmla="*/ 1943922 w 1943922"/>
                  <a:gd name="connsiteY5" fmla="*/ 891425 h 1037602"/>
                  <a:gd name="connsiteX6" fmla="*/ 127319 w 1943922"/>
                  <a:gd name="connsiteY6" fmla="*/ 994186 h 1037602"/>
                  <a:gd name="connsiteX0" fmla="*/ 127319 w 1943922"/>
                  <a:gd name="connsiteY0" fmla="*/ 994186 h 994186"/>
                  <a:gd name="connsiteX1" fmla="*/ 15054 w 1943922"/>
                  <a:gd name="connsiteY1" fmla="*/ 890046 h 994186"/>
                  <a:gd name="connsiteX2" fmla="*/ 21721 w 1943922"/>
                  <a:gd name="connsiteY2" fmla="*/ 828134 h 994186"/>
                  <a:gd name="connsiteX3" fmla="*/ 1161864 w 1943922"/>
                  <a:gd name="connsiteY3" fmla="*/ 61371 h 994186"/>
                  <a:gd name="connsiteX4" fmla="*/ 1199964 w 1943922"/>
                  <a:gd name="connsiteY4" fmla="*/ 65182 h 994186"/>
                  <a:gd name="connsiteX5" fmla="*/ 1943922 w 1943922"/>
                  <a:gd name="connsiteY5" fmla="*/ 891425 h 994186"/>
                  <a:gd name="connsiteX6" fmla="*/ 127319 w 1943922"/>
                  <a:gd name="connsiteY6" fmla="*/ 994186 h 994186"/>
                  <a:gd name="connsiteX0" fmla="*/ 127319 w 1943922"/>
                  <a:gd name="connsiteY0" fmla="*/ 994186 h 994186"/>
                  <a:gd name="connsiteX1" fmla="*/ 15054 w 1943922"/>
                  <a:gd name="connsiteY1" fmla="*/ 890046 h 994186"/>
                  <a:gd name="connsiteX2" fmla="*/ 21721 w 1943922"/>
                  <a:gd name="connsiteY2" fmla="*/ 828134 h 994186"/>
                  <a:gd name="connsiteX3" fmla="*/ 1161864 w 1943922"/>
                  <a:gd name="connsiteY3" fmla="*/ 61371 h 994186"/>
                  <a:gd name="connsiteX4" fmla="*/ 1199964 w 1943922"/>
                  <a:gd name="connsiteY4" fmla="*/ 65182 h 994186"/>
                  <a:gd name="connsiteX5" fmla="*/ 1943922 w 1943922"/>
                  <a:gd name="connsiteY5" fmla="*/ 891425 h 994186"/>
                  <a:gd name="connsiteX6" fmla="*/ 127319 w 1943922"/>
                  <a:gd name="connsiteY6" fmla="*/ 994186 h 994186"/>
                  <a:gd name="connsiteX0" fmla="*/ 127319 w 1994657"/>
                  <a:gd name="connsiteY0" fmla="*/ 996684 h 996684"/>
                  <a:gd name="connsiteX1" fmla="*/ 15054 w 1994657"/>
                  <a:gd name="connsiteY1" fmla="*/ 892544 h 996684"/>
                  <a:gd name="connsiteX2" fmla="*/ 21721 w 1994657"/>
                  <a:gd name="connsiteY2" fmla="*/ 830632 h 996684"/>
                  <a:gd name="connsiteX3" fmla="*/ 1161864 w 1994657"/>
                  <a:gd name="connsiteY3" fmla="*/ 63869 h 996684"/>
                  <a:gd name="connsiteX4" fmla="*/ 1199964 w 1994657"/>
                  <a:gd name="connsiteY4" fmla="*/ 67680 h 996684"/>
                  <a:gd name="connsiteX5" fmla="*/ 1994657 w 1994657"/>
                  <a:gd name="connsiteY5" fmla="*/ 927745 h 996684"/>
                  <a:gd name="connsiteX6" fmla="*/ 127319 w 1994657"/>
                  <a:gd name="connsiteY6" fmla="*/ 996684 h 996684"/>
                  <a:gd name="connsiteX0" fmla="*/ 127319 w 1994657"/>
                  <a:gd name="connsiteY0" fmla="*/ 996684 h 996684"/>
                  <a:gd name="connsiteX1" fmla="*/ 15054 w 1994657"/>
                  <a:gd name="connsiteY1" fmla="*/ 892544 h 996684"/>
                  <a:gd name="connsiteX2" fmla="*/ 21721 w 1994657"/>
                  <a:gd name="connsiteY2" fmla="*/ 830632 h 996684"/>
                  <a:gd name="connsiteX3" fmla="*/ 1161864 w 1994657"/>
                  <a:gd name="connsiteY3" fmla="*/ 63869 h 996684"/>
                  <a:gd name="connsiteX4" fmla="*/ 1199964 w 1994657"/>
                  <a:gd name="connsiteY4" fmla="*/ 67680 h 996684"/>
                  <a:gd name="connsiteX5" fmla="*/ 1994657 w 1994657"/>
                  <a:gd name="connsiteY5" fmla="*/ 927745 h 996684"/>
                  <a:gd name="connsiteX6" fmla="*/ 127319 w 1994657"/>
                  <a:gd name="connsiteY6" fmla="*/ 996684 h 996684"/>
                  <a:gd name="connsiteX0" fmla="*/ 127319 w 1994657"/>
                  <a:gd name="connsiteY0" fmla="*/ 939723 h 939723"/>
                  <a:gd name="connsiteX1" fmla="*/ 15054 w 1994657"/>
                  <a:gd name="connsiteY1" fmla="*/ 835583 h 939723"/>
                  <a:gd name="connsiteX2" fmla="*/ 21721 w 1994657"/>
                  <a:gd name="connsiteY2" fmla="*/ 773671 h 939723"/>
                  <a:gd name="connsiteX3" fmla="*/ 1161864 w 1994657"/>
                  <a:gd name="connsiteY3" fmla="*/ 6908 h 939723"/>
                  <a:gd name="connsiteX4" fmla="*/ 1199964 w 1994657"/>
                  <a:gd name="connsiteY4" fmla="*/ 10719 h 939723"/>
                  <a:gd name="connsiteX5" fmla="*/ 1994657 w 1994657"/>
                  <a:gd name="connsiteY5" fmla="*/ 870784 h 939723"/>
                  <a:gd name="connsiteX6" fmla="*/ 127319 w 1994657"/>
                  <a:gd name="connsiteY6" fmla="*/ 939723 h 939723"/>
                  <a:gd name="connsiteX0" fmla="*/ 123992 w 1991330"/>
                  <a:gd name="connsiteY0" fmla="*/ 939721 h 939721"/>
                  <a:gd name="connsiteX1" fmla="*/ 11727 w 1991330"/>
                  <a:gd name="connsiteY1" fmla="*/ 835581 h 939721"/>
                  <a:gd name="connsiteX2" fmla="*/ 18394 w 1991330"/>
                  <a:gd name="connsiteY2" fmla="*/ 773669 h 939721"/>
                  <a:gd name="connsiteX3" fmla="*/ 1158537 w 1991330"/>
                  <a:gd name="connsiteY3" fmla="*/ 6906 h 939721"/>
                  <a:gd name="connsiteX4" fmla="*/ 1196637 w 1991330"/>
                  <a:gd name="connsiteY4" fmla="*/ 10717 h 939721"/>
                  <a:gd name="connsiteX5" fmla="*/ 1991330 w 1991330"/>
                  <a:gd name="connsiteY5" fmla="*/ 870782 h 939721"/>
                  <a:gd name="connsiteX6" fmla="*/ 123992 w 1991330"/>
                  <a:gd name="connsiteY6" fmla="*/ 939721 h 939721"/>
                  <a:gd name="connsiteX0" fmla="*/ 194213 w 2061551"/>
                  <a:gd name="connsiteY0" fmla="*/ 939721 h 939721"/>
                  <a:gd name="connsiteX1" fmla="*/ 81948 w 2061551"/>
                  <a:gd name="connsiteY1" fmla="*/ 835582 h 939721"/>
                  <a:gd name="connsiteX2" fmla="*/ 88615 w 2061551"/>
                  <a:gd name="connsiteY2" fmla="*/ 773669 h 939721"/>
                  <a:gd name="connsiteX3" fmla="*/ 1228758 w 2061551"/>
                  <a:gd name="connsiteY3" fmla="*/ 6906 h 939721"/>
                  <a:gd name="connsiteX4" fmla="*/ 1266858 w 2061551"/>
                  <a:gd name="connsiteY4" fmla="*/ 10717 h 939721"/>
                  <a:gd name="connsiteX5" fmla="*/ 2061551 w 2061551"/>
                  <a:gd name="connsiteY5" fmla="*/ 870782 h 939721"/>
                  <a:gd name="connsiteX6" fmla="*/ 194213 w 2061551"/>
                  <a:gd name="connsiteY6" fmla="*/ 939721 h 939721"/>
                  <a:gd name="connsiteX0" fmla="*/ 123486 w 1990824"/>
                  <a:gd name="connsiteY0" fmla="*/ 939721 h 939721"/>
                  <a:gd name="connsiteX1" fmla="*/ 11221 w 1990824"/>
                  <a:gd name="connsiteY1" fmla="*/ 835582 h 939721"/>
                  <a:gd name="connsiteX2" fmla="*/ 17888 w 1990824"/>
                  <a:gd name="connsiteY2" fmla="*/ 773669 h 939721"/>
                  <a:gd name="connsiteX3" fmla="*/ 1158031 w 1990824"/>
                  <a:gd name="connsiteY3" fmla="*/ 6906 h 939721"/>
                  <a:gd name="connsiteX4" fmla="*/ 1196131 w 1990824"/>
                  <a:gd name="connsiteY4" fmla="*/ 10717 h 939721"/>
                  <a:gd name="connsiteX5" fmla="*/ 1990824 w 1990824"/>
                  <a:gd name="connsiteY5" fmla="*/ 870782 h 939721"/>
                  <a:gd name="connsiteX6" fmla="*/ 123486 w 1990824"/>
                  <a:gd name="connsiteY6" fmla="*/ 939721 h 939721"/>
                  <a:gd name="connsiteX0" fmla="*/ 125450 w 1992788"/>
                  <a:gd name="connsiteY0" fmla="*/ 939721 h 939721"/>
                  <a:gd name="connsiteX1" fmla="*/ 13185 w 1992788"/>
                  <a:gd name="connsiteY1" fmla="*/ 835582 h 939721"/>
                  <a:gd name="connsiteX2" fmla="*/ 19852 w 1992788"/>
                  <a:gd name="connsiteY2" fmla="*/ 773669 h 939721"/>
                  <a:gd name="connsiteX3" fmla="*/ 1159995 w 1992788"/>
                  <a:gd name="connsiteY3" fmla="*/ 6906 h 939721"/>
                  <a:gd name="connsiteX4" fmla="*/ 1198095 w 1992788"/>
                  <a:gd name="connsiteY4" fmla="*/ 10717 h 939721"/>
                  <a:gd name="connsiteX5" fmla="*/ 1992788 w 1992788"/>
                  <a:gd name="connsiteY5" fmla="*/ 870782 h 939721"/>
                  <a:gd name="connsiteX6" fmla="*/ 125450 w 1992788"/>
                  <a:gd name="connsiteY6" fmla="*/ 939721 h 939721"/>
                  <a:gd name="connsiteX0" fmla="*/ 186284 w 2053622"/>
                  <a:gd name="connsiteY0" fmla="*/ 939721 h 939721"/>
                  <a:gd name="connsiteX1" fmla="*/ 97684 w 2053622"/>
                  <a:gd name="connsiteY1" fmla="*/ 830850 h 939721"/>
                  <a:gd name="connsiteX2" fmla="*/ 80686 w 2053622"/>
                  <a:gd name="connsiteY2" fmla="*/ 773669 h 939721"/>
                  <a:gd name="connsiteX3" fmla="*/ 1220829 w 2053622"/>
                  <a:gd name="connsiteY3" fmla="*/ 6906 h 939721"/>
                  <a:gd name="connsiteX4" fmla="*/ 1258929 w 2053622"/>
                  <a:gd name="connsiteY4" fmla="*/ 10717 h 939721"/>
                  <a:gd name="connsiteX5" fmla="*/ 2053622 w 2053622"/>
                  <a:gd name="connsiteY5" fmla="*/ 870782 h 939721"/>
                  <a:gd name="connsiteX6" fmla="*/ 186284 w 2053622"/>
                  <a:gd name="connsiteY6" fmla="*/ 939721 h 939721"/>
                  <a:gd name="connsiteX0" fmla="*/ 113169 w 1980507"/>
                  <a:gd name="connsiteY0" fmla="*/ 939721 h 939721"/>
                  <a:gd name="connsiteX1" fmla="*/ 24569 w 1980507"/>
                  <a:gd name="connsiteY1" fmla="*/ 830850 h 939721"/>
                  <a:gd name="connsiteX2" fmla="*/ 7571 w 1980507"/>
                  <a:gd name="connsiteY2" fmla="*/ 773669 h 939721"/>
                  <a:gd name="connsiteX3" fmla="*/ 1147714 w 1980507"/>
                  <a:gd name="connsiteY3" fmla="*/ 6906 h 939721"/>
                  <a:gd name="connsiteX4" fmla="*/ 1185814 w 1980507"/>
                  <a:gd name="connsiteY4" fmla="*/ 10717 h 939721"/>
                  <a:gd name="connsiteX5" fmla="*/ 1980507 w 1980507"/>
                  <a:gd name="connsiteY5" fmla="*/ 870782 h 939721"/>
                  <a:gd name="connsiteX6" fmla="*/ 113169 w 1980507"/>
                  <a:gd name="connsiteY6" fmla="*/ 939721 h 939721"/>
                  <a:gd name="connsiteX0" fmla="*/ 74690 w 1989360"/>
                  <a:gd name="connsiteY0" fmla="*/ 887655 h 887655"/>
                  <a:gd name="connsiteX1" fmla="*/ 33422 w 1989360"/>
                  <a:gd name="connsiteY1" fmla="*/ 830850 h 887655"/>
                  <a:gd name="connsiteX2" fmla="*/ 16424 w 1989360"/>
                  <a:gd name="connsiteY2" fmla="*/ 773669 h 887655"/>
                  <a:gd name="connsiteX3" fmla="*/ 1156567 w 1989360"/>
                  <a:gd name="connsiteY3" fmla="*/ 6906 h 887655"/>
                  <a:gd name="connsiteX4" fmla="*/ 1194667 w 1989360"/>
                  <a:gd name="connsiteY4" fmla="*/ 10717 h 887655"/>
                  <a:gd name="connsiteX5" fmla="*/ 1989360 w 1989360"/>
                  <a:gd name="connsiteY5" fmla="*/ 870782 h 887655"/>
                  <a:gd name="connsiteX6" fmla="*/ 74690 w 1989360"/>
                  <a:gd name="connsiteY6" fmla="*/ 887655 h 887655"/>
                  <a:gd name="connsiteX0" fmla="*/ 74690 w 1989360"/>
                  <a:gd name="connsiteY0" fmla="*/ 887655 h 891456"/>
                  <a:gd name="connsiteX1" fmla="*/ 33422 w 1989360"/>
                  <a:gd name="connsiteY1" fmla="*/ 830850 h 891456"/>
                  <a:gd name="connsiteX2" fmla="*/ 16424 w 1989360"/>
                  <a:gd name="connsiteY2" fmla="*/ 773669 h 891456"/>
                  <a:gd name="connsiteX3" fmla="*/ 1156567 w 1989360"/>
                  <a:gd name="connsiteY3" fmla="*/ 6906 h 891456"/>
                  <a:gd name="connsiteX4" fmla="*/ 1194667 w 1989360"/>
                  <a:gd name="connsiteY4" fmla="*/ 10717 h 891456"/>
                  <a:gd name="connsiteX5" fmla="*/ 1989360 w 1989360"/>
                  <a:gd name="connsiteY5" fmla="*/ 870782 h 891456"/>
                  <a:gd name="connsiteX6" fmla="*/ 74690 w 1989360"/>
                  <a:gd name="connsiteY6" fmla="*/ 887655 h 891456"/>
                  <a:gd name="connsiteX0" fmla="*/ 66068 w 1980738"/>
                  <a:gd name="connsiteY0" fmla="*/ 887655 h 891458"/>
                  <a:gd name="connsiteX1" fmla="*/ 24800 w 1980738"/>
                  <a:gd name="connsiteY1" fmla="*/ 830850 h 891458"/>
                  <a:gd name="connsiteX2" fmla="*/ 7802 w 1980738"/>
                  <a:gd name="connsiteY2" fmla="*/ 773669 h 891458"/>
                  <a:gd name="connsiteX3" fmla="*/ 1147945 w 1980738"/>
                  <a:gd name="connsiteY3" fmla="*/ 6906 h 891458"/>
                  <a:gd name="connsiteX4" fmla="*/ 1186045 w 1980738"/>
                  <a:gd name="connsiteY4" fmla="*/ 10717 h 891458"/>
                  <a:gd name="connsiteX5" fmla="*/ 1980738 w 1980738"/>
                  <a:gd name="connsiteY5" fmla="*/ 870782 h 891458"/>
                  <a:gd name="connsiteX6" fmla="*/ 66068 w 1980738"/>
                  <a:gd name="connsiteY6" fmla="*/ 887655 h 891458"/>
                  <a:gd name="connsiteX0" fmla="*/ 66068 w 1980738"/>
                  <a:gd name="connsiteY0" fmla="*/ 943918 h 943918"/>
                  <a:gd name="connsiteX1" fmla="*/ 24800 w 1980738"/>
                  <a:gd name="connsiteY1" fmla="*/ 887113 h 943918"/>
                  <a:gd name="connsiteX2" fmla="*/ 7802 w 1980738"/>
                  <a:gd name="connsiteY2" fmla="*/ 829932 h 943918"/>
                  <a:gd name="connsiteX3" fmla="*/ 1147945 w 1980738"/>
                  <a:gd name="connsiteY3" fmla="*/ 63169 h 943918"/>
                  <a:gd name="connsiteX4" fmla="*/ 1186045 w 1980738"/>
                  <a:gd name="connsiteY4" fmla="*/ 66980 h 943918"/>
                  <a:gd name="connsiteX5" fmla="*/ 1980738 w 1980738"/>
                  <a:gd name="connsiteY5" fmla="*/ 917579 h 943918"/>
                  <a:gd name="connsiteX6" fmla="*/ 66068 w 1980738"/>
                  <a:gd name="connsiteY6" fmla="*/ 943918 h 943918"/>
                  <a:gd name="connsiteX0" fmla="*/ 66068 w 1980738"/>
                  <a:gd name="connsiteY0" fmla="*/ 888677 h 888677"/>
                  <a:gd name="connsiteX1" fmla="*/ 24800 w 1980738"/>
                  <a:gd name="connsiteY1" fmla="*/ 831872 h 888677"/>
                  <a:gd name="connsiteX2" fmla="*/ 7802 w 1980738"/>
                  <a:gd name="connsiteY2" fmla="*/ 774691 h 888677"/>
                  <a:gd name="connsiteX3" fmla="*/ 1147945 w 1980738"/>
                  <a:gd name="connsiteY3" fmla="*/ 7928 h 888677"/>
                  <a:gd name="connsiteX4" fmla="*/ 1186045 w 1980738"/>
                  <a:gd name="connsiteY4" fmla="*/ 11739 h 888677"/>
                  <a:gd name="connsiteX5" fmla="*/ 1980738 w 1980738"/>
                  <a:gd name="connsiteY5" fmla="*/ 862338 h 888677"/>
                  <a:gd name="connsiteX6" fmla="*/ 66068 w 1980738"/>
                  <a:gd name="connsiteY6" fmla="*/ 888677 h 888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0738" h="888677">
                    <a:moveTo>
                      <a:pt x="66068" y="888677"/>
                    </a:moveTo>
                    <a:cubicBezTo>
                      <a:pt x="48133" y="844071"/>
                      <a:pt x="34511" y="850870"/>
                      <a:pt x="24800" y="831872"/>
                    </a:cubicBezTo>
                    <a:cubicBezTo>
                      <a:pt x="15089" y="812874"/>
                      <a:pt x="-13725" y="788949"/>
                      <a:pt x="7802" y="774691"/>
                    </a:cubicBezTo>
                    <a:cubicBezTo>
                      <a:pt x="201357" y="646493"/>
                      <a:pt x="1067935" y="63173"/>
                      <a:pt x="1147945" y="7928"/>
                    </a:cubicBezTo>
                    <a:cubicBezTo>
                      <a:pt x="1164137" y="-3502"/>
                      <a:pt x="1170310" y="-2866"/>
                      <a:pt x="1186045" y="11739"/>
                    </a:cubicBezTo>
                    <a:cubicBezTo>
                      <a:pt x="1324844" y="154141"/>
                      <a:pt x="1732752" y="586924"/>
                      <a:pt x="1980738" y="862338"/>
                    </a:cubicBezTo>
                    <a:cubicBezTo>
                      <a:pt x="1356627" y="910065"/>
                      <a:pt x="599950" y="866574"/>
                      <a:pt x="66068" y="8886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1C9418E-55F5-4CE0-8EBE-0C8FCA037AA7}"/>
                  </a:ext>
                </a:extLst>
              </p:cNvPr>
              <p:cNvSpPr/>
              <p:nvPr/>
            </p:nvSpPr>
            <p:spPr>
              <a:xfrm>
                <a:off x="1509767" y="5181402"/>
                <a:ext cx="1129540" cy="1637209"/>
              </a:xfrm>
              <a:custGeom>
                <a:avLst/>
                <a:gdLst>
                  <a:gd name="connsiteX0" fmla="*/ 2005485 w 2005484"/>
                  <a:gd name="connsiteY0" fmla="*/ 2294387 h 2906844"/>
                  <a:gd name="connsiteX1" fmla="*/ 1502564 w 2005484"/>
                  <a:gd name="connsiteY1" fmla="*/ 2638239 h 2906844"/>
                  <a:gd name="connsiteX2" fmla="*/ 1095847 w 2005484"/>
                  <a:gd name="connsiteY2" fmla="*/ 2906845 h 2906844"/>
                  <a:gd name="connsiteX3" fmla="*/ 725324 w 2005484"/>
                  <a:gd name="connsiteY3" fmla="*/ 2624904 h 2906844"/>
                  <a:gd name="connsiteX4" fmla="*/ 351944 w 2005484"/>
                  <a:gd name="connsiteY4" fmla="*/ 2177229 h 2906844"/>
                  <a:gd name="connsiteX5" fmla="*/ 249074 w 2005484"/>
                  <a:gd name="connsiteY5" fmla="*/ 2015304 h 2906844"/>
                  <a:gd name="connsiteX6" fmla="*/ 227167 w 2005484"/>
                  <a:gd name="connsiteY6" fmla="*/ 1910529 h 2906844"/>
                  <a:gd name="connsiteX7" fmla="*/ 220499 w 2005484"/>
                  <a:gd name="connsiteY7" fmla="*/ 1660974 h 2906844"/>
                  <a:gd name="connsiteX8" fmla="*/ 201449 w 2005484"/>
                  <a:gd name="connsiteY8" fmla="*/ 1409514 h 2906844"/>
                  <a:gd name="connsiteX9" fmla="*/ 320512 w 2005484"/>
                  <a:gd name="connsiteY9" fmla="*/ 1135194 h 2906844"/>
                  <a:gd name="connsiteX10" fmla="*/ 329084 w 2005484"/>
                  <a:gd name="connsiteY10" fmla="*/ 1108524 h 2906844"/>
                  <a:gd name="connsiteX11" fmla="*/ 238597 w 2005484"/>
                  <a:gd name="connsiteY11" fmla="*/ 865637 h 2906844"/>
                  <a:gd name="connsiteX12" fmla="*/ 210974 w 2005484"/>
                  <a:gd name="connsiteY12" fmla="*/ 813249 h 2906844"/>
                  <a:gd name="connsiteX13" fmla="*/ 88102 w 2005484"/>
                  <a:gd name="connsiteY13" fmla="*/ 479874 h 2906844"/>
                  <a:gd name="connsiteX14" fmla="*/ 12855 w 2005484"/>
                  <a:gd name="connsiteY14" fmla="*/ 237939 h 2906844"/>
                  <a:gd name="connsiteX15" fmla="*/ 472 w 2005484"/>
                  <a:gd name="connsiteY15" fmla="*/ 117924 h 2906844"/>
                  <a:gd name="connsiteX16" fmla="*/ 108105 w 2005484"/>
                  <a:gd name="connsiteY16" fmla="*/ 3624 h 2906844"/>
                  <a:gd name="connsiteX17" fmla="*/ 188114 w 2005484"/>
                  <a:gd name="connsiteY17" fmla="*/ 767 h 2906844"/>
                  <a:gd name="connsiteX18" fmla="*/ 284317 w 2005484"/>
                  <a:gd name="connsiteY18" fmla="*/ 69347 h 2906844"/>
                  <a:gd name="connsiteX19" fmla="*/ 410999 w 2005484"/>
                  <a:gd name="connsiteY19" fmla="*/ 318902 h 2906844"/>
                  <a:gd name="connsiteX20" fmla="*/ 474817 w 2005484"/>
                  <a:gd name="connsiteY20" fmla="*/ 467492 h 2906844"/>
                  <a:gd name="connsiteX21" fmla="*/ 664364 w 2005484"/>
                  <a:gd name="connsiteY21" fmla="*/ 835157 h 2906844"/>
                  <a:gd name="connsiteX22" fmla="*/ 689130 w 2005484"/>
                  <a:gd name="connsiteY22" fmla="*/ 841824 h 2906844"/>
                  <a:gd name="connsiteX23" fmla="*/ 758662 w 2005484"/>
                  <a:gd name="connsiteY23" fmla="*/ 815154 h 2906844"/>
                  <a:gd name="connsiteX24" fmla="*/ 940589 w 2005484"/>
                  <a:gd name="connsiteY24" fmla="*/ 830394 h 2906844"/>
                  <a:gd name="connsiteX25" fmla="*/ 987262 w 2005484"/>
                  <a:gd name="connsiteY25" fmla="*/ 857064 h 2906844"/>
                  <a:gd name="connsiteX26" fmla="*/ 1163474 w 2005484"/>
                  <a:gd name="connsiteY26" fmla="*/ 918024 h 2906844"/>
                  <a:gd name="connsiteX27" fmla="*/ 1332067 w 2005484"/>
                  <a:gd name="connsiteY27" fmla="*/ 979937 h 2906844"/>
                  <a:gd name="connsiteX28" fmla="*/ 1627342 w 2005484"/>
                  <a:gd name="connsiteY28" fmla="*/ 1078997 h 2906844"/>
                  <a:gd name="connsiteX29" fmla="*/ 1854037 w 2005484"/>
                  <a:gd name="connsiteY29" fmla="*/ 1292357 h 2906844"/>
                  <a:gd name="connsiteX30" fmla="*/ 1879755 w 2005484"/>
                  <a:gd name="connsiteY30" fmla="*/ 1525719 h 2906844"/>
                  <a:gd name="connsiteX31" fmla="*/ 1927380 w 2005484"/>
                  <a:gd name="connsiteY31" fmla="*/ 2072454 h 2906844"/>
                  <a:gd name="connsiteX32" fmla="*/ 2005485 w 2005484"/>
                  <a:gd name="connsiteY32" fmla="*/ 2294387 h 290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005484" h="2906844">
                    <a:moveTo>
                      <a:pt x="2005485" y="2294387"/>
                    </a:moveTo>
                    <a:cubicBezTo>
                      <a:pt x="1837844" y="2408687"/>
                      <a:pt x="1670205" y="2523939"/>
                      <a:pt x="1502564" y="2638239"/>
                    </a:cubicBezTo>
                    <a:cubicBezTo>
                      <a:pt x="1371119" y="2727775"/>
                      <a:pt x="1229197" y="2818262"/>
                      <a:pt x="1095847" y="2906845"/>
                    </a:cubicBezTo>
                    <a:cubicBezTo>
                      <a:pt x="1025362" y="2854457"/>
                      <a:pt x="855817" y="2739204"/>
                      <a:pt x="725324" y="2624904"/>
                    </a:cubicBezTo>
                    <a:cubicBezTo>
                      <a:pt x="577687" y="2495364"/>
                      <a:pt x="465292" y="2336297"/>
                      <a:pt x="351944" y="2177229"/>
                    </a:cubicBezTo>
                    <a:cubicBezTo>
                      <a:pt x="314797" y="2124842"/>
                      <a:pt x="271934" y="2076264"/>
                      <a:pt x="249074" y="2015304"/>
                    </a:cubicBezTo>
                    <a:cubicBezTo>
                      <a:pt x="235739" y="1981014"/>
                      <a:pt x="229072" y="1945772"/>
                      <a:pt x="227167" y="1910529"/>
                    </a:cubicBezTo>
                    <a:cubicBezTo>
                      <a:pt x="223357" y="1827662"/>
                      <a:pt x="224309" y="1743842"/>
                      <a:pt x="220499" y="1660974"/>
                    </a:cubicBezTo>
                    <a:cubicBezTo>
                      <a:pt x="216689" y="1577154"/>
                      <a:pt x="209069" y="1493334"/>
                      <a:pt x="201449" y="1409514"/>
                    </a:cubicBezTo>
                    <a:cubicBezTo>
                      <a:pt x="191924" y="1296167"/>
                      <a:pt x="209069" y="1195202"/>
                      <a:pt x="320512" y="1135194"/>
                    </a:cubicBezTo>
                    <a:cubicBezTo>
                      <a:pt x="332894" y="1128527"/>
                      <a:pt x="334799" y="1121859"/>
                      <a:pt x="329084" y="1108524"/>
                    </a:cubicBezTo>
                    <a:cubicBezTo>
                      <a:pt x="298605" y="1027562"/>
                      <a:pt x="268124" y="946599"/>
                      <a:pt x="238597" y="865637"/>
                    </a:cubicBezTo>
                    <a:cubicBezTo>
                      <a:pt x="221452" y="852302"/>
                      <a:pt x="217642" y="831347"/>
                      <a:pt x="210974" y="813249"/>
                    </a:cubicBezTo>
                    <a:cubicBezTo>
                      <a:pt x="170017" y="701807"/>
                      <a:pt x="129059" y="591317"/>
                      <a:pt x="88102" y="479874"/>
                    </a:cubicBezTo>
                    <a:cubicBezTo>
                      <a:pt x="62384" y="399864"/>
                      <a:pt x="34762" y="319854"/>
                      <a:pt x="12855" y="237939"/>
                    </a:cubicBezTo>
                    <a:cubicBezTo>
                      <a:pt x="2377" y="198887"/>
                      <a:pt x="-1433" y="157929"/>
                      <a:pt x="472" y="117924"/>
                    </a:cubicBezTo>
                    <a:cubicBezTo>
                      <a:pt x="4282" y="55059"/>
                      <a:pt x="45239" y="10292"/>
                      <a:pt x="108105" y="3624"/>
                    </a:cubicBezTo>
                    <a:cubicBezTo>
                      <a:pt x="134774" y="767"/>
                      <a:pt x="161444" y="-1138"/>
                      <a:pt x="188114" y="767"/>
                    </a:cubicBezTo>
                    <a:cubicBezTo>
                      <a:pt x="236692" y="3624"/>
                      <a:pt x="263362" y="30294"/>
                      <a:pt x="284317" y="69347"/>
                    </a:cubicBezTo>
                    <a:cubicBezTo>
                      <a:pt x="329084" y="151262"/>
                      <a:pt x="370994" y="235082"/>
                      <a:pt x="410999" y="318902"/>
                    </a:cubicBezTo>
                    <a:cubicBezTo>
                      <a:pt x="428144" y="370337"/>
                      <a:pt x="463387" y="413199"/>
                      <a:pt x="474817" y="467492"/>
                    </a:cubicBezTo>
                    <a:cubicBezTo>
                      <a:pt x="527205" y="596079"/>
                      <a:pt x="601499" y="713237"/>
                      <a:pt x="664364" y="835157"/>
                    </a:cubicBezTo>
                    <a:cubicBezTo>
                      <a:pt x="671032" y="847539"/>
                      <a:pt x="677699" y="846587"/>
                      <a:pt x="689130" y="841824"/>
                    </a:cubicBezTo>
                    <a:cubicBezTo>
                      <a:pt x="711989" y="832299"/>
                      <a:pt x="734849" y="823727"/>
                      <a:pt x="758662" y="815154"/>
                    </a:cubicBezTo>
                    <a:cubicBezTo>
                      <a:pt x="821527" y="793247"/>
                      <a:pt x="882487" y="799914"/>
                      <a:pt x="940589" y="830394"/>
                    </a:cubicBezTo>
                    <a:cubicBezTo>
                      <a:pt x="956782" y="838967"/>
                      <a:pt x="973927" y="845634"/>
                      <a:pt x="987262" y="857064"/>
                    </a:cubicBezTo>
                    <a:cubicBezTo>
                      <a:pt x="1038697" y="898974"/>
                      <a:pt x="1096799" y="915167"/>
                      <a:pt x="1163474" y="918024"/>
                    </a:cubicBezTo>
                    <a:cubicBezTo>
                      <a:pt x="1225387" y="919929"/>
                      <a:pt x="1281585" y="947552"/>
                      <a:pt x="1332067" y="979937"/>
                    </a:cubicBezTo>
                    <a:cubicBezTo>
                      <a:pt x="1422555" y="1037087"/>
                      <a:pt x="1520662" y="1066614"/>
                      <a:pt x="1627342" y="1078997"/>
                    </a:cubicBezTo>
                    <a:cubicBezTo>
                      <a:pt x="1758787" y="1093284"/>
                      <a:pt x="1824510" y="1162817"/>
                      <a:pt x="1854037" y="1292357"/>
                    </a:cubicBezTo>
                    <a:cubicBezTo>
                      <a:pt x="1871182" y="1369509"/>
                      <a:pt x="1872135" y="1448567"/>
                      <a:pt x="1879755" y="1525719"/>
                    </a:cubicBezTo>
                    <a:cubicBezTo>
                      <a:pt x="1896899" y="1707647"/>
                      <a:pt x="1902614" y="1890527"/>
                      <a:pt x="1927380" y="2072454"/>
                    </a:cubicBezTo>
                    <a:cubicBezTo>
                      <a:pt x="1940714" y="2151512"/>
                      <a:pt x="1967385" y="2224854"/>
                      <a:pt x="2005485" y="2294387"/>
                    </a:cubicBezTo>
                    <a:close/>
                  </a:path>
                </a:pathLst>
              </a:custGeom>
              <a:solidFill>
                <a:srgbClr val="FECB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0" name="Rectangle 9">
              <a:extLst>
                <a:ext uri="{FF2B5EF4-FFF2-40B4-BE49-F238E27FC236}">
                  <a16:creationId xmlns:a16="http://schemas.microsoft.com/office/drawing/2014/main" id="{E864E517-1EAE-4D25-80C5-D6B560B530D0}"/>
                </a:ext>
              </a:extLst>
            </p:cNvPr>
            <p:cNvSpPr/>
            <p:nvPr/>
          </p:nvSpPr>
          <p:spPr>
            <a:xfrm>
              <a:off x="1158431" y="4364985"/>
              <a:ext cx="629583" cy="628557"/>
            </a:xfrm>
            <a:custGeom>
              <a:avLst/>
              <a:gdLst/>
              <a:ahLst/>
              <a:cxnLst/>
              <a:rect l="l" t="t" r="r" b="b"/>
              <a:pathLst>
                <a:path w="3228210" h="3222968">
                  <a:moveTo>
                    <a:pt x="1619999" y="642446"/>
                  </a:moveTo>
                  <a:lnTo>
                    <a:pt x="2664115" y="1686562"/>
                  </a:lnTo>
                  <a:lnTo>
                    <a:pt x="2664116" y="1686562"/>
                  </a:lnTo>
                  <a:lnTo>
                    <a:pt x="2664116" y="3222968"/>
                  </a:lnTo>
                  <a:lnTo>
                    <a:pt x="2015013" y="3222968"/>
                  </a:lnTo>
                  <a:lnTo>
                    <a:pt x="2015013" y="2511495"/>
                  </a:lnTo>
                  <a:cubicBezTo>
                    <a:pt x="2015013" y="2399422"/>
                    <a:pt x="1924159" y="2308568"/>
                    <a:pt x="1812086" y="2308568"/>
                  </a:cubicBezTo>
                  <a:lnTo>
                    <a:pt x="1427912" y="2308568"/>
                  </a:lnTo>
                  <a:cubicBezTo>
                    <a:pt x="1315839" y="2308568"/>
                    <a:pt x="1224985" y="2399422"/>
                    <a:pt x="1224985" y="2511495"/>
                  </a:cubicBezTo>
                  <a:lnTo>
                    <a:pt x="1224985" y="3222968"/>
                  </a:lnTo>
                  <a:lnTo>
                    <a:pt x="575882" y="3222968"/>
                  </a:lnTo>
                  <a:lnTo>
                    <a:pt x="575882" y="1686562"/>
                  </a:lnTo>
                  <a:lnTo>
                    <a:pt x="575884" y="1686562"/>
                  </a:lnTo>
                  <a:close/>
                  <a:moveTo>
                    <a:pt x="509997" y="122689"/>
                  </a:moveTo>
                  <a:lnTo>
                    <a:pt x="942045" y="122689"/>
                  </a:lnTo>
                  <a:lnTo>
                    <a:pt x="942045" y="542556"/>
                  </a:lnTo>
                  <a:lnTo>
                    <a:pt x="509997" y="974604"/>
                  </a:lnTo>
                  <a:close/>
                  <a:moveTo>
                    <a:pt x="1620001" y="7099"/>
                  </a:moveTo>
                  <a:lnTo>
                    <a:pt x="3228210" y="1686560"/>
                  </a:lnTo>
                  <a:lnTo>
                    <a:pt x="2900441" y="1686560"/>
                  </a:lnTo>
                  <a:lnTo>
                    <a:pt x="1620001" y="349390"/>
                  </a:lnTo>
                  <a:close/>
                  <a:moveTo>
                    <a:pt x="1619999" y="0"/>
                  </a:moveTo>
                  <a:lnTo>
                    <a:pt x="1619999" y="342291"/>
                  </a:lnTo>
                  <a:lnTo>
                    <a:pt x="330172" y="1679462"/>
                  </a:lnTo>
                  <a:lnTo>
                    <a:pt x="0" y="167946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A0340E7-4297-4BD8-B8E6-6749382FA294}"/>
                </a:ext>
              </a:extLst>
            </p:cNvPr>
            <p:cNvSpPr/>
            <p:nvPr/>
          </p:nvSpPr>
          <p:spPr>
            <a:xfrm>
              <a:off x="1191846" y="3385664"/>
              <a:ext cx="635841" cy="468071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8AD24A60-C7F0-4E06-A9E3-890876A108E0}"/>
              </a:ext>
            </a:extLst>
          </p:cNvPr>
          <p:cNvSpPr txBox="1"/>
          <p:nvPr/>
        </p:nvSpPr>
        <p:spPr>
          <a:xfrm>
            <a:off x="3176181" y="2077886"/>
            <a:ext cx="381368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	According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 WHO there are over 800.000 deaths cause by suicide worldwide. in US suicide is the 10</a:t>
            </a:r>
            <a:r>
              <a:rPr lang="en-US" altLang="ko-KR" sz="12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leading cause of death, estimated 1.4 Millions attempt and 48.344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americans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died by suicide. 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just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just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just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	In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Indonesia alone according to WHO and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Pusdatin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Suicide rate in Indonesia are 0.71/100.000 population or on average 1.800 cases per year. Suicide has become global issue which leads UN to set up a SDGs to reducing suicide rate 10% by 2030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73" name="Picture 72" descr="WHO (World Health Organization) logo vector free download | World health  organization, Who world health organization, Health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144" y="71213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hevron 26">
            <a:extLst>
              <a:ext uri="{FF2B5EF4-FFF2-40B4-BE49-F238E27FC236}">
                <a16:creationId xmlns:a16="http://schemas.microsoft.com/office/drawing/2014/main" id="{12CF75E5-9A54-4EF5-A0C3-9AF52DF91236}"/>
              </a:ext>
            </a:extLst>
          </p:cNvPr>
          <p:cNvSpPr/>
          <p:nvPr/>
        </p:nvSpPr>
        <p:spPr>
          <a:xfrm>
            <a:off x="3289009" y="2074076"/>
            <a:ext cx="194565" cy="200987"/>
          </a:xfrm>
          <a:prstGeom prst="chevron">
            <a:avLst>
              <a:gd name="adj" fmla="val 5486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Chevron 26">
            <a:extLst>
              <a:ext uri="{FF2B5EF4-FFF2-40B4-BE49-F238E27FC236}">
                <a16:creationId xmlns:a16="http://schemas.microsoft.com/office/drawing/2014/main" id="{12CF75E5-9A54-4EF5-A0C3-9AF52DF91236}"/>
              </a:ext>
            </a:extLst>
          </p:cNvPr>
          <p:cNvSpPr/>
          <p:nvPr/>
        </p:nvSpPr>
        <p:spPr>
          <a:xfrm>
            <a:off x="3349905" y="3347572"/>
            <a:ext cx="194565" cy="200987"/>
          </a:xfrm>
          <a:prstGeom prst="chevron">
            <a:avLst>
              <a:gd name="adj" fmla="val 5486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741" y="1567537"/>
            <a:ext cx="5351313" cy="43164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8A05E0-4572-4F73-AFA4-FDE9A9F6DA17}"/>
              </a:ext>
            </a:extLst>
          </p:cNvPr>
          <p:cNvSpPr txBox="1"/>
          <p:nvPr/>
        </p:nvSpPr>
        <p:spPr>
          <a:xfrm>
            <a:off x="7757027" y="1105872"/>
            <a:ext cx="18747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sz="1200" b="1" dirty="0" smtClean="0">
                <a:solidFill>
                  <a:srgbClr val="262626"/>
                </a:solidFill>
                <a:cs typeface="Arial" pitchFamily="34" charset="0"/>
              </a:rPr>
              <a:t>Suicide Ratio Per 100.000 population</a:t>
            </a:r>
            <a:endParaRPr lang="ko-KR" altLang="en-US" sz="1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/>
          <a:lstStyle/>
          <a:p>
            <a:r>
              <a:rPr lang="en-US" sz="3600" dirty="0" smtClean="0"/>
              <a:t>Suicide Prevention</a:t>
            </a:r>
            <a:endParaRPr lang="en-US" sz="3600" dirty="0"/>
          </a:p>
        </p:txBody>
      </p:sp>
      <p:pic>
        <p:nvPicPr>
          <p:cNvPr id="7" name="Picture 6" descr="WHO (World Health Organization) logo vector free download | World health  organization, Who world health organization, Health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53" y="1007156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452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5">
            <a:extLst>
              <a:ext uri="{FF2B5EF4-FFF2-40B4-BE49-F238E27FC236}">
                <a16:creationId xmlns:a16="http://schemas.microsoft.com/office/drawing/2014/main" id="{5E28A1E7-70C9-4F2D-91D1-54391597BF5B}"/>
              </a:ext>
            </a:extLst>
          </p:cNvPr>
          <p:cNvSpPr/>
          <p:nvPr/>
        </p:nvSpPr>
        <p:spPr>
          <a:xfrm>
            <a:off x="5377716" y="439944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800" b="1" dirty="0" smtClean="0">
                <a:solidFill>
                  <a:schemeClr val="accent2"/>
                </a:solidFill>
                <a:latin typeface="+mj-lt"/>
              </a:rPr>
              <a:t>Suicide</a:t>
            </a:r>
            <a:endParaRPr lang="en-US" altLang="ko-KR" sz="48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" name="직사각형 6">
            <a:extLst>
              <a:ext uri="{FF2B5EF4-FFF2-40B4-BE49-F238E27FC236}">
                <a16:creationId xmlns:a16="http://schemas.microsoft.com/office/drawing/2014/main" id="{90567DA1-E20A-4914-9EE5-75EFF97CC4EE}"/>
              </a:ext>
            </a:extLst>
          </p:cNvPr>
          <p:cNvSpPr/>
          <p:nvPr/>
        </p:nvSpPr>
        <p:spPr>
          <a:xfrm>
            <a:off x="6440558" y="1108162"/>
            <a:ext cx="5005958" cy="720638"/>
          </a:xfrm>
          <a:prstGeom prst="rect">
            <a:avLst/>
          </a:prstGeom>
          <a:noFill/>
        </p:spPr>
        <p:txBody>
          <a:bodyPr lIns="0" anchor="ctr"/>
          <a:lstStyle/>
          <a:p>
            <a:pPr algn="r"/>
            <a:r>
              <a:rPr lang="en-US" altLang="ko-KR" sz="4800" b="1" dirty="0" smtClean="0">
                <a:solidFill>
                  <a:schemeClr val="accent2"/>
                </a:solidFill>
                <a:latin typeface="+mj-lt"/>
              </a:rPr>
              <a:t>Prevention</a:t>
            </a:r>
            <a:endParaRPr lang="en-US" altLang="ko-KR" sz="4800" b="1" dirty="0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32FB447-9CC0-4294-91E4-AD11318A10DA}"/>
              </a:ext>
            </a:extLst>
          </p:cNvPr>
          <p:cNvGrpSpPr/>
          <p:nvPr/>
        </p:nvGrpSpPr>
        <p:grpSpPr>
          <a:xfrm>
            <a:off x="4971235" y="1859979"/>
            <a:ext cx="2772653" cy="637039"/>
            <a:chOff x="4120557" y="1916832"/>
            <a:chExt cx="4123853" cy="637039"/>
          </a:xfrm>
        </p:grpSpPr>
        <p:sp>
          <p:nvSpPr>
            <p:cNvPr id="9" name="Text Placeholder 10">
              <a:extLst>
                <a:ext uri="{FF2B5EF4-FFF2-40B4-BE49-F238E27FC236}">
                  <a16:creationId xmlns:a16="http://schemas.microsoft.com/office/drawing/2014/main" id="{C96AA39F-0013-4534-BC04-C5019298B6FA}"/>
                </a:ext>
              </a:extLst>
            </p:cNvPr>
            <p:cNvSpPr txBox="1">
              <a:spLocks/>
            </p:cNvSpPr>
            <p:nvPr/>
          </p:nvSpPr>
          <p:spPr>
            <a:xfrm>
              <a:off x="4120558" y="1916832"/>
              <a:ext cx="4123852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10000"/>
                </a:lnSpc>
                <a:buNone/>
              </a:pP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Goals</a:t>
              </a:r>
              <a:endPara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261D7F4-06D6-4889-A705-3B8E4AEB5079}"/>
                </a:ext>
              </a:extLst>
            </p:cNvPr>
            <p:cNvSpPr txBox="1"/>
            <p:nvPr/>
          </p:nvSpPr>
          <p:spPr>
            <a:xfrm>
              <a:off x="4120557" y="2276872"/>
              <a:ext cx="4123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그룹 21">
            <a:extLst>
              <a:ext uri="{FF2B5EF4-FFF2-40B4-BE49-F238E27FC236}">
                <a16:creationId xmlns:a16="http://schemas.microsoft.com/office/drawing/2014/main" id="{C0BA5E4E-98CA-4087-A4DA-2F080749A64D}"/>
              </a:ext>
            </a:extLst>
          </p:cNvPr>
          <p:cNvGrpSpPr/>
          <p:nvPr/>
        </p:nvGrpSpPr>
        <p:grpSpPr>
          <a:xfrm>
            <a:off x="5226121" y="2341605"/>
            <a:ext cx="3960973" cy="1384995"/>
            <a:chOff x="789419" y="2519221"/>
            <a:chExt cx="3960973" cy="138499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875809-97EB-4D88-A400-5B75FEC532B0}"/>
                </a:ext>
              </a:extLst>
            </p:cNvPr>
            <p:cNvSpPr txBox="1"/>
            <p:nvPr/>
          </p:nvSpPr>
          <p:spPr>
            <a:xfrm>
              <a:off x="789419" y="2666351"/>
              <a:ext cx="1513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accent4"/>
                  </a:solidFill>
                  <a:cs typeface="Arial" pitchFamily="34" charset="0"/>
                </a:rPr>
                <a:t>Our Goals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0BA8F0C-3B2F-4161-9EC1-5ED95C754ADE}"/>
                </a:ext>
              </a:extLst>
            </p:cNvPr>
            <p:cNvSpPr txBox="1"/>
            <p:nvPr/>
          </p:nvSpPr>
          <p:spPr>
            <a:xfrm>
              <a:off x="3003457" y="2519221"/>
              <a:ext cx="174693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Our main Goals are detecting, labeling, and preventing suicide or suicide attempts based on their social media activities. To help before its too late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Chevron 25">
              <a:extLst>
                <a:ext uri="{FF2B5EF4-FFF2-40B4-BE49-F238E27FC236}">
                  <a16:creationId xmlns:a16="http://schemas.microsoft.com/office/drawing/2014/main" id="{26F09578-3115-4D10-8676-2B238CEF2AA3}"/>
                </a:ext>
              </a:extLst>
            </p:cNvPr>
            <p:cNvSpPr/>
            <p:nvPr/>
          </p:nvSpPr>
          <p:spPr>
            <a:xfrm>
              <a:off x="2601327" y="273203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20">
            <a:extLst>
              <a:ext uri="{FF2B5EF4-FFF2-40B4-BE49-F238E27FC236}">
                <a16:creationId xmlns:a16="http://schemas.microsoft.com/office/drawing/2014/main" id="{BC876F3F-0244-4098-81D8-090541283B0A}"/>
              </a:ext>
            </a:extLst>
          </p:cNvPr>
          <p:cNvGrpSpPr/>
          <p:nvPr/>
        </p:nvGrpSpPr>
        <p:grpSpPr>
          <a:xfrm>
            <a:off x="5377716" y="3873730"/>
            <a:ext cx="4035801" cy="1200329"/>
            <a:chOff x="959011" y="3630156"/>
            <a:chExt cx="4035801" cy="120032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89BF21-7DCC-4CDF-B679-8185630BEC08}"/>
                </a:ext>
              </a:extLst>
            </p:cNvPr>
            <p:cNvSpPr txBox="1"/>
            <p:nvPr/>
          </p:nvSpPr>
          <p:spPr>
            <a:xfrm>
              <a:off x="959011" y="3725844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accent3"/>
                  </a:solidFill>
                  <a:cs typeface="Arial" pitchFamily="34" charset="0"/>
                </a:rPr>
                <a:t>How we do it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75D72A7-FCDE-4E2F-8891-F520B0BE4EB3}"/>
                </a:ext>
              </a:extLst>
            </p:cNvPr>
            <p:cNvSpPr txBox="1"/>
            <p:nvPr/>
          </p:nvSpPr>
          <p:spPr>
            <a:xfrm>
              <a:off x="2968086" y="3630156"/>
              <a:ext cx="20267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By using API, we are offering freely to any social media or organization to use our API to detect which person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have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tendencies to suicide..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Chevron 26">
              <a:extLst>
                <a:ext uri="{FF2B5EF4-FFF2-40B4-BE49-F238E27FC236}">
                  <a16:creationId xmlns:a16="http://schemas.microsoft.com/office/drawing/2014/main" id="{12CF75E5-9A54-4EF5-A0C3-9AF52DF91236}"/>
                </a:ext>
              </a:extLst>
            </p:cNvPr>
            <p:cNvSpPr/>
            <p:nvPr/>
          </p:nvSpPr>
          <p:spPr>
            <a:xfrm>
              <a:off x="2601327" y="376456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9" name="Picture 2" descr="Berkas:World Health Organization Logo.svg - Wikipedia bahasa Indonesia, 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67" y="1393954"/>
            <a:ext cx="5375761" cy="164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Communications materials – United Nations Sustainable Develop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990" y="2993331"/>
            <a:ext cx="3262569" cy="280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842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E93A0F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3569</TotalTime>
  <Words>3216</Words>
  <Application>Microsoft Office PowerPoint</Application>
  <PresentationFormat>Widescreen</PresentationFormat>
  <Paragraphs>472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56" baseType="lpstr">
      <vt:lpstr>맑은 고딕</vt:lpstr>
      <vt:lpstr>-apple-system</vt:lpstr>
      <vt:lpstr>Arial</vt:lpstr>
      <vt:lpstr>Arial Unicode MS</vt:lpstr>
      <vt:lpstr>Bahnschrift SemiBold SemiConden</vt:lpstr>
      <vt:lpstr>Britannic Bold</vt:lpstr>
      <vt:lpstr>Calibri</vt:lpstr>
      <vt:lpstr>FZShuTi</vt:lpstr>
      <vt:lpstr>HGGothicE</vt:lpstr>
      <vt:lpstr>HY견명조</vt:lpstr>
      <vt:lpstr>SourceSansPro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Mobile Style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fahmi</cp:lastModifiedBy>
  <cp:revision>75</cp:revision>
  <dcterms:created xsi:type="dcterms:W3CDTF">2020-01-20T05:08:25Z</dcterms:created>
  <dcterms:modified xsi:type="dcterms:W3CDTF">2020-12-13T23:22:14Z</dcterms:modified>
</cp:coreProperties>
</file>