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1" r:id="rId2"/>
    <p:sldMasterId id="2147483673" r:id="rId3"/>
  </p:sldMasterIdLst>
  <p:notesMasterIdLst>
    <p:notesMasterId r:id="rId20"/>
  </p:notesMasterIdLst>
  <p:sldIdLst>
    <p:sldId id="342" r:id="rId4"/>
    <p:sldId id="259" r:id="rId5"/>
    <p:sldId id="260" r:id="rId6"/>
    <p:sldId id="298" r:id="rId7"/>
    <p:sldId id="359" r:id="rId8"/>
    <p:sldId id="360" r:id="rId9"/>
    <p:sldId id="356" r:id="rId10"/>
    <p:sldId id="313" r:id="rId11"/>
    <p:sldId id="312" r:id="rId12"/>
    <p:sldId id="328" r:id="rId13"/>
    <p:sldId id="316" r:id="rId14"/>
    <p:sldId id="361" r:id="rId15"/>
    <p:sldId id="362" r:id="rId16"/>
    <p:sldId id="358" r:id="rId17"/>
    <p:sldId id="364" r:id="rId18"/>
    <p:sldId id="346"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8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IMAS SAMODRA BIMAPUTRA" initials="DSB" lastIdx="1" clrIdx="0">
    <p:extLst>
      <p:ext uri="{19B8F6BF-5375-455C-9EA6-DF929625EA0E}">
        <p15:presenceInfo xmlns:p15="http://schemas.microsoft.com/office/powerpoint/2012/main" userId="S::dimassamodra@365.telkomuniversity.ac.id::a32f9bee-7671-43b5-bda3-8209a00924aa" providerId="AD"/>
      </p:ext>
    </p:extLst>
  </p:cmAuthor>
  <p:cmAuthor id="2" name="fahmi" initials="f" lastIdx="1" clrIdx="1">
    <p:extLst>
      <p:ext uri="{19B8F6BF-5375-455C-9EA6-DF929625EA0E}">
        <p15:presenceInfo xmlns:p15="http://schemas.microsoft.com/office/powerpoint/2012/main" userId="fahmi"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31E96"/>
    <a:srgbClr val="9A78E4"/>
    <a:srgbClr val="7114D2"/>
    <a:srgbClr val="5F0AB7"/>
    <a:srgbClr val="46008F"/>
    <a:srgbClr val="5A28C8"/>
    <a:srgbClr val="476AD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6196" autoAdjust="0"/>
  </p:normalViewPr>
  <p:slideViewPr>
    <p:cSldViewPr snapToGrid="0" showGuides="1">
      <p:cViewPr varScale="1">
        <p:scale>
          <a:sx n="92" d="100"/>
          <a:sy n="92" d="100"/>
        </p:scale>
        <p:origin x="498" y="90"/>
      </p:cViewPr>
      <p:guideLst>
        <p:guide orient="horz" pos="228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commentAuthors" Target="commentAuthor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presProps" Target="presProps.xml"/></Relationships>
</file>

<file path=ppt/comments/comment1.xml><?xml version="1.0" encoding="utf-8"?>
<p:cmLst xmlns:a="http://schemas.openxmlformats.org/drawingml/2006/main" xmlns:r="http://schemas.openxmlformats.org/officeDocument/2006/relationships" xmlns:p="http://schemas.openxmlformats.org/presentationml/2006/main">
  <p:cm authorId="2" dt="2020-12-16T00:13:26.588" idx="1">
    <p:pos x="10" y="10"/>
    <p:text>Statement "kontribusi data scientist untuk UN Sustainable Development Goals 2030"</p:text>
    <p:extLst>
      <p:ext uri="{C676402C-5697-4E1C-873F-D02D1690AC5C}">
        <p15:threadingInfo xmlns:p15="http://schemas.microsoft.com/office/powerpoint/2012/main" timeZoneBias="-42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AAF045-FEF6-43EA-9CDC-C84FC3F85E9C}" type="datetimeFigureOut">
              <a:rPr lang="en-US" smtClean="0"/>
              <a:t>12/16/2020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2F1279-6CE4-4169-83D3-4483097B6907}" type="slidenum">
              <a:rPr lang="en-US" smtClean="0"/>
              <a:t>‹#›</a:t>
            </a:fld>
            <a:endParaRPr lang="en-US"/>
          </a:p>
        </p:txBody>
      </p:sp>
    </p:spTree>
    <p:extLst>
      <p:ext uri="{BB962C8B-B14F-4D97-AF65-F5344CB8AC3E}">
        <p14:creationId xmlns:p14="http://schemas.microsoft.com/office/powerpoint/2010/main" val="14055899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52F1279-6CE4-4169-83D3-4483097B6907}" type="slidenum">
              <a:rPr lang="en-US" smtClean="0"/>
              <a:t>4</a:t>
            </a:fld>
            <a:endParaRPr lang="en-US"/>
          </a:p>
        </p:txBody>
      </p:sp>
    </p:spTree>
    <p:extLst>
      <p:ext uri="{BB962C8B-B14F-4D97-AF65-F5344CB8AC3E}">
        <p14:creationId xmlns:p14="http://schemas.microsoft.com/office/powerpoint/2010/main" val="39425454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
        <p:nvSpPr>
          <p:cNvPr id="4" name="Slide Number Placeholder 3"/>
          <p:cNvSpPr>
            <a:spLocks noGrp="1"/>
          </p:cNvSpPr>
          <p:nvPr>
            <p:ph type="sldNum" sz="quarter" idx="5"/>
          </p:nvPr>
        </p:nvSpPr>
        <p:spPr/>
        <p:txBody>
          <a:bodyPr/>
          <a:lstStyle/>
          <a:p>
            <a:fld id="{652F1279-6CE4-4169-83D3-4483097B6907}" type="slidenum">
              <a:rPr lang="en-US" smtClean="0"/>
              <a:t>8</a:t>
            </a:fld>
            <a:endParaRPr lang="en-US"/>
          </a:p>
        </p:txBody>
      </p:sp>
    </p:spTree>
    <p:extLst>
      <p:ext uri="{BB962C8B-B14F-4D97-AF65-F5344CB8AC3E}">
        <p14:creationId xmlns:p14="http://schemas.microsoft.com/office/powerpoint/2010/main" val="85279774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476917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8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926674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0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486846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2_Contents slide layout">
    <p:spTree>
      <p:nvGrpSpPr>
        <p:cNvPr id="1" name=""/>
        <p:cNvGrpSpPr/>
        <p:nvPr/>
      </p:nvGrpSpPr>
      <p:grpSpPr>
        <a:xfrm>
          <a:off x="0" y="0"/>
          <a:ext cx="0" cy="0"/>
          <a:chOff x="0" y="0"/>
          <a:chExt cx="0" cy="0"/>
        </a:xfrm>
      </p:grpSpPr>
      <p:sp>
        <p:nvSpPr>
          <p:cNvPr id="17" name="Oval 16">
            <a:extLst>
              <a:ext uri="{FF2B5EF4-FFF2-40B4-BE49-F238E27FC236}">
                <a16:creationId xmlns:a16="http://schemas.microsoft.com/office/drawing/2014/main" id="{AB7E7120-FAAE-44F5-AACF-991BD125A6D7}"/>
              </a:ext>
            </a:extLst>
          </p:cNvPr>
          <p:cNvSpPr/>
          <p:nvPr userDrawn="1"/>
        </p:nvSpPr>
        <p:spPr>
          <a:xfrm>
            <a:off x="7280548" y="5979856"/>
            <a:ext cx="4218052" cy="427271"/>
          </a:xfrm>
          <a:prstGeom prst="ellipse">
            <a:avLst/>
          </a:prstGeom>
          <a:solidFill>
            <a:schemeClr val="tx1">
              <a:lumMod val="50000"/>
              <a:lumOff val="50000"/>
            </a:schemeClr>
          </a:solidFill>
          <a:ln>
            <a:noFill/>
          </a:ln>
          <a:effectLst>
            <a:softEdge rad="203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 name="Rectangle 9">
            <a:extLst>
              <a:ext uri="{FF2B5EF4-FFF2-40B4-BE49-F238E27FC236}">
                <a16:creationId xmlns:a16="http://schemas.microsoft.com/office/drawing/2014/main" id="{5EB969EB-0B65-4D1F-AA88-6C4DF2393956}"/>
              </a:ext>
            </a:extLst>
          </p:cNvPr>
          <p:cNvSpPr/>
          <p:nvPr userDrawn="1"/>
        </p:nvSpPr>
        <p:spPr>
          <a:xfrm>
            <a:off x="1414" y="5445352"/>
            <a:ext cx="12190587" cy="2088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latin typeface="+mn-lt"/>
            </a:endParaRPr>
          </a:p>
        </p:txBody>
      </p:sp>
      <p:sp>
        <p:nvSpPr>
          <p:cNvPr id="3" name="Rectangle 10">
            <a:extLst>
              <a:ext uri="{FF2B5EF4-FFF2-40B4-BE49-F238E27FC236}">
                <a16:creationId xmlns:a16="http://schemas.microsoft.com/office/drawing/2014/main" id="{51B7096F-D553-42E4-BCC1-F83D5003D11A}"/>
              </a:ext>
            </a:extLst>
          </p:cNvPr>
          <p:cNvSpPr/>
          <p:nvPr userDrawn="1"/>
        </p:nvSpPr>
        <p:spPr>
          <a:xfrm>
            <a:off x="1414" y="5778002"/>
            <a:ext cx="12190587" cy="20880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latin typeface="+mn-lt"/>
            </a:endParaRPr>
          </a:p>
        </p:txBody>
      </p:sp>
      <p:sp>
        <p:nvSpPr>
          <p:cNvPr id="4" name="Rectangle 11">
            <a:extLst>
              <a:ext uri="{FF2B5EF4-FFF2-40B4-BE49-F238E27FC236}">
                <a16:creationId xmlns:a16="http://schemas.microsoft.com/office/drawing/2014/main" id="{5314F97C-C141-467A-991D-DC4595FFA343}"/>
              </a:ext>
            </a:extLst>
          </p:cNvPr>
          <p:cNvSpPr/>
          <p:nvPr userDrawn="1"/>
        </p:nvSpPr>
        <p:spPr>
          <a:xfrm>
            <a:off x="1414" y="5112702"/>
            <a:ext cx="12190587" cy="208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latin typeface="+mn-lt"/>
            </a:endParaRPr>
          </a:p>
        </p:txBody>
      </p:sp>
      <p:sp>
        <p:nvSpPr>
          <p:cNvPr id="5" name="Rectangle 12">
            <a:extLst>
              <a:ext uri="{FF2B5EF4-FFF2-40B4-BE49-F238E27FC236}">
                <a16:creationId xmlns:a16="http://schemas.microsoft.com/office/drawing/2014/main" id="{6F0787BA-C7F4-402E-86B4-3A6915FE94FB}"/>
              </a:ext>
            </a:extLst>
          </p:cNvPr>
          <p:cNvSpPr/>
          <p:nvPr userDrawn="1"/>
        </p:nvSpPr>
        <p:spPr>
          <a:xfrm>
            <a:off x="1414" y="4780052"/>
            <a:ext cx="12190587" cy="2088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latin typeface="+mn-lt"/>
            </a:endParaRPr>
          </a:p>
        </p:txBody>
      </p:sp>
      <p:grpSp>
        <p:nvGrpSpPr>
          <p:cNvPr id="9" name="Group 8">
            <a:extLst>
              <a:ext uri="{FF2B5EF4-FFF2-40B4-BE49-F238E27FC236}">
                <a16:creationId xmlns:a16="http://schemas.microsoft.com/office/drawing/2014/main" id="{EB79AFEE-C350-4996-ACF0-82F8F6C171D6}"/>
              </a:ext>
            </a:extLst>
          </p:cNvPr>
          <p:cNvGrpSpPr/>
          <p:nvPr userDrawn="1"/>
        </p:nvGrpSpPr>
        <p:grpSpPr>
          <a:xfrm>
            <a:off x="6932024" y="1497102"/>
            <a:ext cx="4495596" cy="4776801"/>
            <a:chOff x="6446339" y="1280897"/>
            <a:chExt cx="4320717" cy="5285178"/>
          </a:xfrm>
        </p:grpSpPr>
        <p:sp>
          <p:nvSpPr>
            <p:cNvPr id="10" name="Freeform: Shape 9">
              <a:extLst>
                <a:ext uri="{FF2B5EF4-FFF2-40B4-BE49-F238E27FC236}">
                  <a16:creationId xmlns:a16="http://schemas.microsoft.com/office/drawing/2014/main" id="{09DB13DA-DABB-42AD-8C79-B92DB5C2A07E}"/>
                </a:ext>
              </a:extLst>
            </p:cNvPr>
            <p:cNvSpPr/>
            <p:nvPr/>
          </p:nvSpPr>
          <p:spPr>
            <a:xfrm>
              <a:off x="7360122" y="5629227"/>
              <a:ext cx="2033648" cy="936848"/>
            </a:xfrm>
            <a:custGeom>
              <a:avLst/>
              <a:gdLst>
                <a:gd name="connsiteX0" fmla="*/ 448273 w 847725"/>
                <a:gd name="connsiteY0" fmla="*/ 7144 h 390525"/>
                <a:gd name="connsiteX1" fmla="*/ 464466 w 847725"/>
                <a:gd name="connsiteY1" fmla="*/ 184309 h 390525"/>
                <a:gd name="connsiteX2" fmla="*/ 452083 w 847725"/>
                <a:gd name="connsiteY2" fmla="*/ 224314 h 390525"/>
                <a:gd name="connsiteX3" fmla="*/ 352071 w 847725"/>
                <a:gd name="connsiteY3" fmla="*/ 269081 h 390525"/>
                <a:gd name="connsiteX4" fmla="*/ 30126 w 847725"/>
                <a:gd name="connsiteY4" fmla="*/ 283369 h 390525"/>
                <a:gd name="connsiteX5" fmla="*/ 7266 w 847725"/>
                <a:gd name="connsiteY5" fmla="*/ 285274 h 390525"/>
                <a:gd name="connsiteX6" fmla="*/ 12981 w 847725"/>
                <a:gd name="connsiteY6" fmla="*/ 292894 h 390525"/>
                <a:gd name="connsiteX7" fmla="*/ 439701 w 847725"/>
                <a:gd name="connsiteY7" fmla="*/ 384334 h 390525"/>
                <a:gd name="connsiteX8" fmla="*/ 455893 w 847725"/>
                <a:gd name="connsiteY8" fmla="*/ 385286 h 390525"/>
                <a:gd name="connsiteX9" fmla="*/ 829273 w 847725"/>
                <a:gd name="connsiteY9" fmla="*/ 321469 h 390525"/>
                <a:gd name="connsiteX10" fmla="*/ 797841 w 847725"/>
                <a:gd name="connsiteY10" fmla="*/ 52864 h 390525"/>
                <a:gd name="connsiteX11" fmla="*/ 448273 w 847725"/>
                <a:gd name="connsiteY11" fmla="*/ 7144 h 390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47725" h="390525">
                  <a:moveTo>
                    <a:pt x="448273" y="7144"/>
                  </a:moveTo>
                  <a:cubicBezTo>
                    <a:pt x="460656" y="89059"/>
                    <a:pt x="469228" y="136684"/>
                    <a:pt x="464466" y="184309"/>
                  </a:cubicBezTo>
                  <a:cubicBezTo>
                    <a:pt x="463513" y="196691"/>
                    <a:pt x="460656" y="208121"/>
                    <a:pt x="452083" y="224314"/>
                  </a:cubicBezTo>
                  <a:cubicBezTo>
                    <a:pt x="433033" y="261461"/>
                    <a:pt x="379693" y="268129"/>
                    <a:pt x="352071" y="269081"/>
                  </a:cubicBezTo>
                  <a:cubicBezTo>
                    <a:pt x="256821" y="270986"/>
                    <a:pt x="63463" y="282416"/>
                    <a:pt x="30126" y="283369"/>
                  </a:cubicBezTo>
                  <a:cubicBezTo>
                    <a:pt x="26316" y="283369"/>
                    <a:pt x="5361" y="283369"/>
                    <a:pt x="7266" y="285274"/>
                  </a:cubicBezTo>
                  <a:cubicBezTo>
                    <a:pt x="8218" y="286226"/>
                    <a:pt x="12981" y="292894"/>
                    <a:pt x="12981" y="292894"/>
                  </a:cubicBezTo>
                  <a:cubicBezTo>
                    <a:pt x="24411" y="308134"/>
                    <a:pt x="381598" y="373856"/>
                    <a:pt x="439701" y="384334"/>
                  </a:cubicBezTo>
                  <a:cubicBezTo>
                    <a:pt x="445416" y="385286"/>
                    <a:pt x="450178" y="385286"/>
                    <a:pt x="455893" y="385286"/>
                  </a:cubicBezTo>
                  <a:cubicBezTo>
                    <a:pt x="508281" y="381476"/>
                    <a:pt x="794983" y="355759"/>
                    <a:pt x="829273" y="321469"/>
                  </a:cubicBezTo>
                  <a:cubicBezTo>
                    <a:pt x="870231" y="279559"/>
                    <a:pt x="827368" y="142399"/>
                    <a:pt x="797841" y="52864"/>
                  </a:cubicBezTo>
                  <a:cubicBezTo>
                    <a:pt x="810223" y="42386"/>
                    <a:pt x="634963" y="21431"/>
                    <a:pt x="448273" y="7144"/>
                  </a:cubicBezTo>
                  <a:close/>
                </a:path>
              </a:pathLst>
            </a:custGeom>
            <a:solidFill>
              <a:srgbClr val="B3B3B3"/>
            </a:solid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9869804C-4A6D-4BE0-86D7-115D8C64A339}"/>
                </a:ext>
              </a:extLst>
            </p:cNvPr>
            <p:cNvSpPr/>
            <p:nvPr/>
          </p:nvSpPr>
          <p:spPr>
            <a:xfrm>
              <a:off x="7358820" y="5629227"/>
              <a:ext cx="1987948" cy="913998"/>
            </a:xfrm>
            <a:custGeom>
              <a:avLst/>
              <a:gdLst>
                <a:gd name="connsiteX0" fmla="*/ 436434 w 828675"/>
                <a:gd name="connsiteY0" fmla="*/ 7144 h 381000"/>
                <a:gd name="connsiteX1" fmla="*/ 452626 w 828675"/>
                <a:gd name="connsiteY1" fmla="*/ 178594 h 381000"/>
                <a:gd name="connsiteX2" fmla="*/ 440244 w 828675"/>
                <a:gd name="connsiteY2" fmla="*/ 217646 h 381000"/>
                <a:gd name="connsiteX3" fmla="*/ 342136 w 828675"/>
                <a:gd name="connsiteY3" fmla="*/ 260509 h 381000"/>
                <a:gd name="connsiteX4" fmla="*/ 11619 w 828675"/>
                <a:gd name="connsiteY4" fmla="*/ 281464 h 381000"/>
                <a:gd name="connsiteX5" fmla="*/ 428814 w 828675"/>
                <a:gd name="connsiteY5" fmla="*/ 372904 h 381000"/>
                <a:gd name="connsiteX6" fmla="*/ 444054 w 828675"/>
                <a:gd name="connsiteY6" fmla="*/ 373856 h 381000"/>
                <a:gd name="connsiteX7" fmla="*/ 813624 w 828675"/>
                <a:gd name="connsiteY7" fmla="*/ 311944 h 381000"/>
                <a:gd name="connsiteX8" fmla="*/ 782191 w 828675"/>
                <a:gd name="connsiteY8" fmla="*/ 52864 h 381000"/>
                <a:gd name="connsiteX9" fmla="*/ 436434 w 828675"/>
                <a:gd name="connsiteY9" fmla="*/ 7144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28675" h="381000">
                  <a:moveTo>
                    <a:pt x="436434" y="7144"/>
                  </a:moveTo>
                  <a:cubicBezTo>
                    <a:pt x="448816" y="86201"/>
                    <a:pt x="457389" y="131921"/>
                    <a:pt x="452626" y="178594"/>
                  </a:cubicBezTo>
                  <a:cubicBezTo>
                    <a:pt x="451674" y="190976"/>
                    <a:pt x="448816" y="201454"/>
                    <a:pt x="440244" y="217646"/>
                  </a:cubicBezTo>
                  <a:cubicBezTo>
                    <a:pt x="421194" y="252889"/>
                    <a:pt x="367854" y="260509"/>
                    <a:pt x="342136" y="260509"/>
                  </a:cubicBezTo>
                  <a:cubicBezTo>
                    <a:pt x="269746" y="262414"/>
                    <a:pt x="43051" y="274796"/>
                    <a:pt x="11619" y="281464"/>
                  </a:cubicBezTo>
                  <a:cubicBezTo>
                    <a:pt x="-39816" y="292894"/>
                    <a:pt x="367854" y="362426"/>
                    <a:pt x="428814" y="372904"/>
                  </a:cubicBezTo>
                  <a:cubicBezTo>
                    <a:pt x="433576" y="373856"/>
                    <a:pt x="439291" y="373856"/>
                    <a:pt x="444054" y="373856"/>
                  </a:cubicBezTo>
                  <a:cubicBezTo>
                    <a:pt x="494536" y="370046"/>
                    <a:pt x="779334" y="346234"/>
                    <a:pt x="813624" y="311944"/>
                  </a:cubicBezTo>
                  <a:cubicBezTo>
                    <a:pt x="853629" y="271939"/>
                    <a:pt x="811719" y="139541"/>
                    <a:pt x="782191" y="52864"/>
                  </a:cubicBezTo>
                  <a:cubicBezTo>
                    <a:pt x="793621" y="41434"/>
                    <a:pt x="620266" y="20479"/>
                    <a:pt x="436434" y="7144"/>
                  </a:cubicBezTo>
                  <a:close/>
                </a:path>
              </a:pathLst>
            </a:custGeom>
            <a:solidFill>
              <a:srgbClr val="CCCCCC"/>
            </a:solid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97DF8F04-5A6E-4AF0-8EFB-A5416AA5E3E7}"/>
                </a:ext>
              </a:extLst>
            </p:cNvPr>
            <p:cNvSpPr/>
            <p:nvPr/>
          </p:nvSpPr>
          <p:spPr>
            <a:xfrm>
              <a:off x="6448412" y="1280897"/>
              <a:ext cx="4318644" cy="4592842"/>
            </a:xfrm>
            <a:custGeom>
              <a:avLst/>
              <a:gdLst>
                <a:gd name="connsiteX0" fmla="*/ 1610322 w 1800225"/>
                <a:gd name="connsiteY0" fmla="*/ 1912136 h 1914525"/>
                <a:gd name="connsiteX1" fmla="*/ 53937 w 1800225"/>
                <a:gd name="connsiteY1" fmla="*/ 1736876 h 1914525"/>
                <a:gd name="connsiteX2" fmla="*/ 7264 w 1800225"/>
                <a:gd name="connsiteY2" fmla="*/ 1681631 h 1914525"/>
                <a:gd name="connsiteX3" fmla="*/ 66319 w 1800225"/>
                <a:gd name="connsiteY3" fmla="*/ 529106 h 1914525"/>
                <a:gd name="connsiteX4" fmla="*/ 107277 w 1800225"/>
                <a:gd name="connsiteY4" fmla="*/ 432903 h 1914525"/>
                <a:gd name="connsiteX5" fmla="*/ 1729384 w 1800225"/>
                <a:gd name="connsiteY5" fmla="*/ 9041 h 1914525"/>
                <a:gd name="connsiteX6" fmla="*/ 1797012 w 1800225"/>
                <a:gd name="connsiteY6" fmla="*/ 63333 h 1914525"/>
                <a:gd name="connsiteX7" fmla="*/ 1691284 w 1800225"/>
                <a:gd name="connsiteY7" fmla="*/ 1844508 h 1914525"/>
                <a:gd name="connsiteX8" fmla="*/ 1610322 w 1800225"/>
                <a:gd name="connsiteY8" fmla="*/ 1912136 h 1914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00225" h="1914525">
                  <a:moveTo>
                    <a:pt x="1610322" y="1912136"/>
                  </a:moveTo>
                  <a:lnTo>
                    <a:pt x="53937" y="1736876"/>
                  </a:lnTo>
                  <a:cubicBezTo>
                    <a:pt x="26314" y="1734018"/>
                    <a:pt x="5359" y="1709253"/>
                    <a:pt x="7264" y="1681631"/>
                  </a:cubicBezTo>
                  <a:lnTo>
                    <a:pt x="66319" y="529106"/>
                  </a:lnTo>
                  <a:cubicBezTo>
                    <a:pt x="68224" y="458621"/>
                    <a:pt x="84417" y="438618"/>
                    <a:pt x="107277" y="432903"/>
                  </a:cubicBezTo>
                  <a:lnTo>
                    <a:pt x="1729384" y="9041"/>
                  </a:lnTo>
                  <a:cubicBezTo>
                    <a:pt x="1764627" y="-484"/>
                    <a:pt x="1798917" y="27138"/>
                    <a:pt x="1797012" y="63333"/>
                  </a:cubicBezTo>
                  <a:lnTo>
                    <a:pt x="1691284" y="1844508"/>
                  </a:lnTo>
                  <a:cubicBezTo>
                    <a:pt x="1687474" y="1885466"/>
                    <a:pt x="1651279" y="1915946"/>
                    <a:pt x="1610322" y="1912136"/>
                  </a:cubicBezTo>
                  <a:close/>
                </a:path>
              </a:pathLst>
            </a:custGeom>
            <a:solidFill>
              <a:srgbClr val="CCCCCC"/>
            </a:solid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35816A8E-B875-4F6A-8304-5ADE7C4AFB71}"/>
                </a:ext>
              </a:extLst>
            </p:cNvPr>
            <p:cNvSpPr/>
            <p:nvPr/>
          </p:nvSpPr>
          <p:spPr>
            <a:xfrm>
              <a:off x="6464696" y="1280897"/>
              <a:ext cx="4250094" cy="3998744"/>
            </a:xfrm>
            <a:custGeom>
              <a:avLst/>
              <a:gdLst>
                <a:gd name="connsiteX0" fmla="*/ 1678781 w 1771650"/>
                <a:gd name="connsiteY0" fmla="*/ 1664486 h 1666875"/>
                <a:gd name="connsiteX1" fmla="*/ 7144 w 1771650"/>
                <a:gd name="connsiteY1" fmla="*/ 1552091 h 1666875"/>
                <a:gd name="connsiteX2" fmla="*/ 58579 w 1771650"/>
                <a:gd name="connsiteY2" fmla="*/ 482433 h 1666875"/>
                <a:gd name="connsiteX3" fmla="*/ 98584 w 1771650"/>
                <a:gd name="connsiteY3" fmla="*/ 432903 h 1666875"/>
                <a:gd name="connsiteX4" fmla="*/ 1705451 w 1771650"/>
                <a:gd name="connsiteY4" fmla="*/ 9041 h 1666875"/>
                <a:gd name="connsiteX5" fmla="*/ 1772126 w 1771650"/>
                <a:gd name="connsiteY5" fmla="*/ 63333 h 1666875"/>
                <a:gd name="connsiteX6" fmla="*/ 1678781 w 1771650"/>
                <a:gd name="connsiteY6" fmla="*/ 1664486 h 1666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71650" h="1666875">
                  <a:moveTo>
                    <a:pt x="1678781" y="1664486"/>
                  </a:moveTo>
                  <a:lnTo>
                    <a:pt x="7144" y="1552091"/>
                  </a:lnTo>
                  <a:lnTo>
                    <a:pt x="58579" y="482433"/>
                  </a:lnTo>
                  <a:cubicBezTo>
                    <a:pt x="59531" y="459573"/>
                    <a:pt x="75724" y="439571"/>
                    <a:pt x="98584" y="432903"/>
                  </a:cubicBezTo>
                  <a:lnTo>
                    <a:pt x="1705451" y="9041"/>
                  </a:lnTo>
                  <a:cubicBezTo>
                    <a:pt x="1740694" y="-484"/>
                    <a:pt x="1774984" y="27138"/>
                    <a:pt x="1772126" y="63333"/>
                  </a:cubicBezTo>
                  <a:lnTo>
                    <a:pt x="1678781" y="1664486"/>
                  </a:lnTo>
                  <a:close/>
                </a:path>
              </a:pathLst>
            </a:custGeom>
            <a:solidFill>
              <a:srgbClr val="1A1A1A"/>
            </a:solidFill>
            <a:ln w="952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5D11A5B2-8B0B-46AD-91FA-92D6EBE8DBF8}"/>
                </a:ext>
              </a:extLst>
            </p:cNvPr>
            <p:cNvSpPr/>
            <p:nvPr/>
          </p:nvSpPr>
          <p:spPr>
            <a:xfrm>
              <a:off x="6572092" y="1577928"/>
              <a:ext cx="3907345" cy="3404644"/>
            </a:xfrm>
            <a:custGeom>
              <a:avLst/>
              <a:gdLst>
                <a:gd name="connsiteX0" fmla="*/ 1539716 w 1628775"/>
                <a:gd name="connsiteY0" fmla="*/ 1416844 h 1419225"/>
                <a:gd name="connsiteX1" fmla="*/ 7144 w 1628775"/>
                <a:gd name="connsiteY1" fmla="*/ 1357789 h 1419225"/>
                <a:gd name="connsiteX2" fmla="*/ 57626 w 1628775"/>
                <a:gd name="connsiteY2" fmla="*/ 363379 h 1419225"/>
                <a:gd name="connsiteX3" fmla="*/ 1628299 w 1628775"/>
                <a:gd name="connsiteY3" fmla="*/ 7144 h 1419225"/>
              </a:gdLst>
              <a:ahLst/>
              <a:cxnLst>
                <a:cxn ang="0">
                  <a:pos x="connsiteX0" y="connsiteY0"/>
                </a:cxn>
                <a:cxn ang="0">
                  <a:pos x="connsiteX1" y="connsiteY1"/>
                </a:cxn>
                <a:cxn ang="0">
                  <a:pos x="connsiteX2" y="connsiteY2"/>
                </a:cxn>
                <a:cxn ang="0">
                  <a:pos x="connsiteX3" y="connsiteY3"/>
                </a:cxn>
              </a:cxnLst>
              <a:rect l="l" t="t" r="r" b="b"/>
              <a:pathLst>
                <a:path w="1628775" h="1419225">
                  <a:moveTo>
                    <a:pt x="1539716" y="1416844"/>
                  </a:moveTo>
                  <a:lnTo>
                    <a:pt x="7144" y="1357789"/>
                  </a:lnTo>
                  <a:lnTo>
                    <a:pt x="57626" y="363379"/>
                  </a:lnTo>
                  <a:lnTo>
                    <a:pt x="1628299" y="7144"/>
                  </a:lnTo>
                  <a:close/>
                </a:path>
              </a:pathLst>
            </a:custGeom>
            <a:solidFill>
              <a:srgbClr val="E6E6E6"/>
            </a:solid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85C827BF-AB2F-4FE6-BEAC-957A3AE70E93}"/>
                </a:ext>
              </a:extLst>
            </p:cNvPr>
            <p:cNvSpPr/>
            <p:nvPr/>
          </p:nvSpPr>
          <p:spPr>
            <a:xfrm>
              <a:off x="6446339" y="4996281"/>
              <a:ext cx="4044444" cy="868298"/>
            </a:xfrm>
            <a:custGeom>
              <a:avLst/>
              <a:gdLst>
                <a:gd name="connsiteX0" fmla="*/ 13844 w 1685925"/>
                <a:gd name="connsiteY0" fmla="*/ 7144 h 361950"/>
                <a:gd name="connsiteX1" fmla="*/ 7176 w 1685925"/>
                <a:gd name="connsiteY1" fmla="*/ 133826 h 361950"/>
                <a:gd name="connsiteX2" fmla="*/ 53849 w 1685925"/>
                <a:gd name="connsiteY2" fmla="*/ 189071 h 361950"/>
                <a:gd name="connsiteX3" fmla="*/ 1597851 w 1685925"/>
                <a:gd name="connsiteY3" fmla="*/ 363379 h 361950"/>
                <a:gd name="connsiteX4" fmla="*/ 1675956 w 1685925"/>
                <a:gd name="connsiteY4" fmla="*/ 296704 h 361950"/>
                <a:gd name="connsiteX5" fmla="*/ 1686434 w 1685925"/>
                <a:gd name="connsiteY5" fmla="*/ 111919 h 361950"/>
                <a:gd name="connsiteX6" fmla="*/ 13844 w 1685925"/>
                <a:gd name="connsiteY6" fmla="*/ 7144 h 361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925" h="361950">
                  <a:moveTo>
                    <a:pt x="13844" y="7144"/>
                  </a:moveTo>
                  <a:lnTo>
                    <a:pt x="7176" y="133826"/>
                  </a:lnTo>
                  <a:cubicBezTo>
                    <a:pt x="6224" y="161449"/>
                    <a:pt x="26226" y="186214"/>
                    <a:pt x="53849" y="189071"/>
                  </a:cubicBezTo>
                  <a:lnTo>
                    <a:pt x="1597851" y="363379"/>
                  </a:lnTo>
                  <a:cubicBezTo>
                    <a:pt x="1637856" y="368141"/>
                    <a:pt x="1674051" y="337661"/>
                    <a:pt x="1675956" y="296704"/>
                  </a:cubicBezTo>
                  <a:lnTo>
                    <a:pt x="1686434" y="111919"/>
                  </a:lnTo>
                  <a:lnTo>
                    <a:pt x="13844" y="7144"/>
                  </a:lnTo>
                  <a:close/>
                </a:path>
              </a:pathLst>
            </a:custGeom>
            <a:solidFill>
              <a:srgbClr val="B3B3B3"/>
            </a:solid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733A9A79-3428-4B12-B9FF-3C880B01EC68}"/>
                </a:ext>
              </a:extLst>
            </p:cNvPr>
            <p:cNvSpPr/>
            <p:nvPr/>
          </p:nvSpPr>
          <p:spPr>
            <a:xfrm>
              <a:off x="7715310" y="1593115"/>
              <a:ext cx="2775473" cy="3394037"/>
            </a:xfrm>
            <a:custGeom>
              <a:avLst/>
              <a:gdLst>
                <a:gd name="connsiteX0" fmla="*/ 1425389 w 2775473"/>
                <a:gd name="connsiteY0" fmla="*/ 306593 h 3394037"/>
                <a:gd name="connsiteX1" fmla="*/ 2775473 w 2775473"/>
                <a:gd name="connsiteY1" fmla="*/ 0 h 3394037"/>
                <a:gd name="connsiteX2" fmla="*/ 2565699 w 2775473"/>
                <a:gd name="connsiteY2" fmla="*/ 3394037 h 3394037"/>
                <a:gd name="connsiteX3" fmla="*/ 0 w 2775473"/>
                <a:gd name="connsiteY3" fmla="*/ 3281082 h 3394037"/>
                <a:gd name="connsiteX4" fmla="*/ 1425389 w 2775473"/>
                <a:gd name="connsiteY4" fmla="*/ 306593 h 33940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75473" h="3394037">
                  <a:moveTo>
                    <a:pt x="1425389" y="306593"/>
                  </a:moveTo>
                  <a:lnTo>
                    <a:pt x="2775473" y="0"/>
                  </a:lnTo>
                  <a:lnTo>
                    <a:pt x="2565699" y="3394037"/>
                  </a:lnTo>
                  <a:lnTo>
                    <a:pt x="0" y="3281082"/>
                  </a:lnTo>
                  <a:lnTo>
                    <a:pt x="1425389" y="306593"/>
                  </a:lnTo>
                  <a:close/>
                </a:path>
              </a:pathLst>
            </a:custGeom>
            <a:solidFill>
              <a:srgbClr val="999999">
                <a:alpha val="10000"/>
              </a:srgbClr>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solidFill>
                  <a:schemeClr val="tx1"/>
                </a:solidFill>
              </a:endParaRPr>
            </a:p>
          </p:txBody>
        </p:sp>
      </p:grpSp>
      <p:sp>
        <p:nvSpPr>
          <p:cNvPr id="7" name="그림 개체 틀 2">
            <a:extLst>
              <a:ext uri="{FF2B5EF4-FFF2-40B4-BE49-F238E27FC236}">
                <a16:creationId xmlns:a16="http://schemas.microsoft.com/office/drawing/2014/main" id="{72A26D6A-3B50-4763-ADCC-F133F62B9BED}"/>
              </a:ext>
            </a:extLst>
          </p:cNvPr>
          <p:cNvSpPr>
            <a:spLocks noGrp="1"/>
          </p:cNvSpPr>
          <p:nvPr>
            <p:ph type="pic" sz="quarter" idx="10" hasCustomPrompt="1"/>
          </p:nvPr>
        </p:nvSpPr>
        <p:spPr>
          <a:xfrm>
            <a:off x="7047968" y="1775610"/>
            <a:ext cx="4109140" cy="3097694"/>
          </a:xfrm>
          <a:custGeom>
            <a:avLst/>
            <a:gdLst>
              <a:gd name="connsiteX0" fmla="*/ 0 w 4495800"/>
              <a:gd name="connsiteY0" fmla="*/ 0 h 2593057"/>
              <a:gd name="connsiteX1" fmla="*/ 4495800 w 4495800"/>
              <a:gd name="connsiteY1" fmla="*/ 0 h 2593057"/>
              <a:gd name="connsiteX2" fmla="*/ 4495800 w 4495800"/>
              <a:gd name="connsiteY2" fmla="*/ 2593057 h 2593057"/>
              <a:gd name="connsiteX3" fmla="*/ 0 w 4495800"/>
              <a:gd name="connsiteY3" fmla="*/ 2593057 h 2593057"/>
              <a:gd name="connsiteX4" fmla="*/ 0 w 4495800"/>
              <a:gd name="connsiteY4" fmla="*/ 0 h 2593057"/>
              <a:gd name="connsiteX0" fmla="*/ 0 w 4495800"/>
              <a:gd name="connsiteY0" fmla="*/ 656948 h 3250005"/>
              <a:gd name="connsiteX1" fmla="*/ 2951085 w 4495800"/>
              <a:gd name="connsiteY1" fmla="*/ 0 h 3250005"/>
              <a:gd name="connsiteX2" fmla="*/ 4495800 w 4495800"/>
              <a:gd name="connsiteY2" fmla="*/ 3250005 h 3250005"/>
              <a:gd name="connsiteX3" fmla="*/ 0 w 4495800"/>
              <a:gd name="connsiteY3" fmla="*/ 3250005 h 3250005"/>
              <a:gd name="connsiteX4" fmla="*/ 0 w 4495800"/>
              <a:gd name="connsiteY4" fmla="*/ 656948 h 3250005"/>
              <a:gd name="connsiteX0" fmla="*/ 106532 w 4602332"/>
              <a:gd name="connsiteY0" fmla="*/ 656948 h 3250005"/>
              <a:gd name="connsiteX1" fmla="*/ 3057617 w 4602332"/>
              <a:gd name="connsiteY1" fmla="*/ 0 h 3250005"/>
              <a:gd name="connsiteX2" fmla="*/ 4602332 w 4602332"/>
              <a:gd name="connsiteY2" fmla="*/ 3250005 h 3250005"/>
              <a:gd name="connsiteX3" fmla="*/ 0 w 4602332"/>
              <a:gd name="connsiteY3" fmla="*/ 2584180 h 3250005"/>
              <a:gd name="connsiteX4" fmla="*/ 106532 w 4602332"/>
              <a:gd name="connsiteY4" fmla="*/ 656948 h 3250005"/>
              <a:gd name="connsiteX0" fmla="*/ 106532 w 3057617"/>
              <a:gd name="connsiteY0" fmla="*/ 656948 h 2584180"/>
              <a:gd name="connsiteX1" fmla="*/ 3057617 w 3057617"/>
              <a:gd name="connsiteY1" fmla="*/ 0 h 2584180"/>
              <a:gd name="connsiteX2" fmla="*/ 2196483 w 3057617"/>
              <a:gd name="connsiteY2" fmla="*/ 2122541 h 2584180"/>
              <a:gd name="connsiteX3" fmla="*/ 0 w 3057617"/>
              <a:gd name="connsiteY3" fmla="*/ 2584180 h 2584180"/>
              <a:gd name="connsiteX4" fmla="*/ 106532 w 3057617"/>
              <a:gd name="connsiteY4" fmla="*/ 656948 h 2584180"/>
              <a:gd name="connsiteX0" fmla="*/ 106532 w 3057617"/>
              <a:gd name="connsiteY0" fmla="*/ 656948 h 2681834"/>
              <a:gd name="connsiteX1" fmla="*/ 3057617 w 3057617"/>
              <a:gd name="connsiteY1" fmla="*/ 0 h 2681834"/>
              <a:gd name="connsiteX2" fmla="*/ 2897819 w 3057617"/>
              <a:gd name="connsiteY2" fmla="*/ 2681834 h 2681834"/>
              <a:gd name="connsiteX3" fmla="*/ 0 w 3057617"/>
              <a:gd name="connsiteY3" fmla="*/ 2584180 h 2681834"/>
              <a:gd name="connsiteX4" fmla="*/ 106532 w 3057617"/>
              <a:gd name="connsiteY4" fmla="*/ 656948 h 2681834"/>
              <a:gd name="connsiteX0" fmla="*/ 0 w 2951085"/>
              <a:gd name="connsiteY0" fmla="*/ 656948 h 2681834"/>
              <a:gd name="connsiteX1" fmla="*/ 2951085 w 2951085"/>
              <a:gd name="connsiteY1" fmla="*/ 0 h 2681834"/>
              <a:gd name="connsiteX2" fmla="*/ 2791287 w 2951085"/>
              <a:gd name="connsiteY2" fmla="*/ 2681834 h 2681834"/>
              <a:gd name="connsiteX3" fmla="*/ 594804 w 2951085"/>
              <a:gd name="connsiteY3" fmla="*/ 2335605 h 2681834"/>
              <a:gd name="connsiteX4" fmla="*/ 0 w 2951085"/>
              <a:gd name="connsiteY4" fmla="*/ 656948 h 2681834"/>
              <a:gd name="connsiteX0" fmla="*/ 115409 w 3066494"/>
              <a:gd name="connsiteY0" fmla="*/ 656948 h 2681834"/>
              <a:gd name="connsiteX1" fmla="*/ 3066494 w 3066494"/>
              <a:gd name="connsiteY1" fmla="*/ 0 h 2681834"/>
              <a:gd name="connsiteX2" fmla="*/ 2906696 w 3066494"/>
              <a:gd name="connsiteY2" fmla="*/ 2681834 h 2681834"/>
              <a:gd name="connsiteX3" fmla="*/ 0 w 3066494"/>
              <a:gd name="connsiteY3" fmla="*/ 2557547 h 2681834"/>
              <a:gd name="connsiteX4" fmla="*/ 115409 w 3066494"/>
              <a:gd name="connsiteY4" fmla="*/ 656948 h 2681834"/>
              <a:gd name="connsiteX0" fmla="*/ 115409 w 2906696"/>
              <a:gd name="connsiteY0" fmla="*/ 292964 h 2317850"/>
              <a:gd name="connsiteX1" fmla="*/ 2853430 w 2906696"/>
              <a:gd name="connsiteY1" fmla="*/ 0 h 2317850"/>
              <a:gd name="connsiteX2" fmla="*/ 2906696 w 2906696"/>
              <a:gd name="connsiteY2" fmla="*/ 2317850 h 2317850"/>
              <a:gd name="connsiteX3" fmla="*/ 0 w 2906696"/>
              <a:gd name="connsiteY3" fmla="*/ 2193563 h 2317850"/>
              <a:gd name="connsiteX4" fmla="*/ 115409 w 2906696"/>
              <a:gd name="connsiteY4" fmla="*/ 292964 h 2317850"/>
              <a:gd name="connsiteX0" fmla="*/ 115409 w 3057617"/>
              <a:gd name="connsiteY0" fmla="*/ 648071 h 2672957"/>
              <a:gd name="connsiteX1" fmla="*/ 3057617 w 3057617"/>
              <a:gd name="connsiteY1" fmla="*/ 0 h 2672957"/>
              <a:gd name="connsiteX2" fmla="*/ 2906696 w 3057617"/>
              <a:gd name="connsiteY2" fmla="*/ 2672957 h 2672957"/>
              <a:gd name="connsiteX3" fmla="*/ 0 w 3057617"/>
              <a:gd name="connsiteY3" fmla="*/ 2548670 h 2672957"/>
              <a:gd name="connsiteX4" fmla="*/ 115409 w 3057617"/>
              <a:gd name="connsiteY4" fmla="*/ 648071 h 2672957"/>
              <a:gd name="connsiteX0" fmla="*/ 115409 w 2971257"/>
              <a:gd name="connsiteY0" fmla="*/ 510911 h 2535797"/>
              <a:gd name="connsiteX1" fmla="*/ 2971257 w 2971257"/>
              <a:gd name="connsiteY1" fmla="*/ 0 h 2535797"/>
              <a:gd name="connsiteX2" fmla="*/ 2906696 w 2971257"/>
              <a:gd name="connsiteY2" fmla="*/ 2535797 h 2535797"/>
              <a:gd name="connsiteX3" fmla="*/ 0 w 2971257"/>
              <a:gd name="connsiteY3" fmla="*/ 2411510 h 2535797"/>
              <a:gd name="connsiteX4" fmla="*/ 115409 w 2971257"/>
              <a:gd name="connsiteY4" fmla="*/ 510911 h 2535797"/>
              <a:gd name="connsiteX0" fmla="*/ 115409 w 3077937"/>
              <a:gd name="connsiteY0" fmla="*/ 668391 h 2693277"/>
              <a:gd name="connsiteX1" fmla="*/ 3077937 w 3077937"/>
              <a:gd name="connsiteY1" fmla="*/ 0 h 2693277"/>
              <a:gd name="connsiteX2" fmla="*/ 2906696 w 3077937"/>
              <a:gd name="connsiteY2" fmla="*/ 2693277 h 2693277"/>
              <a:gd name="connsiteX3" fmla="*/ 0 w 3077937"/>
              <a:gd name="connsiteY3" fmla="*/ 2568990 h 2693277"/>
              <a:gd name="connsiteX4" fmla="*/ 115409 w 3077937"/>
              <a:gd name="connsiteY4" fmla="*/ 668391 h 2693277"/>
              <a:gd name="connsiteX0" fmla="*/ 115409 w 3077937"/>
              <a:gd name="connsiteY0" fmla="*/ 668391 h 2568990"/>
              <a:gd name="connsiteX1" fmla="*/ 3077937 w 3077937"/>
              <a:gd name="connsiteY1" fmla="*/ 0 h 2568990"/>
              <a:gd name="connsiteX2" fmla="*/ 2769536 w 3077937"/>
              <a:gd name="connsiteY2" fmla="*/ 2535797 h 2568990"/>
              <a:gd name="connsiteX3" fmla="*/ 0 w 3077937"/>
              <a:gd name="connsiteY3" fmla="*/ 2568990 h 2568990"/>
              <a:gd name="connsiteX4" fmla="*/ 115409 w 3077937"/>
              <a:gd name="connsiteY4" fmla="*/ 668391 h 2568990"/>
              <a:gd name="connsiteX0" fmla="*/ 115409 w 3077937"/>
              <a:gd name="connsiteY0" fmla="*/ 668391 h 2693277"/>
              <a:gd name="connsiteX1" fmla="*/ 3077937 w 3077937"/>
              <a:gd name="connsiteY1" fmla="*/ 0 h 2693277"/>
              <a:gd name="connsiteX2" fmla="*/ 2916856 w 3077937"/>
              <a:gd name="connsiteY2" fmla="*/ 2693277 h 2693277"/>
              <a:gd name="connsiteX3" fmla="*/ 0 w 3077937"/>
              <a:gd name="connsiteY3" fmla="*/ 2568990 h 2693277"/>
              <a:gd name="connsiteX4" fmla="*/ 115409 w 3077937"/>
              <a:gd name="connsiteY4" fmla="*/ 668391 h 2693277"/>
              <a:gd name="connsiteX0" fmla="*/ 0 w 2962528"/>
              <a:gd name="connsiteY0" fmla="*/ 668391 h 2693277"/>
              <a:gd name="connsiteX1" fmla="*/ 2962528 w 2962528"/>
              <a:gd name="connsiteY1" fmla="*/ 0 h 2693277"/>
              <a:gd name="connsiteX2" fmla="*/ 2801447 w 2962528"/>
              <a:gd name="connsiteY2" fmla="*/ 2693277 h 2693277"/>
              <a:gd name="connsiteX3" fmla="*/ 331631 w 2962528"/>
              <a:gd name="connsiteY3" fmla="*/ 2289590 h 2693277"/>
              <a:gd name="connsiteX4" fmla="*/ 0 w 2962528"/>
              <a:gd name="connsiteY4" fmla="*/ 668391 h 2693277"/>
              <a:gd name="connsiteX0" fmla="*/ 120489 w 3083017"/>
              <a:gd name="connsiteY0" fmla="*/ 668391 h 2693277"/>
              <a:gd name="connsiteX1" fmla="*/ 3083017 w 3083017"/>
              <a:gd name="connsiteY1" fmla="*/ 0 h 2693277"/>
              <a:gd name="connsiteX2" fmla="*/ 2921936 w 3083017"/>
              <a:gd name="connsiteY2" fmla="*/ 2693277 h 2693277"/>
              <a:gd name="connsiteX3" fmla="*/ 0 w 3083017"/>
              <a:gd name="connsiteY3" fmla="*/ 2574070 h 2693277"/>
              <a:gd name="connsiteX4" fmla="*/ 120489 w 3083017"/>
              <a:gd name="connsiteY4" fmla="*/ 668391 h 2693277"/>
              <a:gd name="connsiteX0" fmla="*/ 262729 w 3083017"/>
              <a:gd name="connsiteY0" fmla="*/ 841111 h 2693277"/>
              <a:gd name="connsiteX1" fmla="*/ 3083017 w 3083017"/>
              <a:gd name="connsiteY1" fmla="*/ 0 h 2693277"/>
              <a:gd name="connsiteX2" fmla="*/ 2921936 w 3083017"/>
              <a:gd name="connsiteY2" fmla="*/ 2693277 h 2693277"/>
              <a:gd name="connsiteX3" fmla="*/ 0 w 3083017"/>
              <a:gd name="connsiteY3" fmla="*/ 2574070 h 2693277"/>
              <a:gd name="connsiteX4" fmla="*/ 262729 w 3083017"/>
              <a:gd name="connsiteY4" fmla="*/ 841111 h 2693277"/>
              <a:gd name="connsiteX0" fmla="*/ 105249 w 3083017"/>
              <a:gd name="connsiteY0" fmla="*/ 709031 h 2693277"/>
              <a:gd name="connsiteX1" fmla="*/ 3083017 w 3083017"/>
              <a:gd name="connsiteY1" fmla="*/ 0 h 2693277"/>
              <a:gd name="connsiteX2" fmla="*/ 2921936 w 3083017"/>
              <a:gd name="connsiteY2" fmla="*/ 2693277 h 2693277"/>
              <a:gd name="connsiteX3" fmla="*/ 0 w 3083017"/>
              <a:gd name="connsiteY3" fmla="*/ 2574070 h 2693277"/>
              <a:gd name="connsiteX4" fmla="*/ 105249 w 3083017"/>
              <a:gd name="connsiteY4" fmla="*/ 709031 h 2693277"/>
              <a:gd name="connsiteX0" fmla="*/ 97710 w 3083017"/>
              <a:gd name="connsiteY0" fmla="*/ 691559 h 2693277"/>
              <a:gd name="connsiteX1" fmla="*/ 3083017 w 3083017"/>
              <a:gd name="connsiteY1" fmla="*/ 0 h 2693277"/>
              <a:gd name="connsiteX2" fmla="*/ 2921936 w 3083017"/>
              <a:gd name="connsiteY2" fmla="*/ 2693277 h 2693277"/>
              <a:gd name="connsiteX3" fmla="*/ 0 w 3083017"/>
              <a:gd name="connsiteY3" fmla="*/ 2574070 h 2693277"/>
              <a:gd name="connsiteX4" fmla="*/ 97710 w 3083017"/>
              <a:gd name="connsiteY4" fmla="*/ 691559 h 26932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83017" h="2693277">
                <a:moveTo>
                  <a:pt x="97710" y="691559"/>
                </a:moveTo>
                <a:lnTo>
                  <a:pt x="3083017" y="0"/>
                </a:lnTo>
                <a:lnTo>
                  <a:pt x="2921936" y="2693277"/>
                </a:lnTo>
                <a:lnTo>
                  <a:pt x="0" y="2574070"/>
                </a:lnTo>
                <a:lnTo>
                  <a:pt x="97710" y="691559"/>
                </a:lnTo>
                <a:close/>
              </a:path>
            </a:pathLst>
          </a:custGeom>
          <a:solidFill>
            <a:schemeClr val="bg1">
              <a:lumMod val="95000"/>
            </a:schemeClr>
          </a:solidFill>
          <a:ln w="25400">
            <a:noFill/>
          </a:ln>
          <a:effectLst/>
        </p:spPr>
        <p:txBody>
          <a:bodyPr anchor="ctr"/>
          <a:lstStyle>
            <a:lvl1pPr marL="0" indent="0" algn="ctr">
              <a:buFontTx/>
              <a:buNone/>
              <a:defRPr sz="1200">
                <a:solidFill>
                  <a:schemeClr val="tx1">
                    <a:lumMod val="75000"/>
                    <a:lumOff val="25000"/>
                  </a:schemeClr>
                </a:solidFill>
                <a:latin typeface="+mn-lt"/>
                <a:cs typeface="Arial" pitchFamily="34" charset="0"/>
              </a:defRPr>
            </a:lvl1pPr>
          </a:lstStyle>
          <a:p>
            <a:r>
              <a:rPr lang="en-US" altLang="ko-KR" dirty="0"/>
              <a:t>Place Your Picture Here</a:t>
            </a:r>
            <a:endParaRPr lang="ko-KR" altLang="en-US" dirty="0"/>
          </a:p>
        </p:txBody>
      </p:sp>
      <p:sp>
        <p:nvSpPr>
          <p:cNvPr id="8" name="Text Placeholder 9">
            <a:extLst>
              <a:ext uri="{FF2B5EF4-FFF2-40B4-BE49-F238E27FC236}">
                <a16:creationId xmlns:a16="http://schemas.microsoft.com/office/drawing/2014/main" id="{7D21F174-8916-4585-BFC0-6484AE81EEC6}"/>
              </a:ext>
            </a:extLst>
          </p:cNvPr>
          <p:cNvSpPr>
            <a:spLocks noGrp="1"/>
          </p:cNvSpPr>
          <p:nvPr>
            <p:ph type="body" sz="quarter" idx="11"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26455743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3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509740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7_Images &amp; Contents Layout">
    <p:bg>
      <p:bgPr>
        <a:solidFill>
          <a:schemeClr val="accent6"/>
        </a:solidFill>
        <a:effectLst/>
      </p:bgPr>
    </p:bg>
    <p:spTree>
      <p:nvGrpSpPr>
        <p:cNvPr id="1" name=""/>
        <p:cNvGrpSpPr/>
        <p:nvPr/>
      </p:nvGrpSpPr>
      <p:grpSpPr>
        <a:xfrm>
          <a:off x="0" y="0"/>
          <a:ext cx="0" cy="0"/>
          <a:chOff x="0" y="0"/>
          <a:chExt cx="0" cy="0"/>
        </a:xfrm>
      </p:grpSpPr>
      <p:sp>
        <p:nvSpPr>
          <p:cNvPr id="3" name="그림 개체 틀 2"/>
          <p:cNvSpPr>
            <a:spLocks noGrp="1"/>
          </p:cNvSpPr>
          <p:nvPr>
            <p:ph type="pic" sz="quarter" idx="14" hasCustomPrompt="1"/>
          </p:nvPr>
        </p:nvSpPr>
        <p:spPr>
          <a:xfrm>
            <a:off x="4847861" y="4558"/>
            <a:ext cx="7344139" cy="6863603"/>
          </a:xfrm>
          <a:custGeom>
            <a:avLst/>
            <a:gdLst>
              <a:gd name="connsiteX0" fmla="*/ 0 w 4572000"/>
              <a:gd name="connsiteY0" fmla="*/ 0 h 5140082"/>
              <a:gd name="connsiteX1" fmla="*/ 4572000 w 4572000"/>
              <a:gd name="connsiteY1" fmla="*/ 0 h 5140082"/>
              <a:gd name="connsiteX2" fmla="*/ 4572000 w 4572000"/>
              <a:gd name="connsiteY2" fmla="*/ 5140082 h 5140082"/>
              <a:gd name="connsiteX3" fmla="*/ 0 w 4572000"/>
              <a:gd name="connsiteY3" fmla="*/ 5140082 h 5140082"/>
              <a:gd name="connsiteX4" fmla="*/ 0 w 4572000"/>
              <a:gd name="connsiteY4" fmla="*/ 0 h 5140082"/>
              <a:gd name="connsiteX0" fmla="*/ 502920 w 4572000"/>
              <a:gd name="connsiteY0" fmla="*/ 0 h 5147702"/>
              <a:gd name="connsiteX1" fmla="*/ 4572000 w 4572000"/>
              <a:gd name="connsiteY1" fmla="*/ 7620 h 5147702"/>
              <a:gd name="connsiteX2" fmla="*/ 4572000 w 4572000"/>
              <a:gd name="connsiteY2" fmla="*/ 5147702 h 5147702"/>
              <a:gd name="connsiteX3" fmla="*/ 0 w 4572000"/>
              <a:gd name="connsiteY3" fmla="*/ 5147702 h 5147702"/>
              <a:gd name="connsiteX4" fmla="*/ 502920 w 4572000"/>
              <a:gd name="connsiteY4" fmla="*/ 0 h 5147702"/>
              <a:gd name="connsiteX0" fmla="*/ 480060 w 4572000"/>
              <a:gd name="connsiteY0" fmla="*/ 0 h 5140082"/>
              <a:gd name="connsiteX1" fmla="*/ 4572000 w 4572000"/>
              <a:gd name="connsiteY1" fmla="*/ 0 h 5140082"/>
              <a:gd name="connsiteX2" fmla="*/ 4572000 w 4572000"/>
              <a:gd name="connsiteY2" fmla="*/ 5140082 h 5140082"/>
              <a:gd name="connsiteX3" fmla="*/ 0 w 4572000"/>
              <a:gd name="connsiteY3" fmla="*/ 5140082 h 5140082"/>
              <a:gd name="connsiteX4" fmla="*/ 480060 w 4572000"/>
              <a:gd name="connsiteY4" fmla="*/ 0 h 5140082"/>
              <a:gd name="connsiteX0" fmla="*/ 1402080 w 5494020"/>
              <a:gd name="connsiteY0" fmla="*/ 0 h 5147702"/>
              <a:gd name="connsiteX1" fmla="*/ 5494020 w 5494020"/>
              <a:gd name="connsiteY1" fmla="*/ 0 h 5147702"/>
              <a:gd name="connsiteX2" fmla="*/ 5494020 w 5494020"/>
              <a:gd name="connsiteY2" fmla="*/ 5140082 h 5147702"/>
              <a:gd name="connsiteX3" fmla="*/ 0 w 5494020"/>
              <a:gd name="connsiteY3" fmla="*/ 5147702 h 5147702"/>
              <a:gd name="connsiteX4" fmla="*/ 1402080 w 5494020"/>
              <a:gd name="connsiteY4" fmla="*/ 0 h 5147702"/>
              <a:gd name="connsiteX0" fmla="*/ 1706880 w 5494020"/>
              <a:gd name="connsiteY0" fmla="*/ 0 h 5147702"/>
              <a:gd name="connsiteX1" fmla="*/ 5494020 w 5494020"/>
              <a:gd name="connsiteY1" fmla="*/ 0 h 5147702"/>
              <a:gd name="connsiteX2" fmla="*/ 5494020 w 5494020"/>
              <a:gd name="connsiteY2" fmla="*/ 5140082 h 5147702"/>
              <a:gd name="connsiteX3" fmla="*/ 0 w 5494020"/>
              <a:gd name="connsiteY3" fmla="*/ 5147702 h 5147702"/>
              <a:gd name="connsiteX4" fmla="*/ 1706880 w 5494020"/>
              <a:gd name="connsiteY4" fmla="*/ 0 h 51477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94020" h="5147702">
                <a:moveTo>
                  <a:pt x="1706880" y="0"/>
                </a:moveTo>
                <a:lnTo>
                  <a:pt x="5494020" y="0"/>
                </a:lnTo>
                <a:lnTo>
                  <a:pt x="5494020" y="5140082"/>
                </a:lnTo>
                <a:lnTo>
                  <a:pt x="0" y="5147702"/>
                </a:lnTo>
                <a:lnTo>
                  <a:pt x="1706880" y="0"/>
                </a:lnTo>
                <a:close/>
              </a:path>
            </a:pathLst>
          </a:custGeom>
          <a:solidFill>
            <a:schemeClr val="bg1">
              <a:lumMod val="95000"/>
            </a:schemeClr>
          </a:solidFill>
        </p:spPr>
        <p:txBody>
          <a:bodyPr anchor="ctr"/>
          <a:lstStyle>
            <a:lvl1pPr marL="0" indent="0" algn="ctr">
              <a:buNone/>
              <a:defRPr sz="1200">
                <a:latin typeface="+mn-lt"/>
                <a:cs typeface="Arial" pitchFamily="34" charset="0"/>
              </a:defRPr>
            </a:lvl1pPr>
          </a:lstStyle>
          <a:p>
            <a:r>
              <a:rPr lang="en-US" altLang="ko-KR" dirty="0"/>
              <a:t>Place Your Picture Here And Send To Back</a:t>
            </a:r>
            <a:endParaRPr lang="ko-KR" altLang="en-US" dirty="0"/>
          </a:p>
        </p:txBody>
      </p:sp>
    </p:spTree>
    <p:extLst>
      <p:ext uri="{BB962C8B-B14F-4D97-AF65-F5344CB8AC3E}">
        <p14:creationId xmlns:p14="http://schemas.microsoft.com/office/powerpoint/2010/main" val="42643519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5_Contents slide layout">
    <p:spTree>
      <p:nvGrpSpPr>
        <p:cNvPr id="1" name=""/>
        <p:cNvGrpSpPr/>
        <p:nvPr/>
      </p:nvGrpSpPr>
      <p:grpSpPr>
        <a:xfrm>
          <a:off x="0" y="0"/>
          <a:ext cx="0" cy="0"/>
          <a:chOff x="0" y="0"/>
          <a:chExt cx="0" cy="0"/>
        </a:xfrm>
      </p:grpSpPr>
      <p:sp>
        <p:nvSpPr>
          <p:cNvPr id="2" name="Picture Placeholder 9">
            <a:extLst>
              <a:ext uri="{FF2B5EF4-FFF2-40B4-BE49-F238E27FC236}">
                <a16:creationId xmlns:a16="http://schemas.microsoft.com/office/drawing/2014/main" id="{B5EC7ADC-67F9-4D30-A972-0F2B88D07920}"/>
              </a:ext>
            </a:extLst>
          </p:cNvPr>
          <p:cNvSpPr>
            <a:spLocks noGrp="1"/>
          </p:cNvSpPr>
          <p:nvPr>
            <p:ph type="pic" sz="quarter" idx="10" hasCustomPrompt="1"/>
          </p:nvPr>
        </p:nvSpPr>
        <p:spPr>
          <a:xfrm>
            <a:off x="724276" y="1714872"/>
            <a:ext cx="3570781" cy="4314254"/>
          </a:xfrm>
          <a:prstGeom prst="rect">
            <a:avLst/>
          </a:prstGeom>
          <a:solidFill>
            <a:schemeClr val="bg1">
              <a:lumMod val="95000"/>
            </a:schemeClr>
          </a:solidFill>
        </p:spPr>
        <p:txBody>
          <a:bodyPr lIns="0" tIns="1080000" anchor="ctr"/>
          <a:lstStyle>
            <a:lvl1pPr marL="0" indent="0" algn="ctr">
              <a:buNone/>
              <a:defRPr sz="1200" baseline="0">
                <a:solidFill>
                  <a:schemeClr val="tx1">
                    <a:lumMod val="75000"/>
                    <a:lumOff val="25000"/>
                  </a:schemeClr>
                </a:solidFill>
                <a:latin typeface="+mn-lt"/>
                <a:cs typeface="Arial" pitchFamily="34" charset="0"/>
              </a:defRPr>
            </a:lvl1pPr>
          </a:lstStyle>
          <a:p>
            <a:r>
              <a:rPr lang="en-US" altLang="ko-KR" dirty="0"/>
              <a:t>Insert Your Image</a:t>
            </a:r>
            <a:endParaRPr lang="ko-KR" altLang="en-US" dirty="0"/>
          </a:p>
        </p:txBody>
      </p:sp>
      <p:sp>
        <p:nvSpPr>
          <p:cNvPr id="3" name="Text Placeholder 9">
            <a:extLst>
              <a:ext uri="{FF2B5EF4-FFF2-40B4-BE49-F238E27FC236}">
                <a16:creationId xmlns:a16="http://schemas.microsoft.com/office/drawing/2014/main" id="{180D3340-5DD9-49E8-A07D-B011C94832E9}"/>
              </a:ext>
            </a:extLst>
          </p:cNvPr>
          <p:cNvSpPr>
            <a:spLocks noGrp="1"/>
          </p:cNvSpPr>
          <p:nvPr>
            <p:ph type="body" sz="quarter" idx="11"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39649280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48309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7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7960406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PNG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2482"/>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PNG &amp; Shapes Layout</a:t>
            </a:r>
          </a:p>
        </p:txBody>
      </p:sp>
    </p:spTree>
    <p:extLst>
      <p:ext uri="{BB962C8B-B14F-4D97-AF65-F5344CB8AC3E}">
        <p14:creationId xmlns:p14="http://schemas.microsoft.com/office/powerpoint/2010/main" val="244639275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Icon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123478"/>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Icon Sets Layout</a:t>
            </a:r>
          </a:p>
        </p:txBody>
      </p:sp>
      <p:sp>
        <p:nvSpPr>
          <p:cNvPr id="3" name="Rounded Rectangle 2"/>
          <p:cNvSpPr/>
          <p:nvPr userDrawn="1"/>
        </p:nvSpPr>
        <p:spPr>
          <a:xfrm>
            <a:off x="354010" y="1131591"/>
            <a:ext cx="3560767" cy="540256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p>
        </p:txBody>
      </p:sp>
      <p:sp>
        <p:nvSpPr>
          <p:cNvPr id="4" name="Rounded Rectangle 3"/>
          <p:cNvSpPr/>
          <p:nvPr userDrawn="1"/>
        </p:nvSpPr>
        <p:spPr>
          <a:xfrm>
            <a:off x="531933" y="1347500"/>
            <a:ext cx="153868" cy="5015200"/>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bg1"/>
              </a:solidFill>
            </a:endParaRPr>
          </a:p>
        </p:txBody>
      </p:sp>
      <p:sp>
        <p:nvSpPr>
          <p:cNvPr id="5" name="Half Frame 4"/>
          <p:cNvSpPr/>
          <p:nvPr userDrawn="1"/>
        </p:nvSpPr>
        <p:spPr>
          <a:xfrm rot="5400000">
            <a:off x="3057177" y="1276653"/>
            <a:ext cx="685849" cy="685148"/>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tx1">
                  <a:lumMod val="85000"/>
                  <a:lumOff val="15000"/>
                </a:schemeClr>
              </a:solidFill>
            </a:endParaRPr>
          </a:p>
        </p:txBody>
      </p:sp>
      <p:sp>
        <p:nvSpPr>
          <p:cNvPr id="58" name="TextBox 57">
            <a:extLst>
              <a:ext uri="{FF2B5EF4-FFF2-40B4-BE49-F238E27FC236}">
                <a16:creationId xmlns:a16="http://schemas.microsoft.com/office/drawing/2014/main" id="{5644E8BB-F13A-4AE0-889E-633DE4143787}"/>
              </a:ext>
            </a:extLst>
          </p:cNvPr>
          <p:cNvSpPr txBox="1"/>
          <p:nvPr userDrawn="1"/>
        </p:nvSpPr>
        <p:spPr>
          <a:xfrm>
            <a:off x="711704" y="1637214"/>
            <a:ext cx="2232248" cy="523220"/>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Resize without losing quality</a:t>
            </a:r>
            <a:endParaRPr lang="ko-KR" altLang="en-US" sz="1400" b="1" dirty="0">
              <a:solidFill>
                <a:schemeClr val="bg1"/>
              </a:solidFill>
              <a:latin typeface="Arial" pitchFamily="34" charset="0"/>
              <a:cs typeface="Arial" pitchFamily="34" charset="0"/>
            </a:endParaRPr>
          </a:p>
        </p:txBody>
      </p:sp>
      <p:sp>
        <p:nvSpPr>
          <p:cNvPr id="59" name="TextBox 58">
            <a:extLst>
              <a:ext uri="{FF2B5EF4-FFF2-40B4-BE49-F238E27FC236}">
                <a16:creationId xmlns:a16="http://schemas.microsoft.com/office/drawing/2014/main" id="{F2CE2B8B-ED32-491A-95B2-D28904BC432C}"/>
              </a:ext>
            </a:extLst>
          </p:cNvPr>
          <p:cNvSpPr txBox="1"/>
          <p:nvPr userDrawn="1"/>
        </p:nvSpPr>
        <p:spPr>
          <a:xfrm>
            <a:off x="711704" y="2127463"/>
            <a:ext cx="2232248" cy="738664"/>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Change Fill Color &amp;</a:t>
            </a:r>
          </a:p>
          <a:p>
            <a:r>
              <a:rPr lang="en-US" altLang="ko-KR" sz="1400" b="1" dirty="0">
                <a:solidFill>
                  <a:schemeClr val="bg1"/>
                </a:solidFill>
                <a:latin typeface="Arial" pitchFamily="34" charset="0"/>
                <a:cs typeface="Arial" pitchFamily="34" charset="0"/>
              </a:rPr>
              <a:t>Line Color</a:t>
            </a:r>
            <a:endParaRPr lang="ko-KR" altLang="en-US" sz="1400" b="1" dirty="0">
              <a:solidFill>
                <a:schemeClr val="bg1"/>
              </a:solidFill>
              <a:latin typeface="Arial" pitchFamily="34" charset="0"/>
              <a:cs typeface="Arial" pitchFamily="34" charset="0"/>
            </a:endParaRPr>
          </a:p>
        </p:txBody>
      </p:sp>
      <p:sp>
        <p:nvSpPr>
          <p:cNvPr id="60" name="TextBox 59">
            <a:extLst>
              <a:ext uri="{FF2B5EF4-FFF2-40B4-BE49-F238E27FC236}">
                <a16:creationId xmlns:a16="http://schemas.microsoft.com/office/drawing/2014/main" id="{962A52DF-2523-4479-BFA3-B5ACE9887E1C}"/>
              </a:ext>
            </a:extLst>
          </p:cNvPr>
          <p:cNvSpPr txBox="1"/>
          <p:nvPr userDrawn="1"/>
        </p:nvSpPr>
        <p:spPr>
          <a:xfrm>
            <a:off x="721229" y="5808438"/>
            <a:ext cx="2232000" cy="307777"/>
          </a:xfrm>
          <a:prstGeom prst="rect">
            <a:avLst/>
          </a:prstGeom>
          <a:noFill/>
        </p:spPr>
        <p:txBody>
          <a:bodyPr wrap="square" rtlCol="0" anchor="ctr">
            <a:spAutoFit/>
          </a:bodyPr>
          <a:lstStyle/>
          <a:p>
            <a:r>
              <a:rPr lang="en-US" altLang="ko-KR" sz="1400" dirty="0">
                <a:solidFill>
                  <a:schemeClr val="bg1"/>
                </a:solidFill>
                <a:latin typeface="Arial" pitchFamily="34" charset="0"/>
                <a:cs typeface="Arial" pitchFamily="34" charset="0"/>
              </a:rPr>
              <a:t>www.allppt.com</a:t>
            </a:r>
            <a:endParaRPr lang="ko-KR" altLang="en-US" sz="1400" dirty="0">
              <a:solidFill>
                <a:schemeClr val="bg1"/>
              </a:solidFill>
              <a:latin typeface="Arial" pitchFamily="34" charset="0"/>
              <a:cs typeface="Arial" pitchFamily="34" charset="0"/>
            </a:endParaRPr>
          </a:p>
        </p:txBody>
      </p:sp>
      <p:sp>
        <p:nvSpPr>
          <p:cNvPr id="61" name="TextBox 60">
            <a:extLst>
              <a:ext uri="{FF2B5EF4-FFF2-40B4-BE49-F238E27FC236}">
                <a16:creationId xmlns:a16="http://schemas.microsoft.com/office/drawing/2014/main" id="{BAAC314F-E96A-4408-95DE-A70E9ED054AF}"/>
              </a:ext>
            </a:extLst>
          </p:cNvPr>
          <p:cNvSpPr txBox="1"/>
          <p:nvPr userDrawn="1"/>
        </p:nvSpPr>
        <p:spPr>
          <a:xfrm>
            <a:off x="721229" y="4450324"/>
            <a:ext cx="2717296" cy="1384995"/>
          </a:xfrm>
          <a:prstGeom prst="rect">
            <a:avLst/>
          </a:prstGeom>
          <a:noFill/>
        </p:spPr>
        <p:txBody>
          <a:bodyPr wrap="square" rtlCol="0" anchor="ctr">
            <a:spAutoFit/>
          </a:bodyPr>
          <a:lstStyle/>
          <a:p>
            <a:r>
              <a:rPr lang="en-US" altLang="ko-KR" sz="2800" b="1" dirty="0">
                <a:solidFill>
                  <a:schemeClr val="bg1"/>
                </a:solidFill>
                <a:latin typeface="+mn-lt"/>
                <a:ea typeface="+mn-ea"/>
                <a:cs typeface="Arial" pitchFamily="34" charset="0"/>
              </a:rPr>
              <a:t>FREE </a:t>
            </a:r>
          </a:p>
          <a:p>
            <a:r>
              <a:rPr lang="en-US" altLang="ko-KR" sz="2800" b="1" dirty="0">
                <a:solidFill>
                  <a:schemeClr val="bg1"/>
                </a:solidFill>
                <a:latin typeface="+mn-lt"/>
                <a:ea typeface="+mn-ea"/>
                <a:cs typeface="Arial" pitchFamily="34" charset="0"/>
              </a:rPr>
              <a:t>PPT TEMPLATES</a:t>
            </a:r>
          </a:p>
        </p:txBody>
      </p:sp>
    </p:spTree>
    <p:extLst>
      <p:ext uri="{BB962C8B-B14F-4D97-AF65-F5344CB8AC3E}">
        <p14:creationId xmlns:p14="http://schemas.microsoft.com/office/powerpoint/2010/main" val="3136765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5066714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Break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8472024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5285405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8993242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
        <p:nvSpPr>
          <p:cNvPr id="3" name="Freeform: Shape 2">
            <a:extLst>
              <a:ext uri="{FF2B5EF4-FFF2-40B4-BE49-F238E27FC236}">
                <a16:creationId xmlns:a16="http://schemas.microsoft.com/office/drawing/2014/main" id="{5B645F56-C047-4B2A-8D39-376A60FB6DBF}"/>
              </a:ext>
            </a:extLst>
          </p:cNvPr>
          <p:cNvSpPr>
            <a:spLocks/>
          </p:cNvSpPr>
          <p:nvPr userDrawn="1"/>
        </p:nvSpPr>
        <p:spPr bwMode="auto">
          <a:xfrm>
            <a:off x="0" y="5745389"/>
            <a:ext cx="6085418" cy="1121663"/>
          </a:xfrm>
          <a:custGeom>
            <a:avLst/>
            <a:gdLst>
              <a:gd name="connsiteX0" fmla="*/ 1649375 w 8882887"/>
              <a:gd name="connsiteY0" fmla="*/ 0 h 1682495"/>
              <a:gd name="connsiteX1" fmla="*/ 1652414 w 8882887"/>
              <a:gd name="connsiteY1" fmla="*/ 369665 h 1682495"/>
              <a:gd name="connsiteX2" fmla="*/ 1710174 w 8882887"/>
              <a:gd name="connsiteY2" fmla="*/ 489644 h 1682495"/>
              <a:gd name="connsiteX3" fmla="*/ 1713215 w 8882887"/>
              <a:gd name="connsiteY3" fmla="*/ 489644 h 1682495"/>
              <a:gd name="connsiteX4" fmla="*/ 1734495 w 8882887"/>
              <a:gd name="connsiteY4" fmla="*/ 489644 h 1682495"/>
              <a:gd name="connsiteX5" fmla="*/ 1734495 w 8882887"/>
              <a:gd name="connsiteY5" fmla="*/ 525312 h 1682495"/>
              <a:gd name="connsiteX6" fmla="*/ 1735256 w 8882887"/>
              <a:gd name="connsiteY6" fmla="*/ 526529 h 1682495"/>
              <a:gd name="connsiteX7" fmla="*/ 1740575 w 8882887"/>
              <a:gd name="connsiteY7" fmla="*/ 535041 h 1682495"/>
              <a:gd name="connsiteX8" fmla="*/ 1740575 w 8882887"/>
              <a:gd name="connsiteY8" fmla="*/ 706902 h 1682495"/>
              <a:gd name="connsiteX9" fmla="*/ 1743995 w 8882887"/>
              <a:gd name="connsiteY9" fmla="*/ 706902 h 1682495"/>
              <a:gd name="connsiteX10" fmla="*/ 1767936 w 8882887"/>
              <a:gd name="connsiteY10" fmla="*/ 706902 h 1682495"/>
              <a:gd name="connsiteX11" fmla="*/ 1767936 w 8882887"/>
              <a:gd name="connsiteY11" fmla="*/ 917675 h 1682495"/>
              <a:gd name="connsiteX12" fmla="*/ 1770216 w 8882887"/>
              <a:gd name="connsiteY12" fmla="*/ 917270 h 1682495"/>
              <a:gd name="connsiteX13" fmla="*/ 1786176 w 8882887"/>
              <a:gd name="connsiteY13" fmla="*/ 914433 h 1682495"/>
              <a:gd name="connsiteX14" fmla="*/ 1783136 w 8882887"/>
              <a:gd name="connsiteY14" fmla="*/ 1047381 h 1682495"/>
              <a:gd name="connsiteX15" fmla="*/ 1785416 w 8882887"/>
              <a:gd name="connsiteY15" fmla="*/ 1047788 h 1682495"/>
              <a:gd name="connsiteX16" fmla="*/ 1801376 w 8882887"/>
              <a:gd name="connsiteY16" fmla="*/ 1050624 h 1682495"/>
              <a:gd name="connsiteX17" fmla="*/ 1801755 w 8882887"/>
              <a:gd name="connsiteY17" fmla="*/ 1051841 h 1682495"/>
              <a:gd name="connsiteX18" fmla="*/ 1804416 w 8882887"/>
              <a:gd name="connsiteY18" fmla="*/ 1060353 h 1682495"/>
              <a:gd name="connsiteX19" fmla="*/ 1805556 w 8882887"/>
              <a:gd name="connsiteY19" fmla="*/ 1056705 h 1682495"/>
              <a:gd name="connsiteX20" fmla="*/ 1813536 w 8882887"/>
              <a:gd name="connsiteY20" fmla="*/ 1031169 h 1682495"/>
              <a:gd name="connsiteX21" fmla="*/ 1816196 w 8882887"/>
              <a:gd name="connsiteY21" fmla="*/ 1031169 h 1682495"/>
              <a:gd name="connsiteX22" fmla="*/ 1834817 w 8882887"/>
              <a:gd name="connsiteY22" fmla="*/ 1031169 h 1682495"/>
              <a:gd name="connsiteX23" fmla="*/ 1834817 w 8882887"/>
              <a:gd name="connsiteY23" fmla="*/ 1079808 h 1682495"/>
              <a:gd name="connsiteX24" fmla="*/ 1836336 w 8882887"/>
              <a:gd name="connsiteY24" fmla="*/ 1080620 h 1682495"/>
              <a:gd name="connsiteX25" fmla="*/ 1846977 w 8882887"/>
              <a:gd name="connsiteY25" fmla="*/ 1086294 h 1682495"/>
              <a:gd name="connsiteX26" fmla="*/ 1846977 w 8882887"/>
              <a:gd name="connsiteY26" fmla="*/ 1088321 h 1682495"/>
              <a:gd name="connsiteX27" fmla="*/ 1846977 w 8882887"/>
              <a:gd name="connsiteY27" fmla="*/ 1102508 h 1682495"/>
              <a:gd name="connsiteX28" fmla="*/ 1913858 w 8882887"/>
              <a:gd name="connsiteY28" fmla="*/ 1102508 h 1682495"/>
              <a:gd name="connsiteX29" fmla="*/ 1913858 w 8882887"/>
              <a:gd name="connsiteY29" fmla="*/ 1104129 h 1682495"/>
              <a:gd name="connsiteX30" fmla="*/ 1913858 w 8882887"/>
              <a:gd name="connsiteY30" fmla="*/ 1115478 h 1682495"/>
              <a:gd name="connsiteX31" fmla="*/ 1916897 w 8882887"/>
              <a:gd name="connsiteY31" fmla="*/ 1115478 h 1682495"/>
              <a:gd name="connsiteX32" fmla="*/ 1938177 w 8882887"/>
              <a:gd name="connsiteY32" fmla="*/ 1115478 h 1682495"/>
              <a:gd name="connsiteX33" fmla="*/ 1938177 w 8882887"/>
              <a:gd name="connsiteY33" fmla="*/ 1070081 h 1682495"/>
              <a:gd name="connsiteX34" fmla="*/ 2005058 w 8882887"/>
              <a:gd name="connsiteY34" fmla="*/ 1070081 h 1682495"/>
              <a:gd name="connsiteX35" fmla="*/ 2005058 w 8882887"/>
              <a:gd name="connsiteY35" fmla="*/ 1068054 h 1682495"/>
              <a:gd name="connsiteX36" fmla="*/ 2005058 w 8882887"/>
              <a:gd name="connsiteY36" fmla="*/ 1053867 h 1682495"/>
              <a:gd name="connsiteX37" fmla="*/ 2006579 w 8882887"/>
              <a:gd name="connsiteY37" fmla="*/ 1053867 h 1682495"/>
              <a:gd name="connsiteX38" fmla="*/ 2017218 w 8882887"/>
              <a:gd name="connsiteY38" fmla="*/ 1053867 h 1682495"/>
              <a:gd name="connsiteX39" fmla="*/ 2017218 w 8882887"/>
              <a:gd name="connsiteY39" fmla="*/ 1051031 h 1682495"/>
              <a:gd name="connsiteX40" fmla="*/ 2017218 w 8882887"/>
              <a:gd name="connsiteY40" fmla="*/ 1031169 h 1682495"/>
              <a:gd name="connsiteX41" fmla="*/ 2018358 w 8882887"/>
              <a:gd name="connsiteY41" fmla="*/ 1031169 h 1682495"/>
              <a:gd name="connsiteX42" fmla="*/ 2026338 w 8882887"/>
              <a:gd name="connsiteY42" fmla="*/ 1031169 h 1682495"/>
              <a:gd name="connsiteX43" fmla="*/ 2026338 w 8882887"/>
              <a:gd name="connsiteY43" fmla="*/ 1029548 h 1682495"/>
              <a:gd name="connsiteX44" fmla="*/ 2026338 w 8882887"/>
              <a:gd name="connsiteY44" fmla="*/ 1018197 h 1682495"/>
              <a:gd name="connsiteX45" fmla="*/ 2029379 w 8882887"/>
              <a:gd name="connsiteY45" fmla="*/ 1018197 h 1682495"/>
              <a:gd name="connsiteX46" fmla="*/ 2050659 w 8882887"/>
              <a:gd name="connsiteY46" fmla="*/ 1018197 h 1682495"/>
              <a:gd name="connsiteX47" fmla="*/ 2050659 w 8882887"/>
              <a:gd name="connsiteY47" fmla="*/ 1019819 h 1682495"/>
              <a:gd name="connsiteX48" fmla="*/ 2050659 w 8882887"/>
              <a:gd name="connsiteY48" fmla="*/ 1031169 h 1682495"/>
              <a:gd name="connsiteX49" fmla="*/ 2084099 w 8882887"/>
              <a:gd name="connsiteY49" fmla="*/ 1031169 h 1682495"/>
              <a:gd name="connsiteX50" fmla="*/ 2084099 w 8882887"/>
              <a:gd name="connsiteY50" fmla="*/ 1028331 h 1682495"/>
              <a:gd name="connsiteX51" fmla="*/ 2084099 w 8882887"/>
              <a:gd name="connsiteY51" fmla="*/ 1008470 h 1682495"/>
              <a:gd name="connsiteX52" fmla="*/ 2086760 w 8882887"/>
              <a:gd name="connsiteY52" fmla="*/ 1008470 h 1682495"/>
              <a:gd name="connsiteX53" fmla="*/ 2105379 w 8882887"/>
              <a:gd name="connsiteY53" fmla="*/ 1008470 h 1682495"/>
              <a:gd name="connsiteX54" fmla="*/ 2105379 w 8882887"/>
              <a:gd name="connsiteY54" fmla="*/ 1044140 h 1682495"/>
              <a:gd name="connsiteX55" fmla="*/ 2106900 w 8882887"/>
              <a:gd name="connsiteY55" fmla="*/ 1044140 h 1682495"/>
              <a:gd name="connsiteX56" fmla="*/ 2117540 w 8882887"/>
              <a:gd name="connsiteY56" fmla="*/ 1044140 h 1682495"/>
              <a:gd name="connsiteX57" fmla="*/ 2117540 w 8882887"/>
              <a:gd name="connsiteY57" fmla="*/ 1042518 h 1682495"/>
              <a:gd name="connsiteX58" fmla="*/ 2117540 w 8882887"/>
              <a:gd name="connsiteY58" fmla="*/ 1031169 h 1682495"/>
              <a:gd name="connsiteX59" fmla="*/ 2120199 w 8882887"/>
              <a:gd name="connsiteY59" fmla="*/ 1031169 h 1682495"/>
              <a:gd name="connsiteX60" fmla="*/ 2138820 w 8882887"/>
              <a:gd name="connsiteY60" fmla="*/ 1031169 h 1682495"/>
              <a:gd name="connsiteX61" fmla="*/ 2138820 w 8882887"/>
              <a:gd name="connsiteY61" fmla="*/ 1070081 h 1682495"/>
              <a:gd name="connsiteX62" fmla="*/ 2141861 w 8882887"/>
              <a:gd name="connsiteY62" fmla="*/ 1070081 h 1682495"/>
              <a:gd name="connsiteX63" fmla="*/ 2163140 w 8882887"/>
              <a:gd name="connsiteY63" fmla="*/ 1070081 h 1682495"/>
              <a:gd name="connsiteX64" fmla="*/ 2163140 w 8882887"/>
              <a:gd name="connsiteY64" fmla="*/ 1072512 h 1682495"/>
              <a:gd name="connsiteX65" fmla="*/ 2163140 w 8882887"/>
              <a:gd name="connsiteY65" fmla="*/ 1089537 h 1682495"/>
              <a:gd name="connsiteX66" fmla="*/ 2164280 w 8882887"/>
              <a:gd name="connsiteY66" fmla="*/ 1089537 h 1682495"/>
              <a:gd name="connsiteX67" fmla="*/ 2172261 w 8882887"/>
              <a:gd name="connsiteY67" fmla="*/ 1089537 h 1682495"/>
              <a:gd name="connsiteX68" fmla="*/ 2172261 w 8882887"/>
              <a:gd name="connsiteY68" fmla="*/ 1088321 h 1682495"/>
              <a:gd name="connsiteX69" fmla="*/ 2172261 w 8882887"/>
              <a:gd name="connsiteY69" fmla="*/ 1079808 h 1682495"/>
              <a:gd name="connsiteX70" fmla="*/ 2217861 w 8882887"/>
              <a:gd name="connsiteY70" fmla="*/ 1079808 h 1682495"/>
              <a:gd name="connsiteX71" fmla="*/ 2217861 w 8882887"/>
              <a:gd name="connsiteY71" fmla="*/ 1115478 h 1682495"/>
              <a:gd name="connsiteX72" fmla="*/ 2219381 w 8882887"/>
              <a:gd name="connsiteY72" fmla="*/ 1115478 h 1682495"/>
              <a:gd name="connsiteX73" fmla="*/ 2230022 w 8882887"/>
              <a:gd name="connsiteY73" fmla="*/ 1115478 h 1682495"/>
              <a:gd name="connsiteX74" fmla="*/ 2230022 w 8882887"/>
              <a:gd name="connsiteY74" fmla="*/ 1117100 h 1682495"/>
              <a:gd name="connsiteX75" fmla="*/ 2230022 w 8882887"/>
              <a:gd name="connsiteY75" fmla="*/ 1128449 h 1682495"/>
              <a:gd name="connsiteX76" fmla="*/ 2231162 w 8882887"/>
              <a:gd name="connsiteY76" fmla="*/ 1128449 h 1682495"/>
              <a:gd name="connsiteX77" fmla="*/ 2239142 w 8882887"/>
              <a:gd name="connsiteY77" fmla="*/ 1128449 h 1682495"/>
              <a:gd name="connsiteX78" fmla="*/ 2239142 w 8882887"/>
              <a:gd name="connsiteY78" fmla="*/ 1125206 h 1682495"/>
              <a:gd name="connsiteX79" fmla="*/ 2239142 w 8882887"/>
              <a:gd name="connsiteY79" fmla="*/ 1102508 h 1682495"/>
              <a:gd name="connsiteX80" fmla="*/ 2240661 w 8882887"/>
              <a:gd name="connsiteY80" fmla="*/ 1102508 h 1682495"/>
              <a:gd name="connsiteX81" fmla="*/ 2251302 w 8882887"/>
              <a:gd name="connsiteY81" fmla="*/ 1102508 h 1682495"/>
              <a:gd name="connsiteX82" fmla="*/ 2251302 w 8882887"/>
              <a:gd name="connsiteY82" fmla="*/ 1104129 h 1682495"/>
              <a:gd name="connsiteX83" fmla="*/ 2251302 w 8882887"/>
              <a:gd name="connsiteY83" fmla="*/ 1115478 h 1682495"/>
              <a:gd name="connsiteX84" fmla="*/ 2259282 w 8882887"/>
              <a:gd name="connsiteY84" fmla="*/ 1112489 h 1682495"/>
              <a:gd name="connsiteX85" fmla="*/ 2260422 w 8882887"/>
              <a:gd name="connsiteY85" fmla="*/ 1111019 h 1682495"/>
              <a:gd name="connsiteX86" fmla="*/ 2260422 w 8882887"/>
              <a:gd name="connsiteY86" fmla="*/ 1102508 h 1682495"/>
              <a:gd name="connsiteX87" fmla="*/ 2318183 w 8882887"/>
              <a:gd name="connsiteY87" fmla="*/ 1102508 h 1682495"/>
              <a:gd name="connsiteX88" fmla="*/ 2318183 w 8882887"/>
              <a:gd name="connsiteY88" fmla="*/ 1138176 h 1682495"/>
              <a:gd name="connsiteX89" fmla="*/ 2321222 w 8882887"/>
              <a:gd name="connsiteY89" fmla="*/ 1138176 h 1682495"/>
              <a:gd name="connsiteX90" fmla="*/ 2342502 w 8882887"/>
              <a:gd name="connsiteY90" fmla="*/ 1138176 h 1682495"/>
              <a:gd name="connsiteX91" fmla="*/ 2342502 w 8882887"/>
              <a:gd name="connsiteY91" fmla="*/ 1139798 h 1682495"/>
              <a:gd name="connsiteX92" fmla="*/ 2342502 w 8882887"/>
              <a:gd name="connsiteY92" fmla="*/ 1151147 h 1682495"/>
              <a:gd name="connsiteX93" fmla="*/ 2345163 w 8882887"/>
              <a:gd name="connsiteY93" fmla="*/ 1151147 h 1682495"/>
              <a:gd name="connsiteX94" fmla="*/ 2363783 w 8882887"/>
              <a:gd name="connsiteY94" fmla="*/ 1151147 h 1682495"/>
              <a:gd name="connsiteX95" fmla="*/ 2363783 w 8882887"/>
              <a:gd name="connsiteY95" fmla="*/ 1115478 h 1682495"/>
              <a:gd name="connsiteX96" fmla="*/ 2365302 w 8882887"/>
              <a:gd name="connsiteY96" fmla="*/ 1115478 h 1682495"/>
              <a:gd name="connsiteX97" fmla="*/ 2375943 w 8882887"/>
              <a:gd name="connsiteY97" fmla="*/ 1115478 h 1682495"/>
              <a:gd name="connsiteX98" fmla="*/ 2375943 w 8882887"/>
              <a:gd name="connsiteY98" fmla="*/ 1066838 h 1682495"/>
              <a:gd name="connsiteX99" fmla="*/ 2377463 w 8882887"/>
              <a:gd name="connsiteY99" fmla="*/ 1066838 h 1682495"/>
              <a:gd name="connsiteX100" fmla="*/ 2388104 w 8882887"/>
              <a:gd name="connsiteY100" fmla="*/ 1066838 h 1682495"/>
              <a:gd name="connsiteX101" fmla="*/ 2388104 w 8882887"/>
              <a:gd name="connsiteY101" fmla="*/ 1064001 h 1682495"/>
              <a:gd name="connsiteX102" fmla="*/ 2388104 w 8882887"/>
              <a:gd name="connsiteY102" fmla="*/ 1044140 h 1682495"/>
              <a:gd name="connsiteX103" fmla="*/ 2386203 w 8882887"/>
              <a:gd name="connsiteY103" fmla="*/ 1041707 h 1682495"/>
              <a:gd name="connsiteX104" fmla="*/ 2394183 w 8882887"/>
              <a:gd name="connsiteY104" fmla="*/ 1024683 h 1682495"/>
              <a:gd name="connsiteX105" fmla="*/ 2406344 w 8882887"/>
              <a:gd name="connsiteY105" fmla="*/ 1066838 h 1682495"/>
              <a:gd name="connsiteX106" fmla="*/ 2407484 w 8882887"/>
              <a:gd name="connsiteY106" fmla="*/ 1066838 h 1682495"/>
              <a:gd name="connsiteX107" fmla="*/ 2415464 w 8882887"/>
              <a:gd name="connsiteY107" fmla="*/ 1066838 h 1682495"/>
              <a:gd name="connsiteX108" fmla="*/ 2415464 w 8882887"/>
              <a:gd name="connsiteY108" fmla="*/ 907947 h 1682495"/>
              <a:gd name="connsiteX109" fmla="*/ 2417744 w 8882887"/>
              <a:gd name="connsiteY109" fmla="*/ 907947 h 1682495"/>
              <a:gd name="connsiteX110" fmla="*/ 2433704 w 8882887"/>
              <a:gd name="connsiteY110" fmla="*/ 907947 h 1682495"/>
              <a:gd name="connsiteX111" fmla="*/ 2433704 w 8882887"/>
              <a:gd name="connsiteY111" fmla="*/ 836609 h 1682495"/>
              <a:gd name="connsiteX112" fmla="*/ 2473224 w 8882887"/>
              <a:gd name="connsiteY112" fmla="*/ 836609 h 1682495"/>
              <a:gd name="connsiteX113" fmla="*/ 2473224 w 8882887"/>
              <a:gd name="connsiteY113" fmla="*/ 804182 h 1682495"/>
              <a:gd name="connsiteX114" fmla="*/ 2524905 w 8882887"/>
              <a:gd name="connsiteY114" fmla="*/ 804182 h 1682495"/>
              <a:gd name="connsiteX115" fmla="*/ 2524905 w 8882887"/>
              <a:gd name="connsiteY115" fmla="*/ 807830 h 1682495"/>
              <a:gd name="connsiteX116" fmla="*/ 2524905 w 8882887"/>
              <a:gd name="connsiteY116" fmla="*/ 833366 h 1682495"/>
              <a:gd name="connsiteX117" fmla="*/ 2528325 w 8882887"/>
              <a:gd name="connsiteY117" fmla="*/ 833366 h 1682495"/>
              <a:gd name="connsiteX118" fmla="*/ 2552265 w 8882887"/>
              <a:gd name="connsiteY118" fmla="*/ 833366 h 1682495"/>
              <a:gd name="connsiteX119" fmla="*/ 2552265 w 8882887"/>
              <a:gd name="connsiteY119" fmla="*/ 904704 h 1682495"/>
              <a:gd name="connsiteX120" fmla="*/ 2553785 w 8882887"/>
              <a:gd name="connsiteY120" fmla="*/ 904704 h 1682495"/>
              <a:gd name="connsiteX121" fmla="*/ 2564426 w 8882887"/>
              <a:gd name="connsiteY121" fmla="*/ 904704 h 1682495"/>
              <a:gd name="connsiteX122" fmla="*/ 2585706 w 8882887"/>
              <a:gd name="connsiteY122" fmla="*/ 911190 h 1682495"/>
              <a:gd name="connsiteX123" fmla="*/ 2585706 w 8882887"/>
              <a:gd name="connsiteY123" fmla="*/ 969558 h 1682495"/>
              <a:gd name="connsiteX124" fmla="*/ 2587226 w 8882887"/>
              <a:gd name="connsiteY124" fmla="*/ 969558 h 1682495"/>
              <a:gd name="connsiteX125" fmla="*/ 2597865 w 8882887"/>
              <a:gd name="connsiteY125" fmla="*/ 969558 h 1682495"/>
              <a:gd name="connsiteX126" fmla="*/ 2597865 w 8882887"/>
              <a:gd name="connsiteY126" fmla="*/ 971990 h 1682495"/>
              <a:gd name="connsiteX127" fmla="*/ 2597865 w 8882887"/>
              <a:gd name="connsiteY127" fmla="*/ 989013 h 1682495"/>
              <a:gd name="connsiteX128" fmla="*/ 2600906 w 8882887"/>
              <a:gd name="connsiteY128" fmla="*/ 989013 h 1682495"/>
              <a:gd name="connsiteX129" fmla="*/ 2622186 w 8882887"/>
              <a:gd name="connsiteY129" fmla="*/ 989013 h 1682495"/>
              <a:gd name="connsiteX130" fmla="*/ 2631306 w 8882887"/>
              <a:gd name="connsiteY130" fmla="*/ 998742 h 1682495"/>
              <a:gd name="connsiteX131" fmla="*/ 2631306 w 8882887"/>
              <a:gd name="connsiteY131" fmla="*/ 1031169 h 1682495"/>
              <a:gd name="connsiteX132" fmla="*/ 2634726 w 8882887"/>
              <a:gd name="connsiteY132" fmla="*/ 1031169 h 1682495"/>
              <a:gd name="connsiteX133" fmla="*/ 2658666 w 8882887"/>
              <a:gd name="connsiteY133" fmla="*/ 1031169 h 1682495"/>
              <a:gd name="connsiteX134" fmla="*/ 2658666 w 8882887"/>
              <a:gd name="connsiteY134" fmla="*/ 1032789 h 1682495"/>
              <a:gd name="connsiteX135" fmla="*/ 2658666 w 8882887"/>
              <a:gd name="connsiteY135" fmla="*/ 1044140 h 1682495"/>
              <a:gd name="connsiteX136" fmla="*/ 2660567 w 8882887"/>
              <a:gd name="connsiteY136" fmla="*/ 1044140 h 1682495"/>
              <a:gd name="connsiteX137" fmla="*/ 2673867 w 8882887"/>
              <a:gd name="connsiteY137" fmla="*/ 1044140 h 1682495"/>
              <a:gd name="connsiteX138" fmla="*/ 2673867 w 8882887"/>
              <a:gd name="connsiteY138" fmla="*/ 1047381 h 1682495"/>
              <a:gd name="connsiteX139" fmla="*/ 2673867 w 8882887"/>
              <a:gd name="connsiteY139" fmla="*/ 1070081 h 1682495"/>
              <a:gd name="connsiteX140" fmla="*/ 2679947 w 8882887"/>
              <a:gd name="connsiteY140" fmla="*/ 1067243 h 1682495"/>
              <a:gd name="connsiteX141" fmla="*/ 2679947 w 8882887"/>
              <a:gd name="connsiteY141" fmla="*/ 1047381 h 1682495"/>
              <a:gd name="connsiteX142" fmla="*/ 2681466 w 8882887"/>
              <a:gd name="connsiteY142" fmla="*/ 1047381 h 1682495"/>
              <a:gd name="connsiteX143" fmla="*/ 2692107 w 8882887"/>
              <a:gd name="connsiteY143" fmla="*/ 1047381 h 1682495"/>
              <a:gd name="connsiteX144" fmla="*/ 2692107 w 8882887"/>
              <a:gd name="connsiteY144" fmla="*/ 1049814 h 1682495"/>
              <a:gd name="connsiteX145" fmla="*/ 2692107 w 8882887"/>
              <a:gd name="connsiteY145" fmla="*/ 1066838 h 1682495"/>
              <a:gd name="connsiteX146" fmla="*/ 2693247 w 8882887"/>
              <a:gd name="connsiteY146" fmla="*/ 1066838 h 1682495"/>
              <a:gd name="connsiteX147" fmla="*/ 2701227 w 8882887"/>
              <a:gd name="connsiteY147" fmla="*/ 1066838 h 1682495"/>
              <a:gd name="connsiteX148" fmla="*/ 2774187 w 8882887"/>
              <a:gd name="connsiteY148" fmla="*/ 1060353 h 1682495"/>
              <a:gd name="connsiteX149" fmla="*/ 2774187 w 8882887"/>
              <a:gd name="connsiteY149" fmla="*/ 1062380 h 1682495"/>
              <a:gd name="connsiteX150" fmla="*/ 2774187 w 8882887"/>
              <a:gd name="connsiteY150" fmla="*/ 1076565 h 1682495"/>
              <a:gd name="connsiteX151" fmla="*/ 2775327 w 8882887"/>
              <a:gd name="connsiteY151" fmla="*/ 1076565 h 1682495"/>
              <a:gd name="connsiteX152" fmla="*/ 2783309 w 8882887"/>
              <a:gd name="connsiteY152" fmla="*/ 1076565 h 1682495"/>
              <a:gd name="connsiteX153" fmla="*/ 2783309 w 8882887"/>
              <a:gd name="connsiteY153" fmla="*/ 1079808 h 1682495"/>
              <a:gd name="connsiteX154" fmla="*/ 2783309 w 8882887"/>
              <a:gd name="connsiteY154" fmla="*/ 1102508 h 1682495"/>
              <a:gd name="connsiteX155" fmla="*/ 2786348 w 8882887"/>
              <a:gd name="connsiteY155" fmla="*/ 1100481 h 1682495"/>
              <a:gd name="connsiteX156" fmla="*/ 2807628 w 8882887"/>
              <a:gd name="connsiteY156" fmla="*/ 1086294 h 1682495"/>
              <a:gd name="connsiteX157" fmla="*/ 2816748 w 8882887"/>
              <a:gd name="connsiteY157" fmla="*/ 1024683 h 1682495"/>
              <a:gd name="connsiteX158" fmla="*/ 2817888 w 8882887"/>
              <a:gd name="connsiteY158" fmla="*/ 1024278 h 1682495"/>
              <a:gd name="connsiteX159" fmla="*/ 2825868 w 8882887"/>
              <a:gd name="connsiteY159" fmla="*/ 1021440 h 1682495"/>
              <a:gd name="connsiteX160" fmla="*/ 2828909 w 8882887"/>
              <a:gd name="connsiteY160" fmla="*/ 917675 h 1682495"/>
              <a:gd name="connsiteX161" fmla="*/ 2831949 w 8882887"/>
              <a:gd name="connsiteY161" fmla="*/ 1021440 h 1682495"/>
              <a:gd name="connsiteX162" fmla="*/ 2833089 w 8882887"/>
              <a:gd name="connsiteY162" fmla="*/ 1021845 h 1682495"/>
              <a:gd name="connsiteX163" fmla="*/ 2841069 w 8882887"/>
              <a:gd name="connsiteY163" fmla="*/ 1024683 h 1682495"/>
              <a:gd name="connsiteX164" fmla="*/ 2841069 w 8882887"/>
              <a:gd name="connsiteY164" fmla="*/ 894977 h 1682495"/>
              <a:gd name="connsiteX165" fmla="*/ 2847149 w 8882887"/>
              <a:gd name="connsiteY165" fmla="*/ 846336 h 1682495"/>
              <a:gd name="connsiteX166" fmla="*/ 2904909 w 8882887"/>
              <a:gd name="connsiteY166" fmla="*/ 846336 h 1682495"/>
              <a:gd name="connsiteX167" fmla="*/ 2904909 w 8882887"/>
              <a:gd name="connsiteY167" fmla="*/ 894977 h 1682495"/>
              <a:gd name="connsiteX168" fmla="*/ 2906049 w 8882887"/>
              <a:gd name="connsiteY168" fmla="*/ 894977 h 1682495"/>
              <a:gd name="connsiteX169" fmla="*/ 2914029 w 8882887"/>
              <a:gd name="connsiteY169" fmla="*/ 894977 h 1682495"/>
              <a:gd name="connsiteX170" fmla="*/ 2914029 w 8882887"/>
              <a:gd name="connsiteY170" fmla="*/ 771755 h 1682495"/>
              <a:gd name="connsiteX171" fmla="*/ 2916690 w 8882887"/>
              <a:gd name="connsiteY171" fmla="*/ 771755 h 1682495"/>
              <a:gd name="connsiteX172" fmla="*/ 2935310 w 8882887"/>
              <a:gd name="connsiteY172" fmla="*/ 771755 h 1682495"/>
              <a:gd name="connsiteX173" fmla="*/ 2935310 w 8882887"/>
              <a:gd name="connsiteY173" fmla="*/ 768918 h 1682495"/>
              <a:gd name="connsiteX174" fmla="*/ 2935310 w 8882887"/>
              <a:gd name="connsiteY174" fmla="*/ 749057 h 1682495"/>
              <a:gd name="connsiteX175" fmla="*/ 2968751 w 8882887"/>
              <a:gd name="connsiteY175" fmla="*/ 749057 h 1682495"/>
              <a:gd name="connsiteX176" fmla="*/ 2968751 w 8882887"/>
              <a:gd name="connsiteY176" fmla="*/ 747435 h 1682495"/>
              <a:gd name="connsiteX177" fmla="*/ 2968751 w 8882887"/>
              <a:gd name="connsiteY177" fmla="*/ 736086 h 1682495"/>
              <a:gd name="connsiteX178" fmla="*/ 2971410 w 8882887"/>
              <a:gd name="connsiteY178" fmla="*/ 736086 h 1682495"/>
              <a:gd name="connsiteX179" fmla="*/ 2990031 w 8882887"/>
              <a:gd name="connsiteY179" fmla="*/ 736086 h 1682495"/>
              <a:gd name="connsiteX180" fmla="*/ 2990031 w 8882887"/>
              <a:gd name="connsiteY180" fmla="*/ 737708 h 1682495"/>
              <a:gd name="connsiteX181" fmla="*/ 2990031 w 8882887"/>
              <a:gd name="connsiteY181" fmla="*/ 749057 h 1682495"/>
              <a:gd name="connsiteX182" fmla="*/ 2991171 w 8882887"/>
              <a:gd name="connsiteY182" fmla="*/ 749057 h 1682495"/>
              <a:gd name="connsiteX183" fmla="*/ 2999151 w 8882887"/>
              <a:gd name="connsiteY183" fmla="*/ 749057 h 1682495"/>
              <a:gd name="connsiteX184" fmla="*/ 3014351 w 8882887"/>
              <a:gd name="connsiteY184" fmla="*/ 742571 h 1682495"/>
              <a:gd name="connsiteX185" fmla="*/ 3020430 w 8882887"/>
              <a:gd name="connsiteY185" fmla="*/ 747435 h 1682495"/>
              <a:gd name="connsiteX186" fmla="*/ 3020430 w 8882887"/>
              <a:gd name="connsiteY186" fmla="*/ 736086 h 1682495"/>
              <a:gd name="connsiteX187" fmla="*/ 3023850 w 8882887"/>
              <a:gd name="connsiteY187" fmla="*/ 736086 h 1682495"/>
              <a:gd name="connsiteX188" fmla="*/ 3047792 w 8882887"/>
              <a:gd name="connsiteY188" fmla="*/ 736086 h 1682495"/>
              <a:gd name="connsiteX189" fmla="*/ 3047792 w 8882887"/>
              <a:gd name="connsiteY189" fmla="*/ 737708 h 1682495"/>
              <a:gd name="connsiteX190" fmla="*/ 3047792 w 8882887"/>
              <a:gd name="connsiteY190" fmla="*/ 749057 h 1682495"/>
              <a:gd name="connsiteX191" fmla="*/ 3093392 w 8882887"/>
              <a:gd name="connsiteY191" fmla="*/ 749057 h 1682495"/>
              <a:gd name="connsiteX192" fmla="*/ 3093392 w 8882887"/>
              <a:gd name="connsiteY192" fmla="*/ 751488 h 1682495"/>
              <a:gd name="connsiteX193" fmla="*/ 3093392 w 8882887"/>
              <a:gd name="connsiteY193" fmla="*/ 768513 h 1682495"/>
              <a:gd name="connsiteX194" fmla="*/ 3132912 w 8882887"/>
              <a:gd name="connsiteY194" fmla="*/ 768513 h 1682495"/>
              <a:gd name="connsiteX195" fmla="*/ 3132912 w 8882887"/>
              <a:gd name="connsiteY195" fmla="*/ 813909 h 1682495"/>
              <a:gd name="connsiteX196" fmla="*/ 3134052 w 8882887"/>
              <a:gd name="connsiteY196" fmla="*/ 813909 h 1682495"/>
              <a:gd name="connsiteX197" fmla="*/ 3142032 w 8882887"/>
              <a:gd name="connsiteY197" fmla="*/ 813909 h 1682495"/>
              <a:gd name="connsiteX198" fmla="*/ 3142032 w 8882887"/>
              <a:gd name="connsiteY198" fmla="*/ 815531 h 1682495"/>
              <a:gd name="connsiteX199" fmla="*/ 3142032 w 8882887"/>
              <a:gd name="connsiteY199" fmla="*/ 826881 h 1682495"/>
              <a:gd name="connsiteX200" fmla="*/ 3148113 w 8882887"/>
              <a:gd name="connsiteY200" fmla="*/ 872277 h 1682495"/>
              <a:gd name="connsiteX201" fmla="*/ 3149253 w 8882887"/>
              <a:gd name="connsiteY201" fmla="*/ 872277 h 1682495"/>
              <a:gd name="connsiteX202" fmla="*/ 3157233 w 8882887"/>
              <a:gd name="connsiteY202" fmla="*/ 872277 h 1682495"/>
              <a:gd name="connsiteX203" fmla="*/ 3157233 w 8882887"/>
              <a:gd name="connsiteY203" fmla="*/ 873494 h 1682495"/>
              <a:gd name="connsiteX204" fmla="*/ 3157233 w 8882887"/>
              <a:gd name="connsiteY204" fmla="*/ 882006 h 1682495"/>
              <a:gd name="connsiteX205" fmla="*/ 3158753 w 8882887"/>
              <a:gd name="connsiteY205" fmla="*/ 882006 h 1682495"/>
              <a:gd name="connsiteX206" fmla="*/ 3169392 w 8882887"/>
              <a:gd name="connsiteY206" fmla="*/ 882006 h 1682495"/>
              <a:gd name="connsiteX207" fmla="*/ 3169392 w 8882887"/>
              <a:gd name="connsiteY207" fmla="*/ 927404 h 1682495"/>
              <a:gd name="connsiteX208" fmla="*/ 3172433 w 8882887"/>
              <a:gd name="connsiteY208" fmla="*/ 927404 h 1682495"/>
              <a:gd name="connsiteX209" fmla="*/ 3193713 w 8882887"/>
              <a:gd name="connsiteY209" fmla="*/ 927404 h 1682495"/>
              <a:gd name="connsiteX210" fmla="*/ 3193713 w 8882887"/>
              <a:gd name="connsiteY210" fmla="*/ 963072 h 1682495"/>
              <a:gd name="connsiteX211" fmla="*/ 3196754 w 8882887"/>
              <a:gd name="connsiteY211" fmla="*/ 965504 h 1682495"/>
              <a:gd name="connsiteX212" fmla="*/ 3196754 w 8882887"/>
              <a:gd name="connsiteY212" fmla="*/ 982529 h 1682495"/>
              <a:gd name="connsiteX213" fmla="*/ 3197894 w 8882887"/>
              <a:gd name="connsiteY213" fmla="*/ 982529 h 1682495"/>
              <a:gd name="connsiteX214" fmla="*/ 3205874 w 8882887"/>
              <a:gd name="connsiteY214" fmla="*/ 982529 h 1682495"/>
              <a:gd name="connsiteX215" fmla="*/ 3205874 w 8882887"/>
              <a:gd name="connsiteY215" fmla="*/ 1018197 h 1682495"/>
              <a:gd name="connsiteX216" fmla="*/ 3207773 w 8882887"/>
              <a:gd name="connsiteY216" fmla="*/ 1018197 h 1682495"/>
              <a:gd name="connsiteX217" fmla="*/ 3221073 w 8882887"/>
              <a:gd name="connsiteY217" fmla="*/ 1018197 h 1682495"/>
              <a:gd name="connsiteX218" fmla="*/ 3224114 w 8882887"/>
              <a:gd name="connsiteY218" fmla="*/ 1024278 h 1682495"/>
              <a:gd name="connsiteX219" fmla="*/ 3224114 w 8882887"/>
              <a:gd name="connsiteY219" fmla="*/ 1044140 h 1682495"/>
              <a:gd name="connsiteX220" fmla="*/ 3226394 w 8882887"/>
              <a:gd name="connsiteY220" fmla="*/ 1041302 h 1682495"/>
              <a:gd name="connsiteX221" fmla="*/ 3242354 w 8882887"/>
              <a:gd name="connsiteY221" fmla="*/ 1021440 h 1682495"/>
              <a:gd name="connsiteX222" fmla="*/ 3284915 w 8882887"/>
              <a:gd name="connsiteY222" fmla="*/ 1021440 h 1682495"/>
              <a:gd name="connsiteX223" fmla="*/ 3284915 w 8882887"/>
              <a:gd name="connsiteY223" fmla="*/ 1151147 h 1682495"/>
              <a:gd name="connsiteX224" fmla="*/ 3286055 w 8882887"/>
              <a:gd name="connsiteY224" fmla="*/ 1151147 h 1682495"/>
              <a:gd name="connsiteX225" fmla="*/ 3294035 w 8882887"/>
              <a:gd name="connsiteY225" fmla="*/ 1151147 h 1682495"/>
              <a:gd name="connsiteX226" fmla="*/ 3295175 w 8882887"/>
              <a:gd name="connsiteY226" fmla="*/ 1149120 h 1682495"/>
              <a:gd name="connsiteX227" fmla="*/ 3303155 w 8882887"/>
              <a:gd name="connsiteY227" fmla="*/ 1134933 h 1682495"/>
              <a:gd name="connsiteX228" fmla="*/ 3303155 w 8882887"/>
              <a:gd name="connsiteY228" fmla="*/ 1137771 h 1682495"/>
              <a:gd name="connsiteX229" fmla="*/ 3303155 w 8882887"/>
              <a:gd name="connsiteY229" fmla="*/ 1157633 h 1682495"/>
              <a:gd name="connsiteX230" fmla="*/ 3309234 w 8882887"/>
              <a:gd name="connsiteY230" fmla="*/ 1089537 h 1682495"/>
              <a:gd name="connsiteX231" fmla="*/ 3310374 w 8882887"/>
              <a:gd name="connsiteY231" fmla="*/ 1089537 h 1682495"/>
              <a:gd name="connsiteX232" fmla="*/ 3318354 w 8882887"/>
              <a:gd name="connsiteY232" fmla="*/ 1089537 h 1682495"/>
              <a:gd name="connsiteX233" fmla="*/ 3318354 w 8882887"/>
              <a:gd name="connsiteY233" fmla="*/ 992256 h 1682495"/>
              <a:gd name="connsiteX234" fmla="*/ 3319875 w 8882887"/>
              <a:gd name="connsiteY234" fmla="*/ 992256 h 1682495"/>
              <a:gd name="connsiteX235" fmla="*/ 3330515 w 8882887"/>
              <a:gd name="connsiteY235" fmla="*/ 992256 h 1682495"/>
              <a:gd name="connsiteX236" fmla="*/ 3348755 w 8882887"/>
              <a:gd name="connsiteY236" fmla="*/ 927404 h 1682495"/>
              <a:gd name="connsiteX237" fmla="*/ 3350655 w 8882887"/>
              <a:gd name="connsiteY237" fmla="*/ 927404 h 1682495"/>
              <a:gd name="connsiteX238" fmla="*/ 3363956 w 8882887"/>
              <a:gd name="connsiteY238" fmla="*/ 927404 h 1682495"/>
              <a:gd name="connsiteX239" fmla="*/ 3379155 w 8882887"/>
              <a:gd name="connsiteY239" fmla="*/ 992256 h 1682495"/>
              <a:gd name="connsiteX240" fmla="*/ 3380675 w 8882887"/>
              <a:gd name="connsiteY240" fmla="*/ 992256 h 1682495"/>
              <a:gd name="connsiteX241" fmla="*/ 3391316 w 8882887"/>
              <a:gd name="connsiteY241" fmla="*/ 992256 h 1682495"/>
              <a:gd name="connsiteX242" fmla="*/ 3391316 w 8882887"/>
              <a:gd name="connsiteY242" fmla="*/ 1050624 h 1682495"/>
              <a:gd name="connsiteX243" fmla="*/ 3393975 w 8882887"/>
              <a:gd name="connsiteY243" fmla="*/ 1050624 h 1682495"/>
              <a:gd name="connsiteX244" fmla="*/ 3412596 w 8882887"/>
              <a:gd name="connsiteY244" fmla="*/ 1050624 h 1682495"/>
              <a:gd name="connsiteX245" fmla="*/ 3412596 w 8882887"/>
              <a:gd name="connsiteY245" fmla="*/ 1053867 h 1682495"/>
              <a:gd name="connsiteX246" fmla="*/ 3412596 w 8882887"/>
              <a:gd name="connsiteY246" fmla="*/ 1076565 h 1682495"/>
              <a:gd name="connsiteX247" fmla="*/ 3418676 w 8882887"/>
              <a:gd name="connsiteY247" fmla="*/ 1073324 h 1682495"/>
              <a:gd name="connsiteX248" fmla="*/ 3418676 w 8882887"/>
              <a:gd name="connsiteY248" fmla="*/ 1050624 h 1682495"/>
              <a:gd name="connsiteX249" fmla="*/ 3420956 w 8882887"/>
              <a:gd name="connsiteY249" fmla="*/ 1050624 h 1682495"/>
              <a:gd name="connsiteX250" fmla="*/ 3436916 w 8882887"/>
              <a:gd name="connsiteY250" fmla="*/ 1050624 h 1682495"/>
              <a:gd name="connsiteX251" fmla="*/ 3436916 w 8882887"/>
              <a:gd name="connsiteY251" fmla="*/ 1053056 h 1682495"/>
              <a:gd name="connsiteX252" fmla="*/ 3436916 w 8882887"/>
              <a:gd name="connsiteY252" fmla="*/ 1070081 h 1682495"/>
              <a:gd name="connsiteX253" fmla="*/ 3482517 w 8882887"/>
              <a:gd name="connsiteY253" fmla="*/ 1070081 h 1682495"/>
              <a:gd name="connsiteX254" fmla="*/ 3482517 w 8882887"/>
              <a:gd name="connsiteY254" fmla="*/ 1014956 h 1682495"/>
              <a:gd name="connsiteX255" fmla="*/ 3484416 w 8882887"/>
              <a:gd name="connsiteY255" fmla="*/ 1014956 h 1682495"/>
              <a:gd name="connsiteX256" fmla="*/ 3497717 w 8882887"/>
              <a:gd name="connsiteY256" fmla="*/ 1014956 h 1682495"/>
              <a:gd name="connsiteX257" fmla="*/ 3497717 w 8882887"/>
              <a:gd name="connsiteY257" fmla="*/ 1047381 h 1682495"/>
              <a:gd name="connsiteX258" fmla="*/ 3500757 w 8882887"/>
              <a:gd name="connsiteY258" fmla="*/ 998742 h 1682495"/>
              <a:gd name="connsiteX259" fmla="*/ 3534197 w 8882887"/>
              <a:gd name="connsiteY259" fmla="*/ 998742 h 1682495"/>
              <a:gd name="connsiteX260" fmla="*/ 3534197 w 8882887"/>
              <a:gd name="connsiteY260" fmla="*/ 996309 h 1682495"/>
              <a:gd name="connsiteX261" fmla="*/ 3534197 w 8882887"/>
              <a:gd name="connsiteY261" fmla="*/ 979286 h 1682495"/>
              <a:gd name="connsiteX262" fmla="*/ 3535337 w 8882887"/>
              <a:gd name="connsiteY262" fmla="*/ 979286 h 1682495"/>
              <a:gd name="connsiteX263" fmla="*/ 3543317 w 8882887"/>
              <a:gd name="connsiteY263" fmla="*/ 979286 h 1682495"/>
              <a:gd name="connsiteX264" fmla="*/ 3543317 w 8882887"/>
              <a:gd name="connsiteY264" fmla="*/ 976449 h 1682495"/>
              <a:gd name="connsiteX265" fmla="*/ 3543317 w 8882887"/>
              <a:gd name="connsiteY265" fmla="*/ 956588 h 1682495"/>
              <a:gd name="connsiteX266" fmla="*/ 3549398 w 8882887"/>
              <a:gd name="connsiteY266" fmla="*/ 966315 h 1682495"/>
              <a:gd name="connsiteX267" fmla="*/ 3552818 w 8882887"/>
              <a:gd name="connsiteY267" fmla="*/ 966315 h 1682495"/>
              <a:gd name="connsiteX268" fmla="*/ 3576758 w 8882887"/>
              <a:gd name="connsiteY268" fmla="*/ 966315 h 1682495"/>
              <a:gd name="connsiteX269" fmla="*/ 3576758 w 8882887"/>
              <a:gd name="connsiteY269" fmla="*/ 965099 h 1682495"/>
              <a:gd name="connsiteX270" fmla="*/ 3576758 w 8882887"/>
              <a:gd name="connsiteY270" fmla="*/ 956588 h 1682495"/>
              <a:gd name="connsiteX271" fmla="*/ 3577898 w 8882887"/>
              <a:gd name="connsiteY271" fmla="*/ 956588 h 1682495"/>
              <a:gd name="connsiteX272" fmla="*/ 3585878 w 8882887"/>
              <a:gd name="connsiteY272" fmla="*/ 956588 h 1682495"/>
              <a:gd name="connsiteX273" fmla="*/ 3585878 w 8882887"/>
              <a:gd name="connsiteY273" fmla="*/ 958614 h 1682495"/>
              <a:gd name="connsiteX274" fmla="*/ 3585878 w 8882887"/>
              <a:gd name="connsiteY274" fmla="*/ 972801 h 1682495"/>
              <a:gd name="connsiteX275" fmla="*/ 3643638 w 8882887"/>
              <a:gd name="connsiteY275" fmla="*/ 972801 h 1682495"/>
              <a:gd name="connsiteX276" fmla="*/ 3643638 w 8882887"/>
              <a:gd name="connsiteY276" fmla="*/ 1180331 h 1682495"/>
              <a:gd name="connsiteX277" fmla="*/ 3645918 w 8882887"/>
              <a:gd name="connsiteY277" fmla="*/ 1180331 h 1682495"/>
              <a:gd name="connsiteX278" fmla="*/ 3661878 w 8882887"/>
              <a:gd name="connsiteY278" fmla="*/ 1180331 h 1682495"/>
              <a:gd name="connsiteX279" fmla="*/ 3661878 w 8882887"/>
              <a:gd name="connsiteY279" fmla="*/ 1160876 h 1682495"/>
              <a:gd name="connsiteX280" fmla="*/ 3667959 w 8882887"/>
              <a:gd name="connsiteY280" fmla="*/ 1160876 h 1682495"/>
              <a:gd name="connsiteX281" fmla="*/ 3667959 w 8882887"/>
              <a:gd name="connsiteY281" fmla="*/ 1180331 h 1682495"/>
              <a:gd name="connsiteX282" fmla="*/ 3713559 w 8882887"/>
              <a:gd name="connsiteY282" fmla="*/ 1180331 h 1682495"/>
              <a:gd name="connsiteX283" fmla="*/ 3713559 w 8882887"/>
              <a:gd name="connsiteY283" fmla="*/ 1134933 h 1682495"/>
              <a:gd name="connsiteX284" fmla="*/ 3731799 w 8882887"/>
              <a:gd name="connsiteY284" fmla="*/ 1134933 h 1682495"/>
              <a:gd name="connsiteX285" fmla="*/ 3750039 w 8882887"/>
              <a:gd name="connsiteY285" fmla="*/ 1131692 h 1682495"/>
              <a:gd name="connsiteX286" fmla="*/ 3756120 w 8882887"/>
              <a:gd name="connsiteY286" fmla="*/ 1134933 h 1682495"/>
              <a:gd name="connsiteX287" fmla="*/ 3771320 w 8882887"/>
              <a:gd name="connsiteY287" fmla="*/ 1134933 h 1682495"/>
              <a:gd name="connsiteX288" fmla="*/ 3771320 w 8882887"/>
              <a:gd name="connsiteY288" fmla="*/ 1180331 h 1682495"/>
              <a:gd name="connsiteX289" fmla="*/ 3783480 w 8882887"/>
              <a:gd name="connsiteY289" fmla="*/ 1180331 h 1682495"/>
              <a:gd name="connsiteX290" fmla="*/ 3783480 w 8882887"/>
              <a:gd name="connsiteY290" fmla="*/ 1206273 h 1682495"/>
              <a:gd name="connsiteX291" fmla="*/ 3797484 w 8882887"/>
              <a:gd name="connsiteY291" fmla="*/ 1207631 h 1682495"/>
              <a:gd name="connsiteX292" fmla="*/ 3816921 w 8882887"/>
              <a:gd name="connsiteY292" fmla="*/ 1207631 h 1682495"/>
              <a:gd name="connsiteX293" fmla="*/ 3816921 w 8882887"/>
              <a:gd name="connsiteY293" fmla="*/ 1183574 h 1682495"/>
              <a:gd name="connsiteX294" fmla="*/ 3918855 w 8882887"/>
              <a:gd name="connsiteY294" fmla="*/ 1183574 h 1682495"/>
              <a:gd name="connsiteX295" fmla="*/ 3918855 w 8882887"/>
              <a:gd name="connsiteY295" fmla="*/ 1055694 h 1682495"/>
              <a:gd name="connsiteX296" fmla="*/ 4026867 w 8882887"/>
              <a:gd name="connsiteY296" fmla="*/ 1055694 h 1682495"/>
              <a:gd name="connsiteX297" fmla="*/ 4026867 w 8882887"/>
              <a:gd name="connsiteY297" fmla="*/ 1173846 h 1682495"/>
              <a:gd name="connsiteX298" fmla="*/ 4029723 w 8882887"/>
              <a:gd name="connsiteY298" fmla="*/ 1173846 h 1682495"/>
              <a:gd name="connsiteX299" fmla="*/ 4031586 w 8882887"/>
              <a:gd name="connsiteY299" fmla="*/ 1207631 h 1682495"/>
              <a:gd name="connsiteX300" fmla="*/ 4046100 w 8882887"/>
              <a:gd name="connsiteY300" fmla="*/ 1207631 h 1682495"/>
              <a:gd name="connsiteX301" fmla="*/ 4047963 w 8882887"/>
              <a:gd name="connsiteY301" fmla="*/ 1173846 h 1682495"/>
              <a:gd name="connsiteX302" fmla="*/ 4057083 w 8882887"/>
              <a:gd name="connsiteY302" fmla="*/ 1173846 h 1682495"/>
              <a:gd name="connsiteX303" fmla="*/ 4058946 w 8882887"/>
              <a:gd name="connsiteY303" fmla="*/ 1207631 h 1682495"/>
              <a:gd name="connsiteX304" fmla="*/ 4134879 w 8882887"/>
              <a:gd name="connsiteY304" fmla="*/ 1207631 h 1682495"/>
              <a:gd name="connsiteX305" fmla="*/ 4134879 w 8882887"/>
              <a:gd name="connsiteY305" fmla="*/ 963089 h 1682495"/>
              <a:gd name="connsiteX306" fmla="*/ 4430870 w 8882887"/>
              <a:gd name="connsiteY306" fmla="*/ 963089 h 1682495"/>
              <a:gd name="connsiteX307" fmla="*/ 4430870 w 8882887"/>
              <a:gd name="connsiteY307" fmla="*/ 1207631 h 1682495"/>
              <a:gd name="connsiteX308" fmla="*/ 4458915 w 8882887"/>
              <a:gd name="connsiteY308" fmla="*/ 1207631 h 1682495"/>
              <a:gd name="connsiteX309" fmla="*/ 4458915 w 8882887"/>
              <a:gd name="connsiteY309" fmla="*/ 1083591 h 1682495"/>
              <a:gd name="connsiteX310" fmla="*/ 4601595 w 8882887"/>
              <a:gd name="connsiteY310" fmla="*/ 1083591 h 1682495"/>
              <a:gd name="connsiteX311" fmla="*/ 4619491 w 8882887"/>
              <a:gd name="connsiteY311" fmla="*/ 606380 h 1682495"/>
              <a:gd name="connsiteX312" fmla="*/ 4601251 w 8882887"/>
              <a:gd name="connsiteY312" fmla="*/ 573953 h 1682495"/>
              <a:gd name="connsiteX313" fmla="*/ 4592131 w 8882887"/>
              <a:gd name="connsiteY313" fmla="*/ 567467 h 1682495"/>
              <a:gd name="connsiteX314" fmla="*/ 4604291 w 8882887"/>
              <a:gd name="connsiteY314" fmla="*/ 531798 h 1682495"/>
              <a:gd name="connsiteX315" fmla="*/ 4604291 w 8882887"/>
              <a:gd name="connsiteY315" fmla="*/ 505857 h 1682495"/>
              <a:gd name="connsiteX316" fmla="*/ 4625571 w 8882887"/>
              <a:gd name="connsiteY316" fmla="*/ 505857 h 1682495"/>
              <a:gd name="connsiteX317" fmla="*/ 4625571 w 8882887"/>
              <a:gd name="connsiteY317" fmla="*/ 473430 h 1682495"/>
              <a:gd name="connsiteX318" fmla="*/ 4628611 w 8882887"/>
              <a:gd name="connsiteY318" fmla="*/ 466944 h 1682495"/>
              <a:gd name="connsiteX319" fmla="*/ 4628611 w 8882887"/>
              <a:gd name="connsiteY319" fmla="*/ 350208 h 1682495"/>
              <a:gd name="connsiteX320" fmla="*/ 4625571 w 8882887"/>
              <a:gd name="connsiteY320" fmla="*/ 340481 h 1682495"/>
              <a:gd name="connsiteX321" fmla="*/ 4634691 w 8882887"/>
              <a:gd name="connsiteY321" fmla="*/ 330752 h 1682495"/>
              <a:gd name="connsiteX322" fmla="*/ 4634691 w 8882887"/>
              <a:gd name="connsiteY322" fmla="*/ 243200 h 1682495"/>
              <a:gd name="connsiteX323" fmla="*/ 4637731 w 8882887"/>
              <a:gd name="connsiteY323" fmla="*/ 236715 h 1682495"/>
              <a:gd name="connsiteX324" fmla="*/ 4637731 w 8882887"/>
              <a:gd name="connsiteY324" fmla="*/ 152406 h 1682495"/>
              <a:gd name="connsiteX325" fmla="*/ 4640771 w 8882887"/>
              <a:gd name="connsiteY325" fmla="*/ 123222 h 1682495"/>
              <a:gd name="connsiteX326" fmla="*/ 4646851 w 8882887"/>
              <a:gd name="connsiteY326" fmla="*/ 149163 h 1682495"/>
              <a:gd name="connsiteX327" fmla="*/ 4649891 w 8882887"/>
              <a:gd name="connsiteY327" fmla="*/ 236715 h 1682495"/>
              <a:gd name="connsiteX328" fmla="*/ 4652931 w 8882887"/>
              <a:gd name="connsiteY328" fmla="*/ 330752 h 1682495"/>
              <a:gd name="connsiteX329" fmla="*/ 4662051 w 8882887"/>
              <a:gd name="connsiteY329" fmla="*/ 340481 h 1682495"/>
              <a:gd name="connsiteX330" fmla="*/ 4659011 w 8882887"/>
              <a:gd name="connsiteY330" fmla="*/ 350208 h 1682495"/>
              <a:gd name="connsiteX331" fmla="*/ 4659011 w 8882887"/>
              <a:gd name="connsiteY331" fmla="*/ 466944 h 1682495"/>
              <a:gd name="connsiteX332" fmla="*/ 4662051 w 8882887"/>
              <a:gd name="connsiteY332" fmla="*/ 473430 h 1682495"/>
              <a:gd name="connsiteX333" fmla="*/ 4662051 w 8882887"/>
              <a:gd name="connsiteY333" fmla="*/ 505857 h 1682495"/>
              <a:gd name="connsiteX334" fmla="*/ 4683331 w 8882887"/>
              <a:gd name="connsiteY334" fmla="*/ 505857 h 1682495"/>
              <a:gd name="connsiteX335" fmla="*/ 4683331 w 8882887"/>
              <a:gd name="connsiteY335" fmla="*/ 531798 h 1682495"/>
              <a:gd name="connsiteX336" fmla="*/ 4695493 w 8882887"/>
              <a:gd name="connsiteY336" fmla="*/ 567467 h 1682495"/>
              <a:gd name="connsiteX337" fmla="*/ 4686373 w 8882887"/>
              <a:gd name="connsiteY337" fmla="*/ 573953 h 1682495"/>
              <a:gd name="connsiteX338" fmla="*/ 4668131 w 8882887"/>
              <a:gd name="connsiteY338" fmla="*/ 606380 h 1682495"/>
              <a:gd name="connsiteX339" fmla="*/ 4680291 w 8882887"/>
              <a:gd name="connsiteY339" fmla="*/ 985772 h 1682495"/>
              <a:gd name="connsiteX340" fmla="*/ 4777573 w 8882887"/>
              <a:gd name="connsiteY340" fmla="*/ 985772 h 1682495"/>
              <a:gd name="connsiteX341" fmla="*/ 4777573 w 8882887"/>
              <a:gd name="connsiteY341" fmla="*/ 1099265 h 1682495"/>
              <a:gd name="connsiteX342" fmla="*/ 4789733 w 8882887"/>
              <a:gd name="connsiteY342" fmla="*/ 1099265 h 1682495"/>
              <a:gd name="connsiteX343" fmla="*/ 4792773 w 8882887"/>
              <a:gd name="connsiteY343" fmla="*/ 1089537 h 1682495"/>
              <a:gd name="connsiteX344" fmla="*/ 4801893 w 8882887"/>
              <a:gd name="connsiteY344" fmla="*/ 1089537 h 1682495"/>
              <a:gd name="connsiteX345" fmla="*/ 4804935 w 8882887"/>
              <a:gd name="connsiteY345" fmla="*/ 1102508 h 1682495"/>
              <a:gd name="connsiteX346" fmla="*/ 4823175 w 8882887"/>
              <a:gd name="connsiteY346" fmla="*/ 1102508 h 1682495"/>
              <a:gd name="connsiteX347" fmla="*/ 4823175 w 8882887"/>
              <a:gd name="connsiteY347" fmla="*/ 1092779 h 1682495"/>
              <a:gd name="connsiteX348" fmla="*/ 4856613 w 8882887"/>
              <a:gd name="connsiteY348" fmla="*/ 1092779 h 1682495"/>
              <a:gd name="connsiteX349" fmla="*/ 4856613 w 8882887"/>
              <a:gd name="connsiteY349" fmla="*/ 1102508 h 1682495"/>
              <a:gd name="connsiteX350" fmla="*/ 4887015 w 8882887"/>
              <a:gd name="connsiteY350" fmla="*/ 1102508 h 1682495"/>
              <a:gd name="connsiteX351" fmla="*/ 4887015 w 8882887"/>
              <a:gd name="connsiteY351" fmla="*/ 1170603 h 1682495"/>
              <a:gd name="connsiteX352" fmla="*/ 4908295 w 8882887"/>
              <a:gd name="connsiteY352" fmla="*/ 1170603 h 1682495"/>
              <a:gd name="connsiteX353" fmla="*/ 4908295 w 8882887"/>
              <a:gd name="connsiteY353" fmla="*/ 1151147 h 1682495"/>
              <a:gd name="connsiteX354" fmla="*/ 4932615 w 8882887"/>
              <a:gd name="connsiteY354" fmla="*/ 1151147 h 1682495"/>
              <a:gd name="connsiteX355" fmla="*/ 4932615 w 8882887"/>
              <a:gd name="connsiteY355" fmla="*/ 882006 h 1682495"/>
              <a:gd name="connsiteX356" fmla="*/ 4941735 w 8882887"/>
              <a:gd name="connsiteY356" fmla="*/ 872277 h 1682495"/>
              <a:gd name="connsiteX357" fmla="*/ 5051177 w 8882887"/>
              <a:gd name="connsiteY357" fmla="*/ 872277 h 1682495"/>
              <a:gd name="connsiteX358" fmla="*/ 5051177 w 8882887"/>
              <a:gd name="connsiteY358" fmla="*/ 885249 h 1682495"/>
              <a:gd name="connsiteX359" fmla="*/ 5066377 w 8882887"/>
              <a:gd name="connsiteY359" fmla="*/ 885249 h 1682495"/>
              <a:gd name="connsiteX360" fmla="*/ 5066377 w 8882887"/>
              <a:gd name="connsiteY360" fmla="*/ 1057110 h 1682495"/>
              <a:gd name="connsiteX361" fmla="*/ 5099817 w 8882887"/>
              <a:gd name="connsiteY361" fmla="*/ 1057110 h 1682495"/>
              <a:gd name="connsiteX362" fmla="*/ 5099817 w 8882887"/>
              <a:gd name="connsiteY362" fmla="*/ 956588 h 1682495"/>
              <a:gd name="connsiteX363" fmla="*/ 5139339 w 8882887"/>
              <a:gd name="connsiteY363" fmla="*/ 956588 h 1682495"/>
              <a:gd name="connsiteX364" fmla="*/ 5145417 w 8882887"/>
              <a:gd name="connsiteY364" fmla="*/ 950102 h 1682495"/>
              <a:gd name="connsiteX365" fmla="*/ 5157579 w 8882887"/>
              <a:gd name="connsiteY365" fmla="*/ 950102 h 1682495"/>
              <a:gd name="connsiteX366" fmla="*/ 5163657 w 8882887"/>
              <a:gd name="connsiteY366" fmla="*/ 956588 h 1682495"/>
              <a:gd name="connsiteX367" fmla="*/ 5197099 w 8882887"/>
              <a:gd name="connsiteY367" fmla="*/ 956588 h 1682495"/>
              <a:gd name="connsiteX368" fmla="*/ 5197099 w 8882887"/>
              <a:gd name="connsiteY368" fmla="*/ 781484 h 1682495"/>
              <a:gd name="connsiteX369" fmla="*/ 5282219 w 8882887"/>
              <a:gd name="connsiteY369" fmla="*/ 765270 h 1682495"/>
              <a:gd name="connsiteX370" fmla="*/ 5282219 w 8882887"/>
              <a:gd name="connsiteY370" fmla="*/ 766892 h 1682495"/>
              <a:gd name="connsiteX371" fmla="*/ 5282219 w 8882887"/>
              <a:gd name="connsiteY371" fmla="*/ 778241 h 1682495"/>
              <a:gd name="connsiteX372" fmla="*/ 5321739 w 8882887"/>
              <a:gd name="connsiteY372" fmla="*/ 778241 h 1682495"/>
              <a:gd name="connsiteX373" fmla="*/ 5321739 w 8882887"/>
              <a:gd name="connsiteY373" fmla="*/ 1160876 h 1682495"/>
              <a:gd name="connsiteX374" fmla="*/ 5355181 w 8882887"/>
              <a:gd name="connsiteY374" fmla="*/ 1160876 h 1682495"/>
              <a:gd name="connsiteX375" fmla="*/ 5355181 w 8882887"/>
              <a:gd name="connsiteY375" fmla="*/ 1154390 h 1682495"/>
              <a:gd name="connsiteX376" fmla="*/ 5373421 w 8882887"/>
              <a:gd name="connsiteY376" fmla="*/ 1154390 h 1682495"/>
              <a:gd name="connsiteX377" fmla="*/ 5373421 w 8882887"/>
              <a:gd name="connsiteY377" fmla="*/ 1160876 h 1682495"/>
              <a:gd name="connsiteX378" fmla="*/ 5409901 w 8882887"/>
              <a:gd name="connsiteY378" fmla="*/ 1160876 h 1682495"/>
              <a:gd name="connsiteX379" fmla="*/ 5409901 w 8882887"/>
              <a:gd name="connsiteY379" fmla="*/ 1141419 h 1682495"/>
              <a:gd name="connsiteX380" fmla="*/ 5452461 w 8882887"/>
              <a:gd name="connsiteY380" fmla="*/ 1141419 h 1682495"/>
              <a:gd name="connsiteX381" fmla="*/ 5470701 w 8882887"/>
              <a:gd name="connsiteY381" fmla="*/ 1134933 h 1682495"/>
              <a:gd name="connsiteX382" fmla="*/ 5501103 w 8882887"/>
              <a:gd name="connsiteY382" fmla="*/ 1141419 h 1682495"/>
              <a:gd name="connsiteX383" fmla="*/ 5501103 w 8882887"/>
              <a:gd name="connsiteY383" fmla="*/ 1115478 h 1682495"/>
              <a:gd name="connsiteX384" fmla="*/ 5513263 w 8882887"/>
              <a:gd name="connsiteY384" fmla="*/ 1115478 h 1682495"/>
              <a:gd name="connsiteX385" fmla="*/ 5513263 w 8882887"/>
              <a:gd name="connsiteY385" fmla="*/ 1096022 h 1682495"/>
              <a:gd name="connsiteX386" fmla="*/ 5598383 w 8882887"/>
              <a:gd name="connsiteY386" fmla="*/ 1096022 h 1682495"/>
              <a:gd name="connsiteX387" fmla="*/ 5598383 w 8882887"/>
              <a:gd name="connsiteY387" fmla="*/ 1050624 h 1682495"/>
              <a:gd name="connsiteX388" fmla="*/ 5625743 w 8882887"/>
              <a:gd name="connsiteY388" fmla="*/ 1050624 h 1682495"/>
              <a:gd name="connsiteX389" fmla="*/ 5625743 w 8882887"/>
              <a:gd name="connsiteY389" fmla="*/ 1040897 h 1682495"/>
              <a:gd name="connsiteX390" fmla="*/ 5643983 w 8882887"/>
              <a:gd name="connsiteY390" fmla="*/ 1040897 h 1682495"/>
              <a:gd name="connsiteX391" fmla="*/ 5643983 w 8882887"/>
              <a:gd name="connsiteY391" fmla="*/ 1050624 h 1682495"/>
              <a:gd name="connsiteX392" fmla="*/ 5668303 w 8882887"/>
              <a:gd name="connsiteY392" fmla="*/ 1050624 h 1682495"/>
              <a:gd name="connsiteX393" fmla="*/ 5668303 w 8882887"/>
              <a:gd name="connsiteY393" fmla="*/ 1125206 h 1682495"/>
              <a:gd name="connsiteX394" fmla="*/ 5716945 w 8882887"/>
              <a:gd name="connsiteY394" fmla="*/ 1125206 h 1682495"/>
              <a:gd name="connsiteX395" fmla="*/ 5716945 w 8882887"/>
              <a:gd name="connsiteY395" fmla="*/ 1086294 h 1682495"/>
              <a:gd name="connsiteX396" fmla="*/ 5774705 w 8882887"/>
              <a:gd name="connsiteY396" fmla="*/ 1086294 h 1682495"/>
              <a:gd name="connsiteX397" fmla="*/ 5774705 w 8882887"/>
              <a:gd name="connsiteY397" fmla="*/ 1040897 h 1682495"/>
              <a:gd name="connsiteX398" fmla="*/ 5847667 w 8882887"/>
              <a:gd name="connsiteY398" fmla="*/ 1040897 h 1682495"/>
              <a:gd name="connsiteX399" fmla="*/ 5847667 w 8882887"/>
              <a:gd name="connsiteY399" fmla="*/ 1207631 h 1682495"/>
              <a:gd name="connsiteX400" fmla="*/ 5847667 w 8882887"/>
              <a:gd name="connsiteY400" fmla="*/ 1228299 h 1682495"/>
              <a:gd name="connsiteX401" fmla="*/ 5946479 w 8882887"/>
              <a:gd name="connsiteY401" fmla="*/ 1228299 h 1682495"/>
              <a:gd name="connsiteX402" fmla="*/ 5946479 w 8882887"/>
              <a:gd name="connsiteY402" fmla="*/ 1386957 h 1682495"/>
              <a:gd name="connsiteX403" fmla="*/ 5946479 w 8882887"/>
              <a:gd name="connsiteY403" fmla="*/ 1421828 h 1682495"/>
              <a:gd name="connsiteX404" fmla="*/ 5968919 w 8882887"/>
              <a:gd name="connsiteY404" fmla="*/ 1421828 h 1682495"/>
              <a:gd name="connsiteX405" fmla="*/ 5968919 w 8882887"/>
              <a:gd name="connsiteY405" fmla="*/ 1420085 h 1682495"/>
              <a:gd name="connsiteX406" fmla="*/ 5968919 w 8882887"/>
              <a:gd name="connsiteY406" fmla="*/ 1407881 h 1682495"/>
              <a:gd name="connsiteX407" fmla="*/ 6035789 w 8882887"/>
              <a:gd name="connsiteY407" fmla="*/ 1407881 h 1682495"/>
              <a:gd name="connsiteX408" fmla="*/ 6035789 w 8882887"/>
              <a:gd name="connsiteY408" fmla="*/ 1439262 h 1682495"/>
              <a:gd name="connsiteX409" fmla="*/ 6039131 w 8882887"/>
              <a:gd name="connsiteY409" fmla="*/ 1441007 h 1682495"/>
              <a:gd name="connsiteX410" fmla="*/ 6062537 w 8882887"/>
              <a:gd name="connsiteY410" fmla="*/ 1453211 h 1682495"/>
              <a:gd name="connsiteX411" fmla="*/ 6062537 w 8882887"/>
              <a:gd name="connsiteY411" fmla="*/ 1498541 h 1682495"/>
              <a:gd name="connsiteX412" fmla="*/ 6064627 w 8882887"/>
              <a:gd name="connsiteY412" fmla="*/ 1499414 h 1682495"/>
              <a:gd name="connsiteX413" fmla="*/ 6079255 w 8882887"/>
              <a:gd name="connsiteY413" fmla="*/ 1505516 h 1682495"/>
              <a:gd name="connsiteX414" fmla="*/ 6079255 w 8882887"/>
              <a:gd name="connsiteY414" fmla="*/ 1503773 h 1682495"/>
              <a:gd name="connsiteX415" fmla="*/ 6079255 w 8882887"/>
              <a:gd name="connsiteY415" fmla="*/ 1491567 h 1682495"/>
              <a:gd name="connsiteX416" fmla="*/ 6080927 w 8882887"/>
              <a:gd name="connsiteY416" fmla="*/ 1491567 h 1682495"/>
              <a:gd name="connsiteX417" fmla="*/ 6092629 w 8882887"/>
              <a:gd name="connsiteY417" fmla="*/ 1491567 h 1682495"/>
              <a:gd name="connsiteX418" fmla="*/ 6092629 w 8882887"/>
              <a:gd name="connsiteY418" fmla="*/ 1490259 h 1682495"/>
              <a:gd name="connsiteX419" fmla="*/ 6092629 w 8882887"/>
              <a:gd name="connsiteY419" fmla="*/ 1481106 h 1682495"/>
              <a:gd name="connsiteX420" fmla="*/ 6090957 w 8882887"/>
              <a:gd name="connsiteY420" fmla="*/ 1481106 h 1682495"/>
              <a:gd name="connsiteX421" fmla="*/ 6079255 w 8882887"/>
              <a:gd name="connsiteY421" fmla="*/ 1481106 h 1682495"/>
              <a:gd name="connsiteX422" fmla="*/ 6079255 w 8882887"/>
              <a:gd name="connsiteY422" fmla="*/ 1479363 h 1682495"/>
              <a:gd name="connsiteX423" fmla="*/ 6079255 w 8882887"/>
              <a:gd name="connsiteY423" fmla="*/ 1467159 h 1682495"/>
              <a:gd name="connsiteX424" fmla="*/ 6080927 w 8882887"/>
              <a:gd name="connsiteY424" fmla="*/ 1467159 h 1682495"/>
              <a:gd name="connsiteX425" fmla="*/ 6092629 w 8882887"/>
              <a:gd name="connsiteY425" fmla="*/ 1467159 h 1682495"/>
              <a:gd name="connsiteX426" fmla="*/ 6092629 w 8882887"/>
              <a:gd name="connsiteY426" fmla="*/ 1465415 h 1682495"/>
              <a:gd name="connsiteX427" fmla="*/ 6092629 w 8882887"/>
              <a:gd name="connsiteY427" fmla="*/ 1453211 h 1682495"/>
              <a:gd name="connsiteX428" fmla="*/ 6090957 w 8882887"/>
              <a:gd name="connsiteY428" fmla="*/ 1453211 h 1682495"/>
              <a:gd name="connsiteX429" fmla="*/ 6079255 w 8882887"/>
              <a:gd name="connsiteY429" fmla="*/ 1453211 h 1682495"/>
              <a:gd name="connsiteX430" fmla="*/ 6079255 w 8882887"/>
              <a:gd name="connsiteY430" fmla="*/ 1451468 h 1682495"/>
              <a:gd name="connsiteX431" fmla="*/ 6079255 w 8882887"/>
              <a:gd name="connsiteY431" fmla="*/ 1439262 h 1682495"/>
              <a:gd name="connsiteX432" fmla="*/ 6080927 w 8882887"/>
              <a:gd name="connsiteY432" fmla="*/ 1439262 h 1682495"/>
              <a:gd name="connsiteX433" fmla="*/ 6092629 w 8882887"/>
              <a:gd name="connsiteY433" fmla="*/ 1439262 h 1682495"/>
              <a:gd name="connsiteX434" fmla="*/ 6092629 w 8882887"/>
              <a:gd name="connsiteY434" fmla="*/ 1437956 h 1682495"/>
              <a:gd name="connsiteX435" fmla="*/ 6092629 w 8882887"/>
              <a:gd name="connsiteY435" fmla="*/ 1428803 h 1682495"/>
              <a:gd name="connsiteX436" fmla="*/ 6090957 w 8882887"/>
              <a:gd name="connsiteY436" fmla="*/ 1428803 h 1682495"/>
              <a:gd name="connsiteX437" fmla="*/ 6079255 w 8882887"/>
              <a:gd name="connsiteY437" fmla="*/ 1428803 h 1682495"/>
              <a:gd name="connsiteX438" fmla="*/ 6079255 w 8882887"/>
              <a:gd name="connsiteY438" fmla="*/ 1427058 h 1682495"/>
              <a:gd name="connsiteX439" fmla="*/ 6079255 w 8882887"/>
              <a:gd name="connsiteY439" fmla="*/ 1414854 h 1682495"/>
              <a:gd name="connsiteX440" fmla="*/ 6080927 w 8882887"/>
              <a:gd name="connsiteY440" fmla="*/ 1414854 h 1682495"/>
              <a:gd name="connsiteX441" fmla="*/ 6092629 w 8882887"/>
              <a:gd name="connsiteY441" fmla="*/ 1414854 h 1682495"/>
              <a:gd name="connsiteX442" fmla="*/ 6092629 w 8882887"/>
              <a:gd name="connsiteY442" fmla="*/ 1413111 h 1682495"/>
              <a:gd name="connsiteX443" fmla="*/ 6092629 w 8882887"/>
              <a:gd name="connsiteY443" fmla="*/ 1400906 h 1682495"/>
              <a:gd name="connsiteX444" fmla="*/ 6090957 w 8882887"/>
              <a:gd name="connsiteY444" fmla="*/ 1400906 h 1682495"/>
              <a:gd name="connsiteX445" fmla="*/ 6079255 w 8882887"/>
              <a:gd name="connsiteY445" fmla="*/ 1400906 h 1682495"/>
              <a:gd name="connsiteX446" fmla="*/ 6079255 w 8882887"/>
              <a:gd name="connsiteY446" fmla="*/ 1399599 h 1682495"/>
              <a:gd name="connsiteX447" fmla="*/ 6079255 w 8882887"/>
              <a:gd name="connsiteY447" fmla="*/ 1390445 h 1682495"/>
              <a:gd name="connsiteX448" fmla="*/ 6080927 w 8882887"/>
              <a:gd name="connsiteY448" fmla="*/ 1390445 h 1682495"/>
              <a:gd name="connsiteX449" fmla="*/ 6092629 w 8882887"/>
              <a:gd name="connsiteY449" fmla="*/ 1390445 h 1682495"/>
              <a:gd name="connsiteX450" fmla="*/ 6092629 w 8882887"/>
              <a:gd name="connsiteY450" fmla="*/ 1388702 h 1682495"/>
              <a:gd name="connsiteX451" fmla="*/ 6092629 w 8882887"/>
              <a:gd name="connsiteY451" fmla="*/ 1376498 h 1682495"/>
              <a:gd name="connsiteX452" fmla="*/ 6090957 w 8882887"/>
              <a:gd name="connsiteY452" fmla="*/ 1376498 h 1682495"/>
              <a:gd name="connsiteX453" fmla="*/ 6079255 w 8882887"/>
              <a:gd name="connsiteY453" fmla="*/ 1376498 h 1682495"/>
              <a:gd name="connsiteX454" fmla="*/ 6079255 w 8882887"/>
              <a:gd name="connsiteY454" fmla="*/ 1374755 h 1682495"/>
              <a:gd name="connsiteX455" fmla="*/ 6079255 w 8882887"/>
              <a:gd name="connsiteY455" fmla="*/ 1362549 h 1682495"/>
              <a:gd name="connsiteX456" fmla="*/ 6080927 w 8882887"/>
              <a:gd name="connsiteY456" fmla="*/ 1362549 h 1682495"/>
              <a:gd name="connsiteX457" fmla="*/ 6092629 w 8882887"/>
              <a:gd name="connsiteY457" fmla="*/ 1362549 h 1682495"/>
              <a:gd name="connsiteX458" fmla="*/ 6092629 w 8882887"/>
              <a:gd name="connsiteY458" fmla="*/ 1360806 h 1682495"/>
              <a:gd name="connsiteX459" fmla="*/ 6092629 w 8882887"/>
              <a:gd name="connsiteY459" fmla="*/ 1348602 h 1682495"/>
              <a:gd name="connsiteX460" fmla="*/ 6090957 w 8882887"/>
              <a:gd name="connsiteY460" fmla="*/ 1348602 h 1682495"/>
              <a:gd name="connsiteX461" fmla="*/ 6079255 w 8882887"/>
              <a:gd name="connsiteY461" fmla="*/ 1348602 h 1682495"/>
              <a:gd name="connsiteX462" fmla="*/ 6079255 w 8882887"/>
              <a:gd name="connsiteY462" fmla="*/ 1347294 h 1682495"/>
              <a:gd name="connsiteX463" fmla="*/ 6079255 w 8882887"/>
              <a:gd name="connsiteY463" fmla="*/ 1338141 h 1682495"/>
              <a:gd name="connsiteX464" fmla="*/ 6080927 w 8882887"/>
              <a:gd name="connsiteY464" fmla="*/ 1338141 h 1682495"/>
              <a:gd name="connsiteX465" fmla="*/ 6092629 w 8882887"/>
              <a:gd name="connsiteY465" fmla="*/ 1338141 h 1682495"/>
              <a:gd name="connsiteX466" fmla="*/ 6092629 w 8882887"/>
              <a:gd name="connsiteY466" fmla="*/ 1336397 h 1682495"/>
              <a:gd name="connsiteX467" fmla="*/ 6092629 w 8882887"/>
              <a:gd name="connsiteY467" fmla="*/ 1324193 h 1682495"/>
              <a:gd name="connsiteX468" fmla="*/ 6090957 w 8882887"/>
              <a:gd name="connsiteY468" fmla="*/ 1324193 h 1682495"/>
              <a:gd name="connsiteX469" fmla="*/ 6079255 w 8882887"/>
              <a:gd name="connsiteY469" fmla="*/ 1324193 h 1682495"/>
              <a:gd name="connsiteX470" fmla="*/ 6079255 w 8882887"/>
              <a:gd name="connsiteY470" fmla="*/ 1322450 h 1682495"/>
              <a:gd name="connsiteX471" fmla="*/ 6079255 w 8882887"/>
              <a:gd name="connsiteY471" fmla="*/ 1310244 h 1682495"/>
              <a:gd name="connsiteX472" fmla="*/ 6080927 w 8882887"/>
              <a:gd name="connsiteY472" fmla="*/ 1310244 h 1682495"/>
              <a:gd name="connsiteX473" fmla="*/ 6092629 w 8882887"/>
              <a:gd name="connsiteY473" fmla="*/ 1310244 h 1682495"/>
              <a:gd name="connsiteX474" fmla="*/ 6092629 w 8882887"/>
              <a:gd name="connsiteY474" fmla="*/ 1308938 h 1682495"/>
              <a:gd name="connsiteX475" fmla="*/ 6092629 w 8882887"/>
              <a:gd name="connsiteY475" fmla="*/ 1299785 h 1682495"/>
              <a:gd name="connsiteX476" fmla="*/ 6090957 w 8882887"/>
              <a:gd name="connsiteY476" fmla="*/ 1299785 h 1682495"/>
              <a:gd name="connsiteX477" fmla="*/ 6079255 w 8882887"/>
              <a:gd name="connsiteY477" fmla="*/ 1299785 h 1682495"/>
              <a:gd name="connsiteX478" fmla="*/ 6079255 w 8882887"/>
              <a:gd name="connsiteY478" fmla="*/ 1298040 h 1682495"/>
              <a:gd name="connsiteX479" fmla="*/ 6079255 w 8882887"/>
              <a:gd name="connsiteY479" fmla="*/ 1285836 h 1682495"/>
              <a:gd name="connsiteX480" fmla="*/ 6080927 w 8882887"/>
              <a:gd name="connsiteY480" fmla="*/ 1285836 h 1682495"/>
              <a:gd name="connsiteX481" fmla="*/ 6092629 w 8882887"/>
              <a:gd name="connsiteY481" fmla="*/ 1285836 h 1682495"/>
              <a:gd name="connsiteX482" fmla="*/ 6092629 w 8882887"/>
              <a:gd name="connsiteY482" fmla="*/ 1284093 h 1682495"/>
              <a:gd name="connsiteX483" fmla="*/ 6092629 w 8882887"/>
              <a:gd name="connsiteY483" fmla="*/ 1271888 h 1682495"/>
              <a:gd name="connsiteX484" fmla="*/ 6090957 w 8882887"/>
              <a:gd name="connsiteY484" fmla="*/ 1271888 h 1682495"/>
              <a:gd name="connsiteX485" fmla="*/ 6079255 w 8882887"/>
              <a:gd name="connsiteY485" fmla="*/ 1271888 h 1682495"/>
              <a:gd name="connsiteX486" fmla="*/ 6079255 w 8882887"/>
              <a:gd name="connsiteY486" fmla="*/ 1270145 h 1682495"/>
              <a:gd name="connsiteX487" fmla="*/ 6079255 w 8882887"/>
              <a:gd name="connsiteY487" fmla="*/ 1257941 h 1682495"/>
              <a:gd name="connsiteX488" fmla="*/ 6080927 w 8882887"/>
              <a:gd name="connsiteY488" fmla="*/ 1257941 h 1682495"/>
              <a:gd name="connsiteX489" fmla="*/ 6092629 w 8882887"/>
              <a:gd name="connsiteY489" fmla="*/ 1257941 h 1682495"/>
              <a:gd name="connsiteX490" fmla="*/ 6092629 w 8882887"/>
              <a:gd name="connsiteY490" fmla="*/ 1256633 h 1682495"/>
              <a:gd name="connsiteX491" fmla="*/ 6092629 w 8882887"/>
              <a:gd name="connsiteY491" fmla="*/ 1247480 h 1682495"/>
              <a:gd name="connsiteX492" fmla="*/ 6090957 w 8882887"/>
              <a:gd name="connsiteY492" fmla="*/ 1247480 h 1682495"/>
              <a:gd name="connsiteX493" fmla="*/ 6079255 w 8882887"/>
              <a:gd name="connsiteY493" fmla="*/ 1247480 h 1682495"/>
              <a:gd name="connsiteX494" fmla="*/ 6079255 w 8882887"/>
              <a:gd name="connsiteY494" fmla="*/ 1245737 h 1682495"/>
              <a:gd name="connsiteX495" fmla="*/ 6079255 w 8882887"/>
              <a:gd name="connsiteY495" fmla="*/ 1233531 h 1682495"/>
              <a:gd name="connsiteX496" fmla="*/ 6080927 w 8882887"/>
              <a:gd name="connsiteY496" fmla="*/ 1233531 h 1682495"/>
              <a:gd name="connsiteX497" fmla="*/ 6092629 w 8882887"/>
              <a:gd name="connsiteY497" fmla="*/ 1233531 h 1682495"/>
              <a:gd name="connsiteX498" fmla="*/ 6092629 w 8882887"/>
              <a:gd name="connsiteY498" fmla="*/ 1231788 h 1682495"/>
              <a:gd name="connsiteX499" fmla="*/ 6092629 w 8882887"/>
              <a:gd name="connsiteY499" fmla="*/ 1219584 h 1682495"/>
              <a:gd name="connsiteX500" fmla="*/ 6090957 w 8882887"/>
              <a:gd name="connsiteY500" fmla="*/ 1219584 h 1682495"/>
              <a:gd name="connsiteX501" fmla="*/ 6079255 w 8882887"/>
              <a:gd name="connsiteY501" fmla="*/ 1219584 h 1682495"/>
              <a:gd name="connsiteX502" fmla="*/ 6079255 w 8882887"/>
              <a:gd name="connsiteY502" fmla="*/ 1217840 h 1682495"/>
              <a:gd name="connsiteX503" fmla="*/ 6079255 w 8882887"/>
              <a:gd name="connsiteY503" fmla="*/ 1205636 h 1682495"/>
              <a:gd name="connsiteX504" fmla="*/ 6080927 w 8882887"/>
              <a:gd name="connsiteY504" fmla="*/ 1205636 h 1682495"/>
              <a:gd name="connsiteX505" fmla="*/ 6092629 w 8882887"/>
              <a:gd name="connsiteY505" fmla="*/ 1205636 h 1682495"/>
              <a:gd name="connsiteX506" fmla="*/ 6092629 w 8882887"/>
              <a:gd name="connsiteY506" fmla="*/ 1204328 h 1682495"/>
              <a:gd name="connsiteX507" fmla="*/ 6092629 w 8882887"/>
              <a:gd name="connsiteY507" fmla="*/ 1195175 h 1682495"/>
              <a:gd name="connsiteX508" fmla="*/ 6090957 w 8882887"/>
              <a:gd name="connsiteY508" fmla="*/ 1195175 h 1682495"/>
              <a:gd name="connsiteX509" fmla="*/ 6079255 w 8882887"/>
              <a:gd name="connsiteY509" fmla="*/ 1195175 h 1682495"/>
              <a:gd name="connsiteX510" fmla="*/ 6079255 w 8882887"/>
              <a:gd name="connsiteY510" fmla="*/ 1193432 h 1682495"/>
              <a:gd name="connsiteX511" fmla="*/ 6079255 w 8882887"/>
              <a:gd name="connsiteY511" fmla="*/ 1181226 h 1682495"/>
              <a:gd name="connsiteX512" fmla="*/ 6080927 w 8882887"/>
              <a:gd name="connsiteY512" fmla="*/ 1181226 h 1682495"/>
              <a:gd name="connsiteX513" fmla="*/ 6092629 w 8882887"/>
              <a:gd name="connsiteY513" fmla="*/ 1181226 h 1682495"/>
              <a:gd name="connsiteX514" fmla="*/ 6090957 w 8882887"/>
              <a:gd name="connsiteY514" fmla="*/ 1178612 h 1682495"/>
              <a:gd name="connsiteX515" fmla="*/ 6079255 w 8882887"/>
              <a:gd name="connsiteY515" fmla="*/ 1160306 h 1682495"/>
              <a:gd name="connsiteX516" fmla="*/ 6079255 w 8882887"/>
              <a:gd name="connsiteY516" fmla="*/ 1104513 h 1682495"/>
              <a:gd name="connsiteX517" fmla="*/ 6303271 w 8882887"/>
              <a:gd name="connsiteY517" fmla="*/ 1104513 h 1682495"/>
              <a:gd name="connsiteX518" fmla="*/ 6323331 w 8882887"/>
              <a:gd name="connsiteY518" fmla="*/ 1135896 h 1682495"/>
              <a:gd name="connsiteX519" fmla="*/ 6323331 w 8882887"/>
              <a:gd name="connsiteY519" fmla="*/ 1205636 h 1682495"/>
              <a:gd name="connsiteX520" fmla="*/ 6321659 w 8882887"/>
              <a:gd name="connsiteY520" fmla="*/ 1205636 h 1682495"/>
              <a:gd name="connsiteX521" fmla="*/ 6309957 w 8882887"/>
              <a:gd name="connsiteY521" fmla="*/ 1205636 h 1682495"/>
              <a:gd name="connsiteX522" fmla="*/ 6309957 w 8882887"/>
              <a:gd name="connsiteY522" fmla="*/ 1207379 h 1682495"/>
              <a:gd name="connsiteX523" fmla="*/ 6309957 w 8882887"/>
              <a:gd name="connsiteY523" fmla="*/ 1219584 h 1682495"/>
              <a:gd name="connsiteX524" fmla="*/ 6311629 w 8882887"/>
              <a:gd name="connsiteY524" fmla="*/ 1219584 h 1682495"/>
              <a:gd name="connsiteX525" fmla="*/ 6323331 w 8882887"/>
              <a:gd name="connsiteY525" fmla="*/ 1219584 h 1682495"/>
              <a:gd name="connsiteX526" fmla="*/ 6323331 w 8882887"/>
              <a:gd name="connsiteY526" fmla="*/ 1221327 h 1682495"/>
              <a:gd name="connsiteX527" fmla="*/ 6323331 w 8882887"/>
              <a:gd name="connsiteY527" fmla="*/ 1233531 h 1682495"/>
              <a:gd name="connsiteX528" fmla="*/ 6321659 w 8882887"/>
              <a:gd name="connsiteY528" fmla="*/ 1233531 h 1682495"/>
              <a:gd name="connsiteX529" fmla="*/ 6309957 w 8882887"/>
              <a:gd name="connsiteY529" fmla="*/ 1233531 h 1682495"/>
              <a:gd name="connsiteX530" fmla="*/ 6309957 w 8882887"/>
              <a:gd name="connsiteY530" fmla="*/ 1235274 h 1682495"/>
              <a:gd name="connsiteX531" fmla="*/ 6309957 w 8882887"/>
              <a:gd name="connsiteY531" fmla="*/ 1247480 h 1682495"/>
              <a:gd name="connsiteX532" fmla="*/ 6311629 w 8882887"/>
              <a:gd name="connsiteY532" fmla="*/ 1247480 h 1682495"/>
              <a:gd name="connsiteX533" fmla="*/ 6323331 w 8882887"/>
              <a:gd name="connsiteY533" fmla="*/ 1247480 h 1682495"/>
              <a:gd name="connsiteX534" fmla="*/ 6323331 w 8882887"/>
              <a:gd name="connsiteY534" fmla="*/ 1248788 h 1682495"/>
              <a:gd name="connsiteX535" fmla="*/ 6323331 w 8882887"/>
              <a:gd name="connsiteY535" fmla="*/ 1257941 h 1682495"/>
              <a:gd name="connsiteX536" fmla="*/ 6321659 w 8882887"/>
              <a:gd name="connsiteY536" fmla="*/ 1257941 h 1682495"/>
              <a:gd name="connsiteX537" fmla="*/ 6309957 w 8882887"/>
              <a:gd name="connsiteY537" fmla="*/ 1257941 h 1682495"/>
              <a:gd name="connsiteX538" fmla="*/ 6309957 w 8882887"/>
              <a:gd name="connsiteY538" fmla="*/ 1259684 h 1682495"/>
              <a:gd name="connsiteX539" fmla="*/ 6309957 w 8882887"/>
              <a:gd name="connsiteY539" fmla="*/ 1271888 h 1682495"/>
              <a:gd name="connsiteX540" fmla="*/ 6311629 w 8882887"/>
              <a:gd name="connsiteY540" fmla="*/ 1271888 h 1682495"/>
              <a:gd name="connsiteX541" fmla="*/ 6323331 w 8882887"/>
              <a:gd name="connsiteY541" fmla="*/ 1271888 h 1682495"/>
              <a:gd name="connsiteX542" fmla="*/ 6323331 w 8882887"/>
              <a:gd name="connsiteY542" fmla="*/ 1273632 h 1682495"/>
              <a:gd name="connsiteX543" fmla="*/ 6323331 w 8882887"/>
              <a:gd name="connsiteY543" fmla="*/ 1285836 h 1682495"/>
              <a:gd name="connsiteX544" fmla="*/ 6321659 w 8882887"/>
              <a:gd name="connsiteY544" fmla="*/ 1285836 h 1682495"/>
              <a:gd name="connsiteX545" fmla="*/ 6309957 w 8882887"/>
              <a:gd name="connsiteY545" fmla="*/ 1285836 h 1682495"/>
              <a:gd name="connsiteX546" fmla="*/ 6309957 w 8882887"/>
              <a:gd name="connsiteY546" fmla="*/ 1287579 h 1682495"/>
              <a:gd name="connsiteX547" fmla="*/ 6309957 w 8882887"/>
              <a:gd name="connsiteY547" fmla="*/ 1299785 h 1682495"/>
              <a:gd name="connsiteX548" fmla="*/ 6311629 w 8882887"/>
              <a:gd name="connsiteY548" fmla="*/ 1299785 h 1682495"/>
              <a:gd name="connsiteX549" fmla="*/ 6323331 w 8882887"/>
              <a:gd name="connsiteY549" fmla="*/ 1299785 h 1682495"/>
              <a:gd name="connsiteX550" fmla="*/ 6323331 w 8882887"/>
              <a:gd name="connsiteY550" fmla="*/ 1301091 h 1682495"/>
              <a:gd name="connsiteX551" fmla="*/ 6323331 w 8882887"/>
              <a:gd name="connsiteY551" fmla="*/ 1310244 h 1682495"/>
              <a:gd name="connsiteX552" fmla="*/ 6321659 w 8882887"/>
              <a:gd name="connsiteY552" fmla="*/ 1310244 h 1682495"/>
              <a:gd name="connsiteX553" fmla="*/ 6309957 w 8882887"/>
              <a:gd name="connsiteY553" fmla="*/ 1310244 h 1682495"/>
              <a:gd name="connsiteX554" fmla="*/ 6309957 w 8882887"/>
              <a:gd name="connsiteY554" fmla="*/ 1311989 h 1682495"/>
              <a:gd name="connsiteX555" fmla="*/ 6309957 w 8882887"/>
              <a:gd name="connsiteY555" fmla="*/ 1324193 h 1682495"/>
              <a:gd name="connsiteX556" fmla="*/ 6311629 w 8882887"/>
              <a:gd name="connsiteY556" fmla="*/ 1324193 h 1682495"/>
              <a:gd name="connsiteX557" fmla="*/ 6323331 w 8882887"/>
              <a:gd name="connsiteY557" fmla="*/ 1324193 h 1682495"/>
              <a:gd name="connsiteX558" fmla="*/ 6323331 w 8882887"/>
              <a:gd name="connsiteY558" fmla="*/ 1325936 h 1682495"/>
              <a:gd name="connsiteX559" fmla="*/ 6323331 w 8882887"/>
              <a:gd name="connsiteY559" fmla="*/ 1338141 h 1682495"/>
              <a:gd name="connsiteX560" fmla="*/ 6321659 w 8882887"/>
              <a:gd name="connsiteY560" fmla="*/ 1338141 h 1682495"/>
              <a:gd name="connsiteX561" fmla="*/ 6309957 w 8882887"/>
              <a:gd name="connsiteY561" fmla="*/ 1338141 h 1682495"/>
              <a:gd name="connsiteX562" fmla="*/ 6309957 w 8882887"/>
              <a:gd name="connsiteY562" fmla="*/ 1339448 h 1682495"/>
              <a:gd name="connsiteX563" fmla="*/ 6309957 w 8882887"/>
              <a:gd name="connsiteY563" fmla="*/ 1348602 h 1682495"/>
              <a:gd name="connsiteX564" fmla="*/ 6311629 w 8882887"/>
              <a:gd name="connsiteY564" fmla="*/ 1348602 h 1682495"/>
              <a:gd name="connsiteX565" fmla="*/ 6323331 w 8882887"/>
              <a:gd name="connsiteY565" fmla="*/ 1348602 h 1682495"/>
              <a:gd name="connsiteX566" fmla="*/ 6323331 w 8882887"/>
              <a:gd name="connsiteY566" fmla="*/ 1350345 h 1682495"/>
              <a:gd name="connsiteX567" fmla="*/ 6323331 w 8882887"/>
              <a:gd name="connsiteY567" fmla="*/ 1362549 h 1682495"/>
              <a:gd name="connsiteX568" fmla="*/ 6321659 w 8882887"/>
              <a:gd name="connsiteY568" fmla="*/ 1362549 h 1682495"/>
              <a:gd name="connsiteX569" fmla="*/ 6309957 w 8882887"/>
              <a:gd name="connsiteY569" fmla="*/ 1362549 h 1682495"/>
              <a:gd name="connsiteX570" fmla="*/ 6309957 w 8882887"/>
              <a:gd name="connsiteY570" fmla="*/ 1364292 h 1682495"/>
              <a:gd name="connsiteX571" fmla="*/ 6309957 w 8882887"/>
              <a:gd name="connsiteY571" fmla="*/ 1376498 h 1682495"/>
              <a:gd name="connsiteX572" fmla="*/ 6311629 w 8882887"/>
              <a:gd name="connsiteY572" fmla="*/ 1376498 h 1682495"/>
              <a:gd name="connsiteX573" fmla="*/ 6323331 w 8882887"/>
              <a:gd name="connsiteY573" fmla="*/ 1376498 h 1682495"/>
              <a:gd name="connsiteX574" fmla="*/ 6323331 w 8882887"/>
              <a:gd name="connsiteY574" fmla="*/ 1378241 h 1682495"/>
              <a:gd name="connsiteX575" fmla="*/ 6323331 w 8882887"/>
              <a:gd name="connsiteY575" fmla="*/ 1390445 h 1682495"/>
              <a:gd name="connsiteX576" fmla="*/ 6321659 w 8882887"/>
              <a:gd name="connsiteY576" fmla="*/ 1390445 h 1682495"/>
              <a:gd name="connsiteX577" fmla="*/ 6309957 w 8882887"/>
              <a:gd name="connsiteY577" fmla="*/ 1390445 h 1682495"/>
              <a:gd name="connsiteX578" fmla="*/ 6309957 w 8882887"/>
              <a:gd name="connsiteY578" fmla="*/ 1391753 h 1682495"/>
              <a:gd name="connsiteX579" fmla="*/ 6309957 w 8882887"/>
              <a:gd name="connsiteY579" fmla="*/ 1400906 h 1682495"/>
              <a:gd name="connsiteX580" fmla="*/ 6311629 w 8882887"/>
              <a:gd name="connsiteY580" fmla="*/ 1400906 h 1682495"/>
              <a:gd name="connsiteX581" fmla="*/ 6323331 w 8882887"/>
              <a:gd name="connsiteY581" fmla="*/ 1400906 h 1682495"/>
              <a:gd name="connsiteX582" fmla="*/ 6323331 w 8882887"/>
              <a:gd name="connsiteY582" fmla="*/ 1402650 h 1682495"/>
              <a:gd name="connsiteX583" fmla="*/ 6323331 w 8882887"/>
              <a:gd name="connsiteY583" fmla="*/ 1414854 h 1682495"/>
              <a:gd name="connsiteX584" fmla="*/ 6321659 w 8882887"/>
              <a:gd name="connsiteY584" fmla="*/ 1414854 h 1682495"/>
              <a:gd name="connsiteX585" fmla="*/ 6309957 w 8882887"/>
              <a:gd name="connsiteY585" fmla="*/ 1414854 h 1682495"/>
              <a:gd name="connsiteX586" fmla="*/ 6309957 w 8882887"/>
              <a:gd name="connsiteY586" fmla="*/ 1416597 h 1682495"/>
              <a:gd name="connsiteX587" fmla="*/ 6309957 w 8882887"/>
              <a:gd name="connsiteY587" fmla="*/ 1428803 h 1682495"/>
              <a:gd name="connsiteX588" fmla="*/ 6311629 w 8882887"/>
              <a:gd name="connsiteY588" fmla="*/ 1428803 h 1682495"/>
              <a:gd name="connsiteX589" fmla="*/ 6323331 w 8882887"/>
              <a:gd name="connsiteY589" fmla="*/ 1428803 h 1682495"/>
              <a:gd name="connsiteX590" fmla="*/ 6323331 w 8882887"/>
              <a:gd name="connsiteY590" fmla="*/ 1430109 h 1682495"/>
              <a:gd name="connsiteX591" fmla="*/ 6323331 w 8882887"/>
              <a:gd name="connsiteY591" fmla="*/ 1439262 h 1682495"/>
              <a:gd name="connsiteX592" fmla="*/ 6321659 w 8882887"/>
              <a:gd name="connsiteY592" fmla="*/ 1439262 h 1682495"/>
              <a:gd name="connsiteX593" fmla="*/ 6309957 w 8882887"/>
              <a:gd name="connsiteY593" fmla="*/ 1439262 h 1682495"/>
              <a:gd name="connsiteX594" fmla="*/ 6309957 w 8882887"/>
              <a:gd name="connsiteY594" fmla="*/ 1441007 h 1682495"/>
              <a:gd name="connsiteX595" fmla="*/ 6309957 w 8882887"/>
              <a:gd name="connsiteY595" fmla="*/ 1453211 h 1682495"/>
              <a:gd name="connsiteX596" fmla="*/ 6311629 w 8882887"/>
              <a:gd name="connsiteY596" fmla="*/ 1453211 h 1682495"/>
              <a:gd name="connsiteX597" fmla="*/ 6323331 w 8882887"/>
              <a:gd name="connsiteY597" fmla="*/ 1453211 h 1682495"/>
              <a:gd name="connsiteX598" fmla="*/ 6323331 w 8882887"/>
              <a:gd name="connsiteY598" fmla="*/ 1454954 h 1682495"/>
              <a:gd name="connsiteX599" fmla="*/ 6323331 w 8882887"/>
              <a:gd name="connsiteY599" fmla="*/ 1467159 h 1682495"/>
              <a:gd name="connsiteX600" fmla="*/ 6321659 w 8882887"/>
              <a:gd name="connsiteY600" fmla="*/ 1467159 h 1682495"/>
              <a:gd name="connsiteX601" fmla="*/ 6309957 w 8882887"/>
              <a:gd name="connsiteY601" fmla="*/ 1467159 h 1682495"/>
              <a:gd name="connsiteX602" fmla="*/ 6309957 w 8882887"/>
              <a:gd name="connsiteY602" fmla="*/ 1468902 h 1682495"/>
              <a:gd name="connsiteX603" fmla="*/ 6309957 w 8882887"/>
              <a:gd name="connsiteY603" fmla="*/ 1481106 h 1682495"/>
              <a:gd name="connsiteX604" fmla="*/ 6311629 w 8882887"/>
              <a:gd name="connsiteY604" fmla="*/ 1481106 h 1682495"/>
              <a:gd name="connsiteX605" fmla="*/ 6323331 w 8882887"/>
              <a:gd name="connsiteY605" fmla="*/ 1481106 h 1682495"/>
              <a:gd name="connsiteX606" fmla="*/ 6323331 w 8882887"/>
              <a:gd name="connsiteY606" fmla="*/ 1482414 h 1682495"/>
              <a:gd name="connsiteX607" fmla="*/ 6323331 w 8882887"/>
              <a:gd name="connsiteY607" fmla="*/ 1491567 h 1682495"/>
              <a:gd name="connsiteX608" fmla="*/ 6321659 w 8882887"/>
              <a:gd name="connsiteY608" fmla="*/ 1491567 h 1682495"/>
              <a:gd name="connsiteX609" fmla="*/ 6309957 w 8882887"/>
              <a:gd name="connsiteY609" fmla="*/ 1491567 h 1682495"/>
              <a:gd name="connsiteX610" fmla="*/ 6309957 w 8882887"/>
              <a:gd name="connsiteY610" fmla="*/ 1493310 h 1682495"/>
              <a:gd name="connsiteX611" fmla="*/ 6309957 w 8882887"/>
              <a:gd name="connsiteY611" fmla="*/ 1505516 h 1682495"/>
              <a:gd name="connsiteX612" fmla="*/ 6346735 w 8882887"/>
              <a:gd name="connsiteY612" fmla="*/ 1536899 h 1682495"/>
              <a:gd name="connsiteX613" fmla="*/ 6345065 w 8882887"/>
              <a:gd name="connsiteY613" fmla="*/ 1543872 h 1682495"/>
              <a:gd name="connsiteX614" fmla="*/ 6333361 w 8882887"/>
              <a:gd name="connsiteY614" fmla="*/ 1543872 h 1682495"/>
              <a:gd name="connsiteX615" fmla="*/ 6333361 w 8882887"/>
              <a:gd name="connsiteY615" fmla="*/ 1582229 h 1682495"/>
              <a:gd name="connsiteX616" fmla="*/ 6335035 w 8882887"/>
              <a:gd name="connsiteY616" fmla="*/ 1582229 h 1682495"/>
              <a:gd name="connsiteX617" fmla="*/ 6346735 w 8882887"/>
              <a:gd name="connsiteY617" fmla="*/ 1582229 h 1682495"/>
              <a:gd name="connsiteX618" fmla="*/ 6346735 w 8882887"/>
              <a:gd name="connsiteY618" fmla="*/ 1580049 h 1682495"/>
              <a:gd name="connsiteX619" fmla="*/ 6346735 w 8882887"/>
              <a:gd name="connsiteY619" fmla="*/ 1564794 h 1682495"/>
              <a:gd name="connsiteX620" fmla="*/ 6348407 w 8882887"/>
              <a:gd name="connsiteY620" fmla="*/ 1563923 h 1682495"/>
              <a:gd name="connsiteX621" fmla="*/ 6360109 w 8882887"/>
              <a:gd name="connsiteY621" fmla="*/ 1557821 h 1682495"/>
              <a:gd name="connsiteX622" fmla="*/ 6363035 w 8882887"/>
              <a:gd name="connsiteY622" fmla="*/ 1557821 h 1682495"/>
              <a:gd name="connsiteX623" fmla="*/ 6383515 w 8882887"/>
              <a:gd name="connsiteY623" fmla="*/ 1557821 h 1682495"/>
              <a:gd name="connsiteX624" fmla="*/ 6383515 w 8882887"/>
              <a:gd name="connsiteY624" fmla="*/ 1559564 h 1682495"/>
              <a:gd name="connsiteX625" fmla="*/ 6383515 w 8882887"/>
              <a:gd name="connsiteY625" fmla="*/ 1571768 h 1682495"/>
              <a:gd name="connsiteX626" fmla="*/ 6386023 w 8882887"/>
              <a:gd name="connsiteY626" fmla="*/ 1571768 h 1682495"/>
              <a:gd name="connsiteX627" fmla="*/ 6403577 w 8882887"/>
              <a:gd name="connsiteY627" fmla="*/ 1571768 h 1682495"/>
              <a:gd name="connsiteX628" fmla="*/ 6405247 w 8882887"/>
              <a:gd name="connsiteY628" fmla="*/ 1578741 h 1682495"/>
              <a:gd name="connsiteX629" fmla="*/ 6416951 w 8882887"/>
              <a:gd name="connsiteY629" fmla="*/ 1578741 h 1682495"/>
              <a:gd name="connsiteX630" fmla="*/ 6453729 w 8882887"/>
              <a:gd name="connsiteY630" fmla="*/ 1627559 h 1682495"/>
              <a:gd name="connsiteX631" fmla="*/ 6453729 w 8882887"/>
              <a:gd name="connsiteY631" fmla="*/ 1679864 h 1682495"/>
              <a:gd name="connsiteX632" fmla="*/ 6455399 w 8882887"/>
              <a:gd name="connsiteY632" fmla="*/ 1679864 h 1682495"/>
              <a:gd name="connsiteX633" fmla="*/ 6467103 w 8882887"/>
              <a:gd name="connsiteY633" fmla="*/ 1679864 h 1682495"/>
              <a:gd name="connsiteX634" fmla="*/ 6467103 w 8882887"/>
              <a:gd name="connsiteY634" fmla="*/ 1676813 h 1682495"/>
              <a:gd name="connsiteX635" fmla="*/ 6467103 w 8882887"/>
              <a:gd name="connsiteY635" fmla="*/ 1655456 h 1682495"/>
              <a:gd name="connsiteX636" fmla="*/ 6468357 w 8882887"/>
              <a:gd name="connsiteY636" fmla="*/ 1655456 h 1682495"/>
              <a:gd name="connsiteX637" fmla="*/ 6477133 w 8882887"/>
              <a:gd name="connsiteY637" fmla="*/ 1655456 h 1682495"/>
              <a:gd name="connsiteX638" fmla="*/ 6477133 w 8882887"/>
              <a:gd name="connsiteY638" fmla="*/ 1657199 h 1682495"/>
              <a:gd name="connsiteX639" fmla="*/ 6477133 w 8882887"/>
              <a:gd name="connsiteY639" fmla="*/ 1669403 h 1682495"/>
              <a:gd name="connsiteX640" fmla="*/ 6490507 w 8882887"/>
              <a:gd name="connsiteY640" fmla="*/ 1596177 h 1682495"/>
              <a:gd name="connsiteX641" fmla="*/ 6547347 w 8882887"/>
              <a:gd name="connsiteY641" fmla="*/ 1596177 h 1682495"/>
              <a:gd name="connsiteX642" fmla="*/ 6547347 w 8882887"/>
              <a:gd name="connsiteY642" fmla="*/ 1484594 h 1682495"/>
              <a:gd name="connsiteX643" fmla="*/ 6600843 w 8882887"/>
              <a:gd name="connsiteY643" fmla="*/ 1484594 h 1682495"/>
              <a:gd name="connsiteX644" fmla="*/ 6600843 w 8882887"/>
              <a:gd name="connsiteY644" fmla="*/ 1483286 h 1682495"/>
              <a:gd name="connsiteX645" fmla="*/ 6600843 w 8882887"/>
              <a:gd name="connsiteY645" fmla="*/ 1474133 h 1682495"/>
              <a:gd name="connsiteX646" fmla="*/ 6634279 w 8882887"/>
              <a:gd name="connsiteY646" fmla="*/ 1474133 h 1682495"/>
              <a:gd name="connsiteX647" fmla="*/ 6634279 w 8882887"/>
              <a:gd name="connsiteY647" fmla="*/ 1414854 h 1682495"/>
              <a:gd name="connsiteX648" fmla="*/ 6627591 w 8882887"/>
              <a:gd name="connsiteY648" fmla="*/ 1412238 h 1682495"/>
              <a:gd name="connsiteX649" fmla="*/ 6627591 w 8882887"/>
              <a:gd name="connsiteY649" fmla="*/ 1393932 h 1682495"/>
              <a:gd name="connsiteX650" fmla="*/ 6634279 w 8882887"/>
              <a:gd name="connsiteY650" fmla="*/ 1397420 h 1682495"/>
              <a:gd name="connsiteX651" fmla="*/ 6640967 w 8882887"/>
              <a:gd name="connsiteY651" fmla="*/ 1362549 h 1682495"/>
              <a:gd name="connsiteX652" fmla="*/ 6647653 w 8882887"/>
              <a:gd name="connsiteY652" fmla="*/ 1397420 h 1682495"/>
              <a:gd name="connsiteX653" fmla="*/ 6651415 w 8882887"/>
              <a:gd name="connsiteY653" fmla="*/ 1392624 h 1682495"/>
              <a:gd name="connsiteX654" fmla="*/ 6654341 w 8882887"/>
              <a:gd name="connsiteY654" fmla="*/ 1383471 h 1682495"/>
              <a:gd name="connsiteX655" fmla="*/ 6655175 w 8882887"/>
              <a:gd name="connsiteY655" fmla="*/ 1381728 h 1682495"/>
              <a:gd name="connsiteX656" fmla="*/ 6661027 w 8882887"/>
              <a:gd name="connsiteY656" fmla="*/ 1369523 h 1682495"/>
              <a:gd name="connsiteX657" fmla="*/ 6661863 w 8882887"/>
              <a:gd name="connsiteY657" fmla="*/ 1367780 h 1682495"/>
              <a:gd name="connsiteX658" fmla="*/ 6667715 w 8882887"/>
              <a:gd name="connsiteY658" fmla="*/ 1355576 h 1682495"/>
              <a:gd name="connsiteX659" fmla="*/ 6669803 w 8882887"/>
              <a:gd name="connsiteY659" fmla="*/ 1354268 h 1682495"/>
              <a:gd name="connsiteX660" fmla="*/ 6684431 w 8882887"/>
              <a:gd name="connsiteY660" fmla="*/ 1345115 h 1682495"/>
              <a:gd name="connsiteX661" fmla="*/ 6686939 w 8882887"/>
              <a:gd name="connsiteY661" fmla="*/ 1343372 h 1682495"/>
              <a:gd name="connsiteX662" fmla="*/ 6704493 w 8882887"/>
              <a:gd name="connsiteY662" fmla="*/ 1331166 h 1682495"/>
              <a:gd name="connsiteX663" fmla="*/ 6705747 w 8882887"/>
              <a:gd name="connsiteY663" fmla="*/ 1329423 h 1682495"/>
              <a:gd name="connsiteX664" fmla="*/ 6714523 w 8882887"/>
              <a:gd name="connsiteY664" fmla="*/ 1317219 h 1682495"/>
              <a:gd name="connsiteX665" fmla="*/ 6715359 w 8882887"/>
              <a:gd name="connsiteY665" fmla="*/ 1314168 h 1682495"/>
              <a:gd name="connsiteX666" fmla="*/ 6721211 w 8882887"/>
              <a:gd name="connsiteY666" fmla="*/ 1292810 h 1682495"/>
              <a:gd name="connsiteX667" fmla="*/ 6722047 w 8882887"/>
              <a:gd name="connsiteY667" fmla="*/ 1295861 h 1682495"/>
              <a:gd name="connsiteX668" fmla="*/ 6727897 w 8882887"/>
              <a:gd name="connsiteY668" fmla="*/ 1317219 h 1682495"/>
              <a:gd name="connsiteX669" fmla="*/ 6728733 w 8882887"/>
              <a:gd name="connsiteY669" fmla="*/ 1318526 h 1682495"/>
              <a:gd name="connsiteX670" fmla="*/ 6734585 w 8882887"/>
              <a:gd name="connsiteY670" fmla="*/ 1327680 h 1682495"/>
              <a:gd name="connsiteX671" fmla="*/ 6736675 w 8882887"/>
              <a:gd name="connsiteY671" fmla="*/ 1329423 h 1682495"/>
              <a:gd name="connsiteX672" fmla="*/ 6751303 w 8882887"/>
              <a:gd name="connsiteY672" fmla="*/ 1341627 h 1682495"/>
              <a:gd name="connsiteX673" fmla="*/ 6752975 w 8882887"/>
              <a:gd name="connsiteY673" fmla="*/ 1343372 h 1682495"/>
              <a:gd name="connsiteX674" fmla="*/ 6764675 w 8882887"/>
              <a:gd name="connsiteY674" fmla="*/ 1355576 h 1682495"/>
              <a:gd name="connsiteX675" fmla="*/ 6766349 w 8882887"/>
              <a:gd name="connsiteY675" fmla="*/ 1357319 h 1682495"/>
              <a:gd name="connsiteX676" fmla="*/ 6778051 w 8882887"/>
              <a:gd name="connsiteY676" fmla="*/ 1369523 h 1682495"/>
              <a:gd name="connsiteX677" fmla="*/ 6778469 w 8882887"/>
              <a:gd name="connsiteY677" fmla="*/ 1371267 h 1682495"/>
              <a:gd name="connsiteX678" fmla="*/ 6781393 w 8882887"/>
              <a:gd name="connsiteY678" fmla="*/ 1383471 h 1682495"/>
              <a:gd name="connsiteX679" fmla="*/ 6781811 w 8882887"/>
              <a:gd name="connsiteY679" fmla="*/ 1385214 h 1682495"/>
              <a:gd name="connsiteX680" fmla="*/ 6784737 w 8882887"/>
              <a:gd name="connsiteY680" fmla="*/ 1397420 h 1682495"/>
              <a:gd name="connsiteX681" fmla="*/ 6794767 w 8882887"/>
              <a:gd name="connsiteY681" fmla="*/ 1362549 h 1682495"/>
              <a:gd name="connsiteX682" fmla="*/ 6801455 w 8882887"/>
              <a:gd name="connsiteY682" fmla="*/ 1397420 h 1682495"/>
              <a:gd name="connsiteX683" fmla="*/ 6808141 w 8882887"/>
              <a:gd name="connsiteY683" fmla="*/ 1400034 h 1682495"/>
              <a:gd name="connsiteX684" fmla="*/ 6808141 w 8882887"/>
              <a:gd name="connsiteY684" fmla="*/ 1418342 h 1682495"/>
              <a:gd name="connsiteX685" fmla="*/ 6801455 w 8882887"/>
              <a:gd name="connsiteY685" fmla="*/ 1467159 h 1682495"/>
              <a:gd name="connsiteX686" fmla="*/ 6803127 w 8882887"/>
              <a:gd name="connsiteY686" fmla="*/ 1467159 h 1682495"/>
              <a:gd name="connsiteX687" fmla="*/ 6814829 w 8882887"/>
              <a:gd name="connsiteY687" fmla="*/ 1467159 h 1682495"/>
              <a:gd name="connsiteX688" fmla="*/ 6816083 w 8882887"/>
              <a:gd name="connsiteY688" fmla="*/ 1474133 h 1682495"/>
              <a:gd name="connsiteX689" fmla="*/ 6824859 w 8882887"/>
              <a:gd name="connsiteY689" fmla="*/ 1474133 h 1682495"/>
              <a:gd name="connsiteX690" fmla="*/ 6824859 w 8882887"/>
              <a:gd name="connsiteY690" fmla="*/ 1472390 h 1682495"/>
              <a:gd name="connsiteX691" fmla="*/ 6824859 w 8882887"/>
              <a:gd name="connsiteY691" fmla="*/ 1460184 h 1682495"/>
              <a:gd name="connsiteX692" fmla="*/ 6828203 w 8882887"/>
              <a:gd name="connsiteY692" fmla="*/ 1460184 h 1682495"/>
              <a:gd name="connsiteX693" fmla="*/ 6851607 w 8882887"/>
              <a:gd name="connsiteY693" fmla="*/ 1460184 h 1682495"/>
              <a:gd name="connsiteX694" fmla="*/ 6851607 w 8882887"/>
              <a:gd name="connsiteY694" fmla="*/ 1457133 h 1682495"/>
              <a:gd name="connsiteX695" fmla="*/ 6851607 w 8882887"/>
              <a:gd name="connsiteY695" fmla="*/ 1435776 h 1682495"/>
              <a:gd name="connsiteX696" fmla="*/ 6908447 w 8882887"/>
              <a:gd name="connsiteY696" fmla="*/ 1435776 h 1682495"/>
              <a:gd name="connsiteX697" fmla="*/ 6908447 w 8882887"/>
              <a:gd name="connsiteY697" fmla="*/ 1437956 h 1682495"/>
              <a:gd name="connsiteX698" fmla="*/ 6908447 w 8882887"/>
              <a:gd name="connsiteY698" fmla="*/ 1453211 h 1682495"/>
              <a:gd name="connsiteX699" fmla="*/ 6938539 w 8882887"/>
              <a:gd name="connsiteY699" fmla="*/ 1453211 h 1682495"/>
              <a:gd name="connsiteX700" fmla="*/ 6938539 w 8882887"/>
              <a:gd name="connsiteY700" fmla="*/ 1456698 h 1682495"/>
              <a:gd name="connsiteX701" fmla="*/ 6938539 w 8882887"/>
              <a:gd name="connsiteY701" fmla="*/ 1481106 h 1682495"/>
              <a:gd name="connsiteX702" fmla="*/ 6931853 w 8882887"/>
              <a:gd name="connsiteY702" fmla="*/ 1482414 h 1682495"/>
              <a:gd name="connsiteX703" fmla="*/ 6931853 w 8882887"/>
              <a:gd name="connsiteY703" fmla="*/ 1491567 h 1682495"/>
              <a:gd name="connsiteX704" fmla="*/ 6938539 w 8882887"/>
              <a:gd name="connsiteY704" fmla="*/ 1494183 h 1682495"/>
              <a:gd name="connsiteX705" fmla="*/ 6938539 w 8882887"/>
              <a:gd name="connsiteY705" fmla="*/ 1512489 h 1682495"/>
              <a:gd name="connsiteX706" fmla="*/ 6931853 w 8882887"/>
              <a:gd name="connsiteY706" fmla="*/ 1519463 h 1682495"/>
              <a:gd name="connsiteX707" fmla="*/ 6931853 w 8882887"/>
              <a:gd name="connsiteY707" fmla="*/ 1603151 h 1682495"/>
              <a:gd name="connsiteX708" fmla="*/ 6934777 w 8882887"/>
              <a:gd name="connsiteY708" fmla="*/ 1603151 h 1682495"/>
              <a:gd name="connsiteX709" fmla="*/ 6955257 w 8882887"/>
              <a:gd name="connsiteY709" fmla="*/ 1603151 h 1682495"/>
              <a:gd name="connsiteX710" fmla="*/ 6957763 w 8882887"/>
              <a:gd name="connsiteY710" fmla="*/ 1610124 h 1682495"/>
              <a:gd name="connsiteX711" fmla="*/ 6975319 w 8882887"/>
              <a:gd name="connsiteY711" fmla="*/ 1610124 h 1682495"/>
              <a:gd name="connsiteX712" fmla="*/ 6975319 w 8882887"/>
              <a:gd name="connsiteY712" fmla="*/ 1613175 h 1682495"/>
              <a:gd name="connsiteX713" fmla="*/ 6975319 w 8882887"/>
              <a:gd name="connsiteY713" fmla="*/ 1634534 h 1682495"/>
              <a:gd name="connsiteX714" fmla="*/ 6977827 w 8882887"/>
              <a:gd name="connsiteY714" fmla="*/ 1634534 h 1682495"/>
              <a:gd name="connsiteX715" fmla="*/ 6995379 w 8882887"/>
              <a:gd name="connsiteY715" fmla="*/ 1634534 h 1682495"/>
              <a:gd name="connsiteX716" fmla="*/ 6995379 w 8882887"/>
              <a:gd name="connsiteY716" fmla="*/ 1631483 h 1682495"/>
              <a:gd name="connsiteX717" fmla="*/ 6995379 w 8882887"/>
              <a:gd name="connsiteY717" fmla="*/ 1610124 h 1682495"/>
              <a:gd name="connsiteX718" fmla="*/ 6998303 w 8882887"/>
              <a:gd name="connsiteY718" fmla="*/ 1608381 h 1682495"/>
              <a:gd name="connsiteX719" fmla="*/ 7018783 w 8882887"/>
              <a:gd name="connsiteY719" fmla="*/ 1596177 h 1682495"/>
              <a:gd name="connsiteX720" fmla="*/ 7018783 w 8882887"/>
              <a:gd name="connsiteY720" fmla="*/ 1564794 h 1682495"/>
              <a:gd name="connsiteX721" fmla="*/ 7012097 w 8882887"/>
              <a:gd name="connsiteY721" fmla="*/ 1529924 h 1682495"/>
              <a:gd name="connsiteX722" fmla="*/ 7013767 w 8882887"/>
              <a:gd name="connsiteY722" fmla="*/ 1529924 h 1682495"/>
              <a:gd name="connsiteX723" fmla="*/ 7025471 w 8882887"/>
              <a:gd name="connsiteY723" fmla="*/ 1529924 h 1682495"/>
              <a:gd name="connsiteX724" fmla="*/ 7055563 w 8882887"/>
              <a:gd name="connsiteY724" fmla="*/ 1526438 h 1682495"/>
              <a:gd name="connsiteX725" fmla="*/ 7055563 w 8882887"/>
              <a:gd name="connsiteY725" fmla="*/ 1524693 h 1682495"/>
              <a:gd name="connsiteX726" fmla="*/ 7055563 w 8882887"/>
              <a:gd name="connsiteY726" fmla="*/ 1512489 h 1682495"/>
              <a:gd name="connsiteX727" fmla="*/ 7058071 w 8882887"/>
              <a:gd name="connsiteY727" fmla="*/ 1512489 h 1682495"/>
              <a:gd name="connsiteX728" fmla="*/ 7075623 w 8882887"/>
              <a:gd name="connsiteY728" fmla="*/ 1512489 h 1682495"/>
              <a:gd name="connsiteX729" fmla="*/ 7075623 w 8882887"/>
              <a:gd name="connsiteY729" fmla="*/ 1338141 h 1682495"/>
              <a:gd name="connsiteX730" fmla="*/ 7077295 w 8882887"/>
              <a:gd name="connsiteY730" fmla="*/ 1338141 h 1682495"/>
              <a:gd name="connsiteX731" fmla="*/ 7088997 w 8882887"/>
              <a:gd name="connsiteY731" fmla="*/ 1338141 h 1682495"/>
              <a:gd name="connsiteX732" fmla="*/ 7088997 w 8882887"/>
              <a:gd name="connsiteY732" fmla="*/ 1334654 h 1682495"/>
              <a:gd name="connsiteX733" fmla="*/ 7088997 w 8882887"/>
              <a:gd name="connsiteY733" fmla="*/ 1310244 h 1682495"/>
              <a:gd name="connsiteX734" fmla="*/ 7092341 w 8882887"/>
              <a:gd name="connsiteY734" fmla="*/ 1240505 h 1682495"/>
              <a:gd name="connsiteX735" fmla="*/ 7094013 w 8882887"/>
              <a:gd name="connsiteY735" fmla="*/ 1240505 h 1682495"/>
              <a:gd name="connsiteX736" fmla="*/ 7105715 w 8882887"/>
              <a:gd name="connsiteY736" fmla="*/ 1240505 h 1682495"/>
              <a:gd name="connsiteX737" fmla="*/ 7105715 w 8882887"/>
              <a:gd name="connsiteY737" fmla="*/ 1242249 h 1682495"/>
              <a:gd name="connsiteX738" fmla="*/ 7105715 w 8882887"/>
              <a:gd name="connsiteY738" fmla="*/ 1254453 h 1682495"/>
              <a:gd name="connsiteX739" fmla="*/ 7112401 w 8882887"/>
              <a:gd name="connsiteY739" fmla="*/ 1250966 h 1682495"/>
              <a:gd name="connsiteX740" fmla="*/ 7112401 w 8882887"/>
              <a:gd name="connsiteY740" fmla="*/ 1226558 h 1682495"/>
              <a:gd name="connsiteX741" fmla="*/ 7114491 w 8882887"/>
              <a:gd name="connsiteY741" fmla="*/ 1225686 h 1682495"/>
              <a:gd name="connsiteX742" fmla="*/ 7129119 w 8882887"/>
              <a:gd name="connsiteY742" fmla="*/ 1219584 h 1682495"/>
              <a:gd name="connsiteX743" fmla="*/ 7130791 w 8882887"/>
              <a:gd name="connsiteY743" fmla="*/ 1220456 h 1682495"/>
              <a:gd name="connsiteX744" fmla="*/ 7142493 w 8882887"/>
              <a:gd name="connsiteY744" fmla="*/ 1226558 h 1682495"/>
              <a:gd name="connsiteX745" fmla="*/ 7145001 w 8882887"/>
              <a:gd name="connsiteY745" fmla="*/ 1226558 h 1682495"/>
              <a:gd name="connsiteX746" fmla="*/ 7162555 w 8882887"/>
              <a:gd name="connsiteY746" fmla="*/ 1226558 h 1682495"/>
              <a:gd name="connsiteX747" fmla="*/ 7162555 w 8882887"/>
              <a:gd name="connsiteY747" fmla="*/ 1181226 h 1682495"/>
              <a:gd name="connsiteX748" fmla="*/ 7164227 w 8882887"/>
              <a:gd name="connsiteY748" fmla="*/ 1181226 h 1682495"/>
              <a:gd name="connsiteX749" fmla="*/ 7175927 w 8882887"/>
              <a:gd name="connsiteY749" fmla="*/ 1181226 h 1682495"/>
              <a:gd name="connsiteX750" fmla="*/ 7178017 w 8882887"/>
              <a:gd name="connsiteY750" fmla="*/ 1188201 h 1682495"/>
              <a:gd name="connsiteX751" fmla="*/ 7192647 w 8882887"/>
              <a:gd name="connsiteY751" fmla="*/ 1188201 h 1682495"/>
              <a:gd name="connsiteX752" fmla="*/ 7194319 w 8882887"/>
              <a:gd name="connsiteY752" fmla="*/ 1181226 h 1682495"/>
              <a:gd name="connsiteX753" fmla="*/ 7206021 w 8882887"/>
              <a:gd name="connsiteY753" fmla="*/ 1181226 h 1682495"/>
              <a:gd name="connsiteX754" fmla="*/ 7206021 w 8882887"/>
              <a:gd name="connsiteY754" fmla="*/ 1233531 h 1682495"/>
              <a:gd name="connsiteX755" fmla="*/ 7208111 w 8882887"/>
              <a:gd name="connsiteY755" fmla="*/ 1235274 h 1682495"/>
              <a:gd name="connsiteX756" fmla="*/ 7222739 w 8882887"/>
              <a:gd name="connsiteY756" fmla="*/ 1247480 h 1682495"/>
              <a:gd name="connsiteX757" fmla="*/ 7256173 w 8882887"/>
              <a:gd name="connsiteY757" fmla="*/ 1257941 h 1682495"/>
              <a:gd name="connsiteX758" fmla="*/ 7256173 w 8882887"/>
              <a:gd name="connsiteY758" fmla="*/ 1255761 h 1682495"/>
              <a:gd name="connsiteX759" fmla="*/ 7256173 w 8882887"/>
              <a:gd name="connsiteY759" fmla="*/ 1240505 h 1682495"/>
              <a:gd name="connsiteX760" fmla="*/ 7299639 w 8882887"/>
              <a:gd name="connsiteY760" fmla="*/ 1226558 h 1682495"/>
              <a:gd name="connsiteX761" fmla="*/ 7299639 w 8882887"/>
              <a:gd name="connsiteY761" fmla="*/ 1224815 h 1682495"/>
              <a:gd name="connsiteX762" fmla="*/ 7299639 w 8882887"/>
              <a:gd name="connsiteY762" fmla="*/ 1212609 h 1682495"/>
              <a:gd name="connsiteX763" fmla="*/ 7300893 w 8882887"/>
              <a:gd name="connsiteY763" fmla="*/ 1212609 h 1682495"/>
              <a:gd name="connsiteX764" fmla="*/ 7309669 w 8882887"/>
              <a:gd name="connsiteY764" fmla="*/ 1212609 h 1682495"/>
              <a:gd name="connsiteX765" fmla="*/ 7309669 w 8882887"/>
              <a:gd name="connsiteY765" fmla="*/ 1211303 h 1682495"/>
              <a:gd name="connsiteX766" fmla="*/ 7309669 w 8882887"/>
              <a:gd name="connsiteY766" fmla="*/ 1202148 h 1682495"/>
              <a:gd name="connsiteX767" fmla="*/ 7313013 w 8882887"/>
              <a:gd name="connsiteY767" fmla="*/ 1202148 h 1682495"/>
              <a:gd name="connsiteX768" fmla="*/ 7336417 w 8882887"/>
              <a:gd name="connsiteY768" fmla="*/ 1202148 h 1682495"/>
              <a:gd name="connsiteX769" fmla="*/ 7336417 w 8882887"/>
              <a:gd name="connsiteY769" fmla="*/ 1203456 h 1682495"/>
              <a:gd name="connsiteX770" fmla="*/ 7336417 w 8882887"/>
              <a:gd name="connsiteY770" fmla="*/ 1212609 h 1682495"/>
              <a:gd name="connsiteX771" fmla="*/ 7338925 w 8882887"/>
              <a:gd name="connsiteY771" fmla="*/ 1212609 h 1682495"/>
              <a:gd name="connsiteX772" fmla="*/ 7356479 w 8882887"/>
              <a:gd name="connsiteY772" fmla="*/ 1212609 h 1682495"/>
              <a:gd name="connsiteX773" fmla="*/ 7356479 w 8882887"/>
              <a:gd name="connsiteY773" fmla="*/ 1215225 h 1682495"/>
              <a:gd name="connsiteX774" fmla="*/ 7356479 w 8882887"/>
              <a:gd name="connsiteY774" fmla="*/ 1233531 h 1682495"/>
              <a:gd name="connsiteX775" fmla="*/ 7393257 w 8882887"/>
              <a:gd name="connsiteY775" fmla="*/ 1233531 h 1682495"/>
              <a:gd name="connsiteX776" fmla="*/ 7393257 w 8882887"/>
              <a:gd name="connsiteY776" fmla="*/ 1231788 h 1682495"/>
              <a:gd name="connsiteX777" fmla="*/ 7393257 w 8882887"/>
              <a:gd name="connsiteY777" fmla="*/ 1219584 h 1682495"/>
              <a:gd name="connsiteX778" fmla="*/ 7395347 w 8882887"/>
              <a:gd name="connsiteY778" fmla="*/ 1219584 h 1682495"/>
              <a:gd name="connsiteX779" fmla="*/ 7409975 w 8882887"/>
              <a:gd name="connsiteY779" fmla="*/ 1219584 h 1682495"/>
              <a:gd name="connsiteX780" fmla="*/ 7409975 w 8882887"/>
              <a:gd name="connsiteY780" fmla="*/ 1217840 h 1682495"/>
              <a:gd name="connsiteX781" fmla="*/ 7409975 w 8882887"/>
              <a:gd name="connsiteY781" fmla="*/ 1205636 h 1682495"/>
              <a:gd name="connsiteX782" fmla="*/ 7412483 w 8882887"/>
              <a:gd name="connsiteY782" fmla="*/ 1205636 h 1682495"/>
              <a:gd name="connsiteX783" fmla="*/ 7430035 w 8882887"/>
              <a:gd name="connsiteY783" fmla="*/ 1205636 h 1682495"/>
              <a:gd name="connsiteX784" fmla="*/ 7430035 w 8882887"/>
              <a:gd name="connsiteY784" fmla="*/ 1207379 h 1682495"/>
              <a:gd name="connsiteX785" fmla="*/ 7430035 w 8882887"/>
              <a:gd name="connsiteY785" fmla="*/ 1219584 h 1682495"/>
              <a:gd name="connsiteX786" fmla="*/ 7436723 w 8882887"/>
              <a:gd name="connsiteY786" fmla="*/ 1135896 h 1682495"/>
              <a:gd name="connsiteX787" fmla="*/ 7587181 w 8882887"/>
              <a:gd name="connsiteY787" fmla="*/ 1135896 h 1682495"/>
              <a:gd name="connsiteX788" fmla="*/ 7587181 w 8882887"/>
              <a:gd name="connsiteY788" fmla="*/ 1247480 h 1682495"/>
              <a:gd name="connsiteX789" fmla="*/ 7590525 w 8882887"/>
              <a:gd name="connsiteY789" fmla="*/ 1247480 h 1682495"/>
              <a:gd name="connsiteX790" fmla="*/ 7613929 w 8882887"/>
              <a:gd name="connsiteY790" fmla="*/ 1247480 h 1682495"/>
              <a:gd name="connsiteX791" fmla="*/ 7613929 w 8882887"/>
              <a:gd name="connsiteY791" fmla="*/ 1121948 h 1682495"/>
              <a:gd name="connsiteX792" fmla="*/ 7647365 w 8882887"/>
              <a:gd name="connsiteY792" fmla="*/ 1104513 h 1682495"/>
              <a:gd name="connsiteX793" fmla="*/ 7690831 w 8882887"/>
              <a:gd name="connsiteY793" fmla="*/ 1104513 h 1682495"/>
              <a:gd name="connsiteX794" fmla="*/ 7693757 w 8882887"/>
              <a:gd name="connsiteY794" fmla="*/ 1101899 h 1682495"/>
              <a:gd name="connsiteX795" fmla="*/ 7714235 w 8882887"/>
              <a:gd name="connsiteY795" fmla="*/ 1083591 h 1682495"/>
              <a:gd name="connsiteX796" fmla="*/ 7771075 w 8882887"/>
              <a:gd name="connsiteY796" fmla="*/ 1083591 h 1682495"/>
              <a:gd name="connsiteX797" fmla="*/ 7771075 w 8882887"/>
              <a:gd name="connsiteY797" fmla="*/ 1086207 h 1682495"/>
              <a:gd name="connsiteX798" fmla="*/ 7771075 w 8882887"/>
              <a:gd name="connsiteY798" fmla="*/ 1104513 h 1682495"/>
              <a:gd name="connsiteX799" fmla="*/ 7827915 w 8882887"/>
              <a:gd name="connsiteY799" fmla="*/ 1104513 h 1682495"/>
              <a:gd name="connsiteX800" fmla="*/ 7827915 w 8882887"/>
              <a:gd name="connsiteY800" fmla="*/ 1240505 h 1682495"/>
              <a:gd name="connsiteX801" fmla="*/ 7830005 w 8882887"/>
              <a:gd name="connsiteY801" fmla="*/ 1240505 h 1682495"/>
              <a:gd name="connsiteX802" fmla="*/ 7844633 w 8882887"/>
              <a:gd name="connsiteY802" fmla="*/ 1240505 h 1682495"/>
              <a:gd name="connsiteX803" fmla="*/ 7844633 w 8882887"/>
              <a:gd name="connsiteY803" fmla="*/ 1439262 h 1682495"/>
              <a:gd name="connsiteX804" fmla="*/ 7847975 w 8882887"/>
              <a:gd name="connsiteY804" fmla="*/ 1439262 h 1682495"/>
              <a:gd name="connsiteX805" fmla="*/ 7871381 w 8882887"/>
              <a:gd name="connsiteY805" fmla="*/ 1439262 h 1682495"/>
              <a:gd name="connsiteX806" fmla="*/ 7871381 w 8882887"/>
              <a:gd name="connsiteY806" fmla="*/ 1310244 h 1682495"/>
              <a:gd name="connsiteX807" fmla="*/ 7872635 w 8882887"/>
              <a:gd name="connsiteY807" fmla="*/ 1309373 h 1682495"/>
              <a:gd name="connsiteX808" fmla="*/ 7881411 w 8882887"/>
              <a:gd name="connsiteY808" fmla="*/ 1303271 h 1682495"/>
              <a:gd name="connsiteX809" fmla="*/ 7888099 w 8882887"/>
              <a:gd name="connsiteY809" fmla="*/ 1305014 h 1682495"/>
              <a:gd name="connsiteX810" fmla="*/ 7888099 w 8882887"/>
              <a:gd name="connsiteY810" fmla="*/ 1317219 h 1682495"/>
              <a:gd name="connsiteX811" fmla="*/ 7891441 w 8882887"/>
              <a:gd name="connsiteY811" fmla="*/ 1315475 h 1682495"/>
              <a:gd name="connsiteX812" fmla="*/ 7914847 w 8882887"/>
              <a:gd name="connsiteY812" fmla="*/ 1303271 h 1682495"/>
              <a:gd name="connsiteX813" fmla="*/ 7917773 w 8882887"/>
              <a:gd name="connsiteY813" fmla="*/ 1303271 h 1682495"/>
              <a:gd name="connsiteX814" fmla="*/ 7938251 w 8882887"/>
              <a:gd name="connsiteY814" fmla="*/ 1303271 h 1682495"/>
              <a:gd name="connsiteX815" fmla="*/ 7938251 w 8882887"/>
              <a:gd name="connsiteY815" fmla="*/ 1540385 h 1682495"/>
              <a:gd name="connsiteX816" fmla="*/ 7985061 w 8882887"/>
              <a:gd name="connsiteY816" fmla="*/ 1547360 h 1682495"/>
              <a:gd name="connsiteX817" fmla="*/ 7985061 w 8882887"/>
              <a:gd name="connsiteY817" fmla="*/ 1536899 h 1682495"/>
              <a:gd name="connsiteX818" fmla="*/ 8035213 w 8882887"/>
              <a:gd name="connsiteY818" fmla="*/ 1536899 h 1682495"/>
              <a:gd name="connsiteX819" fmla="*/ 8035213 w 8882887"/>
              <a:gd name="connsiteY819" fmla="*/ 1491567 h 1682495"/>
              <a:gd name="connsiteX820" fmla="*/ 8048587 w 8882887"/>
              <a:gd name="connsiteY820" fmla="*/ 1491567 h 1682495"/>
              <a:gd name="connsiteX821" fmla="*/ 8048587 w 8882887"/>
              <a:gd name="connsiteY821" fmla="*/ 1432289 h 1682495"/>
              <a:gd name="connsiteX822" fmla="*/ 8058619 w 8882887"/>
              <a:gd name="connsiteY822" fmla="*/ 1432289 h 1682495"/>
              <a:gd name="connsiteX823" fmla="*/ 8058619 w 8882887"/>
              <a:gd name="connsiteY823" fmla="*/ 1373010 h 1682495"/>
              <a:gd name="connsiteX824" fmla="*/ 8082023 w 8882887"/>
              <a:gd name="connsiteY824" fmla="*/ 1373010 h 1682495"/>
              <a:gd name="connsiteX825" fmla="*/ 8155579 w 8882887"/>
              <a:gd name="connsiteY825" fmla="*/ 1341627 h 1682495"/>
              <a:gd name="connsiteX826" fmla="*/ 8158923 w 8882887"/>
              <a:gd name="connsiteY826" fmla="*/ 1310244 h 1682495"/>
              <a:gd name="connsiteX827" fmla="*/ 8165611 w 8882887"/>
              <a:gd name="connsiteY827" fmla="*/ 1341627 h 1682495"/>
              <a:gd name="connsiteX828" fmla="*/ 8242511 w 8882887"/>
              <a:gd name="connsiteY828" fmla="*/ 1383471 h 1682495"/>
              <a:gd name="connsiteX829" fmla="*/ 8242511 w 8882887"/>
              <a:gd name="connsiteY829" fmla="*/ 1376498 h 1682495"/>
              <a:gd name="connsiteX830" fmla="*/ 8262573 w 8882887"/>
              <a:gd name="connsiteY830" fmla="*/ 1376498 h 1682495"/>
              <a:gd name="connsiteX831" fmla="*/ 8262573 w 8882887"/>
              <a:gd name="connsiteY831" fmla="*/ 1432289 h 1682495"/>
              <a:gd name="connsiteX832" fmla="*/ 8272603 w 8882887"/>
              <a:gd name="connsiteY832" fmla="*/ 1432289 h 1682495"/>
              <a:gd name="connsiteX833" fmla="*/ 8272603 w 8882887"/>
              <a:gd name="connsiteY833" fmla="*/ 1498541 h 1682495"/>
              <a:gd name="connsiteX834" fmla="*/ 8282635 w 8882887"/>
              <a:gd name="connsiteY834" fmla="*/ 1498541 h 1682495"/>
              <a:gd name="connsiteX835" fmla="*/ 8282635 w 8882887"/>
              <a:gd name="connsiteY835" fmla="*/ 1529924 h 1682495"/>
              <a:gd name="connsiteX836" fmla="*/ 8302695 w 8882887"/>
              <a:gd name="connsiteY836" fmla="*/ 1529924 h 1682495"/>
              <a:gd name="connsiteX837" fmla="*/ 8302695 w 8882887"/>
              <a:gd name="connsiteY837" fmla="*/ 1578741 h 1682495"/>
              <a:gd name="connsiteX838" fmla="*/ 8429747 w 8882887"/>
              <a:gd name="connsiteY838" fmla="*/ 1568280 h 1682495"/>
              <a:gd name="connsiteX839" fmla="*/ 8429747 w 8882887"/>
              <a:gd name="connsiteY839" fmla="*/ 1519463 h 1682495"/>
              <a:gd name="connsiteX840" fmla="*/ 8496619 w 8882887"/>
              <a:gd name="connsiteY840" fmla="*/ 1519463 h 1682495"/>
              <a:gd name="connsiteX841" fmla="*/ 8496619 w 8882887"/>
              <a:gd name="connsiteY841" fmla="*/ 1491567 h 1682495"/>
              <a:gd name="connsiteX842" fmla="*/ 8637047 w 8882887"/>
              <a:gd name="connsiteY842" fmla="*/ 1491567 h 1682495"/>
              <a:gd name="connsiteX843" fmla="*/ 8637047 w 8882887"/>
              <a:gd name="connsiteY843" fmla="*/ 1509002 h 1682495"/>
              <a:gd name="connsiteX844" fmla="*/ 8727321 w 8882887"/>
              <a:gd name="connsiteY844" fmla="*/ 1509002 h 1682495"/>
              <a:gd name="connsiteX845" fmla="*/ 8727321 w 8882887"/>
              <a:gd name="connsiteY845" fmla="*/ 1519463 h 1682495"/>
              <a:gd name="connsiteX846" fmla="*/ 8754069 w 8882887"/>
              <a:gd name="connsiteY846" fmla="*/ 1519463 h 1682495"/>
              <a:gd name="connsiteX847" fmla="*/ 8754069 w 8882887"/>
              <a:gd name="connsiteY847" fmla="*/ 1529924 h 1682495"/>
              <a:gd name="connsiteX848" fmla="*/ 8777473 w 8882887"/>
              <a:gd name="connsiteY848" fmla="*/ 1529924 h 1682495"/>
              <a:gd name="connsiteX849" fmla="*/ 8777473 w 8882887"/>
              <a:gd name="connsiteY849" fmla="*/ 1499913 h 1682495"/>
              <a:gd name="connsiteX850" fmla="*/ 8882887 w 8882887"/>
              <a:gd name="connsiteY850" fmla="*/ 1682495 h 1682495"/>
              <a:gd name="connsiteX851" fmla="*/ 0 w 8882887"/>
              <a:gd name="connsiteY851" fmla="*/ 1682495 h 1682495"/>
              <a:gd name="connsiteX852" fmla="*/ 63077 w 8882887"/>
              <a:gd name="connsiteY852" fmla="*/ 1573241 h 1682495"/>
              <a:gd name="connsiteX853" fmla="*/ 123345 w 8882887"/>
              <a:gd name="connsiteY853" fmla="*/ 1568279 h 1682495"/>
              <a:gd name="connsiteX854" fmla="*/ 123345 w 8882887"/>
              <a:gd name="connsiteY854" fmla="*/ 1519461 h 1682495"/>
              <a:gd name="connsiteX855" fmla="*/ 190215 w 8882887"/>
              <a:gd name="connsiteY855" fmla="*/ 1519461 h 1682495"/>
              <a:gd name="connsiteX856" fmla="*/ 190215 w 8882887"/>
              <a:gd name="connsiteY856" fmla="*/ 1491566 h 1682495"/>
              <a:gd name="connsiteX857" fmla="*/ 330643 w 8882887"/>
              <a:gd name="connsiteY857" fmla="*/ 1491566 h 1682495"/>
              <a:gd name="connsiteX858" fmla="*/ 330643 w 8882887"/>
              <a:gd name="connsiteY858" fmla="*/ 1509000 h 1682495"/>
              <a:gd name="connsiteX859" fmla="*/ 420917 w 8882887"/>
              <a:gd name="connsiteY859" fmla="*/ 1509000 h 1682495"/>
              <a:gd name="connsiteX860" fmla="*/ 420917 w 8882887"/>
              <a:gd name="connsiteY860" fmla="*/ 1519461 h 1682495"/>
              <a:gd name="connsiteX861" fmla="*/ 447665 w 8882887"/>
              <a:gd name="connsiteY861" fmla="*/ 1519461 h 1682495"/>
              <a:gd name="connsiteX862" fmla="*/ 447665 w 8882887"/>
              <a:gd name="connsiteY862" fmla="*/ 1529922 h 1682495"/>
              <a:gd name="connsiteX863" fmla="*/ 471070 w 8882887"/>
              <a:gd name="connsiteY863" fmla="*/ 1529922 h 1682495"/>
              <a:gd name="connsiteX864" fmla="*/ 471070 w 8882887"/>
              <a:gd name="connsiteY864" fmla="*/ 1373009 h 1682495"/>
              <a:gd name="connsiteX865" fmla="*/ 541285 w 8882887"/>
              <a:gd name="connsiteY865" fmla="*/ 1352087 h 1682495"/>
              <a:gd name="connsiteX866" fmla="*/ 671681 w 8882887"/>
              <a:gd name="connsiteY866" fmla="*/ 1352087 h 1682495"/>
              <a:gd name="connsiteX867" fmla="*/ 671681 w 8882887"/>
              <a:gd name="connsiteY867" fmla="*/ 1101026 h 1682495"/>
              <a:gd name="connsiteX868" fmla="*/ 708460 w 8882887"/>
              <a:gd name="connsiteY868" fmla="*/ 1083590 h 1682495"/>
              <a:gd name="connsiteX869" fmla="*/ 868949 w 8882887"/>
              <a:gd name="connsiteY869" fmla="*/ 1055694 h 1682495"/>
              <a:gd name="connsiteX870" fmla="*/ 925789 w 8882887"/>
              <a:gd name="connsiteY870" fmla="*/ 1073129 h 1682495"/>
              <a:gd name="connsiteX871" fmla="*/ 935819 w 8882887"/>
              <a:gd name="connsiteY871" fmla="*/ 1083590 h 1682495"/>
              <a:gd name="connsiteX872" fmla="*/ 935819 w 8882887"/>
              <a:gd name="connsiteY872" fmla="*/ 1550844 h 1682495"/>
              <a:gd name="connsiteX873" fmla="*/ 959224 w 8882887"/>
              <a:gd name="connsiteY873" fmla="*/ 1550844 h 1682495"/>
              <a:gd name="connsiteX874" fmla="*/ 959224 w 8882887"/>
              <a:gd name="connsiteY874" fmla="*/ 1362548 h 1682495"/>
              <a:gd name="connsiteX875" fmla="*/ 979285 w 8882887"/>
              <a:gd name="connsiteY875" fmla="*/ 1362548 h 1682495"/>
              <a:gd name="connsiteX876" fmla="*/ 979285 w 8882887"/>
              <a:gd name="connsiteY876" fmla="*/ 1345113 h 1682495"/>
              <a:gd name="connsiteX877" fmla="*/ 999346 w 8882887"/>
              <a:gd name="connsiteY877" fmla="*/ 1334652 h 1682495"/>
              <a:gd name="connsiteX878" fmla="*/ 1016063 w 8882887"/>
              <a:gd name="connsiteY878" fmla="*/ 1334652 h 1682495"/>
              <a:gd name="connsiteX879" fmla="*/ 1016063 w 8882887"/>
              <a:gd name="connsiteY879" fmla="*/ 1317218 h 1682495"/>
              <a:gd name="connsiteX880" fmla="*/ 1029437 w 8882887"/>
              <a:gd name="connsiteY880" fmla="*/ 1306757 h 1682495"/>
              <a:gd name="connsiteX881" fmla="*/ 1062874 w 8882887"/>
              <a:gd name="connsiteY881" fmla="*/ 1306757 h 1682495"/>
              <a:gd name="connsiteX882" fmla="*/ 1062874 w 8882887"/>
              <a:gd name="connsiteY882" fmla="*/ 1362548 h 1682495"/>
              <a:gd name="connsiteX883" fmla="*/ 1133087 w 8882887"/>
              <a:gd name="connsiteY883" fmla="*/ 1362548 h 1682495"/>
              <a:gd name="connsiteX884" fmla="*/ 1133087 w 8882887"/>
              <a:gd name="connsiteY884" fmla="*/ 1557819 h 1682495"/>
              <a:gd name="connsiteX885" fmla="*/ 1159835 w 8882887"/>
              <a:gd name="connsiteY885" fmla="*/ 1557819 h 1682495"/>
              <a:gd name="connsiteX886" fmla="*/ 1186583 w 8882887"/>
              <a:gd name="connsiteY886" fmla="*/ 1547358 h 1682495"/>
              <a:gd name="connsiteX887" fmla="*/ 1186583 w 8882887"/>
              <a:gd name="connsiteY887" fmla="*/ 1533410 h 1682495"/>
              <a:gd name="connsiteX888" fmla="*/ 1176553 w 8882887"/>
              <a:gd name="connsiteY888" fmla="*/ 1529922 h 1682495"/>
              <a:gd name="connsiteX889" fmla="*/ 1176553 w 8882887"/>
              <a:gd name="connsiteY889" fmla="*/ 1519461 h 1682495"/>
              <a:gd name="connsiteX890" fmla="*/ 1186583 w 8882887"/>
              <a:gd name="connsiteY890" fmla="*/ 1512488 h 1682495"/>
              <a:gd name="connsiteX891" fmla="*/ 1186583 w 8882887"/>
              <a:gd name="connsiteY891" fmla="*/ 1435775 h 1682495"/>
              <a:gd name="connsiteX892" fmla="*/ 1176553 w 8882887"/>
              <a:gd name="connsiteY892" fmla="*/ 1432287 h 1682495"/>
              <a:gd name="connsiteX893" fmla="*/ 1176553 w 8882887"/>
              <a:gd name="connsiteY893" fmla="*/ 1421826 h 1682495"/>
              <a:gd name="connsiteX894" fmla="*/ 1186583 w 8882887"/>
              <a:gd name="connsiteY894" fmla="*/ 1414853 h 1682495"/>
              <a:gd name="connsiteX895" fmla="*/ 1193271 w 8882887"/>
              <a:gd name="connsiteY895" fmla="*/ 1407879 h 1682495"/>
              <a:gd name="connsiteX896" fmla="*/ 1193271 w 8882887"/>
              <a:gd name="connsiteY896" fmla="*/ 1393931 h 1682495"/>
              <a:gd name="connsiteX897" fmla="*/ 1186583 w 8882887"/>
              <a:gd name="connsiteY897" fmla="*/ 1393931 h 1682495"/>
              <a:gd name="connsiteX898" fmla="*/ 1186583 w 8882887"/>
              <a:gd name="connsiteY898" fmla="*/ 1383470 h 1682495"/>
              <a:gd name="connsiteX899" fmla="*/ 1196614 w 8882887"/>
              <a:gd name="connsiteY899" fmla="*/ 1376496 h 1682495"/>
              <a:gd name="connsiteX900" fmla="*/ 1250110 w 8882887"/>
              <a:gd name="connsiteY900" fmla="*/ 1278861 h 1682495"/>
              <a:gd name="connsiteX901" fmla="*/ 1243423 w 8882887"/>
              <a:gd name="connsiteY901" fmla="*/ 1275374 h 1682495"/>
              <a:gd name="connsiteX902" fmla="*/ 1243423 w 8882887"/>
              <a:gd name="connsiteY902" fmla="*/ 1264913 h 1682495"/>
              <a:gd name="connsiteX903" fmla="*/ 1253453 w 8882887"/>
              <a:gd name="connsiteY903" fmla="*/ 1261425 h 1682495"/>
              <a:gd name="connsiteX904" fmla="*/ 1253453 w 8882887"/>
              <a:gd name="connsiteY904" fmla="*/ 1247478 h 1682495"/>
              <a:gd name="connsiteX905" fmla="*/ 1260141 w 8882887"/>
              <a:gd name="connsiteY905" fmla="*/ 1247478 h 1682495"/>
              <a:gd name="connsiteX906" fmla="*/ 1260141 w 8882887"/>
              <a:gd name="connsiteY906" fmla="*/ 1216095 h 1682495"/>
              <a:gd name="connsiteX907" fmla="*/ 1253453 w 8882887"/>
              <a:gd name="connsiteY907" fmla="*/ 1216095 h 1682495"/>
              <a:gd name="connsiteX908" fmla="*/ 1253453 w 8882887"/>
              <a:gd name="connsiteY908" fmla="*/ 1209122 h 1682495"/>
              <a:gd name="connsiteX909" fmla="*/ 1260141 w 8882887"/>
              <a:gd name="connsiteY909" fmla="*/ 1205634 h 1682495"/>
              <a:gd name="connsiteX910" fmla="*/ 1276858 w 8882887"/>
              <a:gd name="connsiteY910" fmla="*/ 1181225 h 1682495"/>
              <a:gd name="connsiteX911" fmla="*/ 1280201 w 8882887"/>
              <a:gd name="connsiteY911" fmla="*/ 1167278 h 1682495"/>
              <a:gd name="connsiteX912" fmla="*/ 1280201 w 8882887"/>
              <a:gd name="connsiteY912" fmla="*/ 1128921 h 1682495"/>
              <a:gd name="connsiteX913" fmla="*/ 1280620 w 8882887"/>
              <a:gd name="connsiteY913" fmla="*/ 1127613 h 1682495"/>
              <a:gd name="connsiteX914" fmla="*/ 1283545 w 8882887"/>
              <a:gd name="connsiteY914" fmla="*/ 1118460 h 1682495"/>
              <a:gd name="connsiteX915" fmla="*/ 1283963 w 8882887"/>
              <a:gd name="connsiteY915" fmla="*/ 1119768 h 1682495"/>
              <a:gd name="connsiteX916" fmla="*/ 1286889 w 8882887"/>
              <a:gd name="connsiteY916" fmla="*/ 1128921 h 1682495"/>
              <a:gd name="connsiteX917" fmla="*/ 1290232 w 8882887"/>
              <a:gd name="connsiteY917" fmla="*/ 1167278 h 1682495"/>
              <a:gd name="connsiteX918" fmla="*/ 1290232 w 8882887"/>
              <a:gd name="connsiteY918" fmla="*/ 1177739 h 1682495"/>
              <a:gd name="connsiteX919" fmla="*/ 1306951 w 8882887"/>
              <a:gd name="connsiteY919" fmla="*/ 1205634 h 1682495"/>
              <a:gd name="connsiteX920" fmla="*/ 1313638 w 8882887"/>
              <a:gd name="connsiteY920" fmla="*/ 1209122 h 1682495"/>
              <a:gd name="connsiteX921" fmla="*/ 1313638 w 8882887"/>
              <a:gd name="connsiteY921" fmla="*/ 1216095 h 1682495"/>
              <a:gd name="connsiteX922" fmla="*/ 1310295 w 8882887"/>
              <a:gd name="connsiteY922" fmla="*/ 1247478 h 1682495"/>
              <a:gd name="connsiteX923" fmla="*/ 1316981 w 8882887"/>
              <a:gd name="connsiteY923" fmla="*/ 1261425 h 1682495"/>
              <a:gd name="connsiteX924" fmla="*/ 1323669 w 8882887"/>
              <a:gd name="connsiteY924" fmla="*/ 1264913 h 1682495"/>
              <a:gd name="connsiteX925" fmla="*/ 1323669 w 8882887"/>
              <a:gd name="connsiteY925" fmla="*/ 1275374 h 1682495"/>
              <a:gd name="connsiteX926" fmla="*/ 1316981 w 8882887"/>
              <a:gd name="connsiteY926" fmla="*/ 1278861 h 1682495"/>
              <a:gd name="connsiteX927" fmla="*/ 1356268 w 8882887"/>
              <a:gd name="connsiteY927" fmla="*/ 1319833 h 1682495"/>
              <a:gd name="connsiteX928" fmla="*/ 1369603 w 8882887"/>
              <a:gd name="connsiteY928" fmla="*/ 1373009 h 1682495"/>
              <a:gd name="connsiteX929" fmla="*/ 1417287 w 8882887"/>
              <a:gd name="connsiteY929" fmla="*/ 1373009 h 1682495"/>
              <a:gd name="connsiteX930" fmla="*/ 1417287 w 8882887"/>
              <a:gd name="connsiteY930" fmla="*/ 1329494 h 1682495"/>
              <a:gd name="connsiteX931" fmla="*/ 1409211 w 8882887"/>
              <a:gd name="connsiteY931" fmla="*/ 1329494 h 1682495"/>
              <a:gd name="connsiteX932" fmla="*/ 1409211 w 8882887"/>
              <a:gd name="connsiteY932" fmla="*/ 1086294 h 1682495"/>
              <a:gd name="connsiteX933" fmla="*/ 1439612 w 8882887"/>
              <a:gd name="connsiteY933" fmla="*/ 1086294 h 1682495"/>
              <a:gd name="connsiteX934" fmla="*/ 1440372 w 8882887"/>
              <a:gd name="connsiteY934" fmla="*/ 1084673 h 1682495"/>
              <a:gd name="connsiteX935" fmla="*/ 1445691 w 8882887"/>
              <a:gd name="connsiteY935" fmla="*/ 1073324 h 1682495"/>
              <a:gd name="connsiteX936" fmla="*/ 1448352 w 8882887"/>
              <a:gd name="connsiteY936" fmla="*/ 1073729 h 1682495"/>
              <a:gd name="connsiteX937" fmla="*/ 1466972 w 8882887"/>
              <a:gd name="connsiteY937" fmla="*/ 1076565 h 1682495"/>
              <a:gd name="connsiteX938" fmla="*/ 1467732 w 8882887"/>
              <a:gd name="connsiteY938" fmla="*/ 1078593 h 1682495"/>
              <a:gd name="connsiteX939" fmla="*/ 1473051 w 8882887"/>
              <a:gd name="connsiteY939" fmla="*/ 1092779 h 1682495"/>
              <a:gd name="connsiteX940" fmla="*/ 1512572 w 8882887"/>
              <a:gd name="connsiteY940" fmla="*/ 1096022 h 1682495"/>
              <a:gd name="connsiteX941" fmla="*/ 1512572 w 8882887"/>
              <a:gd name="connsiteY941" fmla="*/ 911190 h 1682495"/>
              <a:gd name="connsiteX942" fmla="*/ 1515612 w 8882887"/>
              <a:gd name="connsiteY942" fmla="*/ 911190 h 1682495"/>
              <a:gd name="connsiteX943" fmla="*/ 1536893 w 8882887"/>
              <a:gd name="connsiteY943" fmla="*/ 911190 h 1682495"/>
              <a:gd name="connsiteX944" fmla="*/ 1536893 w 8882887"/>
              <a:gd name="connsiteY944" fmla="*/ 706902 h 1682495"/>
              <a:gd name="connsiteX945" fmla="*/ 1539552 w 8882887"/>
              <a:gd name="connsiteY945" fmla="*/ 706902 h 1682495"/>
              <a:gd name="connsiteX946" fmla="*/ 1558173 w 8882887"/>
              <a:gd name="connsiteY946" fmla="*/ 706902 h 1682495"/>
              <a:gd name="connsiteX947" fmla="*/ 1558173 w 8882887"/>
              <a:gd name="connsiteY947" fmla="*/ 535041 h 1682495"/>
              <a:gd name="connsiteX948" fmla="*/ 1564253 w 8882887"/>
              <a:gd name="connsiteY948" fmla="*/ 492885 h 1682495"/>
              <a:gd name="connsiteX949" fmla="*/ 1567293 w 8882887"/>
              <a:gd name="connsiteY949" fmla="*/ 492885 h 1682495"/>
              <a:gd name="connsiteX950" fmla="*/ 1588574 w 8882887"/>
              <a:gd name="connsiteY950" fmla="*/ 492885 h 1682495"/>
              <a:gd name="connsiteX951" fmla="*/ 1643294 w 8882887"/>
              <a:gd name="connsiteY951" fmla="*/ 369665 h 1682495"/>
              <a:gd name="connsiteX952" fmla="*/ 1649375 w 8882887"/>
              <a:gd name="connsiteY952" fmla="*/ 0 h 16824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Lst>
            <a:rect l="l" t="t" r="r" b="b"/>
            <a:pathLst>
              <a:path w="8882887" h="1682495">
                <a:moveTo>
                  <a:pt x="1649375" y="0"/>
                </a:moveTo>
                <a:cubicBezTo>
                  <a:pt x="1649375" y="27"/>
                  <a:pt x="1649399" y="3060"/>
                  <a:pt x="1652414" y="369665"/>
                </a:cubicBezTo>
                <a:cubicBezTo>
                  <a:pt x="1652432" y="369701"/>
                  <a:pt x="1653399" y="371712"/>
                  <a:pt x="1710174" y="489644"/>
                </a:cubicBezTo>
                <a:cubicBezTo>
                  <a:pt x="1710186" y="489644"/>
                  <a:pt x="1710353" y="489644"/>
                  <a:pt x="1713215" y="489644"/>
                </a:cubicBezTo>
                <a:lnTo>
                  <a:pt x="1734495" y="489644"/>
                </a:lnTo>
                <a:cubicBezTo>
                  <a:pt x="1734495" y="489665"/>
                  <a:pt x="1734495" y="490508"/>
                  <a:pt x="1734495" y="525312"/>
                </a:cubicBezTo>
                <a:cubicBezTo>
                  <a:pt x="1734498" y="525321"/>
                  <a:pt x="1734555" y="525408"/>
                  <a:pt x="1735256" y="526529"/>
                </a:cubicBezTo>
                <a:lnTo>
                  <a:pt x="1740575" y="535041"/>
                </a:lnTo>
                <a:cubicBezTo>
                  <a:pt x="1740575" y="535071"/>
                  <a:pt x="1740575" y="537344"/>
                  <a:pt x="1740575" y="706902"/>
                </a:cubicBezTo>
                <a:cubicBezTo>
                  <a:pt x="1740588" y="706902"/>
                  <a:pt x="1740798" y="706902"/>
                  <a:pt x="1743995" y="706902"/>
                </a:cubicBezTo>
                <a:lnTo>
                  <a:pt x="1767936" y="706902"/>
                </a:lnTo>
                <a:cubicBezTo>
                  <a:pt x="1767936" y="706932"/>
                  <a:pt x="1767936" y="709385"/>
                  <a:pt x="1767936" y="917675"/>
                </a:cubicBezTo>
                <a:cubicBezTo>
                  <a:pt x="1767951" y="917673"/>
                  <a:pt x="1768119" y="917642"/>
                  <a:pt x="1770216" y="917270"/>
                </a:cubicBezTo>
                <a:lnTo>
                  <a:pt x="1786176" y="914433"/>
                </a:lnTo>
                <a:cubicBezTo>
                  <a:pt x="1786176" y="914466"/>
                  <a:pt x="1786131" y="916467"/>
                  <a:pt x="1783136" y="1047381"/>
                </a:cubicBezTo>
                <a:cubicBezTo>
                  <a:pt x="1783151" y="1047384"/>
                  <a:pt x="1783317" y="1047414"/>
                  <a:pt x="1785416" y="1047788"/>
                </a:cubicBezTo>
                <a:lnTo>
                  <a:pt x="1801376" y="1050624"/>
                </a:lnTo>
                <a:cubicBezTo>
                  <a:pt x="1801379" y="1050635"/>
                  <a:pt x="1801409" y="1050731"/>
                  <a:pt x="1801755" y="1051841"/>
                </a:cubicBezTo>
                <a:lnTo>
                  <a:pt x="1804416" y="1060353"/>
                </a:lnTo>
                <a:cubicBezTo>
                  <a:pt x="1804419" y="1060340"/>
                  <a:pt x="1804487" y="1060125"/>
                  <a:pt x="1805556" y="1056705"/>
                </a:cubicBezTo>
                <a:lnTo>
                  <a:pt x="1813536" y="1031169"/>
                </a:lnTo>
                <a:cubicBezTo>
                  <a:pt x="1813547" y="1031169"/>
                  <a:pt x="1813697" y="1031169"/>
                  <a:pt x="1816196" y="1031169"/>
                </a:cubicBezTo>
                <a:lnTo>
                  <a:pt x="1834817" y="1031169"/>
                </a:lnTo>
                <a:cubicBezTo>
                  <a:pt x="1834817" y="1031195"/>
                  <a:pt x="1834817" y="1032234"/>
                  <a:pt x="1834817" y="1079808"/>
                </a:cubicBezTo>
                <a:cubicBezTo>
                  <a:pt x="1834826" y="1079816"/>
                  <a:pt x="1834941" y="1079876"/>
                  <a:pt x="1836336" y="1080620"/>
                </a:cubicBezTo>
                <a:lnTo>
                  <a:pt x="1846977" y="1086294"/>
                </a:lnTo>
                <a:cubicBezTo>
                  <a:pt x="1846977" y="1086308"/>
                  <a:pt x="1846977" y="1086459"/>
                  <a:pt x="1846977" y="1088321"/>
                </a:cubicBezTo>
                <a:lnTo>
                  <a:pt x="1846977" y="1102508"/>
                </a:lnTo>
                <a:cubicBezTo>
                  <a:pt x="1847007" y="1102508"/>
                  <a:pt x="1848369" y="1102508"/>
                  <a:pt x="1913858" y="1102508"/>
                </a:cubicBezTo>
                <a:cubicBezTo>
                  <a:pt x="1913858" y="1102520"/>
                  <a:pt x="1913858" y="1102644"/>
                  <a:pt x="1913858" y="1104129"/>
                </a:cubicBezTo>
                <a:lnTo>
                  <a:pt x="1913858" y="1115478"/>
                </a:lnTo>
                <a:cubicBezTo>
                  <a:pt x="1913871" y="1115478"/>
                  <a:pt x="1914053" y="1115478"/>
                  <a:pt x="1916897" y="1115478"/>
                </a:cubicBezTo>
                <a:lnTo>
                  <a:pt x="1938177" y="1115478"/>
                </a:lnTo>
                <a:cubicBezTo>
                  <a:pt x="1938177" y="1115451"/>
                  <a:pt x="1938177" y="1114358"/>
                  <a:pt x="1938177" y="1070081"/>
                </a:cubicBezTo>
                <a:cubicBezTo>
                  <a:pt x="1938209" y="1070081"/>
                  <a:pt x="1939604" y="1070081"/>
                  <a:pt x="2005058" y="1070081"/>
                </a:cubicBezTo>
                <a:cubicBezTo>
                  <a:pt x="2005058" y="1070069"/>
                  <a:pt x="2005058" y="1069923"/>
                  <a:pt x="2005058" y="1068054"/>
                </a:cubicBezTo>
                <a:lnTo>
                  <a:pt x="2005058" y="1053867"/>
                </a:lnTo>
                <a:cubicBezTo>
                  <a:pt x="2005067" y="1053867"/>
                  <a:pt x="2005178" y="1053867"/>
                  <a:pt x="2006579" y="1053867"/>
                </a:cubicBezTo>
                <a:lnTo>
                  <a:pt x="2017218" y="1053867"/>
                </a:lnTo>
                <a:cubicBezTo>
                  <a:pt x="2017218" y="1053857"/>
                  <a:pt x="2017218" y="1053687"/>
                  <a:pt x="2017218" y="1051031"/>
                </a:cubicBezTo>
                <a:lnTo>
                  <a:pt x="2017218" y="1031169"/>
                </a:lnTo>
                <a:cubicBezTo>
                  <a:pt x="2017232" y="1031169"/>
                  <a:pt x="2017340" y="1031169"/>
                  <a:pt x="2018358" y="1031169"/>
                </a:cubicBezTo>
                <a:lnTo>
                  <a:pt x="2026338" y="1031169"/>
                </a:lnTo>
                <a:cubicBezTo>
                  <a:pt x="2026338" y="1031159"/>
                  <a:pt x="2026338" y="1031031"/>
                  <a:pt x="2026338" y="1029548"/>
                </a:cubicBezTo>
                <a:lnTo>
                  <a:pt x="2026338" y="1018197"/>
                </a:lnTo>
                <a:cubicBezTo>
                  <a:pt x="2026350" y="1018197"/>
                  <a:pt x="2026536" y="1018197"/>
                  <a:pt x="2029379" y="1018197"/>
                </a:cubicBezTo>
                <a:lnTo>
                  <a:pt x="2050659" y="1018197"/>
                </a:lnTo>
                <a:cubicBezTo>
                  <a:pt x="2050659" y="1018208"/>
                  <a:pt x="2050659" y="1018323"/>
                  <a:pt x="2050659" y="1019819"/>
                </a:cubicBezTo>
                <a:lnTo>
                  <a:pt x="2050659" y="1031169"/>
                </a:lnTo>
                <a:cubicBezTo>
                  <a:pt x="2050676" y="1031169"/>
                  <a:pt x="2051427" y="1031169"/>
                  <a:pt x="2084099" y="1031169"/>
                </a:cubicBezTo>
                <a:cubicBezTo>
                  <a:pt x="2084099" y="1031157"/>
                  <a:pt x="2084099" y="1030986"/>
                  <a:pt x="2084099" y="1028331"/>
                </a:cubicBezTo>
                <a:lnTo>
                  <a:pt x="2084099" y="1008470"/>
                </a:lnTo>
                <a:cubicBezTo>
                  <a:pt x="2084108" y="1008470"/>
                  <a:pt x="2084253" y="1008470"/>
                  <a:pt x="2086760" y="1008470"/>
                </a:cubicBezTo>
                <a:lnTo>
                  <a:pt x="2105379" y="1008470"/>
                </a:lnTo>
                <a:cubicBezTo>
                  <a:pt x="2105379" y="1008488"/>
                  <a:pt x="2105379" y="1009259"/>
                  <a:pt x="2105379" y="1044140"/>
                </a:cubicBezTo>
                <a:cubicBezTo>
                  <a:pt x="2105390" y="1044140"/>
                  <a:pt x="2105510" y="1044140"/>
                  <a:pt x="2106900" y="1044140"/>
                </a:cubicBezTo>
                <a:lnTo>
                  <a:pt x="2117540" y="1044140"/>
                </a:lnTo>
                <a:cubicBezTo>
                  <a:pt x="2117540" y="1044131"/>
                  <a:pt x="2117540" y="1044009"/>
                  <a:pt x="2117540" y="1042518"/>
                </a:cubicBezTo>
                <a:lnTo>
                  <a:pt x="2117540" y="1031169"/>
                </a:lnTo>
                <a:cubicBezTo>
                  <a:pt x="2117553" y="1031169"/>
                  <a:pt x="2117730" y="1031169"/>
                  <a:pt x="2120199" y="1031169"/>
                </a:cubicBezTo>
                <a:lnTo>
                  <a:pt x="2138820" y="1031169"/>
                </a:lnTo>
                <a:cubicBezTo>
                  <a:pt x="2138820" y="1031189"/>
                  <a:pt x="2138820" y="1032027"/>
                  <a:pt x="2138820" y="1070081"/>
                </a:cubicBezTo>
                <a:cubicBezTo>
                  <a:pt x="2138832" y="1070081"/>
                  <a:pt x="2139009" y="1070081"/>
                  <a:pt x="2141861" y="1070081"/>
                </a:cubicBezTo>
                <a:lnTo>
                  <a:pt x="2163140" y="1070081"/>
                </a:lnTo>
                <a:cubicBezTo>
                  <a:pt x="2163140" y="1070097"/>
                  <a:pt x="2163140" y="1070270"/>
                  <a:pt x="2163140" y="1072512"/>
                </a:cubicBezTo>
                <a:lnTo>
                  <a:pt x="2163140" y="1089537"/>
                </a:lnTo>
                <a:cubicBezTo>
                  <a:pt x="2163152" y="1089537"/>
                  <a:pt x="2163258" y="1089537"/>
                  <a:pt x="2164280" y="1089537"/>
                </a:cubicBezTo>
                <a:lnTo>
                  <a:pt x="2172261" y="1089537"/>
                </a:lnTo>
                <a:cubicBezTo>
                  <a:pt x="2172261" y="1089525"/>
                  <a:pt x="2172261" y="1089411"/>
                  <a:pt x="2172261" y="1088321"/>
                </a:cubicBezTo>
                <a:lnTo>
                  <a:pt x="2172261" y="1079808"/>
                </a:lnTo>
                <a:cubicBezTo>
                  <a:pt x="2172287" y="1079808"/>
                  <a:pt x="2173365" y="1079808"/>
                  <a:pt x="2217861" y="1079808"/>
                </a:cubicBezTo>
                <a:cubicBezTo>
                  <a:pt x="2217861" y="1079829"/>
                  <a:pt x="2217861" y="1080674"/>
                  <a:pt x="2217861" y="1115478"/>
                </a:cubicBezTo>
                <a:cubicBezTo>
                  <a:pt x="2217872" y="1115478"/>
                  <a:pt x="2217990" y="1115478"/>
                  <a:pt x="2219381" y="1115478"/>
                </a:cubicBezTo>
                <a:lnTo>
                  <a:pt x="2230022" y="1115478"/>
                </a:lnTo>
                <a:cubicBezTo>
                  <a:pt x="2230022" y="1115489"/>
                  <a:pt x="2230022" y="1115598"/>
                  <a:pt x="2230022" y="1117100"/>
                </a:cubicBezTo>
                <a:lnTo>
                  <a:pt x="2230022" y="1128449"/>
                </a:lnTo>
                <a:cubicBezTo>
                  <a:pt x="2230035" y="1128449"/>
                  <a:pt x="2230145" y="1128449"/>
                  <a:pt x="2231162" y="1128449"/>
                </a:cubicBezTo>
                <a:lnTo>
                  <a:pt x="2239142" y="1128449"/>
                </a:lnTo>
                <a:cubicBezTo>
                  <a:pt x="2239142" y="1128438"/>
                  <a:pt x="2239142" y="1128258"/>
                  <a:pt x="2239142" y="1125206"/>
                </a:cubicBezTo>
                <a:lnTo>
                  <a:pt x="2239142" y="1102508"/>
                </a:lnTo>
                <a:cubicBezTo>
                  <a:pt x="2239152" y="1102508"/>
                  <a:pt x="2239269" y="1102508"/>
                  <a:pt x="2240661" y="1102508"/>
                </a:cubicBezTo>
                <a:lnTo>
                  <a:pt x="2251302" y="1102508"/>
                </a:lnTo>
                <a:cubicBezTo>
                  <a:pt x="2251302" y="1102520"/>
                  <a:pt x="2251302" y="1102644"/>
                  <a:pt x="2251302" y="1104129"/>
                </a:cubicBezTo>
                <a:lnTo>
                  <a:pt x="2251302" y="1115478"/>
                </a:lnTo>
                <a:lnTo>
                  <a:pt x="2259282" y="1112489"/>
                </a:lnTo>
                <a:cubicBezTo>
                  <a:pt x="2260422" y="1111931"/>
                  <a:pt x="2260422" y="1111628"/>
                  <a:pt x="2260422" y="1111019"/>
                </a:cubicBezTo>
                <a:lnTo>
                  <a:pt x="2260422" y="1102508"/>
                </a:lnTo>
                <a:cubicBezTo>
                  <a:pt x="2260448" y="1102508"/>
                  <a:pt x="2261649" y="1102508"/>
                  <a:pt x="2318183" y="1102508"/>
                </a:cubicBezTo>
                <a:cubicBezTo>
                  <a:pt x="2318183" y="1102529"/>
                  <a:pt x="2318183" y="1103349"/>
                  <a:pt x="2318183" y="1138176"/>
                </a:cubicBezTo>
                <a:cubicBezTo>
                  <a:pt x="2318195" y="1138176"/>
                  <a:pt x="2318372" y="1138176"/>
                  <a:pt x="2321222" y="1138176"/>
                </a:cubicBezTo>
                <a:lnTo>
                  <a:pt x="2342502" y="1138176"/>
                </a:lnTo>
                <a:cubicBezTo>
                  <a:pt x="2342502" y="1138188"/>
                  <a:pt x="2342502" y="1138311"/>
                  <a:pt x="2342502" y="1139798"/>
                </a:cubicBezTo>
                <a:lnTo>
                  <a:pt x="2342502" y="1151147"/>
                </a:lnTo>
                <a:cubicBezTo>
                  <a:pt x="2342516" y="1151147"/>
                  <a:pt x="2342700" y="1151147"/>
                  <a:pt x="2345163" y="1151147"/>
                </a:cubicBezTo>
                <a:lnTo>
                  <a:pt x="2363783" y="1151147"/>
                </a:lnTo>
                <a:cubicBezTo>
                  <a:pt x="2363783" y="1151129"/>
                  <a:pt x="2363783" y="1150362"/>
                  <a:pt x="2363783" y="1115478"/>
                </a:cubicBezTo>
                <a:cubicBezTo>
                  <a:pt x="2363793" y="1115478"/>
                  <a:pt x="2363910" y="1115478"/>
                  <a:pt x="2365302" y="1115478"/>
                </a:cubicBezTo>
                <a:lnTo>
                  <a:pt x="2375943" y="1115478"/>
                </a:lnTo>
                <a:cubicBezTo>
                  <a:pt x="2375943" y="1115450"/>
                  <a:pt x="2375943" y="1114293"/>
                  <a:pt x="2375943" y="1066838"/>
                </a:cubicBezTo>
                <a:cubicBezTo>
                  <a:pt x="2375954" y="1066838"/>
                  <a:pt x="2376069" y="1066838"/>
                  <a:pt x="2377463" y="1066838"/>
                </a:cubicBezTo>
                <a:lnTo>
                  <a:pt x="2388104" y="1066838"/>
                </a:lnTo>
                <a:cubicBezTo>
                  <a:pt x="2388104" y="1066829"/>
                  <a:pt x="2388104" y="1066665"/>
                  <a:pt x="2388104" y="1064001"/>
                </a:cubicBezTo>
                <a:lnTo>
                  <a:pt x="2388104" y="1044140"/>
                </a:lnTo>
                <a:cubicBezTo>
                  <a:pt x="2385063" y="1044140"/>
                  <a:pt x="2385063" y="1044140"/>
                  <a:pt x="2386203" y="1041707"/>
                </a:cubicBezTo>
                <a:lnTo>
                  <a:pt x="2394183" y="1024683"/>
                </a:lnTo>
                <a:cubicBezTo>
                  <a:pt x="2394191" y="1024709"/>
                  <a:pt x="2394483" y="1025720"/>
                  <a:pt x="2406344" y="1066838"/>
                </a:cubicBezTo>
                <a:cubicBezTo>
                  <a:pt x="2406356" y="1066838"/>
                  <a:pt x="2406465" y="1066838"/>
                  <a:pt x="2407484" y="1066838"/>
                </a:cubicBezTo>
                <a:lnTo>
                  <a:pt x="2415464" y="1066838"/>
                </a:lnTo>
                <a:cubicBezTo>
                  <a:pt x="2415464" y="1066818"/>
                  <a:pt x="2415464" y="1065050"/>
                  <a:pt x="2415464" y="907947"/>
                </a:cubicBezTo>
                <a:cubicBezTo>
                  <a:pt x="2415479" y="907947"/>
                  <a:pt x="2415650" y="907947"/>
                  <a:pt x="2417744" y="907947"/>
                </a:cubicBezTo>
                <a:lnTo>
                  <a:pt x="2433704" y="907947"/>
                </a:lnTo>
                <a:cubicBezTo>
                  <a:pt x="2433704" y="907914"/>
                  <a:pt x="2433704" y="906399"/>
                  <a:pt x="2433704" y="836609"/>
                </a:cubicBezTo>
                <a:cubicBezTo>
                  <a:pt x="2433729" y="836609"/>
                  <a:pt x="2434667" y="836609"/>
                  <a:pt x="2473224" y="836609"/>
                </a:cubicBezTo>
                <a:cubicBezTo>
                  <a:pt x="2473224" y="836591"/>
                  <a:pt x="2473224" y="835826"/>
                  <a:pt x="2473224" y="804182"/>
                </a:cubicBezTo>
                <a:cubicBezTo>
                  <a:pt x="2473253" y="804182"/>
                  <a:pt x="2474436" y="804182"/>
                  <a:pt x="2524905" y="804182"/>
                </a:cubicBezTo>
                <a:cubicBezTo>
                  <a:pt x="2524905" y="804194"/>
                  <a:pt x="2524905" y="804389"/>
                  <a:pt x="2524905" y="807830"/>
                </a:cubicBezTo>
                <a:lnTo>
                  <a:pt x="2524905" y="833366"/>
                </a:lnTo>
                <a:cubicBezTo>
                  <a:pt x="2524919" y="833366"/>
                  <a:pt x="2525115" y="833366"/>
                  <a:pt x="2528325" y="833366"/>
                </a:cubicBezTo>
                <a:lnTo>
                  <a:pt x="2552265" y="833366"/>
                </a:lnTo>
                <a:cubicBezTo>
                  <a:pt x="2552265" y="833393"/>
                  <a:pt x="2552265" y="834734"/>
                  <a:pt x="2552265" y="904704"/>
                </a:cubicBezTo>
                <a:cubicBezTo>
                  <a:pt x="2552274" y="904704"/>
                  <a:pt x="2552388" y="904704"/>
                  <a:pt x="2553785" y="904704"/>
                </a:cubicBezTo>
                <a:lnTo>
                  <a:pt x="2564426" y="904704"/>
                </a:lnTo>
                <a:lnTo>
                  <a:pt x="2585706" y="911190"/>
                </a:lnTo>
                <a:cubicBezTo>
                  <a:pt x="2585706" y="911205"/>
                  <a:pt x="2585706" y="912180"/>
                  <a:pt x="2585706" y="969558"/>
                </a:cubicBezTo>
                <a:cubicBezTo>
                  <a:pt x="2585715" y="969558"/>
                  <a:pt x="2585828" y="969558"/>
                  <a:pt x="2587226" y="969558"/>
                </a:cubicBezTo>
                <a:lnTo>
                  <a:pt x="2597865" y="969558"/>
                </a:lnTo>
                <a:cubicBezTo>
                  <a:pt x="2597865" y="969573"/>
                  <a:pt x="2597865" y="969732"/>
                  <a:pt x="2597865" y="971990"/>
                </a:cubicBezTo>
                <a:lnTo>
                  <a:pt x="2597865" y="989013"/>
                </a:lnTo>
                <a:cubicBezTo>
                  <a:pt x="2597877" y="989013"/>
                  <a:pt x="2598063" y="989013"/>
                  <a:pt x="2600906" y="989013"/>
                </a:cubicBezTo>
                <a:lnTo>
                  <a:pt x="2622186" y="989013"/>
                </a:lnTo>
                <a:lnTo>
                  <a:pt x="2631306" y="998742"/>
                </a:lnTo>
                <a:cubicBezTo>
                  <a:pt x="2631306" y="998760"/>
                  <a:pt x="2631306" y="999489"/>
                  <a:pt x="2631306" y="1031169"/>
                </a:cubicBezTo>
                <a:cubicBezTo>
                  <a:pt x="2631320" y="1031169"/>
                  <a:pt x="2631516" y="1031169"/>
                  <a:pt x="2634726" y="1031169"/>
                </a:cubicBezTo>
                <a:lnTo>
                  <a:pt x="2658666" y="1031169"/>
                </a:lnTo>
                <a:cubicBezTo>
                  <a:pt x="2658666" y="1031180"/>
                  <a:pt x="2658666" y="1031300"/>
                  <a:pt x="2658666" y="1032789"/>
                </a:cubicBezTo>
                <a:lnTo>
                  <a:pt x="2658666" y="1044140"/>
                </a:lnTo>
                <a:cubicBezTo>
                  <a:pt x="2658680" y="1044140"/>
                  <a:pt x="2658828" y="1044140"/>
                  <a:pt x="2660567" y="1044140"/>
                </a:cubicBezTo>
                <a:lnTo>
                  <a:pt x="2673867" y="1044140"/>
                </a:lnTo>
                <a:cubicBezTo>
                  <a:pt x="2673867" y="1044153"/>
                  <a:pt x="2673867" y="1044347"/>
                  <a:pt x="2673867" y="1047381"/>
                </a:cubicBezTo>
                <a:lnTo>
                  <a:pt x="2673867" y="1070081"/>
                </a:lnTo>
                <a:cubicBezTo>
                  <a:pt x="2679947" y="1070081"/>
                  <a:pt x="2679947" y="1070081"/>
                  <a:pt x="2679947" y="1067243"/>
                </a:cubicBezTo>
                <a:lnTo>
                  <a:pt x="2679947" y="1047381"/>
                </a:lnTo>
                <a:cubicBezTo>
                  <a:pt x="2679956" y="1047381"/>
                  <a:pt x="2680073" y="1047381"/>
                  <a:pt x="2681466" y="1047381"/>
                </a:cubicBezTo>
                <a:lnTo>
                  <a:pt x="2692107" y="1047381"/>
                </a:lnTo>
                <a:cubicBezTo>
                  <a:pt x="2692107" y="1047398"/>
                  <a:pt x="2692107" y="1047576"/>
                  <a:pt x="2692107" y="1049814"/>
                </a:cubicBezTo>
                <a:lnTo>
                  <a:pt x="2692107" y="1066838"/>
                </a:lnTo>
                <a:cubicBezTo>
                  <a:pt x="2692121" y="1066838"/>
                  <a:pt x="2692230" y="1066838"/>
                  <a:pt x="2693247" y="1066838"/>
                </a:cubicBezTo>
                <a:lnTo>
                  <a:pt x="2701227" y="1066838"/>
                </a:lnTo>
                <a:cubicBezTo>
                  <a:pt x="2701227" y="1060353"/>
                  <a:pt x="2701227" y="1060353"/>
                  <a:pt x="2774187" y="1060353"/>
                </a:cubicBezTo>
                <a:cubicBezTo>
                  <a:pt x="2774187" y="1060367"/>
                  <a:pt x="2774187" y="1060518"/>
                  <a:pt x="2774187" y="1062380"/>
                </a:cubicBezTo>
                <a:lnTo>
                  <a:pt x="2774187" y="1076565"/>
                </a:lnTo>
                <a:cubicBezTo>
                  <a:pt x="2774199" y="1076565"/>
                  <a:pt x="2774312" y="1076565"/>
                  <a:pt x="2775327" y="1076565"/>
                </a:cubicBezTo>
                <a:lnTo>
                  <a:pt x="2783309" y="1076565"/>
                </a:lnTo>
                <a:cubicBezTo>
                  <a:pt x="2783309" y="1076579"/>
                  <a:pt x="2783309" y="1076762"/>
                  <a:pt x="2783309" y="1079808"/>
                </a:cubicBezTo>
                <a:lnTo>
                  <a:pt x="2783309" y="1102508"/>
                </a:lnTo>
                <a:cubicBezTo>
                  <a:pt x="2783321" y="1102502"/>
                  <a:pt x="2783495" y="1102385"/>
                  <a:pt x="2786348" y="1100481"/>
                </a:cubicBezTo>
                <a:lnTo>
                  <a:pt x="2807628" y="1086294"/>
                </a:lnTo>
                <a:cubicBezTo>
                  <a:pt x="2807631" y="1086266"/>
                  <a:pt x="2807828" y="1084953"/>
                  <a:pt x="2816748" y="1024683"/>
                </a:cubicBezTo>
                <a:cubicBezTo>
                  <a:pt x="2816762" y="1024680"/>
                  <a:pt x="2816865" y="1024641"/>
                  <a:pt x="2817888" y="1024278"/>
                </a:cubicBezTo>
                <a:lnTo>
                  <a:pt x="2825868" y="1021440"/>
                </a:lnTo>
                <a:cubicBezTo>
                  <a:pt x="2825868" y="1021416"/>
                  <a:pt x="2825918" y="1019825"/>
                  <a:pt x="2828909" y="917675"/>
                </a:cubicBezTo>
                <a:cubicBezTo>
                  <a:pt x="2828909" y="917702"/>
                  <a:pt x="2828958" y="919338"/>
                  <a:pt x="2831949" y="1021440"/>
                </a:cubicBezTo>
                <a:cubicBezTo>
                  <a:pt x="2831963" y="1021445"/>
                  <a:pt x="2832069" y="1021482"/>
                  <a:pt x="2833089" y="1021845"/>
                </a:cubicBezTo>
                <a:lnTo>
                  <a:pt x="2841069" y="1024683"/>
                </a:lnTo>
                <a:cubicBezTo>
                  <a:pt x="2841069" y="1024653"/>
                  <a:pt x="2841069" y="1022654"/>
                  <a:pt x="2841069" y="894977"/>
                </a:cubicBezTo>
                <a:cubicBezTo>
                  <a:pt x="2847149" y="894977"/>
                  <a:pt x="2847149" y="894977"/>
                  <a:pt x="2847149" y="846336"/>
                </a:cubicBezTo>
                <a:cubicBezTo>
                  <a:pt x="2847167" y="846336"/>
                  <a:pt x="2848196" y="846336"/>
                  <a:pt x="2904909" y="846336"/>
                </a:cubicBezTo>
                <a:cubicBezTo>
                  <a:pt x="2904909" y="846362"/>
                  <a:pt x="2904909" y="847439"/>
                  <a:pt x="2904909" y="894977"/>
                </a:cubicBezTo>
                <a:cubicBezTo>
                  <a:pt x="2904923" y="894977"/>
                  <a:pt x="2905031" y="894977"/>
                  <a:pt x="2906049" y="894977"/>
                </a:cubicBezTo>
                <a:lnTo>
                  <a:pt x="2914029" y="894977"/>
                </a:lnTo>
                <a:cubicBezTo>
                  <a:pt x="2914029" y="894945"/>
                  <a:pt x="2914029" y="892986"/>
                  <a:pt x="2914029" y="771755"/>
                </a:cubicBezTo>
                <a:cubicBezTo>
                  <a:pt x="2914038" y="771755"/>
                  <a:pt x="2914187" y="771755"/>
                  <a:pt x="2916690" y="771755"/>
                </a:cubicBezTo>
                <a:lnTo>
                  <a:pt x="2935310" y="771755"/>
                </a:lnTo>
                <a:cubicBezTo>
                  <a:pt x="2935310" y="771744"/>
                  <a:pt x="2935310" y="771578"/>
                  <a:pt x="2935310" y="768918"/>
                </a:cubicBezTo>
                <a:lnTo>
                  <a:pt x="2935310" y="749057"/>
                </a:lnTo>
                <a:cubicBezTo>
                  <a:pt x="2935326" y="749057"/>
                  <a:pt x="2936073" y="749057"/>
                  <a:pt x="2968751" y="749057"/>
                </a:cubicBezTo>
                <a:cubicBezTo>
                  <a:pt x="2968751" y="749046"/>
                  <a:pt x="2968751" y="748925"/>
                  <a:pt x="2968751" y="747435"/>
                </a:cubicBezTo>
                <a:lnTo>
                  <a:pt x="2968751" y="736086"/>
                </a:lnTo>
                <a:cubicBezTo>
                  <a:pt x="2968761" y="736086"/>
                  <a:pt x="2968926" y="736086"/>
                  <a:pt x="2971410" y="736086"/>
                </a:cubicBezTo>
                <a:lnTo>
                  <a:pt x="2990031" y="736086"/>
                </a:lnTo>
                <a:cubicBezTo>
                  <a:pt x="2990031" y="736098"/>
                  <a:pt x="2990031" y="736217"/>
                  <a:pt x="2990031" y="737708"/>
                </a:cubicBezTo>
                <a:lnTo>
                  <a:pt x="2990031" y="749057"/>
                </a:lnTo>
                <a:cubicBezTo>
                  <a:pt x="2990045" y="749057"/>
                  <a:pt x="2990154" y="749057"/>
                  <a:pt x="2991171" y="749057"/>
                </a:cubicBezTo>
                <a:lnTo>
                  <a:pt x="2999151" y="749057"/>
                </a:lnTo>
                <a:lnTo>
                  <a:pt x="3014351" y="742571"/>
                </a:lnTo>
                <a:lnTo>
                  <a:pt x="3020430" y="747435"/>
                </a:lnTo>
                <a:lnTo>
                  <a:pt x="3020430" y="736086"/>
                </a:lnTo>
                <a:cubicBezTo>
                  <a:pt x="3020444" y="736086"/>
                  <a:pt x="3020649" y="736086"/>
                  <a:pt x="3023850" y="736086"/>
                </a:cubicBezTo>
                <a:lnTo>
                  <a:pt x="3047792" y="736086"/>
                </a:lnTo>
                <a:cubicBezTo>
                  <a:pt x="3047792" y="736098"/>
                  <a:pt x="3047792" y="736217"/>
                  <a:pt x="3047792" y="737708"/>
                </a:cubicBezTo>
                <a:lnTo>
                  <a:pt x="3047792" y="749057"/>
                </a:lnTo>
                <a:cubicBezTo>
                  <a:pt x="3047820" y="749057"/>
                  <a:pt x="3048924" y="749057"/>
                  <a:pt x="3093392" y="749057"/>
                </a:cubicBezTo>
                <a:cubicBezTo>
                  <a:pt x="3093392" y="749072"/>
                  <a:pt x="3093392" y="749235"/>
                  <a:pt x="3093392" y="751488"/>
                </a:cubicBezTo>
                <a:lnTo>
                  <a:pt x="3093392" y="768513"/>
                </a:lnTo>
                <a:cubicBezTo>
                  <a:pt x="3093417" y="768513"/>
                  <a:pt x="3094377" y="768513"/>
                  <a:pt x="3132912" y="768513"/>
                </a:cubicBezTo>
                <a:cubicBezTo>
                  <a:pt x="3132912" y="768537"/>
                  <a:pt x="3132912" y="769557"/>
                  <a:pt x="3132912" y="813909"/>
                </a:cubicBezTo>
                <a:cubicBezTo>
                  <a:pt x="3132926" y="813909"/>
                  <a:pt x="3133035" y="813909"/>
                  <a:pt x="3134052" y="813909"/>
                </a:cubicBezTo>
                <a:lnTo>
                  <a:pt x="3142032" y="813909"/>
                </a:lnTo>
                <a:cubicBezTo>
                  <a:pt x="3142032" y="813920"/>
                  <a:pt x="3142032" y="814049"/>
                  <a:pt x="3142032" y="815531"/>
                </a:cubicBezTo>
                <a:lnTo>
                  <a:pt x="3142032" y="826881"/>
                </a:lnTo>
                <a:cubicBezTo>
                  <a:pt x="3148113" y="826881"/>
                  <a:pt x="3148113" y="826881"/>
                  <a:pt x="3148113" y="872277"/>
                </a:cubicBezTo>
                <a:cubicBezTo>
                  <a:pt x="3148127" y="872277"/>
                  <a:pt x="3148238" y="872277"/>
                  <a:pt x="3149253" y="872277"/>
                </a:cubicBezTo>
                <a:lnTo>
                  <a:pt x="3157233" y="872277"/>
                </a:lnTo>
                <a:cubicBezTo>
                  <a:pt x="3157233" y="872291"/>
                  <a:pt x="3157233" y="872391"/>
                  <a:pt x="3157233" y="873494"/>
                </a:cubicBezTo>
                <a:lnTo>
                  <a:pt x="3157233" y="882006"/>
                </a:lnTo>
                <a:cubicBezTo>
                  <a:pt x="3157242" y="882006"/>
                  <a:pt x="3157359" y="882006"/>
                  <a:pt x="3158753" y="882006"/>
                </a:cubicBezTo>
                <a:lnTo>
                  <a:pt x="3169392" y="882006"/>
                </a:lnTo>
                <a:cubicBezTo>
                  <a:pt x="3169392" y="882032"/>
                  <a:pt x="3169392" y="883101"/>
                  <a:pt x="3169392" y="927404"/>
                </a:cubicBezTo>
                <a:cubicBezTo>
                  <a:pt x="3169404" y="927404"/>
                  <a:pt x="3169584" y="927404"/>
                  <a:pt x="3172433" y="927404"/>
                </a:cubicBezTo>
                <a:lnTo>
                  <a:pt x="3193713" y="927404"/>
                </a:lnTo>
                <a:cubicBezTo>
                  <a:pt x="3193713" y="927428"/>
                  <a:pt x="3193713" y="928298"/>
                  <a:pt x="3193713" y="963072"/>
                </a:cubicBezTo>
                <a:cubicBezTo>
                  <a:pt x="3196754" y="963072"/>
                  <a:pt x="3196754" y="963072"/>
                  <a:pt x="3196754" y="965504"/>
                </a:cubicBezTo>
                <a:lnTo>
                  <a:pt x="3196754" y="982529"/>
                </a:lnTo>
                <a:cubicBezTo>
                  <a:pt x="3196767" y="982529"/>
                  <a:pt x="3196872" y="982529"/>
                  <a:pt x="3197894" y="982529"/>
                </a:cubicBezTo>
                <a:lnTo>
                  <a:pt x="3205874" y="982529"/>
                </a:lnTo>
                <a:cubicBezTo>
                  <a:pt x="3205874" y="982550"/>
                  <a:pt x="3205874" y="983394"/>
                  <a:pt x="3205874" y="1018197"/>
                </a:cubicBezTo>
                <a:cubicBezTo>
                  <a:pt x="3205886" y="1018197"/>
                  <a:pt x="3206034" y="1018197"/>
                  <a:pt x="3207773" y="1018197"/>
                </a:cubicBezTo>
                <a:lnTo>
                  <a:pt x="3221073" y="1018197"/>
                </a:lnTo>
                <a:cubicBezTo>
                  <a:pt x="3224114" y="1021440"/>
                  <a:pt x="3224114" y="1021440"/>
                  <a:pt x="3224114" y="1024278"/>
                </a:cubicBezTo>
                <a:lnTo>
                  <a:pt x="3224114" y="1044140"/>
                </a:lnTo>
                <a:cubicBezTo>
                  <a:pt x="3224121" y="1044129"/>
                  <a:pt x="3224252" y="1043969"/>
                  <a:pt x="3226394" y="1041302"/>
                </a:cubicBezTo>
                <a:lnTo>
                  <a:pt x="3242354" y="1021440"/>
                </a:lnTo>
                <a:cubicBezTo>
                  <a:pt x="3242376" y="1021440"/>
                  <a:pt x="3243335" y="1021440"/>
                  <a:pt x="3284915" y="1021440"/>
                </a:cubicBezTo>
                <a:cubicBezTo>
                  <a:pt x="3284915" y="1021478"/>
                  <a:pt x="3284915" y="1023579"/>
                  <a:pt x="3284915" y="1151147"/>
                </a:cubicBezTo>
                <a:cubicBezTo>
                  <a:pt x="3284927" y="1151147"/>
                  <a:pt x="3285041" y="1151147"/>
                  <a:pt x="3286055" y="1151147"/>
                </a:cubicBezTo>
                <a:lnTo>
                  <a:pt x="3294035" y="1151147"/>
                </a:lnTo>
                <a:cubicBezTo>
                  <a:pt x="3294041" y="1151135"/>
                  <a:pt x="3294129" y="1150985"/>
                  <a:pt x="3295175" y="1149120"/>
                </a:cubicBezTo>
                <a:lnTo>
                  <a:pt x="3303155" y="1134933"/>
                </a:lnTo>
                <a:cubicBezTo>
                  <a:pt x="3303155" y="1134944"/>
                  <a:pt x="3303155" y="1135092"/>
                  <a:pt x="3303155" y="1137771"/>
                </a:cubicBezTo>
                <a:lnTo>
                  <a:pt x="3303155" y="1157633"/>
                </a:lnTo>
                <a:cubicBezTo>
                  <a:pt x="3309234" y="1157633"/>
                  <a:pt x="3309234" y="1157633"/>
                  <a:pt x="3309234" y="1089537"/>
                </a:cubicBezTo>
                <a:cubicBezTo>
                  <a:pt x="3309248" y="1089537"/>
                  <a:pt x="3309353" y="1089537"/>
                  <a:pt x="3310374" y="1089537"/>
                </a:cubicBezTo>
                <a:lnTo>
                  <a:pt x="3318354" y="1089537"/>
                </a:lnTo>
                <a:cubicBezTo>
                  <a:pt x="3318354" y="1089515"/>
                  <a:pt x="3318354" y="1088015"/>
                  <a:pt x="3318354" y="992256"/>
                </a:cubicBezTo>
                <a:cubicBezTo>
                  <a:pt x="3318365" y="992256"/>
                  <a:pt x="3318486" y="992256"/>
                  <a:pt x="3319875" y="992256"/>
                </a:cubicBezTo>
                <a:lnTo>
                  <a:pt x="3330515" y="992256"/>
                </a:lnTo>
                <a:cubicBezTo>
                  <a:pt x="3330524" y="992225"/>
                  <a:pt x="3330920" y="990815"/>
                  <a:pt x="3348755" y="927404"/>
                </a:cubicBezTo>
                <a:cubicBezTo>
                  <a:pt x="3348768" y="927404"/>
                  <a:pt x="3348914" y="927404"/>
                  <a:pt x="3350655" y="927404"/>
                </a:cubicBezTo>
                <a:lnTo>
                  <a:pt x="3363956" y="927404"/>
                </a:lnTo>
                <a:cubicBezTo>
                  <a:pt x="3363963" y="927438"/>
                  <a:pt x="3364302" y="928887"/>
                  <a:pt x="3379155" y="992256"/>
                </a:cubicBezTo>
                <a:cubicBezTo>
                  <a:pt x="3379164" y="992256"/>
                  <a:pt x="3379275" y="992256"/>
                  <a:pt x="3380675" y="992256"/>
                </a:cubicBezTo>
                <a:lnTo>
                  <a:pt x="3391316" y="992256"/>
                </a:lnTo>
                <a:cubicBezTo>
                  <a:pt x="3391316" y="992273"/>
                  <a:pt x="3391316" y="993273"/>
                  <a:pt x="3391316" y="1050624"/>
                </a:cubicBezTo>
                <a:cubicBezTo>
                  <a:pt x="3391326" y="1050624"/>
                  <a:pt x="3391475" y="1050624"/>
                  <a:pt x="3393975" y="1050624"/>
                </a:cubicBezTo>
                <a:lnTo>
                  <a:pt x="3412596" y="1050624"/>
                </a:lnTo>
                <a:cubicBezTo>
                  <a:pt x="3412596" y="1050636"/>
                  <a:pt x="3412596" y="1050819"/>
                  <a:pt x="3412596" y="1053867"/>
                </a:cubicBezTo>
                <a:lnTo>
                  <a:pt x="3412596" y="1076565"/>
                </a:lnTo>
                <a:cubicBezTo>
                  <a:pt x="3418676" y="1076565"/>
                  <a:pt x="3418676" y="1076565"/>
                  <a:pt x="3418676" y="1073324"/>
                </a:cubicBezTo>
                <a:lnTo>
                  <a:pt x="3418676" y="1050624"/>
                </a:lnTo>
                <a:cubicBezTo>
                  <a:pt x="3418691" y="1050624"/>
                  <a:pt x="3418859" y="1050624"/>
                  <a:pt x="3420956" y="1050624"/>
                </a:cubicBezTo>
                <a:lnTo>
                  <a:pt x="3436916" y="1050624"/>
                </a:lnTo>
                <a:cubicBezTo>
                  <a:pt x="3436916" y="1050639"/>
                  <a:pt x="3436916" y="1050815"/>
                  <a:pt x="3436916" y="1053056"/>
                </a:cubicBezTo>
                <a:lnTo>
                  <a:pt x="3436916" y="1070081"/>
                </a:lnTo>
                <a:cubicBezTo>
                  <a:pt x="3436940" y="1070081"/>
                  <a:pt x="3438003" y="1070081"/>
                  <a:pt x="3482517" y="1070081"/>
                </a:cubicBezTo>
                <a:cubicBezTo>
                  <a:pt x="3482517" y="1070055"/>
                  <a:pt x="3482517" y="1068899"/>
                  <a:pt x="3482517" y="1014956"/>
                </a:cubicBezTo>
                <a:cubicBezTo>
                  <a:pt x="3482529" y="1014956"/>
                  <a:pt x="3482669" y="1014956"/>
                  <a:pt x="3484416" y="1014956"/>
                </a:cubicBezTo>
                <a:lnTo>
                  <a:pt x="3497717" y="1014956"/>
                </a:lnTo>
                <a:cubicBezTo>
                  <a:pt x="3497717" y="1014972"/>
                  <a:pt x="3497717" y="1015713"/>
                  <a:pt x="3497717" y="1047381"/>
                </a:cubicBezTo>
                <a:cubicBezTo>
                  <a:pt x="3500757" y="1047381"/>
                  <a:pt x="3500757" y="1047381"/>
                  <a:pt x="3500757" y="998742"/>
                </a:cubicBezTo>
                <a:cubicBezTo>
                  <a:pt x="3500778" y="998742"/>
                  <a:pt x="3501590" y="998742"/>
                  <a:pt x="3534197" y="998742"/>
                </a:cubicBezTo>
                <a:cubicBezTo>
                  <a:pt x="3534197" y="998727"/>
                  <a:pt x="3534197" y="998547"/>
                  <a:pt x="3534197" y="996309"/>
                </a:cubicBezTo>
                <a:lnTo>
                  <a:pt x="3534197" y="979286"/>
                </a:lnTo>
                <a:cubicBezTo>
                  <a:pt x="3534209" y="979286"/>
                  <a:pt x="3534321" y="979286"/>
                  <a:pt x="3535337" y="979286"/>
                </a:cubicBezTo>
                <a:lnTo>
                  <a:pt x="3543317" y="979286"/>
                </a:lnTo>
                <a:cubicBezTo>
                  <a:pt x="3543317" y="979277"/>
                  <a:pt x="3543317" y="979107"/>
                  <a:pt x="3543317" y="976449"/>
                </a:cubicBezTo>
                <a:lnTo>
                  <a:pt x="3543317" y="956588"/>
                </a:lnTo>
                <a:lnTo>
                  <a:pt x="3549398" y="966315"/>
                </a:lnTo>
                <a:cubicBezTo>
                  <a:pt x="3549410" y="966315"/>
                  <a:pt x="3549603" y="966315"/>
                  <a:pt x="3552818" y="966315"/>
                </a:cubicBezTo>
                <a:lnTo>
                  <a:pt x="3576758" y="966315"/>
                </a:lnTo>
                <a:cubicBezTo>
                  <a:pt x="3576758" y="966303"/>
                  <a:pt x="3576758" y="966201"/>
                  <a:pt x="3576758" y="965099"/>
                </a:cubicBezTo>
                <a:lnTo>
                  <a:pt x="3576758" y="956588"/>
                </a:lnTo>
                <a:cubicBezTo>
                  <a:pt x="3576771" y="956588"/>
                  <a:pt x="3576882" y="956588"/>
                  <a:pt x="3577898" y="956588"/>
                </a:cubicBezTo>
                <a:lnTo>
                  <a:pt x="3585878" y="956588"/>
                </a:lnTo>
                <a:cubicBezTo>
                  <a:pt x="3585878" y="956601"/>
                  <a:pt x="3585878" y="956751"/>
                  <a:pt x="3585878" y="958614"/>
                </a:cubicBezTo>
                <a:lnTo>
                  <a:pt x="3585878" y="972801"/>
                </a:lnTo>
                <a:cubicBezTo>
                  <a:pt x="3585900" y="972801"/>
                  <a:pt x="3587000" y="972801"/>
                  <a:pt x="3643638" y="972801"/>
                </a:cubicBezTo>
                <a:cubicBezTo>
                  <a:pt x="3643638" y="972828"/>
                  <a:pt x="3643638" y="975093"/>
                  <a:pt x="3643638" y="1180331"/>
                </a:cubicBezTo>
                <a:cubicBezTo>
                  <a:pt x="3643653" y="1180331"/>
                  <a:pt x="3643826" y="1180331"/>
                  <a:pt x="3645918" y="1180331"/>
                </a:cubicBezTo>
                <a:lnTo>
                  <a:pt x="3661878" y="1180331"/>
                </a:lnTo>
                <a:cubicBezTo>
                  <a:pt x="3661878" y="1173846"/>
                  <a:pt x="3661878" y="1167360"/>
                  <a:pt x="3661878" y="1160876"/>
                </a:cubicBezTo>
                <a:cubicBezTo>
                  <a:pt x="3664919" y="1160876"/>
                  <a:pt x="3664919" y="1160876"/>
                  <a:pt x="3667959" y="1160876"/>
                </a:cubicBezTo>
                <a:cubicBezTo>
                  <a:pt x="3667959" y="1167360"/>
                  <a:pt x="3667959" y="1173846"/>
                  <a:pt x="3667959" y="1180331"/>
                </a:cubicBezTo>
                <a:cubicBezTo>
                  <a:pt x="3683159" y="1180331"/>
                  <a:pt x="3698360" y="1180331"/>
                  <a:pt x="3713559" y="1180331"/>
                </a:cubicBezTo>
                <a:cubicBezTo>
                  <a:pt x="3713559" y="1164117"/>
                  <a:pt x="3713559" y="1151147"/>
                  <a:pt x="3713559" y="1134933"/>
                </a:cubicBezTo>
                <a:cubicBezTo>
                  <a:pt x="3719640" y="1134933"/>
                  <a:pt x="3725720" y="1134933"/>
                  <a:pt x="3731799" y="1134933"/>
                </a:cubicBezTo>
                <a:lnTo>
                  <a:pt x="3750039" y="1131692"/>
                </a:lnTo>
                <a:cubicBezTo>
                  <a:pt x="3753080" y="1131692"/>
                  <a:pt x="3753080" y="1134933"/>
                  <a:pt x="3756120" y="1134933"/>
                </a:cubicBezTo>
                <a:lnTo>
                  <a:pt x="3771320" y="1134933"/>
                </a:lnTo>
                <a:cubicBezTo>
                  <a:pt x="3771320" y="1151147"/>
                  <a:pt x="3771320" y="1167360"/>
                  <a:pt x="3771320" y="1180331"/>
                </a:cubicBezTo>
                <a:cubicBezTo>
                  <a:pt x="3774360" y="1180331"/>
                  <a:pt x="3777401" y="1180331"/>
                  <a:pt x="3783480" y="1180331"/>
                </a:cubicBezTo>
                <a:cubicBezTo>
                  <a:pt x="3783480" y="1190060"/>
                  <a:pt x="3783480" y="1199787"/>
                  <a:pt x="3783480" y="1206273"/>
                </a:cubicBezTo>
                <a:lnTo>
                  <a:pt x="3797484" y="1207631"/>
                </a:lnTo>
                <a:lnTo>
                  <a:pt x="3816921" y="1207631"/>
                </a:lnTo>
                <a:cubicBezTo>
                  <a:pt x="3816921" y="1198917"/>
                  <a:pt x="3816921" y="1192659"/>
                  <a:pt x="3816921" y="1183574"/>
                </a:cubicBezTo>
                <a:lnTo>
                  <a:pt x="3918855" y="1183574"/>
                </a:lnTo>
                <a:lnTo>
                  <a:pt x="3918855" y="1055694"/>
                </a:lnTo>
                <a:lnTo>
                  <a:pt x="4026867" y="1055694"/>
                </a:lnTo>
                <a:lnTo>
                  <a:pt x="4026867" y="1173846"/>
                </a:lnTo>
                <a:cubicBezTo>
                  <a:pt x="4027820" y="1173846"/>
                  <a:pt x="4028772" y="1173846"/>
                  <a:pt x="4029723" y="1173846"/>
                </a:cubicBezTo>
                <a:lnTo>
                  <a:pt x="4031586" y="1207631"/>
                </a:lnTo>
                <a:lnTo>
                  <a:pt x="4046100" y="1207631"/>
                </a:lnTo>
                <a:cubicBezTo>
                  <a:pt x="4046904" y="1196810"/>
                  <a:pt x="4047963" y="1185329"/>
                  <a:pt x="4047963" y="1173846"/>
                </a:cubicBezTo>
                <a:cubicBezTo>
                  <a:pt x="4051004" y="1173846"/>
                  <a:pt x="4054044" y="1173846"/>
                  <a:pt x="4057083" y="1173846"/>
                </a:cubicBezTo>
                <a:lnTo>
                  <a:pt x="4058946" y="1207631"/>
                </a:lnTo>
                <a:lnTo>
                  <a:pt x="4134879" y="1207631"/>
                </a:lnTo>
                <a:lnTo>
                  <a:pt x="4134879" y="963089"/>
                </a:lnTo>
                <a:lnTo>
                  <a:pt x="4430870" y="963089"/>
                </a:lnTo>
                <a:lnTo>
                  <a:pt x="4430870" y="1207631"/>
                </a:lnTo>
                <a:lnTo>
                  <a:pt x="4458915" y="1207631"/>
                </a:lnTo>
                <a:lnTo>
                  <a:pt x="4458915" y="1083591"/>
                </a:lnTo>
                <a:lnTo>
                  <a:pt x="4601595" y="1083591"/>
                </a:lnTo>
                <a:cubicBezTo>
                  <a:pt x="4607707" y="924560"/>
                  <a:pt x="4612775" y="766349"/>
                  <a:pt x="4619491" y="606380"/>
                </a:cubicBezTo>
                <a:cubicBezTo>
                  <a:pt x="4604291" y="606380"/>
                  <a:pt x="4567811" y="586923"/>
                  <a:pt x="4601251" y="573953"/>
                </a:cubicBezTo>
                <a:cubicBezTo>
                  <a:pt x="4598209" y="570710"/>
                  <a:pt x="4595171" y="567467"/>
                  <a:pt x="4592131" y="567467"/>
                </a:cubicBezTo>
                <a:cubicBezTo>
                  <a:pt x="4592131" y="548012"/>
                  <a:pt x="4589089" y="544769"/>
                  <a:pt x="4604291" y="531798"/>
                </a:cubicBezTo>
                <a:cubicBezTo>
                  <a:pt x="4604291" y="525312"/>
                  <a:pt x="4604291" y="515585"/>
                  <a:pt x="4604291" y="505857"/>
                </a:cubicBezTo>
                <a:cubicBezTo>
                  <a:pt x="4610371" y="505857"/>
                  <a:pt x="4616451" y="505857"/>
                  <a:pt x="4625571" y="505857"/>
                </a:cubicBezTo>
                <a:cubicBezTo>
                  <a:pt x="4625571" y="492885"/>
                  <a:pt x="4625571" y="483158"/>
                  <a:pt x="4625571" y="473430"/>
                </a:cubicBezTo>
                <a:cubicBezTo>
                  <a:pt x="4625571" y="470187"/>
                  <a:pt x="4628611" y="470187"/>
                  <a:pt x="4628611" y="466944"/>
                </a:cubicBezTo>
                <a:cubicBezTo>
                  <a:pt x="4628611" y="428033"/>
                  <a:pt x="4628611" y="389121"/>
                  <a:pt x="4628611" y="350208"/>
                </a:cubicBezTo>
                <a:cubicBezTo>
                  <a:pt x="4628611" y="346965"/>
                  <a:pt x="4625571" y="343724"/>
                  <a:pt x="4625571" y="340481"/>
                </a:cubicBezTo>
                <a:cubicBezTo>
                  <a:pt x="4628611" y="337238"/>
                  <a:pt x="4631651" y="333995"/>
                  <a:pt x="4634691" y="330752"/>
                </a:cubicBezTo>
                <a:cubicBezTo>
                  <a:pt x="4634691" y="301568"/>
                  <a:pt x="4634691" y="272384"/>
                  <a:pt x="4634691" y="243200"/>
                </a:cubicBezTo>
                <a:cubicBezTo>
                  <a:pt x="4634691" y="239958"/>
                  <a:pt x="4634691" y="239958"/>
                  <a:pt x="4637731" y="236715"/>
                </a:cubicBezTo>
                <a:cubicBezTo>
                  <a:pt x="4637731" y="210774"/>
                  <a:pt x="4637731" y="181590"/>
                  <a:pt x="4637731" y="152406"/>
                </a:cubicBezTo>
                <a:cubicBezTo>
                  <a:pt x="4640771" y="139436"/>
                  <a:pt x="4640771" y="132950"/>
                  <a:pt x="4640771" y="123222"/>
                </a:cubicBezTo>
                <a:cubicBezTo>
                  <a:pt x="4646851" y="132950"/>
                  <a:pt x="4646851" y="139436"/>
                  <a:pt x="4646851" y="149163"/>
                </a:cubicBezTo>
                <a:cubicBezTo>
                  <a:pt x="4649891" y="181590"/>
                  <a:pt x="4649891" y="210774"/>
                  <a:pt x="4649891" y="236715"/>
                </a:cubicBezTo>
                <a:cubicBezTo>
                  <a:pt x="4652931" y="272384"/>
                  <a:pt x="4652931" y="301568"/>
                  <a:pt x="4652931" y="330752"/>
                </a:cubicBezTo>
                <a:cubicBezTo>
                  <a:pt x="4655971" y="333995"/>
                  <a:pt x="4659011" y="337238"/>
                  <a:pt x="4662051" y="340481"/>
                </a:cubicBezTo>
                <a:cubicBezTo>
                  <a:pt x="4662051" y="343724"/>
                  <a:pt x="4659011" y="346965"/>
                  <a:pt x="4659011" y="350208"/>
                </a:cubicBezTo>
                <a:cubicBezTo>
                  <a:pt x="4659011" y="389121"/>
                  <a:pt x="4659011" y="428033"/>
                  <a:pt x="4659011" y="466944"/>
                </a:cubicBezTo>
                <a:cubicBezTo>
                  <a:pt x="4659011" y="470187"/>
                  <a:pt x="4662051" y="470187"/>
                  <a:pt x="4662051" y="473430"/>
                </a:cubicBezTo>
                <a:cubicBezTo>
                  <a:pt x="4662051" y="483158"/>
                  <a:pt x="4662051" y="492885"/>
                  <a:pt x="4662051" y="505857"/>
                </a:cubicBezTo>
                <a:cubicBezTo>
                  <a:pt x="4668131" y="505857"/>
                  <a:pt x="4677251" y="505857"/>
                  <a:pt x="4683331" y="505857"/>
                </a:cubicBezTo>
                <a:cubicBezTo>
                  <a:pt x="4683331" y="515585"/>
                  <a:pt x="4683331" y="525312"/>
                  <a:pt x="4683331" y="531798"/>
                </a:cubicBezTo>
                <a:cubicBezTo>
                  <a:pt x="4695493" y="544769"/>
                  <a:pt x="4695493" y="544769"/>
                  <a:pt x="4695493" y="567467"/>
                </a:cubicBezTo>
                <a:cubicBezTo>
                  <a:pt x="4692451" y="567467"/>
                  <a:pt x="4689411" y="570710"/>
                  <a:pt x="4686373" y="573953"/>
                </a:cubicBezTo>
                <a:cubicBezTo>
                  <a:pt x="4716771" y="590166"/>
                  <a:pt x="4680291" y="603137"/>
                  <a:pt x="4668131" y="606380"/>
                </a:cubicBezTo>
                <a:cubicBezTo>
                  <a:pt x="4671171" y="732843"/>
                  <a:pt x="4677251" y="859307"/>
                  <a:pt x="4680291" y="985772"/>
                </a:cubicBezTo>
                <a:cubicBezTo>
                  <a:pt x="4713733" y="985772"/>
                  <a:pt x="4747171" y="985772"/>
                  <a:pt x="4777573" y="985772"/>
                </a:cubicBezTo>
                <a:cubicBezTo>
                  <a:pt x="4777573" y="1024683"/>
                  <a:pt x="4777573" y="1063595"/>
                  <a:pt x="4777573" y="1099265"/>
                </a:cubicBezTo>
                <a:cubicBezTo>
                  <a:pt x="4783653" y="1099265"/>
                  <a:pt x="4786693" y="1099265"/>
                  <a:pt x="4789733" y="1099265"/>
                </a:cubicBezTo>
                <a:cubicBezTo>
                  <a:pt x="4789733" y="1096022"/>
                  <a:pt x="4792773" y="1092779"/>
                  <a:pt x="4792773" y="1089537"/>
                </a:cubicBezTo>
                <a:cubicBezTo>
                  <a:pt x="4795813" y="1089537"/>
                  <a:pt x="4798853" y="1089537"/>
                  <a:pt x="4801893" y="1089537"/>
                </a:cubicBezTo>
                <a:cubicBezTo>
                  <a:pt x="4801893" y="1092779"/>
                  <a:pt x="4801893" y="1096022"/>
                  <a:pt x="4804935" y="1102508"/>
                </a:cubicBezTo>
                <a:cubicBezTo>
                  <a:pt x="4811013" y="1102508"/>
                  <a:pt x="4817093" y="1102508"/>
                  <a:pt x="4823175" y="1102508"/>
                </a:cubicBezTo>
                <a:cubicBezTo>
                  <a:pt x="4823175" y="1099265"/>
                  <a:pt x="4823175" y="1096022"/>
                  <a:pt x="4823175" y="1092779"/>
                </a:cubicBezTo>
                <a:cubicBezTo>
                  <a:pt x="4835333" y="1092779"/>
                  <a:pt x="4844453" y="1092779"/>
                  <a:pt x="4856613" y="1092779"/>
                </a:cubicBezTo>
                <a:cubicBezTo>
                  <a:pt x="4856613" y="1096022"/>
                  <a:pt x="4856613" y="1099265"/>
                  <a:pt x="4856613" y="1102508"/>
                </a:cubicBezTo>
                <a:cubicBezTo>
                  <a:pt x="4865733" y="1102508"/>
                  <a:pt x="4877895" y="1102508"/>
                  <a:pt x="4887015" y="1102508"/>
                </a:cubicBezTo>
                <a:cubicBezTo>
                  <a:pt x="4887015" y="1125206"/>
                  <a:pt x="4887015" y="1147905"/>
                  <a:pt x="4887015" y="1170603"/>
                </a:cubicBezTo>
                <a:cubicBezTo>
                  <a:pt x="4893095" y="1170603"/>
                  <a:pt x="4902215" y="1170603"/>
                  <a:pt x="4908295" y="1170603"/>
                </a:cubicBezTo>
                <a:cubicBezTo>
                  <a:pt x="4908295" y="1164117"/>
                  <a:pt x="4908295" y="1157633"/>
                  <a:pt x="4908295" y="1151147"/>
                </a:cubicBezTo>
                <a:cubicBezTo>
                  <a:pt x="4917415" y="1151147"/>
                  <a:pt x="4926535" y="1151147"/>
                  <a:pt x="4932615" y="1151147"/>
                </a:cubicBezTo>
                <a:cubicBezTo>
                  <a:pt x="4932615" y="1060353"/>
                  <a:pt x="4932615" y="972801"/>
                  <a:pt x="4932615" y="882006"/>
                </a:cubicBezTo>
                <a:cubicBezTo>
                  <a:pt x="4935655" y="878763"/>
                  <a:pt x="4938695" y="875520"/>
                  <a:pt x="4941735" y="872277"/>
                </a:cubicBezTo>
                <a:cubicBezTo>
                  <a:pt x="4978215" y="872277"/>
                  <a:pt x="5014695" y="872277"/>
                  <a:pt x="5051177" y="872277"/>
                </a:cubicBezTo>
                <a:lnTo>
                  <a:pt x="5051177" y="885249"/>
                </a:lnTo>
                <a:lnTo>
                  <a:pt x="5066377" y="885249"/>
                </a:lnTo>
                <a:cubicBezTo>
                  <a:pt x="5066377" y="943617"/>
                  <a:pt x="5066377" y="1001985"/>
                  <a:pt x="5066377" y="1057110"/>
                </a:cubicBezTo>
                <a:cubicBezTo>
                  <a:pt x="5078537" y="1057110"/>
                  <a:pt x="5087657" y="1057110"/>
                  <a:pt x="5099817" y="1057110"/>
                </a:cubicBezTo>
                <a:cubicBezTo>
                  <a:pt x="5099817" y="1024683"/>
                  <a:pt x="5099817" y="992256"/>
                  <a:pt x="5099817" y="956588"/>
                </a:cubicBezTo>
                <a:cubicBezTo>
                  <a:pt x="5111977" y="956588"/>
                  <a:pt x="5127177" y="956588"/>
                  <a:pt x="5139339" y="956588"/>
                </a:cubicBezTo>
                <a:cubicBezTo>
                  <a:pt x="5142377" y="956588"/>
                  <a:pt x="5142377" y="953345"/>
                  <a:pt x="5145417" y="950102"/>
                </a:cubicBezTo>
                <a:lnTo>
                  <a:pt x="5157579" y="950102"/>
                </a:lnTo>
                <a:cubicBezTo>
                  <a:pt x="5160617" y="953345"/>
                  <a:pt x="5160617" y="956588"/>
                  <a:pt x="5163657" y="956588"/>
                </a:cubicBezTo>
                <a:cubicBezTo>
                  <a:pt x="5172777" y="956588"/>
                  <a:pt x="5184939" y="956588"/>
                  <a:pt x="5197099" y="956588"/>
                </a:cubicBezTo>
                <a:cubicBezTo>
                  <a:pt x="5197099" y="898220"/>
                  <a:pt x="5197099" y="839852"/>
                  <a:pt x="5197099" y="781484"/>
                </a:cubicBezTo>
                <a:cubicBezTo>
                  <a:pt x="5197119" y="781479"/>
                  <a:pt x="5198419" y="781233"/>
                  <a:pt x="5282219" y="765270"/>
                </a:cubicBezTo>
                <a:cubicBezTo>
                  <a:pt x="5282219" y="765281"/>
                  <a:pt x="5282219" y="765392"/>
                  <a:pt x="5282219" y="766892"/>
                </a:cubicBezTo>
                <a:lnTo>
                  <a:pt x="5282219" y="778241"/>
                </a:lnTo>
                <a:cubicBezTo>
                  <a:pt x="5282245" y="778241"/>
                  <a:pt x="5283211" y="778241"/>
                  <a:pt x="5321739" y="778241"/>
                </a:cubicBezTo>
                <a:cubicBezTo>
                  <a:pt x="5321739" y="778274"/>
                  <a:pt x="5321739" y="781830"/>
                  <a:pt x="5321739" y="1160876"/>
                </a:cubicBezTo>
                <a:cubicBezTo>
                  <a:pt x="5330859" y="1160876"/>
                  <a:pt x="5343019" y="1160876"/>
                  <a:pt x="5355181" y="1160876"/>
                </a:cubicBezTo>
                <a:cubicBezTo>
                  <a:pt x="5355181" y="1157633"/>
                  <a:pt x="5355181" y="1157633"/>
                  <a:pt x="5355181" y="1154390"/>
                </a:cubicBezTo>
                <a:cubicBezTo>
                  <a:pt x="5361259" y="1154390"/>
                  <a:pt x="5367339" y="1154390"/>
                  <a:pt x="5373421" y="1154390"/>
                </a:cubicBezTo>
                <a:cubicBezTo>
                  <a:pt x="5373421" y="1157633"/>
                  <a:pt x="5373421" y="1157633"/>
                  <a:pt x="5373421" y="1160876"/>
                </a:cubicBezTo>
                <a:cubicBezTo>
                  <a:pt x="5385581" y="1160876"/>
                  <a:pt x="5397739" y="1160876"/>
                  <a:pt x="5409901" y="1160876"/>
                </a:cubicBezTo>
                <a:cubicBezTo>
                  <a:pt x="5409901" y="1154390"/>
                  <a:pt x="5409901" y="1147905"/>
                  <a:pt x="5409901" y="1141419"/>
                </a:cubicBezTo>
                <a:cubicBezTo>
                  <a:pt x="5425101" y="1141419"/>
                  <a:pt x="5440301" y="1141419"/>
                  <a:pt x="5452461" y="1141419"/>
                </a:cubicBezTo>
                <a:cubicBezTo>
                  <a:pt x="5458541" y="1134933"/>
                  <a:pt x="5464623" y="1134933"/>
                  <a:pt x="5470701" y="1134933"/>
                </a:cubicBezTo>
                <a:cubicBezTo>
                  <a:pt x="5479821" y="1141419"/>
                  <a:pt x="5491983" y="1141419"/>
                  <a:pt x="5501103" y="1141419"/>
                </a:cubicBezTo>
                <a:cubicBezTo>
                  <a:pt x="5501103" y="1131692"/>
                  <a:pt x="5501103" y="1125206"/>
                  <a:pt x="5501103" y="1115478"/>
                </a:cubicBezTo>
                <a:lnTo>
                  <a:pt x="5513263" y="1115478"/>
                </a:lnTo>
                <a:cubicBezTo>
                  <a:pt x="5513263" y="1108992"/>
                  <a:pt x="5513263" y="1102508"/>
                  <a:pt x="5513263" y="1096022"/>
                </a:cubicBezTo>
                <a:cubicBezTo>
                  <a:pt x="5540623" y="1096022"/>
                  <a:pt x="5571023" y="1096022"/>
                  <a:pt x="5598383" y="1096022"/>
                </a:cubicBezTo>
                <a:cubicBezTo>
                  <a:pt x="5598383" y="1079808"/>
                  <a:pt x="5598383" y="1066838"/>
                  <a:pt x="5598383" y="1050624"/>
                </a:cubicBezTo>
                <a:cubicBezTo>
                  <a:pt x="5607503" y="1050624"/>
                  <a:pt x="5616623" y="1050624"/>
                  <a:pt x="5625743" y="1050624"/>
                </a:cubicBezTo>
                <a:cubicBezTo>
                  <a:pt x="5625743" y="1047381"/>
                  <a:pt x="5625743" y="1044140"/>
                  <a:pt x="5625743" y="1040897"/>
                </a:cubicBezTo>
                <a:cubicBezTo>
                  <a:pt x="5631823" y="1040897"/>
                  <a:pt x="5637903" y="1040897"/>
                  <a:pt x="5643983" y="1040897"/>
                </a:cubicBezTo>
                <a:cubicBezTo>
                  <a:pt x="5643983" y="1044140"/>
                  <a:pt x="5643983" y="1047381"/>
                  <a:pt x="5643983" y="1050624"/>
                </a:cubicBezTo>
                <a:cubicBezTo>
                  <a:pt x="5653103" y="1050624"/>
                  <a:pt x="5659183" y="1050624"/>
                  <a:pt x="5668303" y="1050624"/>
                </a:cubicBezTo>
                <a:cubicBezTo>
                  <a:pt x="5668303" y="1073324"/>
                  <a:pt x="5668303" y="1099265"/>
                  <a:pt x="5668303" y="1125206"/>
                </a:cubicBezTo>
                <a:cubicBezTo>
                  <a:pt x="5683503" y="1125206"/>
                  <a:pt x="5701745" y="1125206"/>
                  <a:pt x="5716945" y="1125206"/>
                </a:cubicBezTo>
                <a:cubicBezTo>
                  <a:pt x="5716945" y="1112235"/>
                  <a:pt x="5716945" y="1099265"/>
                  <a:pt x="5716945" y="1086294"/>
                </a:cubicBezTo>
                <a:cubicBezTo>
                  <a:pt x="5735185" y="1086294"/>
                  <a:pt x="5756465" y="1086294"/>
                  <a:pt x="5774705" y="1086294"/>
                </a:cubicBezTo>
                <a:cubicBezTo>
                  <a:pt x="5774705" y="1070081"/>
                  <a:pt x="5774705" y="1057110"/>
                  <a:pt x="5774705" y="1040897"/>
                </a:cubicBezTo>
                <a:cubicBezTo>
                  <a:pt x="5799027" y="1040897"/>
                  <a:pt x="5823345" y="1040897"/>
                  <a:pt x="5847667" y="1040897"/>
                </a:cubicBezTo>
                <a:cubicBezTo>
                  <a:pt x="5847667" y="1040940"/>
                  <a:pt x="5847667" y="1043603"/>
                  <a:pt x="5847667" y="1207631"/>
                </a:cubicBezTo>
                <a:lnTo>
                  <a:pt x="5847667" y="1228299"/>
                </a:lnTo>
                <a:lnTo>
                  <a:pt x="5946479" y="1228299"/>
                </a:lnTo>
                <a:lnTo>
                  <a:pt x="5946479" y="1386957"/>
                </a:lnTo>
                <a:lnTo>
                  <a:pt x="5946479" y="1421828"/>
                </a:lnTo>
                <a:lnTo>
                  <a:pt x="5968919" y="1421828"/>
                </a:lnTo>
                <a:cubicBezTo>
                  <a:pt x="5968919" y="1421828"/>
                  <a:pt x="5968919" y="1421828"/>
                  <a:pt x="5968919" y="1420085"/>
                </a:cubicBezTo>
                <a:lnTo>
                  <a:pt x="5968919" y="1407881"/>
                </a:lnTo>
                <a:cubicBezTo>
                  <a:pt x="5968919" y="1407881"/>
                  <a:pt x="5968919" y="1407881"/>
                  <a:pt x="6035789" y="1407881"/>
                </a:cubicBezTo>
                <a:cubicBezTo>
                  <a:pt x="6035789" y="1407881"/>
                  <a:pt x="6035789" y="1407881"/>
                  <a:pt x="6035789" y="1439262"/>
                </a:cubicBezTo>
                <a:cubicBezTo>
                  <a:pt x="6035789" y="1439262"/>
                  <a:pt x="6035789" y="1439262"/>
                  <a:pt x="6039131" y="1441007"/>
                </a:cubicBezTo>
                <a:lnTo>
                  <a:pt x="6062537" y="1453211"/>
                </a:lnTo>
                <a:cubicBezTo>
                  <a:pt x="6062537" y="1453211"/>
                  <a:pt x="6062537" y="1453211"/>
                  <a:pt x="6062537" y="1498541"/>
                </a:cubicBezTo>
                <a:cubicBezTo>
                  <a:pt x="6062537" y="1498541"/>
                  <a:pt x="6062537" y="1498541"/>
                  <a:pt x="6064627" y="1499414"/>
                </a:cubicBezTo>
                <a:lnTo>
                  <a:pt x="6079255" y="1505516"/>
                </a:lnTo>
                <a:cubicBezTo>
                  <a:pt x="6079255" y="1505516"/>
                  <a:pt x="6079255" y="1505516"/>
                  <a:pt x="6079255" y="1503773"/>
                </a:cubicBezTo>
                <a:lnTo>
                  <a:pt x="6079255" y="1491567"/>
                </a:lnTo>
                <a:cubicBezTo>
                  <a:pt x="6079255" y="1491567"/>
                  <a:pt x="6079255" y="1491567"/>
                  <a:pt x="6080927" y="1491567"/>
                </a:cubicBezTo>
                <a:lnTo>
                  <a:pt x="6092629" y="1491567"/>
                </a:lnTo>
                <a:cubicBezTo>
                  <a:pt x="6092629" y="1491567"/>
                  <a:pt x="6092629" y="1491567"/>
                  <a:pt x="6092629" y="1490259"/>
                </a:cubicBezTo>
                <a:lnTo>
                  <a:pt x="6092629" y="1481106"/>
                </a:lnTo>
                <a:cubicBezTo>
                  <a:pt x="6092629" y="1481106"/>
                  <a:pt x="6092629" y="1481106"/>
                  <a:pt x="6090957" y="1481106"/>
                </a:cubicBezTo>
                <a:lnTo>
                  <a:pt x="6079255" y="1481106"/>
                </a:lnTo>
                <a:cubicBezTo>
                  <a:pt x="6079255" y="1481106"/>
                  <a:pt x="6079255" y="1481106"/>
                  <a:pt x="6079255" y="1479363"/>
                </a:cubicBezTo>
                <a:lnTo>
                  <a:pt x="6079255" y="1467159"/>
                </a:lnTo>
                <a:cubicBezTo>
                  <a:pt x="6079255" y="1467159"/>
                  <a:pt x="6079255" y="1467159"/>
                  <a:pt x="6080927" y="1467159"/>
                </a:cubicBezTo>
                <a:lnTo>
                  <a:pt x="6092629" y="1467159"/>
                </a:lnTo>
                <a:cubicBezTo>
                  <a:pt x="6092629" y="1467159"/>
                  <a:pt x="6092629" y="1467159"/>
                  <a:pt x="6092629" y="1465415"/>
                </a:cubicBezTo>
                <a:lnTo>
                  <a:pt x="6092629" y="1453211"/>
                </a:lnTo>
                <a:cubicBezTo>
                  <a:pt x="6092629" y="1453211"/>
                  <a:pt x="6092629" y="1453211"/>
                  <a:pt x="6090957" y="1453211"/>
                </a:cubicBezTo>
                <a:lnTo>
                  <a:pt x="6079255" y="1453211"/>
                </a:lnTo>
                <a:cubicBezTo>
                  <a:pt x="6079255" y="1453211"/>
                  <a:pt x="6079255" y="1453211"/>
                  <a:pt x="6079255" y="1451468"/>
                </a:cubicBezTo>
                <a:lnTo>
                  <a:pt x="6079255" y="1439262"/>
                </a:lnTo>
                <a:cubicBezTo>
                  <a:pt x="6079255" y="1439262"/>
                  <a:pt x="6079255" y="1439262"/>
                  <a:pt x="6080927" y="1439262"/>
                </a:cubicBezTo>
                <a:lnTo>
                  <a:pt x="6092629" y="1439262"/>
                </a:lnTo>
                <a:cubicBezTo>
                  <a:pt x="6092629" y="1439262"/>
                  <a:pt x="6092629" y="1439262"/>
                  <a:pt x="6092629" y="1437956"/>
                </a:cubicBezTo>
                <a:lnTo>
                  <a:pt x="6092629" y="1428803"/>
                </a:lnTo>
                <a:cubicBezTo>
                  <a:pt x="6092629" y="1428803"/>
                  <a:pt x="6092629" y="1428803"/>
                  <a:pt x="6090957" y="1428803"/>
                </a:cubicBezTo>
                <a:lnTo>
                  <a:pt x="6079255" y="1428803"/>
                </a:lnTo>
                <a:cubicBezTo>
                  <a:pt x="6079255" y="1428803"/>
                  <a:pt x="6079255" y="1428803"/>
                  <a:pt x="6079255" y="1427058"/>
                </a:cubicBezTo>
                <a:lnTo>
                  <a:pt x="6079255" y="1414854"/>
                </a:lnTo>
                <a:cubicBezTo>
                  <a:pt x="6079255" y="1414854"/>
                  <a:pt x="6079255" y="1414854"/>
                  <a:pt x="6080927" y="1414854"/>
                </a:cubicBezTo>
                <a:lnTo>
                  <a:pt x="6092629" y="1414854"/>
                </a:lnTo>
                <a:cubicBezTo>
                  <a:pt x="6092629" y="1414854"/>
                  <a:pt x="6092629" y="1414854"/>
                  <a:pt x="6092629" y="1413111"/>
                </a:cubicBezTo>
                <a:lnTo>
                  <a:pt x="6092629" y="1400906"/>
                </a:lnTo>
                <a:cubicBezTo>
                  <a:pt x="6092629" y="1400906"/>
                  <a:pt x="6092629" y="1400906"/>
                  <a:pt x="6090957" y="1400906"/>
                </a:cubicBezTo>
                <a:lnTo>
                  <a:pt x="6079255" y="1400906"/>
                </a:lnTo>
                <a:cubicBezTo>
                  <a:pt x="6079255" y="1400906"/>
                  <a:pt x="6079255" y="1400906"/>
                  <a:pt x="6079255" y="1399599"/>
                </a:cubicBezTo>
                <a:lnTo>
                  <a:pt x="6079255" y="1390445"/>
                </a:lnTo>
                <a:cubicBezTo>
                  <a:pt x="6079255" y="1390445"/>
                  <a:pt x="6079255" y="1390445"/>
                  <a:pt x="6080927" y="1390445"/>
                </a:cubicBezTo>
                <a:lnTo>
                  <a:pt x="6092629" y="1390445"/>
                </a:lnTo>
                <a:cubicBezTo>
                  <a:pt x="6092629" y="1390445"/>
                  <a:pt x="6092629" y="1390445"/>
                  <a:pt x="6092629" y="1388702"/>
                </a:cubicBezTo>
                <a:lnTo>
                  <a:pt x="6092629" y="1376498"/>
                </a:lnTo>
                <a:cubicBezTo>
                  <a:pt x="6092629" y="1376498"/>
                  <a:pt x="6092629" y="1376498"/>
                  <a:pt x="6090957" y="1376498"/>
                </a:cubicBezTo>
                <a:lnTo>
                  <a:pt x="6079255" y="1376498"/>
                </a:lnTo>
                <a:cubicBezTo>
                  <a:pt x="6079255" y="1376498"/>
                  <a:pt x="6079255" y="1376498"/>
                  <a:pt x="6079255" y="1374755"/>
                </a:cubicBezTo>
                <a:lnTo>
                  <a:pt x="6079255" y="1362549"/>
                </a:lnTo>
                <a:cubicBezTo>
                  <a:pt x="6079255" y="1362549"/>
                  <a:pt x="6079255" y="1362549"/>
                  <a:pt x="6080927" y="1362549"/>
                </a:cubicBezTo>
                <a:lnTo>
                  <a:pt x="6092629" y="1362549"/>
                </a:lnTo>
                <a:cubicBezTo>
                  <a:pt x="6092629" y="1362549"/>
                  <a:pt x="6092629" y="1362549"/>
                  <a:pt x="6092629" y="1360806"/>
                </a:cubicBezTo>
                <a:lnTo>
                  <a:pt x="6092629" y="1348602"/>
                </a:lnTo>
                <a:cubicBezTo>
                  <a:pt x="6092629" y="1348602"/>
                  <a:pt x="6092629" y="1348602"/>
                  <a:pt x="6090957" y="1348602"/>
                </a:cubicBezTo>
                <a:lnTo>
                  <a:pt x="6079255" y="1348602"/>
                </a:lnTo>
                <a:cubicBezTo>
                  <a:pt x="6079255" y="1348602"/>
                  <a:pt x="6079255" y="1348602"/>
                  <a:pt x="6079255" y="1347294"/>
                </a:cubicBezTo>
                <a:lnTo>
                  <a:pt x="6079255" y="1338141"/>
                </a:lnTo>
                <a:cubicBezTo>
                  <a:pt x="6079255" y="1338141"/>
                  <a:pt x="6079255" y="1338141"/>
                  <a:pt x="6080927" y="1338141"/>
                </a:cubicBezTo>
                <a:lnTo>
                  <a:pt x="6092629" y="1338141"/>
                </a:lnTo>
                <a:cubicBezTo>
                  <a:pt x="6092629" y="1338141"/>
                  <a:pt x="6092629" y="1338141"/>
                  <a:pt x="6092629" y="1336397"/>
                </a:cubicBezTo>
                <a:lnTo>
                  <a:pt x="6092629" y="1324193"/>
                </a:lnTo>
                <a:cubicBezTo>
                  <a:pt x="6092629" y="1324193"/>
                  <a:pt x="6092629" y="1324193"/>
                  <a:pt x="6090957" y="1324193"/>
                </a:cubicBezTo>
                <a:lnTo>
                  <a:pt x="6079255" y="1324193"/>
                </a:lnTo>
                <a:cubicBezTo>
                  <a:pt x="6079255" y="1324193"/>
                  <a:pt x="6079255" y="1324193"/>
                  <a:pt x="6079255" y="1322450"/>
                </a:cubicBezTo>
                <a:lnTo>
                  <a:pt x="6079255" y="1310244"/>
                </a:lnTo>
                <a:cubicBezTo>
                  <a:pt x="6079255" y="1310244"/>
                  <a:pt x="6079255" y="1310244"/>
                  <a:pt x="6080927" y="1310244"/>
                </a:cubicBezTo>
                <a:lnTo>
                  <a:pt x="6092629" y="1310244"/>
                </a:lnTo>
                <a:cubicBezTo>
                  <a:pt x="6092629" y="1310244"/>
                  <a:pt x="6092629" y="1310244"/>
                  <a:pt x="6092629" y="1308938"/>
                </a:cubicBezTo>
                <a:lnTo>
                  <a:pt x="6092629" y="1299785"/>
                </a:lnTo>
                <a:cubicBezTo>
                  <a:pt x="6092629" y="1299785"/>
                  <a:pt x="6092629" y="1299785"/>
                  <a:pt x="6090957" y="1299785"/>
                </a:cubicBezTo>
                <a:lnTo>
                  <a:pt x="6079255" y="1299785"/>
                </a:lnTo>
                <a:cubicBezTo>
                  <a:pt x="6079255" y="1299785"/>
                  <a:pt x="6079255" y="1299785"/>
                  <a:pt x="6079255" y="1298040"/>
                </a:cubicBezTo>
                <a:lnTo>
                  <a:pt x="6079255" y="1285836"/>
                </a:lnTo>
                <a:cubicBezTo>
                  <a:pt x="6079255" y="1285836"/>
                  <a:pt x="6079255" y="1285836"/>
                  <a:pt x="6080927" y="1285836"/>
                </a:cubicBezTo>
                <a:lnTo>
                  <a:pt x="6092629" y="1285836"/>
                </a:lnTo>
                <a:cubicBezTo>
                  <a:pt x="6092629" y="1285836"/>
                  <a:pt x="6092629" y="1285836"/>
                  <a:pt x="6092629" y="1284093"/>
                </a:cubicBezTo>
                <a:lnTo>
                  <a:pt x="6092629" y="1271888"/>
                </a:lnTo>
                <a:cubicBezTo>
                  <a:pt x="6092629" y="1271888"/>
                  <a:pt x="6092629" y="1271888"/>
                  <a:pt x="6090957" y="1271888"/>
                </a:cubicBezTo>
                <a:lnTo>
                  <a:pt x="6079255" y="1271888"/>
                </a:lnTo>
                <a:cubicBezTo>
                  <a:pt x="6079255" y="1271888"/>
                  <a:pt x="6079255" y="1271888"/>
                  <a:pt x="6079255" y="1270145"/>
                </a:cubicBezTo>
                <a:lnTo>
                  <a:pt x="6079255" y="1257941"/>
                </a:lnTo>
                <a:cubicBezTo>
                  <a:pt x="6079255" y="1257941"/>
                  <a:pt x="6079255" y="1257941"/>
                  <a:pt x="6080927" y="1257941"/>
                </a:cubicBezTo>
                <a:lnTo>
                  <a:pt x="6092629" y="1257941"/>
                </a:lnTo>
                <a:cubicBezTo>
                  <a:pt x="6092629" y="1257941"/>
                  <a:pt x="6092629" y="1257941"/>
                  <a:pt x="6092629" y="1256633"/>
                </a:cubicBezTo>
                <a:lnTo>
                  <a:pt x="6092629" y="1247480"/>
                </a:lnTo>
                <a:cubicBezTo>
                  <a:pt x="6092629" y="1247480"/>
                  <a:pt x="6092629" y="1247480"/>
                  <a:pt x="6090957" y="1247480"/>
                </a:cubicBezTo>
                <a:lnTo>
                  <a:pt x="6079255" y="1247480"/>
                </a:lnTo>
                <a:cubicBezTo>
                  <a:pt x="6079255" y="1247480"/>
                  <a:pt x="6079255" y="1247480"/>
                  <a:pt x="6079255" y="1245737"/>
                </a:cubicBezTo>
                <a:lnTo>
                  <a:pt x="6079255" y="1233531"/>
                </a:lnTo>
                <a:cubicBezTo>
                  <a:pt x="6079255" y="1233531"/>
                  <a:pt x="6079255" y="1233531"/>
                  <a:pt x="6080927" y="1233531"/>
                </a:cubicBezTo>
                <a:lnTo>
                  <a:pt x="6092629" y="1233531"/>
                </a:lnTo>
                <a:cubicBezTo>
                  <a:pt x="6092629" y="1233531"/>
                  <a:pt x="6092629" y="1233531"/>
                  <a:pt x="6092629" y="1231788"/>
                </a:cubicBezTo>
                <a:lnTo>
                  <a:pt x="6092629" y="1219584"/>
                </a:lnTo>
                <a:cubicBezTo>
                  <a:pt x="6092629" y="1219584"/>
                  <a:pt x="6092629" y="1219584"/>
                  <a:pt x="6090957" y="1219584"/>
                </a:cubicBezTo>
                <a:lnTo>
                  <a:pt x="6079255" y="1219584"/>
                </a:lnTo>
                <a:cubicBezTo>
                  <a:pt x="6079255" y="1219584"/>
                  <a:pt x="6079255" y="1219584"/>
                  <a:pt x="6079255" y="1217840"/>
                </a:cubicBezTo>
                <a:lnTo>
                  <a:pt x="6079255" y="1205636"/>
                </a:lnTo>
                <a:cubicBezTo>
                  <a:pt x="6079255" y="1205636"/>
                  <a:pt x="6079255" y="1205636"/>
                  <a:pt x="6080927" y="1205636"/>
                </a:cubicBezTo>
                <a:lnTo>
                  <a:pt x="6092629" y="1205636"/>
                </a:lnTo>
                <a:cubicBezTo>
                  <a:pt x="6092629" y="1205636"/>
                  <a:pt x="6092629" y="1205636"/>
                  <a:pt x="6092629" y="1204328"/>
                </a:cubicBezTo>
                <a:lnTo>
                  <a:pt x="6092629" y="1195175"/>
                </a:lnTo>
                <a:cubicBezTo>
                  <a:pt x="6092629" y="1195175"/>
                  <a:pt x="6092629" y="1195175"/>
                  <a:pt x="6090957" y="1195175"/>
                </a:cubicBezTo>
                <a:lnTo>
                  <a:pt x="6079255" y="1195175"/>
                </a:lnTo>
                <a:cubicBezTo>
                  <a:pt x="6079255" y="1195175"/>
                  <a:pt x="6079255" y="1195175"/>
                  <a:pt x="6079255" y="1193432"/>
                </a:cubicBezTo>
                <a:lnTo>
                  <a:pt x="6079255" y="1181226"/>
                </a:lnTo>
                <a:cubicBezTo>
                  <a:pt x="6079255" y="1181226"/>
                  <a:pt x="6079255" y="1181226"/>
                  <a:pt x="6080927" y="1181226"/>
                </a:cubicBezTo>
                <a:lnTo>
                  <a:pt x="6092629" y="1181226"/>
                </a:lnTo>
                <a:cubicBezTo>
                  <a:pt x="6092629" y="1181226"/>
                  <a:pt x="6092629" y="1181226"/>
                  <a:pt x="6090957" y="1178612"/>
                </a:cubicBezTo>
                <a:lnTo>
                  <a:pt x="6079255" y="1160306"/>
                </a:lnTo>
                <a:cubicBezTo>
                  <a:pt x="6079255" y="1160306"/>
                  <a:pt x="6079255" y="1160306"/>
                  <a:pt x="6079255" y="1104513"/>
                </a:cubicBezTo>
                <a:cubicBezTo>
                  <a:pt x="6079255" y="1104513"/>
                  <a:pt x="6079255" y="1104513"/>
                  <a:pt x="6303271" y="1104513"/>
                </a:cubicBezTo>
                <a:cubicBezTo>
                  <a:pt x="6303271" y="1104513"/>
                  <a:pt x="6303271" y="1104513"/>
                  <a:pt x="6323331" y="1135896"/>
                </a:cubicBezTo>
                <a:cubicBezTo>
                  <a:pt x="6323331" y="1135896"/>
                  <a:pt x="6323331" y="1135896"/>
                  <a:pt x="6323331" y="1205636"/>
                </a:cubicBezTo>
                <a:cubicBezTo>
                  <a:pt x="6323331" y="1205636"/>
                  <a:pt x="6323331" y="1205636"/>
                  <a:pt x="6321659" y="1205636"/>
                </a:cubicBezTo>
                <a:lnTo>
                  <a:pt x="6309957" y="1205636"/>
                </a:lnTo>
                <a:cubicBezTo>
                  <a:pt x="6309957" y="1205636"/>
                  <a:pt x="6309957" y="1205636"/>
                  <a:pt x="6309957" y="1207379"/>
                </a:cubicBezTo>
                <a:lnTo>
                  <a:pt x="6309957" y="1219584"/>
                </a:lnTo>
                <a:cubicBezTo>
                  <a:pt x="6309957" y="1219584"/>
                  <a:pt x="6309957" y="1219584"/>
                  <a:pt x="6311629" y="1219584"/>
                </a:cubicBezTo>
                <a:lnTo>
                  <a:pt x="6323331" y="1219584"/>
                </a:lnTo>
                <a:cubicBezTo>
                  <a:pt x="6323331" y="1219584"/>
                  <a:pt x="6323331" y="1219584"/>
                  <a:pt x="6323331" y="1221327"/>
                </a:cubicBezTo>
                <a:lnTo>
                  <a:pt x="6323331" y="1233531"/>
                </a:lnTo>
                <a:cubicBezTo>
                  <a:pt x="6323331" y="1233531"/>
                  <a:pt x="6323331" y="1233531"/>
                  <a:pt x="6321659" y="1233531"/>
                </a:cubicBezTo>
                <a:lnTo>
                  <a:pt x="6309957" y="1233531"/>
                </a:lnTo>
                <a:cubicBezTo>
                  <a:pt x="6309957" y="1233531"/>
                  <a:pt x="6309957" y="1233531"/>
                  <a:pt x="6309957" y="1235274"/>
                </a:cubicBezTo>
                <a:lnTo>
                  <a:pt x="6309957" y="1247480"/>
                </a:lnTo>
                <a:cubicBezTo>
                  <a:pt x="6309957" y="1247480"/>
                  <a:pt x="6309957" y="1247480"/>
                  <a:pt x="6311629" y="1247480"/>
                </a:cubicBezTo>
                <a:lnTo>
                  <a:pt x="6323331" y="1247480"/>
                </a:lnTo>
                <a:cubicBezTo>
                  <a:pt x="6323331" y="1247480"/>
                  <a:pt x="6323331" y="1247480"/>
                  <a:pt x="6323331" y="1248788"/>
                </a:cubicBezTo>
                <a:lnTo>
                  <a:pt x="6323331" y="1257941"/>
                </a:lnTo>
                <a:cubicBezTo>
                  <a:pt x="6323331" y="1257941"/>
                  <a:pt x="6323331" y="1257941"/>
                  <a:pt x="6321659" y="1257941"/>
                </a:cubicBezTo>
                <a:lnTo>
                  <a:pt x="6309957" y="1257941"/>
                </a:lnTo>
                <a:cubicBezTo>
                  <a:pt x="6309957" y="1257941"/>
                  <a:pt x="6309957" y="1257941"/>
                  <a:pt x="6309957" y="1259684"/>
                </a:cubicBezTo>
                <a:lnTo>
                  <a:pt x="6309957" y="1271888"/>
                </a:lnTo>
                <a:cubicBezTo>
                  <a:pt x="6309957" y="1271888"/>
                  <a:pt x="6309957" y="1271888"/>
                  <a:pt x="6311629" y="1271888"/>
                </a:cubicBezTo>
                <a:lnTo>
                  <a:pt x="6323331" y="1271888"/>
                </a:lnTo>
                <a:cubicBezTo>
                  <a:pt x="6323331" y="1271888"/>
                  <a:pt x="6323331" y="1271888"/>
                  <a:pt x="6323331" y="1273632"/>
                </a:cubicBezTo>
                <a:lnTo>
                  <a:pt x="6323331" y="1285836"/>
                </a:lnTo>
                <a:cubicBezTo>
                  <a:pt x="6323331" y="1285836"/>
                  <a:pt x="6323331" y="1285836"/>
                  <a:pt x="6321659" y="1285836"/>
                </a:cubicBezTo>
                <a:lnTo>
                  <a:pt x="6309957" y="1285836"/>
                </a:lnTo>
                <a:cubicBezTo>
                  <a:pt x="6309957" y="1285836"/>
                  <a:pt x="6309957" y="1285836"/>
                  <a:pt x="6309957" y="1287579"/>
                </a:cubicBezTo>
                <a:lnTo>
                  <a:pt x="6309957" y="1299785"/>
                </a:lnTo>
                <a:cubicBezTo>
                  <a:pt x="6309957" y="1299785"/>
                  <a:pt x="6309957" y="1299785"/>
                  <a:pt x="6311629" y="1299785"/>
                </a:cubicBezTo>
                <a:lnTo>
                  <a:pt x="6323331" y="1299785"/>
                </a:lnTo>
                <a:cubicBezTo>
                  <a:pt x="6323331" y="1299785"/>
                  <a:pt x="6323331" y="1299785"/>
                  <a:pt x="6323331" y="1301091"/>
                </a:cubicBezTo>
                <a:lnTo>
                  <a:pt x="6323331" y="1310244"/>
                </a:lnTo>
                <a:cubicBezTo>
                  <a:pt x="6323331" y="1310244"/>
                  <a:pt x="6323331" y="1310244"/>
                  <a:pt x="6321659" y="1310244"/>
                </a:cubicBezTo>
                <a:lnTo>
                  <a:pt x="6309957" y="1310244"/>
                </a:lnTo>
                <a:cubicBezTo>
                  <a:pt x="6309957" y="1310244"/>
                  <a:pt x="6309957" y="1310244"/>
                  <a:pt x="6309957" y="1311989"/>
                </a:cubicBezTo>
                <a:lnTo>
                  <a:pt x="6309957" y="1324193"/>
                </a:lnTo>
                <a:cubicBezTo>
                  <a:pt x="6309957" y="1324193"/>
                  <a:pt x="6309957" y="1324193"/>
                  <a:pt x="6311629" y="1324193"/>
                </a:cubicBezTo>
                <a:lnTo>
                  <a:pt x="6323331" y="1324193"/>
                </a:lnTo>
                <a:cubicBezTo>
                  <a:pt x="6323331" y="1324193"/>
                  <a:pt x="6323331" y="1324193"/>
                  <a:pt x="6323331" y="1325936"/>
                </a:cubicBezTo>
                <a:lnTo>
                  <a:pt x="6323331" y="1338141"/>
                </a:lnTo>
                <a:cubicBezTo>
                  <a:pt x="6323331" y="1338141"/>
                  <a:pt x="6323331" y="1338141"/>
                  <a:pt x="6321659" y="1338141"/>
                </a:cubicBezTo>
                <a:lnTo>
                  <a:pt x="6309957" y="1338141"/>
                </a:lnTo>
                <a:cubicBezTo>
                  <a:pt x="6309957" y="1338141"/>
                  <a:pt x="6309957" y="1338141"/>
                  <a:pt x="6309957" y="1339448"/>
                </a:cubicBezTo>
                <a:lnTo>
                  <a:pt x="6309957" y="1348602"/>
                </a:lnTo>
                <a:cubicBezTo>
                  <a:pt x="6309957" y="1348602"/>
                  <a:pt x="6309957" y="1348602"/>
                  <a:pt x="6311629" y="1348602"/>
                </a:cubicBezTo>
                <a:lnTo>
                  <a:pt x="6323331" y="1348602"/>
                </a:lnTo>
                <a:cubicBezTo>
                  <a:pt x="6323331" y="1348602"/>
                  <a:pt x="6323331" y="1348602"/>
                  <a:pt x="6323331" y="1350345"/>
                </a:cubicBezTo>
                <a:lnTo>
                  <a:pt x="6323331" y="1362549"/>
                </a:lnTo>
                <a:cubicBezTo>
                  <a:pt x="6323331" y="1362549"/>
                  <a:pt x="6323331" y="1362549"/>
                  <a:pt x="6321659" y="1362549"/>
                </a:cubicBezTo>
                <a:lnTo>
                  <a:pt x="6309957" y="1362549"/>
                </a:lnTo>
                <a:cubicBezTo>
                  <a:pt x="6309957" y="1362549"/>
                  <a:pt x="6309957" y="1362549"/>
                  <a:pt x="6309957" y="1364292"/>
                </a:cubicBezTo>
                <a:lnTo>
                  <a:pt x="6309957" y="1376498"/>
                </a:lnTo>
                <a:cubicBezTo>
                  <a:pt x="6309957" y="1376498"/>
                  <a:pt x="6309957" y="1376498"/>
                  <a:pt x="6311629" y="1376498"/>
                </a:cubicBezTo>
                <a:lnTo>
                  <a:pt x="6323331" y="1376498"/>
                </a:lnTo>
                <a:cubicBezTo>
                  <a:pt x="6323331" y="1376498"/>
                  <a:pt x="6323331" y="1376498"/>
                  <a:pt x="6323331" y="1378241"/>
                </a:cubicBezTo>
                <a:lnTo>
                  <a:pt x="6323331" y="1390445"/>
                </a:lnTo>
                <a:cubicBezTo>
                  <a:pt x="6323331" y="1390445"/>
                  <a:pt x="6323331" y="1390445"/>
                  <a:pt x="6321659" y="1390445"/>
                </a:cubicBezTo>
                <a:lnTo>
                  <a:pt x="6309957" y="1390445"/>
                </a:lnTo>
                <a:cubicBezTo>
                  <a:pt x="6309957" y="1390445"/>
                  <a:pt x="6309957" y="1390445"/>
                  <a:pt x="6309957" y="1391753"/>
                </a:cubicBezTo>
                <a:lnTo>
                  <a:pt x="6309957" y="1400906"/>
                </a:lnTo>
                <a:cubicBezTo>
                  <a:pt x="6309957" y="1400906"/>
                  <a:pt x="6309957" y="1400906"/>
                  <a:pt x="6311629" y="1400906"/>
                </a:cubicBezTo>
                <a:lnTo>
                  <a:pt x="6323331" y="1400906"/>
                </a:lnTo>
                <a:cubicBezTo>
                  <a:pt x="6323331" y="1400906"/>
                  <a:pt x="6323331" y="1400906"/>
                  <a:pt x="6323331" y="1402650"/>
                </a:cubicBezTo>
                <a:lnTo>
                  <a:pt x="6323331" y="1414854"/>
                </a:lnTo>
                <a:cubicBezTo>
                  <a:pt x="6323331" y="1414854"/>
                  <a:pt x="6323331" y="1414854"/>
                  <a:pt x="6321659" y="1414854"/>
                </a:cubicBezTo>
                <a:lnTo>
                  <a:pt x="6309957" y="1414854"/>
                </a:lnTo>
                <a:cubicBezTo>
                  <a:pt x="6309957" y="1414854"/>
                  <a:pt x="6309957" y="1414854"/>
                  <a:pt x="6309957" y="1416597"/>
                </a:cubicBezTo>
                <a:lnTo>
                  <a:pt x="6309957" y="1428803"/>
                </a:lnTo>
                <a:cubicBezTo>
                  <a:pt x="6309957" y="1428803"/>
                  <a:pt x="6309957" y="1428803"/>
                  <a:pt x="6311629" y="1428803"/>
                </a:cubicBezTo>
                <a:lnTo>
                  <a:pt x="6323331" y="1428803"/>
                </a:lnTo>
                <a:cubicBezTo>
                  <a:pt x="6323331" y="1428803"/>
                  <a:pt x="6323331" y="1428803"/>
                  <a:pt x="6323331" y="1430109"/>
                </a:cubicBezTo>
                <a:lnTo>
                  <a:pt x="6323331" y="1439262"/>
                </a:lnTo>
                <a:cubicBezTo>
                  <a:pt x="6323331" y="1439262"/>
                  <a:pt x="6323331" y="1439262"/>
                  <a:pt x="6321659" y="1439262"/>
                </a:cubicBezTo>
                <a:lnTo>
                  <a:pt x="6309957" y="1439262"/>
                </a:lnTo>
                <a:cubicBezTo>
                  <a:pt x="6309957" y="1439262"/>
                  <a:pt x="6309957" y="1439262"/>
                  <a:pt x="6309957" y="1441007"/>
                </a:cubicBezTo>
                <a:lnTo>
                  <a:pt x="6309957" y="1453211"/>
                </a:lnTo>
                <a:cubicBezTo>
                  <a:pt x="6309957" y="1453211"/>
                  <a:pt x="6309957" y="1453211"/>
                  <a:pt x="6311629" y="1453211"/>
                </a:cubicBezTo>
                <a:lnTo>
                  <a:pt x="6323331" y="1453211"/>
                </a:lnTo>
                <a:cubicBezTo>
                  <a:pt x="6323331" y="1453211"/>
                  <a:pt x="6323331" y="1453211"/>
                  <a:pt x="6323331" y="1454954"/>
                </a:cubicBezTo>
                <a:lnTo>
                  <a:pt x="6323331" y="1467159"/>
                </a:lnTo>
                <a:cubicBezTo>
                  <a:pt x="6323331" y="1467159"/>
                  <a:pt x="6323331" y="1467159"/>
                  <a:pt x="6321659" y="1467159"/>
                </a:cubicBezTo>
                <a:lnTo>
                  <a:pt x="6309957" y="1467159"/>
                </a:lnTo>
                <a:cubicBezTo>
                  <a:pt x="6309957" y="1467159"/>
                  <a:pt x="6309957" y="1467159"/>
                  <a:pt x="6309957" y="1468902"/>
                </a:cubicBezTo>
                <a:lnTo>
                  <a:pt x="6309957" y="1481106"/>
                </a:lnTo>
                <a:cubicBezTo>
                  <a:pt x="6309957" y="1481106"/>
                  <a:pt x="6309957" y="1481106"/>
                  <a:pt x="6311629" y="1481106"/>
                </a:cubicBezTo>
                <a:lnTo>
                  <a:pt x="6323331" y="1481106"/>
                </a:lnTo>
                <a:cubicBezTo>
                  <a:pt x="6323331" y="1481106"/>
                  <a:pt x="6323331" y="1481106"/>
                  <a:pt x="6323331" y="1482414"/>
                </a:cubicBezTo>
                <a:lnTo>
                  <a:pt x="6323331" y="1491567"/>
                </a:lnTo>
                <a:cubicBezTo>
                  <a:pt x="6323331" y="1491567"/>
                  <a:pt x="6323331" y="1491567"/>
                  <a:pt x="6321659" y="1491567"/>
                </a:cubicBezTo>
                <a:lnTo>
                  <a:pt x="6309957" y="1491567"/>
                </a:lnTo>
                <a:cubicBezTo>
                  <a:pt x="6309957" y="1491567"/>
                  <a:pt x="6309957" y="1491567"/>
                  <a:pt x="6309957" y="1493310"/>
                </a:cubicBezTo>
                <a:lnTo>
                  <a:pt x="6309957" y="1505516"/>
                </a:lnTo>
                <a:cubicBezTo>
                  <a:pt x="6309957" y="1505516"/>
                  <a:pt x="6309957" y="1505516"/>
                  <a:pt x="6346735" y="1536899"/>
                </a:cubicBezTo>
                <a:cubicBezTo>
                  <a:pt x="6346735" y="1543872"/>
                  <a:pt x="6346735" y="1543872"/>
                  <a:pt x="6345065" y="1543872"/>
                </a:cubicBezTo>
                <a:lnTo>
                  <a:pt x="6333361" y="1543872"/>
                </a:lnTo>
                <a:cubicBezTo>
                  <a:pt x="6333361" y="1543872"/>
                  <a:pt x="6333361" y="1543872"/>
                  <a:pt x="6333361" y="1582229"/>
                </a:cubicBezTo>
                <a:cubicBezTo>
                  <a:pt x="6333361" y="1582229"/>
                  <a:pt x="6333361" y="1582229"/>
                  <a:pt x="6335035" y="1582229"/>
                </a:cubicBezTo>
                <a:lnTo>
                  <a:pt x="6346735" y="1582229"/>
                </a:lnTo>
                <a:cubicBezTo>
                  <a:pt x="6346735" y="1582229"/>
                  <a:pt x="6346735" y="1582229"/>
                  <a:pt x="6346735" y="1580049"/>
                </a:cubicBezTo>
                <a:lnTo>
                  <a:pt x="6346735" y="1564794"/>
                </a:lnTo>
                <a:cubicBezTo>
                  <a:pt x="6346735" y="1564794"/>
                  <a:pt x="6346735" y="1564794"/>
                  <a:pt x="6348407" y="1563923"/>
                </a:cubicBezTo>
                <a:lnTo>
                  <a:pt x="6360109" y="1557821"/>
                </a:lnTo>
                <a:cubicBezTo>
                  <a:pt x="6360109" y="1557821"/>
                  <a:pt x="6360109" y="1557821"/>
                  <a:pt x="6363035" y="1557821"/>
                </a:cubicBezTo>
                <a:lnTo>
                  <a:pt x="6383515" y="1557821"/>
                </a:lnTo>
                <a:cubicBezTo>
                  <a:pt x="6383515" y="1557821"/>
                  <a:pt x="6383515" y="1557821"/>
                  <a:pt x="6383515" y="1559564"/>
                </a:cubicBezTo>
                <a:lnTo>
                  <a:pt x="6383515" y="1571768"/>
                </a:lnTo>
                <a:cubicBezTo>
                  <a:pt x="6383515" y="1571768"/>
                  <a:pt x="6383515" y="1571768"/>
                  <a:pt x="6386023" y="1571768"/>
                </a:cubicBezTo>
                <a:lnTo>
                  <a:pt x="6403577" y="1571768"/>
                </a:lnTo>
                <a:cubicBezTo>
                  <a:pt x="6403577" y="1578741"/>
                  <a:pt x="6403577" y="1578741"/>
                  <a:pt x="6405247" y="1578741"/>
                </a:cubicBezTo>
                <a:lnTo>
                  <a:pt x="6416951" y="1578741"/>
                </a:lnTo>
                <a:cubicBezTo>
                  <a:pt x="6416951" y="1578741"/>
                  <a:pt x="6416951" y="1578741"/>
                  <a:pt x="6453729" y="1627559"/>
                </a:cubicBezTo>
                <a:cubicBezTo>
                  <a:pt x="6453729" y="1627559"/>
                  <a:pt x="6453729" y="1627559"/>
                  <a:pt x="6453729" y="1679864"/>
                </a:cubicBezTo>
                <a:cubicBezTo>
                  <a:pt x="6453729" y="1679864"/>
                  <a:pt x="6453729" y="1679864"/>
                  <a:pt x="6455399" y="1679864"/>
                </a:cubicBezTo>
                <a:lnTo>
                  <a:pt x="6467103" y="1679864"/>
                </a:lnTo>
                <a:cubicBezTo>
                  <a:pt x="6467103" y="1679864"/>
                  <a:pt x="6467103" y="1679864"/>
                  <a:pt x="6467103" y="1676813"/>
                </a:cubicBezTo>
                <a:lnTo>
                  <a:pt x="6467103" y="1655456"/>
                </a:lnTo>
                <a:cubicBezTo>
                  <a:pt x="6467103" y="1655456"/>
                  <a:pt x="6467103" y="1655456"/>
                  <a:pt x="6468357" y="1655456"/>
                </a:cubicBezTo>
                <a:lnTo>
                  <a:pt x="6477133" y="1655456"/>
                </a:lnTo>
                <a:cubicBezTo>
                  <a:pt x="6477133" y="1655456"/>
                  <a:pt x="6477133" y="1655456"/>
                  <a:pt x="6477133" y="1657199"/>
                </a:cubicBezTo>
                <a:lnTo>
                  <a:pt x="6477133" y="1669403"/>
                </a:lnTo>
                <a:cubicBezTo>
                  <a:pt x="6490507" y="1672891"/>
                  <a:pt x="6490507" y="1672891"/>
                  <a:pt x="6490507" y="1596177"/>
                </a:cubicBezTo>
                <a:cubicBezTo>
                  <a:pt x="6490507" y="1596177"/>
                  <a:pt x="6490507" y="1596177"/>
                  <a:pt x="6547347" y="1596177"/>
                </a:cubicBezTo>
                <a:cubicBezTo>
                  <a:pt x="6547347" y="1596177"/>
                  <a:pt x="6547347" y="1596177"/>
                  <a:pt x="6547347" y="1484594"/>
                </a:cubicBezTo>
                <a:cubicBezTo>
                  <a:pt x="6547347" y="1484594"/>
                  <a:pt x="6547347" y="1484594"/>
                  <a:pt x="6600843" y="1484594"/>
                </a:cubicBezTo>
                <a:cubicBezTo>
                  <a:pt x="6600843" y="1484594"/>
                  <a:pt x="6600843" y="1484594"/>
                  <a:pt x="6600843" y="1483286"/>
                </a:cubicBezTo>
                <a:lnTo>
                  <a:pt x="6600843" y="1474133"/>
                </a:lnTo>
                <a:cubicBezTo>
                  <a:pt x="6600843" y="1474133"/>
                  <a:pt x="6600843" y="1474133"/>
                  <a:pt x="6634279" y="1474133"/>
                </a:cubicBezTo>
                <a:cubicBezTo>
                  <a:pt x="6634279" y="1474133"/>
                  <a:pt x="6634279" y="1474133"/>
                  <a:pt x="6634279" y="1414854"/>
                </a:cubicBezTo>
                <a:cubicBezTo>
                  <a:pt x="6627591" y="1414854"/>
                  <a:pt x="6627591" y="1414854"/>
                  <a:pt x="6627591" y="1412238"/>
                </a:cubicBezTo>
                <a:lnTo>
                  <a:pt x="6627591" y="1393932"/>
                </a:lnTo>
                <a:lnTo>
                  <a:pt x="6634279" y="1397420"/>
                </a:lnTo>
                <a:cubicBezTo>
                  <a:pt x="6634279" y="1397420"/>
                  <a:pt x="6634279" y="1397420"/>
                  <a:pt x="6640967" y="1362549"/>
                </a:cubicBezTo>
                <a:cubicBezTo>
                  <a:pt x="6640967" y="1362549"/>
                  <a:pt x="6640967" y="1362549"/>
                  <a:pt x="6647653" y="1397420"/>
                </a:cubicBezTo>
                <a:cubicBezTo>
                  <a:pt x="6650997" y="1393932"/>
                  <a:pt x="6650997" y="1393932"/>
                  <a:pt x="6651415" y="1392624"/>
                </a:cubicBezTo>
                <a:lnTo>
                  <a:pt x="6654341" y="1383471"/>
                </a:lnTo>
                <a:cubicBezTo>
                  <a:pt x="6654341" y="1383471"/>
                  <a:pt x="6654341" y="1383471"/>
                  <a:pt x="6655175" y="1381728"/>
                </a:cubicBezTo>
                <a:lnTo>
                  <a:pt x="6661027" y="1369523"/>
                </a:lnTo>
                <a:cubicBezTo>
                  <a:pt x="6661027" y="1369523"/>
                  <a:pt x="6661027" y="1369523"/>
                  <a:pt x="6661863" y="1367780"/>
                </a:cubicBezTo>
                <a:lnTo>
                  <a:pt x="6667715" y="1355576"/>
                </a:lnTo>
                <a:cubicBezTo>
                  <a:pt x="6667715" y="1355576"/>
                  <a:pt x="6667715" y="1355576"/>
                  <a:pt x="6669803" y="1354268"/>
                </a:cubicBezTo>
                <a:lnTo>
                  <a:pt x="6684431" y="1345115"/>
                </a:lnTo>
                <a:cubicBezTo>
                  <a:pt x="6684431" y="1345115"/>
                  <a:pt x="6684431" y="1345115"/>
                  <a:pt x="6686939" y="1343372"/>
                </a:cubicBezTo>
                <a:lnTo>
                  <a:pt x="6704493" y="1331166"/>
                </a:lnTo>
                <a:cubicBezTo>
                  <a:pt x="6704493" y="1331166"/>
                  <a:pt x="6704493" y="1331166"/>
                  <a:pt x="6705747" y="1329423"/>
                </a:cubicBezTo>
                <a:lnTo>
                  <a:pt x="6714523" y="1317219"/>
                </a:lnTo>
                <a:cubicBezTo>
                  <a:pt x="6714523" y="1317219"/>
                  <a:pt x="6714523" y="1317219"/>
                  <a:pt x="6715359" y="1314168"/>
                </a:cubicBezTo>
                <a:lnTo>
                  <a:pt x="6721211" y="1292810"/>
                </a:lnTo>
                <a:cubicBezTo>
                  <a:pt x="6721211" y="1292810"/>
                  <a:pt x="6721211" y="1292810"/>
                  <a:pt x="6722047" y="1295861"/>
                </a:cubicBezTo>
                <a:lnTo>
                  <a:pt x="6727897" y="1317219"/>
                </a:lnTo>
                <a:cubicBezTo>
                  <a:pt x="6727897" y="1317219"/>
                  <a:pt x="6727897" y="1317219"/>
                  <a:pt x="6728733" y="1318526"/>
                </a:cubicBezTo>
                <a:lnTo>
                  <a:pt x="6734585" y="1327680"/>
                </a:lnTo>
                <a:cubicBezTo>
                  <a:pt x="6734585" y="1327680"/>
                  <a:pt x="6734585" y="1327680"/>
                  <a:pt x="6736675" y="1329423"/>
                </a:cubicBezTo>
                <a:lnTo>
                  <a:pt x="6751303" y="1341627"/>
                </a:lnTo>
                <a:cubicBezTo>
                  <a:pt x="6751303" y="1341627"/>
                  <a:pt x="6751303" y="1341627"/>
                  <a:pt x="6752975" y="1343372"/>
                </a:cubicBezTo>
                <a:lnTo>
                  <a:pt x="6764675" y="1355576"/>
                </a:lnTo>
                <a:cubicBezTo>
                  <a:pt x="6764675" y="1355576"/>
                  <a:pt x="6764675" y="1355576"/>
                  <a:pt x="6766349" y="1357319"/>
                </a:cubicBezTo>
                <a:lnTo>
                  <a:pt x="6778051" y="1369523"/>
                </a:lnTo>
                <a:cubicBezTo>
                  <a:pt x="6778051" y="1369523"/>
                  <a:pt x="6778051" y="1369523"/>
                  <a:pt x="6778469" y="1371267"/>
                </a:cubicBezTo>
                <a:lnTo>
                  <a:pt x="6781393" y="1383471"/>
                </a:lnTo>
                <a:cubicBezTo>
                  <a:pt x="6781393" y="1383471"/>
                  <a:pt x="6781393" y="1383471"/>
                  <a:pt x="6781811" y="1385214"/>
                </a:cubicBezTo>
                <a:lnTo>
                  <a:pt x="6784737" y="1397420"/>
                </a:lnTo>
                <a:cubicBezTo>
                  <a:pt x="6791423" y="1397420"/>
                  <a:pt x="6791423" y="1397420"/>
                  <a:pt x="6794767" y="1362549"/>
                </a:cubicBezTo>
                <a:cubicBezTo>
                  <a:pt x="6794767" y="1362549"/>
                  <a:pt x="6794767" y="1362549"/>
                  <a:pt x="6801455" y="1397420"/>
                </a:cubicBezTo>
                <a:cubicBezTo>
                  <a:pt x="6808141" y="1397420"/>
                  <a:pt x="6808141" y="1397420"/>
                  <a:pt x="6808141" y="1400034"/>
                </a:cubicBezTo>
                <a:lnTo>
                  <a:pt x="6808141" y="1418342"/>
                </a:lnTo>
                <a:cubicBezTo>
                  <a:pt x="6801455" y="1418342"/>
                  <a:pt x="6801455" y="1418342"/>
                  <a:pt x="6801455" y="1467159"/>
                </a:cubicBezTo>
                <a:cubicBezTo>
                  <a:pt x="6801455" y="1467159"/>
                  <a:pt x="6801455" y="1467159"/>
                  <a:pt x="6803127" y="1467159"/>
                </a:cubicBezTo>
                <a:lnTo>
                  <a:pt x="6814829" y="1467159"/>
                </a:lnTo>
                <a:cubicBezTo>
                  <a:pt x="6814829" y="1474133"/>
                  <a:pt x="6814829" y="1474133"/>
                  <a:pt x="6816083" y="1474133"/>
                </a:cubicBezTo>
                <a:lnTo>
                  <a:pt x="6824859" y="1474133"/>
                </a:lnTo>
                <a:cubicBezTo>
                  <a:pt x="6824859" y="1474133"/>
                  <a:pt x="6824859" y="1474133"/>
                  <a:pt x="6824859" y="1472390"/>
                </a:cubicBezTo>
                <a:lnTo>
                  <a:pt x="6824859" y="1460184"/>
                </a:lnTo>
                <a:cubicBezTo>
                  <a:pt x="6824859" y="1460184"/>
                  <a:pt x="6824859" y="1460184"/>
                  <a:pt x="6828203" y="1460184"/>
                </a:cubicBezTo>
                <a:lnTo>
                  <a:pt x="6851607" y="1460184"/>
                </a:lnTo>
                <a:cubicBezTo>
                  <a:pt x="6851607" y="1460184"/>
                  <a:pt x="6851607" y="1460184"/>
                  <a:pt x="6851607" y="1457133"/>
                </a:cubicBezTo>
                <a:lnTo>
                  <a:pt x="6851607" y="1435776"/>
                </a:lnTo>
                <a:cubicBezTo>
                  <a:pt x="6851607" y="1435776"/>
                  <a:pt x="6851607" y="1435776"/>
                  <a:pt x="6908447" y="1435776"/>
                </a:cubicBezTo>
                <a:cubicBezTo>
                  <a:pt x="6908447" y="1435776"/>
                  <a:pt x="6908447" y="1435776"/>
                  <a:pt x="6908447" y="1437956"/>
                </a:cubicBezTo>
                <a:lnTo>
                  <a:pt x="6908447" y="1453211"/>
                </a:lnTo>
                <a:cubicBezTo>
                  <a:pt x="6908447" y="1453211"/>
                  <a:pt x="6908447" y="1453211"/>
                  <a:pt x="6938539" y="1453211"/>
                </a:cubicBezTo>
                <a:cubicBezTo>
                  <a:pt x="6938539" y="1453211"/>
                  <a:pt x="6938539" y="1453211"/>
                  <a:pt x="6938539" y="1456698"/>
                </a:cubicBezTo>
                <a:lnTo>
                  <a:pt x="6938539" y="1481106"/>
                </a:lnTo>
                <a:cubicBezTo>
                  <a:pt x="6931853" y="1481106"/>
                  <a:pt x="6931853" y="1481106"/>
                  <a:pt x="6931853" y="1482414"/>
                </a:cubicBezTo>
                <a:lnTo>
                  <a:pt x="6931853" y="1491567"/>
                </a:lnTo>
                <a:cubicBezTo>
                  <a:pt x="6938539" y="1491567"/>
                  <a:pt x="6938539" y="1491567"/>
                  <a:pt x="6938539" y="1494183"/>
                </a:cubicBezTo>
                <a:lnTo>
                  <a:pt x="6938539" y="1512489"/>
                </a:lnTo>
                <a:lnTo>
                  <a:pt x="6931853" y="1519463"/>
                </a:lnTo>
                <a:cubicBezTo>
                  <a:pt x="6931853" y="1519463"/>
                  <a:pt x="6931853" y="1519463"/>
                  <a:pt x="6931853" y="1603151"/>
                </a:cubicBezTo>
                <a:cubicBezTo>
                  <a:pt x="6931853" y="1603151"/>
                  <a:pt x="6931853" y="1603151"/>
                  <a:pt x="6934777" y="1603151"/>
                </a:cubicBezTo>
                <a:lnTo>
                  <a:pt x="6955257" y="1603151"/>
                </a:lnTo>
                <a:cubicBezTo>
                  <a:pt x="6955257" y="1610124"/>
                  <a:pt x="6955257" y="1610124"/>
                  <a:pt x="6957763" y="1610124"/>
                </a:cubicBezTo>
                <a:lnTo>
                  <a:pt x="6975319" y="1610124"/>
                </a:lnTo>
                <a:cubicBezTo>
                  <a:pt x="6975319" y="1610124"/>
                  <a:pt x="6975319" y="1610124"/>
                  <a:pt x="6975319" y="1613175"/>
                </a:cubicBezTo>
                <a:lnTo>
                  <a:pt x="6975319" y="1634534"/>
                </a:lnTo>
                <a:cubicBezTo>
                  <a:pt x="6975319" y="1634534"/>
                  <a:pt x="6975319" y="1634534"/>
                  <a:pt x="6977827" y="1634534"/>
                </a:cubicBezTo>
                <a:lnTo>
                  <a:pt x="6995379" y="1634534"/>
                </a:lnTo>
                <a:cubicBezTo>
                  <a:pt x="6995379" y="1634534"/>
                  <a:pt x="6995379" y="1634534"/>
                  <a:pt x="6995379" y="1631483"/>
                </a:cubicBezTo>
                <a:lnTo>
                  <a:pt x="6995379" y="1610124"/>
                </a:lnTo>
                <a:cubicBezTo>
                  <a:pt x="6995379" y="1610124"/>
                  <a:pt x="6995379" y="1610124"/>
                  <a:pt x="6998303" y="1608381"/>
                </a:cubicBezTo>
                <a:lnTo>
                  <a:pt x="7018783" y="1596177"/>
                </a:lnTo>
                <a:cubicBezTo>
                  <a:pt x="7018783" y="1596177"/>
                  <a:pt x="7018783" y="1596177"/>
                  <a:pt x="7018783" y="1564794"/>
                </a:cubicBezTo>
                <a:cubicBezTo>
                  <a:pt x="7012097" y="1564794"/>
                  <a:pt x="7012097" y="1564794"/>
                  <a:pt x="7012097" y="1529924"/>
                </a:cubicBezTo>
                <a:cubicBezTo>
                  <a:pt x="7012097" y="1529924"/>
                  <a:pt x="7012097" y="1529924"/>
                  <a:pt x="7013767" y="1529924"/>
                </a:cubicBezTo>
                <a:lnTo>
                  <a:pt x="7025471" y="1529924"/>
                </a:lnTo>
                <a:cubicBezTo>
                  <a:pt x="7025471" y="1526438"/>
                  <a:pt x="7025471" y="1526438"/>
                  <a:pt x="7055563" y="1526438"/>
                </a:cubicBezTo>
                <a:cubicBezTo>
                  <a:pt x="7055563" y="1526438"/>
                  <a:pt x="7055563" y="1526438"/>
                  <a:pt x="7055563" y="1524693"/>
                </a:cubicBezTo>
                <a:lnTo>
                  <a:pt x="7055563" y="1512489"/>
                </a:lnTo>
                <a:cubicBezTo>
                  <a:pt x="7055563" y="1512489"/>
                  <a:pt x="7055563" y="1512489"/>
                  <a:pt x="7058071" y="1512489"/>
                </a:cubicBezTo>
                <a:lnTo>
                  <a:pt x="7075623" y="1512489"/>
                </a:lnTo>
                <a:cubicBezTo>
                  <a:pt x="7075623" y="1512489"/>
                  <a:pt x="7075623" y="1512489"/>
                  <a:pt x="7075623" y="1338141"/>
                </a:cubicBezTo>
                <a:cubicBezTo>
                  <a:pt x="7075623" y="1338141"/>
                  <a:pt x="7075623" y="1338141"/>
                  <a:pt x="7077295" y="1338141"/>
                </a:cubicBezTo>
                <a:lnTo>
                  <a:pt x="7088997" y="1338141"/>
                </a:lnTo>
                <a:cubicBezTo>
                  <a:pt x="7088997" y="1338141"/>
                  <a:pt x="7088997" y="1338141"/>
                  <a:pt x="7088997" y="1334654"/>
                </a:cubicBezTo>
                <a:lnTo>
                  <a:pt x="7088997" y="1310244"/>
                </a:lnTo>
                <a:cubicBezTo>
                  <a:pt x="7092341" y="1310244"/>
                  <a:pt x="7092341" y="1310244"/>
                  <a:pt x="7092341" y="1240505"/>
                </a:cubicBezTo>
                <a:cubicBezTo>
                  <a:pt x="7092341" y="1240505"/>
                  <a:pt x="7092341" y="1240505"/>
                  <a:pt x="7094013" y="1240505"/>
                </a:cubicBezTo>
                <a:lnTo>
                  <a:pt x="7105715" y="1240505"/>
                </a:lnTo>
                <a:cubicBezTo>
                  <a:pt x="7105715" y="1240505"/>
                  <a:pt x="7105715" y="1240505"/>
                  <a:pt x="7105715" y="1242249"/>
                </a:cubicBezTo>
                <a:lnTo>
                  <a:pt x="7105715" y="1254453"/>
                </a:lnTo>
                <a:cubicBezTo>
                  <a:pt x="7112401" y="1254453"/>
                  <a:pt x="7112401" y="1254453"/>
                  <a:pt x="7112401" y="1250966"/>
                </a:cubicBezTo>
                <a:lnTo>
                  <a:pt x="7112401" y="1226558"/>
                </a:lnTo>
                <a:cubicBezTo>
                  <a:pt x="7112401" y="1226558"/>
                  <a:pt x="7112401" y="1226558"/>
                  <a:pt x="7114491" y="1225686"/>
                </a:cubicBezTo>
                <a:lnTo>
                  <a:pt x="7129119" y="1219584"/>
                </a:lnTo>
                <a:cubicBezTo>
                  <a:pt x="7129119" y="1219584"/>
                  <a:pt x="7129119" y="1219584"/>
                  <a:pt x="7130791" y="1220456"/>
                </a:cubicBezTo>
                <a:lnTo>
                  <a:pt x="7142493" y="1226558"/>
                </a:lnTo>
                <a:cubicBezTo>
                  <a:pt x="7142493" y="1226558"/>
                  <a:pt x="7142493" y="1226558"/>
                  <a:pt x="7145001" y="1226558"/>
                </a:cubicBezTo>
                <a:lnTo>
                  <a:pt x="7162555" y="1226558"/>
                </a:lnTo>
                <a:cubicBezTo>
                  <a:pt x="7162555" y="1226558"/>
                  <a:pt x="7162555" y="1226558"/>
                  <a:pt x="7162555" y="1181226"/>
                </a:cubicBezTo>
                <a:cubicBezTo>
                  <a:pt x="7162555" y="1181226"/>
                  <a:pt x="7162555" y="1181226"/>
                  <a:pt x="7164227" y="1181226"/>
                </a:cubicBezTo>
                <a:lnTo>
                  <a:pt x="7175927" y="1181226"/>
                </a:lnTo>
                <a:cubicBezTo>
                  <a:pt x="7175927" y="1188201"/>
                  <a:pt x="7175927" y="1188201"/>
                  <a:pt x="7178017" y="1188201"/>
                </a:cubicBezTo>
                <a:lnTo>
                  <a:pt x="7192647" y="1188201"/>
                </a:lnTo>
                <a:cubicBezTo>
                  <a:pt x="7192647" y="1181226"/>
                  <a:pt x="7192647" y="1181226"/>
                  <a:pt x="7194319" y="1181226"/>
                </a:cubicBezTo>
                <a:lnTo>
                  <a:pt x="7206021" y="1181226"/>
                </a:lnTo>
                <a:cubicBezTo>
                  <a:pt x="7206021" y="1181226"/>
                  <a:pt x="7206021" y="1181226"/>
                  <a:pt x="7206021" y="1233531"/>
                </a:cubicBezTo>
                <a:cubicBezTo>
                  <a:pt x="7206021" y="1233531"/>
                  <a:pt x="7206021" y="1233531"/>
                  <a:pt x="7208111" y="1235274"/>
                </a:cubicBezTo>
                <a:lnTo>
                  <a:pt x="7222739" y="1247480"/>
                </a:lnTo>
                <a:cubicBezTo>
                  <a:pt x="7219395" y="1257941"/>
                  <a:pt x="7219395" y="1257941"/>
                  <a:pt x="7256173" y="1257941"/>
                </a:cubicBezTo>
                <a:cubicBezTo>
                  <a:pt x="7256173" y="1257941"/>
                  <a:pt x="7256173" y="1257941"/>
                  <a:pt x="7256173" y="1255761"/>
                </a:cubicBezTo>
                <a:lnTo>
                  <a:pt x="7256173" y="1240505"/>
                </a:lnTo>
                <a:cubicBezTo>
                  <a:pt x="7256173" y="1240505"/>
                  <a:pt x="7256173" y="1240505"/>
                  <a:pt x="7299639" y="1226558"/>
                </a:cubicBezTo>
                <a:cubicBezTo>
                  <a:pt x="7299639" y="1226558"/>
                  <a:pt x="7299639" y="1226558"/>
                  <a:pt x="7299639" y="1224815"/>
                </a:cubicBezTo>
                <a:lnTo>
                  <a:pt x="7299639" y="1212609"/>
                </a:lnTo>
                <a:cubicBezTo>
                  <a:pt x="7299639" y="1212609"/>
                  <a:pt x="7299639" y="1212609"/>
                  <a:pt x="7300893" y="1212609"/>
                </a:cubicBezTo>
                <a:lnTo>
                  <a:pt x="7309669" y="1212609"/>
                </a:lnTo>
                <a:cubicBezTo>
                  <a:pt x="7309669" y="1212609"/>
                  <a:pt x="7309669" y="1212609"/>
                  <a:pt x="7309669" y="1211303"/>
                </a:cubicBezTo>
                <a:lnTo>
                  <a:pt x="7309669" y="1202148"/>
                </a:lnTo>
                <a:cubicBezTo>
                  <a:pt x="7309669" y="1202148"/>
                  <a:pt x="7309669" y="1202148"/>
                  <a:pt x="7313013" y="1202148"/>
                </a:cubicBezTo>
                <a:lnTo>
                  <a:pt x="7336417" y="1202148"/>
                </a:lnTo>
                <a:cubicBezTo>
                  <a:pt x="7336417" y="1202148"/>
                  <a:pt x="7336417" y="1202148"/>
                  <a:pt x="7336417" y="1203456"/>
                </a:cubicBezTo>
                <a:lnTo>
                  <a:pt x="7336417" y="1212609"/>
                </a:lnTo>
                <a:cubicBezTo>
                  <a:pt x="7336417" y="1212609"/>
                  <a:pt x="7336417" y="1212609"/>
                  <a:pt x="7338925" y="1212609"/>
                </a:cubicBezTo>
                <a:lnTo>
                  <a:pt x="7356479" y="1212609"/>
                </a:lnTo>
                <a:cubicBezTo>
                  <a:pt x="7356479" y="1212609"/>
                  <a:pt x="7356479" y="1212609"/>
                  <a:pt x="7356479" y="1215225"/>
                </a:cubicBezTo>
                <a:lnTo>
                  <a:pt x="7356479" y="1233531"/>
                </a:lnTo>
                <a:cubicBezTo>
                  <a:pt x="7356479" y="1233531"/>
                  <a:pt x="7356479" y="1233531"/>
                  <a:pt x="7393257" y="1233531"/>
                </a:cubicBezTo>
                <a:cubicBezTo>
                  <a:pt x="7393257" y="1233531"/>
                  <a:pt x="7393257" y="1233531"/>
                  <a:pt x="7393257" y="1231788"/>
                </a:cubicBezTo>
                <a:lnTo>
                  <a:pt x="7393257" y="1219584"/>
                </a:lnTo>
                <a:cubicBezTo>
                  <a:pt x="7393257" y="1219584"/>
                  <a:pt x="7393257" y="1219584"/>
                  <a:pt x="7395347" y="1219584"/>
                </a:cubicBezTo>
                <a:lnTo>
                  <a:pt x="7409975" y="1219584"/>
                </a:lnTo>
                <a:cubicBezTo>
                  <a:pt x="7409975" y="1219584"/>
                  <a:pt x="7409975" y="1219584"/>
                  <a:pt x="7409975" y="1217840"/>
                </a:cubicBezTo>
                <a:lnTo>
                  <a:pt x="7409975" y="1205636"/>
                </a:lnTo>
                <a:cubicBezTo>
                  <a:pt x="7409975" y="1205636"/>
                  <a:pt x="7409975" y="1205636"/>
                  <a:pt x="7412483" y="1205636"/>
                </a:cubicBezTo>
                <a:lnTo>
                  <a:pt x="7430035" y="1205636"/>
                </a:lnTo>
                <a:cubicBezTo>
                  <a:pt x="7430035" y="1205636"/>
                  <a:pt x="7430035" y="1205636"/>
                  <a:pt x="7430035" y="1207379"/>
                </a:cubicBezTo>
                <a:lnTo>
                  <a:pt x="7430035" y="1219584"/>
                </a:lnTo>
                <a:cubicBezTo>
                  <a:pt x="7436723" y="1219584"/>
                  <a:pt x="7436723" y="1219584"/>
                  <a:pt x="7436723" y="1135896"/>
                </a:cubicBezTo>
                <a:cubicBezTo>
                  <a:pt x="7436723" y="1135896"/>
                  <a:pt x="7436723" y="1135896"/>
                  <a:pt x="7587181" y="1135896"/>
                </a:cubicBezTo>
                <a:cubicBezTo>
                  <a:pt x="7587181" y="1135896"/>
                  <a:pt x="7587181" y="1135896"/>
                  <a:pt x="7587181" y="1247480"/>
                </a:cubicBezTo>
                <a:cubicBezTo>
                  <a:pt x="7587181" y="1247480"/>
                  <a:pt x="7587181" y="1247480"/>
                  <a:pt x="7590525" y="1247480"/>
                </a:cubicBezTo>
                <a:lnTo>
                  <a:pt x="7613929" y="1247480"/>
                </a:lnTo>
                <a:cubicBezTo>
                  <a:pt x="7613929" y="1247480"/>
                  <a:pt x="7613929" y="1247480"/>
                  <a:pt x="7613929" y="1121948"/>
                </a:cubicBezTo>
                <a:cubicBezTo>
                  <a:pt x="7613929" y="1121948"/>
                  <a:pt x="7613929" y="1121948"/>
                  <a:pt x="7647365" y="1104513"/>
                </a:cubicBezTo>
                <a:cubicBezTo>
                  <a:pt x="7647365" y="1104513"/>
                  <a:pt x="7647365" y="1104513"/>
                  <a:pt x="7690831" y="1104513"/>
                </a:cubicBezTo>
                <a:cubicBezTo>
                  <a:pt x="7690831" y="1104513"/>
                  <a:pt x="7690831" y="1104513"/>
                  <a:pt x="7693757" y="1101899"/>
                </a:cubicBezTo>
                <a:lnTo>
                  <a:pt x="7714235" y="1083591"/>
                </a:lnTo>
                <a:cubicBezTo>
                  <a:pt x="7714235" y="1083591"/>
                  <a:pt x="7714235" y="1083591"/>
                  <a:pt x="7771075" y="1083591"/>
                </a:cubicBezTo>
                <a:cubicBezTo>
                  <a:pt x="7771075" y="1083591"/>
                  <a:pt x="7771075" y="1083591"/>
                  <a:pt x="7771075" y="1086207"/>
                </a:cubicBezTo>
                <a:lnTo>
                  <a:pt x="7771075" y="1104513"/>
                </a:lnTo>
                <a:cubicBezTo>
                  <a:pt x="7771075" y="1104513"/>
                  <a:pt x="7771075" y="1104513"/>
                  <a:pt x="7827915" y="1104513"/>
                </a:cubicBezTo>
                <a:cubicBezTo>
                  <a:pt x="7827915" y="1104513"/>
                  <a:pt x="7827915" y="1104513"/>
                  <a:pt x="7827915" y="1240505"/>
                </a:cubicBezTo>
                <a:cubicBezTo>
                  <a:pt x="7827915" y="1240505"/>
                  <a:pt x="7827915" y="1240505"/>
                  <a:pt x="7830005" y="1240505"/>
                </a:cubicBezTo>
                <a:lnTo>
                  <a:pt x="7844633" y="1240505"/>
                </a:lnTo>
                <a:cubicBezTo>
                  <a:pt x="7844633" y="1240505"/>
                  <a:pt x="7844633" y="1240505"/>
                  <a:pt x="7844633" y="1439262"/>
                </a:cubicBezTo>
                <a:cubicBezTo>
                  <a:pt x="7844633" y="1439262"/>
                  <a:pt x="7844633" y="1439262"/>
                  <a:pt x="7847975" y="1439262"/>
                </a:cubicBezTo>
                <a:lnTo>
                  <a:pt x="7871381" y="1439262"/>
                </a:lnTo>
                <a:cubicBezTo>
                  <a:pt x="7871381" y="1439262"/>
                  <a:pt x="7871381" y="1439262"/>
                  <a:pt x="7871381" y="1310244"/>
                </a:cubicBezTo>
                <a:cubicBezTo>
                  <a:pt x="7871381" y="1310244"/>
                  <a:pt x="7871381" y="1310244"/>
                  <a:pt x="7872635" y="1309373"/>
                </a:cubicBezTo>
                <a:lnTo>
                  <a:pt x="7881411" y="1303271"/>
                </a:lnTo>
                <a:cubicBezTo>
                  <a:pt x="7888099" y="1303271"/>
                  <a:pt x="7888099" y="1303271"/>
                  <a:pt x="7888099" y="1305014"/>
                </a:cubicBezTo>
                <a:lnTo>
                  <a:pt x="7888099" y="1317219"/>
                </a:lnTo>
                <a:cubicBezTo>
                  <a:pt x="7888099" y="1317219"/>
                  <a:pt x="7888099" y="1317219"/>
                  <a:pt x="7891441" y="1315475"/>
                </a:cubicBezTo>
                <a:lnTo>
                  <a:pt x="7914847" y="1303271"/>
                </a:lnTo>
                <a:cubicBezTo>
                  <a:pt x="7914847" y="1303271"/>
                  <a:pt x="7914847" y="1303271"/>
                  <a:pt x="7917773" y="1303271"/>
                </a:cubicBezTo>
                <a:lnTo>
                  <a:pt x="7938251" y="1303271"/>
                </a:lnTo>
                <a:cubicBezTo>
                  <a:pt x="7938251" y="1303271"/>
                  <a:pt x="7938251" y="1303271"/>
                  <a:pt x="7938251" y="1540385"/>
                </a:cubicBezTo>
                <a:cubicBezTo>
                  <a:pt x="7938251" y="1540385"/>
                  <a:pt x="7938251" y="1540385"/>
                  <a:pt x="7985061" y="1547360"/>
                </a:cubicBezTo>
                <a:cubicBezTo>
                  <a:pt x="7985061" y="1543872"/>
                  <a:pt x="7985061" y="1540385"/>
                  <a:pt x="7985061" y="1536899"/>
                </a:cubicBezTo>
                <a:cubicBezTo>
                  <a:pt x="8001779" y="1536899"/>
                  <a:pt x="8018495" y="1536899"/>
                  <a:pt x="8035213" y="1536899"/>
                </a:cubicBezTo>
                <a:cubicBezTo>
                  <a:pt x="8035213" y="1519463"/>
                  <a:pt x="8035213" y="1505516"/>
                  <a:pt x="8035213" y="1491567"/>
                </a:cubicBezTo>
                <a:lnTo>
                  <a:pt x="8048587" y="1491567"/>
                </a:lnTo>
                <a:cubicBezTo>
                  <a:pt x="8048587" y="1470645"/>
                  <a:pt x="8048587" y="1453211"/>
                  <a:pt x="8048587" y="1432289"/>
                </a:cubicBezTo>
                <a:cubicBezTo>
                  <a:pt x="8051931" y="1432289"/>
                  <a:pt x="8055275" y="1432289"/>
                  <a:pt x="8058619" y="1432289"/>
                </a:cubicBezTo>
                <a:cubicBezTo>
                  <a:pt x="8058619" y="1411367"/>
                  <a:pt x="8058619" y="1393932"/>
                  <a:pt x="8058619" y="1373010"/>
                </a:cubicBezTo>
                <a:cubicBezTo>
                  <a:pt x="8065305" y="1373010"/>
                  <a:pt x="8071991" y="1373010"/>
                  <a:pt x="8082023" y="1373010"/>
                </a:cubicBezTo>
                <a:cubicBezTo>
                  <a:pt x="8105427" y="1366037"/>
                  <a:pt x="8132175" y="1352088"/>
                  <a:pt x="8155579" y="1341627"/>
                </a:cubicBezTo>
                <a:cubicBezTo>
                  <a:pt x="8158923" y="1331166"/>
                  <a:pt x="8158923" y="1320705"/>
                  <a:pt x="8158923" y="1310244"/>
                </a:cubicBezTo>
                <a:cubicBezTo>
                  <a:pt x="8162267" y="1320705"/>
                  <a:pt x="8162267" y="1331166"/>
                  <a:pt x="8165611" y="1341627"/>
                </a:cubicBezTo>
                <a:cubicBezTo>
                  <a:pt x="8192359" y="1355576"/>
                  <a:pt x="8215763" y="1369523"/>
                  <a:pt x="8242511" y="1383471"/>
                </a:cubicBezTo>
                <a:cubicBezTo>
                  <a:pt x="8242511" y="1379993"/>
                  <a:pt x="8242511" y="1376516"/>
                  <a:pt x="8242511" y="1376498"/>
                </a:cubicBezTo>
                <a:cubicBezTo>
                  <a:pt x="8249197" y="1376498"/>
                  <a:pt x="8255887" y="1376498"/>
                  <a:pt x="8262573" y="1376498"/>
                </a:cubicBezTo>
                <a:cubicBezTo>
                  <a:pt x="8262573" y="1393932"/>
                  <a:pt x="8262573" y="1414854"/>
                  <a:pt x="8262573" y="1432289"/>
                </a:cubicBezTo>
                <a:cubicBezTo>
                  <a:pt x="8265917" y="1432289"/>
                  <a:pt x="8269259" y="1432289"/>
                  <a:pt x="8272603" y="1432289"/>
                </a:cubicBezTo>
                <a:cubicBezTo>
                  <a:pt x="8272603" y="1453211"/>
                  <a:pt x="8272603" y="1474133"/>
                  <a:pt x="8272603" y="1498541"/>
                </a:cubicBezTo>
                <a:cubicBezTo>
                  <a:pt x="8275947" y="1498541"/>
                  <a:pt x="8279291" y="1498541"/>
                  <a:pt x="8282635" y="1498541"/>
                </a:cubicBezTo>
                <a:cubicBezTo>
                  <a:pt x="8282635" y="1509002"/>
                  <a:pt x="8282635" y="1519463"/>
                  <a:pt x="8282635" y="1529924"/>
                </a:cubicBezTo>
                <a:cubicBezTo>
                  <a:pt x="8289321" y="1529924"/>
                  <a:pt x="8296007" y="1529924"/>
                  <a:pt x="8302695" y="1529924"/>
                </a:cubicBezTo>
                <a:cubicBezTo>
                  <a:pt x="8302695" y="1547360"/>
                  <a:pt x="8302695" y="1561307"/>
                  <a:pt x="8302695" y="1578741"/>
                </a:cubicBezTo>
                <a:cubicBezTo>
                  <a:pt x="8346161" y="1575255"/>
                  <a:pt x="8386283" y="1571768"/>
                  <a:pt x="8429747" y="1568280"/>
                </a:cubicBezTo>
                <a:cubicBezTo>
                  <a:pt x="8429747" y="1550846"/>
                  <a:pt x="8429747" y="1536899"/>
                  <a:pt x="8429747" y="1519463"/>
                </a:cubicBezTo>
                <a:cubicBezTo>
                  <a:pt x="8453153" y="1519463"/>
                  <a:pt x="8476557" y="1519463"/>
                  <a:pt x="8496619" y="1519463"/>
                </a:cubicBezTo>
                <a:cubicBezTo>
                  <a:pt x="8496619" y="1509002"/>
                  <a:pt x="8496619" y="1502028"/>
                  <a:pt x="8496619" y="1491567"/>
                </a:cubicBezTo>
                <a:cubicBezTo>
                  <a:pt x="8543429" y="1491567"/>
                  <a:pt x="8590237" y="1491567"/>
                  <a:pt x="8637047" y="1491567"/>
                </a:cubicBezTo>
                <a:cubicBezTo>
                  <a:pt x="8637047" y="1498541"/>
                  <a:pt x="8637047" y="1502028"/>
                  <a:pt x="8637047" y="1509002"/>
                </a:cubicBezTo>
                <a:cubicBezTo>
                  <a:pt x="8667139" y="1509002"/>
                  <a:pt x="8697229" y="1509002"/>
                  <a:pt x="8727321" y="1509002"/>
                </a:cubicBezTo>
                <a:cubicBezTo>
                  <a:pt x="8727321" y="1512489"/>
                  <a:pt x="8727321" y="1515977"/>
                  <a:pt x="8727321" y="1519463"/>
                </a:cubicBezTo>
                <a:cubicBezTo>
                  <a:pt x="8734007" y="1519463"/>
                  <a:pt x="8744039" y="1519463"/>
                  <a:pt x="8754069" y="1519463"/>
                </a:cubicBezTo>
                <a:cubicBezTo>
                  <a:pt x="8754069" y="1522950"/>
                  <a:pt x="8754069" y="1526438"/>
                  <a:pt x="8754069" y="1529924"/>
                </a:cubicBezTo>
                <a:cubicBezTo>
                  <a:pt x="8760755" y="1529924"/>
                  <a:pt x="8770787" y="1529924"/>
                  <a:pt x="8777473" y="1529924"/>
                </a:cubicBezTo>
                <a:cubicBezTo>
                  <a:pt x="8777473" y="1519920"/>
                  <a:pt x="8777473" y="1509917"/>
                  <a:pt x="8777473" y="1499913"/>
                </a:cubicBezTo>
                <a:lnTo>
                  <a:pt x="8882887" y="1682495"/>
                </a:lnTo>
                <a:lnTo>
                  <a:pt x="0" y="1682495"/>
                </a:lnTo>
                <a:lnTo>
                  <a:pt x="63077" y="1573241"/>
                </a:lnTo>
                <a:cubicBezTo>
                  <a:pt x="82889" y="1571585"/>
                  <a:pt x="102742" y="1569932"/>
                  <a:pt x="123345" y="1568279"/>
                </a:cubicBezTo>
                <a:cubicBezTo>
                  <a:pt x="123345" y="1550844"/>
                  <a:pt x="123345" y="1536897"/>
                  <a:pt x="123345" y="1519461"/>
                </a:cubicBezTo>
                <a:cubicBezTo>
                  <a:pt x="146749" y="1519461"/>
                  <a:pt x="170153" y="1519461"/>
                  <a:pt x="190215" y="1519461"/>
                </a:cubicBezTo>
                <a:cubicBezTo>
                  <a:pt x="190215" y="1509000"/>
                  <a:pt x="190215" y="1502027"/>
                  <a:pt x="190215" y="1491566"/>
                </a:cubicBezTo>
                <a:cubicBezTo>
                  <a:pt x="237025" y="1491566"/>
                  <a:pt x="283834" y="1491566"/>
                  <a:pt x="330643" y="1491566"/>
                </a:cubicBezTo>
                <a:cubicBezTo>
                  <a:pt x="330643" y="1498539"/>
                  <a:pt x="330643" y="1502027"/>
                  <a:pt x="330643" y="1509000"/>
                </a:cubicBezTo>
                <a:cubicBezTo>
                  <a:pt x="360735" y="1509000"/>
                  <a:pt x="390826" y="1509000"/>
                  <a:pt x="420917" y="1509000"/>
                </a:cubicBezTo>
                <a:cubicBezTo>
                  <a:pt x="420917" y="1512488"/>
                  <a:pt x="420917" y="1515975"/>
                  <a:pt x="420917" y="1519461"/>
                </a:cubicBezTo>
                <a:cubicBezTo>
                  <a:pt x="427605" y="1519461"/>
                  <a:pt x="437635" y="1519461"/>
                  <a:pt x="447665" y="1519461"/>
                </a:cubicBezTo>
                <a:cubicBezTo>
                  <a:pt x="447665" y="1522949"/>
                  <a:pt x="447665" y="1526436"/>
                  <a:pt x="447665" y="1529922"/>
                </a:cubicBezTo>
                <a:cubicBezTo>
                  <a:pt x="454353" y="1529922"/>
                  <a:pt x="464383" y="1529922"/>
                  <a:pt x="471070" y="1529922"/>
                </a:cubicBezTo>
                <a:cubicBezTo>
                  <a:pt x="471070" y="1477619"/>
                  <a:pt x="471070" y="1425314"/>
                  <a:pt x="471070" y="1373009"/>
                </a:cubicBezTo>
                <a:cubicBezTo>
                  <a:pt x="494475" y="1366035"/>
                  <a:pt x="517881" y="1359062"/>
                  <a:pt x="541285" y="1352087"/>
                </a:cubicBezTo>
                <a:cubicBezTo>
                  <a:pt x="584751" y="1352087"/>
                  <a:pt x="628216" y="1352087"/>
                  <a:pt x="671681" y="1352087"/>
                </a:cubicBezTo>
                <a:cubicBezTo>
                  <a:pt x="671681" y="1268400"/>
                  <a:pt x="671681" y="1184712"/>
                  <a:pt x="671681" y="1101026"/>
                </a:cubicBezTo>
                <a:cubicBezTo>
                  <a:pt x="681712" y="1094051"/>
                  <a:pt x="695086" y="1090565"/>
                  <a:pt x="708460" y="1083590"/>
                </a:cubicBezTo>
                <a:cubicBezTo>
                  <a:pt x="761956" y="1076616"/>
                  <a:pt x="815453" y="1066155"/>
                  <a:pt x="868949" y="1055694"/>
                </a:cubicBezTo>
                <a:cubicBezTo>
                  <a:pt x="889011" y="1062668"/>
                  <a:pt x="905728" y="1069643"/>
                  <a:pt x="925789" y="1073129"/>
                </a:cubicBezTo>
                <a:cubicBezTo>
                  <a:pt x="929133" y="1076616"/>
                  <a:pt x="932476" y="1080104"/>
                  <a:pt x="935819" y="1083590"/>
                </a:cubicBezTo>
                <a:cubicBezTo>
                  <a:pt x="935819" y="1240503"/>
                  <a:pt x="935819" y="1397418"/>
                  <a:pt x="935819" y="1550844"/>
                </a:cubicBezTo>
                <a:cubicBezTo>
                  <a:pt x="942507" y="1550844"/>
                  <a:pt x="949193" y="1550844"/>
                  <a:pt x="959224" y="1550844"/>
                </a:cubicBezTo>
                <a:cubicBezTo>
                  <a:pt x="959224" y="1488080"/>
                  <a:pt x="959224" y="1425314"/>
                  <a:pt x="959224" y="1362548"/>
                </a:cubicBezTo>
                <a:cubicBezTo>
                  <a:pt x="965911" y="1362548"/>
                  <a:pt x="972598" y="1362548"/>
                  <a:pt x="979285" y="1362548"/>
                </a:cubicBezTo>
                <a:cubicBezTo>
                  <a:pt x="979285" y="1355574"/>
                  <a:pt x="979285" y="1352087"/>
                  <a:pt x="979285" y="1345113"/>
                </a:cubicBezTo>
                <a:cubicBezTo>
                  <a:pt x="985972" y="1341626"/>
                  <a:pt x="992659" y="1338140"/>
                  <a:pt x="999346" y="1334652"/>
                </a:cubicBezTo>
                <a:lnTo>
                  <a:pt x="1016063" y="1334652"/>
                </a:lnTo>
                <a:cubicBezTo>
                  <a:pt x="1016063" y="1327679"/>
                  <a:pt x="1016063" y="1324191"/>
                  <a:pt x="1016063" y="1317218"/>
                </a:cubicBezTo>
                <a:cubicBezTo>
                  <a:pt x="1019407" y="1313730"/>
                  <a:pt x="1026094" y="1310243"/>
                  <a:pt x="1029437" y="1306757"/>
                </a:cubicBezTo>
                <a:cubicBezTo>
                  <a:pt x="1039469" y="1306757"/>
                  <a:pt x="1052843" y="1306757"/>
                  <a:pt x="1062874" y="1306757"/>
                </a:cubicBezTo>
                <a:cubicBezTo>
                  <a:pt x="1062874" y="1324191"/>
                  <a:pt x="1062874" y="1345113"/>
                  <a:pt x="1062874" y="1362548"/>
                </a:cubicBezTo>
                <a:cubicBezTo>
                  <a:pt x="1086279" y="1362548"/>
                  <a:pt x="1109683" y="1362548"/>
                  <a:pt x="1133087" y="1362548"/>
                </a:cubicBezTo>
                <a:cubicBezTo>
                  <a:pt x="1133087" y="1428801"/>
                  <a:pt x="1133087" y="1491566"/>
                  <a:pt x="1133087" y="1557819"/>
                </a:cubicBezTo>
                <a:cubicBezTo>
                  <a:pt x="1143118" y="1557819"/>
                  <a:pt x="1153149" y="1557819"/>
                  <a:pt x="1159835" y="1557819"/>
                </a:cubicBezTo>
                <a:cubicBezTo>
                  <a:pt x="1169866" y="1554332"/>
                  <a:pt x="1176553" y="1550844"/>
                  <a:pt x="1186583" y="1547358"/>
                </a:cubicBezTo>
                <a:cubicBezTo>
                  <a:pt x="1186583" y="1540383"/>
                  <a:pt x="1186583" y="1536897"/>
                  <a:pt x="1186583" y="1533410"/>
                </a:cubicBezTo>
                <a:cubicBezTo>
                  <a:pt x="1183240" y="1533410"/>
                  <a:pt x="1179897" y="1529922"/>
                  <a:pt x="1176553" y="1529922"/>
                </a:cubicBezTo>
                <a:cubicBezTo>
                  <a:pt x="1176553" y="1526436"/>
                  <a:pt x="1176553" y="1522949"/>
                  <a:pt x="1176553" y="1519461"/>
                </a:cubicBezTo>
                <a:cubicBezTo>
                  <a:pt x="1179897" y="1515975"/>
                  <a:pt x="1183240" y="1515975"/>
                  <a:pt x="1186583" y="1512488"/>
                </a:cubicBezTo>
                <a:cubicBezTo>
                  <a:pt x="1186583" y="1488080"/>
                  <a:pt x="1186583" y="1460183"/>
                  <a:pt x="1186583" y="1435775"/>
                </a:cubicBezTo>
                <a:cubicBezTo>
                  <a:pt x="1183240" y="1435775"/>
                  <a:pt x="1179897" y="1432287"/>
                  <a:pt x="1176553" y="1432287"/>
                </a:cubicBezTo>
                <a:cubicBezTo>
                  <a:pt x="1176553" y="1428801"/>
                  <a:pt x="1176553" y="1425314"/>
                  <a:pt x="1176553" y="1421826"/>
                </a:cubicBezTo>
                <a:cubicBezTo>
                  <a:pt x="1179897" y="1418340"/>
                  <a:pt x="1183240" y="1418340"/>
                  <a:pt x="1186583" y="1414853"/>
                </a:cubicBezTo>
                <a:lnTo>
                  <a:pt x="1193271" y="1407879"/>
                </a:lnTo>
                <a:lnTo>
                  <a:pt x="1193271" y="1393931"/>
                </a:lnTo>
                <a:cubicBezTo>
                  <a:pt x="1189927" y="1393931"/>
                  <a:pt x="1189927" y="1393931"/>
                  <a:pt x="1186583" y="1393931"/>
                </a:cubicBezTo>
                <a:cubicBezTo>
                  <a:pt x="1186583" y="1390443"/>
                  <a:pt x="1186583" y="1386957"/>
                  <a:pt x="1186583" y="1383470"/>
                </a:cubicBezTo>
                <a:cubicBezTo>
                  <a:pt x="1189927" y="1383470"/>
                  <a:pt x="1193271" y="1379982"/>
                  <a:pt x="1196614" y="1376496"/>
                </a:cubicBezTo>
                <a:cubicBezTo>
                  <a:pt x="1199957" y="1334652"/>
                  <a:pt x="1209988" y="1299783"/>
                  <a:pt x="1250110" y="1278861"/>
                </a:cubicBezTo>
                <a:cubicBezTo>
                  <a:pt x="1246767" y="1278861"/>
                  <a:pt x="1246767" y="1275374"/>
                  <a:pt x="1243423" y="1275374"/>
                </a:cubicBezTo>
                <a:cubicBezTo>
                  <a:pt x="1243423" y="1271886"/>
                  <a:pt x="1243423" y="1268400"/>
                  <a:pt x="1243423" y="1264913"/>
                </a:cubicBezTo>
                <a:cubicBezTo>
                  <a:pt x="1246767" y="1264913"/>
                  <a:pt x="1250110" y="1261425"/>
                  <a:pt x="1253453" y="1261425"/>
                </a:cubicBezTo>
                <a:cubicBezTo>
                  <a:pt x="1253453" y="1254452"/>
                  <a:pt x="1253453" y="1250964"/>
                  <a:pt x="1253453" y="1247478"/>
                </a:cubicBezTo>
                <a:cubicBezTo>
                  <a:pt x="1256797" y="1247478"/>
                  <a:pt x="1256797" y="1247478"/>
                  <a:pt x="1260141" y="1247478"/>
                </a:cubicBezTo>
                <a:cubicBezTo>
                  <a:pt x="1260141" y="1237017"/>
                  <a:pt x="1260141" y="1226556"/>
                  <a:pt x="1260141" y="1216095"/>
                </a:cubicBezTo>
                <a:cubicBezTo>
                  <a:pt x="1256797" y="1216095"/>
                  <a:pt x="1256797" y="1216095"/>
                  <a:pt x="1253453" y="1216095"/>
                </a:cubicBezTo>
                <a:cubicBezTo>
                  <a:pt x="1253453" y="1212608"/>
                  <a:pt x="1253453" y="1212608"/>
                  <a:pt x="1253453" y="1209122"/>
                </a:cubicBezTo>
                <a:lnTo>
                  <a:pt x="1260141" y="1205634"/>
                </a:lnTo>
                <a:cubicBezTo>
                  <a:pt x="1266827" y="1198661"/>
                  <a:pt x="1270171" y="1191686"/>
                  <a:pt x="1276858" y="1181225"/>
                </a:cubicBezTo>
                <a:cubicBezTo>
                  <a:pt x="1280201" y="1174251"/>
                  <a:pt x="1280201" y="1170765"/>
                  <a:pt x="1280201" y="1167278"/>
                </a:cubicBezTo>
                <a:cubicBezTo>
                  <a:pt x="1273515" y="1156817"/>
                  <a:pt x="1273515" y="1139382"/>
                  <a:pt x="1280201" y="1128921"/>
                </a:cubicBezTo>
                <a:cubicBezTo>
                  <a:pt x="1280203" y="1128917"/>
                  <a:pt x="1280225" y="1128848"/>
                  <a:pt x="1280620" y="1127613"/>
                </a:cubicBezTo>
                <a:lnTo>
                  <a:pt x="1283545" y="1118460"/>
                </a:lnTo>
                <a:cubicBezTo>
                  <a:pt x="1283547" y="1118465"/>
                  <a:pt x="1283569" y="1118534"/>
                  <a:pt x="1283963" y="1119768"/>
                </a:cubicBezTo>
                <a:lnTo>
                  <a:pt x="1286889" y="1128921"/>
                </a:lnTo>
                <a:cubicBezTo>
                  <a:pt x="1293575" y="1139382"/>
                  <a:pt x="1296919" y="1156817"/>
                  <a:pt x="1290232" y="1167278"/>
                </a:cubicBezTo>
                <a:cubicBezTo>
                  <a:pt x="1290232" y="1170765"/>
                  <a:pt x="1290232" y="1174251"/>
                  <a:pt x="1290232" y="1177739"/>
                </a:cubicBezTo>
                <a:cubicBezTo>
                  <a:pt x="1296919" y="1188200"/>
                  <a:pt x="1303606" y="1198661"/>
                  <a:pt x="1306951" y="1205634"/>
                </a:cubicBezTo>
                <a:cubicBezTo>
                  <a:pt x="1310295" y="1205634"/>
                  <a:pt x="1310295" y="1209122"/>
                  <a:pt x="1313638" y="1209122"/>
                </a:cubicBezTo>
                <a:cubicBezTo>
                  <a:pt x="1313638" y="1212608"/>
                  <a:pt x="1313638" y="1212608"/>
                  <a:pt x="1313638" y="1216095"/>
                </a:cubicBezTo>
                <a:cubicBezTo>
                  <a:pt x="1310295" y="1226556"/>
                  <a:pt x="1310295" y="1237017"/>
                  <a:pt x="1310295" y="1247478"/>
                </a:cubicBezTo>
                <a:cubicBezTo>
                  <a:pt x="1316981" y="1250964"/>
                  <a:pt x="1316981" y="1254452"/>
                  <a:pt x="1316981" y="1261425"/>
                </a:cubicBezTo>
                <a:lnTo>
                  <a:pt x="1323669" y="1264913"/>
                </a:lnTo>
                <a:cubicBezTo>
                  <a:pt x="1323669" y="1268400"/>
                  <a:pt x="1323669" y="1271886"/>
                  <a:pt x="1323669" y="1275374"/>
                </a:cubicBezTo>
                <a:cubicBezTo>
                  <a:pt x="1320325" y="1278861"/>
                  <a:pt x="1320325" y="1278861"/>
                  <a:pt x="1316981" y="1278861"/>
                </a:cubicBezTo>
                <a:cubicBezTo>
                  <a:pt x="1337042" y="1289322"/>
                  <a:pt x="1348745" y="1303270"/>
                  <a:pt x="1356268" y="1319833"/>
                </a:cubicBezTo>
                <a:lnTo>
                  <a:pt x="1369603" y="1373009"/>
                </a:lnTo>
                <a:lnTo>
                  <a:pt x="1417287" y="1373009"/>
                </a:lnTo>
                <a:lnTo>
                  <a:pt x="1417287" y="1329494"/>
                </a:lnTo>
                <a:lnTo>
                  <a:pt x="1409211" y="1329494"/>
                </a:lnTo>
                <a:cubicBezTo>
                  <a:pt x="1409211" y="1329459"/>
                  <a:pt x="1409211" y="1326621"/>
                  <a:pt x="1409211" y="1086294"/>
                </a:cubicBezTo>
                <a:cubicBezTo>
                  <a:pt x="1409228" y="1086294"/>
                  <a:pt x="1409934" y="1086294"/>
                  <a:pt x="1439612" y="1086294"/>
                </a:cubicBezTo>
                <a:cubicBezTo>
                  <a:pt x="1439618" y="1086285"/>
                  <a:pt x="1439673" y="1086162"/>
                  <a:pt x="1440372" y="1084673"/>
                </a:cubicBezTo>
                <a:lnTo>
                  <a:pt x="1445691" y="1073324"/>
                </a:lnTo>
                <a:cubicBezTo>
                  <a:pt x="1445705" y="1073325"/>
                  <a:pt x="1445874" y="1073352"/>
                  <a:pt x="1448352" y="1073729"/>
                </a:cubicBezTo>
                <a:lnTo>
                  <a:pt x="1466972" y="1076565"/>
                </a:lnTo>
                <a:cubicBezTo>
                  <a:pt x="1466976" y="1076580"/>
                  <a:pt x="1467033" y="1076732"/>
                  <a:pt x="1467732" y="1078593"/>
                </a:cubicBezTo>
                <a:lnTo>
                  <a:pt x="1473051" y="1092779"/>
                </a:lnTo>
                <a:cubicBezTo>
                  <a:pt x="1473072" y="1092780"/>
                  <a:pt x="1473966" y="1092855"/>
                  <a:pt x="1512572" y="1096022"/>
                </a:cubicBezTo>
                <a:cubicBezTo>
                  <a:pt x="1512572" y="1095992"/>
                  <a:pt x="1512572" y="1093697"/>
                  <a:pt x="1512572" y="911190"/>
                </a:cubicBezTo>
                <a:cubicBezTo>
                  <a:pt x="1512585" y="911190"/>
                  <a:pt x="1512764" y="911190"/>
                  <a:pt x="1515612" y="911190"/>
                </a:cubicBezTo>
                <a:lnTo>
                  <a:pt x="1536893" y="911190"/>
                </a:lnTo>
                <a:cubicBezTo>
                  <a:pt x="1536893" y="911157"/>
                  <a:pt x="1536893" y="908586"/>
                  <a:pt x="1536893" y="706902"/>
                </a:cubicBezTo>
                <a:cubicBezTo>
                  <a:pt x="1536905" y="706902"/>
                  <a:pt x="1537067" y="706902"/>
                  <a:pt x="1539552" y="706902"/>
                </a:cubicBezTo>
                <a:lnTo>
                  <a:pt x="1558173" y="706902"/>
                </a:lnTo>
                <a:cubicBezTo>
                  <a:pt x="1558173" y="706877"/>
                  <a:pt x="1558173" y="704768"/>
                  <a:pt x="1558173" y="535041"/>
                </a:cubicBezTo>
                <a:cubicBezTo>
                  <a:pt x="1564253" y="531798"/>
                  <a:pt x="1564253" y="531798"/>
                  <a:pt x="1564253" y="492885"/>
                </a:cubicBezTo>
                <a:cubicBezTo>
                  <a:pt x="1564263" y="492885"/>
                  <a:pt x="1564443" y="492885"/>
                  <a:pt x="1567293" y="492885"/>
                </a:cubicBezTo>
                <a:lnTo>
                  <a:pt x="1588574" y="492885"/>
                </a:lnTo>
                <a:cubicBezTo>
                  <a:pt x="1588590" y="492851"/>
                  <a:pt x="1589499" y="490800"/>
                  <a:pt x="1643294" y="369665"/>
                </a:cubicBezTo>
                <a:cubicBezTo>
                  <a:pt x="1643294" y="369644"/>
                  <a:pt x="1643345" y="366717"/>
                  <a:pt x="1649375" y="0"/>
                </a:cubicBez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ko-KR" altLang="en-US" sz="2700"/>
          </a:p>
        </p:txBody>
      </p:sp>
      <p:sp>
        <p:nvSpPr>
          <p:cNvPr id="4" name="Freeform: Shape 3">
            <a:extLst>
              <a:ext uri="{FF2B5EF4-FFF2-40B4-BE49-F238E27FC236}">
                <a16:creationId xmlns:a16="http://schemas.microsoft.com/office/drawing/2014/main" id="{C22DEAED-1639-4112-B840-31264609C2DD}"/>
              </a:ext>
            </a:extLst>
          </p:cNvPr>
          <p:cNvSpPr>
            <a:spLocks/>
          </p:cNvSpPr>
          <p:nvPr userDrawn="1"/>
        </p:nvSpPr>
        <p:spPr bwMode="auto">
          <a:xfrm>
            <a:off x="6127769" y="5774694"/>
            <a:ext cx="6085418" cy="1121663"/>
          </a:xfrm>
          <a:custGeom>
            <a:avLst/>
            <a:gdLst>
              <a:gd name="connsiteX0" fmla="*/ 1649375 w 8882887"/>
              <a:gd name="connsiteY0" fmla="*/ 0 h 1682495"/>
              <a:gd name="connsiteX1" fmla="*/ 1652414 w 8882887"/>
              <a:gd name="connsiteY1" fmla="*/ 369665 h 1682495"/>
              <a:gd name="connsiteX2" fmla="*/ 1710174 w 8882887"/>
              <a:gd name="connsiteY2" fmla="*/ 489644 h 1682495"/>
              <a:gd name="connsiteX3" fmla="*/ 1713215 w 8882887"/>
              <a:gd name="connsiteY3" fmla="*/ 489644 h 1682495"/>
              <a:gd name="connsiteX4" fmla="*/ 1734495 w 8882887"/>
              <a:gd name="connsiteY4" fmla="*/ 489644 h 1682495"/>
              <a:gd name="connsiteX5" fmla="*/ 1734495 w 8882887"/>
              <a:gd name="connsiteY5" fmla="*/ 525312 h 1682495"/>
              <a:gd name="connsiteX6" fmla="*/ 1735256 w 8882887"/>
              <a:gd name="connsiteY6" fmla="*/ 526529 h 1682495"/>
              <a:gd name="connsiteX7" fmla="*/ 1740575 w 8882887"/>
              <a:gd name="connsiteY7" fmla="*/ 535041 h 1682495"/>
              <a:gd name="connsiteX8" fmla="*/ 1740575 w 8882887"/>
              <a:gd name="connsiteY8" fmla="*/ 706902 h 1682495"/>
              <a:gd name="connsiteX9" fmla="*/ 1743995 w 8882887"/>
              <a:gd name="connsiteY9" fmla="*/ 706902 h 1682495"/>
              <a:gd name="connsiteX10" fmla="*/ 1767936 w 8882887"/>
              <a:gd name="connsiteY10" fmla="*/ 706902 h 1682495"/>
              <a:gd name="connsiteX11" fmla="*/ 1767936 w 8882887"/>
              <a:gd name="connsiteY11" fmla="*/ 917675 h 1682495"/>
              <a:gd name="connsiteX12" fmla="*/ 1770216 w 8882887"/>
              <a:gd name="connsiteY12" fmla="*/ 917270 h 1682495"/>
              <a:gd name="connsiteX13" fmla="*/ 1786176 w 8882887"/>
              <a:gd name="connsiteY13" fmla="*/ 914433 h 1682495"/>
              <a:gd name="connsiteX14" fmla="*/ 1783136 w 8882887"/>
              <a:gd name="connsiteY14" fmla="*/ 1047381 h 1682495"/>
              <a:gd name="connsiteX15" fmla="*/ 1785416 w 8882887"/>
              <a:gd name="connsiteY15" fmla="*/ 1047788 h 1682495"/>
              <a:gd name="connsiteX16" fmla="*/ 1801376 w 8882887"/>
              <a:gd name="connsiteY16" fmla="*/ 1050624 h 1682495"/>
              <a:gd name="connsiteX17" fmla="*/ 1801755 w 8882887"/>
              <a:gd name="connsiteY17" fmla="*/ 1051841 h 1682495"/>
              <a:gd name="connsiteX18" fmla="*/ 1804416 w 8882887"/>
              <a:gd name="connsiteY18" fmla="*/ 1060353 h 1682495"/>
              <a:gd name="connsiteX19" fmla="*/ 1805556 w 8882887"/>
              <a:gd name="connsiteY19" fmla="*/ 1056705 h 1682495"/>
              <a:gd name="connsiteX20" fmla="*/ 1813536 w 8882887"/>
              <a:gd name="connsiteY20" fmla="*/ 1031169 h 1682495"/>
              <a:gd name="connsiteX21" fmla="*/ 1816196 w 8882887"/>
              <a:gd name="connsiteY21" fmla="*/ 1031169 h 1682495"/>
              <a:gd name="connsiteX22" fmla="*/ 1834817 w 8882887"/>
              <a:gd name="connsiteY22" fmla="*/ 1031169 h 1682495"/>
              <a:gd name="connsiteX23" fmla="*/ 1834817 w 8882887"/>
              <a:gd name="connsiteY23" fmla="*/ 1079808 h 1682495"/>
              <a:gd name="connsiteX24" fmla="*/ 1836336 w 8882887"/>
              <a:gd name="connsiteY24" fmla="*/ 1080620 h 1682495"/>
              <a:gd name="connsiteX25" fmla="*/ 1846977 w 8882887"/>
              <a:gd name="connsiteY25" fmla="*/ 1086294 h 1682495"/>
              <a:gd name="connsiteX26" fmla="*/ 1846977 w 8882887"/>
              <a:gd name="connsiteY26" fmla="*/ 1088321 h 1682495"/>
              <a:gd name="connsiteX27" fmla="*/ 1846977 w 8882887"/>
              <a:gd name="connsiteY27" fmla="*/ 1102508 h 1682495"/>
              <a:gd name="connsiteX28" fmla="*/ 1913858 w 8882887"/>
              <a:gd name="connsiteY28" fmla="*/ 1102508 h 1682495"/>
              <a:gd name="connsiteX29" fmla="*/ 1913858 w 8882887"/>
              <a:gd name="connsiteY29" fmla="*/ 1104129 h 1682495"/>
              <a:gd name="connsiteX30" fmla="*/ 1913858 w 8882887"/>
              <a:gd name="connsiteY30" fmla="*/ 1115478 h 1682495"/>
              <a:gd name="connsiteX31" fmla="*/ 1916897 w 8882887"/>
              <a:gd name="connsiteY31" fmla="*/ 1115478 h 1682495"/>
              <a:gd name="connsiteX32" fmla="*/ 1938177 w 8882887"/>
              <a:gd name="connsiteY32" fmla="*/ 1115478 h 1682495"/>
              <a:gd name="connsiteX33" fmla="*/ 1938177 w 8882887"/>
              <a:gd name="connsiteY33" fmla="*/ 1070081 h 1682495"/>
              <a:gd name="connsiteX34" fmla="*/ 2005058 w 8882887"/>
              <a:gd name="connsiteY34" fmla="*/ 1070081 h 1682495"/>
              <a:gd name="connsiteX35" fmla="*/ 2005058 w 8882887"/>
              <a:gd name="connsiteY35" fmla="*/ 1068054 h 1682495"/>
              <a:gd name="connsiteX36" fmla="*/ 2005058 w 8882887"/>
              <a:gd name="connsiteY36" fmla="*/ 1053867 h 1682495"/>
              <a:gd name="connsiteX37" fmla="*/ 2006579 w 8882887"/>
              <a:gd name="connsiteY37" fmla="*/ 1053867 h 1682495"/>
              <a:gd name="connsiteX38" fmla="*/ 2017218 w 8882887"/>
              <a:gd name="connsiteY38" fmla="*/ 1053867 h 1682495"/>
              <a:gd name="connsiteX39" fmla="*/ 2017218 w 8882887"/>
              <a:gd name="connsiteY39" fmla="*/ 1051031 h 1682495"/>
              <a:gd name="connsiteX40" fmla="*/ 2017218 w 8882887"/>
              <a:gd name="connsiteY40" fmla="*/ 1031169 h 1682495"/>
              <a:gd name="connsiteX41" fmla="*/ 2018358 w 8882887"/>
              <a:gd name="connsiteY41" fmla="*/ 1031169 h 1682495"/>
              <a:gd name="connsiteX42" fmla="*/ 2026338 w 8882887"/>
              <a:gd name="connsiteY42" fmla="*/ 1031169 h 1682495"/>
              <a:gd name="connsiteX43" fmla="*/ 2026338 w 8882887"/>
              <a:gd name="connsiteY43" fmla="*/ 1029548 h 1682495"/>
              <a:gd name="connsiteX44" fmla="*/ 2026338 w 8882887"/>
              <a:gd name="connsiteY44" fmla="*/ 1018197 h 1682495"/>
              <a:gd name="connsiteX45" fmla="*/ 2029379 w 8882887"/>
              <a:gd name="connsiteY45" fmla="*/ 1018197 h 1682495"/>
              <a:gd name="connsiteX46" fmla="*/ 2050659 w 8882887"/>
              <a:gd name="connsiteY46" fmla="*/ 1018197 h 1682495"/>
              <a:gd name="connsiteX47" fmla="*/ 2050659 w 8882887"/>
              <a:gd name="connsiteY47" fmla="*/ 1019819 h 1682495"/>
              <a:gd name="connsiteX48" fmla="*/ 2050659 w 8882887"/>
              <a:gd name="connsiteY48" fmla="*/ 1031169 h 1682495"/>
              <a:gd name="connsiteX49" fmla="*/ 2084099 w 8882887"/>
              <a:gd name="connsiteY49" fmla="*/ 1031169 h 1682495"/>
              <a:gd name="connsiteX50" fmla="*/ 2084099 w 8882887"/>
              <a:gd name="connsiteY50" fmla="*/ 1028331 h 1682495"/>
              <a:gd name="connsiteX51" fmla="*/ 2084099 w 8882887"/>
              <a:gd name="connsiteY51" fmla="*/ 1008470 h 1682495"/>
              <a:gd name="connsiteX52" fmla="*/ 2086760 w 8882887"/>
              <a:gd name="connsiteY52" fmla="*/ 1008470 h 1682495"/>
              <a:gd name="connsiteX53" fmla="*/ 2105379 w 8882887"/>
              <a:gd name="connsiteY53" fmla="*/ 1008470 h 1682495"/>
              <a:gd name="connsiteX54" fmla="*/ 2105379 w 8882887"/>
              <a:gd name="connsiteY54" fmla="*/ 1044140 h 1682495"/>
              <a:gd name="connsiteX55" fmla="*/ 2106900 w 8882887"/>
              <a:gd name="connsiteY55" fmla="*/ 1044140 h 1682495"/>
              <a:gd name="connsiteX56" fmla="*/ 2117540 w 8882887"/>
              <a:gd name="connsiteY56" fmla="*/ 1044140 h 1682495"/>
              <a:gd name="connsiteX57" fmla="*/ 2117540 w 8882887"/>
              <a:gd name="connsiteY57" fmla="*/ 1042518 h 1682495"/>
              <a:gd name="connsiteX58" fmla="*/ 2117540 w 8882887"/>
              <a:gd name="connsiteY58" fmla="*/ 1031169 h 1682495"/>
              <a:gd name="connsiteX59" fmla="*/ 2120199 w 8882887"/>
              <a:gd name="connsiteY59" fmla="*/ 1031169 h 1682495"/>
              <a:gd name="connsiteX60" fmla="*/ 2138820 w 8882887"/>
              <a:gd name="connsiteY60" fmla="*/ 1031169 h 1682495"/>
              <a:gd name="connsiteX61" fmla="*/ 2138820 w 8882887"/>
              <a:gd name="connsiteY61" fmla="*/ 1070081 h 1682495"/>
              <a:gd name="connsiteX62" fmla="*/ 2141861 w 8882887"/>
              <a:gd name="connsiteY62" fmla="*/ 1070081 h 1682495"/>
              <a:gd name="connsiteX63" fmla="*/ 2163140 w 8882887"/>
              <a:gd name="connsiteY63" fmla="*/ 1070081 h 1682495"/>
              <a:gd name="connsiteX64" fmla="*/ 2163140 w 8882887"/>
              <a:gd name="connsiteY64" fmla="*/ 1072512 h 1682495"/>
              <a:gd name="connsiteX65" fmla="*/ 2163140 w 8882887"/>
              <a:gd name="connsiteY65" fmla="*/ 1089537 h 1682495"/>
              <a:gd name="connsiteX66" fmla="*/ 2164280 w 8882887"/>
              <a:gd name="connsiteY66" fmla="*/ 1089537 h 1682495"/>
              <a:gd name="connsiteX67" fmla="*/ 2172261 w 8882887"/>
              <a:gd name="connsiteY67" fmla="*/ 1089537 h 1682495"/>
              <a:gd name="connsiteX68" fmla="*/ 2172261 w 8882887"/>
              <a:gd name="connsiteY68" fmla="*/ 1088321 h 1682495"/>
              <a:gd name="connsiteX69" fmla="*/ 2172261 w 8882887"/>
              <a:gd name="connsiteY69" fmla="*/ 1079808 h 1682495"/>
              <a:gd name="connsiteX70" fmla="*/ 2217861 w 8882887"/>
              <a:gd name="connsiteY70" fmla="*/ 1079808 h 1682495"/>
              <a:gd name="connsiteX71" fmla="*/ 2217861 w 8882887"/>
              <a:gd name="connsiteY71" fmla="*/ 1115478 h 1682495"/>
              <a:gd name="connsiteX72" fmla="*/ 2219381 w 8882887"/>
              <a:gd name="connsiteY72" fmla="*/ 1115478 h 1682495"/>
              <a:gd name="connsiteX73" fmla="*/ 2230022 w 8882887"/>
              <a:gd name="connsiteY73" fmla="*/ 1115478 h 1682495"/>
              <a:gd name="connsiteX74" fmla="*/ 2230022 w 8882887"/>
              <a:gd name="connsiteY74" fmla="*/ 1117100 h 1682495"/>
              <a:gd name="connsiteX75" fmla="*/ 2230022 w 8882887"/>
              <a:gd name="connsiteY75" fmla="*/ 1128449 h 1682495"/>
              <a:gd name="connsiteX76" fmla="*/ 2231162 w 8882887"/>
              <a:gd name="connsiteY76" fmla="*/ 1128449 h 1682495"/>
              <a:gd name="connsiteX77" fmla="*/ 2239142 w 8882887"/>
              <a:gd name="connsiteY77" fmla="*/ 1128449 h 1682495"/>
              <a:gd name="connsiteX78" fmla="*/ 2239142 w 8882887"/>
              <a:gd name="connsiteY78" fmla="*/ 1125206 h 1682495"/>
              <a:gd name="connsiteX79" fmla="*/ 2239142 w 8882887"/>
              <a:gd name="connsiteY79" fmla="*/ 1102508 h 1682495"/>
              <a:gd name="connsiteX80" fmla="*/ 2240661 w 8882887"/>
              <a:gd name="connsiteY80" fmla="*/ 1102508 h 1682495"/>
              <a:gd name="connsiteX81" fmla="*/ 2251302 w 8882887"/>
              <a:gd name="connsiteY81" fmla="*/ 1102508 h 1682495"/>
              <a:gd name="connsiteX82" fmla="*/ 2251302 w 8882887"/>
              <a:gd name="connsiteY82" fmla="*/ 1104129 h 1682495"/>
              <a:gd name="connsiteX83" fmla="*/ 2251302 w 8882887"/>
              <a:gd name="connsiteY83" fmla="*/ 1115478 h 1682495"/>
              <a:gd name="connsiteX84" fmla="*/ 2259282 w 8882887"/>
              <a:gd name="connsiteY84" fmla="*/ 1112489 h 1682495"/>
              <a:gd name="connsiteX85" fmla="*/ 2260422 w 8882887"/>
              <a:gd name="connsiteY85" fmla="*/ 1111019 h 1682495"/>
              <a:gd name="connsiteX86" fmla="*/ 2260422 w 8882887"/>
              <a:gd name="connsiteY86" fmla="*/ 1102508 h 1682495"/>
              <a:gd name="connsiteX87" fmla="*/ 2318183 w 8882887"/>
              <a:gd name="connsiteY87" fmla="*/ 1102508 h 1682495"/>
              <a:gd name="connsiteX88" fmla="*/ 2318183 w 8882887"/>
              <a:gd name="connsiteY88" fmla="*/ 1138176 h 1682495"/>
              <a:gd name="connsiteX89" fmla="*/ 2321222 w 8882887"/>
              <a:gd name="connsiteY89" fmla="*/ 1138176 h 1682495"/>
              <a:gd name="connsiteX90" fmla="*/ 2342502 w 8882887"/>
              <a:gd name="connsiteY90" fmla="*/ 1138176 h 1682495"/>
              <a:gd name="connsiteX91" fmla="*/ 2342502 w 8882887"/>
              <a:gd name="connsiteY91" fmla="*/ 1139798 h 1682495"/>
              <a:gd name="connsiteX92" fmla="*/ 2342502 w 8882887"/>
              <a:gd name="connsiteY92" fmla="*/ 1151147 h 1682495"/>
              <a:gd name="connsiteX93" fmla="*/ 2345163 w 8882887"/>
              <a:gd name="connsiteY93" fmla="*/ 1151147 h 1682495"/>
              <a:gd name="connsiteX94" fmla="*/ 2363783 w 8882887"/>
              <a:gd name="connsiteY94" fmla="*/ 1151147 h 1682495"/>
              <a:gd name="connsiteX95" fmla="*/ 2363783 w 8882887"/>
              <a:gd name="connsiteY95" fmla="*/ 1115478 h 1682495"/>
              <a:gd name="connsiteX96" fmla="*/ 2365302 w 8882887"/>
              <a:gd name="connsiteY96" fmla="*/ 1115478 h 1682495"/>
              <a:gd name="connsiteX97" fmla="*/ 2375943 w 8882887"/>
              <a:gd name="connsiteY97" fmla="*/ 1115478 h 1682495"/>
              <a:gd name="connsiteX98" fmla="*/ 2375943 w 8882887"/>
              <a:gd name="connsiteY98" fmla="*/ 1066838 h 1682495"/>
              <a:gd name="connsiteX99" fmla="*/ 2377463 w 8882887"/>
              <a:gd name="connsiteY99" fmla="*/ 1066838 h 1682495"/>
              <a:gd name="connsiteX100" fmla="*/ 2388104 w 8882887"/>
              <a:gd name="connsiteY100" fmla="*/ 1066838 h 1682495"/>
              <a:gd name="connsiteX101" fmla="*/ 2388104 w 8882887"/>
              <a:gd name="connsiteY101" fmla="*/ 1064001 h 1682495"/>
              <a:gd name="connsiteX102" fmla="*/ 2388104 w 8882887"/>
              <a:gd name="connsiteY102" fmla="*/ 1044140 h 1682495"/>
              <a:gd name="connsiteX103" fmla="*/ 2386203 w 8882887"/>
              <a:gd name="connsiteY103" fmla="*/ 1041707 h 1682495"/>
              <a:gd name="connsiteX104" fmla="*/ 2394183 w 8882887"/>
              <a:gd name="connsiteY104" fmla="*/ 1024683 h 1682495"/>
              <a:gd name="connsiteX105" fmla="*/ 2406344 w 8882887"/>
              <a:gd name="connsiteY105" fmla="*/ 1066838 h 1682495"/>
              <a:gd name="connsiteX106" fmla="*/ 2407484 w 8882887"/>
              <a:gd name="connsiteY106" fmla="*/ 1066838 h 1682495"/>
              <a:gd name="connsiteX107" fmla="*/ 2415464 w 8882887"/>
              <a:gd name="connsiteY107" fmla="*/ 1066838 h 1682495"/>
              <a:gd name="connsiteX108" fmla="*/ 2415464 w 8882887"/>
              <a:gd name="connsiteY108" fmla="*/ 907947 h 1682495"/>
              <a:gd name="connsiteX109" fmla="*/ 2417744 w 8882887"/>
              <a:gd name="connsiteY109" fmla="*/ 907947 h 1682495"/>
              <a:gd name="connsiteX110" fmla="*/ 2433704 w 8882887"/>
              <a:gd name="connsiteY110" fmla="*/ 907947 h 1682495"/>
              <a:gd name="connsiteX111" fmla="*/ 2433704 w 8882887"/>
              <a:gd name="connsiteY111" fmla="*/ 836609 h 1682495"/>
              <a:gd name="connsiteX112" fmla="*/ 2473224 w 8882887"/>
              <a:gd name="connsiteY112" fmla="*/ 836609 h 1682495"/>
              <a:gd name="connsiteX113" fmla="*/ 2473224 w 8882887"/>
              <a:gd name="connsiteY113" fmla="*/ 804182 h 1682495"/>
              <a:gd name="connsiteX114" fmla="*/ 2524905 w 8882887"/>
              <a:gd name="connsiteY114" fmla="*/ 804182 h 1682495"/>
              <a:gd name="connsiteX115" fmla="*/ 2524905 w 8882887"/>
              <a:gd name="connsiteY115" fmla="*/ 807830 h 1682495"/>
              <a:gd name="connsiteX116" fmla="*/ 2524905 w 8882887"/>
              <a:gd name="connsiteY116" fmla="*/ 833366 h 1682495"/>
              <a:gd name="connsiteX117" fmla="*/ 2528325 w 8882887"/>
              <a:gd name="connsiteY117" fmla="*/ 833366 h 1682495"/>
              <a:gd name="connsiteX118" fmla="*/ 2552265 w 8882887"/>
              <a:gd name="connsiteY118" fmla="*/ 833366 h 1682495"/>
              <a:gd name="connsiteX119" fmla="*/ 2552265 w 8882887"/>
              <a:gd name="connsiteY119" fmla="*/ 904704 h 1682495"/>
              <a:gd name="connsiteX120" fmla="*/ 2553785 w 8882887"/>
              <a:gd name="connsiteY120" fmla="*/ 904704 h 1682495"/>
              <a:gd name="connsiteX121" fmla="*/ 2564426 w 8882887"/>
              <a:gd name="connsiteY121" fmla="*/ 904704 h 1682495"/>
              <a:gd name="connsiteX122" fmla="*/ 2585706 w 8882887"/>
              <a:gd name="connsiteY122" fmla="*/ 911190 h 1682495"/>
              <a:gd name="connsiteX123" fmla="*/ 2585706 w 8882887"/>
              <a:gd name="connsiteY123" fmla="*/ 969558 h 1682495"/>
              <a:gd name="connsiteX124" fmla="*/ 2587226 w 8882887"/>
              <a:gd name="connsiteY124" fmla="*/ 969558 h 1682495"/>
              <a:gd name="connsiteX125" fmla="*/ 2597865 w 8882887"/>
              <a:gd name="connsiteY125" fmla="*/ 969558 h 1682495"/>
              <a:gd name="connsiteX126" fmla="*/ 2597865 w 8882887"/>
              <a:gd name="connsiteY126" fmla="*/ 971990 h 1682495"/>
              <a:gd name="connsiteX127" fmla="*/ 2597865 w 8882887"/>
              <a:gd name="connsiteY127" fmla="*/ 989013 h 1682495"/>
              <a:gd name="connsiteX128" fmla="*/ 2600906 w 8882887"/>
              <a:gd name="connsiteY128" fmla="*/ 989013 h 1682495"/>
              <a:gd name="connsiteX129" fmla="*/ 2622186 w 8882887"/>
              <a:gd name="connsiteY129" fmla="*/ 989013 h 1682495"/>
              <a:gd name="connsiteX130" fmla="*/ 2631306 w 8882887"/>
              <a:gd name="connsiteY130" fmla="*/ 998742 h 1682495"/>
              <a:gd name="connsiteX131" fmla="*/ 2631306 w 8882887"/>
              <a:gd name="connsiteY131" fmla="*/ 1031169 h 1682495"/>
              <a:gd name="connsiteX132" fmla="*/ 2634726 w 8882887"/>
              <a:gd name="connsiteY132" fmla="*/ 1031169 h 1682495"/>
              <a:gd name="connsiteX133" fmla="*/ 2658666 w 8882887"/>
              <a:gd name="connsiteY133" fmla="*/ 1031169 h 1682495"/>
              <a:gd name="connsiteX134" fmla="*/ 2658666 w 8882887"/>
              <a:gd name="connsiteY134" fmla="*/ 1032789 h 1682495"/>
              <a:gd name="connsiteX135" fmla="*/ 2658666 w 8882887"/>
              <a:gd name="connsiteY135" fmla="*/ 1044140 h 1682495"/>
              <a:gd name="connsiteX136" fmla="*/ 2660567 w 8882887"/>
              <a:gd name="connsiteY136" fmla="*/ 1044140 h 1682495"/>
              <a:gd name="connsiteX137" fmla="*/ 2673867 w 8882887"/>
              <a:gd name="connsiteY137" fmla="*/ 1044140 h 1682495"/>
              <a:gd name="connsiteX138" fmla="*/ 2673867 w 8882887"/>
              <a:gd name="connsiteY138" fmla="*/ 1047381 h 1682495"/>
              <a:gd name="connsiteX139" fmla="*/ 2673867 w 8882887"/>
              <a:gd name="connsiteY139" fmla="*/ 1070081 h 1682495"/>
              <a:gd name="connsiteX140" fmla="*/ 2679947 w 8882887"/>
              <a:gd name="connsiteY140" fmla="*/ 1067243 h 1682495"/>
              <a:gd name="connsiteX141" fmla="*/ 2679947 w 8882887"/>
              <a:gd name="connsiteY141" fmla="*/ 1047381 h 1682495"/>
              <a:gd name="connsiteX142" fmla="*/ 2681466 w 8882887"/>
              <a:gd name="connsiteY142" fmla="*/ 1047381 h 1682495"/>
              <a:gd name="connsiteX143" fmla="*/ 2692107 w 8882887"/>
              <a:gd name="connsiteY143" fmla="*/ 1047381 h 1682495"/>
              <a:gd name="connsiteX144" fmla="*/ 2692107 w 8882887"/>
              <a:gd name="connsiteY144" fmla="*/ 1049814 h 1682495"/>
              <a:gd name="connsiteX145" fmla="*/ 2692107 w 8882887"/>
              <a:gd name="connsiteY145" fmla="*/ 1066838 h 1682495"/>
              <a:gd name="connsiteX146" fmla="*/ 2693247 w 8882887"/>
              <a:gd name="connsiteY146" fmla="*/ 1066838 h 1682495"/>
              <a:gd name="connsiteX147" fmla="*/ 2701227 w 8882887"/>
              <a:gd name="connsiteY147" fmla="*/ 1066838 h 1682495"/>
              <a:gd name="connsiteX148" fmla="*/ 2774187 w 8882887"/>
              <a:gd name="connsiteY148" fmla="*/ 1060353 h 1682495"/>
              <a:gd name="connsiteX149" fmla="*/ 2774187 w 8882887"/>
              <a:gd name="connsiteY149" fmla="*/ 1062380 h 1682495"/>
              <a:gd name="connsiteX150" fmla="*/ 2774187 w 8882887"/>
              <a:gd name="connsiteY150" fmla="*/ 1076565 h 1682495"/>
              <a:gd name="connsiteX151" fmla="*/ 2775327 w 8882887"/>
              <a:gd name="connsiteY151" fmla="*/ 1076565 h 1682495"/>
              <a:gd name="connsiteX152" fmla="*/ 2783309 w 8882887"/>
              <a:gd name="connsiteY152" fmla="*/ 1076565 h 1682495"/>
              <a:gd name="connsiteX153" fmla="*/ 2783309 w 8882887"/>
              <a:gd name="connsiteY153" fmla="*/ 1079808 h 1682495"/>
              <a:gd name="connsiteX154" fmla="*/ 2783309 w 8882887"/>
              <a:gd name="connsiteY154" fmla="*/ 1102508 h 1682495"/>
              <a:gd name="connsiteX155" fmla="*/ 2786348 w 8882887"/>
              <a:gd name="connsiteY155" fmla="*/ 1100481 h 1682495"/>
              <a:gd name="connsiteX156" fmla="*/ 2807628 w 8882887"/>
              <a:gd name="connsiteY156" fmla="*/ 1086294 h 1682495"/>
              <a:gd name="connsiteX157" fmla="*/ 2816748 w 8882887"/>
              <a:gd name="connsiteY157" fmla="*/ 1024683 h 1682495"/>
              <a:gd name="connsiteX158" fmla="*/ 2817888 w 8882887"/>
              <a:gd name="connsiteY158" fmla="*/ 1024278 h 1682495"/>
              <a:gd name="connsiteX159" fmla="*/ 2825868 w 8882887"/>
              <a:gd name="connsiteY159" fmla="*/ 1021440 h 1682495"/>
              <a:gd name="connsiteX160" fmla="*/ 2828909 w 8882887"/>
              <a:gd name="connsiteY160" fmla="*/ 917675 h 1682495"/>
              <a:gd name="connsiteX161" fmla="*/ 2831949 w 8882887"/>
              <a:gd name="connsiteY161" fmla="*/ 1021440 h 1682495"/>
              <a:gd name="connsiteX162" fmla="*/ 2833089 w 8882887"/>
              <a:gd name="connsiteY162" fmla="*/ 1021845 h 1682495"/>
              <a:gd name="connsiteX163" fmla="*/ 2841069 w 8882887"/>
              <a:gd name="connsiteY163" fmla="*/ 1024683 h 1682495"/>
              <a:gd name="connsiteX164" fmla="*/ 2841069 w 8882887"/>
              <a:gd name="connsiteY164" fmla="*/ 894977 h 1682495"/>
              <a:gd name="connsiteX165" fmla="*/ 2847149 w 8882887"/>
              <a:gd name="connsiteY165" fmla="*/ 846336 h 1682495"/>
              <a:gd name="connsiteX166" fmla="*/ 2904909 w 8882887"/>
              <a:gd name="connsiteY166" fmla="*/ 846336 h 1682495"/>
              <a:gd name="connsiteX167" fmla="*/ 2904909 w 8882887"/>
              <a:gd name="connsiteY167" fmla="*/ 894977 h 1682495"/>
              <a:gd name="connsiteX168" fmla="*/ 2906049 w 8882887"/>
              <a:gd name="connsiteY168" fmla="*/ 894977 h 1682495"/>
              <a:gd name="connsiteX169" fmla="*/ 2914029 w 8882887"/>
              <a:gd name="connsiteY169" fmla="*/ 894977 h 1682495"/>
              <a:gd name="connsiteX170" fmla="*/ 2914029 w 8882887"/>
              <a:gd name="connsiteY170" fmla="*/ 771755 h 1682495"/>
              <a:gd name="connsiteX171" fmla="*/ 2916690 w 8882887"/>
              <a:gd name="connsiteY171" fmla="*/ 771755 h 1682495"/>
              <a:gd name="connsiteX172" fmla="*/ 2935310 w 8882887"/>
              <a:gd name="connsiteY172" fmla="*/ 771755 h 1682495"/>
              <a:gd name="connsiteX173" fmla="*/ 2935310 w 8882887"/>
              <a:gd name="connsiteY173" fmla="*/ 768918 h 1682495"/>
              <a:gd name="connsiteX174" fmla="*/ 2935310 w 8882887"/>
              <a:gd name="connsiteY174" fmla="*/ 749057 h 1682495"/>
              <a:gd name="connsiteX175" fmla="*/ 2968751 w 8882887"/>
              <a:gd name="connsiteY175" fmla="*/ 749057 h 1682495"/>
              <a:gd name="connsiteX176" fmla="*/ 2968751 w 8882887"/>
              <a:gd name="connsiteY176" fmla="*/ 747435 h 1682495"/>
              <a:gd name="connsiteX177" fmla="*/ 2968751 w 8882887"/>
              <a:gd name="connsiteY177" fmla="*/ 736086 h 1682495"/>
              <a:gd name="connsiteX178" fmla="*/ 2971410 w 8882887"/>
              <a:gd name="connsiteY178" fmla="*/ 736086 h 1682495"/>
              <a:gd name="connsiteX179" fmla="*/ 2990031 w 8882887"/>
              <a:gd name="connsiteY179" fmla="*/ 736086 h 1682495"/>
              <a:gd name="connsiteX180" fmla="*/ 2990031 w 8882887"/>
              <a:gd name="connsiteY180" fmla="*/ 737708 h 1682495"/>
              <a:gd name="connsiteX181" fmla="*/ 2990031 w 8882887"/>
              <a:gd name="connsiteY181" fmla="*/ 749057 h 1682495"/>
              <a:gd name="connsiteX182" fmla="*/ 2991171 w 8882887"/>
              <a:gd name="connsiteY182" fmla="*/ 749057 h 1682495"/>
              <a:gd name="connsiteX183" fmla="*/ 2999151 w 8882887"/>
              <a:gd name="connsiteY183" fmla="*/ 749057 h 1682495"/>
              <a:gd name="connsiteX184" fmla="*/ 3014351 w 8882887"/>
              <a:gd name="connsiteY184" fmla="*/ 742571 h 1682495"/>
              <a:gd name="connsiteX185" fmla="*/ 3020430 w 8882887"/>
              <a:gd name="connsiteY185" fmla="*/ 747435 h 1682495"/>
              <a:gd name="connsiteX186" fmla="*/ 3020430 w 8882887"/>
              <a:gd name="connsiteY186" fmla="*/ 736086 h 1682495"/>
              <a:gd name="connsiteX187" fmla="*/ 3023850 w 8882887"/>
              <a:gd name="connsiteY187" fmla="*/ 736086 h 1682495"/>
              <a:gd name="connsiteX188" fmla="*/ 3047792 w 8882887"/>
              <a:gd name="connsiteY188" fmla="*/ 736086 h 1682495"/>
              <a:gd name="connsiteX189" fmla="*/ 3047792 w 8882887"/>
              <a:gd name="connsiteY189" fmla="*/ 737708 h 1682495"/>
              <a:gd name="connsiteX190" fmla="*/ 3047792 w 8882887"/>
              <a:gd name="connsiteY190" fmla="*/ 749057 h 1682495"/>
              <a:gd name="connsiteX191" fmla="*/ 3093392 w 8882887"/>
              <a:gd name="connsiteY191" fmla="*/ 749057 h 1682495"/>
              <a:gd name="connsiteX192" fmla="*/ 3093392 w 8882887"/>
              <a:gd name="connsiteY192" fmla="*/ 751488 h 1682495"/>
              <a:gd name="connsiteX193" fmla="*/ 3093392 w 8882887"/>
              <a:gd name="connsiteY193" fmla="*/ 768513 h 1682495"/>
              <a:gd name="connsiteX194" fmla="*/ 3132912 w 8882887"/>
              <a:gd name="connsiteY194" fmla="*/ 768513 h 1682495"/>
              <a:gd name="connsiteX195" fmla="*/ 3132912 w 8882887"/>
              <a:gd name="connsiteY195" fmla="*/ 813909 h 1682495"/>
              <a:gd name="connsiteX196" fmla="*/ 3134052 w 8882887"/>
              <a:gd name="connsiteY196" fmla="*/ 813909 h 1682495"/>
              <a:gd name="connsiteX197" fmla="*/ 3142032 w 8882887"/>
              <a:gd name="connsiteY197" fmla="*/ 813909 h 1682495"/>
              <a:gd name="connsiteX198" fmla="*/ 3142032 w 8882887"/>
              <a:gd name="connsiteY198" fmla="*/ 815531 h 1682495"/>
              <a:gd name="connsiteX199" fmla="*/ 3142032 w 8882887"/>
              <a:gd name="connsiteY199" fmla="*/ 826881 h 1682495"/>
              <a:gd name="connsiteX200" fmla="*/ 3148113 w 8882887"/>
              <a:gd name="connsiteY200" fmla="*/ 872277 h 1682495"/>
              <a:gd name="connsiteX201" fmla="*/ 3149253 w 8882887"/>
              <a:gd name="connsiteY201" fmla="*/ 872277 h 1682495"/>
              <a:gd name="connsiteX202" fmla="*/ 3157233 w 8882887"/>
              <a:gd name="connsiteY202" fmla="*/ 872277 h 1682495"/>
              <a:gd name="connsiteX203" fmla="*/ 3157233 w 8882887"/>
              <a:gd name="connsiteY203" fmla="*/ 873494 h 1682495"/>
              <a:gd name="connsiteX204" fmla="*/ 3157233 w 8882887"/>
              <a:gd name="connsiteY204" fmla="*/ 882006 h 1682495"/>
              <a:gd name="connsiteX205" fmla="*/ 3158753 w 8882887"/>
              <a:gd name="connsiteY205" fmla="*/ 882006 h 1682495"/>
              <a:gd name="connsiteX206" fmla="*/ 3169392 w 8882887"/>
              <a:gd name="connsiteY206" fmla="*/ 882006 h 1682495"/>
              <a:gd name="connsiteX207" fmla="*/ 3169392 w 8882887"/>
              <a:gd name="connsiteY207" fmla="*/ 927404 h 1682495"/>
              <a:gd name="connsiteX208" fmla="*/ 3172433 w 8882887"/>
              <a:gd name="connsiteY208" fmla="*/ 927404 h 1682495"/>
              <a:gd name="connsiteX209" fmla="*/ 3193713 w 8882887"/>
              <a:gd name="connsiteY209" fmla="*/ 927404 h 1682495"/>
              <a:gd name="connsiteX210" fmla="*/ 3193713 w 8882887"/>
              <a:gd name="connsiteY210" fmla="*/ 963072 h 1682495"/>
              <a:gd name="connsiteX211" fmla="*/ 3196754 w 8882887"/>
              <a:gd name="connsiteY211" fmla="*/ 965504 h 1682495"/>
              <a:gd name="connsiteX212" fmla="*/ 3196754 w 8882887"/>
              <a:gd name="connsiteY212" fmla="*/ 982529 h 1682495"/>
              <a:gd name="connsiteX213" fmla="*/ 3197894 w 8882887"/>
              <a:gd name="connsiteY213" fmla="*/ 982529 h 1682495"/>
              <a:gd name="connsiteX214" fmla="*/ 3205874 w 8882887"/>
              <a:gd name="connsiteY214" fmla="*/ 982529 h 1682495"/>
              <a:gd name="connsiteX215" fmla="*/ 3205874 w 8882887"/>
              <a:gd name="connsiteY215" fmla="*/ 1018197 h 1682495"/>
              <a:gd name="connsiteX216" fmla="*/ 3207773 w 8882887"/>
              <a:gd name="connsiteY216" fmla="*/ 1018197 h 1682495"/>
              <a:gd name="connsiteX217" fmla="*/ 3221073 w 8882887"/>
              <a:gd name="connsiteY217" fmla="*/ 1018197 h 1682495"/>
              <a:gd name="connsiteX218" fmla="*/ 3224114 w 8882887"/>
              <a:gd name="connsiteY218" fmla="*/ 1024278 h 1682495"/>
              <a:gd name="connsiteX219" fmla="*/ 3224114 w 8882887"/>
              <a:gd name="connsiteY219" fmla="*/ 1044140 h 1682495"/>
              <a:gd name="connsiteX220" fmla="*/ 3226394 w 8882887"/>
              <a:gd name="connsiteY220" fmla="*/ 1041302 h 1682495"/>
              <a:gd name="connsiteX221" fmla="*/ 3242354 w 8882887"/>
              <a:gd name="connsiteY221" fmla="*/ 1021440 h 1682495"/>
              <a:gd name="connsiteX222" fmla="*/ 3284915 w 8882887"/>
              <a:gd name="connsiteY222" fmla="*/ 1021440 h 1682495"/>
              <a:gd name="connsiteX223" fmla="*/ 3284915 w 8882887"/>
              <a:gd name="connsiteY223" fmla="*/ 1151147 h 1682495"/>
              <a:gd name="connsiteX224" fmla="*/ 3286055 w 8882887"/>
              <a:gd name="connsiteY224" fmla="*/ 1151147 h 1682495"/>
              <a:gd name="connsiteX225" fmla="*/ 3294035 w 8882887"/>
              <a:gd name="connsiteY225" fmla="*/ 1151147 h 1682495"/>
              <a:gd name="connsiteX226" fmla="*/ 3295175 w 8882887"/>
              <a:gd name="connsiteY226" fmla="*/ 1149120 h 1682495"/>
              <a:gd name="connsiteX227" fmla="*/ 3303155 w 8882887"/>
              <a:gd name="connsiteY227" fmla="*/ 1134933 h 1682495"/>
              <a:gd name="connsiteX228" fmla="*/ 3303155 w 8882887"/>
              <a:gd name="connsiteY228" fmla="*/ 1137771 h 1682495"/>
              <a:gd name="connsiteX229" fmla="*/ 3303155 w 8882887"/>
              <a:gd name="connsiteY229" fmla="*/ 1157633 h 1682495"/>
              <a:gd name="connsiteX230" fmla="*/ 3309234 w 8882887"/>
              <a:gd name="connsiteY230" fmla="*/ 1089537 h 1682495"/>
              <a:gd name="connsiteX231" fmla="*/ 3310374 w 8882887"/>
              <a:gd name="connsiteY231" fmla="*/ 1089537 h 1682495"/>
              <a:gd name="connsiteX232" fmla="*/ 3318354 w 8882887"/>
              <a:gd name="connsiteY232" fmla="*/ 1089537 h 1682495"/>
              <a:gd name="connsiteX233" fmla="*/ 3318354 w 8882887"/>
              <a:gd name="connsiteY233" fmla="*/ 992256 h 1682495"/>
              <a:gd name="connsiteX234" fmla="*/ 3319875 w 8882887"/>
              <a:gd name="connsiteY234" fmla="*/ 992256 h 1682495"/>
              <a:gd name="connsiteX235" fmla="*/ 3330515 w 8882887"/>
              <a:gd name="connsiteY235" fmla="*/ 992256 h 1682495"/>
              <a:gd name="connsiteX236" fmla="*/ 3348755 w 8882887"/>
              <a:gd name="connsiteY236" fmla="*/ 927404 h 1682495"/>
              <a:gd name="connsiteX237" fmla="*/ 3350655 w 8882887"/>
              <a:gd name="connsiteY237" fmla="*/ 927404 h 1682495"/>
              <a:gd name="connsiteX238" fmla="*/ 3363956 w 8882887"/>
              <a:gd name="connsiteY238" fmla="*/ 927404 h 1682495"/>
              <a:gd name="connsiteX239" fmla="*/ 3379155 w 8882887"/>
              <a:gd name="connsiteY239" fmla="*/ 992256 h 1682495"/>
              <a:gd name="connsiteX240" fmla="*/ 3380675 w 8882887"/>
              <a:gd name="connsiteY240" fmla="*/ 992256 h 1682495"/>
              <a:gd name="connsiteX241" fmla="*/ 3391316 w 8882887"/>
              <a:gd name="connsiteY241" fmla="*/ 992256 h 1682495"/>
              <a:gd name="connsiteX242" fmla="*/ 3391316 w 8882887"/>
              <a:gd name="connsiteY242" fmla="*/ 1050624 h 1682495"/>
              <a:gd name="connsiteX243" fmla="*/ 3393975 w 8882887"/>
              <a:gd name="connsiteY243" fmla="*/ 1050624 h 1682495"/>
              <a:gd name="connsiteX244" fmla="*/ 3412596 w 8882887"/>
              <a:gd name="connsiteY244" fmla="*/ 1050624 h 1682495"/>
              <a:gd name="connsiteX245" fmla="*/ 3412596 w 8882887"/>
              <a:gd name="connsiteY245" fmla="*/ 1053867 h 1682495"/>
              <a:gd name="connsiteX246" fmla="*/ 3412596 w 8882887"/>
              <a:gd name="connsiteY246" fmla="*/ 1076565 h 1682495"/>
              <a:gd name="connsiteX247" fmla="*/ 3418676 w 8882887"/>
              <a:gd name="connsiteY247" fmla="*/ 1073324 h 1682495"/>
              <a:gd name="connsiteX248" fmla="*/ 3418676 w 8882887"/>
              <a:gd name="connsiteY248" fmla="*/ 1050624 h 1682495"/>
              <a:gd name="connsiteX249" fmla="*/ 3420956 w 8882887"/>
              <a:gd name="connsiteY249" fmla="*/ 1050624 h 1682495"/>
              <a:gd name="connsiteX250" fmla="*/ 3436916 w 8882887"/>
              <a:gd name="connsiteY250" fmla="*/ 1050624 h 1682495"/>
              <a:gd name="connsiteX251" fmla="*/ 3436916 w 8882887"/>
              <a:gd name="connsiteY251" fmla="*/ 1053056 h 1682495"/>
              <a:gd name="connsiteX252" fmla="*/ 3436916 w 8882887"/>
              <a:gd name="connsiteY252" fmla="*/ 1070081 h 1682495"/>
              <a:gd name="connsiteX253" fmla="*/ 3482517 w 8882887"/>
              <a:gd name="connsiteY253" fmla="*/ 1070081 h 1682495"/>
              <a:gd name="connsiteX254" fmla="*/ 3482517 w 8882887"/>
              <a:gd name="connsiteY254" fmla="*/ 1014956 h 1682495"/>
              <a:gd name="connsiteX255" fmla="*/ 3484416 w 8882887"/>
              <a:gd name="connsiteY255" fmla="*/ 1014956 h 1682495"/>
              <a:gd name="connsiteX256" fmla="*/ 3497717 w 8882887"/>
              <a:gd name="connsiteY256" fmla="*/ 1014956 h 1682495"/>
              <a:gd name="connsiteX257" fmla="*/ 3497717 w 8882887"/>
              <a:gd name="connsiteY257" fmla="*/ 1047381 h 1682495"/>
              <a:gd name="connsiteX258" fmla="*/ 3500757 w 8882887"/>
              <a:gd name="connsiteY258" fmla="*/ 998742 h 1682495"/>
              <a:gd name="connsiteX259" fmla="*/ 3534197 w 8882887"/>
              <a:gd name="connsiteY259" fmla="*/ 998742 h 1682495"/>
              <a:gd name="connsiteX260" fmla="*/ 3534197 w 8882887"/>
              <a:gd name="connsiteY260" fmla="*/ 996309 h 1682495"/>
              <a:gd name="connsiteX261" fmla="*/ 3534197 w 8882887"/>
              <a:gd name="connsiteY261" fmla="*/ 979286 h 1682495"/>
              <a:gd name="connsiteX262" fmla="*/ 3535337 w 8882887"/>
              <a:gd name="connsiteY262" fmla="*/ 979286 h 1682495"/>
              <a:gd name="connsiteX263" fmla="*/ 3543317 w 8882887"/>
              <a:gd name="connsiteY263" fmla="*/ 979286 h 1682495"/>
              <a:gd name="connsiteX264" fmla="*/ 3543317 w 8882887"/>
              <a:gd name="connsiteY264" fmla="*/ 976449 h 1682495"/>
              <a:gd name="connsiteX265" fmla="*/ 3543317 w 8882887"/>
              <a:gd name="connsiteY265" fmla="*/ 956588 h 1682495"/>
              <a:gd name="connsiteX266" fmla="*/ 3549398 w 8882887"/>
              <a:gd name="connsiteY266" fmla="*/ 966315 h 1682495"/>
              <a:gd name="connsiteX267" fmla="*/ 3552818 w 8882887"/>
              <a:gd name="connsiteY267" fmla="*/ 966315 h 1682495"/>
              <a:gd name="connsiteX268" fmla="*/ 3576758 w 8882887"/>
              <a:gd name="connsiteY268" fmla="*/ 966315 h 1682495"/>
              <a:gd name="connsiteX269" fmla="*/ 3576758 w 8882887"/>
              <a:gd name="connsiteY269" fmla="*/ 965099 h 1682495"/>
              <a:gd name="connsiteX270" fmla="*/ 3576758 w 8882887"/>
              <a:gd name="connsiteY270" fmla="*/ 956588 h 1682495"/>
              <a:gd name="connsiteX271" fmla="*/ 3577898 w 8882887"/>
              <a:gd name="connsiteY271" fmla="*/ 956588 h 1682495"/>
              <a:gd name="connsiteX272" fmla="*/ 3585878 w 8882887"/>
              <a:gd name="connsiteY272" fmla="*/ 956588 h 1682495"/>
              <a:gd name="connsiteX273" fmla="*/ 3585878 w 8882887"/>
              <a:gd name="connsiteY273" fmla="*/ 958614 h 1682495"/>
              <a:gd name="connsiteX274" fmla="*/ 3585878 w 8882887"/>
              <a:gd name="connsiteY274" fmla="*/ 972801 h 1682495"/>
              <a:gd name="connsiteX275" fmla="*/ 3643638 w 8882887"/>
              <a:gd name="connsiteY275" fmla="*/ 972801 h 1682495"/>
              <a:gd name="connsiteX276" fmla="*/ 3643638 w 8882887"/>
              <a:gd name="connsiteY276" fmla="*/ 1180331 h 1682495"/>
              <a:gd name="connsiteX277" fmla="*/ 3645918 w 8882887"/>
              <a:gd name="connsiteY277" fmla="*/ 1180331 h 1682495"/>
              <a:gd name="connsiteX278" fmla="*/ 3661878 w 8882887"/>
              <a:gd name="connsiteY278" fmla="*/ 1180331 h 1682495"/>
              <a:gd name="connsiteX279" fmla="*/ 3661878 w 8882887"/>
              <a:gd name="connsiteY279" fmla="*/ 1160876 h 1682495"/>
              <a:gd name="connsiteX280" fmla="*/ 3667959 w 8882887"/>
              <a:gd name="connsiteY280" fmla="*/ 1160876 h 1682495"/>
              <a:gd name="connsiteX281" fmla="*/ 3667959 w 8882887"/>
              <a:gd name="connsiteY281" fmla="*/ 1180331 h 1682495"/>
              <a:gd name="connsiteX282" fmla="*/ 3713559 w 8882887"/>
              <a:gd name="connsiteY282" fmla="*/ 1180331 h 1682495"/>
              <a:gd name="connsiteX283" fmla="*/ 3713559 w 8882887"/>
              <a:gd name="connsiteY283" fmla="*/ 1134933 h 1682495"/>
              <a:gd name="connsiteX284" fmla="*/ 3731799 w 8882887"/>
              <a:gd name="connsiteY284" fmla="*/ 1134933 h 1682495"/>
              <a:gd name="connsiteX285" fmla="*/ 3750039 w 8882887"/>
              <a:gd name="connsiteY285" fmla="*/ 1131692 h 1682495"/>
              <a:gd name="connsiteX286" fmla="*/ 3756120 w 8882887"/>
              <a:gd name="connsiteY286" fmla="*/ 1134933 h 1682495"/>
              <a:gd name="connsiteX287" fmla="*/ 3771320 w 8882887"/>
              <a:gd name="connsiteY287" fmla="*/ 1134933 h 1682495"/>
              <a:gd name="connsiteX288" fmla="*/ 3771320 w 8882887"/>
              <a:gd name="connsiteY288" fmla="*/ 1180331 h 1682495"/>
              <a:gd name="connsiteX289" fmla="*/ 3783480 w 8882887"/>
              <a:gd name="connsiteY289" fmla="*/ 1180331 h 1682495"/>
              <a:gd name="connsiteX290" fmla="*/ 3783480 w 8882887"/>
              <a:gd name="connsiteY290" fmla="*/ 1206273 h 1682495"/>
              <a:gd name="connsiteX291" fmla="*/ 3797484 w 8882887"/>
              <a:gd name="connsiteY291" fmla="*/ 1207631 h 1682495"/>
              <a:gd name="connsiteX292" fmla="*/ 3816921 w 8882887"/>
              <a:gd name="connsiteY292" fmla="*/ 1207631 h 1682495"/>
              <a:gd name="connsiteX293" fmla="*/ 3816921 w 8882887"/>
              <a:gd name="connsiteY293" fmla="*/ 1183574 h 1682495"/>
              <a:gd name="connsiteX294" fmla="*/ 3918855 w 8882887"/>
              <a:gd name="connsiteY294" fmla="*/ 1183574 h 1682495"/>
              <a:gd name="connsiteX295" fmla="*/ 3918855 w 8882887"/>
              <a:gd name="connsiteY295" fmla="*/ 1055694 h 1682495"/>
              <a:gd name="connsiteX296" fmla="*/ 4026867 w 8882887"/>
              <a:gd name="connsiteY296" fmla="*/ 1055694 h 1682495"/>
              <a:gd name="connsiteX297" fmla="*/ 4026867 w 8882887"/>
              <a:gd name="connsiteY297" fmla="*/ 1173846 h 1682495"/>
              <a:gd name="connsiteX298" fmla="*/ 4029723 w 8882887"/>
              <a:gd name="connsiteY298" fmla="*/ 1173846 h 1682495"/>
              <a:gd name="connsiteX299" fmla="*/ 4031586 w 8882887"/>
              <a:gd name="connsiteY299" fmla="*/ 1207631 h 1682495"/>
              <a:gd name="connsiteX300" fmla="*/ 4046100 w 8882887"/>
              <a:gd name="connsiteY300" fmla="*/ 1207631 h 1682495"/>
              <a:gd name="connsiteX301" fmla="*/ 4047963 w 8882887"/>
              <a:gd name="connsiteY301" fmla="*/ 1173846 h 1682495"/>
              <a:gd name="connsiteX302" fmla="*/ 4057083 w 8882887"/>
              <a:gd name="connsiteY302" fmla="*/ 1173846 h 1682495"/>
              <a:gd name="connsiteX303" fmla="*/ 4058946 w 8882887"/>
              <a:gd name="connsiteY303" fmla="*/ 1207631 h 1682495"/>
              <a:gd name="connsiteX304" fmla="*/ 4134879 w 8882887"/>
              <a:gd name="connsiteY304" fmla="*/ 1207631 h 1682495"/>
              <a:gd name="connsiteX305" fmla="*/ 4134879 w 8882887"/>
              <a:gd name="connsiteY305" fmla="*/ 963089 h 1682495"/>
              <a:gd name="connsiteX306" fmla="*/ 4430870 w 8882887"/>
              <a:gd name="connsiteY306" fmla="*/ 963089 h 1682495"/>
              <a:gd name="connsiteX307" fmla="*/ 4430870 w 8882887"/>
              <a:gd name="connsiteY307" fmla="*/ 1207631 h 1682495"/>
              <a:gd name="connsiteX308" fmla="*/ 4458915 w 8882887"/>
              <a:gd name="connsiteY308" fmla="*/ 1207631 h 1682495"/>
              <a:gd name="connsiteX309" fmla="*/ 4458915 w 8882887"/>
              <a:gd name="connsiteY309" fmla="*/ 1083591 h 1682495"/>
              <a:gd name="connsiteX310" fmla="*/ 4601595 w 8882887"/>
              <a:gd name="connsiteY310" fmla="*/ 1083591 h 1682495"/>
              <a:gd name="connsiteX311" fmla="*/ 4619491 w 8882887"/>
              <a:gd name="connsiteY311" fmla="*/ 606380 h 1682495"/>
              <a:gd name="connsiteX312" fmla="*/ 4601251 w 8882887"/>
              <a:gd name="connsiteY312" fmla="*/ 573953 h 1682495"/>
              <a:gd name="connsiteX313" fmla="*/ 4592131 w 8882887"/>
              <a:gd name="connsiteY313" fmla="*/ 567467 h 1682495"/>
              <a:gd name="connsiteX314" fmla="*/ 4604291 w 8882887"/>
              <a:gd name="connsiteY314" fmla="*/ 531798 h 1682495"/>
              <a:gd name="connsiteX315" fmla="*/ 4604291 w 8882887"/>
              <a:gd name="connsiteY315" fmla="*/ 505857 h 1682495"/>
              <a:gd name="connsiteX316" fmla="*/ 4625571 w 8882887"/>
              <a:gd name="connsiteY316" fmla="*/ 505857 h 1682495"/>
              <a:gd name="connsiteX317" fmla="*/ 4625571 w 8882887"/>
              <a:gd name="connsiteY317" fmla="*/ 473430 h 1682495"/>
              <a:gd name="connsiteX318" fmla="*/ 4628611 w 8882887"/>
              <a:gd name="connsiteY318" fmla="*/ 466944 h 1682495"/>
              <a:gd name="connsiteX319" fmla="*/ 4628611 w 8882887"/>
              <a:gd name="connsiteY319" fmla="*/ 350208 h 1682495"/>
              <a:gd name="connsiteX320" fmla="*/ 4625571 w 8882887"/>
              <a:gd name="connsiteY320" fmla="*/ 340481 h 1682495"/>
              <a:gd name="connsiteX321" fmla="*/ 4634691 w 8882887"/>
              <a:gd name="connsiteY321" fmla="*/ 330752 h 1682495"/>
              <a:gd name="connsiteX322" fmla="*/ 4634691 w 8882887"/>
              <a:gd name="connsiteY322" fmla="*/ 243200 h 1682495"/>
              <a:gd name="connsiteX323" fmla="*/ 4637731 w 8882887"/>
              <a:gd name="connsiteY323" fmla="*/ 236715 h 1682495"/>
              <a:gd name="connsiteX324" fmla="*/ 4637731 w 8882887"/>
              <a:gd name="connsiteY324" fmla="*/ 152406 h 1682495"/>
              <a:gd name="connsiteX325" fmla="*/ 4640771 w 8882887"/>
              <a:gd name="connsiteY325" fmla="*/ 123222 h 1682495"/>
              <a:gd name="connsiteX326" fmla="*/ 4646851 w 8882887"/>
              <a:gd name="connsiteY326" fmla="*/ 149163 h 1682495"/>
              <a:gd name="connsiteX327" fmla="*/ 4649891 w 8882887"/>
              <a:gd name="connsiteY327" fmla="*/ 236715 h 1682495"/>
              <a:gd name="connsiteX328" fmla="*/ 4652931 w 8882887"/>
              <a:gd name="connsiteY328" fmla="*/ 330752 h 1682495"/>
              <a:gd name="connsiteX329" fmla="*/ 4662051 w 8882887"/>
              <a:gd name="connsiteY329" fmla="*/ 340481 h 1682495"/>
              <a:gd name="connsiteX330" fmla="*/ 4659011 w 8882887"/>
              <a:gd name="connsiteY330" fmla="*/ 350208 h 1682495"/>
              <a:gd name="connsiteX331" fmla="*/ 4659011 w 8882887"/>
              <a:gd name="connsiteY331" fmla="*/ 466944 h 1682495"/>
              <a:gd name="connsiteX332" fmla="*/ 4662051 w 8882887"/>
              <a:gd name="connsiteY332" fmla="*/ 473430 h 1682495"/>
              <a:gd name="connsiteX333" fmla="*/ 4662051 w 8882887"/>
              <a:gd name="connsiteY333" fmla="*/ 505857 h 1682495"/>
              <a:gd name="connsiteX334" fmla="*/ 4683331 w 8882887"/>
              <a:gd name="connsiteY334" fmla="*/ 505857 h 1682495"/>
              <a:gd name="connsiteX335" fmla="*/ 4683331 w 8882887"/>
              <a:gd name="connsiteY335" fmla="*/ 531798 h 1682495"/>
              <a:gd name="connsiteX336" fmla="*/ 4695493 w 8882887"/>
              <a:gd name="connsiteY336" fmla="*/ 567467 h 1682495"/>
              <a:gd name="connsiteX337" fmla="*/ 4686373 w 8882887"/>
              <a:gd name="connsiteY337" fmla="*/ 573953 h 1682495"/>
              <a:gd name="connsiteX338" fmla="*/ 4668131 w 8882887"/>
              <a:gd name="connsiteY338" fmla="*/ 606380 h 1682495"/>
              <a:gd name="connsiteX339" fmla="*/ 4680291 w 8882887"/>
              <a:gd name="connsiteY339" fmla="*/ 985772 h 1682495"/>
              <a:gd name="connsiteX340" fmla="*/ 4777573 w 8882887"/>
              <a:gd name="connsiteY340" fmla="*/ 985772 h 1682495"/>
              <a:gd name="connsiteX341" fmla="*/ 4777573 w 8882887"/>
              <a:gd name="connsiteY341" fmla="*/ 1099265 h 1682495"/>
              <a:gd name="connsiteX342" fmla="*/ 4789733 w 8882887"/>
              <a:gd name="connsiteY342" fmla="*/ 1099265 h 1682495"/>
              <a:gd name="connsiteX343" fmla="*/ 4792773 w 8882887"/>
              <a:gd name="connsiteY343" fmla="*/ 1089537 h 1682495"/>
              <a:gd name="connsiteX344" fmla="*/ 4801893 w 8882887"/>
              <a:gd name="connsiteY344" fmla="*/ 1089537 h 1682495"/>
              <a:gd name="connsiteX345" fmla="*/ 4804935 w 8882887"/>
              <a:gd name="connsiteY345" fmla="*/ 1102508 h 1682495"/>
              <a:gd name="connsiteX346" fmla="*/ 4823175 w 8882887"/>
              <a:gd name="connsiteY346" fmla="*/ 1102508 h 1682495"/>
              <a:gd name="connsiteX347" fmla="*/ 4823175 w 8882887"/>
              <a:gd name="connsiteY347" fmla="*/ 1092779 h 1682495"/>
              <a:gd name="connsiteX348" fmla="*/ 4856613 w 8882887"/>
              <a:gd name="connsiteY348" fmla="*/ 1092779 h 1682495"/>
              <a:gd name="connsiteX349" fmla="*/ 4856613 w 8882887"/>
              <a:gd name="connsiteY349" fmla="*/ 1102508 h 1682495"/>
              <a:gd name="connsiteX350" fmla="*/ 4887015 w 8882887"/>
              <a:gd name="connsiteY350" fmla="*/ 1102508 h 1682495"/>
              <a:gd name="connsiteX351" fmla="*/ 4887015 w 8882887"/>
              <a:gd name="connsiteY351" fmla="*/ 1170603 h 1682495"/>
              <a:gd name="connsiteX352" fmla="*/ 4908295 w 8882887"/>
              <a:gd name="connsiteY352" fmla="*/ 1170603 h 1682495"/>
              <a:gd name="connsiteX353" fmla="*/ 4908295 w 8882887"/>
              <a:gd name="connsiteY353" fmla="*/ 1151147 h 1682495"/>
              <a:gd name="connsiteX354" fmla="*/ 4932615 w 8882887"/>
              <a:gd name="connsiteY354" fmla="*/ 1151147 h 1682495"/>
              <a:gd name="connsiteX355" fmla="*/ 4932615 w 8882887"/>
              <a:gd name="connsiteY355" fmla="*/ 882006 h 1682495"/>
              <a:gd name="connsiteX356" fmla="*/ 4941735 w 8882887"/>
              <a:gd name="connsiteY356" fmla="*/ 872277 h 1682495"/>
              <a:gd name="connsiteX357" fmla="*/ 5051177 w 8882887"/>
              <a:gd name="connsiteY357" fmla="*/ 872277 h 1682495"/>
              <a:gd name="connsiteX358" fmla="*/ 5051177 w 8882887"/>
              <a:gd name="connsiteY358" fmla="*/ 885249 h 1682495"/>
              <a:gd name="connsiteX359" fmla="*/ 5066377 w 8882887"/>
              <a:gd name="connsiteY359" fmla="*/ 885249 h 1682495"/>
              <a:gd name="connsiteX360" fmla="*/ 5066377 w 8882887"/>
              <a:gd name="connsiteY360" fmla="*/ 1057110 h 1682495"/>
              <a:gd name="connsiteX361" fmla="*/ 5099817 w 8882887"/>
              <a:gd name="connsiteY361" fmla="*/ 1057110 h 1682495"/>
              <a:gd name="connsiteX362" fmla="*/ 5099817 w 8882887"/>
              <a:gd name="connsiteY362" fmla="*/ 956588 h 1682495"/>
              <a:gd name="connsiteX363" fmla="*/ 5139339 w 8882887"/>
              <a:gd name="connsiteY363" fmla="*/ 956588 h 1682495"/>
              <a:gd name="connsiteX364" fmla="*/ 5145417 w 8882887"/>
              <a:gd name="connsiteY364" fmla="*/ 950102 h 1682495"/>
              <a:gd name="connsiteX365" fmla="*/ 5157579 w 8882887"/>
              <a:gd name="connsiteY365" fmla="*/ 950102 h 1682495"/>
              <a:gd name="connsiteX366" fmla="*/ 5163657 w 8882887"/>
              <a:gd name="connsiteY366" fmla="*/ 956588 h 1682495"/>
              <a:gd name="connsiteX367" fmla="*/ 5197099 w 8882887"/>
              <a:gd name="connsiteY367" fmla="*/ 956588 h 1682495"/>
              <a:gd name="connsiteX368" fmla="*/ 5197099 w 8882887"/>
              <a:gd name="connsiteY368" fmla="*/ 781484 h 1682495"/>
              <a:gd name="connsiteX369" fmla="*/ 5282219 w 8882887"/>
              <a:gd name="connsiteY369" fmla="*/ 765270 h 1682495"/>
              <a:gd name="connsiteX370" fmla="*/ 5282219 w 8882887"/>
              <a:gd name="connsiteY370" fmla="*/ 766892 h 1682495"/>
              <a:gd name="connsiteX371" fmla="*/ 5282219 w 8882887"/>
              <a:gd name="connsiteY371" fmla="*/ 778241 h 1682495"/>
              <a:gd name="connsiteX372" fmla="*/ 5321739 w 8882887"/>
              <a:gd name="connsiteY372" fmla="*/ 778241 h 1682495"/>
              <a:gd name="connsiteX373" fmla="*/ 5321739 w 8882887"/>
              <a:gd name="connsiteY373" fmla="*/ 1160876 h 1682495"/>
              <a:gd name="connsiteX374" fmla="*/ 5355181 w 8882887"/>
              <a:gd name="connsiteY374" fmla="*/ 1160876 h 1682495"/>
              <a:gd name="connsiteX375" fmla="*/ 5355181 w 8882887"/>
              <a:gd name="connsiteY375" fmla="*/ 1154390 h 1682495"/>
              <a:gd name="connsiteX376" fmla="*/ 5373421 w 8882887"/>
              <a:gd name="connsiteY376" fmla="*/ 1154390 h 1682495"/>
              <a:gd name="connsiteX377" fmla="*/ 5373421 w 8882887"/>
              <a:gd name="connsiteY377" fmla="*/ 1160876 h 1682495"/>
              <a:gd name="connsiteX378" fmla="*/ 5409901 w 8882887"/>
              <a:gd name="connsiteY378" fmla="*/ 1160876 h 1682495"/>
              <a:gd name="connsiteX379" fmla="*/ 5409901 w 8882887"/>
              <a:gd name="connsiteY379" fmla="*/ 1141419 h 1682495"/>
              <a:gd name="connsiteX380" fmla="*/ 5452461 w 8882887"/>
              <a:gd name="connsiteY380" fmla="*/ 1141419 h 1682495"/>
              <a:gd name="connsiteX381" fmla="*/ 5470701 w 8882887"/>
              <a:gd name="connsiteY381" fmla="*/ 1134933 h 1682495"/>
              <a:gd name="connsiteX382" fmla="*/ 5501103 w 8882887"/>
              <a:gd name="connsiteY382" fmla="*/ 1141419 h 1682495"/>
              <a:gd name="connsiteX383" fmla="*/ 5501103 w 8882887"/>
              <a:gd name="connsiteY383" fmla="*/ 1115478 h 1682495"/>
              <a:gd name="connsiteX384" fmla="*/ 5513263 w 8882887"/>
              <a:gd name="connsiteY384" fmla="*/ 1115478 h 1682495"/>
              <a:gd name="connsiteX385" fmla="*/ 5513263 w 8882887"/>
              <a:gd name="connsiteY385" fmla="*/ 1096022 h 1682495"/>
              <a:gd name="connsiteX386" fmla="*/ 5598383 w 8882887"/>
              <a:gd name="connsiteY386" fmla="*/ 1096022 h 1682495"/>
              <a:gd name="connsiteX387" fmla="*/ 5598383 w 8882887"/>
              <a:gd name="connsiteY387" fmla="*/ 1050624 h 1682495"/>
              <a:gd name="connsiteX388" fmla="*/ 5625743 w 8882887"/>
              <a:gd name="connsiteY388" fmla="*/ 1050624 h 1682495"/>
              <a:gd name="connsiteX389" fmla="*/ 5625743 w 8882887"/>
              <a:gd name="connsiteY389" fmla="*/ 1040897 h 1682495"/>
              <a:gd name="connsiteX390" fmla="*/ 5643983 w 8882887"/>
              <a:gd name="connsiteY390" fmla="*/ 1040897 h 1682495"/>
              <a:gd name="connsiteX391" fmla="*/ 5643983 w 8882887"/>
              <a:gd name="connsiteY391" fmla="*/ 1050624 h 1682495"/>
              <a:gd name="connsiteX392" fmla="*/ 5668303 w 8882887"/>
              <a:gd name="connsiteY392" fmla="*/ 1050624 h 1682495"/>
              <a:gd name="connsiteX393" fmla="*/ 5668303 w 8882887"/>
              <a:gd name="connsiteY393" fmla="*/ 1125206 h 1682495"/>
              <a:gd name="connsiteX394" fmla="*/ 5716945 w 8882887"/>
              <a:gd name="connsiteY394" fmla="*/ 1125206 h 1682495"/>
              <a:gd name="connsiteX395" fmla="*/ 5716945 w 8882887"/>
              <a:gd name="connsiteY395" fmla="*/ 1086294 h 1682495"/>
              <a:gd name="connsiteX396" fmla="*/ 5774705 w 8882887"/>
              <a:gd name="connsiteY396" fmla="*/ 1086294 h 1682495"/>
              <a:gd name="connsiteX397" fmla="*/ 5774705 w 8882887"/>
              <a:gd name="connsiteY397" fmla="*/ 1040897 h 1682495"/>
              <a:gd name="connsiteX398" fmla="*/ 5847667 w 8882887"/>
              <a:gd name="connsiteY398" fmla="*/ 1040897 h 1682495"/>
              <a:gd name="connsiteX399" fmla="*/ 5847667 w 8882887"/>
              <a:gd name="connsiteY399" fmla="*/ 1207631 h 1682495"/>
              <a:gd name="connsiteX400" fmla="*/ 5847667 w 8882887"/>
              <a:gd name="connsiteY400" fmla="*/ 1228299 h 1682495"/>
              <a:gd name="connsiteX401" fmla="*/ 5946479 w 8882887"/>
              <a:gd name="connsiteY401" fmla="*/ 1228299 h 1682495"/>
              <a:gd name="connsiteX402" fmla="*/ 5946479 w 8882887"/>
              <a:gd name="connsiteY402" fmla="*/ 1386957 h 1682495"/>
              <a:gd name="connsiteX403" fmla="*/ 5946479 w 8882887"/>
              <a:gd name="connsiteY403" fmla="*/ 1421828 h 1682495"/>
              <a:gd name="connsiteX404" fmla="*/ 5968919 w 8882887"/>
              <a:gd name="connsiteY404" fmla="*/ 1421828 h 1682495"/>
              <a:gd name="connsiteX405" fmla="*/ 5968919 w 8882887"/>
              <a:gd name="connsiteY405" fmla="*/ 1420085 h 1682495"/>
              <a:gd name="connsiteX406" fmla="*/ 5968919 w 8882887"/>
              <a:gd name="connsiteY406" fmla="*/ 1407881 h 1682495"/>
              <a:gd name="connsiteX407" fmla="*/ 6035789 w 8882887"/>
              <a:gd name="connsiteY407" fmla="*/ 1407881 h 1682495"/>
              <a:gd name="connsiteX408" fmla="*/ 6035789 w 8882887"/>
              <a:gd name="connsiteY408" fmla="*/ 1439262 h 1682495"/>
              <a:gd name="connsiteX409" fmla="*/ 6039131 w 8882887"/>
              <a:gd name="connsiteY409" fmla="*/ 1441007 h 1682495"/>
              <a:gd name="connsiteX410" fmla="*/ 6062537 w 8882887"/>
              <a:gd name="connsiteY410" fmla="*/ 1453211 h 1682495"/>
              <a:gd name="connsiteX411" fmla="*/ 6062537 w 8882887"/>
              <a:gd name="connsiteY411" fmla="*/ 1498541 h 1682495"/>
              <a:gd name="connsiteX412" fmla="*/ 6064627 w 8882887"/>
              <a:gd name="connsiteY412" fmla="*/ 1499414 h 1682495"/>
              <a:gd name="connsiteX413" fmla="*/ 6079255 w 8882887"/>
              <a:gd name="connsiteY413" fmla="*/ 1505516 h 1682495"/>
              <a:gd name="connsiteX414" fmla="*/ 6079255 w 8882887"/>
              <a:gd name="connsiteY414" fmla="*/ 1503773 h 1682495"/>
              <a:gd name="connsiteX415" fmla="*/ 6079255 w 8882887"/>
              <a:gd name="connsiteY415" fmla="*/ 1491567 h 1682495"/>
              <a:gd name="connsiteX416" fmla="*/ 6080927 w 8882887"/>
              <a:gd name="connsiteY416" fmla="*/ 1491567 h 1682495"/>
              <a:gd name="connsiteX417" fmla="*/ 6092629 w 8882887"/>
              <a:gd name="connsiteY417" fmla="*/ 1491567 h 1682495"/>
              <a:gd name="connsiteX418" fmla="*/ 6092629 w 8882887"/>
              <a:gd name="connsiteY418" fmla="*/ 1490259 h 1682495"/>
              <a:gd name="connsiteX419" fmla="*/ 6092629 w 8882887"/>
              <a:gd name="connsiteY419" fmla="*/ 1481106 h 1682495"/>
              <a:gd name="connsiteX420" fmla="*/ 6090957 w 8882887"/>
              <a:gd name="connsiteY420" fmla="*/ 1481106 h 1682495"/>
              <a:gd name="connsiteX421" fmla="*/ 6079255 w 8882887"/>
              <a:gd name="connsiteY421" fmla="*/ 1481106 h 1682495"/>
              <a:gd name="connsiteX422" fmla="*/ 6079255 w 8882887"/>
              <a:gd name="connsiteY422" fmla="*/ 1479363 h 1682495"/>
              <a:gd name="connsiteX423" fmla="*/ 6079255 w 8882887"/>
              <a:gd name="connsiteY423" fmla="*/ 1467159 h 1682495"/>
              <a:gd name="connsiteX424" fmla="*/ 6080927 w 8882887"/>
              <a:gd name="connsiteY424" fmla="*/ 1467159 h 1682495"/>
              <a:gd name="connsiteX425" fmla="*/ 6092629 w 8882887"/>
              <a:gd name="connsiteY425" fmla="*/ 1467159 h 1682495"/>
              <a:gd name="connsiteX426" fmla="*/ 6092629 w 8882887"/>
              <a:gd name="connsiteY426" fmla="*/ 1465415 h 1682495"/>
              <a:gd name="connsiteX427" fmla="*/ 6092629 w 8882887"/>
              <a:gd name="connsiteY427" fmla="*/ 1453211 h 1682495"/>
              <a:gd name="connsiteX428" fmla="*/ 6090957 w 8882887"/>
              <a:gd name="connsiteY428" fmla="*/ 1453211 h 1682495"/>
              <a:gd name="connsiteX429" fmla="*/ 6079255 w 8882887"/>
              <a:gd name="connsiteY429" fmla="*/ 1453211 h 1682495"/>
              <a:gd name="connsiteX430" fmla="*/ 6079255 w 8882887"/>
              <a:gd name="connsiteY430" fmla="*/ 1451468 h 1682495"/>
              <a:gd name="connsiteX431" fmla="*/ 6079255 w 8882887"/>
              <a:gd name="connsiteY431" fmla="*/ 1439262 h 1682495"/>
              <a:gd name="connsiteX432" fmla="*/ 6080927 w 8882887"/>
              <a:gd name="connsiteY432" fmla="*/ 1439262 h 1682495"/>
              <a:gd name="connsiteX433" fmla="*/ 6092629 w 8882887"/>
              <a:gd name="connsiteY433" fmla="*/ 1439262 h 1682495"/>
              <a:gd name="connsiteX434" fmla="*/ 6092629 w 8882887"/>
              <a:gd name="connsiteY434" fmla="*/ 1437956 h 1682495"/>
              <a:gd name="connsiteX435" fmla="*/ 6092629 w 8882887"/>
              <a:gd name="connsiteY435" fmla="*/ 1428803 h 1682495"/>
              <a:gd name="connsiteX436" fmla="*/ 6090957 w 8882887"/>
              <a:gd name="connsiteY436" fmla="*/ 1428803 h 1682495"/>
              <a:gd name="connsiteX437" fmla="*/ 6079255 w 8882887"/>
              <a:gd name="connsiteY437" fmla="*/ 1428803 h 1682495"/>
              <a:gd name="connsiteX438" fmla="*/ 6079255 w 8882887"/>
              <a:gd name="connsiteY438" fmla="*/ 1427058 h 1682495"/>
              <a:gd name="connsiteX439" fmla="*/ 6079255 w 8882887"/>
              <a:gd name="connsiteY439" fmla="*/ 1414854 h 1682495"/>
              <a:gd name="connsiteX440" fmla="*/ 6080927 w 8882887"/>
              <a:gd name="connsiteY440" fmla="*/ 1414854 h 1682495"/>
              <a:gd name="connsiteX441" fmla="*/ 6092629 w 8882887"/>
              <a:gd name="connsiteY441" fmla="*/ 1414854 h 1682495"/>
              <a:gd name="connsiteX442" fmla="*/ 6092629 w 8882887"/>
              <a:gd name="connsiteY442" fmla="*/ 1413111 h 1682495"/>
              <a:gd name="connsiteX443" fmla="*/ 6092629 w 8882887"/>
              <a:gd name="connsiteY443" fmla="*/ 1400906 h 1682495"/>
              <a:gd name="connsiteX444" fmla="*/ 6090957 w 8882887"/>
              <a:gd name="connsiteY444" fmla="*/ 1400906 h 1682495"/>
              <a:gd name="connsiteX445" fmla="*/ 6079255 w 8882887"/>
              <a:gd name="connsiteY445" fmla="*/ 1400906 h 1682495"/>
              <a:gd name="connsiteX446" fmla="*/ 6079255 w 8882887"/>
              <a:gd name="connsiteY446" fmla="*/ 1399599 h 1682495"/>
              <a:gd name="connsiteX447" fmla="*/ 6079255 w 8882887"/>
              <a:gd name="connsiteY447" fmla="*/ 1390445 h 1682495"/>
              <a:gd name="connsiteX448" fmla="*/ 6080927 w 8882887"/>
              <a:gd name="connsiteY448" fmla="*/ 1390445 h 1682495"/>
              <a:gd name="connsiteX449" fmla="*/ 6092629 w 8882887"/>
              <a:gd name="connsiteY449" fmla="*/ 1390445 h 1682495"/>
              <a:gd name="connsiteX450" fmla="*/ 6092629 w 8882887"/>
              <a:gd name="connsiteY450" fmla="*/ 1388702 h 1682495"/>
              <a:gd name="connsiteX451" fmla="*/ 6092629 w 8882887"/>
              <a:gd name="connsiteY451" fmla="*/ 1376498 h 1682495"/>
              <a:gd name="connsiteX452" fmla="*/ 6090957 w 8882887"/>
              <a:gd name="connsiteY452" fmla="*/ 1376498 h 1682495"/>
              <a:gd name="connsiteX453" fmla="*/ 6079255 w 8882887"/>
              <a:gd name="connsiteY453" fmla="*/ 1376498 h 1682495"/>
              <a:gd name="connsiteX454" fmla="*/ 6079255 w 8882887"/>
              <a:gd name="connsiteY454" fmla="*/ 1374755 h 1682495"/>
              <a:gd name="connsiteX455" fmla="*/ 6079255 w 8882887"/>
              <a:gd name="connsiteY455" fmla="*/ 1362549 h 1682495"/>
              <a:gd name="connsiteX456" fmla="*/ 6080927 w 8882887"/>
              <a:gd name="connsiteY456" fmla="*/ 1362549 h 1682495"/>
              <a:gd name="connsiteX457" fmla="*/ 6092629 w 8882887"/>
              <a:gd name="connsiteY457" fmla="*/ 1362549 h 1682495"/>
              <a:gd name="connsiteX458" fmla="*/ 6092629 w 8882887"/>
              <a:gd name="connsiteY458" fmla="*/ 1360806 h 1682495"/>
              <a:gd name="connsiteX459" fmla="*/ 6092629 w 8882887"/>
              <a:gd name="connsiteY459" fmla="*/ 1348602 h 1682495"/>
              <a:gd name="connsiteX460" fmla="*/ 6090957 w 8882887"/>
              <a:gd name="connsiteY460" fmla="*/ 1348602 h 1682495"/>
              <a:gd name="connsiteX461" fmla="*/ 6079255 w 8882887"/>
              <a:gd name="connsiteY461" fmla="*/ 1348602 h 1682495"/>
              <a:gd name="connsiteX462" fmla="*/ 6079255 w 8882887"/>
              <a:gd name="connsiteY462" fmla="*/ 1347294 h 1682495"/>
              <a:gd name="connsiteX463" fmla="*/ 6079255 w 8882887"/>
              <a:gd name="connsiteY463" fmla="*/ 1338141 h 1682495"/>
              <a:gd name="connsiteX464" fmla="*/ 6080927 w 8882887"/>
              <a:gd name="connsiteY464" fmla="*/ 1338141 h 1682495"/>
              <a:gd name="connsiteX465" fmla="*/ 6092629 w 8882887"/>
              <a:gd name="connsiteY465" fmla="*/ 1338141 h 1682495"/>
              <a:gd name="connsiteX466" fmla="*/ 6092629 w 8882887"/>
              <a:gd name="connsiteY466" fmla="*/ 1336397 h 1682495"/>
              <a:gd name="connsiteX467" fmla="*/ 6092629 w 8882887"/>
              <a:gd name="connsiteY467" fmla="*/ 1324193 h 1682495"/>
              <a:gd name="connsiteX468" fmla="*/ 6090957 w 8882887"/>
              <a:gd name="connsiteY468" fmla="*/ 1324193 h 1682495"/>
              <a:gd name="connsiteX469" fmla="*/ 6079255 w 8882887"/>
              <a:gd name="connsiteY469" fmla="*/ 1324193 h 1682495"/>
              <a:gd name="connsiteX470" fmla="*/ 6079255 w 8882887"/>
              <a:gd name="connsiteY470" fmla="*/ 1322450 h 1682495"/>
              <a:gd name="connsiteX471" fmla="*/ 6079255 w 8882887"/>
              <a:gd name="connsiteY471" fmla="*/ 1310244 h 1682495"/>
              <a:gd name="connsiteX472" fmla="*/ 6080927 w 8882887"/>
              <a:gd name="connsiteY472" fmla="*/ 1310244 h 1682495"/>
              <a:gd name="connsiteX473" fmla="*/ 6092629 w 8882887"/>
              <a:gd name="connsiteY473" fmla="*/ 1310244 h 1682495"/>
              <a:gd name="connsiteX474" fmla="*/ 6092629 w 8882887"/>
              <a:gd name="connsiteY474" fmla="*/ 1308938 h 1682495"/>
              <a:gd name="connsiteX475" fmla="*/ 6092629 w 8882887"/>
              <a:gd name="connsiteY475" fmla="*/ 1299785 h 1682495"/>
              <a:gd name="connsiteX476" fmla="*/ 6090957 w 8882887"/>
              <a:gd name="connsiteY476" fmla="*/ 1299785 h 1682495"/>
              <a:gd name="connsiteX477" fmla="*/ 6079255 w 8882887"/>
              <a:gd name="connsiteY477" fmla="*/ 1299785 h 1682495"/>
              <a:gd name="connsiteX478" fmla="*/ 6079255 w 8882887"/>
              <a:gd name="connsiteY478" fmla="*/ 1298040 h 1682495"/>
              <a:gd name="connsiteX479" fmla="*/ 6079255 w 8882887"/>
              <a:gd name="connsiteY479" fmla="*/ 1285836 h 1682495"/>
              <a:gd name="connsiteX480" fmla="*/ 6080927 w 8882887"/>
              <a:gd name="connsiteY480" fmla="*/ 1285836 h 1682495"/>
              <a:gd name="connsiteX481" fmla="*/ 6092629 w 8882887"/>
              <a:gd name="connsiteY481" fmla="*/ 1285836 h 1682495"/>
              <a:gd name="connsiteX482" fmla="*/ 6092629 w 8882887"/>
              <a:gd name="connsiteY482" fmla="*/ 1284093 h 1682495"/>
              <a:gd name="connsiteX483" fmla="*/ 6092629 w 8882887"/>
              <a:gd name="connsiteY483" fmla="*/ 1271888 h 1682495"/>
              <a:gd name="connsiteX484" fmla="*/ 6090957 w 8882887"/>
              <a:gd name="connsiteY484" fmla="*/ 1271888 h 1682495"/>
              <a:gd name="connsiteX485" fmla="*/ 6079255 w 8882887"/>
              <a:gd name="connsiteY485" fmla="*/ 1271888 h 1682495"/>
              <a:gd name="connsiteX486" fmla="*/ 6079255 w 8882887"/>
              <a:gd name="connsiteY486" fmla="*/ 1270145 h 1682495"/>
              <a:gd name="connsiteX487" fmla="*/ 6079255 w 8882887"/>
              <a:gd name="connsiteY487" fmla="*/ 1257941 h 1682495"/>
              <a:gd name="connsiteX488" fmla="*/ 6080927 w 8882887"/>
              <a:gd name="connsiteY488" fmla="*/ 1257941 h 1682495"/>
              <a:gd name="connsiteX489" fmla="*/ 6092629 w 8882887"/>
              <a:gd name="connsiteY489" fmla="*/ 1257941 h 1682495"/>
              <a:gd name="connsiteX490" fmla="*/ 6092629 w 8882887"/>
              <a:gd name="connsiteY490" fmla="*/ 1256633 h 1682495"/>
              <a:gd name="connsiteX491" fmla="*/ 6092629 w 8882887"/>
              <a:gd name="connsiteY491" fmla="*/ 1247480 h 1682495"/>
              <a:gd name="connsiteX492" fmla="*/ 6090957 w 8882887"/>
              <a:gd name="connsiteY492" fmla="*/ 1247480 h 1682495"/>
              <a:gd name="connsiteX493" fmla="*/ 6079255 w 8882887"/>
              <a:gd name="connsiteY493" fmla="*/ 1247480 h 1682495"/>
              <a:gd name="connsiteX494" fmla="*/ 6079255 w 8882887"/>
              <a:gd name="connsiteY494" fmla="*/ 1245737 h 1682495"/>
              <a:gd name="connsiteX495" fmla="*/ 6079255 w 8882887"/>
              <a:gd name="connsiteY495" fmla="*/ 1233531 h 1682495"/>
              <a:gd name="connsiteX496" fmla="*/ 6080927 w 8882887"/>
              <a:gd name="connsiteY496" fmla="*/ 1233531 h 1682495"/>
              <a:gd name="connsiteX497" fmla="*/ 6092629 w 8882887"/>
              <a:gd name="connsiteY497" fmla="*/ 1233531 h 1682495"/>
              <a:gd name="connsiteX498" fmla="*/ 6092629 w 8882887"/>
              <a:gd name="connsiteY498" fmla="*/ 1231788 h 1682495"/>
              <a:gd name="connsiteX499" fmla="*/ 6092629 w 8882887"/>
              <a:gd name="connsiteY499" fmla="*/ 1219584 h 1682495"/>
              <a:gd name="connsiteX500" fmla="*/ 6090957 w 8882887"/>
              <a:gd name="connsiteY500" fmla="*/ 1219584 h 1682495"/>
              <a:gd name="connsiteX501" fmla="*/ 6079255 w 8882887"/>
              <a:gd name="connsiteY501" fmla="*/ 1219584 h 1682495"/>
              <a:gd name="connsiteX502" fmla="*/ 6079255 w 8882887"/>
              <a:gd name="connsiteY502" fmla="*/ 1217840 h 1682495"/>
              <a:gd name="connsiteX503" fmla="*/ 6079255 w 8882887"/>
              <a:gd name="connsiteY503" fmla="*/ 1205636 h 1682495"/>
              <a:gd name="connsiteX504" fmla="*/ 6080927 w 8882887"/>
              <a:gd name="connsiteY504" fmla="*/ 1205636 h 1682495"/>
              <a:gd name="connsiteX505" fmla="*/ 6092629 w 8882887"/>
              <a:gd name="connsiteY505" fmla="*/ 1205636 h 1682495"/>
              <a:gd name="connsiteX506" fmla="*/ 6092629 w 8882887"/>
              <a:gd name="connsiteY506" fmla="*/ 1204328 h 1682495"/>
              <a:gd name="connsiteX507" fmla="*/ 6092629 w 8882887"/>
              <a:gd name="connsiteY507" fmla="*/ 1195175 h 1682495"/>
              <a:gd name="connsiteX508" fmla="*/ 6090957 w 8882887"/>
              <a:gd name="connsiteY508" fmla="*/ 1195175 h 1682495"/>
              <a:gd name="connsiteX509" fmla="*/ 6079255 w 8882887"/>
              <a:gd name="connsiteY509" fmla="*/ 1195175 h 1682495"/>
              <a:gd name="connsiteX510" fmla="*/ 6079255 w 8882887"/>
              <a:gd name="connsiteY510" fmla="*/ 1193432 h 1682495"/>
              <a:gd name="connsiteX511" fmla="*/ 6079255 w 8882887"/>
              <a:gd name="connsiteY511" fmla="*/ 1181226 h 1682495"/>
              <a:gd name="connsiteX512" fmla="*/ 6080927 w 8882887"/>
              <a:gd name="connsiteY512" fmla="*/ 1181226 h 1682495"/>
              <a:gd name="connsiteX513" fmla="*/ 6092629 w 8882887"/>
              <a:gd name="connsiteY513" fmla="*/ 1181226 h 1682495"/>
              <a:gd name="connsiteX514" fmla="*/ 6090957 w 8882887"/>
              <a:gd name="connsiteY514" fmla="*/ 1178612 h 1682495"/>
              <a:gd name="connsiteX515" fmla="*/ 6079255 w 8882887"/>
              <a:gd name="connsiteY515" fmla="*/ 1160306 h 1682495"/>
              <a:gd name="connsiteX516" fmla="*/ 6079255 w 8882887"/>
              <a:gd name="connsiteY516" fmla="*/ 1104513 h 1682495"/>
              <a:gd name="connsiteX517" fmla="*/ 6303271 w 8882887"/>
              <a:gd name="connsiteY517" fmla="*/ 1104513 h 1682495"/>
              <a:gd name="connsiteX518" fmla="*/ 6323331 w 8882887"/>
              <a:gd name="connsiteY518" fmla="*/ 1135896 h 1682495"/>
              <a:gd name="connsiteX519" fmla="*/ 6323331 w 8882887"/>
              <a:gd name="connsiteY519" fmla="*/ 1205636 h 1682495"/>
              <a:gd name="connsiteX520" fmla="*/ 6321659 w 8882887"/>
              <a:gd name="connsiteY520" fmla="*/ 1205636 h 1682495"/>
              <a:gd name="connsiteX521" fmla="*/ 6309957 w 8882887"/>
              <a:gd name="connsiteY521" fmla="*/ 1205636 h 1682495"/>
              <a:gd name="connsiteX522" fmla="*/ 6309957 w 8882887"/>
              <a:gd name="connsiteY522" fmla="*/ 1207379 h 1682495"/>
              <a:gd name="connsiteX523" fmla="*/ 6309957 w 8882887"/>
              <a:gd name="connsiteY523" fmla="*/ 1219584 h 1682495"/>
              <a:gd name="connsiteX524" fmla="*/ 6311629 w 8882887"/>
              <a:gd name="connsiteY524" fmla="*/ 1219584 h 1682495"/>
              <a:gd name="connsiteX525" fmla="*/ 6323331 w 8882887"/>
              <a:gd name="connsiteY525" fmla="*/ 1219584 h 1682495"/>
              <a:gd name="connsiteX526" fmla="*/ 6323331 w 8882887"/>
              <a:gd name="connsiteY526" fmla="*/ 1221327 h 1682495"/>
              <a:gd name="connsiteX527" fmla="*/ 6323331 w 8882887"/>
              <a:gd name="connsiteY527" fmla="*/ 1233531 h 1682495"/>
              <a:gd name="connsiteX528" fmla="*/ 6321659 w 8882887"/>
              <a:gd name="connsiteY528" fmla="*/ 1233531 h 1682495"/>
              <a:gd name="connsiteX529" fmla="*/ 6309957 w 8882887"/>
              <a:gd name="connsiteY529" fmla="*/ 1233531 h 1682495"/>
              <a:gd name="connsiteX530" fmla="*/ 6309957 w 8882887"/>
              <a:gd name="connsiteY530" fmla="*/ 1235274 h 1682495"/>
              <a:gd name="connsiteX531" fmla="*/ 6309957 w 8882887"/>
              <a:gd name="connsiteY531" fmla="*/ 1247480 h 1682495"/>
              <a:gd name="connsiteX532" fmla="*/ 6311629 w 8882887"/>
              <a:gd name="connsiteY532" fmla="*/ 1247480 h 1682495"/>
              <a:gd name="connsiteX533" fmla="*/ 6323331 w 8882887"/>
              <a:gd name="connsiteY533" fmla="*/ 1247480 h 1682495"/>
              <a:gd name="connsiteX534" fmla="*/ 6323331 w 8882887"/>
              <a:gd name="connsiteY534" fmla="*/ 1248788 h 1682495"/>
              <a:gd name="connsiteX535" fmla="*/ 6323331 w 8882887"/>
              <a:gd name="connsiteY535" fmla="*/ 1257941 h 1682495"/>
              <a:gd name="connsiteX536" fmla="*/ 6321659 w 8882887"/>
              <a:gd name="connsiteY536" fmla="*/ 1257941 h 1682495"/>
              <a:gd name="connsiteX537" fmla="*/ 6309957 w 8882887"/>
              <a:gd name="connsiteY537" fmla="*/ 1257941 h 1682495"/>
              <a:gd name="connsiteX538" fmla="*/ 6309957 w 8882887"/>
              <a:gd name="connsiteY538" fmla="*/ 1259684 h 1682495"/>
              <a:gd name="connsiteX539" fmla="*/ 6309957 w 8882887"/>
              <a:gd name="connsiteY539" fmla="*/ 1271888 h 1682495"/>
              <a:gd name="connsiteX540" fmla="*/ 6311629 w 8882887"/>
              <a:gd name="connsiteY540" fmla="*/ 1271888 h 1682495"/>
              <a:gd name="connsiteX541" fmla="*/ 6323331 w 8882887"/>
              <a:gd name="connsiteY541" fmla="*/ 1271888 h 1682495"/>
              <a:gd name="connsiteX542" fmla="*/ 6323331 w 8882887"/>
              <a:gd name="connsiteY542" fmla="*/ 1273632 h 1682495"/>
              <a:gd name="connsiteX543" fmla="*/ 6323331 w 8882887"/>
              <a:gd name="connsiteY543" fmla="*/ 1285836 h 1682495"/>
              <a:gd name="connsiteX544" fmla="*/ 6321659 w 8882887"/>
              <a:gd name="connsiteY544" fmla="*/ 1285836 h 1682495"/>
              <a:gd name="connsiteX545" fmla="*/ 6309957 w 8882887"/>
              <a:gd name="connsiteY545" fmla="*/ 1285836 h 1682495"/>
              <a:gd name="connsiteX546" fmla="*/ 6309957 w 8882887"/>
              <a:gd name="connsiteY546" fmla="*/ 1287579 h 1682495"/>
              <a:gd name="connsiteX547" fmla="*/ 6309957 w 8882887"/>
              <a:gd name="connsiteY547" fmla="*/ 1299785 h 1682495"/>
              <a:gd name="connsiteX548" fmla="*/ 6311629 w 8882887"/>
              <a:gd name="connsiteY548" fmla="*/ 1299785 h 1682495"/>
              <a:gd name="connsiteX549" fmla="*/ 6323331 w 8882887"/>
              <a:gd name="connsiteY549" fmla="*/ 1299785 h 1682495"/>
              <a:gd name="connsiteX550" fmla="*/ 6323331 w 8882887"/>
              <a:gd name="connsiteY550" fmla="*/ 1301091 h 1682495"/>
              <a:gd name="connsiteX551" fmla="*/ 6323331 w 8882887"/>
              <a:gd name="connsiteY551" fmla="*/ 1310244 h 1682495"/>
              <a:gd name="connsiteX552" fmla="*/ 6321659 w 8882887"/>
              <a:gd name="connsiteY552" fmla="*/ 1310244 h 1682495"/>
              <a:gd name="connsiteX553" fmla="*/ 6309957 w 8882887"/>
              <a:gd name="connsiteY553" fmla="*/ 1310244 h 1682495"/>
              <a:gd name="connsiteX554" fmla="*/ 6309957 w 8882887"/>
              <a:gd name="connsiteY554" fmla="*/ 1311989 h 1682495"/>
              <a:gd name="connsiteX555" fmla="*/ 6309957 w 8882887"/>
              <a:gd name="connsiteY555" fmla="*/ 1324193 h 1682495"/>
              <a:gd name="connsiteX556" fmla="*/ 6311629 w 8882887"/>
              <a:gd name="connsiteY556" fmla="*/ 1324193 h 1682495"/>
              <a:gd name="connsiteX557" fmla="*/ 6323331 w 8882887"/>
              <a:gd name="connsiteY557" fmla="*/ 1324193 h 1682495"/>
              <a:gd name="connsiteX558" fmla="*/ 6323331 w 8882887"/>
              <a:gd name="connsiteY558" fmla="*/ 1325936 h 1682495"/>
              <a:gd name="connsiteX559" fmla="*/ 6323331 w 8882887"/>
              <a:gd name="connsiteY559" fmla="*/ 1338141 h 1682495"/>
              <a:gd name="connsiteX560" fmla="*/ 6321659 w 8882887"/>
              <a:gd name="connsiteY560" fmla="*/ 1338141 h 1682495"/>
              <a:gd name="connsiteX561" fmla="*/ 6309957 w 8882887"/>
              <a:gd name="connsiteY561" fmla="*/ 1338141 h 1682495"/>
              <a:gd name="connsiteX562" fmla="*/ 6309957 w 8882887"/>
              <a:gd name="connsiteY562" fmla="*/ 1339448 h 1682495"/>
              <a:gd name="connsiteX563" fmla="*/ 6309957 w 8882887"/>
              <a:gd name="connsiteY563" fmla="*/ 1348602 h 1682495"/>
              <a:gd name="connsiteX564" fmla="*/ 6311629 w 8882887"/>
              <a:gd name="connsiteY564" fmla="*/ 1348602 h 1682495"/>
              <a:gd name="connsiteX565" fmla="*/ 6323331 w 8882887"/>
              <a:gd name="connsiteY565" fmla="*/ 1348602 h 1682495"/>
              <a:gd name="connsiteX566" fmla="*/ 6323331 w 8882887"/>
              <a:gd name="connsiteY566" fmla="*/ 1350345 h 1682495"/>
              <a:gd name="connsiteX567" fmla="*/ 6323331 w 8882887"/>
              <a:gd name="connsiteY567" fmla="*/ 1362549 h 1682495"/>
              <a:gd name="connsiteX568" fmla="*/ 6321659 w 8882887"/>
              <a:gd name="connsiteY568" fmla="*/ 1362549 h 1682495"/>
              <a:gd name="connsiteX569" fmla="*/ 6309957 w 8882887"/>
              <a:gd name="connsiteY569" fmla="*/ 1362549 h 1682495"/>
              <a:gd name="connsiteX570" fmla="*/ 6309957 w 8882887"/>
              <a:gd name="connsiteY570" fmla="*/ 1364292 h 1682495"/>
              <a:gd name="connsiteX571" fmla="*/ 6309957 w 8882887"/>
              <a:gd name="connsiteY571" fmla="*/ 1376498 h 1682495"/>
              <a:gd name="connsiteX572" fmla="*/ 6311629 w 8882887"/>
              <a:gd name="connsiteY572" fmla="*/ 1376498 h 1682495"/>
              <a:gd name="connsiteX573" fmla="*/ 6323331 w 8882887"/>
              <a:gd name="connsiteY573" fmla="*/ 1376498 h 1682495"/>
              <a:gd name="connsiteX574" fmla="*/ 6323331 w 8882887"/>
              <a:gd name="connsiteY574" fmla="*/ 1378241 h 1682495"/>
              <a:gd name="connsiteX575" fmla="*/ 6323331 w 8882887"/>
              <a:gd name="connsiteY575" fmla="*/ 1390445 h 1682495"/>
              <a:gd name="connsiteX576" fmla="*/ 6321659 w 8882887"/>
              <a:gd name="connsiteY576" fmla="*/ 1390445 h 1682495"/>
              <a:gd name="connsiteX577" fmla="*/ 6309957 w 8882887"/>
              <a:gd name="connsiteY577" fmla="*/ 1390445 h 1682495"/>
              <a:gd name="connsiteX578" fmla="*/ 6309957 w 8882887"/>
              <a:gd name="connsiteY578" fmla="*/ 1391753 h 1682495"/>
              <a:gd name="connsiteX579" fmla="*/ 6309957 w 8882887"/>
              <a:gd name="connsiteY579" fmla="*/ 1400906 h 1682495"/>
              <a:gd name="connsiteX580" fmla="*/ 6311629 w 8882887"/>
              <a:gd name="connsiteY580" fmla="*/ 1400906 h 1682495"/>
              <a:gd name="connsiteX581" fmla="*/ 6323331 w 8882887"/>
              <a:gd name="connsiteY581" fmla="*/ 1400906 h 1682495"/>
              <a:gd name="connsiteX582" fmla="*/ 6323331 w 8882887"/>
              <a:gd name="connsiteY582" fmla="*/ 1402650 h 1682495"/>
              <a:gd name="connsiteX583" fmla="*/ 6323331 w 8882887"/>
              <a:gd name="connsiteY583" fmla="*/ 1414854 h 1682495"/>
              <a:gd name="connsiteX584" fmla="*/ 6321659 w 8882887"/>
              <a:gd name="connsiteY584" fmla="*/ 1414854 h 1682495"/>
              <a:gd name="connsiteX585" fmla="*/ 6309957 w 8882887"/>
              <a:gd name="connsiteY585" fmla="*/ 1414854 h 1682495"/>
              <a:gd name="connsiteX586" fmla="*/ 6309957 w 8882887"/>
              <a:gd name="connsiteY586" fmla="*/ 1416597 h 1682495"/>
              <a:gd name="connsiteX587" fmla="*/ 6309957 w 8882887"/>
              <a:gd name="connsiteY587" fmla="*/ 1428803 h 1682495"/>
              <a:gd name="connsiteX588" fmla="*/ 6311629 w 8882887"/>
              <a:gd name="connsiteY588" fmla="*/ 1428803 h 1682495"/>
              <a:gd name="connsiteX589" fmla="*/ 6323331 w 8882887"/>
              <a:gd name="connsiteY589" fmla="*/ 1428803 h 1682495"/>
              <a:gd name="connsiteX590" fmla="*/ 6323331 w 8882887"/>
              <a:gd name="connsiteY590" fmla="*/ 1430109 h 1682495"/>
              <a:gd name="connsiteX591" fmla="*/ 6323331 w 8882887"/>
              <a:gd name="connsiteY591" fmla="*/ 1439262 h 1682495"/>
              <a:gd name="connsiteX592" fmla="*/ 6321659 w 8882887"/>
              <a:gd name="connsiteY592" fmla="*/ 1439262 h 1682495"/>
              <a:gd name="connsiteX593" fmla="*/ 6309957 w 8882887"/>
              <a:gd name="connsiteY593" fmla="*/ 1439262 h 1682495"/>
              <a:gd name="connsiteX594" fmla="*/ 6309957 w 8882887"/>
              <a:gd name="connsiteY594" fmla="*/ 1441007 h 1682495"/>
              <a:gd name="connsiteX595" fmla="*/ 6309957 w 8882887"/>
              <a:gd name="connsiteY595" fmla="*/ 1453211 h 1682495"/>
              <a:gd name="connsiteX596" fmla="*/ 6311629 w 8882887"/>
              <a:gd name="connsiteY596" fmla="*/ 1453211 h 1682495"/>
              <a:gd name="connsiteX597" fmla="*/ 6323331 w 8882887"/>
              <a:gd name="connsiteY597" fmla="*/ 1453211 h 1682495"/>
              <a:gd name="connsiteX598" fmla="*/ 6323331 w 8882887"/>
              <a:gd name="connsiteY598" fmla="*/ 1454954 h 1682495"/>
              <a:gd name="connsiteX599" fmla="*/ 6323331 w 8882887"/>
              <a:gd name="connsiteY599" fmla="*/ 1467159 h 1682495"/>
              <a:gd name="connsiteX600" fmla="*/ 6321659 w 8882887"/>
              <a:gd name="connsiteY600" fmla="*/ 1467159 h 1682495"/>
              <a:gd name="connsiteX601" fmla="*/ 6309957 w 8882887"/>
              <a:gd name="connsiteY601" fmla="*/ 1467159 h 1682495"/>
              <a:gd name="connsiteX602" fmla="*/ 6309957 w 8882887"/>
              <a:gd name="connsiteY602" fmla="*/ 1468902 h 1682495"/>
              <a:gd name="connsiteX603" fmla="*/ 6309957 w 8882887"/>
              <a:gd name="connsiteY603" fmla="*/ 1481106 h 1682495"/>
              <a:gd name="connsiteX604" fmla="*/ 6311629 w 8882887"/>
              <a:gd name="connsiteY604" fmla="*/ 1481106 h 1682495"/>
              <a:gd name="connsiteX605" fmla="*/ 6323331 w 8882887"/>
              <a:gd name="connsiteY605" fmla="*/ 1481106 h 1682495"/>
              <a:gd name="connsiteX606" fmla="*/ 6323331 w 8882887"/>
              <a:gd name="connsiteY606" fmla="*/ 1482414 h 1682495"/>
              <a:gd name="connsiteX607" fmla="*/ 6323331 w 8882887"/>
              <a:gd name="connsiteY607" fmla="*/ 1491567 h 1682495"/>
              <a:gd name="connsiteX608" fmla="*/ 6321659 w 8882887"/>
              <a:gd name="connsiteY608" fmla="*/ 1491567 h 1682495"/>
              <a:gd name="connsiteX609" fmla="*/ 6309957 w 8882887"/>
              <a:gd name="connsiteY609" fmla="*/ 1491567 h 1682495"/>
              <a:gd name="connsiteX610" fmla="*/ 6309957 w 8882887"/>
              <a:gd name="connsiteY610" fmla="*/ 1493310 h 1682495"/>
              <a:gd name="connsiteX611" fmla="*/ 6309957 w 8882887"/>
              <a:gd name="connsiteY611" fmla="*/ 1505516 h 1682495"/>
              <a:gd name="connsiteX612" fmla="*/ 6346735 w 8882887"/>
              <a:gd name="connsiteY612" fmla="*/ 1536899 h 1682495"/>
              <a:gd name="connsiteX613" fmla="*/ 6345065 w 8882887"/>
              <a:gd name="connsiteY613" fmla="*/ 1543872 h 1682495"/>
              <a:gd name="connsiteX614" fmla="*/ 6333361 w 8882887"/>
              <a:gd name="connsiteY614" fmla="*/ 1543872 h 1682495"/>
              <a:gd name="connsiteX615" fmla="*/ 6333361 w 8882887"/>
              <a:gd name="connsiteY615" fmla="*/ 1582229 h 1682495"/>
              <a:gd name="connsiteX616" fmla="*/ 6335035 w 8882887"/>
              <a:gd name="connsiteY616" fmla="*/ 1582229 h 1682495"/>
              <a:gd name="connsiteX617" fmla="*/ 6346735 w 8882887"/>
              <a:gd name="connsiteY617" fmla="*/ 1582229 h 1682495"/>
              <a:gd name="connsiteX618" fmla="*/ 6346735 w 8882887"/>
              <a:gd name="connsiteY618" fmla="*/ 1580049 h 1682495"/>
              <a:gd name="connsiteX619" fmla="*/ 6346735 w 8882887"/>
              <a:gd name="connsiteY619" fmla="*/ 1564794 h 1682495"/>
              <a:gd name="connsiteX620" fmla="*/ 6348407 w 8882887"/>
              <a:gd name="connsiteY620" fmla="*/ 1563923 h 1682495"/>
              <a:gd name="connsiteX621" fmla="*/ 6360109 w 8882887"/>
              <a:gd name="connsiteY621" fmla="*/ 1557821 h 1682495"/>
              <a:gd name="connsiteX622" fmla="*/ 6363035 w 8882887"/>
              <a:gd name="connsiteY622" fmla="*/ 1557821 h 1682495"/>
              <a:gd name="connsiteX623" fmla="*/ 6383515 w 8882887"/>
              <a:gd name="connsiteY623" fmla="*/ 1557821 h 1682495"/>
              <a:gd name="connsiteX624" fmla="*/ 6383515 w 8882887"/>
              <a:gd name="connsiteY624" fmla="*/ 1559564 h 1682495"/>
              <a:gd name="connsiteX625" fmla="*/ 6383515 w 8882887"/>
              <a:gd name="connsiteY625" fmla="*/ 1571768 h 1682495"/>
              <a:gd name="connsiteX626" fmla="*/ 6386023 w 8882887"/>
              <a:gd name="connsiteY626" fmla="*/ 1571768 h 1682495"/>
              <a:gd name="connsiteX627" fmla="*/ 6403577 w 8882887"/>
              <a:gd name="connsiteY627" fmla="*/ 1571768 h 1682495"/>
              <a:gd name="connsiteX628" fmla="*/ 6405247 w 8882887"/>
              <a:gd name="connsiteY628" fmla="*/ 1578741 h 1682495"/>
              <a:gd name="connsiteX629" fmla="*/ 6416951 w 8882887"/>
              <a:gd name="connsiteY629" fmla="*/ 1578741 h 1682495"/>
              <a:gd name="connsiteX630" fmla="*/ 6453729 w 8882887"/>
              <a:gd name="connsiteY630" fmla="*/ 1627559 h 1682495"/>
              <a:gd name="connsiteX631" fmla="*/ 6453729 w 8882887"/>
              <a:gd name="connsiteY631" fmla="*/ 1679864 h 1682495"/>
              <a:gd name="connsiteX632" fmla="*/ 6455399 w 8882887"/>
              <a:gd name="connsiteY632" fmla="*/ 1679864 h 1682495"/>
              <a:gd name="connsiteX633" fmla="*/ 6467103 w 8882887"/>
              <a:gd name="connsiteY633" fmla="*/ 1679864 h 1682495"/>
              <a:gd name="connsiteX634" fmla="*/ 6467103 w 8882887"/>
              <a:gd name="connsiteY634" fmla="*/ 1676813 h 1682495"/>
              <a:gd name="connsiteX635" fmla="*/ 6467103 w 8882887"/>
              <a:gd name="connsiteY635" fmla="*/ 1655456 h 1682495"/>
              <a:gd name="connsiteX636" fmla="*/ 6468357 w 8882887"/>
              <a:gd name="connsiteY636" fmla="*/ 1655456 h 1682495"/>
              <a:gd name="connsiteX637" fmla="*/ 6477133 w 8882887"/>
              <a:gd name="connsiteY637" fmla="*/ 1655456 h 1682495"/>
              <a:gd name="connsiteX638" fmla="*/ 6477133 w 8882887"/>
              <a:gd name="connsiteY638" fmla="*/ 1657199 h 1682495"/>
              <a:gd name="connsiteX639" fmla="*/ 6477133 w 8882887"/>
              <a:gd name="connsiteY639" fmla="*/ 1669403 h 1682495"/>
              <a:gd name="connsiteX640" fmla="*/ 6490507 w 8882887"/>
              <a:gd name="connsiteY640" fmla="*/ 1596177 h 1682495"/>
              <a:gd name="connsiteX641" fmla="*/ 6547347 w 8882887"/>
              <a:gd name="connsiteY641" fmla="*/ 1596177 h 1682495"/>
              <a:gd name="connsiteX642" fmla="*/ 6547347 w 8882887"/>
              <a:gd name="connsiteY642" fmla="*/ 1484594 h 1682495"/>
              <a:gd name="connsiteX643" fmla="*/ 6600843 w 8882887"/>
              <a:gd name="connsiteY643" fmla="*/ 1484594 h 1682495"/>
              <a:gd name="connsiteX644" fmla="*/ 6600843 w 8882887"/>
              <a:gd name="connsiteY644" fmla="*/ 1483286 h 1682495"/>
              <a:gd name="connsiteX645" fmla="*/ 6600843 w 8882887"/>
              <a:gd name="connsiteY645" fmla="*/ 1474133 h 1682495"/>
              <a:gd name="connsiteX646" fmla="*/ 6634279 w 8882887"/>
              <a:gd name="connsiteY646" fmla="*/ 1474133 h 1682495"/>
              <a:gd name="connsiteX647" fmla="*/ 6634279 w 8882887"/>
              <a:gd name="connsiteY647" fmla="*/ 1414854 h 1682495"/>
              <a:gd name="connsiteX648" fmla="*/ 6627591 w 8882887"/>
              <a:gd name="connsiteY648" fmla="*/ 1412238 h 1682495"/>
              <a:gd name="connsiteX649" fmla="*/ 6627591 w 8882887"/>
              <a:gd name="connsiteY649" fmla="*/ 1393932 h 1682495"/>
              <a:gd name="connsiteX650" fmla="*/ 6634279 w 8882887"/>
              <a:gd name="connsiteY650" fmla="*/ 1397420 h 1682495"/>
              <a:gd name="connsiteX651" fmla="*/ 6640967 w 8882887"/>
              <a:gd name="connsiteY651" fmla="*/ 1362549 h 1682495"/>
              <a:gd name="connsiteX652" fmla="*/ 6647653 w 8882887"/>
              <a:gd name="connsiteY652" fmla="*/ 1397420 h 1682495"/>
              <a:gd name="connsiteX653" fmla="*/ 6651415 w 8882887"/>
              <a:gd name="connsiteY653" fmla="*/ 1392624 h 1682495"/>
              <a:gd name="connsiteX654" fmla="*/ 6654341 w 8882887"/>
              <a:gd name="connsiteY654" fmla="*/ 1383471 h 1682495"/>
              <a:gd name="connsiteX655" fmla="*/ 6655175 w 8882887"/>
              <a:gd name="connsiteY655" fmla="*/ 1381728 h 1682495"/>
              <a:gd name="connsiteX656" fmla="*/ 6661027 w 8882887"/>
              <a:gd name="connsiteY656" fmla="*/ 1369523 h 1682495"/>
              <a:gd name="connsiteX657" fmla="*/ 6661863 w 8882887"/>
              <a:gd name="connsiteY657" fmla="*/ 1367780 h 1682495"/>
              <a:gd name="connsiteX658" fmla="*/ 6667715 w 8882887"/>
              <a:gd name="connsiteY658" fmla="*/ 1355576 h 1682495"/>
              <a:gd name="connsiteX659" fmla="*/ 6669803 w 8882887"/>
              <a:gd name="connsiteY659" fmla="*/ 1354268 h 1682495"/>
              <a:gd name="connsiteX660" fmla="*/ 6684431 w 8882887"/>
              <a:gd name="connsiteY660" fmla="*/ 1345115 h 1682495"/>
              <a:gd name="connsiteX661" fmla="*/ 6686939 w 8882887"/>
              <a:gd name="connsiteY661" fmla="*/ 1343372 h 1682495"/>
              <a:gd name="connsiteX662" fmla="*/ 6704493 w 8882887"/>
              <a:gd name="connsiteY662" fmla="*/ 1331166 h 1682495"/>
              <a:gd name="connsiteX663" fmla="*/ 6705747 w 8882887"/>
              <a:gd name="connsiteY663" fmla="*/ 1329423 h 1682495"/>
              <a:gd name="connsiteX664" fmla="*/ 6714523 w 8882887"/>
              <a:gd name="connsiteY664" fmla="*/ 1317219 h 1682495"/>
              <a:gd name="connsiteX665" fmla="*/ 6715359 w 8882887"/>
              <a:gd name="connsiteY665" fmla="*/ 1314168 h 1682495"/>
              <a:gd name="connsiteX666" fmla="*/ 6721211 w 8882887"/>
              <a:gd name="connsiteY666" fmla="*/ 1292810 h 1682495"/>
              <a:gd name="connsiteX667" fmla="*/ 6722047 w 8882887"/>
              <a:gd name="connsiteY667" fmla="*/ 1295861 h 1682495"/>
              <a:gd name="connsiteX668" fmla="*/ 6727897 w 8882887"/>
              <a:gd name="connsiteY668" fmla="*/ 1317219 h 1682495"/>
              <a:gd name="connsiteX669" fmla="*/ 6728733 w 8882887"/>
              <a:gd name="connsiteY669" fmla="*/ 1318526 h 1682495"/>
              <a:gd name="connsiteX670" fmla="*/ 6734585 w 8882887"/>
              <a:gd name="connsiteY670" fmla="*/ 1327680 h 1682495"/>
              <a:gd name="connsiteX671" fmla="*/ 6736675 w 8882887"/>
              <a:gd name="connsiteY671" fmla="*/ 1329423 h 1682495"/>
              <a:gd name="connsiteX672" fmla="*/ 6751303 w 8882887"/>
              <a:gd name="connsiteY672" fmla="*/ 1341627 h 1682495"/>
              <a:gd name="connsiteX673" fmla="*/ 6752975 w 8882887"/>
              <a:gd name="connsiteY673" fmla="*/ 1343372 h 1682495"/>
              <a:gd name="connsiteX674" fmla="*/ 6764675 w 8882887"/>
              <a:gd name="connsiteY674" fmla="*/ 1355576 h 1682495"/>
              <a:gd name="connsiteX675" fmla="*/ 6766349 w 8882887"/>
              <a:gd name="connsiteY675" fmla="*/ 1357319 h 1682495"/>
              <a:gd name="connsiteX676" fmla="*/ 6778051 w 8882887"/>
              <a:gd name="connsiteY676" fmla="*/ 1369523 h 1682495"/>
              <a:gd name="connsiteX677" fmla="*/ 6778469 w 8882887"/>
              <a:gd name="connsiteY677" fmla="*/ 1371267 h 1682495"/>
              <a:gd name="connsiteX678" fmla="*/ 6781393 w 8882887"/>
              <a:gd name="connsiteY678" fmla="*/ 1383471 h 1682495"/>
              <a:gd name="connsiteX679" fmla="*/ 6781811 w 8882887"/>
              <a:gd name="connsiteY679" fmla="*/ 1385214 h 1682495"/>
              <a:gd name="connsiteX680" fmla="*/ 6784737 w 8882887"/>
              <a:gd name="connsiteY680" fmla="*/ 1397420 h 1682495"/>
              <a:gd name="connsiteX681" fmla="*/ 6794767 w 8882887"/>
              <a:gd name="connsiteY681" fmla="*/ 1362549 h 1682495"/>
              <a:gd name="connsiteX682" fmla="*/ 6801455 w 8882887"/>
              <a:gd name="connsiteY682" fmla="*/ 1397420 h 1682495"/>
              <a:gd name="connsiteX683" fmla="*/ 6808141 w 8882887"/>
              <a:gd name="connsiteY683" fmla="*/ 1400034 h 1682495"/>
              <a:gd name="connsiteX684" fmla="*/ 6808141 w 8882887"/>
              <a:gd name="connsiteY684" fmla="*/ 1418342 h 1682495"/>
              <a:gd name="connsiteX685" fmla="*/ 6801455 w 8882887"/>
              <a:gd name="connsiteY685" fmla="*/ 1467159 h 1682495"/>
              <a:gd name="connsiteX686" fmla="*/ 6803127 w 8882887"/>
              <a:gd name="connsiteY686" fmla="*/ 1467159 h 1682495"/>
              <a:gd name="connsiteX687" fmla="*/ 6814829 w 8882887"/>
              <a:gd name="connsiteY687" fmla="*/ 1467159 h 1682495"/>
              <a:gd name="connsiteX688" fmla="*/ 6816083 w 8882887"/>
              <a:gd name="connsiteY688" fmla="*/ 1474133 h 1682495"/>
              <a:gd name="connsiteX689" fmla="*/ 6824859 w 8882887"/>
              <a:gd name="connsiteY689" fmla="*/ 1474133 h 1682495"/>
              <a:gd name="connsiteX690" fmla="*/ 6824859 w 8882887"/>
              <a:gd name="connsiteY690" fmla="*/ 1472390 h 1682495"/>
              <a:gd name="connsiteX691" fmla="*/ 6824859 w 8882887"/>
              <a:gd name="connsiteY691" fmla="*/ 1460184 h 1682495"/>
              <a:gd name="connsiteX692" fmla="*/ 6828203 w 8882887"/>
              <a:gd name="connsiteY692" fmla="*/ 1460184 h 1682495"/>
              <a:gd name="connsiteX693" fmla="*/ 6851607 w 8882887"/>
              <a:gd name="connsiteY693" fmla="*/ 1460184 h 1682495"/>
              <a:gd name="connsiteX694" fmla="*/ 6851607 w 8882887"/>
              <a:gd name="connsiteY694" fmla="*/ 1457133 h 1682495"/>
              <a:gd name="connsiteX695" fmla="*/ 6851607 w 8882887"/>
              <a:gd name="connsiteY695" fmla="*/ 1435776 h 1682495"/>
              <a:gd name="connsiteX696" fmla="*/ 6908447 w 8882887"/>
              <a:gd name="connsiteY696" fmla="*/ 1435776 h 1682495"/>
              <a:gd name="connsiteX697" fmla="*/ 6908447 w 8882887"/>
              <a:gd name="connsiteY697" fmla="*/ 1437956 h 1682495"/>
              <a:gd name="connsiteX698" fmla="*/ 6908447 w 8882887"/>
              <a:gd name="connsiteY698" fmla="*/ 1453211 h 1682495"/>
              <a:gd name="connsiteX699" fmla="*/ 6938539 w 8882887"/>
              <a:gd name="connsiteY699" fmla="*/ 1453211 h 1682495"/>
              <a:gd name="connsiteX700" fmla="*/ 6938539 w 8882887"/>
              <a:gd name="connsiteY700" fmla="*/ 1456698 h 1682495"/>
              <a:gd name="connsiteX701" fmla="*/ 6938539 w 8882887"/>
              <a:gd name="connsiteY701" fmla="*/ 1481106 h 1682495"/>
              <a:gd name="connsiteX702" fmla="*/ 6931853 w 8882887"/>
              <a:gd name="connsiteY702" fmla="*/ 1482414 h 1682495"/>
              <a:gd name="connsiteX703" fmla="*/ 6931853 w 8882887"/>
              <a:gd name="connsiteY703" fmla="*/ 1491567 h 1682495"/>
              <a:gd name="connsiteX704" fmla="*/ 6938539 w 8882887"/>
              <a:gd name="connsiteY704" fmla="*/ 1494183 h 1682495"/>
              <a:gd name="connsiteX705" fmla="*/ 6938539 w 8882887"/>
              <a:gd name="connsiteY705" fmla="*/ 1512489 h 1682495"/>
              <a:gd name="connsiteX706" fmla="*/ 6931853 w 8882887"/>
              <a:gd name="connsiteY706" fmla="*/ 1519463 h 1682495"/>
              <a:gd name="connsiteX707" fmla="*/ 6931853 w 8882887"/>
              <a:gd name="connsiteY707" fmla="*/ 1603151 h 1682495"/>
              <a:gd name="connsiteX708" fmla="*/ 6934777 w 8882887"/>
              <a:gd name="connsiteY708" fmla="*/ 1603151 h 1682495"/>
              <a:gd name="connsiteX709" fmla="*/ 6955257 w 8882887"/>
              <a:gd name="connsiteY709" fmla="*/ 1603151 h 1682495"/>
              <a:gd name="connsiteX710" fmla="*/ 6957763 w 8882887"/>
              <a:gd name="connsiteY710" fmla="*/ 1610124 h 1682495"/>
              <a:gd name="connsiteX711" fmla="*/ 6975319 w 8882887"/>
              <a:gd name="connsiteY711" fmla="*/ 1610124 h 1682495"/>
              <a:gd name="connsiteX712" fmla="*/ 6975319 w 8882887"/>
              <a:gd name="connsiteY712" fmla="*/ 1613175 h 1682495"/>
              <a:gd name="connsiteX713" fmla="*/ 6975319 w 8882887"/>
              <a:gd name="connsiteY713" fmla="*/ 1634534 h 1682495"/>
              <a:gd name="connsiteX714" fmla="*/ 6977827 w 8882887"/>
              <a:gd name="connsiteY714" fmla="*/ 1634534 h 1682495"/>
              <a:gd name="connsiteX715" fmla="*/ 6995379 w 8882887"/>
              <a:gd name="connsiteY715" fmla="*/ 1634534 h 1682495"/>
              <a:gd name="connsiteX716" fmla="*/ 6995379 w 8882887"/>
              <a:gd name="connsiteY716" fmla="*/ 1631483 h 1682495"/>
              <a:gd name="connsiteX717" fmla="*/ 6995379 w 8882887"/>
              <a:gd name="connsiteY717" fmla="*/ 1610124 h 1682495"/>
              <a:gd name="connsiteX718" fmla="*/ 6998303 w 8882887"/>
              <a:gd name="connsiteY718" fmla="*/ 1608381 h 1682495"/>
              <a:gd name="connsiteX719" fmla="*/ 7018783 w 8882887"/>
              <a:gd name="connsiteY719" fmla="*/ 1596177 h 1682495"/>
              <a:gd name="connsiteX720" fmla="*/ 7018783 w 8882887"/>
              <a:gd name="connsiteY720" fmla="*/ 1564794 h 1682495"/>
              <a:gd name="connsiteX721" fmla="*/ 7012097 w 8882887"/>
              <a:gd name="connsiteY721" fmla="*/ 1529924 h 1682495"/>
              <a:gd name="connsiteX722" fmla="*/ 7013767 w 8882887"/>
              <a:gd name="connsiteY722" fmla="*/ 1529924 h 1682495"/>
              <a:gd name="connsiteX723" fmla="*/ 7025471 w 8882887"/>
              <a:gd name="connsiteY723" fmla="*/ 1529924 h 1682495"/>
              <a:gd name="connsiteX724" fmla="*/ 7055563 w 8882887"/>
              <a:gd name="connsiteY724" fmla="*/ 1526438 h 1682495"/>
              <a:gd name="connsiteX725" fmla="*/ 7055563 w 8882887"/>
              <a:gd name="connsiteY725" fmla="*/ 1524693 h 1682495"/>
              <a:gd name="connsiteX726" fmla="*/ 7055563 w 8882887"/>
              <a:gd name="connsiteY726" fmla="*/ 1512489 h 1682495"/>
              <a:gd name="connsiteX727" fmla="*/ 7058071 w 8882887"/>
              <a:gd name="connsiteY727" fmla="*/ 1512489 h 1682495"/>
              <a:gd name="connsiteX728" fmla="*/ 7075623 w 8882887"/>
              <a:gd name="connsiteY728" fmla="*/ 1512489 h 1682495"/>
              <a:gd name="connsiteX729" fmla="*/ 7075623 w 8882887"/>
              <a:gd name="connsiteY729" fmla="*/ 1338141 h 1682495"/>
              <a:gd name="connsiteX730" fmla="*/ 7077295 w 8882887"/>
              <a:gd name="connsiteY730" fmla="*/ 1338141 h 1682495"/>
              <a:gd name="connsiteX731" fmla="*/ 7088997 w 8882887"/>
              <a:gd name="connsiteY731" fmla="*/ 1338141 h 1682495"/>
              <a:gd name="connsiteX732" fmla="*/ 7088997 w 8882887"/>
              <a:gd name="connsiteY732" fmla="*/ 1334654 h 1682495"/>
              <a:gd name="connsiteX733" fmla="*/ 7088997 w 8882887"/>
              <a:gd name="connsiteY733" fmla="*/ 1310244 h 1682495"/>
              <a:gd name="connsiteX734" fmla="*/ 7092341 w 8882887"/>
              <a:gd name="connsiteY734" fmla="*/ 1240505 h 1682495"/>
              <a:gd name="connsiteX735" fmla="*/ 7094013 w 8882887"/>
              <a:gd name="connsiteY735" fmla="*/ 1240505 h 1682495"/>
              <a:gd name="connsiteX736" fmla="*/ 7105715 w 8882887"/>
              <a:gd name="connsiteY736" fmla="*/ 1240505 h 1682495"/>
              <a:gd name="connsiteX737" fmla="*/ 7105715 w 8882887"/>
              <a:gd name="connsiteY737" fmla="*/ 1242249 h 1682495"/>
              <a:gd name="connsiteX738" fmla="*/ 7105715 w 8882887"/>
              <a:gd name="connsiteY738" fmla="*/ 1254453 h 1682495"/>
              <a:gd name="connsiteX739" fmla="*/ 7112401 w 8882887"/>
              <a:gd name="connsiteY739" fmla="*/ 1250966 h 1682495"/>
              <a:gd name="connsiteX740" fmla="*/ 7112401 w 8882887"/>
              <a:gd name="connsiteY740" fmla="*/ 1226558 h 1682495"/>
              <a:gd name="connsiteX741" fmla="*/ 7114491 w 8882887"/>
              <a:gd name="connsiteY741" fmla="*/ 1225686 h 1682495"/>
              <a:gd name="connsiteX742" fmla="*/ 7129119 w 8882887"/>
              <a:gd name="connsiteY742" fmla="*/ 1219584 h 1682495"/>
              <a:gd name="connsiteX743" fmla="*/ 7130791 w 8882887"/>
              <a:gd name="connsiteY743" fmla="*/ 1220456 h 1682495"/>
              <a:gd name="connsiteX744" fmla="*/ 7142493 w 8882887"/>
              <a:gd name="connsiteY744" fmla="*/ 1226558 h 1682495"/>
              <a:gd name="connsiteX745" fmla="*/ 7145001 w 8882887"/>
              <a:gd name="connsiteY745" fmla="*/ 1226558 h 1682495"/>
              <a:gd name="connsiteX746" fmla="*/ 7162555 w 8882887"/>
              <a:gd name="connsiteY746" fmla="*/ 1226558 h 1682495"/>
              <a:gd name="connsiteX747" fmla="*/ 7162555 w 8882887"/>
              <a:gd name="connsiteY747" fmla="*/ 1181226 h 1682495"/>
              <a:gd name="connsiteX748" fmla="*/ 7164227 w 8882887"/>
              <a:gd name="connsiteY748" fmla="*/ 1181226 h 1682495"/>
              <a:gd name="connsiteX749" fmla="*/ 7175927 w 8882887"/>
              <a:gd name="connsiteY749" fmla="*/ 1181226 h 1682495"/>
              <a:gd name="connsiteX750" fmla="*/ 7178017 w 8882887"/>
              <a:gd name="connsiteY750" fmla="*/ 1188201 h 1682495"/>
              <a:gd name="connsiteX751" fmla="*/ 7192647 w 8882887"/>
              <a:gd name="connsiteY751" fmla="*/ 1188201 h 1682495"/>
              <a:gd name="connsiteX752" fmla="*/ 7194319 w 8882887"/>
              <a:gd name="connsiteY752" fmla="*/ 1181226 h 1682495"/>
              <a:gd name="connsiteX753" fmla="*/ 7206021 w 8882887"/>
              <a:gd name="connsiteY753" fmla="*/ 1181226 h 1682495"/>
              <a:gd name="connsiteX754" fmla="*/ 7206021 w 8882887"/>
              <a:gd name="connsiteY754" fmla="*/ 1233531 h 1682495"/>
              <a:gd name="connsiteX755" fmla="*/ 7208111 w 8882887"/>
              <a:gd name="connsiteY755" fmla="*/ 1235274 h 1682495"/>
              <a:gd name="connsiteX756" fmla="*/ 7222739 w 8882887"/>
              <a:gd name="connsiteY756" fmla="*/ 1247480 h 1682495"/>
              <a:gd name="connsiteX757" fmla="*/ 7256173 w 8882887"/>
              <a:gd name="connsiteY757" fmla="*/ 1257941 h 1682495"/>
              <a:gd name="connsiteX758" fmla="*/ 7256173 w 8882887"/>
              <a:gd name="connsiteY758" fmla="*/ 1255761 h 1682495"/>
              <a:gd name="connsiteX759" fmla="*/ 7256173 w 8882887"/>
              <a:gd name="connsiteY759" fmla="*/ 1240505 h 1682495"/>
              <a:gd name="connsiteX760" fmla="*/ 7299639 w 8882887"/>
              <a:gd name="connsiteY760" fmla="*/ 1226558 h 1682495"/>
              <a:gd name="connsiteX761" fmla="*/ 7299639 w 8882887"/>
              <a:gd name="connsiteY761" fmla="*/ 1224815 h 1682495"/>
              <a:gd name="connsiteX762" fmla="*/ 7299639 w 8882887"/>
              <a:gd name="connsiteY762" fmla="*/ 1212609 h 1682495"/>
              <a:gd name="connsiteX763" fmla="*/ 7300893 w 8882887"/>
              <a:gd name="connsiteY763" fmla="*/ 1212609 h 1682495"/>
              <a:gd name="connsiteX764" fmla="*/ 7309669 w 8882887"/>
              <a:gd name="connsiteY764" fmla="*/ 1212609 h 1682495"/>
              <a:gd name="connsiteX765" fmla="*/ 7309669 w 8882887"/>
              <a:gd name="connsiteY765" fmla="*/ 1211303 h 1682495"/>
              <a:gd name="connsiteX766" fmla="*/ 7309669 w 8882887"/>
              <a:gd name="connsiteY766" fmla="*/ 1202148 h 1682495"/>
              <a:gd name="connsiteX767" fmla="*/ 7313013 w 8882887"/>
              <a:gd name="connsiteY767" fmla="*/ 1202148 h 1682495"/>
              <a:gd name="connsiteX768" fmla="*/ 7336417 w 8882887"/>
              <a:gd name="connsiteY768" fmla="*/ 1202148 h 1682495"/>
              <a:gd name="connsiteX769" fmla="*/ 7336417 w 8882887"/>
              <a:gd name="connsiteY769" fmla="*/ 1203456 h 1682495"/>
              <a:gd name="connsiteX770" fmla="*/ 7336417 w 8882887"/>
              <a:gd name="connsiteY770" fmla="*/ 1212609 h 1682495"/>
              <a:gd name="connsiteX771" fmla="*/ 7338925 w 8882887"/>
              <a:gd name="connsiteY771" fmla="*/ 1212609 h 1682495"/>
              <a:gd name="connsiteX772" fmla="*/ 7356479 w 8882887"/>
              <a:gd name="connsiteY772" fmla="*/ 1212609 h 1682495"/>
              <a:gd name="connsiteX773" fmla="*/ 7356479 w 8882887"/>
              <a:gd name="connsiteY773" fmla="*/ 1215225 h 1682495"/>
              <a:gd name="connsiteX774" fmla="*/ 7356479 w 8882887"/>
              <a:gd name="connsiteY774" fmla="*/ 1233531 h 1682495"/>
              <a:gd name="connsiteX775" fmla="*/ 7393257 w 8882887"/>
              <a:gd name="connsiteY775" fmla="*/ 1233531 h 1682495"/>
              <a:gd name="connsiteX776" fmla="*/ 7393257 w 8882887"/>
              <a:gd name="connsiteY776" fmla="*/ 1231788 h 1682495"/>
              <a:gd name="connsiteX777" fmla="*/ 7393257 w 8882887"/>
              <a:gd name="connsiteY777" fmla="*/ 1219584 h 1682495"/>
              <a:gd name="connsiteX778" fmla="*/ 7395347 w 8882887"/>
              <a:gd name="connsiteY778" fmla="*/ 1219584 h 1682495"/>
              <a:gd name="connsiteX779" fmla="*/ 7409975 w 8882887"/>
              <a:gd name="connsiteY779" fmla="*/ 1219584 h 1682495"/>
              <a:gd name="connsiteX780" fmla="*/ 7409975 w 8882887"/>
              <a:gd name="connsiteY780" fmla="*/ 1217840 h 1682495"/>
              <a:gd name="connsiteX781" fmla="*/ 7409975 w 8882887"/>
              <a:gd name="connsiteY781" fmla="*/ 1205636 h 1682495"/>
              <a:gd name="connsiteX782" fmla="*/ 7412483 w 8882887"/>
              <a:gd name="connsiteY782" fmla="*/ 1205636 h 1682495"/>
              <a:gd name="connsiteX783" fmla="*/ 7430035 w 8882887"/>
              <a:gd name="connsiteY783" fmla="*/ 1205636 h 1682495"/>
              <a:gd name="connsiteX784" fmla="*/ 7430035 w 8882887"/>
              <a:gd name="connsiteY784" fmla="*/ 1207379 h 1682495"/>
              <a:gd name="connsiteX785" fmla="*/ 7430035 w 8882887"/>
              <a:gd name="connsiteY785" fmla="*/ 1219584 h 1682495"/>
              <a:gd name="connsiteX786" fmla="*/ 7436723 w 8882887"/>
              <a:gd name="connsiteY786" fmla="*/ 1135896 h 1682495"/>
              <a:gd name="connsiteX787" fmla="*/ 7587181 w 8882887"/>
              <a:gd name="connsiteY787" fmla="*/ 1135896 h 1682495"/>
              <a:gd name="connsiteX788" fmla="*/ 7587181 w 8882887"/>
              <a:gd name="connsiteY788" fmla="*/ 1247480 h 1682495"/>
              <a:gd name="connsiteX789" fmla="*/ 7590525 w 8882887"/>
              <a:gd name="connsiteY789" fmla="*/ 1247480 h 1682495"/>
              <a:gd name="connsiteX790" fmla="*/ 7613929 w 8882887"/>
              <a:gd name="connsiteY790" fmla="*/ 1247480 h 1682495"/>
              <a:gd name="connsiteX791" fmla="*/ 7613929 w 8882887"/>
              <a:gd name="connsiteY791" fmla="*/ 1121948 h 1682495"/>
              <a:gd name="connsiteX792" fmla="*/ 7647365 w 8882887"/>
              <a:gd name="connsiteY792" fmla="*/ 1104513 h 1682495"/>
              <a:gd name="connsiteX793" fmla="*/ 7690831 w 8882887"/>
              <a:gd name="connsiteY793" fmla="*/ 1104513 h 1682495"/>
              <a:gd name="connsiteX794" fmla="*/ 7693757 w 8882887"/>
              <a:gd name="connsiteY794" fmla="*/ 1101899 h 1682495"/>
              <a:gd name="connsiteX795" fmla="*/ 7714235 w 8882887"/>
              <a:gd name="connsiteY795" fmla="*/ 1083591 h 1682495"/>
              <a:gd name="connsiteX796" fmla="*/ 7771075 w 8882887"/>
              <a:gd name="connsiteY796" fmla="*/ 1083591 h 1682495"/>
              <a:gd name="connsiteX797" fmla="*/ 7771075 w 8882887"/>
              <a:gd name="connsiteY797" fmla="*/ 1086207 h 1682495"/>
              <a:gd name="connsiteX798" fmla="*/ 7771075 w 8882887"/>
              <a:gd name="connsiteY798" fmla="*/ 1104513 h 1682495"/>
              <a:gd name="connsiteX799" fmla="*/ 7827915 w 8882887"/>
              <a:gd name="connsiteY799" fmla="*/ 1104513 h 1682495"/>
              <a:gd name="connsiteX800" fmla="*/ 7827915 w 8882887"/>
              <a:gd name="connsiteY800" fmla="*/ 1240505 h 1682495"/>
              <a:gd name="connsiteX801" fmla="*/ 7830005 w 8882887"/>
              <a:gd name="connsiteY801" fmla="*/ 1240505 h 1682495"/>
              <a:gd name="connsiteX802" fmla="*/ 7844633 w 8882887"/>
              <a:gd name="connsiteY802" fmla="*/ 1240505 h 1682495"/>
              <a:gd name="connsiteX803" fmla="*/ 7844633 w 8882887"/>
              <a:gd name="connsiteY803" fmla="*/ 1439262 h 1682495"/>
              <a:gd name="connsiteX804" fmla="*/ 7847975 w 8882887"/>
              <a:gd name="connsiteY804" fmla="*/ 1439262 h 1682495"/>
              <a:gd name="connsiteX805" fmla="*/ 7871381 w 8882887"/>
              <a:gd name="connsiteY805" fmla="*/ 1439262 h 1682495"/>
              <a:gd name="connsiteX806" fmla="*/ 7871381 w 8882887"/>
              <a:gd name="connsiteY806" fmla="*/ 1310244 h 1682495"/>
              <a:gd name="connsiteX807" fmla="*/ 7872635 w 8882887"/>
              <a:gd name="connsiteY807" fmla="*/ 1309373 h 1682495"/>
              <a:gd name="connsiteX808" fmla="*/ 7881411 w 8882887"/>
              <a:gd name="connsiteY808" fmla="*/ 1303271 h 1682495"/>
              <a:gd name="connsiteX809" fmla="*/ 7888099 w 8882887"/>
              <a:gd name="connsiteY809" fmla="*/ 1305014 h 1682495"/>
              <a:gd name="connsiteX810" fmla="*/ 7888099 w 8882887"/>
              <a:gd name="connsiteY810" fmla="*/ 1317219 h 1682495"/>
              <a:gd name="connsiteX811" fmla="*/ 7891441 w 8882887"/>
              <a:gd name="connsiteY811" fmla="*/ 1315475 h 1682495"/>
              <a:gd name="connsiteX812" fmla="*/ 7914847 w 8882887"/>
              <a:gd name="connsiteY812" fmla="*/ 1303271 h 1682495"/>
              <a:gd name="connsiteX813" fmla="*/ 7917773 w 8882887"/>
              <a:gd name="connsiteY813" fmla="*/ 1303271 h 1682495"/>
              <a:gd name="connsiteX814" fmla="*/ 7938251 w 8882887"/>
              <a:gd name="connsiteY814" fmla="*/ 1303271 h 1682495"/>
              <a:gd name="connsiteX815" fmla="*/ 7938251 w 8882887"/>
              <a:gd name="connsiteY815" fmla="*/ 1540385 h 1682495"/>
              <a:gd name="connsiteX816" fmla="*/ 7985061 w 8882887"/>
              <a:gd name="connsiteY816" fmla="*/ 1547360 h 1682495"/>
              <a:gd name="connsiteX817" fmla="*/ 7985061 w 8882887"/>
              <a:gd name="connsiteY817" fmla="*/ 1536899 h 1682495"/>
              <a:gd name="connsiteX818" fmla="*/ 8035213 w 8882887"/>
              <a:gd name="connsiteY818" fmla="*/ 1536899 h 1682495"/>
              <a:gd name="connsiteX819" fmla="*/ 8035213 w 8882887"/>
              <a:gd name="connsiteY819" fmla="*/ 1491567 h 1682495"/>
              <a:gd name="connsiteX820" fmla="*/ 8048587 w 8882887"/>
              <a:gd name="connsiteY820" fmla="*/ 1491567 h 1682495"/>
              <a:gd name="connsiteX821" fmla="*/ 8048587 w 8882887"/>
              <a:gd name="connsiteY821" fmla="*/ 1432289 h 1682495"/>
              <a:gd name="connsiteX822" fmla="*/ 8058619 w 8882887"/>
              <a:gd name="connsiteY822" fmla="*/ 1432289 h 1682495"/>
              <a:gd name="connsiteX823" fmla="*/ 8058619 w 8882887"/>
              <a:gd name="connsiteY823" fmla="*/ 1373010 h 1682495"/>
              <a:gd name="connsiteX824" fmla="*/ 8082023 w 8882887"/>
              <a:gd name="connsiteY824" fmla="*/ 1373010 h 1682495"/>
              <a:gd name="connsiteX825" fmla="*/ 8155579 w 8882887"/>
              <a:gd name="connsiteY825" fmla="*/ 1341627 h 1682495"/>
              <a:gd name="connsiteX826" fmla="*/ 8158923 w 8882887"/>
              <a:gd name="connsiteY826" fmla="*/ 1310244 h 1682495"/>
              <a:gd name="connsiteX827" fmla="*/ 8165611 w 8882887"/>
              <a:gd name="connsiteY827" fmla="*/ 1341627 h 1682495"/>
              <a:gd name="connsiteX828" fmla="*/ 8242511 w 8882887"/>
              <a:gd name="connsiteY828" fmla="*/ 1383471 h 1682495"/>
              <a:gd name="connsiteX829" fmla="*/ 8242511 w 8882887"/>
              <a:gd name="connsiteY829" fmla="*/ 1376498 h 1682495"/>
              <a:gd name="connsiteX830" fmla="*/ 8262573 w 8882887"/>
              <a:gd name="connsiteY830" fmla="*/ 1376498 h 1682495"/>
              <a:gd name="connsiteX831" fmla="*/ 8262573 w 8882887"/>
              <a:gd name="connsiteY831" fmla="*/ 1432289 h 1682495"/>
              <a:gd name="connsiteX832" fmla="*/ 8272603 w 8882887"/>
              <a:gd name="connsiteY832" fmla="*/ 1432289 h 1682495"/>
              <a:gd name="connsiteX833" fmla="*/ 8272603 w 8882887"/>
              <a:gd name="connsiteY833" fmla="*/ 1498541 h 1682495"/>
              <a:gd name="connsiteX834" fmla="*/ 8282635 w 8882887"/>
              <a:gd name="connsiteY834" fmla="*/ 1498541 h 1682495"/>
              <a:gd name="connsiteX835" fmla="*/ 8282635 w 8882887"/>
              <a:gd name="connsiteY835" fmla="*/ 1529924 h 1682495"/>
              <a:gd name="connsiteX836" fmla="*/ 8302695 w 8882887"/>
              <a:gd name="connsiteY836" fmla="*/ 1529924 h 1682495"/>
              <a:gd name="connsiteX837" fmla="*/ 8302695 w 8882887"/>
              <a:gd name="connsiteY837" fmla="*/ 1578741 h 1682495"/>
              <a:gd name="connsiteX838" fmla="*/ 8429747 w 8882887"/>
              <a:gd name="connsiteY838" fmla="*/ 1568280 h 1682495"/>
              <a:gd name="connsiteX839" fmla="*/ 8429747 w 8882887"/>
              <a:gd name="connsiteY839" fmla="*/ 1519463 h 1682495"/>
              <a:gd name="connsiteX840" fmla="*/ 8496619 w 8882887"/>
              <a:gd name="connsiteY840" fmla="*/ 1519463 h 1682495"/>
              <a:gd name="connsiteX841" fmla="*/ 8496619 w 8882887"/>
              <a:gd name="connsiteY841" fmla="*/ 1491567 h 1682495"/>
              <a:gd name="connsiteX842" fmla="*/ 8637047 w 8882887"/>
              <a:gd name="connsiteY842" fmla="*/ 1491567 h 1682495"/>
              <a:gd name="connsiteX843" fmla="*/ 8637047 w 8882887"/>
              <a:gd name="connsiteY843" fmla="*/ 1509002 h 1682495"/>
              <a:gd name="connsiteX844" fmla="*/ 8727321 w 8882887"/>
              <a:gd name="connsiteY844" fmla="*/ 1509002 h 1682495"/>
              <a:gd name="connsiteX845" fmla="*/ 8727321 w 8882887"/>
              <a:gd name="connsiteY845" fmla="*/ 1519463 h 1682495"/>
              <a:gd name="connsiteX846" fmla="*/ 8754069 w 8882887"/>
              <a:gd name="connsiteY846" fmla="*/ 1519463 h 1682495"/>
              <a:gd name="connsiteX847" fmla="*/ 8754069 w 8882887"/>
              <a:gd name="connsiteY847" fmla="*/ 1529924 h 1682495"/>
              <a:gd name="connsiteX848" fmla="*/ 8777473 w 8882887"/>
              <a:gd name="connsiteY848" fmla="*/ 1529924 h 1682495"/>
              <a:gd name="connsiteX849" fmla="*/ 8777473 w 8882887"/>
              <a:gd name="connsiteY849" fmla="*/ 1499913 h 1682495"/>
              <a:gd name="connsiteX850" fmla="*/ 8882887 w 8882887"/>
              <a:gd name="connsiteY850" fmla="*/ 1682495 h 1682495"/>
              <a:gd name="connsiteX851" fmla="*/ 0 w 8882887"/>
              <a:gd name="connsiteY851" fmla="*/ 1682495 h 1682495"/>
              <a:gd name="connsiteX852" fmla="*/ 63077 w 8882887"/>
              <a:gd name="connsiteY852" fmla="*/ 1573241 h 1682495"/>
              <a:gd name="connsiteX853" fmla="*/ 123345 w 8882887"/>
              <a:gd name="connsiteY853" fmla="*/ 1568279 h 1682495"/>
              <a:gd name="connsiteX854" fmla="*/ 123345 w 8882887"/>
              <a:gd name="connsiteY854" fmla="*/ 1519461 h 1682495"/>
              <a:gd name="connsiteX855" fmla="*/ 190215 w 8882887"/>
              <a:gd name="connsiteY855" fmla="*/ 1519461 h 1682495"/>
              <a:gd name="connsiteX856" fmla="*/ 190215 w 8882887"/>
              <a:gd name="connsiteY856" fmla="*/ 1491566 h 1682495"/>
              <a:gd name="connsiteX857" fmla="*/ 330643 w 8882887"/>
              <a:gd name="connsiteY857" fmla="*/ 1491566 h 1682495"/>
              <a:gd name="connsiteX858" fmla="*/ 330643 w 8882887"/>
              <a:gd name="connsiteY858" fmla="*/ 1509000 h 1682495"/>
              <a:gd name="connsiteX859" fmla="*/ 420917 w 8882887"/>
              <a:gd name="connsiteY859" fmla="*/ 1509000 h 1682495"/>
              <a:gd name="connsiteX860" fmla="*/ 420917 w 8882887"/>
              <a:gd name="connsiteY860" fmla="*/ 1519461 h 1682495"/>
              <a:gd name="connsiteX861" fmla="*/ 447665 w 8882887"/>
              <a:gd name="connsiteY861" fmla="*/ 1519461 h 1682495"/>
              <a:gd name="connsiteX862" fmla="*/ 447665 w 8882887"/>
              <a:gd name="connsiteY862" fmla="*/ 1529922 h 1682495"/>
              <a:gd name="connsiteX863" fmla="*/ 471070 w 8882887"/>
              <a:gd name="connsiteY863" fmla="*/ 1529922 h 1682495"/>
              <a:gd name="connsiteX864" fmla="*/ 471070 w 8882887"/>
              <a:gd name="connsiteY864" fmla="*/ 1373009 h 1682495"/>
              <a:gd name="connsiteX865" fmla="*/ 541285 w 8882887"/>
              <a:gd name="connsiteY865" fmla="*/ 1352087 h 1682495"/>
              <a:gd name="connsiteX866" fmla="*/ 671681 w 8882887"/>
              <a:gd name="connsiteY866" fmla="*/ 1352087 h 1682495"/>
              <a:gd name="connsiteX867" fmla="*/ 671681 w 8882887"/>
              <a:gd name="connsiteY867" fmla="*/ 1101026 h 1682495"/>
              <a:gd name="connsiteX868" fmla="*/ 708460 w 8882887"/>
              <a:gd name="connsiteY868" fmla="*/ 1083590 h 1682495"/>
              <a:gd name="connsiteX869" fmla="*/ 868949 w 8882887"/>
              <a:gd name="connsiteY869" fmla="*/ 1055694 h 1682495"/>
              <a:gd name="connsiteX870" fmla="*/ 925789 w 8882887"/>
              <a:gd name="connsiteY870" fmla="*/ 1073129 h 1682495"/>
              <a:gd name="connsiteX871" fmla="*/ 935819 w 8882887"/>
              <a:gd name="connsiteY871" fmla="*/ 1083590 h 1682495"/>
              <a:gd name="connsiteX872" fmla="*/ 935819 w 8882887"/>
              <a:gd name="connsiteY872" fmla="*/ 1550844 h 1682495"/>
              <a:gd name="connsiteX873" fmla="*/ 959224 w 8882887"/>
              <a:gd name="connsiteY873" fmla="*/ 1550844 h 1682495"/>
              <a:gd name="connsiteX874" fmla="*/ 959224 w 8882887"/>
              <a:gd name="connsiteY874" fmla="*/ 1362548 h 1682495"/>
              <a:gd name="connsiteX875" fmla="*/ 979285 w 8882887"/>
              <a:gd name="connsiteY875" fmla="*/ 1362548 h 1682495"/>
              <a:gd name="connsiteX876" fmla="*/ 979285 w 8882887"/>
              <a:gd name="connsiteY876" fmla="*/ 1345113 h 1682495"/>
              <a:gd name="connsiteX877" fmla="*/ 999346 w 8882887"/>
              <a:gd name="connsiteY877" fmla="*/ 1334652 h 1682495"/>
              <a:gd name="connsiteX878" fmla="*/ 1016063 w 8882887"/>
              <a:gd name="connsiteY878" fmla="*/ 1334652 h 1682495"/>
              <a:gd name="connsiteX879" fmla="*/ 1016063 w 8882887"/>
              <a:gd name="connsiteY879" fmla="*/ 1317218 h 1682495"/>
              <a:gd name="connsiteX880" fmla="*/ 1029437 w 8882887"/>
              <a:gd name="connsiteY880" fmla="*/ 1306757 h 1682495"/>
              <a:gd name="connsiteX881" fmla="*/ 1062874 w 8882887"/>
              <a:gd name="connsiteY881" fmla="*/ 1306757 h 1682495"/>
              <a:gd name="connsiteX882" fmla="*/ 1062874 w 8882887"/>
              <a:gd name="connsiteY882" fmla="*/ 1362548 h 1682495"/>
              <a:gd name="connsiteX883" fmla="*/ 1133087 w 8882887"/>
              <a:gd name="connsiteY883" fmla="*/ 1362548 h 1682495"/>
              <a:gd name="connsiteX884" fmla="*/ 1133087 w 8882887"/>
              <a:gd name="connsiteY884" fmla="*/ 1557819 h 1682495"/>
              <a:gd name="connsiteX885" fmla="*/ 1159835 w 8882887"/>
              <a:gd name="connsiteY885" fmla="*/ 1557819 h 1682495"/>
              <a:gd name="connsiteX886" fmla="*/ 1186583 w 8882887"/>
              <a:gd name="connsiteY886" fmla="*/ 1547358 h 1682495"/>
              <a:gd name="connsiteX887" fmla="*/ 1186583 w 8882887"/>
              <a:gd name="connsiteY887" fmla="*/ 1533410 h 1682495"/>
              <a:gd name="connsiteX888" fmla="*/ 1176553 w 8882887"/>
              <a:gd name="connsiteY888" fmla="*/ 1529922 h 1682495"/>
              <a:gd name="connsiteX889" fmla="*/ 1176553 w 8882887"/>
              <a:gd name="connsiteY889" fmla="*/ 1519461 h 1682495"/>
              <a:gd name="connsiteX890" fmla="*/ 1186583 w 8882887"/>
              <a:gd name="connsiteY890" fmla="*/ 1512488 h 1682495"/>
              <a:gd name="connsiteX891" fmla="*/ 1186583 w 8882887"/>
              <a:gd name="connsiteY891" fmla="*/ 1435775 h 1682495"/>
              <a:gd name="connsiteX892" fmla="*/ 1176553 w 8882887"/>
              <a:gd name="connsiteY892" fmla="*/ 1432287 h 1682495"/>
              <a:gd name="connsiteX893" fmla="*/ 1176553 w 8882887"/>
              <a:gd name="connsiteY893" fmla="*/ 1421826 h 1682495"/>
              <a:gd name="connsiteX894" fmla="*/ 1186583 w 8882887"/>
              <a:gd name="connsiteY894" fmla="*/ 1414853 h 1682495"/>
              <a:gd name="connsiteX895" fmla="*/ 1193271 w 8882887"/>
              <a:gd name="connsiteY895" fmla="*/ 1407879 h 1682495"/>
              <a:gd name="connsiteX896" fmla="*/ 1193271 w 8882887"/>
              <a:gd name="connsiteY896" fmla="*/ 1393931 h 1682495"/>
              <a:gd name="connsiteX897" fmla="*/ 1186583 w 8882887"/>
              <a:gd name="connsiteY897" fmla="*/ 1393931 h 1682495"/>
              <a:gd name="connsiteX898" fmla="*/ 1186583 w 8882887"/>
              <a:gd name="connsiteY898" fmla="*/ 1383470 h 1682495"/>
              <a:gd name="connsiteX899" fmla="*/ 1196614 w 8882887"/>
              <a:gd name="connsiteY899" fmla="*/ 1376496 h 1682495"/>
              <a:gd name="connsiteX900" fmla="*/ 1250110 w 8882887"/>
              <a:gd name="connsiteY900" fmla="*/ 1278861 h 1682495"/>
              <a:gd name="connsiteX901" fmla="*/ 1243423 w 8882887"/>
              <a:gd name="connsiteY901" fmla="*/ 1275374 h 1682495"/>
              <a:gd name="connsiteX902" fmla="*/ 1243423 w 8882887"/>
              <a:gd name="connsiteY902" fmla="*/ 1264913 h 1682495"/>
              <a:gd name="connsiteX903" fmla="*/ 1253453 w 8882887"/>
              <a:gd name="connsiteY903" fmla="*/ 1261425 h 1682495"/>
              <a:gd name="connsiteX904" fmla="*/ 1253453 w 8882887"/>
              <a:gd name="connsiteY904" fmla="*/ 1247478 h 1682495"/>
              <a:gd name="connsiteX905" fmla="*/ 1260141 w 8882887"/>
              <a:gd name="connsiteY905" fmla="*/ 1247478 h 1682495"/>
              <a:gd name="connsiteX906" fmla="*/ 1260141 w 8882887"/>
              <a:gd name="connsiteY906" fmla="*/ 1216095 h 1682495"/>
              <a:gd name="connsiteX907" fmla="*/ 1253453 w 8882887"/>
              <a:gd name="connsiteY907" fmla="*/ 1216095 h 1682495"/>
              <a:gd name="connsiteX908" fmla="*/ 1253453 w 8882887"/>
              <a:gd name="connsiteY908" fmla="*/ 1209122 h 1682495"/>
              <a:gd name="connsiteX909" fmla="*/ 1260141 w 8882887"/>
              <a:gd name="connsiteY909" fmla="*/ 1205634 h 1682495"/>
              <a:gd name="connsiteX910" fmla="*/ 1276858 w 8882887"/>
              <a:gd name="connsiteY910" fmla="*/ 1181225 h 1682495"/>
              <a:gd name="connsiteX911" fmla="*/ 1280201 w 8882887"/>
              <a:gd name="connsiteY911" fmla="*/ 1167278 h 1682495"/>
              <a:gd name="connsiteX912" fmla="*/ 1280201 w 8882887"/>
              <a:gd name="connsiteY912" fmla="*/ 1128921 h 1682495"/>
              <a:gd name="connsiteX913" fmla="*/ 1280620 w 8882887"/>
              <a:gd name="connsiteY913" fmla="*/ 1127613 h 1682495"/>
              <a:gd name="connsiteX914" fmla="*/ 1283545 w 8882887"/>
              <a:gd name="connsiteY914" fmla="*/ 1118460 h 1682495"/>
              <a:gd name="connsiteX915" fmla="*/ 1283963 w 8882887"/>
              <a:gd name="connsiteY915" fmla="*/ 1119768 h 1682495"/>
              <a:gd name="connsiteX916" fmla="*/ 1286889 w 8882887"/>
              <a:gd name="connsiteY916" fmla="*/ 1128921 h 1682495"/>
              <a:gd name="connsiteX917" fmla="*/ 1290232 w 8882887"/>
              <a:gd name="connsiteY917" fmla="*/ 1167278 h 1682495"/>
              <a:gd name="connsiteX918" fmla="*/ 1290232 w 8882887"/>
              <a:gd name="connsiteY918" fmla="*/ 1177739 h 1682495"/>
              <a:gd name="connsiteX919" fmla="*/ 1306951 w 8882887"/>
              <a:gd name="connsiteY919" fmla="*/ 1205634 h 1682495"/>
              <a:gd name="connsiteX920" fmla="*/ 1313638 w 8882887"/>
              <a:gd name="connsiteY920" fmla="*/ 1209122 h 1682495"/>
              <a:gd name="connsiteX921" fmla="*/ 1313638 w 8882887"/>
              <a:gd name="connsiteY921" fmla="*/ 1216095 h 1682495"/>
              <a:gd name="connsiteX922" fmla="*/ 1310295 w 8882887"/>
              <a:gd name="connsiteY922" fmla="*/ 1247478 h 1682495"/>
              <a:gd name="connsiteX923" fmla="*/ 1316981 w 8882887"/>
              <a:gd name="connsiteY923" fmla="*/ 1261425 h 1682495"/>
              <a:gd name="connsiteX924" fmla="*/ 1323669 w 8882887"/>
              <a:gd name="connsiteY924" fmla="*/ 1264913 h 1682495"/>
              <a:gd name="connsiteX925" fmla="*/ 1323669 w 8882887"/>
              <a:gd name="connsiteY925" fmla="*/ 1275374 h 1682495"/>
              <a:gd name="connsiteX926" fmla="*/ 1316981 w 8882887"/>
              <a:gd name="connsiteY926" fmla="*/ 1278861 h 1682495"/>
              <a:gd name="connsiteX927" fmla="*/ 1356268 w 8882887"/>
              <a:gd name="connsiteY927" fmla="*/ 1319833 h 1682495"/>
              <a:gd name="connsiteX928" fmla="*/ 1369603 w 8882887"/>
              <a:gd name="connsiteY928" fmla="*/ 1373009 h 1682495"/>
              <a:gd name="connsiteX929" fmla="*/ 1417287 w 8882887"/>
              <a:gd name="connsiteY929" fmla="*/ 1373009 h 1682495"/>
              <a:gd name="connsiteX930" fmla="*/ 1417287 w 8882887"/>
              <a:gd name="connsiteY930" fmla="*/ 1329494 h 1682495"/>
              <a:gd name="connsiteX931" fmla="*/ 1409211 w 8882887"/>
              <a:gd name="connsiteY931" fmla="*/ 1329494 h 1682495"/>
              <a:gd name="connsiteX932" fmla="*/ 1409211 w 8882887"/>
              <a:gd name="connsiteY932" fmla="*/ 1086294 h 1682495"/>
              <a:gd name="connsiteX933" fmla="*/ 1439612 w 8882887"/>
              <a:gd name="connsiteY933" fmla="*/ 1086294 h 1682495"/>
              <a:gd name="connsiteX934" fmla="*/ 1440372 w 8882887"/>
              <a:gd name="connsiteY934" fmla="*/ 1084673 h 1682495"/>
              <a:gd name="connsiteX935" fmla="*/ 1445691 w 8882887"/>
              <a:gd name="connsiteY935" fmla="*/ 1073324 h 1682495"/>
              <a:gd name="connsiteX936" fmla="*/ 1448352 w 8882887"/>
              <a:gd name="connsiteY936" fmla="*/ 1073729 h 1682495"/>
              <a:gd name="connsiteX937" fmla="*/ 1466972 w 8882887"/>
              <a:gd name="connsiteY937" fmla="*/ 1076565 h 1682495"/>
              <a:gd name="connsiteX938" fmla="*/ 1467732 w 8882887"/>
              <a:gd name="connsiteY938" fmla="*/ 1078593 h 1682495"/>
              <a:gd name="connsiteX939" fmla="*/ 1473051 w 8882887"/>
              <a:gd name="connsiteY939" fmla="*/ 1092779 h 1682495"/>
              <a:gd name="connsiteX940" fmla="*/ 1512572 w 8882887"/>
              <a:gd name="connsiteY940" fmla="*/ 1096022 h 1682495"/>
              <a:gd name="connsiteX941" fmla="*/ 1512572 w 8882887"/>
              <a:gd name="connsiteY941" fmla="*/ 911190 h 1682495"/>
              <a:gd name="connsiteX942" fmla="*/ 1515612 w 8882887"/>
              <a:gd name="connsiteY942" fmla="*/ 911190 h 1682495"/>
              <a:gd name="connsiteX943" fmla="*/ 1536893 w 8882887"/>
              <a:gd name="connsiteY943" fmla="*/ 911190 h 1682495"/>
              <a:gd name="connsiteX944" fmla="*/ 1536893 w 8882887"/>
              <a:gd name="connsiteY944" fmla="*/ 706902 h 1682495"/>
              <a:gd name="connsiteX945" fmla="*/ 1539552 w 8882887"/>
              <a:gd name="connsiteY945" fmla="*/ 706902 h 1682495"/>
              <a:gd name="connsiteX946" fmla="*/ 1558173 w 8882887"/>
              <a:gd name="connsiteY946" fmla="*/ 706902 h 1682495"/>
              <a:gd name="connsiteX947" fmla="*/ 1558173 w 8882887"/>
              <a:gd name="connsiteY947" fmla="*/ 535041 h 1682495"/>
              <a:gd name="connsiteX948" fmla="*/ 1564253 w 8882887"/>
              <a:gd name="connsiteY948" fmla="*/ 492885 h 1682495"/>
              <a:gd name="connsiteX949" fmla="*/ 1567293 w 8882887"/>
              <a:gd name="connsiteY949" fmla="*/ 492885 h 1682495"/>
              <a:gd name="connsiteX950" fmla="*/ 1588574 w 8882887"/>
              <a:gd name="connsiteY950" fmla="*/ 492885 h 1682495"/>
              <a:gd name="connsiteX951" fmla="*/ 1643294 w 8882887"/>
              <a:gd name="connsiteY951" fmla="*/ 369665 h 1682495"/>
              <a:gd name="connsiteX952" fmla="*/ 1649375 w 8882887"/>
              <a:gd name="connsiteY952" fmla="*/ 0 h 16824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Lst>
            <a:rect l="l" t="t" r="r" b="b"/>
            <a:pathLst>
              <a:path w="8882887" h="1682495">
                <a:moveTo>
                  <a:pt x="1649375" y="0"/>
                </a:moveTo>
                <a:cubicBezTo>
                  <a:pt x="1649375" y="27"/>
                  <a:pt x="1649399" y="3060"/>
                  <a:pt x="1652414" y="369665"/>
                </a:cubicBezTo>
                <a:cubicBezTo>
                  <a:pt x="1652432" y="369701"/>
                  <a:pt x="1653399" y="371712"/>
                  <a:pt x="1710174" y="489644"/>
                </a:cubicBezTo>
                <a:cubicBezTo>
                  <a:pt x="1710186" y="489644"/>
                  <a:pt x="1710353" y="489644"/>
                  <a:pt x="1713215" y="489644"/>
                </a:cubicBezTo>
                <a:lnTo>
                  <a:pt x="1734495" y="489644"/>
                </a:lnTo>
                <a:cubicBezTo>
                  <a:pt x="1734495" y="489665"/>
                  <a:pt x="1734495" y="490508"/>
                  <a:pt x="1734495" y="525312"/>
                </a:cubicBezTo>
                <a:cubicBezTo>
                  <a:pt x="1734498" y="525321"/>
                  <a:pt x="1734555" y="525408"/>
                  <a:pt x="1735256" y="526529"/>
                </a:cubicBezTo>
                <a:lnTo>
                  <a:pt x="1740575" y="535041"/>
                </a:lnTo>
                <a:cubicBezTo>
                  <a:pt x="1740575" y="535071"/>
                  <a:pt x="1740575" y="537344"/>
                  <a:pt x="1740575" y="706902"/>
                </a:cubicBezTo>
                <a:cubicBezTo>
                  <a:pt x="1740588" y="706902"/>
                  <a:pt x="1740798" y="706902"/>
                  <a:pt x="1743995" y="706902"/>
                </a:cubicBezTo>
                <a:lnTo>
                  <a:pt x="1767936" y="706902"/>
                </a:lnTo>
                <a:cubicBezTo>
                  <a:pt x="1767936" y="706932"/>
                  <a:pt x="1767936" y="709385"/>
                  <a:pt x="1767936" y="917675"/>
                </a:cubicBezTo>
                <a:cubicBezTo>
                  <a:pt x="1767951" y="917673"/>
                  <a:pt x="1768119" y="917642"/>
                  <a:pt x="1770216" y="917270"/>
                </a:cubicBezTo>
                <a:lnTo>
                  <a:pt x="1786176" y="914433"/>
                </a:lnTo>
                <a:cubicBezTo>
                  <a:pt x="1786176" y="914466"/>
                  <a:pt x="1786131" y="916467"/>
                  <a:pt x="1783136" y="1047381"/>
                </a:cubicBezTo>
                <a:cubicBezTo>
                  <a:pt x="1783151" y="1047384"/>
                  <a:pt x="1783317" y="1047414"/>
                  <a:pt x="1785416" y="1047788"/>
                </a:cubicBezTo>
                <a:lnTo>
                  <a:pt x="1801376" y="1050624"/>
                </a:lnTo>
                <a:cubicBezTo>
                  <a:pt x="1801379" y="1050635"/>
                  <a:pt x="1801409" y="1050731"/>
                  <a:pt x="1801755" y="1051841"/>
                </a:cubicBezTo>
                <a:lnTo>
                  <a:pt x="1804416" y="1060353"/>
                </a:lnTo>
                <a:cubicBezTo>
                  <a:pt x="1804419" y="1060340"/>
                  <a:pt x="1804487" y="1060125"/>
                  <a:pt x="1805556" y="1056705"/>
                </a:cubicBezTo>
                <a:lnTo>
                  <a:pt x="1813536" y="1031169"/>
                </a:lnTo>
                <a:cubicBezTo>
                  <a:pt x="1813547" y="1031169"/>
                  <a:pt x="1813697" y="1031169"/>
                  <a:pt x="1816196" y="1031169"/>
                </a:cubicBezTo>
                <a:lnTo>
                  <a:pt x="1834817" y="1031169"/>
                </a:lnTo>
                <a:cubicBezTo>
                  <a:pt x="1834817" y="1031195"/>
                  <a:pt x="1834817" y="1032234"/>
                  <a:pt x="1834817" y="1079808"/>
                </a:cubicBezTo>
                <a:cubicBezTo>
                  <a:pt x="1834826" y="1079816"/>
                  <a:pt x="1834941" y="1079876"/>
                  <a:pt x="1836336" y="1080620"/>
                </a:cubicBezTo>
                <a:lnTo>
                  <a:pt x="1846977" y="1086294"/>
                </a:lnTo>
                <a:cubicBezTo>
                  <a:pt x="1846977" y="1086308"/>
                  <a:pt x="1846977" y="1086459"/>
                  <a:pt x="1846977" y="1088321"/>
                </a:cubicBezTo>
                <a:lnTo>
                  <a:pt x="1846977" y="1102508"/>
                </a:lnTo>
                <a:cubicBezTo>
                  <a:pt x="1847007" y="1102508"/>
                  <a:pt x="1848369" y="1102508"/>
                  <a:pt x="1913858" y="1102508"/>
                </a:cubicBezTo>
                <a:cubicBezTo>
                  <a:pt x="1913858" y="1102520"/>
                  <a:pt x="1913858" y="1102644"/>
                  <a:pt x="1913858" y="1104129"/>
                </a:cubicBezTo>
                <a:lnTo>
                  <a:pt x="1913858" y="1115478"/>
                </a:lnTo>
                <a:cubicBezTo>
                  <a:pt x="1913871" y="1115478"/>
                  <a:pt x="1914053" y="1115478"/>
                  <a:pt x="1916897" y="1115478"/>
                </a:cubicBezTo>
                <a:lnTo>
                  <a:pt x="1938177" y="1115478"/>
                </a:lnTo>
                <a:cubicBezTo>
                  <a:pt x="1938177" y="1115451"/>
                  <a:pt x="1938177" y="1114358"/>
                  <a:pt x="1938177" y="1070081"/>
                </a:cubicBezTo>
                <a:cubicBezTo>
                  <a:pt x="1938209" y="1070081"/>
                  <a:pt x="1939604" y="1070081"/>
                  <a:pt x="2005058" y="1070081"/>
                </a:cubicBezTo>
                <a:cubicBezTo>
                  <a:pt x="2005058" y="1070069"/>
                  <a:pt x="2005058" y="1069923"/>
                  <a:pt x="2005058" y="1068054"/>
                </a:cubicBezTo>
                <a:lnTo>
                  <a:pt x="2005058" y="1053867"/>
                </a:lnTo>
                <a:cubicBezTo>
                  <a:pt x="2005067" y="1053867"/>
                  <a:pt x="2005178" y="1053867"/>
                  <a:pt x="2006579" y="1053867"/>
                </a:cubicBezTo>
                <a:lnTo>
                  <a:pt x="2017218" y="1053867"/>
                </a:lnTo>
                <a:cubicBezTo>
                  <a:pt x="2017218" y="1053857"/>
                  <a:pt x="2017218" y="1053687"/>
                  <a:pt x="2017218" y="1051031"/>
                </a:cubicBezTo>
                <a:lnTo>
                  <a:pt x="2017218" y="1031169"/>
                </a:lnTo>
                <a:cubicBezTo>
                  <a:pt x="2017232" y="1031169"/>
                  <a:pt x="2017340" y="1031169"/>
                  <a:pt x="2018358" y="1031169"/>
                </a:cubicBezTo>
                <a:lnTo>
                  <a:pt x="2026338" y="1031169"/>
                </a:lnTo>
                <a:cubicBezTo>
                  <a:pt x="2026338" y="1031159"/>
                  <a:pt x="2026338" y="1031031"/>
                  <a:pt x="2026338" y="1029548"/>
                </a:cubicBezTo>
                <a:lnTo>
                  <a:pt x="2026338" y="1018197"/>
                </a:lnTo>
                <a:cubicBezTo>
                  <a:pt x="2026350" y="1018197"/>
                  <a:pt x="2026536" y="1018197"/>
                  <a:pt x="2029379" y="1018197"/>
                </a:cubicBezTo>
                <a:lnTo>
                  <a:pt x="2050659" y="1018197"/>
                </a:lnTo>
                <a:cubicBezTo>
                  <a:pt x="2050659" y="1018208"/>
                  <a:pt x="2050659" y="1018323"/>
                  <a:pt x="2050659" y="1019819"/>
                </a:cubicBezTo>
                <a:lnTo>
                  <a:pt x="2050659" y="1031169"/>
                </a:lnTo>
                <a:cubicBezTo>
                  <a:pt x="2050676" y="1031169"/>
                  <a:pt x="2051427" y="1031169"/>
                  <a:pt x="2084099" y="1031169"/>
                </a:cubicBezTo>
                <a:cubicBezTo>
                  <a:pt x="2084099" y="1031157"/>
                  <a:pt x="2084099" y="1030986"/>
                  <a:pt x="2084099" y="1028331"/>
                </a:cubicBezTo>
                <a:lnTo>
                  <a:pt x="2084099" y="1008470"/>
                </a:lnTo>
                <a:cubicBezTo>
                  <a:pt x="2084108" y="1008470"/>
                  <a:pt x="2084253" y="1008470"/>
                  <a:pt x="2086760" y="1008470"/>
                </a:cubicBezTo>
                <a:lnTo>
                  <a:pt x="2105379" y="1008470"/>
                </a:lnTo>
                <a:cubicBezTo>
                  <a:pt x="2105379" y="1008488"/>
                  <a:pt x="2105379" y="1009259"/>
                  <a:pt x="2105379" y="1044140"/>
                </a:cubicBezTo>
                <a:cubicBezTo>
                  <a:pt x="2105390" y="1044140"/>
                  <a:pt x="2105510" y="1044140"/>
                  <a:pt x="2106900" y="1044140"/>
                </a:cubicBezTo>
                <a:lnTo>
                  <a:pt x="2117540" y="1044140"/>
                </a:lnTo>
                <a:cubicBezTo>
                  <a:pt x="2117540" y="1044131"/>
                  <a:pt x="2117540" y="1044009"/>
                  <a:pt x="2117540" y="1042518"/>
                </a:cubicBezTo>
                <a:lnTo>
                  <a:pt x="2117540" y="1031169"/>
                </a:lnTo>
                <a:cubicBezTo>
                  <a:pt x="2117553" y="1031169"/>
                  <a:pt x="2117730" y="1031169"/>
                  <a:pt x="2120199" y="1031169"/>
                </a:cubicBezTo>
                <a:lnTo>
                  <a:pt x="2138820" y="1031169"/>
                </a:lnTo>
                <a:cubicBezTo>
                  <a:pt x="2138820" y="1031189"/>
                  <a:pt x="2138820" y="1032027"/>
                  <a:pt x="2138820" y="1070081"/>
                </a:cubicBezTo>
                <a:cubicBezTo>
                  <a:pt x="2138832" y="1070081"/>
                  <a:pt x="2139009" y="1070081"/>
                  <a:pt x="2141861" y="1070081"/>
                </a:cubicBezTo>
                <a:lnTo>
                  <a:pt x="2163140" y="1070081"/>
                </a:lnTo>
                <a:cubicBezTo>
                  <a:pt x="2163140" y="1070097"/>
                  <a:pt x="2163140" y="1070270"/>
                  <a:pt x="2163140" y="1072512"/>
                </a:cubicBezTo>
                <a:lnTo>
                  <a:pt x="2163140" y="1089537"/>
                </a:lnTo>
                <a:cubicBezTo>
                  <a:pt x="2163152" y="1089537"/>
                  <a:pt x="2163258" y="1089537"/>
                  <a:pt x="2164280" y="1089537"/>
                </a:cubicBezTo>
                <a:lnTo>
                  <a:pt x="2172261" y="1089537"/>
                </a:lnTo>
                <a:cubicBezTo>
                  <a:pt x="2172261" y="1089525"/>
                  <a:pt x="2172261" y="1089411"/>
                  <a:pt x="2172261" y="1088321"/>
                </a:cubicBezTo>
                <a:lnTo>
                  <a:pt x="2172261" y="1079808"/>
                </a:lnTo>
                <a:cubicBezTo>
                  <a:pt x="2172287" y="1079808"/>
                  <a:pt x="2173365" y="1079808"/>
                  <a:pt x="2217861" y="1079808"/>
                </a:cubicBezTo>
                <a:cubicBezTo>
                  <a:pt x="2217861" y="1079829"/>
                  <a:pt x="2217861" y="1080674"/>
                  <a:pt x="2217861" y="1115478"/>
                </a:cubicBezTo>
                <a:cubicBezTo>
                  <a:pt x="2217872" y="1115478"/>
                  <a:pt x="2217990" y="1115478"/>
                  <a:pt x="2219381" y="1115478"/>
                </a:cubicBezTo>
                <a:lnTo>
                  <a:pt x="2230022" y="1115478"/>
                </a:lnTo>
                <a:cubicBezTo>
                  <a:pt x="2230022" y="1115489"/>
                  <a:pt x="2230022" y="1115598"/>
                  <a:pt x="2230022" y="1117100"/>
                </a:cubicBezTo>
                <a:lnTo>
                  <a:pt x="2230022" y="1128449"/>
                </a:lnTo>
                <a:cubicBezTo>
                  <a:pt x="2230035" y="1128449"/>
                  <a:pt x="2230145" y="1128449"/>
                  <a:pt x="2231162" y="1128449"/>
                </a:cubicBezTo>
                <a:lnTo>
                  <a:pt x="2239142" y="1128449"/>
                </a:lnTo>
                <a:cubicBezTo>
                  <a:pt x="2239142" y="1128438"/>
                  <a:pt x="2239142" y="1128258"/>
                  <a:pt x="2239142" y="1125206"/>
                </a:cubicBezTo>
                <a:lnTo>
                  <a:pt x="2239142" y="1102508"/>
                </a:lnTo>
                <a:cubicBezTo>
                  <a:pt x="2239152" y="1102508"/>
                  <a:pt x="2239269" y="1102508"/>
                  <a:pt x="2240661" y="1102508"/>
                </a:cubicBezTo>
                <a:lnTo>
                  <a:pt x="2251302" y="1102508"/>
                </a:lnTo>
                <a:cubicBezTo>
                  <a:pt x="2251302" y="1102520"/>
                  <a:pt x="2251302" y="1102644"/>
                  <a:pt x="2251302" y="1104129"/>
                </a:cubicBezTo>
                <a:lnTo>
                  <a:pt x="2251302" y="1115478"/>
                </a:lnTo>
                <a:lnTo>
                  <a:pt x="2259282" y="1112489"/>
                </a:lnTo>
                <a:cubicBezTo>
                  <a:pt x="2260422" y="1111931"/>
                  <a:pt x="2260422" y="1111628"/>
                  <a:pt x="2260422" y="1111019"/>
                </a:cubicBezTo>
                <a:lnTo>
                  <a:pt x="2260422" y="1102508"/>
                </a:lnTo>
                <a:cubicBezTo>
                  <a:pt x="2260448" y="1102508"/>
                  <a:pt x="2261649" y="1102508"/>
                  <a:pt x="2318183" y="1102508"/>
                </a:cubicBezTo>
                <a:cubicBezTo>
                  <a:pt x="2318183" y="1102529"/>
                  <a:pt x="2318183" y="1103349"/>
                  <a:pt x="2318183" y="1138176"/>
                </a:cubicBezTo>
                <a:cubicBezTo>
                  <a:pt x="2318195" y="1138176"/>
                  <a:pt x="2318372" y="1138176"/>
                  <a:pt x="2321222" y="1138176"/>
                </a:cubicBezTo>
                <a:lnTo>
                  <a:pt x="2342502" y="1138176"/>
                </a:lnTo>
                <a:cubicBezTo>
                  <a:pt x="2342502" y="1138188"/>
                  <a:pt x="2342502" y="1138311"/>
                  <a:pt x="2342502" y="1139798"/>
                </a:cubicBezTo>
                <a:lnTo>
                  <a:pt x="2342502" y="1151147"/>
                </a:lnTo>
                <a:cubicBezTo>
                  <a:pt x="2342516" y="1151147"/>
                  <a:pt x="2342700" y="1151147"/>
                  <a:pt x="2345163" y="1151147"/>
                </a:cubicBezTo>
                <a:lnTo>
                  <a:pt x="2363783" y="1151147"/>
                </a:lnTo>
                <a:cubicBezTo>
                  <a:pt x="2363783" y="1151129"/>
                  <a:pt x="2363783" y="1150362"/>
                  <a:pt x="2363783" y="1115478"/>
                </a:cubicBezTo>
                <a:cubicBezTo>
                  <a:pt x="2363793" y="1115478"/>
                  <a:pt x="2363910" y="1115478"/>
                  <a:pt x="2365302" y="1115478"/>
                </a:cubicBezTo>
                <a:lnTo>
                  <a:pt x="2375943" y="1115478"/>
                </a:lnTo>
                <a:cubicBezTo>
                  <a:pt x="2375943" y="1115450"/>
                  <a:pt x="2375943" y="1114293"/>
                  <a:pt x="2375943" y="1066838"/>
                </a:cubicBezTo>
                <a:cubicBezTo>
                  <a:pt x="2375954" y="1066838"/>
                  <a:pt x="2376069" y="1066838"/>
                  <a:pt x="2377463" y="1066838"/>
                </a:cubicBezTo>
                <a:lnTo>
                  <a:pt x="2388104" y="1066838"/>
                </a:lnTo>
                <a:cubicBezTo>
                  <a:pt x="2388104" y="1066829"/>
                  <a:pt x="2388104" y="1066665"/>
                  <a:pt x="2388104" y="1064001"/>
                </a:cubicBezTo>
                <a:lnTo>
                  <a:pt x="2388104" y="1044140"/>
                </a:lnTo>
                <a:cubicBezTo>
                  <a:pt x="2385063" y="1044140"/>
                  <a:pt x="2385063" y="1044140"/>
                  <a:pt x="2386203" y="1041707"/>
                </a:cubicBezTo>
                <a:lnTo>
                  <a:pt x="2394183" y="1024683"/>
                </a:lnTo>
                <a:cubicBezTo>
                  <a:pt x="2394191" y="1024709"/>
                  <a:pt x="2394483" y="1025720"/>
                  <a:pt x="2406344" y="1066838"/>
                </a:cubicBezTo>
                <a:cubicBezTo>
                  <a:pt x="2406356" y="1066838"/>
                  <a:pt x="2406465" y="1066838"/>
                  <a:pt x="2407484" y="1066838"/>
                </a:cubicBezTo>
                <a:lnTo>
                  <a:pt x="2415464" y="1066838"/>
                </a:lnTo>
                <a:cubicBezTo>
                  <a:pt x="2415464" y="1066818"/>
                  <a:pt x="2415464" y="1065050"/>
                  <a:pt x="2415464" y="907947"/>
                </a:cubicBezTo>
                <a:cubicBezTo>
                  <a:pt x="2415479" y="907947"/>
                  <a:pt x="2415650" y="907947"/>
                  <a:pt x="2417744" y="907947"/>
                </a:cubicBezTo>
                <a:lnTo>
                  <a:pt x="2433704" y="907947"/>
                </a:lnTo>
                <a:cubicBezTo>
                  <a:pt x="2433704" y="907914"/>
                  <a:pt x="2433704" y="906399"/>
                  <a:pt x="2433704" y="836609"/>
                </a:cubicBezTo>
                <a:cubicBezTo>
                  <a:pt x="2433729" y="836609"/>
                  <a:pt x="2434667" y="836609"/>
                  <a:pt x="2473224" y="836609"/>
                </a:cubicBezTo>
                <a:cubicBezTo>
                  <a:pt x="2473224" y="836591"/>
                  <a:pt x="2473224" y="835826"/>
                  <a:pt x="2473224" y="804182"/>
                </a:cubicBezTo>
                <a:cubicBezTo>
                  <a:pt x="2473253" y="804182"/>
                  <a:pt x="2474436" y="804182"/>
                  <a:pt x="2524905" y="804182"/>
                </a:cubicBezTo>
                <a:cubicBezTo>
                  <a:pt x="2524905" y="804194"/>
                  <a:pt x="2524905" y="804389"/>
                  <a:pt x="2524905" y="807830"/>
                </a:cubicBezTo>
                <a:lnTo>
                  <a:pt x="2524905" y="833366"/>
                </a:lnTo>
                <a:cubicBezTo>
                  <a:pt x="2524919" y="833366"/>
                  <a:pt x="2525115" y="833366"/>
                  <a:pt x="2528325" y="833366"/>
                </a:cubicBezTo>
                <a:lnTo>
                  <a:pt x="2552265" y="833366"/>
                </a:lnTo>
                <a:cubicBezTo>
                  <a:pt x="2552265" y="833393"/>
                  <a:pt x="2552265" y="834734"/>
                  <a:pt x="2552265" y="904704"/>
                </a:cubicBezTo>
                <a:cubicBezTo>
                  <a:pt x="2552274" y="904704"/>
                  <a:pt x="2552388" y="904704"/>
                  <a:pt x="2553785" y="904704"/>
                </a:cubicBezTo>
                <a:lnTo>
                  <a:pt x="2564426" y="904704"/>
                </a:lnTo>
                <a:lnTo>
                  <a:pt x="2585706" y="911190"/>
                </a:lnTo>
                <a:cubicBezTo>
                  <a:pt x="2585706" y="911205"/>
                  <a:pt x="2585706" y="912180"/>
                  <a:pt x="2585706" y="969558"/>
                </a:cubicBezTo>
                <a:cubicBezTo>
                  <a:pt x="2585715" y="969558"/>
                  <a:pt x="2585828" y="969558"/>
                  <a:pt x="2587226" y="969558"/>
                </a:cubicBezTo>
                <a:lnTo>
                  <a:pt x="2597865" y="969558"/>
                </a:lnTo>
                <a:cubicBezTo>
                  <a:pt x="2597865" y="969573"/>
                  <a:pt x="2597865" y="969732"/>
                  <a:pt x="2597865" y="971990"/>
                </a:cubicBezTo>
                <a:lnTo>
                  <a:pt x="2597865" y="989013"/>
                </a:lnTo>
                <a:cubicBezTo>
                  <a:pt x="2597877" y="989013"/>
                  <a:pt x="2598063" y="989013"/>
                  <a:pt x="2600906" y="989013"/>
                </a:cubicBezTo>
                <a:lnTo>
                  <a:pt x="2622186" y="989013"/>
                </a:lnTo>
                <a:lnTo>
                  <a:pt x="2631306" y="998742"/>
                </a:lnTo>
                <a:cubicBezTo>
                  <a:pt x="2631306" y="998760"/>
                  <a:pt x="2631306" y="999489"/>
                  <a:pt x="2631306" y="1031169"/>
                </a:cubicBezTo>
                <a:cubicBezTo>
                  <a:pt x="2631320" y="1031169"/>
                  <a:pt x="2631516" y="1031169"/>
                  <a:pt x="2634726" y="1031169"/>
                </a:cubicBezTo>
                <a:lnTo>
                  <a:pt x="2658666" y="1031169"/>
                </a:lnTo>
                <a:cubicBezTo>
                  <a:pt x="2658666" y="1031180"/>
                  <a:pt x="2658666" y="1031300"/>
                  <a:pt x="2658666" y="1032789"/>
                </a:cubicBezTo>
                <a:lnTo>
                  <a:pt x="2658666" y="1044140"/>
                </a:lnTo>
                <a:cubicBezTo>
                  <a:pt x="2658680" y="1044140"/>
                  <a:pt x="2658828" y="1044140"/>
                  <a:pt x="2660567" y="1044140"/>
                </a:cubicBezTo>
                <a:lnTo>
                  <a:pt x="2673867" y="1044140"/>
                </a:lnTo>
                <a:cubicBezTo>
                  <a:pt x="2673867" y="1044153"/>
                  <a:pt x="2673867" y="1044347"/>
                  <a:pt x="2673867" y="1047381"/>
                </a:cubicBezTo>
                <a:lnTo>
                  <a:pt x="2673867" y="1070081"/>
                </a:lnTo>
                <a:cubicBezTo>
                  <a:pt x="2679947" y="1070081"/>
                  <a:pt x="2679947" y="1070081"/>
                  <a:pt x="2679947" y="1067243"/>
                </a:cubicBezTo>
                <a:lnTo>
                  <a:pt x="2679947" y="1047381"/>
                </a:lnTo>
                <a:cubicBezTo>
                  <a:pt x="2679956" y="1047381"/>
                  <a:pt x="2680073" y="1047381"/>
                  <a:pt x="2681466" y="1047381"/>
                </a:cubicBezTo>
                <a:lnTo>
                  <a:pt x="2692107" y="1047381"/>
                </a:lnTo>
                <a:cubicBezTo>
                  <a:pt x="2692107" y="1047398"/>
                  <a:pt x="2692107" y="1047576"/>
                  <a:pt x="2692107" y="1049814"/>
                </a:cubicBezTo>
                <a:lnTo>
                  <a:pt x="2692107" y="1066838"/>
                </a:lnTo>
                <a:cubicBezTo>
                  <a:pt x="2692121" y="1066838"/>
                  <a:pt x="2692230" y="1066838"/>
                  <a:pt x="2693247" y="1066838"/>
                </a:cubicBezTo>
                <a:lnTo>
                  <a:pt x="2701227" y="1066838"/>
                </a:lnTo>
                <a:cubicBezTo>
                  <a:pt x="2701227" y="1060353"/>
                  <a:pt x="2701227" y="1060353"/>
                  <a:pt x="2774187" y="1060353"/>
                </a:cubicBezTo>
                <a:cubicBezTo>
                  <a:pt x="2774187" y="1060367"/>
                  <a:pt x="2774187" y="1060518"/>
                  <a:pt x="2774187" y="1062380"/>
                </a:cubicBezTo>
                <a:lnTo>
                  <a:pt x="2774187" y="1076565"/>
                </a:lnTo>
                <a:cubicBezTo>
                  <a:pt x="2774199" y="1076565"/>
                  <a:pt x="2774312" y="1076565"/>
                  <a:pt x="2775327" y="1076565"/>
                </a:cubicBezTo>
                <a:lnTo>
                  <a:pt x="2783309" y="1076565"/>
                </a:lnTo>
                <a:cubicBezTo>
                  <a:pt x="2783309" y="1076579"/>
                  <a:pt x="2783309" y="1076762"/>
                  <a:pt x="2783309" y="1079808"/>
                </a:cubicBezTo>
                <a:lnTo>
                  <a:pt x="2783309" y="1102508"/>
                </a:lnTo>
                <a:cubicBezTo>
                  <a:pt x="2783321" y="1102502"/>
                  <a:pt x="2783495" y="1102385"/>
                  <a:pt x="2786348" y="1100481"/>
                </a:cubicBezTo>
                <a:lnTo>
                  <a:pt x="2807628" y="1086294"/>
                </a:lnTo>
                <a:cubicBezTo>
                  <a:pt x="2807631" y="1086266"/>
                  <a:pt x="2807828" y="1084953"/>
                  <a:pt x="2816748" y="1024683"/>
                </a:cubicBezTo>
                <a:cubicBezTo>
                  <a:pt x="2816762" y="1024680"/>
                  <a:pt x="2816865" y="1024641"/>
                  <a:pt x="2817888" y="1024278"/>
                </a:cubicBezTo>
                <a:lnTo>
                  <a:pt x="2825868" y="1021440"/>
                </a:lnTo>
                <a:cubicBezTo>
                  <a:pt x="2825868" y="1021416"/>
                  <a:pt x="2825918" y="1019825"/>
                  <a:pt x="2828909" y="917675"/>
                </a:cubicBezTo>
                <a:cubicBezTo>
                  <a:pt x="2828909" y="917702"/>
                  <a:pt x="2828958" y="919338"/>
                  <a:pt x="2831949" y="1021440"/>
                </a:cubicBezTo>
                <a:cubicBezTo>
                  <a:pt x="2831963" y="1021445"/>
                  <a:pt x="2832069" y="1021482"/>
                  <a:pt x="2833089" y="1021845"/>
                </a:cubicBezTo>
                <a:lnTo>
                  <a:pt x="2841069" y="1024683"/>
                </a:lnTo>
                <a:cubicBezTo>
                  <a:pt x="2841069" y="1024653"/>
                  <a:pt x="2841069" y="1022654"/>
                  <a:pt x="2841069" y="894977"/>
                </a:cubicBezTo>
                <a:cubicBezTo>
                  <a:pt x="2847149" y="894977"/>
                  <a:pt x="2847149" y="894977"/>
                  <a:pt x="2847149" y="846336"/>
                </a:cubicBezTo>
                <a:cubicBezTo>
                  <a:pt x="2847167" y="846336"/>
                  <a:pt x="2848196" y="846336"/>
                  <a:pt x="2904909" y="846336"/>
                </a:cubicBezTo>
                <a:cubicBezTo>
                  <a:pt x="2904909" y="846362"/>
                  <a:pt x="2904909" y="847439"/>
                  <a:pt x="2904909" y="894977"/>
                </a:cubicBezTo>
                <a:cubicBezTo>
                  <a:pt x="2904923" y="894977"/>
                  <a:pt x="2905031" y="894977"/>
                  <a:pt x="2906049" y="894977"/>
                </a:cubicBezTo>
                <a:lnTo>
                  <a:pt x="2914029" y="894977"/>
                </a:lnTo>
                <a:cubicBezTo>
                  <a:pt x="2914029" y="894945"/>
                  <a:pt x="2914029" y="892986"/>
                  <a:pt x="2914029" y="771755"/>
                </a:cubicBezTo>
                <a:cubicBezTo>
                  <a:pt x="2914038" y="771755"/>
                  <a:pt x="2914187" y="771755"/>
                  <a:pt x="2916690" y="771755"/>
                </a:cubicBezTo>
                <a:lnTo>
                  <a:pt x="2935310" y="771755"/>
                </a:lnTo>
                <a:cubicBezTo>
                  <a:pt x="2935310" y="771744"/>
                  <a:pt x="2935310" y="771578"/>
                  <a:pt x="2935310" y="768918"/>
                </a:cubicBezTo>
                <a:lnTo>
                  <a:pt x="2935310" y="749057"/>
                </a:lnTo>
                <a:cubicBezTo>
                  <a:pt x="2935326" y="749057"/>
                  <a:pt x="2936073" y="749057"/>
                  <a:pt x="2968751" y="749057"/>
                </a:cubicBezTo>
                <a:cubicBezTo>
                  <a:pt x="2968751" y="749046"/>
                  <a:pt x="2968751" y="748925"/>
                  <a:pt x="2968751" y="747435"/>
                </a:cubicBezTo>
                <a:lnTo>
                  <a:pt x="2968751" y="736086"/>
                </a:lnTo>
                <a:cubicBezTo>
                  <a:pt x="2968761" y="736086"/>
                  <a:pt x="2968926" y="736086"/>
                  <a:pt x="2971410" y="736086"/>
                </a:cubicBezTo>
                <a:lnTo>
                  <a:pt x="2990031" y="736086"/>
                </a:lnTo>
                <a:cubicBezTo>
                  <a:pt x="2990031" y="736098"/>
                  <a:pt x="2990031" y="736217"/>
                  <a:pt x="2990031" y="737708"/>
                </a:cubicBezTo>
                <a:lnTo>
                  <a:pt x="2990031" y="749057"/>
                </a:lnTo>
                <a:cubicBezTo>
                  <a:pt x="2990045" y="749057"/>
                  <a:pt x="2990154" y="749057"/>
                  <a:pt x="2991171" y="749057"/>
                </a:cubicBezTo>
                <a:lnTo>
                  <a:pt x="2999151" y="749057"/>
                </a:lnTo>
                <a:lnTo>
                  <a:pt x="3014351" y="742571"/>
                </a:lnTo>
                <a:lnTo>
                  <a:pt x="3020430" y="747435"/>
                </a:lnTo>
                <a:lnTo>
                  <a:pt x="3020430" y="736086"/>
                </a:lnTo>
                <a:cubicBezTo>
                  <a:pt x="3020444" y="736086"/>
                  <a:pt x="3020649" y="736086"/>
                  <a:pt x="3023850" y="736086"/>
                </a:cubicBezTo>
                <a:lnTo>
                  <a:pt x="3047792" y="736086"/>
                </a:lnTo>
                <a:cubicBezTo>
                  <a:pt x="3047792" y="736098"/>
                  <a:pt x="3047792" y="736217"/>
                  <a:pt x="3047792" y="737708"/>
                </a:cubicBezTo>
                <a:lnTo>
                  <a:pt x="3047792" y="749057"/>
                </a:lnTo>
                <a:cubicBezTo>
                  <a:pt x="3047820" y="749057"/>
                  <a:pt x="3048924" y="749057"/>
                  <a:pt x="3093392" y="749057"/>
                </a:cubicBezTo>
                <a:cubicBezTo>
                  <a:pt x="3093392" y="749072"/>
                  <a:pt x="3093392" y="749235"/>
                  <a:pt x="3093392" y="751488"/>
                </a:cubicBezTo>
                <a:lnTo>
                  <a:pt x="3093392" y="768513"/>
                </a:lnTo>
                <a:cubicBezTo>
                  <a:pt x="3093417" y="768513"/>
                  <a:pt x="3094377" y="768513"/>
                  <a:pt x="3132912" y="768513"/>
                </a:cubicBezTo>
                <a:cubicBezTo>
                  <a:pt x="3132912" y="768537"/>
                  <a:pt x="3132912" y="769557"/>
                  <a:pt x="3132912" y="813909"/>
                </a:cubicBezTo>
                <a:cubicBezTo>
                  <a:pt x="3132926" y="813909"/>
                  <a:pt x="3133035" y="813909"/>
                  <a:pt x="3134052" y="813909"/>
                </a:cubicBezTo>
                <a:lnTo>
                  <a:pt x="3142032" y="813909"/>
                </a:lnTo>
                <a:cubicBezTo>
                  <a:pt x="3142032" y="813920"/>
                  <a:pt x="3142032" y="814049"/>
                  <a:pt x="3142032" y="815531"/>
                </a:cubicBezTo>
                <a:lnTo>
                  <a:pt x="3142032" y="826881"/>
                </a:lnTo>
                <a:cubicBezTo>
                  <a:pt x="3148113" y="826881"/>
                  <a:pt x="3148113" y="826881"/>
                  <a:pt x="3148113" y="872277"/>
                </a:cubicBezTo>
                <a:cubicBezTo>
                  <a:pt x="3148127" y="872277"/>
                  <a:pt x="3148238" y="872277"/>
                  <a:pt x="3149253" y="872277"/>
                </a:cubicBezTo>
                <a:lnTo>
                  <a:pt x="3157233" y="872277"/>
                </a:lnTo>
                <a:cubicBezTo>
                  <a:pt x="3157233" y="872291"/>
                  <a:pt x="3157233" y="872391"/>
                  <a:pt x="3157233" y="873494"/>
                </a:cubicBezTo>
                <a:lnTo>
                  <a:pt x="3157233" y="882006"/>
                </a:lnTo>
                <a:cubicBezTo>
                  <a:pt x="3157242" y="882006"/>
                  <a:pt x="3157359" y="882006"/>
                  <a:pt x="3158753" y="882006"/>
                </a:cubicBezTo>
                <a:lnTo>
                  <a:pt x="3169392" y="882006"/>
                </a:lnTo>
                <a:cubicBezTo>
                  <a:pt x="3169392" y="882032"/>
                  <a:pt x="3169392" y="883101"/>
                  <a:pt x="3169392" y="927404"/>
                </a:cubicBezTo>
                <a:cubicBezTo>
                  <a:pt x="3169404" y="927404"/>
                  <a:pt x="3169584" y="927404"/>
                  <a:pt x="3172433" y="927404"/>
                </a:cubicBezTo>
                <a:lnTo>
                  <a:pt x="3193713" y="927404"/>
                </a:lnTo>
                <a:cubicBezTo>
                  <a:pt x="3193713" y="927428"/>
                  <a:pt x="3193713" y="928298"/>
                  <a:pt x="3193713" y="963072"/>
                </a:cubicBezTo>
                <a:cubicBezTo>
                  <a:pt x="3196754" y="963072"/>
                  <a:pt x="3196754" y="963072"/>
                  <a:pt x="3196754" y="965504"/>
                </a:cubicBezTo>
                <a:lnTo>
                  <a:pt x="3196754" y="982529"/>
                </a:lnTo>
                <a:cubicBezTo>
                  <a:pt x="3196767" y="982529"/>
                  <a:pt x="3196872" y="982529"/>
                  <a:pt x="3197894" y="982529"/>
                </a:cubicBezTo>
                <a:lnTo>
                  <a:pt x="3205874" y="982529"/>
                </a:lnTo>
                <a:cubicBezTo>
                  <a:pt x="3205874" y="982550"/>
                  <a:pt x="3205874" y="983394"/>
                  <a:pt x="3205874" y="1018197"/>
                </a:cubicBezTo>
                <a:cubicBezTo>
                  <a:pt x="3205886" y="1018197"/>
                  <a:pt x="3206034" y="1018197"/>
                  <a:pt x="3207773" y="1018197"/>
                </a:cubicBezTo>
                <a:lnTo>
                  <a:pt x="3221073" y="1018197"/>
                </a:lnTo>
                <a:cubicBezTo>
                  <a:pt x="3224114" y="1021440"/>
                  <a:pt x="3224114" y="1021440"/>
                  <a:pt x="3224114" y="1024278"/>
                </a:cubicBezTo>
                <a:lnTo>
                  <a:pt x="3224114" y="1044140"/>
                </a:lnTo>
                <a:cubicBezTo>
                  <a:pt x="3224121" y="1044129"/>
                  <a:pt x="3224252" y="1043969"/>
                  <a:pt x="3226394" y="1041302"/>
                </a:cubicBezTo>
                <a:lnTo>
                  <a:pt x="3242354" y="1021440"/>
                </a:lnTo>
                <a:cubicBezTo>
                  <a:pt x="3242376" y="1021440"/>
                  <a:pt x="3243335" y="1021440"/>
                  <a:pt x="3284915" y="1021440"/>
                </a:cubicBezTo>
                <a:cubicBezTo>
                  <a:pt x="3284915" y="1021478"/>
                  <a:pt x="3284915" y="1023579"/>
                  <a:pt x="3284915" y="1151147"/>
                </a:cubicBezTo>
                <a:cubicBezTo>
                  <a:pt x="3284927" y="1151147"/>
                  <a:pt x="3285041" y="1151147"/>
                  <a:pt x="3286055" y="1151147"/>
                </a:cubicBezTo>
                <a:lnTo>
                  <a:pt x="3294035" y="1151147"/>
                </a:lnTo>
                <a:cubicBezTo>
                  <a:pt x="3294041" y="1151135"/>
                  <a:pt x="3294129" y="1150985"/>
                  <a:pt x="3295175" y="1149120"/>
                </a:cubicBezTo>
                <a:lnTo>
                  <a:pt x="3303155" y="1134933"/>
                </a:lnTo>
                <a:cubicBezTo>
                  <a:pt x="3303155" y="1134944"/>
                  <a:pt x="3303155" y="1135092"/>
                  <a:pt x="3303155" y="1137771"/>
                </a:cubicBezTo>
                <a:lnTo>
                  <a:pt x="3303155" y="1157633"/>
                </a:lnTo>
                <a:cubicBezTo>
                  <a:pt x="3309234" y="1157633"/>
                  <a:pt x="3309234" y="1157633"/>
                  <a:pt x="3309234" y="1089537"/>
                </a:cubicBezTo>
                <a:cubicBezTo>
                  <a:pt x="3309248" y="1089537"/>
                  <a:pt x="3309353" y="1089537"/>
                  <a:pt x="3310374" y="1089537"/>
                </a:cubicBezTo>
                <a:lnTo>
                  <a:pt x="3318354" y="1089537"/>
                </a:lnTo>
                <a:cubicBezTo>
                  <a:pt x="3318354" y="1089515"/>
                  <a:pt x="3318354" y="1088015"/>
                  <a:pt x="3318354" y="992256"/>
                </a:cubicBezTo>
                <a:cubicBezTo>
                  <a:pt x="3318365" y="992256"/>
                  <a:pt x="3318486" y="992256"/>
                  <a:pt x="3319875" y="992256"/>
                </a:cubicBezTo>
                <a:lnTo>
                  <a:pt x="3330515" y="992256"/>
                </a:lnTo>
                <a:cubicBezTo>
                  <a:pt x="3330524" y="992225"/>
                  <a:pt x="3330920" y="990815"/>
                  <a:pt x="3348755" y="927404"/>
                </a:cubicBezTo>
                <a:cubicBezTo>
                  <a:pt x="3348768" y="927404"/>
                  <a:pt x="3348914" y="927404"/>
                  <a:pt x="3350655" y="927404"/>
                </a:cubicBezTo>
                <a:lnTo>
                  <a:pt x="3363956" y="927404"/>
                </a:lnTo>
                <a:cubicBezTo>
                  <a:pt x="3363963" y="927438"/>
                  <a:pt x="3364302" y="928887"/>
                  <a:pt x="3379155" y="992256"/>
                </a:cubicBezTo>
                <a:cubicBezTo>
                  <a:pt x="3379164" y="992256"/>
                  <a:pt x="3379275" y="992256"/>
                  <a:pt x="3380675" y="992256"/>
                </a:cubicBezTo>
                <a:lnTo>
                  <a:pt x="3391316" y="992256"/>
                </a:lnTo>
                <a:cubicBezTo>
                  <a:pt x="3391316" y="992273"/>
                  <a:pt x="3391316" y="993273"/>
                  <a:pt x="3391316" y="1050624"/>
                </a:cubicBezTo>
                <a:cubicBezTo>
                  <a:pt x="3391326" y="1050624"/>
                  <a:pt x="3391475" y="1050624"/>
                  <a:pt x="3393975" y="1050624"/>
                </a:cubicBezTo>
                <a:lnTo>
                  <a:pt x="3412596" y="1050624"/>
                </a:lnTo>
                <a:cubicBezTo>
                  <a:pt x="3412596" y="1050636"/>
                  <a:pt x="3412596" y="1050819"/>
                  <a:pt x="3412596" y="1053867"/>
                </a:cubicBezTo>
                <a:lnTo>
                  <a:pt x="3412596" y="1076565"/>
                </a:lnTo>
                <a:cubicBezTo>
                  <a:pt x="3418676" y="1076565"/>
                  <a:pt x="3418676" y="1076565"/>
                  <a:pt x="3418676" y="1073324"/>
                </a:cubicBezTo>
                <a:lnTo>
                  <a:pt x="3418676" y="1050624"/>
                </a:lnTo>
                <a:cubicBezTo>
                  <a:pt x="3418691" y="1050624"/>
                  <a:pt x="3418859" y="1050624"/>
                  <a:pt x="3420956" y="1050624"/>
                </a:cubicBezTo>
                <a:lnTo>
                  <a:pt x="3436916" y="1050624"/>
                </a:lnTo>
                <a:cubicBezTo>
                  <a:pt x="3436916" y="1050639"/>
                  <a:pt x="3436916" y="1050815"/>
                  <a:pt x="3436916" y="1053056"/>
                </a:cubicBezTo>
                <a:lnTo>
                  <a:pt x="3436916" y="1070081"/>
                </a:lnTo>
                <a:cubicBezTo>
                  <a:pt x="3436940" y="1070081"/>
                  <a:pt x="3438003" y="1070081"/>
                  <a:pt x="3482517" y="1070081"/>
                </a:cubicBezTo>
                <a:cubicBezTo>
                  <a:pt x="3482517" y="1070055"/>
                  <a:pt x="3482517" y="1068899"/>
                  <a:pt x="3482517" y="1014956"/>
                </a:cubicBezTo>
                <a:cubicBezTo>
                  <a:pt x="3482529" y="1014956"/>
                  <a:pt x="3482669" y="1014956"/>
                  <a:pt x="3484416" y="1014956"/>
                </a:cubicBezTo>
                <a:lnTo>
                  <a:pt x="3497717" y="1014956"/>
                </a:lnTo>
                <a:cubicBezTo>
                  <a:pt x="3497717" y="1014972"/>
                  <a:pt x="3497717" y="1015713"/>
                  <a:pt x="3497717" y="1047381"/>
                </a:cubicBezTo>
                <a:cubicBezTo>
                  <a:pt x="3500757" y="1047381"/>
                  <a:pt x="3500757" y="1047381"/>
                  <a:pt x="3500757" y="998742"/>
                </a:cubicBezTo>
                <a:cubicBezTo>
                  <a:pt x="3500778" y="998742"/>
                  <a:pt x="3501590" y="998742"/>
                  <a:pt x="3534197" y="998742"/>
                </a:cubicBezTo>
                <a:cubicBezTo>
                  <a:pt x="3534197" y="998727"/>
                  <a:pt x="3534197" y="998547"/>
                  <a:pt x="3534197" y="996309"/>
                </a:cubicBezTo>
                <a:lnTo>
                  <a:pt x="3534197" y="979286"/>
                </a:lnTo>
                <a:cubicBezTo>
                  <a:pt x="3534209" y="979286"/>
                  <a:pt x="3534321" y="979286"/>
                  <a:pt x="3535337" y="979286"/>
                </a:cubicBezTo>
                <a:lnTo>
                  <a:pt x="3543317" y="979286"/>
                </a:lnTo>
                <a:cubicBezTo>
                  <a:pt x="3543317" y="979277"/>
                  <a:pt x="3543317" y="979107"/>
                  <a:pt x="3543317" y="976449"/>
                </a:cubicBezTo>
                <a:lnTo>
                  <a:pt x="3543317" y="956588"/>
                </a:lnTo>
                <a:lnTo>
                  <a:pt x="3549398" y="966315"/>
                </a:lnTo>
                <a:cubicBezTo>
                  <a:pt x="3549410" y="966315"/>
                  <a:pt x="3549603" y="966315"/>
                  <a:pt x="3552818" y="966315"/>
                </a:cubicBezTo>
                <a:lnTo>
                  <a:pt x="3576758" y="966315"/>
                </a:lnTo>
                <a:cubicBezTo>
                  <a:pt x="3576758" y="966303"/>
                  <a:pt x="3576758" y="966201"/>
                  <a:pt x="3576758" y="965099"/>
                </a:cubicBezTo>
                <a:lnTo>
                  <a:pt x="3576758" y="956588"/>
                </a:lnTo>
                <a:cubicBezTo>
                  <a:pt x="3576771" y="956588"/>
                  <a:pt x="3576882" y="956588"/>
                  <a:pt x="3577898" y="956588"/>
                </a:cubicBezTo>
                <a:lnTo>
                  <a:pt x="3585878" y="956588"/>
                </a:lnTo>
                <a:cubicBezTo>
                  <a:pt x="3585878" y="956601"/>
                  <a:pt x="3585878" y="956751"/>
                  <a:pt x="3585878" y="958614"/>
                </a:cubicBezTo>
                <a:lnTo>
                  <a:pt x="3585878" y="972801"/>
                </a:lnTo>
                <a:cubicBezTo>
                  <a:pt x="3585900" y="972801"/>
                  <a:pt x="3587000" y="972801"/>
                  <a:pt x="3643638" y="972801"/>
                </a:cubicBezTo>
                <a:cubicBezTo>
                  <a:pt x="3643638" y="972828"/>
                  <a:pt x="3643638" y="975093"/>
                  <a:pt x="3643638" y="1180331"/>
                </a:cubicBezTo>
                <a:cubicBezTo>
                  <a:pt x="3643653" y="1180331"/>
                  <a:pt x="3643826" y="1180331"/>
                  <a:pt x="3645918" y="1180331"/>
                </a:cubicBezTo>
                <a:lnTo>
                  <a:pt x="3661878" y="1180331"/>
                </a:lnTo>
                <a:cubicBezTo>
                  <a:pt x="3661878" y="1173846"/>
                  <a:pt x="3661878" y="1167360"/>
                  <a:pt x="3661878" y="1160876"/>
                </a:cubicBezTo>
                <a:cubicBezTo>
                  <a:pt x="3664919" y="1160876"/>
                  <a:pt x="3664919" y="1160876"/>
                  <a:pt x="3667959" y="1160876"/>
                </a:cubicBezTo>
                <a:cubicBezTo>
                  <a:pt x="3667959" y="1167360"/>
                  <a:pt x="3667959" y="1173846"/>
                  <a:pt x="3667959" y="1180331"/>
                </a:cubicBezTo>
                <a:cubicBezTo>
                  <a:pt x="3683159" y="1180331"/>
                  <a:pt x="3698360" y="1180331"/>
                  <a:pt x="3713559" y="1180331"/>
                </a:cubicBezTo>
                <a:cubicBezTo>
                  <a:pt x="3713559" y="1164117"/>
                  <a:pt x="3713559" y="1151147"/>
                  <a:pt x="3713559" y="1134933"/>
                </a:cubicBezTo>
                <a:cubicBezTo>
                  <a:pt x="3719640" y="1134933"/>
                  <a:pt x="3725720" y="1134933"/>
                  <a:pt x="3731799" y="1134933"/>
                </a:cubicBezTo>
                <a:lnTo>
                  <a:pt x="3750039" y="1131692"/>
                </a:lnTo>
                <a:cubicBezTo>
                  <a:pt x="3753080" y="1131692"/>
                  <a:pt x="3753080" y="1134933"/>
                  <a:pt x="3756120" y="1134933"/>
                </a:cubicBezTo>
                <a:lnTo>
                  <a:pt x="3771320" y="1134933"/>
                </a:lnTo>
                <a:cubicBezTo>
                  <a:pt x="3771320" y="1151147"/>
                  <a:pt x="3771320" y="1167360"/>
                  <a:pt x="3771320" y="1180331"/>
                </a:cubicBezTo>
                <a:cubicBezTo>
                  <a:pt x="3774360" y="1180331"/>
                  <a:pt x="3777401" y="1180331"/>
                  <a:pt x="3783480" y="1180331"/>
                </a:cubicBezTo>
                <a:cubicBezTo>
                  <a:pt x="3783480" y="1190060"/>
                  <a:pt x="3783480" y="1199787"/>
                  <a:pt x="3783480" y="1206273"/>
                </a:cubicBezTo>
                <a:lnTo>
                  <a:pt x="3797484" y="1207631"/>
                </a:lnTo>
                <a:lnTo>
                  <a:pt x="3816921" y="1207631"/>
                </a:lnTo>
                <a:cubicBezTo>
                  <a:pt x="3816921" y="1198917"/>
                  <a:pt x="3816921" y="1192659"/>
                  <a:pt x="3816921" y="1183574"/>
                </a:cubicBezTo>
                <a:lnTo>
                  <a:pt x="3918855" y="1183574"/>
                </a:lnTo>
                <a:lnTo>
                  <a:pt x="3918855" y="1055694"/>
                </a:lnTo>
                <a:lnTo>
                  <a:pt x="4026867" y="1055694"/>
                </a:lnTo>
                <a:lnTo>
                  <a:pt x="4026867" y="1173846"/>
                </a:lnTo>
                <a:cubicBezTo>
                  <a:pt x="4027820" y="1173846"/>
                  <a:pt x="4028772" y="1173846"/>
                  <a:pt x="4029723" y="1173846"/>
                </a:cubicBezTo>
                <a:lnTo>
                  <a:pt x="4031586" y="1207631"/>
                </a:lnTo>
                <a:lnTo>
                  <a:pt x="4046100" y="1207631"/>
                </a:lnTo>
                <a:cubicBezTo>
                  <a:pt x="4046904" y="1196810"/>
                  <a:pt x="4047963" y="1185329"/>
                  <a:pt x="4047963" y="1173846"/>
                </a:cubicBezTo>
                <a:cubicBezTo>
                  <a:pt x="4051004" y="1173846"/>
                  <a:pt x="4054044" y="1173846"/>
                  <a:pt x="4057083" y="1173846"/>
                </a:cubicBezTo>
                <a:lnTo>
                  <a:pt x="4058946" y="1207631"/>
                </a:lnTo>
                <a:lnTo>
                  <a:pt x="4134879" y="1207631"/>
                </a:lnTo>
                <a:lnTo>
                  <a:pt x="4134879" y="963089"/>
                </a:lnTo>
                <a:lnTo>
                  <a:pt x="4430870" y="963089"/>
                </a:lnTo>
                <a:lnTo>
                  <a:pt x="4430870" y="1207631"/>
                </a:lnTo>
                <a:lnTo>
                  <a:pt x="4458915" y="1207631"/>
                </a:lnTo>
                <a:lnTo>
                  <a:pt x="4458915" y="1083591"/>
                </a:lnTo>
                <a:lnTo>
                  <a:pt x="4601595" y="1083591"/>
                </a:lnTo>
                <a:cubicBezTo>
                  <a:pt x="4607707" y="924560"/>
                  <a:pt x="4612775" y="766349"/>
                  <a:pt x="4619491" y="606380"/>
                </a:cubicBezTo>
                <a:cubicBezTo>
                  <a:pt x="4604291" y="606380"/>
                  <a:pt x="4567811" y="586923"/>
                  <a:pt x="4601251" y="573953"/>
                </a:cubicBezTo>
                <a:cubicBezTo>
                  <a:pt x="4598209" y="570710"/>
                  <a:pt x="4595171" y="567467"/>
                  <a:pt x="4592131" y="567467"/>
                </a:cubicBezTo>
                <a:cubicBezTo>
                  <a:pt x="4592131" y="548012"/>
                  <a:pt x="4589089" y="544769"/>
                  <a:pt x="4604291" y="531798"/>
                </a:cubicBezTo>
                <a:cubicBezTo>
                  <a:pt x="4604291" y="525312"/>
                  <a:pt x="4604291" y="515585"/>
                  <a:pt x="4604291" y="505857"/>
                </a:cubicBezTo>
                <a:cubicBezTo>
                  <a:pt x="4610371" y="505857"/>
                  <a:pt x="4616451" y="505857"/>
                  <a:pt x="4625571" y="505857"/>
                </a:cubicBezTo>
                <a:cubicBezTo>
                  <a:pt x="4625571" y="492885"/>
                  <a:pt x="4625571" y="483158"/>
                  <a:pt x="4625571" y="473430"/>
                </a:cubicBezTo>
                <a:cubicBezTo>
                  <a:pt x="4625571" y="470187"/>
                  <a:pt x="4628611" y="470187"/>
                  <a:pt x="4628611" y="466944"/>
                </a:cubicBezTo>
                <a:cubicBezTo>
                  <a:pt x="4628611" y="428033"/>
                  <a:pt x="4628611" y="389121"/>
                  <a:pt x="4628611" y="350208"/>
                </a:cubicBezTo>
                <a:cubicBezTo>
                  <a:pt x="4628611" y="346965"/>
                  <a:pt x="4625571" y="343724"/>
                  <a:pt x="4625571" y="340481"/>
                </a:cubicBezTo>
                <a:cubicBezTo>
                  <a:pt x="4628611" y="337238"/>
                  <a:pt x="4631651" y="333995"/>
                  <a:pt x="4634691" y="330752"/>
                </a:cubicBezTo>
                <a:cubicBezTo>
                  <a:pt x="4634691" y="301568"/>
                  <a:pt x="4634691" y="272384"/>
                  <a:pt x="4634691" y="243200"/>
                </a:cubicBezTo>
                <a:cubicBezTo>
                  <a:pt x="4634691" y="239958"/>
                  <a:pt x="4634691" y="239958"/>
                  <a:pt x="4637731" y="236715"/>
                </a:cubicBezTo>
                <a:cubicBezTo>
                  <a:pt x="4637731" y="210774"/>
                  <a:pt x="4637731" y="181590"/>
                  <a:pt x="4637731" y="152406"/>
                </a:cubicBezTo>
                <a:cubicBezTo>
                  <a:pt x="4640771" y="139436"/>
                  <a:pt x="4640771" y="132950"/>
                  <a:pt x="4640771" y="123222"/>
                </a:cubicBezTo>
                <a:cubicBezTo>
                  <a:pt x="4646851" y="132950"/>
                  <a:pt x="4646851" y="139436"/>
                  <a:pt x="4646851" y="149163"/>
                </a:cubicBezTo>
                <a:cubicBezTo>
                  <a:pt x="4649891" y="181590"/>
                  <a:pt x="4649891" y="210774"/>
                  <a:pt x="4649891" y="236715"/>
                </a:cubicBezTo>
                <a:cubicBezTo>
                  <a:pt x="4652931" y="272384"/>
                  <a:pt x="4652931" y="301568"/>
                  <a:pt x="4652931" y="330752"/>
                </a:cubicBezTo>
                <a:cubicBezTo>
                  <a:pt x="4655971" y="333995"/>
                  <a:pt x="4659011" y="337238"/>
                  <a:pt x="4662051" y="340481"/>
                </a:cubicBezTo>
                <a:cubicBezTo>
                  <a:pt x="4662051" y="343724"/>
                  <a:pt x="4659011" y="346965"/>
                  <a:pt x="4659011" y="350208"/>
                </a:cubicBezTo>
                <a:cubicBezTo>
                  <a:pt x="4659011" y="389121"/>
                  <a:pt x="4659011" y="428033"/>
                  <a:pt x="4659011" y="466944"/>
                </a:cubicBezTo>
                <a:cubicBezTo>
                  <a:pt x="4659011" y="470187"/>
                  <a:pt x="4662051" y="470187"/>
                  <a:pt x="4662051" y="473430"/>
                </a:cubicBezTo>
                <a:cubicBezTo>
                  <a:pt x="4662051" y="483158"/>
                  <a:pt x="4662051" y="492885"/>
                  <a:pt x="4662051" y="505857"/>
                </a:cubicBezTo>
                <a:cubicBezTo>
                  <a:pt x="4668131" y="505857"/>
                  <a:pt x="4677251" y="505857"/>
                  <a:pt x="4683331" y="505857"/>
                </a:cubicBezTo>
                <a:cubicBezTo>
                  <a:pt x="4683331" y="515585"/>
                  <a:pt x="4683331" y="525312"/>
                  <a:pt x="4683331" y="531798"/>
                </a:cubicBezTo>
                <a:cubicBezTo>
                  <a:pt x="4695493" y="544769"/>
                  <a:pt x="4695493" y="544769"/>
                  <a:pt x="4695493" y="567467"/>
                </a:cubicBezTo>
                <a:cubicBezTo>
                  <a:pt x="4692451" y="567467"/>
                  <a:pt x="4689411" y="570710"/>
                  <a:pt x="4686373" y="573953"/>
                </a:cubicBezTo>
                <a:cubicBezTo>
                  <a:pt x="4716771" y="590166"/>
                  <a:pt x="4680291" y="603137"/>
                  <a:pt x="4668131" y="606380"/>
                </a:cubicBezTo>
                <a:cubicBezTo>
                  <a:pt x="4671171" y="732843"/>
                  <a:pt x="4677251" y="859307"/>
                  <a:pt x="4680291" y="985772"/>
                </a:cubicBezTo>
                <a:cubicBezTo>
                  <a:pt x="4713733" y="985772"/>
                  <a:pt x="4747171" y="985772"/>
                  <a:pt x="4777573" y="985772"/>
                </a:cubicBezTo>
                <a:cubicBezTo>
                  <a:pt x="4777573" y="1024683"/>
                  <a:pt x="4777573" y="1063595"/>
                  <a:pt x="4777573" y="1099265"/>
                </a:cubicBezTo>
                <a:cubicBezTo>
                  <a:pt x="4783653" y="1099265"/>
                  <a:pt x="4786693" y="1099265"/>
                  <a:pt x="4789733" y="1099265"/>
                </a:cubicBezTo>
                <a:cubicBezTo>
                  <a:pt x="4789733" y="1096022"/>
                  <a:pt x="4792773" y="1092779"/>
                  <a:pt x="4792773" y="1089537"/>
                </a:cubicBezTo>
                <a:cubicBezTo>
                  <a:pt x="4795813" y="1089537"/>
                  <a:pt x="4798853" y="1089537"/>
                  <a:pt x="4801893" y="1089537"/>
                </a:cubicBezTo>
                <a:cubicBezTo>
                  <a:pt x="4801893" y="1092779"/>
                  <a:pt x="4801893" y="1096022"/>
                  <a:pt x="4804935" y="1102508"/>
                </a:cubicBezTo>
                <a:cubicBezTo>
                  <a:pt x="4811013" y="1102508"/>
                  <a:pt x="4817093" y="1102508"/>
                  <a:pt x="4823175" y="1102508"/>
                </a:cubicBezTo>
                <a:cubicBezTo>
                  <a:pt x="4823175" y="1099265"/>
                  <a:pt x="4823175" y="1096022"/>
                  <a:pt x="4823175" y="1092779"/>
                </a:cubicBezTo>
                <a:cubicBezTo>
                  <a:pt x="4835333" y="1092779"/>
                  <a:pt x="4844453" y="1092779"/>
                  <a:pt x="4856613" y="1092779"/>
                </a:cubicBezTo>
                <a:cubicBezTo>
                  <a:pt x="4856613" y="1096022"/>
                  <a:pt x="4856613" y="1099265"/>
                  <a:pt x="4856613" y="1102508"/>
                </a:cubicBezTo>
                <a:cubicBezTo>
                  <a:pt x="4865733" y="1102508"/>
                  <a:pt x="4877895" y="1102508"/>
                  <a:pt x="4887015" y="1102508"/>
                </a:cubicBezTo>
                <a:cubicBezTo>
                  <a:pt x="4887015" y="1125206"/>
                  <a:pt x="4887015" y="1147905"/>
                  <a:pt x="4887015" y="1170603"/>
                </a:cubicBezTo>
                <a:cubicBezTo>
                  <a:pt x="4893095" y="1170603"/>
                  <a:pt x="4902215" y="1170603"/>
                  <a:pt x="4908295" y="1170603"/>
                </a:cubicBezTo>
                <a:cubicBezTo>
                  <a:pt x="4908295" y="1164117"/>
                  <a:pt x="4908295" y="1157633"/>
                  <a:pt x="4908295" y="1151147"/>
                </a:cubicBezTo>
                <a:cubicBezTo>
                  <a:pt x="4917415" y="1151147"/>
                  <a:pt x="4926535" y="1151147"/>
                  <a:pt x="4932615" y="1151147"/>
                </a:cubicBezTo>
                <a:cubicBezTo>
                  <a:pt x="4932615" y="1060353"/>
                  <a:pt x="4932615" y="972801"/>
                  <a:pt x="4932615" y="882006"/>
                </a:cubicBezTo>
                <a:cubicBezTo>
                  <a:pt x="4935655" y="878763"/>
                  <a:pt x="4938695" y="875520"/>
                  <a:pt x="4941735" y="872277"/>
                </a:cubicBezTo>
                <a:cubicBezTo>
                  <a:pt x="4978215" y="872277"/>
                  <a:pt x="5014695" y="872277"/>
                  <a:pt x="5051177" y="872277"/>
                </a:cubicBezTo>
                <a:lnTo>
                  <a:pt x="5051177" y="885249"/>
                </a:lnTo>
                <a:lnTo>
                  <a:pt x="5066377" y="885249"/>
                </a:lnTo>
                <a:cubicBezTo>
                  <a:pt x="5066377" y="943617"/>
                  <a:pt x="5066377" y="1001985"/>
                  <a:pt x="5066377" y="1057110"/>
                </a:cubicBezTo>
                <a:cubicBezTo>
                  <a:pt x="5078537" y="1057110"/>
                  <a:pt x="5087657" y="1057110"/>
                  <a:pt x="5099817" y="1057110"/>
                </a:cubicBezTo>
                <a:cubicBezTo>
                  <a:pt x="5099817" y="1024683"/>
                  <a:pt x="5099817" y="992256"/>
                  <a:pt x="5099817" y="956588"/>
                </a:cubicBezTo>
                <a:cubicBezTo>
                  <a:pt x="5111977" y="956588"/>
                  <a:pt x="5127177" y="956588"/>
                  <a:pt x="5139339" y="956588"/>
                </a:cubicBezTo>
                <a:cubicBezTo>
                  <a:pt x="5142377" y="956588"/>
                  <a:pt x="5142377" y="953345"/>
                  <a:pt x="5145417" y="950102"/>
                </a:cubicBezTo>
                <a:lnTo>
                  <a:pt x="5157579" y="950102"/>
                </a:lnTo>
                <a:cubicBezTo>
                  <a:pt x="5160617" y="953345"/>
                  <a:pt x="5160617" y="956588"/>
                  <a:pt x="5163657" y="956588"/>
                </a:cubicBezTo>
                <a:cubicBezTo>
                  <a:pt x="5172777" y="956588"/>
                  <a:pt x="5184939" y="956588"/>
                  <a:pt x="5197099" y="956588"/>
                </a:cubicBezTo>
                <a:cubicBezTo>
                  <a:pt x="5197099" y="898220"/>
                  <a:pt x="5197099" y="839852"/>
                  <a:pt x="5197099" y="781484"/>
                </a:cubicBezTo>
                <a:cubicBezTo>
                  <a:pt x="5197119" y="781479"/>
                  <a:pt x="5198419" y="781233"/>
                  <a:pt x="5282219" y="765270"/>
                </a:cubicBezTo>
                <a:cubicBezTo>
                  <a:pt x="5282219" y="765281"/>
                  <a:pt x="5282219" y="765392"/>
                  <a:pt x="5282219" y="766892"/>
                </a:cubicBezTo>
                <a:lnTo>
                  <a:pt x="5282219" y="778241"/>
                </a:lnTo>
                <a:cubicBezTo>
                  <a:pt x="5282245" y="778241"/>
                  <a:pt x="5283211" y="778241"/>
                  <a:pt x="5321739" y="778241"/>
                </a:cubicBezTo>
                <a:cubicBezTo>
                  <a:pt x="5321739" y="778274"/>
                  <a:pt x="5321739" y="781830"/>
                  <a:pt x="5321739" y="1160876"/>
                </a:cubicBezTo>
                <a:cubicBezTo>
                  <a:pt x="5330859" y="1160876"/>
                  <a:pt x="5343019" y="1160876"/>
                  <a:pt x="5355181" y="1160876"/>
                </a:cubicBezTo>
                <a:cubicBezTo>
                  <a:pt x="5355181" y="1157633"/>
                  <a:pt x="5355181" y="1157633"/>
                  <a:pt x="5355181" y="1154390"/>
                </a:cubicBezTo>
                <a:cubicBezTo>
                  <a:pt x="5361259" y="1154390"/>
                  <a:pt x="5367339" y="1154390"/>
                  <a:pt x="5373421" y="1154390"/>
                </a:cubicBezTo>
                <a:cubicBezTo>
                  <a:pt x="5373421" y="1157633"/>
                  <a:pt x="5373421" y="1157633"/>
                  <a:pt x="5373421" y="1160876"/>
                </a:cubicBezTo>
                <a:cubicBezTo>
                  <a:pt x="5385581" y="1160876"/>
                  <a:pt x="5397739" y="1160876"/>
                  <a:pt x="5409901" y="1160876"/>
                </a:cubicBezTo>
                <a:cubicBezTo>
                  <a:pt x="5409901" y="1154390"/>
                  <a:pt x="5409901" y="1147905"/>
                  <a:pt x="5409901" y="1141419"/>
                </a:cubicBezTo>
                <a:cubicBezTo>
                  <a:pt x="5425101" y="1141419"/>
                  <a:pt x="5440301" y="1141419"/>
                  <a:pt x="5452461" y="1141419"/>
                </a:cubicBezTo>
                <a:cubicBezTo>
                  <a:pt x="5458541" y="1134933"/>
                  <a:pt x="5464623" y="1134933"/>
                  <a:pt x="5470701" y="1134933"/>
                </a:cubicBezTo>
                <a:cubicBezTo>
                  <a:pt x="5479821" y="1141419"/>
                  <a:pt x="5491983" y="1141419"/>
                  <a:pt x="5501103" y="1141419"/>
                </a:cubicBezTo>
                <a:cubicBezTo>
                  <a:pt x="5501103" y="1131692"/>
                  <a:pt x="5501103" y="1125206"/>
                  <a:pt x="5501103" y="1115478"/>
                </a:cubicBezTo>
                <a:lnTo>
                  <a:pt x="5513263" y="1115478"/>
                </a:lnTo>
                <a:cubicBezTo>
                  <a:pt x="5513263" y="1108992"/>
                  <a:pt x="5513263" y="1102508"/>
                  <a:pt x="5513263" y="1096022"/>
                </a:cubicBezTo>
                <a:cubicBezTo>
                  <a:pt x="5540623" y="1096022"/>
                  <a:pt x="5571023" y="1096022"/>
                  <a:pt x="5598383" y="1096022"/>
                </a:cubicBezTo>
                <a:cubicBezTo>
                  <a:pt x="5598383" y="1079808"/>
                  <a:pt x="5598383" y="1066838"/>
                  <a:pt x="5598383" y="1050624"/>
                </a:cubicBezTo>
                <a:cubicBezTo>
                  <a:pt x="5607503" y="1050624"/>
                  <a:pt x="5616623" y="1050624"/>
                  <a:pt x="5625743" y="1050624"/>
                </a:cubicBezTo>
                <a:cubicBezTo>
                  <a:pt x="5625743" y="1047381"/>
                  <a:pt x="5625743" y="1044140"/>
                  <a:pt x="5625743" y="1040897"/>
                </a:cubicBezTo>
                <a:cubicBezTo>
                  <a:pt x="5631823" y="1040897"/>
                  <a:pt x="5637903" y="1040897"/>
                  <a:pt x="5643983" y="1040897"/>
                </a:cubicBezTo>
                <a:cubicBezTo>
                  <a:pt x="5643983" y="1044140"/>
                  <a:pt x="5643983" y="1047381"/>
                  <a:pt x="5643983" y="1050624"/>
                </a:cubicBezTo>
                <a:cubicBezTo>
                  <a:pt x="5653103" y="1050624"/>
                  <a:pt x="5659183" y="1050624"/>
                  <a:pt x="5668303" y="1050624"/>
                </a:cubicBezTo>
                <a:cubicBezTo>
                  <a:pt x="5668303" y="1073324"/>
                  <a:pt x="5668303" y="1099265"/>
                  <a:pt x="5668303" y="1125206"/>
                </a:cubicBezTo>
                <a:cubicBezTo>
                  <a:pt x="5683503" y="1125206"/>
                  <a:pt x="5701745" y="1125206"/>
                  <a:pt x="5716945" y="1125206"/>
                </a:cubicBezTo>
                <a:cubicBezTo>
                  <a:pt x="5716945" y="1112235"/>
                  <a:pt x="5716945" y="1099265"/>
                  <a:pt x="5716945" y="1086294"/>
                </a:cubicBezTo>
                <a:cubicBezTo>
                  <a:pt x="5735185" y="1086294"/>
                  <a:pt x="5756465" y="1086294"/>
                  <a:pt x="5774705" y="1086294"/>
                </a:cubicBezTo>
                <a:cubicBezTo>
                  <a:pt x="5774705" y="1070081"/>
                  <a:pt x="5774705" y="1057110"/>
                  <a:pt x="5774705" y="1040897"/>
                </a:cubicBezTo>
                <a:cubicBezTo>
                  <a:pt x="5799027" y="1040897"/>
                  <a:pt x="5823345" y="1040897"/>
                  <a:pt x="5847667" y="1040897"/>
                </a:cubicBezTo>
                <a:cubicBezTo>
                  <a:pt x="5847667" y="1040940"/>
                  <a:pt x="5847667" y="1043603"/>
                  <a:pt x="5847667" y="1207631"/>
                </a:cubicBezTo>
                <a:lnTo>
                  <a:pt x="5847667" y="1228299"/>
                </a:lnTo>
                <a:lnTo>
                  <a:pt x="5946479" y="1228299"/>
                </a:lnTo>
                <a:lnTo>
                  <a:pt x="5946479" y="1386957"/>
                </a:lnTo>
                <a:lnTo>
                  <a:pt x="5946479" y="1421828"/>
                </a:lnTo>
                <a:lnTo>
                  <a:pt x="5968919" y="1421828"/>
                </a:lnTo>
                <a:cubicBezTo>
                  <a:pt x="5968919" y="1421828"/>
                  <a:pt x="5968919" y="1421828"/>
                  <a:pt x="5968919" y="1420085"/>
                </a:cubicBezTo>
                <a:lnTo>
                  <a:pt x="5968919" y="1407881"/>
                </a:lnTo>
                <a:cubicBezTo>
                  <a:pt x="5968919" y="1407881"/>
                  <a:pt x="5968919" y="1407881"/>
                  <a:pt x="6035789" y="1407881"/>
                </a:cubicBezTo>
                <a:cubicBezTo>
                  <a:pt x="6035789" y="1407881"/>
                  <a:pt x="6035789" y="1407881"/>
                  <a:pt x="6035789" y="1439262"/>
                </a:cubicBezTo>
                <a:cubicBezTo>
                  <a:pt x="6035789" y="1439262"/>
                  <a:pt x="6035789" y="1439262"/>
                  <a:pt x="6039131" y="1441007"/>
                </a:cubicBezTo>
                <a:lnTo>
                  <a:pt x="6062537" y="1453211"/>
                </a:lnTo>
                <a:cubicBezTo>
                  <a:pt x="6062537" y="1453211"/>
                  <a:pt x="6062537" y="1453211"/>
                  <a:pt x="6062537" y="1498541"/>
                </a:cubicBezTo>
                <a:cubicBezTo>
                  <a:pt x="6062537" y="1498541"/>
                  <a:pt x="6062537" y="1498541"/>
                  <a:pt x="6064627" y="1499414"/>
                </a:cubicBezTo>
                <a:lnTo>
                  <a:pt x="6079255" y="1505516"/>
                </a:lnTo>
                <a:cubicBezTo>
                  <a:pt x="6079255" y="1505516"/>
                  <a:pt x="6079255" y="1505516"/>
                  <a:pt x="6079255" y="1503773"/>
                </a:cubicBezTo>
                <a:lnTo>
                  <a:pt x="6079255" y="1491567"/>
                </a:lnTo>
                <a:cubicBezTo>
                  <a:pt x="6079255" y="1491567"/>
                  <a:pt x="6079255" y="1491567"/>
                  <a:pt x="6080927" y="1491567"/>
                </a:cubicBezTo>
                <a:lnTo>
                  <a:pt x="6092629" y="1491567"/>
                </a:lnTo>
                <a:cubicBezTo>
                  <a:pt x="6092629" y="1491567"/>
                  <a:pt x="6092629" y="1491567"/>
                  <a:pt x="6092629" y="1490259"/>
                </a:cubicBezTo>
                <a:lnTo>
                  <a:pt x="6092629" y="1481106"/>
                </a:lnTo>
                <a:cubicBezTo>
                  <a:pt x="6092629" y="1481106"/>
                  <a:pt x="6092629" y="1481106"/>
                  <a:pt x="6090957" y="1481106"/>
                </a:cubicBezTo>
                <a:lnTo>
                  <a:pt x="6079255" y="1481106"/>
                </a:lnTo>
                <a:cubicBezTo>
                  <a:pt x="6079255" y="1481106"/>
                  <a:pt x="6079255" y="1481106"/>
                  <a:pt x="6079255" y="1479363"/>
                </a:cubicBezTo>
                <a:lnTo>
                  <a:pt x="6079255" y="1467159"/>
                </a:lnTo>
                <a:cubicBezTo>
                  <a:pt x="6079255" y="1467159"/>
                  <a:pt x="6079255" y="1467159"/>
                  <a:pt x="6080927" y="1467159"/>
                </a:cubicBezTo>
                <a:lnTo>
                  <a:pt x="6092629" y="1467159"/>
                </a:lnTo>
                <a:cubicBezTo>
                  <a:pt x="6092629" y="1467159"/>
                  <a:pt x="6092629" y="1467159"/>
                  <a:pt x="6092629" y="1465415"/>
                </a:cubicBezTo>
                <a:lnTo>
                  <a:pt x="6092629" y="1453211"/>
                </a:lnTo>
                <a:cubicBezTo>
                  <a:pt x="6092629" y="1453211"/>
                  <a:pt x="6092629" y="1453211"/>
                  <a:pt x="6090957" y="1453211"/>
                </a:cubicBezTo>
                <a:lnTo>
                  <a:pt x="6079255" y="1453211"/>
                </a:lnTo>
                <a:cubicBezTo>
                  <a:pt x="6079255" y="1453211"/>
                  <a:pt x="6079255" y="1453211"/>
                  <a:pt x="6079255" y="1451468"/>
                </a:cubicBezTo>
                <a:lnTo>
                  <a:pt x="6079255" y="1439262"/>
                </a:lnTo>
                <a:cubicBezTo>
                  <a:pt x="6079255" y="1439262"/>
                  <a:pt x="6079255" y="1439262"/>
                  <a:pt x="6080927" y="1439262"/>
                </a:cubicBezTo>
                <a:lnTo>
                  <a:pt x="6092629" y="1439262"/>
                </a:lnTo>
                <a:cubicBezTo>
                  <a:pt x="6092629" y="1439262"/>
                  <a:pt x="6092629" y="1439262"/>
                  <a:pt x="6092629" y="1437956"/>
                </a:cubicBezTo>
                <a:lnTo>
                  <a:pt x="6092629" y="1428803"/>
                </a:lnTo>
                <a:cubicBezTo>
                  <a:pt x="6092629" y="1428803"/>
                  <a:pt x="6092629" y="1428803"/>
                  <a:pt x="6090957" y="1428803"/>
                </a:cubicBezTo>
                <a:lnTo>
                  <a:pt x="6079255" y="1428803"/>
                </a:lnTo>
                <a:cubicBezTo>
                  <a:pt x="6079255" y="1428803"/>
                  <a:pt x="6079255" y="1428803"/>
                  <a:pt x="6079255" y="1427058"/>
                </a:cubicBezTo>
                <a:lnTo>
                  <a:pt x="6079255" y="1414854"/>
                </a:lnTo>
                <a:cubicBezTo>
                  <a:pt x="6079255" y="1414854"/>
                  <a:pt x="6079255" y="1414854"/>
                  <a:pt x="6080927" y="1414854"/>
                </a:cubicBezTo>
                <a:lnTo>
                  <a:pt x="6092629" y="1414854"/>
                </a:lnTo>
                <a:cubicBezTo>
                  <a:pt x="6092629" y="1414854"/>
                  <a:pt x="6092629" y="1414854"/>
                  <a:pt x="6092629" y="1413111"/>
                </a:cubicBezTo>
                <a:lnTo>
                  <a:pt x="6092629" y="1400906"/>
                </a:lnTo>
                <a:cubicBezTo>
                  <a:pt x="6092629" y="1400906"/>
                  <a:pt x="6092629" y="1400906"/>
                  <a:pt x="6090957" y="1400906"/>
                </a:cubicBezTo>
                <a:lnTo>
                  <a:pt x="6079255" y="1400906"/>
                </a:lnTo>
                <a:cubicBezTo>
                  <a:pt x="6079255" y="1400906"/>
                  <a:pt x="6079255" y="1400906"/>
                  <a:pt x="6079255" y="1399599"/>
                </a:cubicBezTo>
                <a:lnTo>
                  <a:pt x="6079255" y="1390445"/>
                </a:lnTo>
                <a:cubicBezTo>
                  <a:pt x="6079255" y="1390445"/>
                  <a:pt x="6079255" y="1390445"/>
                  <a:pt x="6080927" y="1390445"/>
                </a:cubicBezTo>
                <a:lnTo>
                  <a:pt x="6092629" y="1390445"/>
                </a:lnTo>
                <a:cubicBezTo>
                  <a:pt x="6092629" y="1390445"/>
                  <a:pt x="6092629" y="1390445"/>
                  <a:pt x="6092629" y="1388702"/>
                </a:cubicBezTo>
                <a:lnTo>
                  <a:pt x="6092629" y="1376498"/>
                </a:lnTo>
                <a:cubicBezTo>
                  <a:pt x="6092629" y="1376498"/>
                  <a:pt x="6092629" y="1376498"/>
                  <a:pt x="6090957" y="1376498"/>
                </a:cubicBezTo>
                <a:lnTo>
                  <a:pt x="6079255" y="1376498"/>
                </a:lnTo>
                <a:cubicBezTo>
                  <a:pt x="6079255" y="1376498"/>
                  <a:pt x="6079255" y="1376498"/>
                  <a:pt x="6079255" y="1374755"/>
                </a:cubicBezTo>
                <a:lnTo>
                  <a:pt x="6079255" y="1362549"/>
                </a:lnTo>
                <a:cubicBezTo>
                  <a:pt x="6079255" y="1362549"/>
                  <a:pt x="6079255" y="1362549"/>
                  <a:pt x="6080927" y="1362549"/>
                </a:cubicBezTo>
                <a:lnTo>
                  <a:pt x="6092629" y="1362549"/>
                </a:lnTo>
                <a:cubicBezTo>
                  <a:pt x="6092629" y="1362549"/>
                  <a:pt x="6092629" y="1362549"/>
                  <a:pt x="6092629" y="1360806"/>
                </a:cubicBezTo>
                <a:lnTo>
                  <a:pt x="6092629" y="1348602"/>
                </a:lnTo>
                <a:cubicBezTo>
                  <a:pt x="6092629" y="1348602"/>
                  <a:pt x="6092629" y="1348602"/>
                  <a:pt x="6090957" y="1348602"/>
                </a:cubicBezTo>
                <a:lnTo>
                  <a:pt x="6079255" y="1348602"/>
                </a:lnTo>
                <a:cubicBezTo>
                  <a:pt x="6079255" y="1348602"/>
                  <a:pt x="6079255" y="1348602"/>
                  <a:pt x="6079255" y="1347294"/>
                </a:cubicBezTo>
                <a:lnTo>
                  <a:pt x="6079255" y="1338141"/>
                </a:lnTo>
                <a:cubicBezTo>
                  <a:pt x="6079255" y="1338141"/>
                  <a:pt x="6079255" y="1338141"/>
                  <a:pt x="6080927" y="1338141"/>
                </a:cubicBezTo>
                <a:lnTo>
                  <a:pt x="6092629" y="1338141"/>
                </a:lnTo>
                <a:cubicBezTo>
                  <a:pt x="6092629" y="1338141"/>
                  <a:pt x="6092629" y="1338141"/>
                  <a:pt x="6092629" y="1336397"/>
                </a:cubicBezTo>
                <a:lnTo>
                  <a:pt x="6092629" y="1324193"/>
                </a:lnTo>
                <a:cubicBezTo>
                  <a:pt x="6092629" y="1324193"/>
                  <a:pt x="6092629" y="1324193"/>
                  <a:pt x="6090957" y="1324193"/>
                </a:cubicBezTo>
                <a:lnTo>
                  <a:pt x="6079255" y="1324193"/>
                </a:lnTo>
                <a:cubicBezTo>
                  <a:pt x="6079255" y="1324193"/>
                  <a:pt x="6079255" y="1324193"/>
                  <a:pt x="6079255" y="1322450"/>
                </a:cubicBezTo>
                <a:lnTo>
                  <a:pt x="6079255" y="1310244"/>
                </a:lnTo>
                <a:cubicBezTo>
                  <a:pt x="6079255" y="1310244"/>
                  <a:pt x="6079255" y="1310244"/>
                  <a:pt x="6080927" y="1310244"/>
                </a:cubicBezTo>
                <a:lnTo>
                  <a:pt x="6092629" y="1310244"/>
                </a:lnTo>
                <a:cubicBezTo>
                  <a:pt x="6092629" y="1310244"/>
                  <a:pt x="6092629" y="1310244"/>
                  <a:pt x="6092629" y="1308938"/>
                </a:cubicBezTo>
                <a:lnTo>
                  <a:pt x="6092629" y="1299785"/>
                </a:lnTo>
                <a:cubicBezTo>
                  <a:pt x="6092629" y="1299785"/>
                  <a:pt x="6092629" y="1299785"/>
                  <a:pt x="6090957" y="1299785"/>
                </a:cubicBezTo>
                <a:lnTo>
                  <a:pt x="6079255" y="1299785"/>
                </a:lnTo>
                <a:cubicBezTo>
                  <a:pt x="6079255" y="1299785"/>
                  <a:pt x="6079255" y="1299785"/>
                  <a:pt x="6079255" y="1298040"/>
                </a:cubicBezTo>
                <a:lnTo>
                  <a:pt x="6079255" y="1285836"/>
                </a:lnTo>
                <a:cubicBezTo>
                  <a:pt x="6079255" y="1285836"/>
                  <a:pt x="6079255" y="1285836"/>
                  <a:pt x="6080927" y="1285836"/>
                </a:cubicBezTo>
                <a:lnTo>
                  <a:pt x="6092629" y="1285836"/>
                </a:lnTo>
                <a:cubicBezTo>
                  <a:pt x="6092629" y="1285836"/>
                  <a:pt x="6092629" y="1285836"/>
                  <a:pt x="6092629" y="1284093"/>
                </a:cubicBezTo>
                <a:lnTo>
                  <a:pt x="6092629" y="1271888"/>
                </a:lnTo>
                <a:cubicBezTo>
                  <a:pt x="6092629" y="1271888"/>
                  <a:pt x="6092629" y="1271888"/>
                  <a:pt x="6090957" y="1271888"/>
                </a:cubicBezTo>
                <a:lnTo>
                  <a:pt x="6079255" y="1271888"/>
                </a:lnTo>
                <a:cubicBezTo>
                  <a:pt x="6079255" y="1271888"/>
                  <a:pt x="6079255" y="1271888"/>
                  <a:pt x="6079255" y="1270145"/>
                </a:cubicBezTo>
                <a:lnTo>
                  <a:pt x="6079255" y="1257941"/>
                </a:lnTo>
                <a:cubicBezTo>
                  <a:pt x="6079255" y="1257941"/>
                  <a:pt x="6079255" y="1257941"/>
                  <a:pt x="6080927" y="1257941"/>
                </a:cubicBezTo>
                <a:lnTo>
                  <a:pt x="6092629" y="1257941"/>
                </a:lnTo>
                <a:cubicBezTo>
                  <a:pt x="6092629" y="1257941"/>
                  <a:pt x="6092629" y="1257941"/>
                  <a:pt x="6092629" y="1256633"/>
                </a:cubicBezTo>
                <a:lnTo>
                  <a:pt x="6092629" y="1247480"/>
                </a:lnTo>
                <a:cubicBezTo>
                  <a:pt x="6092629" y="1247480"/>
                  <a:pt x="6092629" y="1247480"/>
                  <a:pt x="6090957" y="1247480"/>
                </a:cubicBezTo>
                <a:lnTo>
                  <a:pt x="6079255" y="1247480"/>
                </a:lnTo>
                <a:cubicBezTo>
                  <a:pt x="6079255" y="1247480"/>
                  <a:pt x="6079255" y="1247480"/>
                  <a:pt x="6079255" y="1245737"/>
                </a:cubicBezTo>
                <a:lnTo>
                  <a:pt x="6079255" y="1233531"/>
                </a:lnTo>
                <a:cubicBezTo>
                  <a:pt x="6079255" y="1233531"/>
                  <a:pt x="6079255" y="1233531"/>
                  <a:pt x="6080927" y="1233531"/>
                </a:cubicBezTo>
                <a:lnTo>
                  <a:pt x="6092629" y="1233531"/>
                </a:lnTo>
                <a:cubicBezTo>
                  <a:pt x="6092629" y="1233531"/>
                  <a:pt x="6092629" y="1233531"/>
                  <a:pt x="6092629" y="1231788"/>
                </a:cubicBezTo>
                <a:lnTo>
                  <a:pt x="6092629" y="1219584"/>
                </a:lnTo>
                <a:cubicBezTo>
                  <a:pt x="6092629" y="1219584"/>
                  <a:pt x="6092629" y="1219584"/>
                  <a:pt x="6090957" y="1219584"/>
                </a:cubicBezTo>
                <a:lnTo>
                  <a:pt x="6079255" y="1219584"/>
                </a:lnTo>
                <a:cubicBezTo>
                  <a:pt x="6079255" y="1219584"/>
                  <a:pt x="6079255" y="1219584"/>
                  <a:pt x="6079255" y="1217840"/>
                </a:cubicBezTo>
                <a:lnTo>
                  <a:pt x="6079255" y="1205636"/>
                </a:lnTo>
                <a:cubicBezTo>
                  <a:pt x="6079255" y="1205636"/>
                  <a:pt x="6079255" y="1205636"/>
                  <a:pt x="6080927" y="1205636"/>
                </a:cubicBezTo>
                <a:lnTo>
                  <a:pt x="6092629" y="1205636"/>
                </a:lnTo>
                <a:cubicBezTo>
                  <a:pt x="6092629" y="1205636"/>
                  <a:pt x="6092629" y="1205636"/>
                  <a:pt x="6092629" y="1204328"/>
                </a:cubicBezTo>
                <a:lnTo>
                  <a:pt x="6092629" y="1195175"/>
                </a:lnTo>
                <a:cubicBezTo>
                  <a:pt x="6092629" y="1195175"/>
                  <a:pt x="6092629" y="1195175"/>
                  <a:pt x="6090957" y="1195175"/>
                </a:cubicBezTo>
                <a:lnTo>
                  <a:pt x="6079255" y="1195175"/>
                </a:lnTo>
                <a:cubicBezTo>
                  <a:pt x="6079255" y="1195175"/>
                  <a:pt x="6079255" y="1195175"/>
                  <a:pt x="6079255" y="1193432"/>
                </a:cubicBezTo>
                <a:lnTo>
                  <a:pt x="6079255" y="1181226"/>
                </a:lnTo>
                <a:cubicBezTo>
                  <a:pt x="6079255" y="1181226"/>
                  <a:pt x="6079255" y="1181226"/>
                  <a:pt x="6080927" y="1181226"/>
                </a:cubicBezTo>
                <a:lnTo>
                  <a:pt x="6092629" y="1181226"/>
                </a:lnTo>
                <a:cubicBezTo>
                  <a:pt x="6092629" y="1181226"/>
                  <a:pt x="6092629" y="1181226"/>
                  <a:pt x="6090957" y="1178612"/>
                </a:cubicBezTo>
                <a:lnTo>
                  <a:pt x="6079255" y="1160306"/>
                </a:lnTo>
                <a:cubicBezTo>
                  <a:pt x="6079255" y="1160306"/>
                  <a:pt x="6079255" y="1160306"/>
                  <a:pt x="6079255" y="1104513"/>
                </a:cubicBezTo>
                <a:cubicBezTo>
                  <a:pt x="6079255" y="1104513"/>
                  <a:pt x="6079255" y="1104513"/>
                  <a:pt x="6303271" y="1104513"/>
                </a:cubicBezTo>
                <a:cubicBezTo>
                  <a:pt x="6303271" y="1104513"/>
                  <a:pt x="6303271" y="1104513"/>
                  <a:pt x="6323331" y="1135896"/>
                </a:cubicBezTo>
                <a:cubicBezTo>
                  <a:pt x="6323331" y="1135896"/>
                  <a:pt x="6323331" y="1135896"/>
                  <a:pt x="6323331" y="1205636"/>
                </a:cubicBezTo>
                <a:cubicBezTo>
                  <a:pt x="6323331" y="1205636"/>
                  <a:pt x="6323331" y="1205636"/>
                  <a:pt x="6321659" y="1205636"/>
                </a:cubicBezTo>
                <a:lnTo>
                  <a:pt x="6309957" y="1205636"/>
                </a:lnTo>
                <a:cubicBezTo>
                  <a:pt x="6309957" y="1205636"/>
                  <a:pt x="6309957" y="1205636"/>
                  <a:pt x="6309957" y="1207379"/>
                </a:cubicBezTo>
                <a:lnTo>
                  <a:pt x="6309957" y="1219584"/>
                </a:lnTo>
                <a:cubicBezTo>
                  <a:pt x="6309957" y="1219584"/>
                  <a:pt x="6309957" y="1219584"/>
                  <a:pt x="6311629" y="1219584"/>
                </a:cubicBezTo>
                <a:lnTo>
                  <a:pt x="6323331" y="1219584"/>
                </a:lnTo>
                <a:cubicBezTo>
                  <a:pt x="6323331" y="1219584"/>
                  <a:pt x="6323331" y="1219584"/>
                  <a:pt x="6323331" y="1221327"/>
                </a:cubicBezTo>
                <a:lnTo>
                  <a:pt x="6323331" y="1233531"/>
                </a:lnTo>
                <a:cubicBezTo>
                  <a:pt x="6323331" y="1233531"/>
                  <a:pt x="6323331" y="1233531"/>
                  <a:pt x="6321659" y="1233531"/>
                </a:cubicBezTo>
                <a:lnTo>
                  <a:pt x="6309957" y="1233531"/>
                </a:lnTo>
                <a:cubicBezTo>
                  <a:pt x="6309957" y="1233531"/>
                  <a:pt x="6309957" y="1233531"/>
                  <a:pt x="6309957" y="1235274"/>
                </a:cubicBezTo>
                <a:lnTo>
                  <a:pt x="6309957" y="1247480"/>
                </a:lnTo>
                <a:cubicBezTo>
                  <a:pt x="6309957" y="1247480"/>
                  <a:pt x="6309957" y="1247480"/>
                  <a:pt x="6311629" y="1247480"/>
                </a:cubicBezTo>
                <a:lnTo>
                  <a:pt x="6323331" y="1247480"/>
                </a:lnTo>
                <a:cubicBezTo>
                  <a:pt x="6323331" y="1247480"/>
                  <a:pt x="6323331" y="1247480"/>
                  <a:pt x="6323331" y="1248788"/>
                </a:cubicBezTo>
                <a:lnTo>
                  <a:pt x="6323331" y="1257941"/>
                </a:lnTo>
                <a:cubicBezTo>
                  <a:pt x="6323331" y="1257941"/>
                  <a:pt x="6323331" y="1257941"/>
                  <a:pt x="6321659" y="1257941"/>
                </a:cubicBezTo>
                <a:lnTo>
                  <a:pt x="6309957" y="1257941"/>
                </a:lnTo>
                <a:cubicBezTo>
                  <a:pt x="6309957" y="1257941"/>
                  <a:pt x="6309957" y="1257941"/>
                  <a:pt x="6309957" y="1259684"/>
                </a:cubicBezTo>
                <a:lnTo>
                  <a:pt x="6309957" y="1271888"/>
                </a:lnTo>
                <a:cubicBezTo>
                  <a:pt x="6309957" y="1271888"/>
                  <a:pt x="6309957" y="1271888"/>
                  <a:pt x="6311629" y="1271888"/>
                </a:cubicBezTo>
                <a:lnTo>
                  <a:pt x="6323331" y="1271888"/>
                </a:lnTo>
                <a:cubicBezTo>
                  <a:pt x="6323331" y="1271888"/>
                  <a:pt x="6323331" y="1271888"/>
                  <a:pt x="6323331" y="1273632"/>
                </a:cubicBezTo>
                <a:lnTo>
                  <a:pt x="6323331" y="1285836"/>
                </a:lnTo>
                <a:cubicBezTo>
                  <a:pt x="6323331" y="1285836"/>
                  <a:pt x="6323331" y="1285836"/>
                  <a:pt x="6321659" y="1285836"/>
                </a:cubicBezTo>
                <a:lnTo>
                  <a:pt x="6309957" y="1285836"/>
                </a:lnTo>
                <a:cubicBezTo>
                  <a:pt x="6309957" y="1285836"/>
                  <a:pt x="6309957" y="1285836"/>
                  <a:pt x="6309957" y="1287579"/>
                </a:cubicBezTo>
                <a:lnTo>
                  <a:pt x="6309957" y="1299785"/>
                </a:lnTo>
                <a:cubicBezTo>
                  <a:pt x="6309957" y="1299785"/>
                  <a:pt x="6309957" y="1299785"/>
                  <a:pt x="6311629" y="1299785"/>
                </a:cubicBezTo>
                <a:lnTo>
                  <a:pt x="6323331" y="1299785"/>
                </a:lnTo>
                <a:cubicBezTo>
                  <a:pt x="6323331" y="1299785"/>
                  <a:pt x="6323331" y="1299785"/>
                  <a:pt x="6323331" y="1301091"/>
                </a:cubicBezTo>
                <a:lnTo>
                  <a:pt x="6323331" y="1310244"/>
                </a:lnTo>
                <a:cubicBezTo>
                  <a:pt x="6323331" y="1310244"/>
                  <a:pt x="6323331" y="1310244"/>
                  <a:pt x="6321659" y="1310244"/>
                </a:cubicBezTo>
                <a:lnTo>
                  <a:pt x="6309957" y="1310244"/>
                </a:lnTo>
                <a:cubicBezTo>
                  <a:pt x="6309957" y="1310244"/>
                  <a:pt x="6309957" y="1310244"/>
                  <a:pt x="6309957" y="1311989"/>
                </a:cubicBezTo>
                <a:lnTo>
                  <a:pt x="6309957" y="1324193"/>
                </a:lnTo>
                <a:cubicBezTo>
                  <a:pt x="6309957" y="1324193"/>
                  <a:pt x="6309957" y="1324193"/>
                  <a:pt x="6311629" y="1324193"/>
                </a:cubicBezTo>
                <a:lnTo>
                  <a:pt x="6323331" y="1324193"/>
                </a:lnTo>
                <a:cubicBezTo>
                  <a:pt x="6323331" y="1324193"/>
                  <a:pt x="6323331" y="1324193"/>
                  <a:pt x="6323331" y="1325936"/>
                </a:cubicBezTo>
                <a:lnTo>
                  <a:pt x="6323331" y="1338141"/>
                </a:lnTo>
                <a:cubicBezTo>
                  <a:pt x="6323331" y="1338141"/>
                  <a:pt x="6323331" y="1338141"/>
                  <a:pt x="6321659" y="1338141"/>
                </a:cubicBezTo>
                <a:lnTo>
                  <a:pt x="6309957" y="1338141"/>
                </a:lnTo>
                <a:cubicBezTo>
                  <a:pt x="6309957" y="1338141"/>
                  <a:pt x="6309957" y="1338141"/>
                  <a:pt x="6309957" y="1339448"/>
                </a:cubicBezTo>
                <a:lnTo>
                  <a:pt x="6309957" y="1348602"/>
                </a:lnTo>
                <a:cubicBezTo>
                  <a:pt x="6309957" y="1348602"/>
                  <a:pt x="6309957" y="1348602"/>
                  <a:pt x="6311629" y="1348602"/>
                </a:cubicBezTo>
                <a:lnTo>
                  <a:pt x="6323331" y="1348602"/>
                </a:lnTo>
                <a:cubicBezTo>
                  <a:pt x="6323331" y="1348602"/>
                  <a:pt x="6323331" y="1348602"/>
                  <a:pt x="6323331" y="1350345"/>
                </a:cubicBezTo>
                <a:lnTo>
                  <a:pt x="6323331" y="1362549"/>
                </a:lnTo>
                <a:cubicBezTo>
                  <a:pt x="6323331" y="1362549"/>
                  <a:pt x="6323331" y="1362549"/>
                  <a:pt x="6321659" y="1362549"/>
                </a:cubicBezTo>
                <a:lnTo>
                  <a:pt x="6309957" y="1362549"/>
                </a:lnTo>
                <a:cubicBezTo>
                  <a:pt x="6309957" y="1362549"/>
                  <a:pt x="6309957" y="1362549"/>
                  <a:pt x="6309957" y="1364292"/>
                </a:cubicBezTo>
                <a:lnTo>
                  <a:pt x="6309957" y="1376498"/>
                </a:lnTo>
                <a:cubicBezTo>
                  <a:pt x="6309957" y="1376498"/>
                  <a:pt x="6309957" y="1376498"/>
                  <a:pt x="6311629" y="1376498"/>
                </a:cubicBezTo>
                <a:lnTo>
                  <a:pt x="6323331" y="1376498"/>
                </a:lnTo>
                <a:cubicBezTo>
                  <a:pt x="6323331" y="1376498"/>
                  <a:pt x="6323331" y="1376498"/>
                  <a:pt x="6323331" y="1378241"/>
                </a:cubicBezTo>
                <a:lnTo>
                  <a:pt x="6323331" y="1390445"/>
                </a:lnTo>
                <a:cubicBezTo>
                  <a:pt x="6323331" y="1390445"/>
                  <a:pt x="6323331" y="1390445"/>
                  <a:pt x="6321659" y="1390445"/>
                </a:cubicBezTo>
                <a:lnTo>
                  <a:pt x="6309957" y="1390445"/>
                </a:lnTo>
                <a:cubicBezTo>
                  <a:pt x="6309957" y="1390445"/>
                  <a:pt x="6309957" y="1390445"/>
                  <a:pt x="6309957" y="1391753"/>
                </a:cubicBezTo>
                <a:lnTo>
                  <a:pt x="6309957" y="1400906"/>
                </a:lnTo>
                <a:cubicBezTo>
                  <a:pt x="6309957" y="1400906"/>
                  <a:pt x="6309957" y="1400906"/>
                  <a:pt x="6311629" y="1400906"/>
                </a:cubicBezTo>
                <a:lnTo>
                  <a:pt x="6323331" y="1400906"/>
                </a:lnTo>
                <a:cubicBezTo>
                  <a:pt x="6323331" y="1400906"/>
                  <a:pt x="6323331" y="1400906"/>
                  <a:pt x="6323331" y="1402650"/>
                </a:cubicBezTo>
                <a:lnTo>
                  <a:pt x="6323331" y="1414854"/>
                </a:lnTo>
                <a:cubicBezTo>
                  <a:pt x="6323331" y="1414854"/>
                  <a:pt x="6323331" y="1414854"/>
                  <a:pt x="6321659" y="1414854"/>
                </a:cubicBezTo>
                <a:lnTo>
                  <a:pt x="6309957" y="1414854"/>
                </a:lnTo>
                <a:cubicBezTo>
                  <a:pt x="6309957" y="1414854"/>
                  <a:pt x="6309957" y="1414854"/>
                  <a:pt x="6309957" y="1416597"/>
                </a:cubicBezTo>
                <a:lnTo>
                  <a:pt x="6309957" y="1428803"/>
                </a:lnTo>
                <a:cubicBezTo>
                  <a:pt x="6309957" y="1428803"/>
                  <a:pt x="6309957" y="1428803"/>
                  <a:pt x="6311629" y="1428803"/>
                </a:cubicBezTo>
                <a:lnTo>
                  <a:pt x="6323331" y="1428803"/>
                </a:lnTo>
                <a:cubicBezTo>
                  <a:pt x="6323331" y="1428803"/>
                  <a:pt x="6323331" y="1428803"/>
                  <a:pt x="6323331" y="1430109"/>
                </a:cubicBezTo>
                <a:lnTo>
                  <a:pt x="6323331" y="1439262"/>
                </a:lnTo>
                <a:cubicBezTo>
                  <a:pt x="6323331" y="1439262"/>
                  <a:pt x="6323331" y="1439262"/>
                  <a:pt x="6321659" y="1439262"/>
                </a:cubicBezTo>
                <a:lnTo>
                  <a:pt x="6309957" y="1439262"/>
                </a:lnTo>
                <a:cubicBezTo>
                  <a:pt x="6309957" y="1439262"/>
                  <a:pt x="6309957" y="1439262"/>
                  <a:pt x="6309957" y="1441007"/>
                </a:cubicBezTo>
                <a:lnTo>
                  <a:pt x="6309957" y="1453211"/>
                </a:lnTo>
                <a:cubicBezTo>
                  <a:pt x="6309957" y="1453211"/>
                  <a:pt x="6309957" y="1453211"/>
                  <a:pt x="6311629" y="1453211"/>
                </a:cubicBezTo>
                <a:lnTo>
                  <a:pt x="6323331" y="1453211"/>
                </a:lnTo>
                <a:cubicBezTo>
                  <a:pt x="6323331" y="1453211"/>
                  <a:pt x="6323331" y="1453211"/>
                  <a:pt x="6323331" y="1454954"/>
                </a:cubicBezTo>
                <a:lnTo>
                  <a:pt x="6323331" y="1467159"/>
                </a:lnTo>
                <a:cubicBezTo>
                  <a:pt x="6323331" y="1467159"/>
                  <a:pt x="6323331" y="1467159"/>
                  <a:pt x="6321659" y="1467159"/>
                </a:cubicBezTo>
                <a:lnTo>
                  <a:pt x="6309957" y="1467159"/>
                </a:lnTo>
                <a:cubicBezTo>
                  <a:pt x="6309957" y="1467159"/>
                  <a:pt x="6309957" y="1467159"/>
                  <a:pt x="6309957" y="1468902"/>
                </a:cubicBezTo>
                <a:lnTo>
                  <a:pt x="6309957" y="1481106"/>
                </a:lnTo>
                <a:cubicBezTo>
                  <a:pt x="6309957" y="1481106"/>
                  <a:pt x="6309957" y="1481106"/>
                  <a:pt x="6311629" y="1481106"/>
                </a:cubicBezTo>
                <a:lnTo>
                  <a:pt x="6323331" y="1481106"/>
                </a:lnTo>
                <a:cubicBezTo>
                  <a:pt x="6323331" y="1481106"/>
                  <a:pt x="6323331" y="1481106"/>
                  <a:pt x="6323331" y="1482414"/>
                </a:cubicBezTo>
                <a:lnTo>
                  <a:pt x="6323331" y="1491567"/>
                </a:lnTo>
                <a:cubicBezTo>
                  <a:pt x="6323331" y="1491567"/>
                  <a:pt x="6323331" y="1491567"/>
                  <a:pt x="6321659" y="1491567"/>
                </a:cubicBezTo>
                <a:lnTo>
                  <a:pt x="6309957" y="1491567"/>
                </a:lnTo>
                <a:cubicBezTo>
                  <a:pt x="6309957" y="1491567"/>
                  <a:pt x="6309957" y="1491567"/>
                  <a:pt x="6309957" y="1493310"/>
                </a:cubicBezTo>
                <a:lnTo>
                  <a:pt x="6309957" y="1505516"/>
                </a:lnTo>
                <a:cubicBezTo>
                  <a:pt x="6309957" y="1505516"/>
                  <a:pt x="6309957" y="1505516"/>
                  <a:pt x="6346735" y="1536899"/>
                </a:cubicBezTo>
                <a:cubicBezTo>
                  <a:pt x="6346735" y="1543872"/>
                  <a:pt x="6346735" y="1543872"/>
                  <a:pt x="6345065" y="1543872"/>
                </a:cubicBezTo>
                <a:lnTo>
                  <a:pt x="6333361" y="1543872"/>
                </a:lnTo>
                <a:cubicBezTo>
                  <a:pt x="6333361" y="1543872"/>
                  <a:pt x="6333361" y="1543872"/>
                  <a:pt x="6333361" y="1582229"/>
                </a:cubicBezTo>
                <a:cubicBezTo>
                  <a:pt x="6333361" y="1582229"/>
                  <a:pt x="6333361" y="1582229"/>
                  <a:pt x="6335035" y="1582229"/>
                </a:cubicBezTo>
                <a:lnTo>
                  <a:pt x="6346735" y="1582229"/>
                </a:lnTo>
                <a:cubicBezTo>
                  <a:pt x="6346735" y="1582229"/>
                  <a:pt x="6346735" y="1582229"/>
                  <a:pt x="6346735" y="1580049"/>
                </a:cubicBezTo>
                <a:lnTo>
                  <a:pt x="6346735" y="1564794"/>
                </a:lnTo>
                <a:cubicBezTo>
                  <a:pt x="6346735" y="1564794"/>
                  <a:pt x="6346735" y="1564794"/>
                  <a:pt x="6348407" y="1563923"/>
                </a:cubicBezTo>
                <a:lnTo>
                  <a:pt x="6360109" y="1557821"/>
                </a:lnTo>
                <a:cubicBezTo>
                  <a:pt x="6360109" y="1557821"/>
                  <a:pt x="6360109" y="1557821"/>
                  <a:pt x="6363035" y="1557821"/>
                </a:cubicBezTo>
                <a:lnTo>
                  <a:pt x="6383515" y="1557821"/>
                </a:lnTo>
                <a:cubicBezTo>
                  <a:pt x="6383515" y="1557821"/>
                  <a:pt x="6383515" y="1557821"/>
                  <a:pt x="6383515" y="1559564"/>
                </a:cubicBezTo>
                <a:lnTo>
                  <a:pt x="6383515" y="1571768"/>
                </a:lnTo>
                <a:cubicBezTo>
                  <a:pt x="6383515" y="1571768"/>
                  <a:pt x="6383515" y="1571768"/>
                  <a:pt x="6386023" y="1571768"/>
                </a:cubicBezTo>
                <a:lnTo>
                  <a:pt x="6403577" y="1571768"/>
                </a:lnTo>
                <a:cubicBezTo>
                  <a:pt x="6403577" y="1578741"/>
                  <a:pt x="6403577" y="1578741"/>
                  <a:pt x="6405247" y="1578741"/>
                </a:cubicBezTo>
                <a:lnTo>
                  <a:pt x="6416951" y="1578741"/>
                </a:lnTo>
                <a:cubicBezTo>
                  <a:pt x="6416951" y="1578741"/>
                  <a:pt x="6416951" y="1578741"/>
                  <a:pt x="6453729" y="1627559"/>
                </a:cubicBezTo>
                <a:cubicBezTo>
                  <a:pt x="6453729" y="1627559"/>
                  <a:pt x="6453729" y="1627559"/>
                  <a:pt x="6453729" y="1679864"/>
                </a:cubicBezTo>
                <a:cubicBezTo>
                  <a:pt x="6453729" y="1679864"/>
                  <a:pt x="6453729" y="1679864"/>
                  <a:pt x="6455399" y="1679864"/>
                </a:cubicBezTo>
                <a:lnTo>
                  <a:pt x="6467103" y="1679864"/>
                </a:lnTo>
                <a:cubicBezTo>
                  <a:pt x="6467103" y="1679864"/>
                  <a:pt x="6467103" y="1679864"/>
                  <a:pt x="6467103" y="1676813"/>
                </a:cubicBezTo>
                <a:lnTo>
                  <a:pt x="6467103" y="1655456"/>
                </a:lnTo>
                <a:cubicBezTo>
                  <a:pt x="6467103" y="1655456"/>
                  <a:pt x="6467103" y="1655456"/>
                  <a:pt x="6468357" y="1655456"/>
                </a:cubicBezTo>
                <a:lnTo>
                  <a:pt x="6477133" y="1655456"/>
                </a:lnTo>
                <a:cubicBezTo>
                  <a:pt x="6477133" y="1655456"/>
                  <a:pt x="6477133" y="1655456"/>
                  <a:pt x="6477133" y="1657199"/>
                </a:cubicBezTo>
                <a:lnTo>
                  <a:pt x="6477133" y="1669403"/>
                </a:lnTo>
                <a:cubicBezTo>
                  <a:pt x="6490507" y="1672891"/>
                  <a:pt x="6490507" y="1672891"/>
                  <a:pt x="6490507" y="1596177"/>
                </a:cubicBezTo>
                <a:cubicBezTo>
                  <a:pt x="6490507" y="1596177"/>
                  <a:pt x="6490507" y="1596177"/>
                  <a:pt x="6547347" y="1596177"/>
                </a:cubicBezTo>
                <a:cubicBezTo>
                  <a:pt x="6547347" y="1596177"/>
                  <a:pt x="6547347" y="1596177"/>
                  <a:pt x="6547347" y="1484594"/>
                </a:cubicBezTo>
                <a:cubicBezTo>
                  <a:pt x="6547347" y="1484594"/>
                  <a:pt x="6547347" y="1484594"/>
                  <a:pt x="6600843" y="1484594"/>
                </a:cubicBezTo>
                <a:cubicBezTo>
                  <a:pt x="6600843" y="1484594"/>
                  <a:pt x="6600843" y="1484594"/>
                  <a:pt x="6600843" y="1483286"/>
                </a:cubicBezTo>
                <a:lnTo>
                  <a:pt x="6600843" y="1474133"/>
                </a:lnTo>
                <a:cubicBezTo>
                  <a:pt x="6600843" y="1474133"/>
                  <a:pt x="6600843" y="1474133"/>
                  <a:pt x="6634279" y="1474133"/>
                </a:cubicBezTo>
                <a:cubicBezTo>
                  <a:pt x="6634279" y="1474133"/>
                  <a:pt x="6634279" y="1474133"/>
                  <a:pt x="6634279" y="1414854"/>
                </a:cubicBezTo>
                <a:cubicBezTo>
                  <a:pt x="6627591" y="1414854"/>
                  <a:pt x="6627591" y="1414854"/>
                  <a:pt x="6627591" y="1412238"/>
                </a:cubicBezTo>
                <a:lnTo>
                  <a:pt x="6627591" y="1393932"/>
                </a:lnTo>
                <a:lnTo>
                  <a:pt x="6634279" y="1397420"/>
                </a:lnTo>
                <a:cubicBezTo>
                  <a:pt x="6634279" y="1397420"/>
                  <a:pt x="6634279" y="1397420"/>
                  <a:pt x="6640967" y="1362549"/>
                </a:cubicBezTo>
                <a:cubicBezTo>
                  <a:pt x="6640967" y="1362549"/>
                  <a:pt x="6640967" y="1362549"/>
                  <a:pt x="6647653" y="1397420"/>
                </a:cubicBezTo>
                <a:cubicBezTo>
                  <a:pt x="6650997" y="1393932"/>
                  <a:pt x="6650997" y="1393932"/>
                  <a:pt x="6651415" y="1392624"/>
                </a:cubicBezTo>
                <a:lnTo>
                  <a:pt x="6654341" y="1383471"/>
                </a:lnTo>
                <a:cubicBezTo>
                  <a:pt x="6654341" y="1383471"/>
                  <a:pt x="6654341" y="1383471"/>
                  <a:pt x="6655175" y="1381728"/>
                </a:cubicBezTo>
                <a:lnTo>
                  <a:pt x="6661027" y="1369523"/>
                </a:lnTo>
                <a:cubicBezTo>
                  <a:pt x="6661027" y="1369523"/>
                  <a:pt x="6661027" y="1369523"/>
                  <a:pt x="6661863" y="1367780"/>
                </a:cubicBezTo>
                <a:lnTo>
                  <a:pt x="6667715" y="1355576"/>
                </a:lnTo>
                <a:cubicBezTo>
                  <a:pt x="6667715" y="1355576"/>
                  <a:pt x="6667715" y="1355576"/>
                  <a:pt x="6669803" y="1354268"/>
                </a:cubicBezTo>
                <a:lnTo>
                  <a:pt x="6684431" y="1345115"/>
                </a:lnTo>
                <a:cubicBezTo>
                  <a:pt x="6684431" y="1345115"/>
                  <a:pt x="6684431" y="1345115"/>
                  <a:pt x="6686939" y="1343372"/>
                </a:cubicBezTo>
                <a:lnTo>
                  <a:pt x="6704493" y="1331166"/>
                </a:lnTo>
                <a:cubicBezTo>
                  <a:pt x="6704493" y="1331166"/>
                  <a:pt x="6704493" y="1331166"/>
                  <a:pt x="6705747" y="1329423"/>
                </a:cubicBezTo>
                <a:lnTo>
                  <a:pt x="6714523" y="1317219"/>
                </a:lnTo>
                <a:cubicBezTo>
                  <a:pt x="6714523" y="1317219"/>
                  <a:pt x="6714523" y="1317219"/>
                  <a:pt x="6715359" y="1314168"/>
                </a:cubicBezTo>
                <a:lnTo>
                  <a:pt x="6721211" y="1292810"/>
                </a:lnTo>
                <a:cubicBezTo>
                  <a:pt x="6721211" y="1292810"/>
                  <a:pt x="6721211" y="1292810"/>
                  <a:pt x="6722047" y="1295861"/>
                </a:cubicBezTo>
                <a:lnTo>
                  <a:pt x="6727897" y="1317219"/>
                </a:lnTo>
                <a:cubicBezTo>
                  <a:pt x="6727897" y="1317219"/>
                  <a:pt x="6727897" y="1317219"/>
                  <a:pt x="6728733" y="1318526"/>
                </a:cubicBezTo>
                <a:lnTo>
                  <a:pt x="6734585" y="1327680"/>
                </a:lnTo>
                <a:cubicBezTo>
                  <a:pt x="6734585" y="1327680"/>
                  <a:pt x="6734585" y="1327680"/>
                  <a:pt x="6736675" y="1329423"/>
                </a:cubicBezTo>
                <a:lnTo>
                  <a:pt x="6751303" y="1341627"/>
                </a:lnTo>
                <a:cubicBezTo>
                  <a:pt x="6751303" y="1341627"/>
                  <a:pt x="6751303" y="1341627"/>
                  <a:pt x="6752975" y="1343372"/>
                </a:cubicBezTo>
                <a:lnTo>
                  <a:pt x="6764675" y="1355576"/>
                </a:lnTo>
                <a:cubicBezTo>
                  <a:pt x="6764675" y="1355576"/>
                  <a:pt x="6764675" y="1355576"/>
                  <a:pt x="6766349" y="1357319"/>
                </a:cubicBezTo>
                <a:lnTo>
                  <a:pt x="6778051" y="1369523"/>
                </a:lnTo>
                <a:cubicBezTo>
                  <a:pt x="6778051" y="1369523"/>
                  <a:pt x="6778051" y="1369523"/>
                  <a:pt x="6778469" y="1371267"/>
                </a:cubicBezTo>
                <a:lnTo>
                  <a:pt x="6781393" y="1383471"/>
                </a:lnTo>
                <a:cubicBezTo>
                  <a:pt x="6781393" y="1383471"/>
                  <a:pt x="6781393" y="1383471"/>
                  <a:pt x="6781811" y="1385214"/>
                </a:cubicBezTo>
                <a:lnTo>
                  <a:pt x="6784737" y="1397420"/>
                </a:lnTo>
                <a:cubicBezTo>
                  <a:pt x="6791423" y="1397420"/>
                  <a:pt x="6791423" y="1397420"/>
                  <a:pt x="6794767" y="1362549"/>
                </a:cubicBezTo>
                <a:cubicBezTo>
                  <a:pt x="6794767" y="1362549"/>
                  <a:pt x="6794767" y="1362549"/>
                  <a:pt x="6801455" y="1397420"/>
                </a:cubicBezTo>
                <a:cubicBezTo>
                  <a:pt x="6808141" y="1397420"/>
                  <a:pt x="6808141" y="1397420"/>
                  <a:pt x="6808141" y="1400034"/>
                </a:cubicBezTo>
                <a:lnTo>
                  <a:pt x="6808141" y="1418342"/>
                </a:lnTo>
                <a:cubicBezTo>
                  <a:pt x="6801455" y="1418342"/>
                  <a:pt x="6801455" y="1418342"/>
                  <a:pt x="6801455" y="1467159"/>
                </a:cubicBezTo>
                <a:cubicBezTo>
                  <a:pt x="6801455" y="1467159"/>
                  <a:pt x="6801455" y="1467159"/>
                  <a:pt x="6803127" y="1467159"/>
                </a:cubicBezTo>
                <a:lnTo>
                  <a:pt x="6814829" y="1467159"/>
                </a:lnTo>
                <a:cubicBezTo>
                  <a:pt x="6814829" y="1474133"/>
                  <a:pt x="6814829" y="1474133"/>
                  <a:pt x="6816083" y="1474133"/>
                </a:cubicBezTo>
                <a:lnTo>
                  <a:pt x="6824859" y="1474133"/>
                </a:lnTo>
                <a:cubicBezTo>
                  <a:pt x="6824859" y="1474133"/>
                  <a:pt x="6824859" y="1474133"/>
                  <a:pt x="6824859" y="1472390"/>
                </a:cubicBezTo>
                <a:lnTo>
                  <a:pt x="6824859" y="1460184"/>
                </a:lnTo>
                <a:cubicBezTo>
                  <a:pt x="6824859" y="1460184"/>
                  <a:pt x="6824859" y="1460184"/>
                  <a:pt x="6828203" y="1460184"/>
                </a:cubicBezTo>
                <a:lnTo>
                  <a:pt x="6851607" y="1460184"/>
                </a:lnTo>
                <a:cubicBezTo>
                  <a:pt x="6851607" y="1460184"/>
                  <a:pt x="6851607" y="1460184"/>
                  <a:pt x="6851607" y="1457133"/>
                </a:cubicBezTo>
                <a:lnTo>
                  <a:pt x="6851607" y="1435776"/>
                </a:lnTo>
                <a:cubicBezTo>
                  <a:pt x="6851607" y="1435776"/>
                  <a:pt x="6851607" y="1435776"/>
                  <a:pt x="6908447" y="1435776"/>
                </a:cubicBezTo>
                <a:cubicBezTo>
                  <a:pt x="6908447" y="1435776"/>
                  <a:pt x="6908447" y="1435776"/>
                  <a:pt x="6908447" y="1437956"/>
                </a:cubicBezTo>
                <a:lnTo>
                  <a:pt x="6908447" y="1453211"/>
                </a:lnTo>
                <a:cubicBezTo>
                  <a:pt x="6908447" y="1453211"/>
                  <a:pt x="6908447" y="1453211"/>
                  <a:pt x="6938539" y="1453211"/>
                </a:cubicBezTo>
                <a:cubicBezTo>
                  <a:pt x="6938539" y="1453211"/>
                  <a:pt x="6938539" y="1453211"/>
                  <a:pt x="6938539" y="1456698"/>
                </a:cubicBezTo>
                <a:lnTo>
                  <a:pt x="6938539" y="1481106"/>
                </a:lnTo>
                <a:cubicBezTo>
                  <a:pt x="6931853" y="1481106"/>
                  <a:pt x="6931853" y="1481106"/>
                  <a:pt x="6931853" y="1482414"/>
                </a:cubicBezTo>
                <a:lnTo>
                  <a:pt x="6931853" y="1491567"/>
                </a:lnTo>
                <a:cubicBezTo>
                  <a:pt x="6938539" y="1491567"/>
                  <a:pt x="6938539" y="1491567"/>
                  <a:pt x="6938539" y="1494183"/>
                </a:cubicBezTo>
                <a:lnTo>
                  <a:pt x="6938539" y="1512489"/>
                </a:lnTo>
                <a:lnTo>
                  <a:pt x="6931853" y="1519463"/>
                </a:lnTo>
                <a:cubicBezTo>
                  <a:pt x="6931853" y="1519463"/>
                  <a:pt x="6931853" y="1519463"/>
                  <a:pt x="6931853" y="1603151"/>
                </a:cubicBezTo>
                <a:cubicBezTo>
                  <a:pt x="6931853" y="1603151"/>
                  <a:pt x="6931853" y="1603151"/>
                  <a:pt x="6934777" y="1603151"/>
                </a:cubicBezTo>
                <a:lnTo>
                  <a:pt x="6955257" y="1603151"/>
                </a:lnTo>
                <a:cubicBezTo>
                  <a:pt x="6955257" y="1610124"/>
                  <a:pt x="6955257" y="1610124"/>
                  <a:pt x="6957763" y="1610124"/>
                </a:cubicBezTo>
                <a:lnTo>
                  <a:pt x="6975319" y="1610124"/>
                </a:lnTo>
                <a:cubicBezTo>
                  <a:pt x="6975319" y="1610124"/>
                  <a:pt x="6975319" y="1610124"/>
                  <a:pt x="6975319" y="1613175"/>
                </a:cubicBezTo>
                <a:lnTo>
                  <a:pt x="6975319" y="1634534"/>
                </a:lnTo>
                <a:cubicBezTo>
                  <a:pt x="6975319" y="1634534"/>
                  <a:pt x="6975319" y="1634534"/>
                  <a:pt x="6977827" y="1634534"/>
                </a:cubicBezTo>
                <a:lnTo>
                  <a:pt x="6995379" y="1634534"/>
                </a:lnTo>
                <a:cubicBezTo>
                  <a:pt x="6995379" y="1634534"/>
                  <a:pt x="6995379" y="1634534"/>
                  <a:pt x="6995379" y="1631483"/>
                </a:cubicBezTo>
                <a:lnTo>
                  <a:pt x="6995379" y="1610124"/>
                </a:lnTo>
                <a:cubicBezTo>
                  <a:pt x="6995379" y="1610124"/>
                  <a:pt x="6995379" y="1610124"/>
                  <a:pt x="6998303" y="1608381"/>
                </a:cubicBezTo>
                <a:lnTo>
                  <a:pt x="7018783" y="1596177"/>
                </a:lnTo>
                <a:cubicBezTo>
                  <a:pt x="7018783" y="1596177"/>
                  <a:pt x="7018783" y="1596177"/>
                  <a:pt x="7018783" y="1564794"/>
                </a:cubicBezTo>
                <a:cubicBezTo>
                  <a:pt x="7012097" y="1564794"/>
                  <a:pt x="7012097" y="1564794"/>
                  <a:pt x="7012097" y="1529924"/>
                </a:cubicBezTo>
                <a:cubicBezTo>
                  <a:pt x="7012097" y="1529924"/>
                  <a:pt x="7012097" y="1529924"/>
                  <a:pt x="7013767" y="1529924"/>
                </a:cubicBezTo>
                <a:lnTo>
                  <a:pt x="7025471" y="1529924"/>
                </a:lnTo>
                <a:cubicBezTo>
                  <a:pt x="7025471" y="1526438"/>
                  <a:pt x="7025471" y="1526438"/>
                  <a:pt x="7055563" y="1526438"/>
                </a:cubicBezTo>
                <a:cubicBezTo>
                  <a:pt x="7055563" y="1526438"/>
                  <a:pt x="7055563" y="1526438"/>
                  <a:pt x="7055563" y="1524693"/>
                </a:cubicBezTo>
                <a:lnTo>
                  <a:pt x="7055563" y="1512489"/>
                </a:lnTo>
                <a:cubicBezTo>
                  <a:pt x="7055563" y="1512489"/>
                  <a:pt x="7055563" y="1512489"/>
                  <a:pt x="7058071" y="1512489"/>
                </a:cubicBezTo>
                <a:lnTo>
                  <a:pt x="7075623" y="1512489"/>
                </a:lnTo>
                <a:cubicBezTo>
                  <a:pt x="7075623" y="1512489"/>
                  <a:pt x="7075623" y="1512489"/>
                  <a:pt x="7075623" y="1338141"/>
                </a:cubicBezTo>
                <a:cubicBezTo>
                  <a:pt x="7075623" y="1338141"/>
                  <a:pt x="7075623" y="1338141"/>
                  <a:pt x="7077295" y="1338141"/>
                </a:cubicBezTo>
                <a:lnTo>
                  <a:pt x="7088997" y="1338141"/>
                </a:lnTo>
                <a:cubicBezTo>
                  <a:pt x="7088997" y="1338141"/>
                  <a:pt x="7088997" y="1338141"/>
                  <a:pt x="7088997" y="1334654"/>
                </a:cubicBezTo>
                <a:lnTo>
                  <a:pt x="7088997" y="1310244"/>
                </a:lnTo>
                <a:cubicBezTo>
                  <a:pt x="7092341" y="1310244"/>
                  <a:pt x="7092341" y="1310244"/>
                  <a:pt x="7092341" y="1240505"/>
                </a:cubicBezTo>
                <a:cubicBezTo>
                  <a:pt x="7092341" y="1240505"/>
                  <a:pt x="7092341" y="1240505"/>
                  <a:pt x="7094013" y="1240505"/>
                </a:cubicBezTo>
                <a:lnTo>
                  <a:pt x="7105715" y="1240505"/>
                </a:lnTo>
                <a:cubicBezTo>
                  <a:pt x="7105715" y="1240505"/>
                  <a:pt x="7105715" y="1240505"/>
                  <a:pt x="7105715" y="1242249"/>
                </a:cubicBezTo>
                <a:lnTo>
                  <a:pt x="7105715" y="1254453"/>
                </a:lnTo>
                <a:cubicBezTo>
                  <a:pt x="7112401" y="1254453"/>
                  <a:pt x="7112401" y="1254453"/>
                  <a:pt x="7112401" y="1250966"/>
                </a:cubicBezTo>
                <a:lnTo>
                  <a:pt x="7112401" y="1226558"/>
                </a:lnTo>
                <a:cubicBezTo>
                  <a:pt x="7112401" y="1226558"/>
                  <a:pt x="7112401" y="1226558"/>
                  <a:pt x="7114491" y="1225686"/>
                </a:cubicBezTo>
                <a:lnTo>
                  <a:pt x="7129119" y="1219584"/>
                </a:lnTo>
                <a:cubicBezTo>
                  <a:pt x="7129119" y="1219584"/>
                  <a:pt x="7129119" y="1219584"/>
                  <a:pt x="7130791" y="1220456"/>
                </a:cubicBezTo>
                <a:lnTo>
                  <a:pt x="7142493" y="1226558"/>
                </a:lnTo>
                <a:cubicBezTo>
                  <a:pt x="7142493" y="1226558"/>
                  <a:pt x="7142493" y="1226558"/>
                  <a:pt x="7145001" y="1226558"/>
                </a:cubicBezTo>
                <a:lnTo>
                  <a:pt x="7162555" y="1226558"/>
                </a:lnTo>
                <a:cubicBezTo>
                  <a:pt x="7162555" y="1226558"/>
                  <a:pt x="7162555" y="1226558"/>
                  <a:pt x="7162555" y="1181226"/>
                </a:cubicBezTo>
                <a:cubicBezTo>
                  <a:pt x="7162555" y="1181226"/>
                  <a:pt x="7162555" y="1181226"/>
                  <a:pt x="7164227" y="1181226"/>
                </a:cubicBezTo>
                <a:lnTo>
                  <a:pt x="7175927" y="1181226"/>
                </a:lnTo>
                <a:cubicBezTo>
                  <a:pt x="7175927" y="1188201"/>
                  <a:pt x="7175927" y="1188201"/>
                  <a:pt x="7178017" y="1188201"/>
                </a:cubicBezTo>
                <a:lnTo>
                  <a:pt x="7192647" y="1188201"/>
                </a:lnTo>
                <a:cubicBezTo>
                  <a:pt x="7192647" y="1181226"/>
                  <a:pt x="7192647" y="1181226"/>
                  <a:pt x="7194319" y="1181226"/>
                </a:cubicBezTo>
                <a:lnTo>
                  <a:pt x="7206021" y="1181226"/>
                </a:lnTo>
                <a:cubicBezTo>
                  <a:pt x="7206021" y="1181226"/>
                  <a:pt x="7206021" y="1181226"/>
                  <a:pt x="7206021" y="1233531"/>
                </a:cubicBezTo>
                <a:cubicBezTo>
                  <a:pt x="7206021" y="1233531"/>
                  <a:pt x="7206021" y="1233531"/>
                  <a:pt x="7208111" y="1235274"/>
                </a:cubicBezTo>
                <a:lnTo>
                  <a:pt x="7222739" y="1247480"/>
                </a:lnTo>
                <a:cubicBezTo>
                  <a:pt x="7219395" y="1257941"/>
                  <a:pt x="7219395" y="1257941"/>
                  <a:pt x="7256173" y="1257941"/>
                </a:cubicBezTo>
                <a:cubicBezTo>
                  <a:pt x="7256173" y="1257941"/>
                  <a:pt x="7256173" y="1257941"/>
                  <a:pt x="7256173" y="1255761"/>
                </a:cubicBezTo>
                <a:lnTo>
                  <a:pt x="7256173" y="1240505"/>
                </a:lnTo>
                <a:cubicBezTo>
                  <a:pt x="7256173" y="1240505"/>
                  <a:pt x="7256173" y="1240505"/>
                  <a:pt x="7299639" y="1226558"/>
                </a:cubicBezTo>
                <a:cubicBezTo>
                  <a:pt x="7299639" y="1226558"/>
                  <a:pt x="7299639" y="1226558"/>
                  <a:pt x="7299639" y="1224815"/>
                </a:cubicBezTo>
                <a:lnTo>
                  <a:pt x="7299639" y="1212609"/>
                </a:lnTo>
                <a:cubicBezTo>
                  <a:pt x="7299639" y="1212609"/>
                  <a:pt x="7299639" y="1212609"/>
                  <a:pt x="7300893" y="1212609"/>
                </a:cubicBezTo>
                <a:lnTo>
                  <a:pt x="7309669" y="1212609"/>
                </a:lnTo>
                <a:cubicBezTo>
                  <a:pt x="7309669" y="1212609"/>
                  <a:pt x="7309669" y="1212609"/>
                  <a:pt x="7309669" y="1211303"/>
                </a:cubicBezTo>
                <a:lnTo>
                  <a:pt x="7309669" y="1202148"/>
                </a:lnTo>
                <a:cubicBezTo>
                  <a:pt x="7309669" y="1202148"/>
                  <a:pt x="7309669" y="1202148"/>
                  <a:pt x="7313013" y="1202148"/>
                </a:cubicBezTo>
                <a:lnTo>
                  <a:pt x="7336417" y="1202148"/>
                </a:lnTo>
                <a:cubicBezTo>
                  <a:pt x="7336417" y="1202148"/>
                  <a:pt x="7336417" y="1202148"/>
                  <a:pt x="7336417" y="1203456"/>
                </a:cubicBezTo>
                <a:lnTo>
                  <a:pt x="7336417" y="1212609"/>
                </a:lnTo>
                <a:cubicBezTo>
                  <a:pt x="7336417" y="1212609"/>
                  <a:pt x="7336417" y="1212609"/>
                  <a:pt x="7338925" y="1212609"/>
                </a:cubicBezTo>
                <a:lnTo>
                  <a:pt x="7356479" y="1212609"/>
                </a:lnTo>
                <a:cubicBezTo>
                  <a:pt x="7356479" y="1212609"/>
                  <a:pt x="7356479" y="1212609"/>
                  <a:pt x="7356479" y="1215225"/>
                </a:cubicBezTo>
                <a:lnTo>
                  <a:pt x="7356479" y="1233531"/>
                </a:lnTo>
                <a:cubicBezTo>
                  <a:pt x="7356479" y="1233531"/>
                  <a:pt x="7356479" y="1233531"/>
                  <a:pt x="7393257" y="1233531"/>
                </a:cubicBezTo>
                <a:cubicBezTo>
                  <a:pt x="7393257" y="1233531"/>
                  <a:pt x="7393257" y="1233531"/>
                  <a:pt x="7393257" y="1231788"/>
                </a:cubicBezTo>
                <a:lnTo>
                  <a:pt x="7393257" y="1219584"/>
                </a:lnTo>
                <a:cubicBezTo>
                  <a:pt x="7393257" y="1219584"/>
                  <a:pt x="7393257" y="1219584"/>
                  <a:pt x="7395347" y="1219584"/>
                </a:cubicBezTo>
                <a:lnTo>
                  <a:pt x="7409975" y="1219584"/>
                </a:lnTo>
                <a:cubicBezTo>
                  <a:pt x="7409975" y="1219584"/>
                  <a:pt x="7409975" y="1219584"/>
                  <a:pt x="7409975" y="1217840"/>
                </a:cubicBezTo>
                <a:lnTo>
                  <a:pt x="7409975" y="1205636"/>
                </a:lnTo>
                <a:cubicBezTo>
                  <a:pt x="7409975" y="1205636"/>
                  <a:pt x="7409975" y="1205636"/>
                  <a:pt x="7412483" y="1205636"/>
                </a:cubicBezTo>
                <a:lnTo>
                  <a:pt x="7430035" y="1205636"/>
                </a:lnTo>
                <a:cubicBezTo>
                  <a:pt x="7430035" y="1205636"/>
                  <a:pt x="7430035" y="1205636"/>
                  <a:pt x="7430035" y="1207379"/>
                </a:cubicBezTo>
                <a:lnTo>
                  <a:pt x="7430035" y="1219584"/>
                </a:lnTo>
                <a:cubicBezTo>
                  <a:pt x="7436723" y="1219584"/>
                  <a:pt x="7436723" y="1219584"/>
                  <a:pt x="7436723" y="1135896"/>
                </a:cubicBezTo>
                <a:cubicBezTo>
                  <a:pt x="7436723" y="1135896"/>
                  <a:pt x="7436723" y="1135896"/>
                  <a:pt x="7587181" y="1135896"/>
                </a:cubicBezTo>
                <a:cubicBezTo>
                  <a:pt x="7587181" y="1135896"/>
                  <a:pt x="7587181" y="1135896"/>
                  <a:pt x="7587181" y="1247480"/>
                </a:cubicBezTo>
                <a:cubicBezTo>
                  <a:pt x="7587181" y="1247480"/>
                  <a:pt x="7587181" y="1247480"/>
                  <a:pt x="7590525" y="1247480"/>
                </a:cubicBezTo>
                <a:lnTo>
                  <a:pt x="7613929" y="1247480"/>
                </a:lnTo>
                <a:cubicBezTo>
                  <a:pt x="7613929" y="1247480"/>
                  <a:pt x="7613929" y="1247480"/>
                  <a:pt x="7613929" y="1121948"/>
                </a:cubicBezTo>
                <a:cubicBezTo>
                  <a:pt x="7613929" y="1121948"/>
                  <a:pt x="7613929" y="1121948"/>
                  <a:pt x="7647365" y="1104513"/>
                </a:cubicBezTo>
                <a:cubicBezTo>
                  <a:pt x="7647365" y="1104513"/>
                  <a:pt x="7647365" y="1104513"/>
                  <a:pt x="7690831" y="1104513"/>
                </a:cubicBezTo>
                <a:cubicBezTo>
                  <a:pt x="7690831" y="1104513"/>
                  <a:pt x="7690831" y="1104513"/>
                  <a:pt x="7693757" y="1101899"/>
                </a:cubicBezTo>
                <a:lnTo>
                  <a:pt x="7714235" y="1083591"/>
                </a:lnTo>
                <a:cubicBezTo>
                  <a:pt x="7714235" y="1083591"/>
                  <a:pt x="7714235" y="1083591"/>
                  <a:pt x="7771075" y="1083591"/>
                </a:cubicBezTo>
                <a:cubicBezTo>
                  <a:pt x="7771075" y="1083591"/>
                  <a:pt x="7771075" y="1083591"/>
                  <a:pt x="7771075" y="1086207"/>
                </a:cubicBezTo>
                <a:lnTo>
                  <a:pt x="7771075" y="1104513"/>
                </a:lnTo>
                <a:cubicBezTo>
                  <a:pt x="7771075" y="1104513"/>
                  <a:pt x="7771075" y="1104513"/>
                  <a:pt x="7827915" y="1104513"/>
                </a:cubicBezTo>
                <a:cubicBezTo>
                  <a:pt x="7827915" y="1104513"/>
                  <a:pt x="7827915" y="1104513"/>
                  <a:pt x="7827915" y="1240505"/>
                </a:cubicBezTo>
                <a:cubicBezTo>
                  <a:pt x="7827915" y="1240505"/>
                  <a:pt x="7827915" y="1240505"/>
                  <a:pt x="7830005" y="1240505"/>
                </a:cubicBezTo>
                <a:lnTo>
                  <a:pt x="7844633" y="1240505"/>
                </a:lnTo>
                <a:cubicBezTo>
                  <a:pt x="7844633" y="1240505"/>
                  <a:pt x="7844633" y="1240505"/>
                  <a:pt x="7844633" y="1439262"/>
                </a:cubicBezTo>
                <a:cubicBezTo>
                  <a:pt x="7844633" y="1439262"/>
                  <a:pt x="7844633" y="1439262"/>
                  <a:pt x="7847975" y="1439262"/>
                </a:cubicBezTo>
                <a:lnTo>
                  <a:pt x="7871381" y="1439262"/>
                </a:lnTo>
                <a:cubicBezTo>
                  <a:pt x="7871381" y="1439262"/>
                  <a:pt x="7871381" y="1439262"/>
                  <a:pt x="7871381" y="1310244"/>
                </a:cubicBezTo>
                <a:cubicBezTo>
                  <a:pt x="7871381" y="1310244"/>
                  <a:pt x="7871381" y="1310244"/>
                  <a:pt x="7872635" y="1309373"/>
                </a:cubicBezTo>
                <a:lnTo>
                  <a:pt x="7881411" y="1303271"/>
                </a:lnTo>
                <a:cubicBezTo>
                  <a:pt x="7888099" y="1303271"/>
                  <a:pt x="7888099" y="1303271"/>
                  <a:pt x="7888099" y="1305014"/>
                </a:cubicBezTo>
                <a:lnTo>
                  <a:pt x="7888099" y="1317219"/>
                </a:lnTo>
                <a:cubicBezTo>
                  <a:pt x="7888099" y="1317219"/>
                  <a:pt x="7888099" y="1317219"/>
                  <a:pt x="7891441" y="1315475"/>
                </a:cubicBezTo>
                <a:lnTo>
                  <a:pt x="7914847" y="1303271"/>
                </a:lnTo>
                <a:cubicBezTo>
                  <a:pt x="7914847" y="1303271"/>
                  <a:pt x="7914847" y="1303271"/>
                  <a:pt x="7917773" y="1303271"/>
                </a:cubicBezTo>
                <a:lnTo>
                  <a:pt x="7938251" y="1303271"/>
                </a:lnTo>
                <a:cubicBezTo>
                  <a:pt x="7938251" y="1303271"/>
                  <a:pt x="7938251" y="1303271"/>
                  <a:pt x="7938251" y="1540385"/>
                </a:cubicBezTo>
                <a:cubicBezTo>
                  <a:pt x="7938251" y="1540385"/>
                  <a:pt x="7938251" y="1540385"/>
                  <a:pt x="7985061" y="1547360"/>
                </a:cubicBezTo>
                <a:cubicBezTo>
                  <a:pt x="7985061" y="1543872"/>
                  <a:pt x="7985061" y="1540385"/>
                  <a:pt x="7985061" y="1536899"/>
                </a:cubicBezTo>
                <a:cubicBezTo>
                  <a:pt x="8001779" y="1536899"/>
                  <a:pt x="8018495" y="1536899"/>
                  <a:pt x="8035213" y="1536899"/>
                </a:cubicBezTo>
                <a:cubicBezTo>
                  <a:pt x="8035213" y="1519463"/>
                  <a:pt x="8035213" y="1505516"/>
                  <a:pt x="8035213" y="1491567"/>
                </a:cubicBezTo>
                <a:lnTo>
                  <a:pt x="8048587" y="1491567"/>
                </a:lnTo>
                <a:cubicBezTo>
                  <a:pt x="8048587" y="1470645"/>
                  <a:pt x="8048587" y="1453211"/>
                  <a:pt x="8048587" y="1432289"/>
                </a:cubicBezTo>
                <a:cubicBezTo>
                  <a:pt x="8051931" y="1432289"/>
                  <a:pt x="8055275" y="1432289"/>
                  <a:pt x="8058619" y="1432289"/>
                </a:cubicBezTo>
                <a:cubicBezTo>
                  <a:pt x="8058619" y="1411367"/>
                  <a:pt x="8058619" y="1393932"/>
                  <a:pt x="8058619" y="1373010"/>
                </a:cubicBezTo>
                <a:cubicBezTo>
                  <a:pt x="8065305" y="1373010"/>
                  <a:pt x="8071991" y="1373010"/>
                  <a:pt x="8082023" y="1373010"/>
                </a:cubicBezTo>
                <a:cubicBezTo>
                  <a:pt x="8105427" y="1366037"/>
                  <a:pt x="8132175" y="1352088"/>
                  <a:pt x="8155579" y="1341627"/>
                </a:cubicBezTo>
                <a:cubicBezTo>
                  <a:pt x="8158923" y="1331166"/>
                  <a:pt x="8158923" y="1320705"/>
                  <a:pt x="8158923" y="1310244"/>
                </a:cubicBezTo>
                <a:cubicBezTo>
                  <a:pt x="8162267" y="1320705"/>
                  <a:pt x="8162267" y="1331166"/>
                  <a:pt x="8165611" y="1341627"/>
                </a:cubicBezTo>
                <a:cubicBezTo>
                  <a:pt x="8192359" y="1355576"/>
                  <a:pt x="8215763" y="1369523"/>
                  <a:pt x="8242511" y="1383471"/>
                </a:cubicBezTo>
                <a:cubicBezTo>
                  <a:pt x="8242511" y="1379993"/>
                  <a:pt x="8242511" y="1376516"/>
                  <a:pt x="8242511" y="1376498"/>
                </a:cubicBezTo>
                <a:cubicBezTo>
                  <a:pt x="8249197" y="1376498"/>
                  <a:pt x="8255887" y="1376498"/>
                  <a:pt x="8262573" y="1376498"/>
                </a:cubicBezTo>
                <a:cubicBezTo>
                  <a:pt x="8262573" y="1393932"/>
                  <a:pt x="8262573" y="1414854"/>
                  <a:pt x="8262573" y="1432289"/>
                </a:cubicBezTo>
                <a:cubicBezTo>
                  <a:pt x="8265917" y="1432289"/>
                  <a:pt x="8269259" y="1432289"/>
                  <a:pt x="8272603" y="1432289"/>
                </a:cubicBezTo>
                <a:cubicBezTo>
                  <a:pt x="8272603" y="1453211"/>
                  <a:pt x="8272603" y="1474133"/>
                  <a:pt x="8272603" y="1498541"/>
                </a:cubicBezTo>
                <a:cubicBezTo>
                  <a:pt x="8275947" y="1498541"/>
                  <a:pt x="8279291" y="1498541"/>
                  <a:pt x="8282635" y="1498541"/>
                </a:cubicBezTo>
                <a:cubicBezTo>
                  <a:pt x="8282635" y="1509002"/>
                  <a:pt x="8282635" y="1519463"/>
                  <a:pt x="8282635" y="1529924"/>
                </a:cubicBezTo>
                <a:cubicBezTo>
                  <a:pt x="8289321" y="1529924"/>
                  <a:pt x="8296007" y="1529924"/>
                  <a:pt x="8302695" y="1529924"/>
                </a:cubicBezTo>
                <a:cubicBezTo>
                  <a:pt x="8302695" y="1547360"/>
                  <a:pt x="8302695" y="1561307"/>
                  <a:pt x="8302695" y="1578741"/>
                </a:cubicBezTo>
                <a:cubicBezTo>
                  <a:pt x="8346161" y="1575255"/>
                  <a:pt x="8386283" y="1571768"/>
                  <a:pt x="8429747" y="1568280"/>
                </a:cubicBezTo>
                <a:cubicBezTo>
                  <a:pt x="8429747" y="1550846"/>
                  <a:pt x="8429747" y="1536899"/>
                  <a:pt x="8429747" y="1519463"/>
                </a:cubicBezTo>
                <a:cubicBezTo>
                  <a:pt x="8453153" y="1519463"/>
                  <a:pt x="8476557" y="1519463"/>
                  <a:pt x="8496619" y="1519463"/>
                </a:cubicBezTo>
                <a:cubicBezTo>
                  <a:pt x="8496619" y="1509002"/>
                  <a:pt x="8496619" y="1502028"/>
                  <a:pt x="8496619" y="1491567"/>
                </a:cubicBezTo>
                <a:cubicBezTo>
                  <a:pt x="8543429" y="1491567"/>
                  <a:pt x="8590237" y="1491567"/>
                  <a:pt x="8637047" y="1491567"/>
                </a:cubicBezTo>
                <a:cubicBezTo>
                  <a:pt x="8637047" y="1498541"/>
                  <a:pt x="8637047" y="1502028"/>
                  <a:pt x="8637047" y="1509002"/>
                </a:cubicBezTo>
                <a:cubicBezTo>
                  <a:pt x="8667139" y="1509002"/>
                  <a:pt x="8697229" y="1509002"/>
                  <a:pt x="8727321" y="1509002"/>
                </a:cubicBezTo>
                <a:cubicBezTo>
                  <a:pt x="8727321" y="1512489"/>
                  <a:pt x="8727321" y="1515977"/>
                  <a:pt x="8727321" y="1519463"/>
                </a:cubicBezTo>
                <a:cubicBezTo>
                  <a:pt x="8734007" y="1519463"/>
                  <a:pt x="8744039" y="1519463"/>
                  <a:pt x="8754069" y="1519463"/>
                </a:cubicBezTo>
                <a:cubicBezTo>
                  <a:pt x="8754069" y="1522950"/>
                  <a:pt x="8754069" y="1526438"/>
                  <a:pt x="8754069" y="1529924"/>
                </a:cubicBezTo>
                <a:cubicBezTo>
                  <a:pt x="8760755" y="1529924"/>
                  <a:pt x="8770787" y="1529924"/>
                  <a:pt x="8777473" y="1529924"/>
                </a:cubicBezTo>
                <a:cubicBezTo>
                  <a:pt x="8777473" y="1519920"/>
                  <a:pt x="8777473" y="1509917"/>
                  <a:pt x="8777473" y="1499913"/>
                </a:cubicBezTo>
                <a:lnTo>
                  <a:pt x="8882887" y="1682495"/>
                </a:lnTo>
                <a:lnTo>
                  <a:pt x="0" y="1682495"/>
                </a:lnTo>
                <a:lnTo>
                  <a:pt x="63077" y="1573241"/>
                </a:lnTo>
                <a:cubicBezTo>
                  <a:pt x="82889" y="1571585"/>
                  <a:pt x="102742" y="1569932"/>
                  <a:pt x="123345" y="1568279"/>
                </a:cubicBezTo>
                <a:cubicBezTo>
                  <a:pt x="123345" y="1550844"/>
                  <a:pt x="123345" y="1536897"/>
                  <a:pt x="123345" y="1519461"/>
                </a:cubicBezTo>
                <a:cubicBezTo>
                  <a:pt x="146749" y="1519461"/>
                  <a:pt x="170153" y="1519461"/>
                  <a:pt x="190215" y="1519461"/>
                </a:cubicBezTo>
                <a:cubicBezTo>
                  <a:pt x="190215" y="1509000"/>
                  <a:pt x="190215" y="1502027"/>
                  <a:pt x="190215" y="1491566"/>
                </a:cubicBezTo>
                <a:cubicBezTo>
                  <a:pt x="237025" y="1491566"/>
                  <a:pt x="283834" y="1491566"/>
                  <a:pt x="330643" y="1491566"/>
                </a:cubicBezTo>
                <a:cubicBezTo>
                  <a:pt x="330643" y="1498539"/>
                  <a:pt x="330643" y="1502027"/>
                  <a:pt x="330643" y="1509000"/>
                </a:cubicBezTo>
                <a:cubicBezTo>
                  <a:pt x="360735" y="1509000"/>
                  <a:pt x="390826" y="1509000"/>
                  <a:pt x="420917" y="1509000"/>
                </a:cubicBezTo>
                <a:cubicBezTo>
                  <a:pt x="420917" y="1512488"/>
                  <a:pt x="420917" y="1515975"/>
                  <a:pt x="420917" y="1519461"/>
                </a:cubicBezTo>
                <a:cubicBezTo>
                  <a:pt x="427605" y="1519461"/>
                  <a:pt x="437635" y="1519461"/>
                  <a:pt x="447665" y="1519461"/>
                </a:cubicBezTo>
                <a:cubicBezTo>
                  <a:pt x="447665" y="1522949"/>
                  <a:pt x="447665" y="1526436"/>
                  <a:pt x="447665" y="1529922"/>
                </a:cubicBezTo>
                <a:cubicBezTo>
                  <a:pt x="454353" y="1529922"/>
                  <a:pt x="464383" y="1529922"/>
                  <a:pt x="471070" y="1529922"/>
                </a:cubicBezTo>
                <a:cubicBezTo>
                  <a:pt x="471070" y="1477619"/>
                  <a:pt x="471070" y="1425314"/>
                  <a:pt x="471070" y="1373009"/>
                </a:cubicBezTo>
                <a:cubicBezTo>
                  <a:pt x="494475" y="1366035"/>
                  <a:pt x="517881" y="1359062"/>
                  <a:pt x="541285" y="1352087"/>
                </a:cubicBezTo>
                <a:cubicBezTo>
                  <a:pt x="584751" y="1352087"/>
                  <a:pt x="628216" y="1352087"/>
                  <a:pt x="671681" y="1352087"/>
                </a:cubicBezTo>
                <a:cubicBezTo>
                  <a:pt x="671681" y="1268400"/>
                  <a:pt x="671681" y="1184712"/>
                  <a:pt x="671681" y="1101026"/>
                </a:cubicBezTo>
                <a:cubicBezTo>
                  <a:pt x="681712" y="1094051"/>
                  <a:pt x="695086" y="1090565"/>
                  <a:pt x="708460" y="1083590"/>
                </a:cubicBezTo>
                <a:cubicBezTo>
                  <a:pt x="761956" y="1076616"/>
                  <a:pt x="815453" y="1066155"/>
                  <a:pt x="868949" y="1055694"/>
                </a:cubicBezTo>
                <a:cubicBezTo>
                  <a:pt x="889011" y="1062668"/>
                  <a:pt x="905728" y="1069643"/>
                  <a:pt x="925789" y="1073129"/>
                </a:cubicBezTo>
                <a:cubicBezTo>
                  <a:pt x="929133" y="1076616"/>
                  <a:pt x="932476" y="1080104"/>
                  <a:pt x="935819" y="1083590"/>
                </a:cubicBezTo>
                <a:cubicBezTo>
                  <a:pt x="935819" y="1240503"/>
                  <a:pt x="935819" y="1397418"/>
                  <a:pt x="935819" y="1550844"/>
                </a:cubicBezTo>
                <a:cubicBezTo>
                  <a:pt x="942507" y="1550844"/>
                  <a:pt x="949193" y="1550844"/>
                  <a:pt x="959224" y="1550844"/>
                </a:cubicBezTo>
                <a:cubicBezTo>
                  <a:pt x="959224" y="1488080"/>
                  <a:pt x="959224" y="1425314"/>
                  <a:pt x="959224" y="1362548"/>
                </a:cubicBezTo>
                <a:cubicBezTo>
                  <a:pt x="965911" y="1362548"/>
                  <a:pt x="972598" y="1362548"/>
                  <a:pt x="979285" y="1362548"/>
                </a:cubicBezTo>
                <a:cubicBezTo>
                  <a:pt x="979285" y="1355574"/>
                  <a:pt x="979285" y="1352087"/>
                  <a:pt x="979285" y="1345113"/>
                </a:cubicBezTo>
                <a:cubicBezTo>
                  <a:pt x="985972" y="1341626"/>
                  <a:pt x="992659" y="1338140"/>
                  <a:pt x="999346" y="1334652"/>
                </a:cubicBezTo>
                <a:lnTo>
                  <a:pt x="1016063" y="1334652"/>
                </a:lnTo>
                <a:cubicBezTo>
                  <a:pt x="1016063" y="1327679"/>
                  <a:pt x="1016063" y="1324191"/>
                  <a:pt x="1016063" y="1317218"/>
                </a:cubicBezTo>
                <a:cubicBezTo>
                  <a:pt x="1019407" y="1313730"/>
                  <a:pt x="1026094" y="1310243"/>
                  <a:pt x="1029437" y="1306757"/>
                </a:cubicBezTo>
                <a:cubicBezTo>
                  <a:pt x="1039469" y="1306757"/>
                  <a:pt x="1052843" y="1306757"/>
                  <a:pt x="1062874" y="1306757"/>
                </a:cubicBezTo>
                <a:cubicBezTo>
                  <a:pt x="1062874" y="1324191"/>
                  <a:pt x="1062874" y="1345113"/>
                  <a:pt x="1062874" y="1362548"/>
                </a:cubicBezTo>
                <a:cubicBezTo>
                  <a:pt x="1086279" y="1362548"/>
                  <a:pt x="1109683" y="1362548"/>
                  <a:pt x="1133087" y="1362548"/>
                </a:cubicBezTo>
                <a:cubicBezTo>
                  <a:pt x="1133087" y="1428801"/>
                  <a:pt x="1133087" y="1491566"/>
                  <a:pt x="1133087" y="1557819"/>
                </a:cubicBezTo>
                <a:cubicBezTo>
                  <a:pt x="1143118" y="1557819"/>
                  <a:pt x="1153149" y="1557819"/>
                  <a:pt x="1159835" y="1557819"/>
                </a:cubicBezTo>
                <a:cubicBezTo>
                  <a:pt x="1169866" y="1554332"/>
                  <a:pt x="1176553" y="1550844"/>
                  <a:pt x="1186583" y="1547358"/>
                </a:cubicBezTo>
                <a:cubicBezTo>
                  <a:pt x="1186583" y="1540383"/>
                  <a:pt x="1186583" y="1536897"/>
                  <a:pt x="1186583" y="1533410"/>
                </a:cubicBezTo>
                <a:cubicBezTo>
                  <a:pt x="1183240" y="1533410"/>
                  <a:pt x="1179897" y="1529922"/>
                  <a:pt x="1176553" y="1529922"/>
                </a:cubicBezTo>
                <a:cubicBezTo>
                  <a:pt x="1176553" y="1526436"/>
                  <a:pt x="1176553" y="1522949"/>
                  <a:pt x="1176553" y="1519461"/>
                </a:cubicBezTo>
                <a:cubicBezTo>
                  <a:pt x="1179897" y="1515975"/>
                  <a:pt x="1183240" y="1515975"/>
                  <a:pt x="1186583" y="1512488"/>
                </a:cubicBezTo>
                <a:cubicBezTo>
                  <a:pt x="1186583" y="1488080"/>
                  <a:pt x="1186583" y="1460183"/>
                  <a:pt x="1186583" y="1435775"/>
                </a:cubicBezTo>
                <a:cubicBezTo>
                  <a:pt x="1183240" y="1435775"/>
                  <a:pt x="1179897" y="1432287"/>
                  <a:pt x="1176553" y="1432287"/>
                </a:cubicBezTo>
                <a:cubicBezTo>
                  <a:pt x="1176553" y="1428801"/>
                  <a:pt x="1176553" y="1425314"/>
                  <a:pt x="1176553" y="1421826"/>
                </a:cubicBezTo>
                <a:cubicBezTo>
                  <a:pt x="1179897" y="1418340"/>
                  <a:pt x="1183240" y="1418340"/>
                  <a:pt x="1186583" y="1414853"/>
                </a:cubicBezTo>
                <a:lnTo>
                  <a:pt x="1193271" y="1407879"/>
                </a:lnTo>
                <a:lnTo>
                  <a:pt x="1193271" y="1393931"/>
                </a:lnTo>
                <a:cubicBezTo>
                  <a:pt x="1189927" y="1393931"/>
                  <a:pt x="1189927" y="1393931"/>
                  <a:pt x="1186583" y="1393931"/>
                </a:cubicBezTo>
                <a:cubicBezTo>
                  <a:pt x="1186583" y="1390443"/>
                  <a:pt x="1186583" y="1386957"/>
                  <a:pt x="1186583" y="1383470"/>
                </a:cubicBezTo>
                <a:cubicBezTo>
                  <a:pt x="1189927" y="1383470"/>
                  <a:pt x="1193271" y="1379982"/>
                  <a:pt x="1196614" y="1376496"/>
                </a:cubicBezTo>
                <a:cubicBezTo>
                  <a:pt x="1199957" y="1334652"/>
                  <a:pt x="1209988" y="1299783"/>
                  <a:pt x="1250110" y="1278861"/>
                </a:cubicBezTo>
                <a:cubicBezTo>
                  <a:pt x="1246767" y="1278861"/>
                  <a:pt x="1246767" y="1275374"/>
                  <a:pt x="1243423" y="1275374"/>
                </a:cubicBezTo>
                <a:cubicBezTo>
                  <a:pt x="1243423" y="1271886"/>
                  <a:pt x="1243423" y="1268400"/>
                  <a:pt x="1243423" y="1264913"/>
                </a:cubicBezTo>
                <a:cubicBezTo>
                  <a:pt x="1246767" y="1264913"/>
                  <a:pt x="1250110" y="1261425"/>
                  <a:pt x="1253453" y="1261425"/>
                </a:cubicBezTo>
                <a:cubicBezTo>
                  <a:pt x="1253453" y="1254452"/>
                  <a:pt x="1253453" y="1250964"/>
                  <a:pt x="1253453" y="1247478"/>
                </a:cubicBezTo>
                <a:cubicBezTo>
                  <a:pt x="1256797" y="1247478"/>
                  <a:pt x="1256797" y="1247478"/>
                  <a:pt x="1260141" y="1247478"/>
                </a:cubicBezTo>
                <a:cubicBezTo>
                  <a:pt x="1260141" y="1237017"/>
                  <a:pt x="1260141" y="1226556"/>
                  <a:pt x="1260141" y="1216095"/>
                </a:cubicBezTo>
                <a:cubicBezTo>
                  <a:pt x="1256797" y="1216095"/>
                  <a:pt x="1256797" y="1216095"/>
                  <a:pt x="1253453" y="1216095"/>
                </a:cubicBezTo>
                <a:cubicBezTo>
                  <a:pt x="1253453" y="1212608"/>
                  <a:pt x="1253453" y="1212608"/>
                  <a:pt x="1253453" y="1209122"/>
                </a:cubicBezTo>
                <a:lnTo>
                  <a:pt x="1260141" y="1205634"/>
                </a:lnTo>
                <a:cubicBezTo>
                  <a:pt x="1266827" y="1198661"/>
                  <a:pt x="1270171" y="1191686"/>
                  <a:pt x="1276858" y="1181225"/>
                </a:cubicBezTo>
                <a:cubicBezTo>
                  <a:pt x="1280201" y="1174251"/>
                  <a:pt x="1280201" y="1170765"/>
                  <a:pt x="1280201" y="1167278"/>
                </a:cubicBezTo>
                <a:cubicBezTo>
                  <a:pt x="1273515" y="1156817"/>
                  <a:pt x="1273515" y="1139382"/>
                  <a:pt x="1280201" y="1128921"/>
                </a:cubicBezTo>
                <a:cubicBezTo>
                  <a:pt x="1280203" y="1128917"/>
                  <a:pt x="1280225" y="1128848"/>
                  <a:pt x="1280620" y="1127613"/>
                </a:cubicBezTo>
                <a:lnTo>
                  <a:pt x="1283545" y="1118460"/>
                </a:lnTo>
                <a:cubicBezTo>
                  <a:pt x="1283547" y="1118465"/>
                  <a:pt x="1283569" y="1118534"/>
                  <a:pt x="1283963" y="1119768"/>
                </a:cubicBezTo>
                <a:lnTo>
                  <a:pt x="1286889" y="1128921"/>
                </a:lnTo>
                <a:cubicBezTo>
                  <a:pt x="1293575" y="1139382"/>
                  <a:pt x="1296919" y="1156817"/>
                  <a:pt x="1290232" y="1167278"/>
                </a:cubicBezTo>
                <a:cubicBezTo>
                  <a:pt x="1290232" y="1170765"/>
                  <a:pt x="1290232" y="1174251"/>
                  <a:pt x="1290232" y="1177739"/>
                </a:cubicBezTo>
                <a:cubicBezTo>
                  <a:pt x="1296919" y="1188200"/>
                  <a:pt x="1303606" y="1198661"/>
                  <a:pt x="1306951" y="1205634"/>
                </a:cubicBezTo>
                <a:cubicBezTo>
                  <a:pt x="1310295" y="1205634"/>
                  <a:pt x="1310295" y="1209122"/>
                  <a:pt x="1313638" y="1209122"/>
                </a:cubicBezTo>
                <a:cubicBezTo>
                  <a:pt x="1313638" y="1212608"/>
                  <a:pt x="1313638" y="1212608"/>
                  <a:pt x="1313638" y="1216095"/>
                </a:cubicBezTo>
                <a:cubicBezTo>
                  <a:pt x="1310295" y="1226556"/>
                  <a:pt x="1310295" y="1237017"/>
                  <a:pt x="1310295" y="1247478"/>
                </a:cubicBezTo>
                <a:cubicBezTo>
                  <a:pt x="1316981" y="1250964"/>
                  <a:pt x="1316981" y="1254452"/>
                  <a:pt x="1316981" y="1261425"/>
                </a:cubicBezTo>
                <a:lnTo>
                  <a:pt x="1323669" y="1264913"/>
                </a:lnTo>
                <a:cubicBezTo>
                  <a:pt x="1323669" y="1268400"/>
                  <a:pt x="1323669" y="1271886"/>
                  <a:pt x="1323669" y="1275374"/>
                </a:cubicBezTo>
                <a:cubicBezTo>
                  <a:pt x="1320325" y="1278861"/>
                  <a:pt x="1320325" y="1278861"/>
                  <a:pt x="1316981" y="1278861"/>
                </a:cubicBezTo>
                <a:cubicBezTo>
                  <a:pt x="1337042" y="1289322"/>
                  <a:pt x="1348745" y="1303270"/>
                  <a:pt x="1356268" y="1319833"/>
                </a:cubicBezTo>
                <a:lnTo>
                  <a:pt x="1369603" y="1373009"/>
                </a:lnTo>
                <a:lnTo>
                  <a:pt x="1417287" y="1373009"/>
                </a:lnTo>
                <a:lnTo>
                  <a:pt x="1417287" y="1329494"/>
                </a:lnTo>
                <a:lnTo>
                  <a:pt x="1409211" y="1329494"/>
                </a:lnTo>
                <a:cubicBezTo>
                  <a:pt x="1409211" y="1329459"/>
                  <a:pt x="1409211" y="1326621"/>
                  <a:pt x="1409211" y="1086294"/>
                </a:cubicBezTo>
                <a:cubicBezTo>
                  <a:pt x="1409228" y="1086294"/>
                  <a:pt x="1409934" y="1086294"/>
                  <a:pt x="1439612" y="1086294"/>
                </a:cubicBezTo>
                <a:cubicBezTo>
                  <a:pt x="1439618" y="1086285"/>
                  <a:pt x="1439673" y="1086162"/>
                  <a:pt x="1440372" y="1084673"/>
                </a:cubicBezTo>
                <a:lnTo>
                  <a:pt x="1445691" y="1073324"/>
                </a:lnTo>
                <a:cubicBezTo>
                  <a:pt x="1445705" y="1073325"/>
                  <a:pt x="1445874" y="1073352"/>
                  <a:pt x="1448352" y="1073729"/>
                </a:cubicBezTo>
                <a:lnTo>
                  <a:pt x="1466972" y="1076565"/>
                </a:lnTo>
                <a:cubicBezTo>
                  <a:pt x="1466976" y="1076580"/>
                  <a:pt x="1467033" y="1076732"/>
                  <a:pt x="1467732" y="1078593"/>
                </a:cubicBezTo>
                <a:lnTo>
                  <a:pt x="1473051" y="1092779"/>
                </a:lnTo>
                <a:cubicBezTo>
                  <a:pt x="1473072" y="1092780"/>
                  <a:pt x="1473966" y="1092855"/>
                  <a:pt x="1512572" y="1096022"/>
                </a:cubicBezTo>
                <a:cubicBezTo>
                  <a:pt x="1512572" y="1095992"/>
                  <a:pt x="1512572" y="1093697"/>
                  <a:pt x="1512572" y="911190"/>
                </a:cubicBezTo>
                <a:cubicBezTo>
                  <a:pt x="1512585" y="911190"/>
                  <a:pt x="1512764" y="911190"/>
                  <a:pt x="1515612" y="911190"/>
                </a:cubicBezTo>
                <a:lnTo>
                  <a:pt x="1536893" y="911190"/>
                </a:lnTo>
                <a:cubicBezTo>
                  <a:pt x="1536893" y="911157"/>
                  <a:pt x="1536893" y="908586"/>
                  <a:pt x="1536893" y="706902"/>
                </a:cubicBezTo>
                <a:cubicBezTo>
                  <a:pt x="1536905" y="706902"/>
                  <a:pt x="1537067" y="706902"/>
                  <a:pt x="1539552" y="706902"/>
                </a:cubicBezTo>
                <a:lnTo>
                  <a:pt x="1558173" y="706902"/>
                </a:lnTo>
                <a:cubicBezTo>
                  <a:pt x="1558173" y="706877"/>
                  <a:pt x="1558173" y="704768"/>
                  <a:pt x="1558173" y="535041"/>
                </a:cubicBezTo>
                <a:cubicBezTo>
                  <a:pt x="1564253" y="531798"/>
                  <a:pt x="1564253" y="531798"/>
                  <a:pt x="1564253" y="492885"/>
                </a:cubicBezTo>
                <a:cubicBezTo>
                  <a:pt x="1564263" y="492885"/>
                  <a:pt x="1564443" y="492885"/>
                  <a:pt x="1567293" y="492885"/>
                </a:cubicBezTo>
                <a:lnTo>
                  <a:pt x="1588574" y="492885"/>
                </a:lnTo>
                <a:cubicBezTo>
                  <a:pt x="1588590" y="492851"/>
                  <a:pt x="1589499" y="490800"/>
                  <a:pt x="1643294" y="369665"/>
                </a:cubicBezTo>
                <a:cubicBezTo>
                  <a:pt x="1643294" y="369644"/>
                  <a:pt x="1643345" y="366717"/>
                  <a:pt x="1649375" y="0"/>
                </a:cubicBez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ko-KR" altLang="en-US" sz="2700"/>
          </a:p>
        </p:txBody>
      </p:sp>
    </p:spTree>
    <p:extLst>
      <p:ext uri="{BB962C8B-B14F-4D97-AF65-F5344CB8AC3E}">
        <p14:creationId xmlns:p14="http://schemas.microsoft.com/office/powerpoint/2010/main" val="33449928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8394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Agenda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23200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Taam slide layou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E53BBA9-8910-48AA-B686-668257C008CF}"/>
              </a:ext>
            </a:extLst>
          </p:cNvPr>
          <p:cNvSpPr/>
          <p:nvPr userDrawn="1"/>
        </p:nvSpPr>
        <p:spPr>
          <a:xfrm>
            <a:off x="1" y="0"/>
            <a:ext cx="12207092" cy="1826792"/>
          </a:xfrm>
          <a:prstGeom prst="rect">
            <a:avLst/>
          </a:prstGeom>
          <a:solidFill>
            <a:schemeClr val="accent6"/>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400" b="1" dirty="0">
              <a:solidFill>
                <a:schemeClr val="bg1"/>
              </a:solidFill>
            </a:endParaRPr>
          </a:p>
        </p:txBody>
      </p:sp>
      <p:sp>
        <p:nvSpPr>
          <p:cNvPr id="5" name="Picture Placeholder 2">
            <a:extLst>
              <a:ext uri="{FF2B5EF4-FFF2-40B4-BE49-F238E27FC236}">
                <a16:creationId xmlns:a16="http://schemas.microsoft.com/office/drawing/2014/main" id="{16E292CF-6239-4FAD-8469-B4057CC66D43}"/>
              </a:ext>
            </a:extLst>
          </p:cNvPr>
          <p:cNvSpPr>
            <a:spLocks noGrp="1"/>
          </p:cNvSpPr>
          <p:nvPr>
            <p:ph type="pic" idx="11" hasCustomPrompt="1"/>
          </p:nvPr>
        </p:nvSpPr>
        <p:spPr>
          <a:xfrm>
            <a:off x="918873" y="2234589"/>
            <a:ext cx="2400000" cy="216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6" name="Picture Placeholder 2">
            <a:extLst>
              <a:ext uri="{FF2B5EF4-FFF2-40B4-BE49-F238E27FC236}">
                <a16:creationId xmlns:a16="http://schemas.microsoft.com/office/drawing/2014/main" id="{10C7E9C4-D97C-4EA3-8549-47E25308DBCD}"/>
              </a:ext>
            </a:extLst>
          </p:cNvPr>
          <p:cNvSpPr>
            <a:spLocks noGrp="1"/>
          </p:cNvSpPr>
          <p:nvPr>
            <p:ph type="pic" idx="12" hasCustomPrompt="1"/>
          </p:nvPr>
        </p:nvSpPr>
        <p:spPr>
          <a:xfrm>
            <a:off x="3648458" y="2235736"/>
            <a:ext cx="2320423" cy="216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7" name="Picture Placeholder 2">
            <a:extLst>
              <a:ext uri="{FF2B5EF4-FFF2-40B4-BE49-F238E27FC236}">
                <a16:creationId xmlns:a16="http://schemas.microsoft.com/office/drawing/2014/main" id="{8C95B59E-C4D0-4EBF-A295-B8EADA4B680B}"/>
              </a:ext>
            </a:extLst>
          </p:cNvPr>
          <p:cNvSpPr>
            <a:spLocks noGrp="1"/>
          </p:cNvSpPr>
          <p:nvPr>
            <p:ph type="pic" idx="13" hasCustomPrompt="1"/>
          </p:nvPr>
        </p:nvSpPr>
        <p:spPr>
          <a:xfrm>
            <a:off x="6298465" y="2235736"/>
            <a:ext cx="2320423" cy="216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8" name="Picture Placeholder 2">
            <a:extLst>
              <a:ext uri="{FF2B5EF4-FFF2-40B4-BE49-F238E27FC236}">
                <a16:creationId xmlns:a16="http://schemas.microsoft.com/office/drawing/2014/main" id="{BC59B22E-803A-4DC7-BCB8-3C78A2CA0230}"/>
              </a:ext>
            </a:extLst>
          </p:cNvPr>
          <p:cNvSpPr>
            <a:spLocks noGrp="1"/>
          </p:cNvSpPr>
          <p:nvPr>
            <p:ph type="pic" idx="14" hasCustomPrompt="1"/>
          </p:nvPr>
        </p:nvSpPr>
        <p:spPr>
          <a:xfrm>
            <a:off x="8948471" y="2235736"/>
            <a:ext cx="2320423" cy="216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3" name="Text Placeholder 9">
            <a:extLst>
              <a:ext uri="{FF2B5EF4-FFF2-40B4-BE49-F238E27FC236}">
                <a16:creationId xmlns:a16="http://schemas.microsoft.com/office/drawing/2014/main" id="{EF70765A-4598-4D75-8EBE-B820808F6559}"/>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bg1"/>
                </a:solidFill>
                <a:latin typeface="+mj-lt"/>
                <a:cs typeface="Arial" pitchFamily="34" charset="0"/>
              </a:defRPr>
            </a:lvl1pPr>
          </a:lstStyle>
          <a:p>
            <a:pPr lvl="0"/>
            <a:r>
              <a:rPr lang="en-US" altLang="ko-KR" dirty="0"/>
              <a:t>Our Team LAYOUT</a:t>
            </a:r>
          </a:p>
        </p:txBody>
      </p:sp>
      <p:grpSp>
        <p:nvGrpSpPr>
          <p:cNvPr id="19" name="Group 18">
            <a:extLst>
              <a:ext uri="{FF2B5EF4-FFF2-40B4-BE49-F238E27FC236}">
                <a16:creationId xmlns:a16="http://schemas.microsoft.com/office/drawing/2014/main" id="{65B49267-E735-4FC7-83FE-360218A92580}"/>
              </a:ext>
            </a:extLst>
          </p:cNvPr>
          <p:cNvGrpSpPr/>
          <p:nvPr userDrawn="1"/>
        </p:nvGrpSpPr>
        <p:grpSpPr>
          <a:xfrm>
            <a:off x="0" y="5736337"/>
            <a:ext cx="12192000" cy="1121663"/>
            <a:chOff x="0" y="5758625"/>
            <a:chExt cx="12192000" cy="1121663"/>
          </a:xfrm>
          <a:solidFill>
            <a:schemeClr val="accent6"/>
          </a:solidFill>
        </p:grpSpPr>
        <p:sp>
          <p:nvSpPr>
            <p:cNvPr id="9" name="Freeform: Shape 8">
              <a:extLst>
                <a:ext uri="{FF2B5EF4-FFF2-40B4-BE49-F238E27FC236}">
                  <a16:creationId xmlns:a16="http://schemas.microsoft.com/office/drawing/2014/main" id="{CC7D1DDF-5D25-41E5-A133-643A36A3C21A}"/>
                </a:ext>
              </a:extLst>
            </p:cNvPr>
            <p:cNvSpPr>
              <a:spLocks/>
            </p:cNvSpPr>
            <p:nvPr userDrawn="1"/>
          </p:nvSpPr>
          <p:spPr bwMode="auto">
            <a:xfrm>
              <a:off x="0" y="5758625"/>
              <a:ext cx="6085418" cy="1121663"/>
            </a:xfrm>
            <a:custGeom>
              <a:avLst/>
              <a:gdLst>
                <a:gd name="connsiteX0" fmla="*/ 1649375 w 8882887"/>
                <a:gd name="connsiteY0" fmla="*/ 0 h 1682495"/>
                <a:gd name="connsiteX1" fmla="*/ 1652414 w 8882887"/>
                <a:gd name="connsiteY1" fmla="*/ 369665 h 1682495"/>
                <a:gd name="connsiteX2" fmla="*/ 1710174 w 8882887"/>
                <a:gd name="connsiteY2" fmla="*/ 489644 h 1682495"/>
                <a:gd name="connsiteX3" fmla="*/ 1713215 w 8882887"/>
                <a:gd name="connsiteY3" fmla="*/ 489644 h 1682495"/>
                <a:gd name="connsiteX4" fmla="*/ 1734495 w 8882887"/>
                <a:gd name="connsiteY4" fmla="*/ 489644 h 1682495"/>
                <a:gd name="connsiteX5" fmla="*/ 1734495 w 8882887"/>
                <a:gd name="connsiteY5" fmla="*/ 525312 h 1682495"/>
                <a:gd name="connsiteX6" fmla="*/ 1735256 w 8882887"/>
                <a:gd name="connsiteY6" fmla="*/ 526529 h 1682495"/>
                <a:gd name="connsiteX7" fmla="*/ 1740575 w 8882887"/>
                <a:gd name="connsiteY7" fmla="*/ 535041 h 1682495"/>
                <a:gd name="connsiteX8" fmla="*/ 1740575 w 8882887"/>
                <a:gd name="connsiteY8" fmla="*/ 706902 h 1682495"/>
                <a:gd name="connsiteX9" fmla="*/ 1743995 w 8882887"/>
                <a:gd name="connsiteY9" fmla="*/ 706902 h 1682495"/>
                <a:gd name="connsiteX10" fmla="*/ 1767936 w 8882887"/>
                <a:gd name="connsiteY10" fmla="*/ 706902 h 1682495"/>
                <a:gd name="connsiteX11" fmla="*/ 1767936 w 8882887"/>
                <a:gd name="connsiteY11" fmla="*/ 917675 h 1682495"/>
                <a:gd name="connsiteX12" fmla="*/ 1770216 w 8882887"/>
                <a:gd name="connsiteY12" fmla="*/ 917270 h 1682495"/>
                <a:gd name="connsiteX13" fmla="*/ 1786176 w 8882887"/>
                <a:gd name="connsiteY13" fmla="*/ 914433 h 1682495"/>
                <a:gd name="connsiteX14" fmla="*/ 1783136 w 8882887"/>
                <a:gd name="connsiteY14" fmla="*/ 1047381 h 1682495"/>
                <a:gd name="connsiteX15" fmla="*/ 1785416 w 8882887"/>
                <a:gd name="connsiteY15" fmla="*/ 1047788 h 1682495"/>
                <a:gd name="connsiteX16" fmla="*/ 1801376 w 8882887"/>
                <a:gd name="connsiteY16" fmla="*/ 1050624 h 1682495"/>
                <a:gd name="connsiteX17" fmla="*/ 1801755 w 8882887"/>
                <a:gd name="connsiteY17" fmla="*/ 1051841 h 1682495"/>
                <a:gd name="connsiteX18" fmla="*/ 1804416 w 8882887"/>
                <a:gd name="connsiteY18" fmla="*/ 1060353 h 1682495"/>
                <a:gd name="connsiteX19" fmla="*/ 1805556 w 8882887"/>
                <a:gd name="connsiteY19" fmla="*/ 1056705 h 1682495"/>
                <a:gd name="connsiteX20" fmla="*/ 1813536 w 8882887"/>
                <a:gd name="connsiteY20" fmla="*/ 1031169 h 1682495"/>
                <a:gd name="connsiteX21" fmla="*/ 1816196 w 8882887"/>
                <a:gd name="connsiteY21" fmla="*/ 1031169 h 1682495"/>
                <a:gd name="connsiteX22" fmla="*/ 1834817 w 8882887"/>
                <a:gd name="connsiteY22" fmla="*/ 1031169 h 1682495"/>
                <a:gd name="connsiteX23" fmla="*/ 1834817 w 8882887"/>
                <a:gd name="connsiteY23" fmla="*/ 1079808 h 1682495"/>
                <a:gd name="connsiteX24" fmla="*/ 1836336 w 8882887"/>
                <a:gd name="connsiteY24" fmla="*/ 1080620 h 1682495"/>
                <a:gd name="connsiteX25" fmla="*/ 1846977 w 8882887"/>
                <a:gd name="connsiteY25" fmla="*/ 1086294 h 1682495"/>
                <a:gd name="connsiteX26" fmla="*/ 1846977 w 8882887"/>
                <a:gd name="connsiteY26" fmla="*/ 1088321 h 1682495"/>
                <a:gd name="connsiteX27" fmla="*/ 1846977 w 8882887"/>
                <a:gd name="connsiteY27" fmla="*/ 1102508 h 1682495"/>
                <a:gd name="connsiteX28" fmla="*/ 1913858 w 8882887"/>
                <a:gd name="connsiteY28" fmla="*/ 1102508 h 1682495"/>
                <a:gd name="connsiteX29" fmla="*/ 1913858 w 8882887"/>
                <a:gd name="connsiteY29" fmla="*/ 1104129 h 1682495"/>
                <a:gd name="connsiteX30" fmla="*/ 1913858 w 8882887"/>
                <a:gd name="connsiteY30" fmla="*/ 1115478 h 1682495"/>
                <a:gd name="connsiteX31" fmla="*/ 1916897 w 8882887"/>
                <a:gd name="connsiteY31" fmla="*/ 1115478 h 1682495"/>
                <a:gd name="connsiteX32" fmla="*/ 1938177 w 8882887"/>
                <a:gd name="connsiteY32" fmla="*/ 1115478 h 1682495"/>
                <a:gd name="connsiteX33" fmla="*/ 1938177 w 8882887"/>
                <a:gd name="connsiteY33" fmla="*/ 1070081 h 1682495"/>
                <a:gd name="connsiteX34" fmla="*/ 2005058 w 8882887"/>
                <a:gd name="connsiteY34" fmla="*/ 1070081 h 1682495"/>
                <a:gd name="connsiteX35" fmla="*/ 2005058 w 8882887"/>
                <a:gd name="connsiteY35" fmla="*/ 1068054 h 1682495"/>
                <a:gd name="connsiteX36" fmla="*/ 2005058 w 8882887"/>
                <a:gd name="connsiteY36" fmla="*/ 1053867 h 1682495"/>
                <a:gd name="connsiteX37" fmla="*/ 2006579 w 8882887"/>
                <a:gd name="connsiteY37" fmla="*/ 1053867 h 1682495"/>
                <a:gd name="connsiteX38" fmla="*/ 2017218 w 8882887"/>
                <a:gd name="connsiteY38" fmla="*/ 1053867 h 1682495"/>
                <a:gd name="connsiteX39" fmla="*/ 2017218 w 8882887"/>
                <a:gd name="connsiteY39" fmla="*/ 1051031 h 1682495"/>
                <a:gd name="connsiteX40" fmla="*/ 2017218 w 8882887"/>
                <a:gd name="connsiteY40" fmla="*/ 1031169 h 1682495"/>
                <a:gd name="connsiteX41" fmla="*/ 2018358 w 8882887"/>
                <a:gd name="connsiteY41" fmla="*/ 1031169 h 1682495"/>
                <a:gd name="connsiteX42" fmla="*/ 2026338 w 8882887"/>
                <a:gd name="connsiteY42" fmla="*/ 1031169 h 1682495"/>
                <a:gd name="connsiteX43" fmla="*/ 2026338 w 8882887"/>
                <a:gd name="connsiteY43" fmla="*/ 1029548 h 1682495"/>
                <a:gd name="connsiteX44" fmla="*/ 2026338 w 8882887"/>
                <a:gd name="connsiteY44" fmla="*/ 1018197 h 1682495"/>
                <a:gd name="connsiteX45" fmla="*/ 2029379 w 8882887"/>
                <a:gd name="connsiteY45" fmla="*/ 1018197 h 1682495"/>
                <a:gd name="connsiteX46" fmla="*/ 2050659 w 8882887"/>
                <a:gd name="connsiteY46" fmla="*/ 1018197 h 1682495"/>
                <a:gd name="connsiteX47" fmla="*/ 2050659 w 8882887"/>
                <a:gd name="connsiteY47" fmla="*/ 1019819 h 1682495"/>
                <a:gd name="connsiteX48" fmla="*/ 2050659 w 8882887"/>
                <a:gd name="connsiteY48" fmla="*/ 1031169 h 1682495"/>
                <a:gd name="connsiteX49" fmla="*/ 2084099 w 8882887"/>
                <a:gd name="connsiteY49" fmla="*/ 1031169 h 1682495"/>
                <a:gd name="connsiteX50" fmla="*/ 2084099 w 8882887"/>
                <a:gd name="connsiteY50" fmla="*/ 1028331 h 1682495"/>
                <a:gd name="connsiteX51" fmla="*/ 2084099 w 8882887"/>
                <a:gd name="connsiteY51" fmla="*/ 1008470 h 1682495"/>
                <a:gd name="connsiteX52" fmla="*/ 2086760 w 8882887"/>
                <a:gd name="connsiteY52" fmla="*/ 1008470 h 1682495"/>
                <a:gd name="connsiteX53" fmla="*/ 2105379 w 8882887"/>
                <a:gd name="connsiteY53" fmla="*/ 1008470 h 1682495"/>
                <a:gd name="connsiteX54" fmla="*/ 2105379 w 8882887"/>
                <a:gd name="connsiteY54" fmla="*/ 1044140 h 1682495"/>
                <a:gd name="connsiteX55" fmla="*/ 2106900 w 8882887"/>
                <a:gd name="connsiteY55" fmla="*/ 1044140 h 1682495"/>
                <a:gd name="connsiteX56" fmla="*/ 2117540 w 8882887"/>
                <a:gd name="connsiteY56" fmla="*/ 1044140 h 1682495"/>
                <a:gd name="connsiteX57" fmla="*/ 2117540 w 8882887"/>
                <a:gd name="connsiteY57" fmla="*/ 1042518 h 1682495"/>
                <a:gd name="connsiteX58" fmla="*/ 2117540 w 8882887"/>
                <a:gd name="connsiteY58" fmla="*/ 1031169 h 1682495"/>
                <a:gd name="connsiteX59" fmla="*/ 2120199 w 8882887"/>
                <a:gd name="connsiteY59" fmla="*/ 1031169 h 1682495"/>
                <a:gd name="connsiteX60" fmla="*/ 2138820 w 8882887"/>
                <a:gd name="connsiteY60" fmla="*/ 1031169 h 1682495"/>
                <a:gd name="connsiteX61" fmla="*/ 2138820 w 8882887"/>
                <a:gd name="connsiteY61" fmla="*/ 1070081 h 1682495"/>
                <a:gd name="connsiteX62" fmla="*/ 2141861 w 8882887"/>
                <a:gd name="connsiteY62" fmla="*/ 1070081 h 1682495"/>
                <a:gd name="connsiteX63" fmla="*/ 2163140 w 8882887"/>
                <a:gd name="connsiteY63" fmla="*/ 1070081 h 1682495"/>
                <a:gd name="connsiteX64" fmla="*/ 2163140 w 8882887"/>
                <a:gd name="connsiteY64" fmla="*/ 1072512 h 1682495"/>
                <a:gd name="connsiteX65" fmla="*/ 2163140 w 8882887"/>
                <a:gd name="connsiteY65" fmla="*/ 1089537 h 1682495"/>
                <a:gd name="connsiteX66" fmla="*/ 2164280 w 8882887"/>
                <a:gd name="connsiteY66" fmla="*/ 1089537 h 1682495"/>
                <a:gd name="connsiteX67" fmla="*/ 2172261 w 8882887"/>
                <a:gd name="connsiteY67" fmla="*/ 1089537 h 1682495"/>
                <a:gd name="connsiteX68" fmla="*/ 2172261 w 8882887"/>
                <a:gd name="connsiteY68" fmla="*/ 1088321 h 1682495"/>
                <a:gd name="connsiteX69" fmla="*/ 2172261 w 8882887"/>
                <a:gd name="connsiteY69" fmla="*/ 1079808 h 1682495"/>
                <a:gd name="connsiteX70" fmla="*/ 2217861 w 8882887"/>
                <a:gd name="connsiteY70" fmla="*/ 1079808 h 1682495"/>
                <a:gd name="connsiteX71" fmla="*/ 2217861 w 8882887"/>
                <a:gd name="connsiteY71" fmla="*/ 1115478 h 1682495"/>
                <a:gd name="connsiteX72" fmla="*/ 2219381 w 8882887"/>
                <a:gd name="connsiteY72" fmla="*/ 1115478 h 1682495"/>
                <a:gd name="connsiteX73" fmla="*/ 2230022 w 8882887"/>
                <a:gd name="connsiteY73" fmla="*/ 1115478 h 1682495"/>
                <a:gd name="connsiteX74" fmla="*/ 2230022 w 8882887"/>
                <a:gd name="connsiteY74" fmla="*/ 1117100 h 1682495"/>
                <a:gd name="connsiteX75" fmla="*/ 2230022 w 8882887"/>
                <a:gd name="connsiteY75" fmla="*/ 1128449 h 1682495"/>
                <a:gd name="connsiteX76" fmla="*/ 2231162 w 8882887"/>
                <a:gd name="connsiteY76" fmla="*/ 1128449 h 1682495"/>
                <a:gd name="connsiteX77" fmla="*/ 2239142 w 8882887"/>
                <a:gd name="connsiteY77" fmla="*/ 1128449 h 1682495"/>
                <a:gd name="connsiteX78" fmla="*/ 2239142 w 8882887"/>
                <a:gd name="connsiteY78" fmla="*/ 1125206 h 1682495"/>
                <a:gd name="connsiteX79" fmla="*/ 2239142 w 8882887"/>
                <a:gd name="connsiteY79" fmla="*/ 1102508 h 1682495"/>
                <a:gd name="connsiteX80" fmla="*/ 2240661 w 8882887"/>
                <a:gd name="connsiteY80" fmla="*/ 1102508 h 1682495"/>
                <a:gd name="connsiteX81" fmla="*/ 2251302 w 8882887"/>
                <a:gd name="connsiteY81" fmla="*/ 1102508 h 1682495"/>
                <a:gd name="connsiteX82" fmla="*/ 2251302 w 8882887"/>
                <a:gd name="connsiteY82" fmla="*/ 1104129 h 1682495"/>
                <a:gd name="connsiteX83" fmla="*/ 2251302 w 8882887"/>
                <a:gd name="connsiteY83" fmla="*/ 1115478 h 1682495"/>
                <a:gd name="connsiteX84" fmla="*/ 2259282 w 8882887"/>
                <a:gd name="connsiteY84" fmla="*/ 1112489 h 1682495"/>
                <a:gd name="connsiteX85" fmla="*/ 2260422 w 8882887"/>
                <a:gd name="connsiteY85" fmla="*/ 1111019 h 1682495"/>
                <a:gd name="connsiteX86" fmla="*/ 2260422 w 8882887"/>
                <a:gd name="connsiteY86" fmla="*/ 1102508 h 1682495"/>
                <a:gd name="connsiteX87" fmla="*/ 2318183 w 8882887"/>
                <a:gd name="connsiteY87" fmla="*/ 1102508 h 1682495"/>
                <a:gd name="connsiteX88" fmla="*/ 2318183 w 8882887"/>
                <a:gd name="connsiteY88" fmla="*/ 1138176 h 1682495"/>
                <a:gd name="connsiteX89" fmla="*/ 2321222 w 8882887"/>
                <a:gd name="connsiteY89" fmla="*/ 1138176 h 1682495"/>
                <a:gd name="connsiteX90" fmla="*/ 2342502 w 8882887"/>
                <a:gd name="connsiteY90" fmla="*/ 1138176 h 1682495"/>
                <a:gd name="connsiteX91" fmla="*/ 2342502 w 8882887"/>
                <a:gd name="connsiteY91" fmla="*/ 1139798 h 1682495"/>
                <a:gd name="connsiteX92" fmla="*/ 2342502 w 8882887"/>
                <a:gd name="connsiteY92" fmla="*/ 1151147 h 1682495"/>
                <a:gd name="connsiteX93" fmla="*/ 2345163 w 8882887"/>
                <a:gd name="connsiteY93" fmla="*/ 1151147 h 1682495"/>
                <a:gd name="connsiteX94" fmla="*/ 2363783 w 8882887"/>
                <a:gd name="connsiteY94" fmla="*/ 1151147 h 1682495"/>
                <a:gd name="connsiteX95" fmla="*/ 2363783 w 8882887"/>
                <a:gd name="connsiteY95" fmla="*/ 1115478 h 1682495"/>
                <a:gd name="connsiteX96" fmla="*/ 2365302 w 8882887"/>
                <a:gd name="connsiteY96" fmla="*/ 1115478 h 1682495"/>
                <a:gd name="connsiteX97" fmla="*/ 2375943 w 8882887"/>
                <a:gd name="connsiteY97" fmla="*/ 1115478 h 1682495"/>
                <a:gd name="connsiteX98" fmla="*/ 2375943 w 8882887"/>
                <a:gd name="connsiteY98" fmla="*/ 1066838 h 1682495"/>
                <a:gd name="connsiteX99" fmla="*/ 2377463 w 8882887"/>
                <a:gd name="connsiteY99" fmla="*/ 1066838 h 1682495"/>
                <a:gd name="connsiteX100" fmla="*/ 2388104 w 8882887"/>
                <a:gd name="connsiteY100" fmla="*/ 1066838 h 1682495"/>
                <a:gd name="connsiteX101" fmla="*/ 2388104 w 8882887"/>
                <a:gd name="connsiteY101" fmla="*/ 1064001 h 1682495"/>
                <a:gd name="connsiteX102" fmla="*/ 2388104 w 8882887"/>
                <a:gd name="connsiteY102" fmla="*/ 1044140 h 1682495"/>
                <a:gd name="connsiteX103" fmla="*/ 2386203 w 8882887"/>
                <a:gd name="connsiteY103" fmla="*/ 1041707 h 1682495"/>
                <a:gd name="connsiteX104" fmla="*/ 2394183 w 8882887"/>
                <a:gd name="connsiteY104" fmla="*/ 1024683 h 1682495"/>
                <a:gd name="connsiteX105" fmla="*/ 2406344 w 8882887"/>
                <a:gd name="connsiteY105" fmla="*/ 1066838 h 1682495"/>
                <a:gd name="connsiteX106" fmla="*/ 2407484 w 8882887"/>
                <a:gd name="connsiteY106" fmla="*/ 1066838 h 1682495"/>
                <a:gd name="connsiteX107" fmla="*/ 2415464 w 8882887"/>
                <a:gd name="connsiteY107" fmla="*/ 1066838 h 1682495"/>
                <a:gd name="connsiteX108" fmla="*/ 2415464 w 8882887"/>
                <a:gd name="connsiteY108" fmla="*/ 907947 h 1682495"/>
                <a:gd name="connsiteX109" fmla="*/ 2417744 w 8882887"/>
                <a:gd name="connsiteY109" fmla="*/ 907947 h 1682495"/>
                <a:gd name="connsiteX110" fmla="*/ 2433704 w 8882887"/>
                <a:gd name="connsiteY110" fmla="*/ 907947 h 1682495"/>
                <a:gd name="connsiteX111" fmla="*/ 2433704 w 8882887"/>
                <a:gd name="connsiteY111" fmla="*/ 836609 h 1682495"/>
                <a:gd name="connsiteX112" fmla="*/ 2473224 w 8882887"/>
                <a:gd name="connsiteY112" fmla="*/ 836609 h 1682495"/>
                <a:gd name="connsiteX113" fmla="*/ 2473224 w 8882887"/>
                <a:gd name="connsiteY113" fmla="*/ 804182 h 1682495"/>
                <a:gd name="connsiteX114" fmla="*/ 2524905 w 8882887"/>
                <a:gd name="connsiteY114" fmla="*/ 804182 h 1682495"/>
                <a:gd name="connsiteX115" fmla="*/ 2524905 w 8882887"/>
                <a:gd name="connsiteY115" fmla="*/ 807830 h 1682495"/>
                <a:gd name="connsiteX116" fmla="*/ 2524905 w 8882887"/>
                <a:gd name="connsiteY116" fmla="*/ 833366 h 1682495"/>
                <a:gd name="connsiteX117" fmla="*/ 2528325 w 8882887"/>
                <a:gd name="connsiteY117" fmla="*/ 833366 h 1682495"/>
                <a:gd name="connsiteX118" fmla="*/ 2552265 w 8882887"/>
                <a:gd name="connsiteY118" fmla="*/ 833366 h 1682495"/>
                <a:gd name="connsiteX119" fmla="*/ 2552265 w 8882887"/>
                <a:gd name="connsiteY119" fmla="*/ 904704 h 1682495"/>
                <a:gd name="connsiteX120" fmla="*/ 2553785 w 8882887"/>
                <a:gd name="connsiteY120" fmla="*/ 904704 h 1682495"/>
                <a:gd name="connsiteX121" fmla="*/ 2564426 w 8882887"/>
                <a:gd name="connsiteY121" fmla="*/ 904704 h 1682495"/>
                <a:gd name="connsiteX122" fmla="*/ 2585706 w 8882887"/>
                <a:gd name="connsiteY122" fmla="*/ 911190 h 1682495"/>
                <a:gd name="connsiteX123" fmla="*/ 2585706 w 8882887"/>
                <a:gd name="connsiteY123" fmla="*/ 969558 h 1682495"/>
                <a:gd name="connsiteX124" fmla="*/ 2587226 w 8882887"/>
                <a:gd name="connsiteY124" fmla="*/ 969558 h 1682495"/>
                <a:gd name="connsiteX125" fmla="*/ 2597865 w 8882887"/>
                <a:gd name="connsiteY125" fmla="*/ 969558 h 1682495"/>
                <a:gd name="connsiteX126" fmla="*/ 2597865 w 8882887"/>
                <a:gd name="connsiteY126" fmla="*/ 971990 h 1682495"/>
                <a:gd name="connsiteX127" fmla="*/ 2597865 w 8882887"/>
                <a:gd name="connsiteY127" fmla="*/ 989013 h 1682495"/>
                <a:gd name="connsiteX128" fmla="*/ 2600906 w 8882887"/>
                <a:gd name="connsiteY128" fmla="*/ 989013 h 1682495"/>
                <a:gd name="connsiteX129" fmla="*/ 2622186 w 8882887"/>
                <a:gd name="connsiteY129" fmla="*/ 989013 h 1682495"/>
                <a:gd name="connsiteX130" fmla="*/ 2631306 w 8882887"/>
                <a:gd name="connsiteY130" fmla="*/ 998742 h 1682495"/>
                <a:gd name="connsiteX131" fmla="*/ 2631306 w 8882887"/>
                <a:gd name="connsiteY131" fmla="*/ 1031169 h 1682495"/>
                <a:gd name="connsiteX132" fmla="*/ 2634726 w 8882887"/>
                <a:gd name="connsiteY132" fmla="*/ 1031169 h 1682495"/>
                <a:gd name="connsiteX133" fmla="*/ 2658666 w 8882887"/>
                <a:gd name="connsiteY133" fmla="*/ 1031169 h 1682495"/>
                <a:gd name="connsiteX134" fmla="*/ 2658666 w 8882887"/>
                <a:gd name="connsiteY134" fmla="*/ 1032789 h 1682495"/>
                <a:gd name="connsiteX135" fmla="*/ 2658666 w 8882887"/>
                <a:gd name="connsiteY135" fmla="*/ 1044140 h 1682495"/>
                <a:gd name="connsiteX136" fmla="*/ 2660567 w 8882887"/>
                <a:gd name="connsiteY136" fmla="*/ 1044140 h 1682495"/>
                <a:gd name="connsiteX137" fmla="*/ 2673867 w 8882887"/>
                <a:gd name="connsiteY137" fmla="*/ 1044140 h 1682495"/>
                <a:gd name="connsiteX138" fmla="*/ 2673867 w 8882887"/>
                <a:gd name="connsiteY138" fmla="*/ 1047381 h 1682495"/>
                <a:gd name="connsiteX139" fmla="*/ 2673867 w 8882887"/>
                <a:gd name="connsiteY139" fmla="*/ 1070081 h 1682495"/>
                <a:gd name="connsiteX140" fmla="*/ 2679947 w 8882887"/>
                <a:gd name="connsiteY140" fmla="*/ 1067243 h 1682495"/>
                <a:gd name="connsiteX141" fmla="*/ 2679947 w 8882887"/>
                <a:gd name="connsiteY141" fmla="*/ 1047381 h 1682495"/>
                <a:gd name="connsiteX142" fmla="*/ 2681466 w 8882887"/>
                <a:gd name="connsiteY142" fmla="*/ 1047381 h 1682495"/>
                <a:gd name="connsiteX143" fmla="*/ 2692107 w 8882887"/>
                <a:gd name="connsiteY143" fmla="*/ 1047381 h 1682495"/>
                <a:gd name="connsiteX144" fmla="*/ 2692107 w 8882887"/>
                <a:gd name="connsiteY144" fmla="*/ 1049814 h 1682495"/>
                <a:gd name="connsiteX145" fmla="*/ 2692107 w 8882887"/>
                <a:gd name="connsiteY145" fmla="*/ 1066838 h 1682495"/>
                <a:gd name="connsiteX146" fmla="*/ 2693247 w 8882887"/>
                <a:gd name="connsiteY146" fmla="*/ 1066838 h 1682495"/>
                <a:gd name="connsiteX147" fmla="*/ 2701227 w 8882887"/>
                <a:gd name="connsiteY147" fmla="*/ 1066838 h 1682495"/>
                <a:gd name="connsiteX148" fmla="*/ 2774187 w 8882887"/>
                <a:gd name="connsiteY148" fmla="*/ 1060353 h 1682495"/>
                <a:gd name="connsiteX149" fmla="*/ 2774187 w 8882887"/>
                <a:gd name="connsiteY149" fmla="*/ 1062380 h 1682495"/>
                <a:gd name="connsiteX150" fmla="*/ 2774187 w 8882887"/>
                <a:gd name="connsiteY150" fmla="*/ 1076565 h 1682495"/>
                <a:gd name="connsiteX151" fmla="*/ 2775327 w 8882887"/>
                <a:gd name="connsiteY151" fmla="*/ 1076565 h 1682495"/>
                <a:gd name="connsiteX152" fmla="*/ 2783309 w 8882887"/>
                <a:gd name="connsiteY152" fmla="*/ 1076565 h 1682495"/>
                <a:gd name="connsiteX153" fmla="*/ 2783309 w 8882887"/>
                <a:gd name="connsiteY153" fmla="*/ 1079808 h 1682495"/>
                <a:gd name="connsiteX154" fmla="*/ 2783309 w 8882887"/>
                <a:gd name="connsiteY154" fmla="*/ 1102508 h 1682495"/>
                <a:gd name="connsiteX155" fmla="*/ 2786348 w 8882887"/>
                <a:gd name="connsiteY155" fmla="*/ 1100481 h 1682495"/>
                <a:gd name="connsiteX156" fmla="*/ 2807628 w 8882887"/>
                <a:gd name="connsiteY156" fmla="*/ 1086294 h 1682495"/>
                <a:gd name="connsiteX157" fmla="*/ 2816748 w 8882887"/>
                <a:gd name="connsiteY157" fmla="*/ 1024683 h 1682495"/>
                <a:gd name="connsiteX158" fmla="*/ 2817888 w 8882887"/>
                <a:gd name="connsiteY158" fmla="*/ 1024278 h 1682495"/>
                <a:gd name="connsiteX159" fmla="*/ 2825868 w 8882887"/>
                <a:gd name="connsiteY159" fmla="*/ 1021440 h 1682495"/>
                <a:gd name="connsiteX160" fmla="*/ 2828909 w 8882887"/>
                <a:gd name="connsiteY160" fmla="*/ 917675 h 1682495"/>
                <a:gd name="connsiteX161" fmla="*/ 2831949 w 8882887"/>
                <a:gd name="connsiteY161" fmla="*/ 1021440 h 1682495"/>
                <a:gd name="connsiteX162" fmla="*/ 2833089 w 8882887"/>
                <a:gd name="connsiteY162" fmla="*/ 1021845 h 1682495"/>
                <a:gd name="connsiteX163" fmla="*/ 2841069 w 8882887"/>
                <a:gd name="connsiteY163" fmla="*/ 1024683 h 1682495"/>
                <a:gd name="connsiteX164" fmla="*/ 2841069 w 8882887"/>
                <a:gd name="connsiteY164" fmla="*/ 894977 h 1682495"/>
                <a:gd name="connsiteX165" fmla="*/ 2847149 w 8882887"/>
                <a:gd name="connsiteY165" fmla="*/ 846336 h 1682495"/>
                <a:gd name="connsiteX166" fmla="*/ 2904909 w 8882887"/>
                <a:gd name="connsiteY166" fmla="*/ 846336 h 1682495"/>
                <a:gd name="connsiteX167" fmla="*/ 2904909 w 8882887"/>
                <a:gd name="connsiteY167" fmla="*/ 894977 h 1682495"/>
                <a:gd name="connsiteX168" fmla="*/ 2906049 w 8882887"/>
                <a:gd name="connsiteY168" fmla="*/ 894977 h 1682495"/>
                <a:gd name="connsiteX169" fmla="*/ 2914029 w 8882887"/>
                <a:gd name="connsiteY169" fmla="*/ 894977 h 1682495"/>
                <a:gd name="connsiteX170" fmla="*/ 2914029 w 8882887"/>
                <a:gd name="connsiteY170" fmla="*/ 771755 h 1682495"/>
                <a:gd name="connsiteX171" fmla="*/ 2916690 w 8882887"/>
                <a:gd name="connsiteY171" fmla="*/ 771755 h 1682495"/>
                <a:gd name="connsiteX172" fmla="*/ 2935310 w 8882887"/>
                <a:gd name="connsiteY172" fmla="*/ 771755 h 1682495"/>
                <a:gd name="connsiteX173" fmla="*/ 2935310 w 8882887"/>
                <a:gd name="connsiteY173" fmla="*/ 768918 h 1682495"/>
                <a:gd name="connsiteX174" fmla="*/ 2935310 w 8882887"/>
                <a:gd name="connsiteY174" fmla="*/ 749057 h 1682495"/>
                <a:gd name="connsiteX175" fmla="*/ 2968751 w 8882887"/>
                <a:gd name="connsiteY175" fmla="*/ 749057 h 1682495"/>
                <a:gd name="connsiteX176" fmla="*/ 2968751 w 8882887"/>
                <a:gd name="connsiteY176" fmla="*/ 747435 h 1682495"/>
                <a:gd name="connsiteX177" fmla="*/ 2968751 w 8882887"/>
                <a:gd name="connsiteY177" fmla="*/ 736086 h 1682495"/>
                <a:gd name="connsiteX178" fmla="*/ 2971410 w 8882887"/>
                <a:gd name="connsiteY178" fmla="*/ 736086 h 1682495"/>
                <a:gd name="connsiteX179" fmla="*/ 2990031 w 8882887"/>
                <a:gd name="connsiteY179" fmla="*/ 736086 h 1682495"/>
                <a:gd name="connsiteX180" fmla="*/ 2990031 w 8882887"/>
                <a:gd name="connsiteY180" fmla="*/ 737708 h 1682495"/>
                <a:gd name="connsiteX181" fmla="*/ 2990031 w 8882887"/>
                <a:gd name="connsiteY181" fmla="*/ 749057 h 1682495"/>
                <a:gd name="connsiteX182" fmla="*/ 2991171 w 8882887"/>
                <a:gd name="connsiteY182" fmla="*/ 749057 h 1682495"/>
                <a:gd name="connsiteX183" fmla="*/ 2999151 w 8882887"/>
                <a:gd name="connsiteY183" fmla="*/ 749057 h 1682495"/>
                <a:gd name="connsiteX184" fmla="*/ 3014351 w 8882887"/>
                <a:gd name="connsiteY184" fmla="*/ 742571 h 1682495"/>
                <a:gd name="connsiteX185" fmla="*/ 3020430 w 8882887"/>
                <a:gd name="connsiteY185" fmla="*/ 747435 h 1682495"/>
                <a:gd name="connsiteX186" fmla="*/ 3020430 w 8882887"/>
                <a:gd name="connsiteY186" fmla="*/ 736086 h 1682495"/>
                <a:gd name="connsiteX187" fmla="*/ 3023850 w 8882887"/>
                <a:gd name="connsiteY187" fmla="*/ 736086 h 1682495"/>
                <a:gd name="connsiteX188" fmla="*/ 3047792 w 8882887"/>
                <a:gd name="connsiteY188" fmla="*/ 736086 h 1682495"/>
                <a:gd name="connsiteX189" fmla="*/ 3047792 w 8882887"/>
                <a:gd name="connsiteY189" fmla="*/ 737708 h 1682495"/>
                <a:gd name="connsiteX190" fmla="*/ 3047792 w 8882887"/>
                <a:gd name="connsiteY190" fmla="*/ 749057 h 1682495"/>
                <a:gd name="connsiteX191" fmla="*/ 3093392 w 8882887"/>
                <a:gd name="connsiteY191" fmla="*/ 749057 h 1682495"/>
                <a:gd name="connsiteX192" fmla="*/ 3093392 w 8882887"/>
                <a:gd name="connsiteY192" fmla="*/ 751488 h 1682495"/>
                <a:gd name="connsiteX193" fmla="*/ 3093392 w 8882887"/>
                <a:gd name="connsiteY193" fmla="*/ 768513 h 1682495"/>
                <a:gd name="connsiteX194" fmla="*/ 3132912 w 8882887"/>
                <a:gd name="connsiteY194" fmla="*/ 768513 h 1682495"/>
                <a:gd name="connsiteX195" fmla="*/ 3132912 w 8882887"/>
                <a:gd name="connsiteY195" fmla="*/ 813909 h 1682495"/>
                <a:gd name="connsiteX196" fmla="*/ 3134052 w 8882887"/>
                <a:gd name="connsiteY196" fmla="*/ 813909 h 1682495"/>
                <a:gd name="connsiteX197" fmla="*/ 3142032 w 8882887"/>
                <a:gd name="connsiteY197" fmla="*/ 813909 h 1682495"/>
                <a:gd name="connsiteX198" fmla="*/ 3142032 w 8882887"/>
                <a:gd name="connsiteY198" fmla="*/ 815531 h 1682495"/>
                <a:gd name="connsiteX199" fmla="*/ 3142032 w 8882887"/>
                <a:gd name="connsiteY199" fmla="*/ 826881 h 1682495"/>
                <a:gd name="connsiteX200" fmla="*/ 3148113 w 8882887"/>
                <a:gd name="connsiteY200" fmla="*/ 872277 h 1682495"/>
                <a:gd name="connsiteX201" fmla="*/ 3149253 w 8882887"/>
                <a:gd name="connsiteY201" fmla="*/ 872277 h 1682495"/>
                <a:gd name="connsiteX202" fmla="*/ 3157233 w 8882887"/>
                <a:gd name="connsiteY202" fmla="*/ 872277 h 1682495"/>
                <a:gd name="connsiteX203" fmla="*/ 3157233 w 8882887"/>
                <a:gd name="connsiteY203" fmla="*/ 873494 h 1682495"/>
                <a:gd name="connsiteX204" fmla="*/ 3157233 w 8882887"/>
                <a:gd name="connsiteY204" fmla="*/ 882006 h 1682495"/>
                <a:gd name="connsiteX205" fmla="*/ 3158753 w 8882887"/>
                <a:gd name="connsiteY205" fmla="*/ 882006 h 1682495"/>
                <a:gd name="connsiteX206" fmla="*/ 3169392 w 8882887"/>
                <a:gd name="connsiteY206" fmla="*/ 882006 h 1682495"/>
                <a:gd name="connsiteX207" fmla="*/ 3169392 w 8882887"/>
                <a:gd name="connsiteY207" fmla="*/ 927404 h 1682495"/>
                <a:gd name="connsiteX208" fmla="*/ 3172433 w 8882887"/>
                <a:gd name="connsiteY208" fmla="*/ 927404 h 1682495"/>
                <a:gd name="connsiteX209" fmla="*/ 3193713 w 8882887"/>
                <a:gd name="connsiteY209" fmla="*/ 927404 h 1682495"/>
                <a:gd name="connsiteX210" fmla="*/ 3193713 w 8882887"/>
                <a:gd name="connsiteY210" fmla="*/ 963072 h 1682495"/>
                <a:gd name="connsiteX211" fmla="*/ 3196754 w 8882887"/>
                <a:gd name="connsiteY211" fmla="*/ 965504 h 1682495"/>
                <a:gd name="connsiteX212" fmla="*/ 3196754 w 8882887"/>
                <a:gd name="connsiteY212" fmla="*/ 982529 h 1682495"/>
                <a:gd name="connsiteX213" fmla="*/ 3197894 w 8882887"/>
                <a:gd name="connsiteY213" fmla="*/ 982529 h 1682495"/>
                <a:gd name="connsiteX214" fmla="*/ 3205874 w 8882887"/>
                <a:gd name="connsiteY214" fmla="*/ 982529 h 1682495"/>
                <a:gd name="connsiteX215" fmla="*/ 3205874 w 8882887"/>
                <a:gd name="connsiteY215" fmla="*/ 1018197 h 1682495"/>
                <a:gd name="connsiteX216" fmla="*/ 3207773 w 8882887"/>
                <a:gd name="connsiteY216" fmla="*/ 1018197 h 1682495"/>
                <a:gd name="connsiteX217" fmla="*/ 3221073 w 8882887"/>
                <a:gd name="connsiteY217" fmla="*/ 1018197 h 1682495"/>
                <a:gd name="connsiteX218" fmla="*/ 3224114 w 8882887"/>
                <a:gd name="connsiteY218" fmla="*/ 1024278 h 1682495"/>
                <a:gd name="connsiteX219" fmla="*/ 3224114 w 8882887"/>
                <a:gd name="connsiteY219" fmla="*/ 1044140 h 1682495"/>
                <a:gd name="connsiteX220" fmla="*/ 3226394 w 8882887"/>
                <a:gd name="connsiteY220" fmla="*/ 1041302 h 1682495"/>
                <a:gd name="connsiteX221" fmla="*/ 3242354 w 8882887"/>
                <a:gd name="connsiteY221" fmla="*/ 1021440 h 1682495"/>
                <a:gd name="connsiteX222" fmla="*/ 3284915 w 8882887"/>
                <a:gd name="connsiteY222" fmla="*/ 1021440 h 1682495"/>
                <a:gd name="connsiteX223" fmla="*/ 3284915 w 8882887"/>
                <a:gd name="connsiteY223" fmla="*/ 1151147 h 1682495"/>
                <a:gd name="connsiteX224" fmla="*/ 3286055 w 8882887"/>
                <a:gd name="connsiteY224" fmla="*/ 1151147 h 1682495"/>
                <a:gd name="connsiteX225" fmla="*/ 3294035 w 8882887"/>
                <a:gd name="connsiteY225" fmla="*/ 1151147 h 1682495"/>
                <a:gd name="connsiteX226" fmla="*/ 3295175 w 8882887"/>
                <a:gd name="connsiteY226" fmla="*/ 1149120 h 1682495"/>
                <a:gd name="connsiteX227" fmla="*/ 3303155 w 8882887"/>
                <a:gd name="connsiteY227" fmla="*/ 1134933 h 1682495"/>
                <a:gd name="connsiteX228" fmla="*/ 3303155 w 8882887"/>
                <a:gd name="connsiteY228" fmla="*/ 1137771 h 1682495"/>
                <a:gd name="connsiteX229" fmla="*/ 3303155 w 8882887"/>
                <a:gd name="connsiteY229" fmla="*/ 1157633 h 1682495"/>
                <a:gd name="connsiteX230" fmla="*/ 3309234 w 8882887"/>
                <a:gd name="connsiteY230" fmla="*/ 1089537 h 1682495"/>
                <a:gd name="connsiteX231" fmla="*/ 3310374 w 8882887"/>
                <a:gd name="connsiteY231" fmla="*/ 1089537 h 1682495"/>
                <a:gd name="connsiteX232" fmla="*/ 3318354 w 8882887"/>
                <a:gd name="connsiteY232" fmla="*/ 1089537 h 1682495"/>
                <a:gd name="connsiteX233" fmla="*/ 3318354 w 8882887"/>
                <a:gd name="connsiteY233" fmla="*/ 992256 h 1682495"/>
                <a:gd name="connsiteX234" fmla="*/ 3319875 w 8882887"/>
                <a:gd name="connsiteY234" fmla="*/ 992256 h 1682495"/>
                <a:gd name="connsiteX235" fmla="*/ 3330515 w 8882887"/>
                <a:gd name="connsiteY235" fmla="*/ 992256 h 1682495"/>
                <a:gd name="connsiteX236" fmla="*/ 3348755 w 8882887"/>
                <a:gd name="connsiteY236" fmla="*/ 927404 h 1682495"/>
                <a:gd name="connsiteX237" fmla="*/ 3350655 w 8882887"/>
                <a:gd name="connsiteY237" fmla="*/ 927404 h 1682495"/>
                <a:gd name="connsiteX238" fmla="*/ 3363956 w 8882887"/>
                <a:gd name="connsiteY238" fmla="*/ 927404 h 1682495"/>
                <a:gd name="connsiteX239" fmla="*/ 3379155 w 8882887"/>
                <a:gd name="connsiteY239" fmla="*/ 992256 h 1682495"/>
                <a:gd name="connsiteX240" fmla="*/ 3380675 w 8882887"/>
                <a:gd name="connsiteY240" fmla="*/ 992256 h 1682495"/>
                <a:gd name="connsiteX241" fmla="*/ 3391316 w 8882887"/>
                <a:gd name="connsiteY241" fmla="*/ 992256 h 1682495"/>
                <a:gd name="connsiteX242" fmla="*/ 3391316 w 8882887"/>
                <a:gd name="connsiteY242" fmla="*/ 1050624 h 1682495"/>
                <a:gd name="connsiteX243" fmla="*/ 3393975 w 8882887"/>
                <a:gd name="connsiteY243" fmla="*/ 1050624 h 1682495"/>
                <a:gd name="connsiteX244" fmla="*/ 3412596 w 8882887"/>
                <a:gd name="connsiteY244" fmla="*/ 1050624 h 1682495"/>
                <a:gd name="connsiteX245" fmla="*/ 3412596 w 8882887"/>
                <a:gd name="connsiteY245" fmla="*/ 1053867 h 1682495"/>
                <a:gd name="connsiteX246" fmla="*/ 3412596 w 8882887"/>
                <a:gd name="connsiteY246" fmla="*/ 1076565 h 1682495"/>
                <a:gd name="connsiteX247" fmla="*/ 3418676 w 8882887"/>
                <a:gd name="connsiteY247" fmla="*/ 1073324 h 1682495"/>
                <a:gd name="connsiteX248" fmla="*/ 3418676 w 8882887"/>
                <a:gd name="connsiteY248" fmla="*/ 1050624 h 1682495"/>
                <a:gd name="connsiteX249" fmla="*/ 3420956 w 8882887"/>
                <a:gd name="connsiteY249" fmla="*/ 1050624 h 1682495"/>
                <a:gd name="connsiteX250" fmla="*/ 3436916 w 8882887"/>
                <a:gd name="connsiteY250" fmla="*/ 1050624 h 1682495"/>
                <a:gd name="connsiteX251" fmla="*/ 3436916 w 8882887"/>
                <a:gd name="connsiteY251" fmla="*/ 1053056 h 1682495"/>
                <a:gd name="connsiteX252" fmla="*/ 3436916 w 8882887"/>
                <a:gd name="connsiteY252" fmla="*/ 1070081 h 1682495"/>
                <a:gd name="connsiteX253" fmla="*/ 3482517 w 8882887"/>
                <a:gd name="connsiteY253" fmla="*/ 1070081 h 1682495"/>
                <a:gd name="connsiteX254" fmla="*/ 3482517 w 8882887"/>
                <a:gd name="connsiteY254" fmla="*/ 1014956 h 1682495"/>
                <a:gd name="connsiteX255" fmla="*/ 3484416 w 8882887"/>
                <a:gd name="connsiteY255" fmla="*/ 1014956 h 1682495"/>
                <a:gd name="connsiteX256" fmla="*/ 3497717 w 8882887"/>
                <a:gd name="connsiteY256" fmla="*/ 1014956 h 1682495"/>
                <a:gd name="connsiteX257" fmla="*/ 3497717 w 8882887"/>
                <a:gd name="connsiteY257" fmla="*/ 1047381 h 1682495"/>
                <a:gd name="connsiteX258" fmla="*/ 3500757 w 8882887"/>
                <a:gd name="connsiteY258" fmla="*/ 998742 h 1682495"/>
                <a:gd name="connsiteX259" fmla="*/ 3534197 w 8882887"/>
                <a:gd name="connsiteY259" fmla="*/ 998742 h 1682495"/>
                <a:gd name="connsiteX260" fmla="*/ 3534197 w 8882887"/>
                <a:gd name="connsiteY260" fmla="*/ 996309 h 1682495"/>
                <a:gd name="connsiteX261" fmla="*/ 3534197 w 8882887"/>
                <a:gd name="connsiteY261" fmla="*/ 979286 h 1682495"/>
                <a:gd name="connsiteX262" fmla="*/ 3535337 w 8882887"/>
                <a:gd name="connsiteY262" fmla="*/ 979286 h 1682495"/>
                <a:gd name="connsiteX263" fmla="*/ 3543317 w 8882887"/>
                <a:gd name="connsiteY263" fmla="*/ 979286 h 1682495"/>
                <a:gd name="connsiteX264" fmla="*/ 3543317 w 8882887"/>
                <a:gd name="connsiteY264" fmla="*/ 976449 h 1682495"/>
                <a:gd name="connsiteX265" fmla="*/ 3543317 w 8882887"/>
                <a:gd name="connsiteY265" fmla="*/ 956588 h 1682495"/>
                <a:gd name="connsiteX266" fmla="*/ 3549398 w 8882887"/>
                <a:gd name="connsiteY266" fmla="*/ 966315 h 1682495"/>
                <a:gd name="connsiteX267" fmla="*/ 3552818 w 8882887"/>
                <a:gd name="connsiteY267" fmla="*/ 966315 h 1682495"/>
                <a:gd name="connsiteX268" fmla="*/ 3576758 w 8882887"/>
                <a:gd name="connsiteY268" fmla="*/ 966315 h 1682495"/>
                <a:gd name="connsiteX269" fmla="*/ 3576758 w 8882887"/>
                <a:gd name="connsiteY269" fmla="*/ 965099 h 1682495"/>
                <a:gd name="connsiteX270" fmla="*/ 3576758 w 8882887"/>
                <a:gd name="connsiteY270" fmla="*/ 956588 h 1682495"/>
                <a:gd name="connsiteX271" fmla="*/ 3577898 w 8882887"/>
                <a:gd name="connsiteY271" fmla="*/ 956588 h 1682495"/>
                <a:gd name="connsiteX272" fmla="*/ 3585878 w 8882887"/>
                <a:gd name="connsiteY272" fmla="*/ 956588 h 1682495"/>
                <a:gd name="connsiteX273" fmla="*/ 3585878 w 8882887"/>
                <a:gd name="connsiteY273" fmla="*/ 958614 h 1682495"/>
                <a:gd name="connsiteX274" fmla="*/ 3585878 w 8882887"/>
                <a:gd name="connsiteY274" fmla="*/ 972801 h 1682495"/>
                <a:gd name="connsiteX275" fmla="*/ 3643638 w 8882887"/>
                <a:gd name="connsiteY275" fmla="*/ 972801 h 1682495"/>
                <a:gd name="connsiteX276" fmla="*/ 3643638 w 8882887"/>
                <a:gd name="connsiteY276" fmla="*/ 1180331 h 1682495"/>
                <a:gd name="connsiteX277" fmla="*/ 3645918 w 8882887"/>
                <a:gd name="connsiteY277" fmla="*/ 1180331 h 1682495"/>
                <a:gd name="connsiteX278" fmla="*/ 3661878 w 8882887"/>
                <a:gd name="connsiteY278" fmla="*/ 1180331 h 1682495"/>
                <a:gd name="connsiteX279" fmla="*/ 3661878 w 8882887"/>
                <a:gd name="connsiteY279" fmla="*/ 1160876 h 1682495"/>
                <a:gd name="connsiteX280" fmla="*/ 3667959 w 8882887"/>
                <a:gd name="connsiteY280" fmla="*/ 1160876 h 1682495"/>
                <a:gd name="connsiteX281" fmla="*/ 3667959 w 8882887"/>
                <a:gd name="connsiteY281" fmla="*/ 1180331 h 1682495"/>
                <a:gd name="connsiteX282" fmla="*/ 3713559 w 8882887"/>
                <a:gd name="connsiteY282" fmla="*/ 1180331 h 1682495"/>
                <a:gd name="connsiteX283" fmla="*/ 3713559 w 8882887"/>
                <a:gd name="connsiteY283" fmla="*/ 1134933 h 1682495"/>
                <a:gd name="connsiteX284" fmla="*/ 3731799 w 8882887"/>
                <a:gd name="connsiteY284" fmla="*/ 1134933 h 1682495"/>
                <a:gd name="connsiteX285" fmla="*/ 3750039 w 8882887"/>
                <a:gd name="connsiteY285" fmla="*/ 1131692 h 1682495"/>
                <a:gd name="connsiteX286" fmla="*/ 3756120 w 8882887"/>
                <a:gd name="connsiteY286" fmla="*/ 1134933 h 1682495"/>
                <a:gd name="connsiteX287" fmla="*/ 3771320 w 8882887"/>
                <a:gd name="connsiteY287" fmla="*/ 1134933 h 1682495"/>
                <a:gd name="connsiteX288" fmla="*/ 3771320 w 8882887"/>
                <a:gd name="connsiteY288" fmla="*/ 1180331 h 1682495"/>
                <a:gd name="connsiteX289" fmla="*/ 3783480 w 8882887"/>
                <a:gd name="connsiteY289" fmla="*/ 1180331 h 1682495"/>
                <a:gd name="connsiteX290" fmla="*/ 3783480 w 8882887"/>
                <a:gd name="connsiteY290" fmla="*/ 1206273 h 1682495"/>
                <a:gd name="connsiteX291" fmla="*/ 3797484 w 8882887"/>
                <a:gd name="connsiteY291" fmla="*/ 1207631 h 1682495"/>
                <a:gd name="connsiteX292" fmla="*/ 3816921 w 8882887"/>
                <a:gd name="connsiteY292" fmla="*/ 1207631 h 1682495"/>
                <a:gd name="connsiteX293" fmla="*/ 3816921 w 8882887"/>
                <a:gd name="connsiteY293" fmla="*/ 1183574 h 1682495"/>
                <a:gd name="connsiteX294" fmla="*/ 3918855 w 8882887"/>
                <a:gd name="connsiteY294" fmla="*/ 1183574 h 1682495"/>
                <a:gd name="connsiteX295" fmla="*/ 3918855 w 8882887"/>
                <a:gd name="connsiteY295" fmla="*/ 1055694 h 1682495"/>
                <a:gd name="connsiteX296" fmla="*/ 4026867 w 8882887"/>
                <a:gd name="connsiteY296" fmla="*/ 1055694 h 1682495"/>
                <a:gd name="connsiteX297" fmla="*/ 4026867 w 8882887"/>
                <a:gd name="connsiteY297" fmla="*/ 1173846 h 1682495"/>
                <a:gd name="connsiteX298" fmla="*/ 4029723 w 8882887"/>
                <a:gd name="connsiteY298" fmla="*/ 1173846 h 1682495"/>
                <a:gd name="connsiteX299" fmla="*/ 4031586 w 8882887"/>
                <a:gd name="connsiteY299" fmla="*/ 1207631 h 1682495"/>
                <a:gd name="connsiteX300" fmla="*/ 4046100 w 8882887"/>
                <a:gd name="connsiteY300" fmla="*/ 1207631 h 1682495"/>
                <a:gd name="connsiteX301" fmla="*/ 4047963 w 8882887"/>
                <a:gd name="connsiteY301" fmla="*/ 1173846 h 1682495"/>
                <a:gd name="connsiteX302" fmla="*/ 4057083 w 8882887"/>
                <a:gd name="connsiteY302" fmla="*/ 1173846 h 1682495"/>
                <a:gd name="connsiteX303" fmla="*/ 4058946 w 8882887"/>
                <a:gd name="connsiteY303" fmla="*/ 1207631 h 1682495"/>
                <a:gd name="connsiteX304" fmla="*/ 4134879 w 8882887"/>
                <a:gd name="connsiteY304" fmla="*/ 1207631 h 1682495"/>
                <a:gd name="connsiteX305" fmla="*/ 4134879 w 8882887"/>
                <a:gd name="connsiteY305" fmla="*/ 963089 h 1682495"/>
                <a:gd name="connsiteX306" fmla="*/ 4430870 w 8882887"/>
                <a:gd name="connsiteY306" fmla="*/ 963089 h 1682495"/>
                <a:gd name="connsiteX307" fmla="*/ 4430870 w 8882887"/>
                <a:gd name="connsiteY307" fmla="*/ 1207631 h 1682495"/>
                <a:gd name="connsiteX308" fmla="*/ 4458915 w 8882887"/>
                <a:gd name="connsiteY308" fmla="*/ 1207631 h 1682495"/>
                <a:gd name="connsiteX309" fmla="*/ 4458915 w 8882887"/>
                <a:gd name="connsiteY309" fmla="*/ 1083591 h 1682495"/>
                <a:gd name="connsiteX310" fmla="*/ 4601595 w 8882887"/>
                <a:gd name="connsiteY310" fmla="*/ 1083591 h 1682495"/>
                <a:gd name="connsiteX311" fmla="*/ 4619491 w 8882887"/>
                <a:gd name="connsiteY311" fmla="*/ 606380 h 1682495"/>
                <a:gd name="connsiteX312" fmla="*/ 4601251 w 8882887"/>
                <a:gd name="connsiteY312" fmla="*/ 573953 h 1682495"/>
                <a:gd name="connsiteX313" fmla="*/ 4592131 w 8882887"/>
                <a:gd name="connsiteY313" fmla="*/ 567467 h 1682495"/>
                <a:gd name="connsiteX314" fmla="*/ 4604291 w 8882887"/>
                <a:gd name="connsiteY314" fmla="*/ 531798 h 1682495"/>
                <a:gd name="connsiteX315" fmla="*/ 4604291 w 8882887"/>
                <a:gd name="connsiteY315" fmla="*/ 505857 h 1682495"/>
                <a:gd name="connsiteX316" fmla="*/ 4625571 w 8882887"/>
                <a:gd name="connsiteY316" fmla="*/ 505857 h 1682495"/>
                <a:gd name="connsiteX317" fmla="*/ 4625571 w 8882887"/>
                <a:gd name="connsiteY317" fmla="*/ 473430 h 1682495"/>
                <a:gd name="connsiteX318" fmla="*/ 4628611 w 8882887"/>
                <a:gd name="connsiteY318" fmla="*/ 466944 h 1682495"/>
                <a:gd name="connsiteX319" fmla="*/ 4628611 w 8882887"/>
                <a:gd name="connsiteY319" fmla="*/ 350208 h 1682495"/>
                <a:gd name="connsiteX320" fmla="*/ 4625571 w 8882887"/>
                <a:gd name="connsiteY320" fmla="*/ 340481 h 1682495"/>
                <a:gd name="connsiteX321" fmla="*/ 4634691 w 8882887"/>
                <a:gd name="connsiteY321" fmla="*/ 330752 h 1682495"/>
                <a:gd name="connsiteX322" fmla="*/ 4634691 w 8882887"/>
                <a:gd name="connsiteY322" fmla="*/ 243200 h 1682495"/>
                <a:gd name="connsiteX323" fmla="*/ 4637731 w 8882887"/>
                <a:gd name="connsiteY323" fmla="*/ 236715 h 1682495"/>
                <a:gd name="connsiteX324" fmla="*/ 4637731 w 8882887"/>
                <a:gd name="connsiteY324" fmla="*/ 152406 h 1682495"/>
                <a:gd name="connsiteX325" fmla="*/ 4640771 w 8882887"/>
                <a:gd name="connsiteY325" fmla="*/ 123222 h 1682495"/>
                <a:gd name="connsiteX326" fmla="*/ 4646851 w 8882887"/>
                <a:gd name="connsiteY326" fmla="*/ 149163 h 1682495"/>
                <a:gd name="connsiteX327" fmla="*/ 4649891 w 8882887"/>
                <a:gd name="connsiteY327" fmla="*/ 236715 h 1682495"/>
                <a:gd name="connsiteX328" fmla="*/ 4652931 w 8882887"/>
                <a:gd name="connsiteY328" fmla="*/ 330752 h 1682495"/>
                <a:gd name="connsiteX329" fmla="*/ 4662051 w 8882887"/>
                <a:gd name="connsiteY329" fmla="*/ 340481 h 1682495"/>
                <a:gd name="connsiteX330" fmla="*/ 4659011 w 8882887"/>
                <a:gd name="connsiteY330" fmla="*/ 350208 h 1682495"/>
                <a:gd name="connsiteX331" fmla="*/ 4659011 w 8882887"/>
                <a:gd name="connsiteY331" fmla="*/ 466944 h 1682495"/>
                <a:gd name="connsiteX332" fmla="*/ 4662051 w 8882887"/>
                <a:gd name="connsiteY332" fmla="*/ 473430 h 1682495"/>
                <a:gd name="connsiteX333" fmla="*/ 4662051 w 8882887"/>
                <a:gd name="connsiteY333" fmla="*/ 505857 h 1682495"/>
                <a:gd name="connsiteX334" fmla="*/ 4683331 w 8882887"/>
                <a:gd name="connsiteY334" fmla="*/ 505857 h 1682495"/>
                <a:gd name="connsiteX335" fmla="*/ 4683331 w 8882887"/>
                <a:gd name="connsiteY335" fmla="*/ 531798 h 1682495"/>
                <a:gd name="connsiteX336" fmla="*/ 4695493 w 8882887"/>
                <a:gd name="connsiteY336" fmla="*/ 567467 h 1682495"/>
                <a:gd name="connsiteX337" fmla="*/ 4686373 w 8882887"/>
                <a:gd name="connsiteY337" fmla="*/ 573953 h 1682495"/>
                <a:gd name="connsiteX338" fmla="*/ 4668131 w 8882887"/>
                <a:gd name="connsiteY338" fmla="*/ 606380 h 1682495"/>
                <a:gd name="connsiteX339" fmla="*/ 4680291 w 8882887"/>
                <a:gd name="connsiteY339" fmla="*/ 985772 h 1682495"/>
                <a:gd name="connsiteX340" fmla="*/ 4777573 w 8882887"/>
                <a:gd name="connsiteY340" fmla="*/ 985772 h 1682495"/>
                <a:gd name="connsiteX341" fmla="*/ 4777573 w 8882887"/>
                <a:gd name="connsiteY341" fmla="*/ 1099265 h 1682495"/>
                <a:gd name="connsiteX342" fmla="*/ 4789733 w 8882887"/>
                <a:gd name="connsiteY342" fmla="*/ 1099265 h 1682495"/>
                <a:gd name="connsiteX343" fmla="*/ 4792773 w 8882887"/>
                <a:gd name="connsiteY343" fmla="*/ 1089537 h 1682495"/>
                <a:gd name="connsiteX344" fmla="*/ 4801893 w 8882887"/>
                <a:gd name="connsiteY344" fmla="*/ 1089537 h 1682495"/>
                <a:gd name="connsiteX345" fmla="*/ 4804935 w 8882887"/>
                <a:gd name="connsiteY345" fmla="*/ 1102508 h 1682495"/>
                <a:gd name="connsiteX346" fmla="*/ 4823175 w 8882887"/>
                <a:gd name="connsiteY346" fmla="*/ 1102508 h 1682495"/>
                <a:gd name="connsiteX347" fmla="*/ 4823175 w 8882887"/>
                <a:gd name="connsiteY347" fmla="*/ 1092779 h 1682495"/>
                <a:gd name="connsiteX348" fmla="*/ 4856613 w 8882887"/>
                <a:gd name="connsiteY348" fmla="*/ 1092779 h 1682495"/>
                <a:gd name="connsiteX349" fmla="*/ 4856613 w 8882887"/>
                <a:gd name="connsiteY349" fmla="*/ 1102508 h 1682495"/>
                <a:gd name="connsiteX350" fmla="*/ 4887015 w 8882887"/>
                <a:gd name="connsiteY350" fmla="*/ 1102508 h 1682495"/>
                <a:gd name="connsiteX351" fmla="*/ 4887015 w 8882887"/>
                <a:gd name="connsiteY351" fmla="*/ 1170603 h 1682495"/>
                <a:gd name="connsiteX352" fmla="*/ 4908295 w 8882887"/>
                <a:gd name="connsiteY352" fmla="*/ 1170603 h 1682495"/>
                <a:gd name="connsiteX353" fmla="*/ 4908295 w 8882887"/>
                <a:gd name="connsiteY353" fmla="*/ 1151147 h 1682495"/>
                <a:gd name="connsiteX354" fmla="*/ 4932615 w 8882887"/>
                <a:gd name="connsiteY354" fmla="*/ 1151147 h 1682495"/>
                <a:gd name="connsiteX355" fmla="*/ 4932615 w 8882887"/>
                <a:gd name="connsiteY355" fmla="*/ 882006 h 1682495"/>
                <a:gd name="connsiteX356" fmla="*/ 4941735 w 8882887"/>
                <a:gd name="connsiteY356" fmla="*/ 872277 h 1682495"/>
                <a:gd name="connsiteX357" fmla="*/ 5051177 w 8882887"/>
                <a:gd name="connsiteY357" fmla="*/ 872277 h 1682495"/>
                <a:gd name="connsiteX358" fmla="*/ 5051177 w 8882887"/>
                <a:gd name="connsiteY358" fmla="*/ 885249 h 1682495"/>
                <a:gd name="connsiteX359" fmla="*/ 5066377 w 8882887"/>
                <a:gd name="connsiteY359" fmla="*/ 885249 h 1682495"/>
                <a:gd name="connsiteX360" fmla="*/ 5066377 w 8882887"/>
                <a:gd name="connsiteY360" fmla="*/ 1057110 h 1682495"/>
                <a:gd name="connsiteX361" fmla="*/ 5099817 w 8882887"/>
                <a:gd name="connsiteY361" fmla="*/ 1057110 h 1682495"/>
                <a:gd name="connsiteX362" fmla="*/ 5099817 w 8882887"/>
                <a:gd name="connsiteY362" fmla="*/ 956588 h 1682495"/>
                <a:gd name="connsiteX363" fmla="*/ 5139339 w 8882887"/>
                <a:gd name="connsiteY363" fmla="*/ 956588 h 1682495"/>
                <a:gd name="connsiteX364" fmla="*/ 5145417 w 8882887"/>
                <a:gd name="connsiteY364" fmla="*/ 950102 h 1682495"/>
                <a:gd name="connsiteX365" fmla="*/ 5157579 w 8882887"/>
                <a:gd name="connsiteY365" fmla="*/ 950102 h 1682495"/>
                <a:gd name="connsiteX366" fmla="*/ 5163657 w 8882887"/>
                <a:gd name="connsiteY366" fmla="*/ 956588 h 1682495"/>
                <a:gd name="connsiteX367" fmla="*/ 5197099 w 8882887"/>
                <a:gd name="connsiteY367" fmla="*/ 956588 h 1682495"/>
                <a:gd name="connsiteX368" fmla="*/ 5197099 w 8882887"/>
                <a:gd name="connsiteY368" fmla="*/ 781484 h 1682495"/>
                <a:gd name="connsiteX369" fmla="*/ 5282219 w 8882887"/>
                <a:gd name="connsiteY369" fmla="*/ 765270 h 1682495"/>
                <a:gd name="connsiteX370" fmla="*/ 5282219 w 8882887"/>
                <a:gd name="connsiteY370" fmla="*/ 766892 h 1682495"/>
                <a:gd name="connsiteX371" fmla="*/ 5282219 w 8882887"/>
                <a:gd name="connsiteY371" fmla="*/ 778241 h 1682495"/>
                <a:gd name="connsiteX372" fmla="*/ 5321739 w 8882887"/>
                <a:gd name="connsiteY372" fmla="*/ 778241 h 1682495"/>
                <a:gd name="connsiteX373" fmla="*/ 5321739 w 8882887"/>
                <a:gd name="connsiteY373" fmla="*/ 1160876 h 1682495"/>
                <a:gd name="connsiteX374" fmla="*/ 5355181 w 8882887"/>
                <a:gd name="connsiteY374" fmla="*/ 1160876 h 1682495"/>
                <a:gd name="connsiteX375" fmla="*/ 5355181 w 8882887"/>
                <a:gd name="connsiteY375" fmla="*/ 1154390 h 1682495"/>
                <a:gd name="connsiteX376" fmla="*/ 5373421 w 8882887"/>
                <a:gd name="connsiteY376" fmla="*/ 1154390 h 1682495"/>
                <a:gd name="connsiteX377" fmla="*/ 5373421 w 8882887"/>
                <a:gd name="connsiteY377" fmla="*/ 1160876 h 1682495"/>
                <a:gd name="connsiteX378" fmla="*/ 5409901 w 8882887"/>
                <a:gd name="connsiteY378" fmla="*/ 1160876 h 1682495"/>
                <a:gd name="connsiteX379" fmla="*/ 5409901 w 8882887"/>
                <a:gd name="connsiteY379" fmla="*/ 1141419 h 1682495"/>
                <a:gd name="connsiteX380" fmla="*/ 5452461 w 8882887"/>
                <a:gd name="connsiteY380" fmla="*/ 1141419 h 1682495"/>
                <a:gd name="connsiteX381" fmla="*/ 5470701 w 8882887"/>
                <a:gd name="connsiteY381" fmla="*/ 1134933 h 1682495"/>
                <a:gd name="connsiteX382" fmla="*/ 5501103 w 8882887"/>
                <a:gd name="connsiteY382" fmla="*/ 1141419 h 1682495"/>
                <a:gd name="connsiteX383" fmla="*/ 5501103 w 8882887"/>
                <a:gd name="connsiteY383" fmla="*/ 1115478 h 1682495"/>
                <a:gd name="connsiteX384" fmla="*/ 5513263 w 8882887"/>
                <a:gd name="connsiteY384" fmla="*/ 1115478 h 1682495"/>
                <a:gd name="connsiteX385" fmla="*/ 5513263 w 8882887"/>
                <a:gd name="connsiteY385" fmla="*/ 1096022 h 1682495"/>
                <a:gd name="connsiteX386" fmla="*/ 5598383 w 8882887"/>
                <a:gd name="connsiteY386" fmla="*/ 1096022 h 1682495"/>
                <a:gd name="connsiteX387" fmla="*/ 5598383 w 8882887"/>
                <a:gd name="connsiteY387" fmla="*/ 1050624 h 1682495"/>
                <a:gd name="connsiteX388" fmla="*/ 5625743 w 8882887"/>
                <a:gd name="connsiteY388" fmla="*/ 1050624 h 1682495"/>
                <a:gd name="connsiteX389" fmla="*/ 5625743 w 8882887"/>
                <a:gd name="connsiteY389" fmla="*/ 1040897 h 1682495"/>
                <a:gd name="connsiteX390" fmla="*/ 5643983 w 8882887"/>
                <a:gd name="connsiteY390" fmla="*/ 1040897 h 1682495"/>
                <a:gd name="connsiteX391" fmla="*/ 5643983 w 8882887"/>
                <a:gd name="connsiteY391" fmla="*/ 1050624 h 1682495"/>
                <a:gd name="connsiteX392" fmla="*/ 5668303 w 8882887"/>
                <a:gd name="connsiteY392" fmla="*/ 1050624 h 1682495"/>
                <a:gd name="connsiteX393" fmla="*/ 5668303 w 8882887"/>
                <a:gd name="connsiteY393" fmla="*/ 1125206 h 1682495"/>
                <a:gd name="connsiteX394" fmla="*/ 5716945 w 8882887"/>
                <a:gd name="connsiteY394" fmla="*/ 1125206 h 1682495"/>
                <a:gd name="connsiteX395" fmla="*/ 5716945 w 8882887"/>
                <a:gd name="connsiteY395" fmla="*/ 1086294 h 1682495"/>
                <a:gd name="connsiteX396" fmla="*/ 5774705 w 8882887"/>
                <a:gd name="connsiteY396" fmla="*/ 1086294 h 1682495"/>
                <a:gd name="connsiteX397" fmla="*/ 5774705 w 8882887"/>
                <a:gd name="connsiteY397" fmla="*/ 1040897 h 1682495"/>
                <a:gd name="connsiteX398" fmla="*/ 5847667 w 8882887"/>
                <a:gd name="connsiteY398" fmla="*/ 1040897 h 1682495"/>
                <a:gd name="connsiteX399" fmla="*/ 5847667 w 8882887"/>
                <a:gd name="connsiteY399" fmla="*/ 1207631 h 1682495"/>
                <a:gd name="connsiteX400" fmla="*/ 5847667 w 8882887"/>
                <a:gd name="connsiteY400" fmla="*/ 1228299 h 1682495"/>
                <a:gd name="connsiteX401" fmla="*/ 5946479 w 8882887"/>
                <a:gd name="connsiteY401" fmla="*/ 1228299 h 1682495"/>
                <a:gd name="connsiteX402" fmla="*/ 5946479 w 8882887"/>
                <a:gd name="connsiteY402" fmla="*/ 1386957 h 1682495"/>
                <a:gd name="connsiteX403" fmla="*/ 5946479 w 8882887"/>
                <a:gd name="connsiteY403" fmla="*/ 1421828 h 1682495"/>
                <a:gd name="connsiteX404" fmla="*/ 5968919 w 8882887"/>
                <a:gd name="connsiteY404" fmla="*/ 1421828 h 1682495"/>
                <a:gd name="connsiteX405" fmla="*/ 5968919 w 8882887"/>
                <a:gd name="connsiteY405" fmla="*/ 1420085 h 1682495"/>
                <a:gd name="connsiteX406" fmla="*/ 5968919 w 8882887"/>
                <a:gd name="connsiteY406" fmla="*/ 1407881 h 1682495"/>
                <a:gd name="connsiteX407" fmla="*/ 6035789 w 8882887"/>
                <a:gd name="connsiteY407" fmla="*/ 1407881 h 1682495"/>
                <a:gd name="connsiteX408" fmla="*/ 6035789 w 8882887"/>
                <a:gd name="connsiteY408" fmla="*/ 1439262 h 1682495"/>
                <a:gd name="connsiteX409" fmla="*/ 6039131 w 8882887"/>
                <a:gd name="connsiteY409" fmla="*/ 1441007 h 1682495"/>
                <a:gd name="connsiteX410" fmla="*/ 6062537 w 8882887"/>
                <a:gd name="connsiteY410" fmla="*/ 1453211 h 1682495"/>
                <a:gd name="connsiteX411" fmla="*/ 6062537 w 8882887"/>
                <a:gd name="connsiteY411" fmla="*/ 1498541 h 1682495"/>
                <a:gd name="connsiteX412" fmla="*/ 6064627 w 8882887"/>
                <a:gd name="connsiteY412" fmla="*/ 1499414 h 1682495"/>
                <a:gd name="connsiteX413" fmla="*/ 6079255 w 8882887"/>
                <a:gd name="connsiteY413" fmla="*/ 1505516 h 1682495"/>
                <a:gd name="connsiteX414" fmla="*/ 6079255 w 8882887"/>
                <a:gd name="connsiteY414" fmla="*/ 1503773 h 1682495"/>
                <a:gd name="connsiteX415" fmla="*/ 6079255 w 8882887"/>
                <a:gd name="connsiteY415" fmla="*/ 1491567 h 1682495"/>
                <a:gd name="connsiteX416" fmla="*/ 6080927 w 8882887"/>
                <a:gd name="connsiteY416" fmla="*/ 1491567 h 1682495"/>
                <a:gd name="connsiteX417" fmla="*/ 6092629 w 8882887"/>
                <a:gd name="connsiteY417" fmla="*/ 1491567 h 1682495"/>
                <a:gd name="connsiteX418" fmla="*/ 6092629 w 8882887"/>
                <a:gd name="connsiteY418" fmla="*/ 1490259 h 1682495"/>
                <a:gd name="connsiteX419" fmla="*/ 6092629 w 8882887"/>
                <a:gd name="connsiteY419" fmla="*/ 1481106 h 1682495"/>
                <a:gd name="connsiteX420" fmla="*/ 6090957 w 8882887"/>
                <a:gd name="connsiteY420" fmla="*/ 1481106 h 1682495"/>
                <a:gd name="connsiteX421" fmla="*/ 6079255 w 8882887"/>
                <a:gd name="connsiteY421" fmla="*/ 1481106 h 1682495"/>
                <a:gd name="connsiteX422" fmla="*/ 6079255 w 8882887"/>
                <a:gd name="connsiteY422" fmla="*/ 1479363 h 1682495"/>
                <a:gd name="connsiteX423" fmla="*/ 6079255 w 8882887"/>
                <a:gd name="connsiteY423" fmla="*/ 1467159 h 1682495"/>
                <a:gd name="connsiteX424" fmla="*/ 6080927 w 8882887"/>
                <a:gd name="connsiteY424" fmla="*/ 1467159 h 1682495"/>
                <a:gd name="connsiteX425" fmla="*/ 6092629 w 8882887"/>
                <a:gd name="connsiteY425" fmla="*/ 1467159 h 1682495"/>
                <a:gd name="connsiteX426" fmla="*/ 6092629 w 8882887"/>
                <a:gd name="connsiteY426" fmla="*/ 1465415 h 1682495"/>
                <a:gd name="connsiteX427" fmla="*/ 6092629 w 8882887"/>
                <a:gd name="connsiteY427" fmla="*/ 1453211 h 1682495"/>
                <a:gd name="connsiteX428" fmla="*/ 6090957 w 8882887"/>
                <a:gd name="connsiteY428" fmla="*/ 1453211 h 1682495"/>
                <a:gd name="connsiteX429" fmla="*/ 6079255 w 8882887"/>
                <a:gd name="connsiteY429" fmla="*/ 1453211 h 1682495"/>
                <a:gd name="connsiteX430" fmla="*/ 6079255 w 8882887"/>
                <a:gd name="connsiteY430" fmla="*/ 1451468 h 1682495"/>
                <a:gd name="connsiteX431" fmla="*/ 6079255 w 8882887"/>
                <a:gd name="connsiteY431" fmla="*/ 1439262 h 1682495"/>
                <a:gd name="connsiteX432" fmla="*/ 6080927 w 8882887"/>
                <a:gd name="connsiteY432" fmla="*/ 1439262 h 1682495"/>
                <a:gd name="connsiteX433" fmla="*/ 6092629 w 8882887"/>
                <a:gd name="connsiteY433" fmla="*/ 1439262 h 1682495"/>
                <a:gd name="connsiteX434" fmla="*/ 6092629 w 8882887"/>
                <a:gd name="connsiteY434" fmla="*/ 1437956 h 1682495"/>
                <a:gd name="connsiteX435" fmla="*/ 6092629 w 8882887"/>
                <a:gd name="connsiteY435" fmla="*/ 1428803 h 1682495"/>
                <a:gd name="connsiteX436" fmla="*/ 6090957 w 8882887"/>
                <a:gd name="connsiteY436" fmla="*/ 1428803 h 1682495"/>
                <a:gd name="connsiteX437" fmla="*/ 6079255 w 8882887"/>
                <a:gd name="connsiteY437" fmla="*/ 1428803 h 1682495"/>
                <a:gd name="connsiteX438" fmla="*/ 6079255 w 8882887"/>
                <a:gd name="connsiteY438" fmla="*/ 1427058 h 1682495"/>
                <a:gd name="connsiteX439" fmla="*/ 6079255 w 8882887"/>
                <a:gd name="connsiteY439" fmla="*/ 1414854 h 1682495"/>
                <a:gd name="connsiteX440" fmla="*/ 6080927 w 8882887"/>
                <a:gd name="connsiteY440" fmla="*/ 1414854 h 1682495"/>
                <a:gd name="connsiteX441" fmla="*/ 6092629 w 8882887"/>
                <a:gd name="connsiteY441" fmla="*/ 1414854 h 1682495"/>
                <a:gd name="connsiteX442" fmla="*/ 6092629 w 8882887"/>
                <a:gd name="connsiteY442" fmla="*/ 1413111 h 1682495"/>
                <a:gd name="connsiteX443" fmla="*/ 6092629 w 8882887"/>
                <a:gd name="connsiteY443" fmla="*/ 1400906 h 1682495"/>
                <a:gd name="connsiteX444" fmla="*/ 6090957 w 8882887"/>
                <a:gd name="connsiteY444" fmla="*/ 1400906 h 1682495"/>
                <a:gd name="connsiteX445" fmla="*/ 6079255 w 8882887"/>
                <a:gd name="connsiteY445" fmla="*/ 1400906 h 1682495"/>
                <a:gd name="connsiteX446" fmla="*/ 6079255 w 8882887"/>
                <a:gd name="connsiteY446" fmla="*/ 1399599 h 1682495"/>
                <a:gd name="connsiteX447" fmla="*/ 6079255 w 8882887"/>
                <a:gd name="connsiteY447" fmla="*/ 1390445 h 1682495"/>
                <a:gd name="connsiteX448" fmla="*/ 6080927 w 8882887"/>
                <a:gd name="connsiteY448" fmla="*/ 1390445 h 1682495"/>
                <a:gd name="connsiteX449" fmla="*/ 6092629 w 8882887"/>
                <a:gd name="connsiteY449" fmla="*/ 1390445 h 1682495"/>
                <a:gd name="connsiteX450" fmla="*/ 6092629 w 8882887"/>
                <a:gd name="connsiteY450" fmla="*/ 1388702 h 1682495"/>
                <a:gd name="connsiteX451" fmla="*/ 6092629 w 8882887"/>
                <a:gd name="connsiteY451" fmla="*/ 1376498 h 1682495"/>
                <a:gd name="connsiteX452" fmla="*/ 6090957 w 8882887"/>
                <a:gd name="connsiteY452" fmla="*/ 1376498 h 1682495"/>
                <a:gd name="connsiteX453" fmla="*/ 6079255 w 8882887"/>
                <a:gd name="connsiteY453" fmla="*/ 1376498 h 1682495"/>
                <a:gd name="connsiteX454" fmla="*/ 6079255 w 8882887"/>
                <a:gd name="connsiteY454" fmla="*/ 1374755 h 1682495"/>
                <a:gd name="connsiteX455" fmla="*/ 6079255 w 8882887"/>
                <a:gd name="connsiteY455" fmla="*/ 1362549 h 1682495"/>
                <a:gd name="connsiteX456" fmla="*/ 6080927 w 8882887"/>
                <a:gd name="connsiteY456" fmla="*/ 1362549 h 1682495"/>
                <a:gd name="connsiteX457" fmla="*/ 6092629 w 8882887"/>
                <a:gd name="connsiteY457" fmla="*/ 1362549 h 1682495"/>
                <a:gd name="connsiteX458" fmla="*/ 6092629 w 8882887"/>
                <a:gd name="connsiteY458" fmla="*/ 1360806 h 1682495"/>
                <a:gd name="connsiteX459" fmla="*/ 6092629 w 8882887"/>
                <a:gd name="connsiteY459" fmla="*/ 1348602 h 1682495"/>
                <a:gd name="connsiteX460" fmla="*/ 6090957 w 8882887"/>
                <a:gd name="connsiteY460" fmla="*/ 1348602 h 1682495"/>
                <a:gd name="connsiteX461" fmla="*/ 6079255 w 8882887"/>
                <a:gd name="connsiteY461" fmla="*/ 1348602 h 1682495"/>
                <a:gd name="connsiteX462" fmla="*/ 6079255 w 8882887"/>
                <a:gd name="connsiteY462" fmla="*/ 1347294 h 1682495"/>
                <a:gd name="connsiteX463" fmla="*/ 6079255 w 8882887"/>
                <a:gd name="connsiteY463" fmla="*/ 1338141 h 1682495"/>
                <a:gd name="connsiteX464" fmla="*/ 6080927 w 8882887"/>
                <a:gd name="connsiteY464" fmla="*/ 1338141 h 1682495"/>
                <a:gd name="connsiteX465" fmla="*/ 6092629 w 8882887"/>
                <a:gd name="connsiteY465" fmla="*/ 1338141 h 1682495"/>
                <a:gd name="connsiteX466" fmla="*/ 6092629 w 8882887"/>
                <a:gd name="connsiteY466" fmla="*/ 1336397 h 1682495"/>
                <a:gd name="connsiteX467" fmla="*/ 6092629 w 8882887"/>
                <a:gd name="connsiteY467" fmla="*/ 1324193 h 1682495"/>
                <a:gd name="connsiteX468" fmla="*/ 6090957 w 8882887"/>
                <a:gd name="connsiteY468" fmla="*/ 1324193 h 1682495"/>
                <a:gd name="connsiteX469" fmla="*/ 6079255 w 8882887"/>
                <a:gd name="connsiteY469" fmla="*/ 1324193 h 1682495"/>
                <a:gd name="connsiteX470" fmla="*/ 6079255 w 8882887"/>
                <a:gd name="connsiteY470" fmla="*/ 1322450 h 1682495"/>
                <a:gd name="connsiteX471" fmla="*/ 6079255 w 8882887"/>
                <a:gd name="connsiteY471" fmla="*/ 1310244 h 1682495"/>
                <a:gd name="connsiteX472" fmla="*/ 6080927 w 8882887"/>
                <a:gd name="connsiteY472" fmla="*/ 1310244 h 1682495"/>
                <a:gd name="connsiteX473" fmla="*/ 6092629 w 8882887"/>
                <a:gd name="connsiteY473" fmla="*/ 1310244 h 1682495"/>
                <a:gd name="connsiteX474" fmla="*/ 6092629 w 8882887"/>
                <a:gd name="connsiteY474" fmla="*/ 1308938 h 1682495"/>
                <a:gd name="connsiteX475" fmla="*/ 6092629 w 8882887"/>
                <a:gd name="connsiteY475" fmla="*/ 1299785 h 1682495"/>
                <a:gd name="connsiteX476" fmla="*/ 6090957 w 8882887"/>
                <a:gd name="connsiteY476" fmla="*/ 1299785 h 1682495"/>
                <a:gd name="connsiteX477" fmla="*/ 6079255 w 8882887"/>
                <a:gd name="connsiteY477" fmla="*/ 1299785 h 1682495"/>
                <a:gd name="connsiteX478" fmla="*/ 6079255 w 8882887"/>
                <a:gd name="connsiteY478" fmla="*/ 1298040 h 1682495"/>
                <a:gd name="connsiteX479" fmla="*/ 6079255 w 8882887"/>
                <a:gd name="connsiteY479" fmla="*/ 1285836 h 1682495"/>
                <a:gd name="connsiteX480" fmla="*/ 6080927 w 8882887"/>
                <a:gd name="connsiteY480" fmla="*/ 1285836 h 1682495"/>
                <a:gd name="connsiteX481" fmla="*/ 6092629 w 8882887"/>
                <a:gd name="connsiteY481" fmla="*/ 1285836 h 1682495"/>
                <a:gd name="connsiteX482" fmla="*/ 6092629 w 8882887"/>
                <a:gd name="connsiteY482" fmla="*/ 1284093 h 1682495"/>
                <a:gd name="connsiteX483" fmla="*/ 6092629 w 8882887"/>
                <a:gd name="connsiteY483" fmla="*/ 1271888 h 1682495"/>
                <a:gd name="connsiteX484" fmla="*/ 6090957 w 8882887"/>
                <a:gd name="connsiteY484" fmla="*/ 1271888 h 1682495"/>
                <a:gd name="connsiteX485" fmla="*/ 6079255 w 8882887"/>
                <a:gd name="connsiteY485" fmla="*/ 1271888 h 1682495"/>
                <a:gd name="connsiteX486" fmla="*/ 6079255 w 8882887"/>
                <a:gd name="connsiteY486" fmla="*/ 1270145 h 1682495"/>
                <a:gd name="connsiteX487" fmla="*/ 6079255 w 8882887"/>
                <a:gd name="connsiteY487" fmla="*/ 1257941 h 1682495"/>
                <a:gd name="connsiteX488" fmla="*/ 6080927 w 8882887"/>
                <a:gd name="connsiteY488" fmla="*/ 1257941 h 1682495"/>
                <a:gd name="connsiteX489" fmla="*/ 6092629 w 8882887"/>
                <a:gd name="connsiteY489" fmla="*/ 1257941 h 1682495"/>
                <a:gd name="connsiteX490" fmla="*/ 6092629 w 8882887"/>
                <a:gd name="connsiteY490" fmla="*/ 1256633 h 1682495"/>
                <a:gd name="connsiteX491" fmla="*/ 6092629 w 8882887"/>
                <a:gd name="connsiteY491" fmla="*/ 1247480 h 1682495"/>
                <a:gd name="connsiteX492" fmla="*/ 6090957 w 8882887"/>
                <a:gd name="connsiteY492" fmla="*/ 1247480 h 1682495"/>
                <a:gd name="connsiteX493" fmla="*/ 6079255 w 8882887"/>
                <a:gd name="connsiteY493" fmla="*/ 1247480 h 1682495"/>
                <a:gd name="connsiteX494" fmla="*/ 6079255 w 8882887"/>
                <a:gd name="connsiteY494" fmla="*/ 1245737 h 1682495"/>
                <a:gd name="connsiteX495" fmla="*/ 6079255 w 8882887"/>
                <a:gd name="connsiteY495" fmla="*/ 1233531 h 1682495"/>
                <a:gd name="connsiteX496" fmla="*/ 6080927 w 8882887"/>
                <a:gd name="connsiteY496" fmla="*/ 1233531 h 1682495"/>
                <a:gd name="connsiteX497" fmla="*/ 6092629 w 8882887"/>
                <a:gd name="connsiteY497" fmla="*/ 1233531 h 1682495"/>
                <a:gd name="connsiteX498" fmla="*/ 6092629 w 8882887"/>
                <a:gd name="connsiteY498" fmla="*/ 1231788 h 1682495"/>
                <a:gd name="connsiteX499" fmla="*/ 6092629 w 8882887"/>
                <a:gd name="connsiteY499" fmla="*/ 1219584 h 1682495"/>
                <a:gd name="connsiteX500" fmla="*/ 6090957 w 8882887"/>
                <a:gd name="connsiteY500" fmla="*/ 1219584 h 1682495"/>
                <a:gd name="connsiteX501" fmla="*/ 6079255 w 8882887"/>
                <a:gd name="connsiteY501" fmla="*/ 1219584 h 1682495"/>
                <a:gd name="connsiteX502" fmla="*/ 6079255 w 8882887"/>
                <a:gd name="connsiteY502" fmla="*/ 1217840 h 1682495"/>
                <a:gd name="connsiteX503" fmla="*/ 6079255 w 8882887"/>
                <a:gd name="connsiteY503" fmla="*/ 1205636 h 1682495"/>
                <a:gd name="connsiteX504" fmla="*/ 6080927 w 8882887"/>
                <a:gd name="connsiteY504" fmla="*/ 1205636 h 1682495"/>
                <a:gd name="connsiteX505" fmla="*/ 6092629 w 8882887"/>
                <a:gd name="connsiteY505" fmla="*/ 1205636 h 1682495"/>
                <a:gd name="connsiteX506" fmla="*/ 6092629 w 8882887"/>
                <a:gd name="connsiteY506" fmla="*/ 1204328 h 1682495"/>
                <a:gd name="connsiteX507" fmla="*/ 6092629 w 8882887"/>
                <a:gd name="connsiteY507" fmla="*/ 1195175 h 1682495"/>
                <a:gd name="connsiteX508" fmla="*/ 6090957 w 8882887"/>
                <a:gd name="connsiteY508" fmla="*/ 1195175 h 1682495"/>
                <a:gd name="connsiteX509" fmla="*/ 6079255 w 8882887"/>
                <a:gd name="connsiteY509" fmla="*/ 1195175 h 1682495"/>
                <a:gd name="connsiteX510" fmla="*/ 6079255 w 8882887"/>
                <a:gd name="connsiteY510" fmla="*/ 1193432 h 1682495"/>
                <a:gd name="connsiteX511" fmla="*/ 6079255 w 8882887"/>
                <a:gd name="connsiteY511" fmla="*/ 1181226 h 1682495"/>
                <a:gd name="connsiteX512" fmla="*/ 6080927 w 8882887"/>
                <a:gd name="connsiteY512" fmla="*/ 1181226 h 1682495"/>
                <a:gd name="connsiteX513" fmla="*/ 6092629 w 8882887"/>
                <a:gd name="connsiteY513" fmla="*/ 1181226 h 1682495"/>
                <a:gd name="connsiteX514" fmla="*/ 6090957 w 8882887"/>
                <a:gd name="connsiteY514" fmla="*/ 1178612 h 1682495"/>
                <a:gd name="connsiteX515" fmla="*/ 6079255 w 8882887"/>
                <a:gd name="connsiteY515" fmla="*/ 1160306 h 1682495"/>
                <a:gd name="connsiteX516" fmla="*/ 6079255 w 8882887"/>
                <a:gd name="connsiteY516" fmla="*/ 1104513 h 1682495"/>
                <a:gd name="connsiteX517" fmla="*/ 6303271 w 8882887"/>
                <a:gd name="connsiteY517" fmla="*/ 1104513 h 1682495"/>
                <a:gd name="connsiteX518" fmla="*/ 6323331 w 8882887"/>
                <a:gd name="connsiteY518" fmla="*/ 1135896 h 1682495"/>
                <a:gd name="connsiteX519" fmla="*/ 6323331 w 8882887"/>
                <a:gd name="connsiteY519" fmla="*/ 1205636 h 1682495"/>
                <a:gd name="connsiteX520" fmla="*/ 6321659 w 8882887"/>
                <a:gd name="connsiteY520" fmla="*/ 1205636 h 1682495"/>
                <a:gd name="connsiteX521" fmla="*/ 6309957 w 8882887"/>
                <a:gd name="connsiteY521" fmla="*/ 1205636 h 1682495"/>
                <a:gd name="connsiteX522" fmla="*/ 6309957 w 8882887"/>
                <a:gd name="connsiteY522" fmla="*/ 1207379 h 1682495"/>
                <a:gd name="connsiteX523" fmla="*/ 6309957 w 8882887"/>
                <a:gd name="connsiteY523" fmla="*/ 1219584 h 1682495"/>
                <a:gd name="connsiteX524" fmla="*/ 6311629 w 8882887"/>
                <a:gd name="connsiteY524" fmla="*/ 1219584 h 1682495"/>
                <a:gd name="connsiteX525" fmla="*/ 6323331 w 8882887"/>
                <a:gd name="connsiteY525" fmla="*/ 1219584 h 1682495"/>
                <a:gd name="connsiteX526" fmla="*/ 6323331 w 8882887"/>
                <a:gd name="connsiteY526" fmla="*/ 1221327 h 1682495"/>
                <a:gd name="connsiteX527" fmla="*/ 6323331 w 8882887"/>
                <a:gd name="connsiteY527" fmla="*/ 1233531 h 1682495"/>
                <a:gd name="connsiteX528" fmla="*/ 6321659 w 8882887"/>
                <a:gd name="connsiteY528" fmla="*/ 1233531 h 1682495"/>
                <a:gd name="connsiteX529" fmla="*/ 6309957 w 8882887"/>
                <a:gd name="connsiteY529" fmla="*/ 1233531 h 1682495"/>
                <a:gd name="connsiteX530" fmla="*/ 6309957 w 8882887"/>
                <a:gd name="connsiteY530" fmla="*/ 1235274 h 1682495"/>
                <a:gd name="connsiteX531" fmla="*/ 6309957 w 8882887"/>
                <a:gd name="connsiteY531" fmla="*/ 1247480 h 1682495"/>
                <a:gd name="connsiteX532" fmla="*/ 6311629 w 8882887"/>
                <a:gd name="connsiteY532" fmla="*/ 1247480 h 1682495"/>
                <a:gd name="connsiteX533" fmla="*/ 6323331 w 8882887"/>
                <a:gd name="connsiteY533" fmla="*/ 1247480 h 1682495"/>
                <a:gd name="connsiteX534" fmla="*/ 6323331 w 8882887"/>
                <a:gd name="connsiteY534" fmla="*/ 1248788 h 1682495"/>
                <a:gd name="connsiteX535" fmla="*/ 6323331 w 8882887"/>
                <a:gd name="connsiteY535" fmla="*/ 1257941 h 1682495"/>
                <a:gd name="connsiteX536" fmla="*/ 6321659 w 8882887"/>
                <a:gd name="connsiteY536" fmla="*/ 1257941 h 1682495"/>
                <a:gd name="connsiteX537" fmla="*/ 6309957 w 8882887"/>
                <a:gd name="connsiteY537" fmla="*/ 1257941 h 1682495"/>
                <a:gd name="connsiteX538" fmla="*/ 6309957 w 8882887"/>
                <a:gd name="connsiteY538" fmla="*/ 1259684 h 1682495"/>
                <a:gd name="connsiteX539" fmla="*/ 6309957 w 8882887"/>
                <a:gd name="connsiteY539" fmla="*/ 1271888 h 1682495"/>
                <a:gd name="connsiteX540" fmla="*/ 6311629 w 8882887"/>
                <a:gd name="connsiteY540" fmla="*/ 1271888 h 1682495"/>
                <a:gd name="connsiteX541" fmla="*/ 6323331 w 8882887"/>
                <a:gd name="connsiteY541" fmla="*/ 1271888 h 1682495"/>
                <a:gd name="connsiteX542" fmla="*/ 6323331 w 8882887"/>
                <a:gd name="connsiteY542" fmla="*/ 1273632 h 1682495"/>
                <a:gd name="connsiteX543" fmla="*/ 6323331 w 8882887"/>
                <a:gd name="connsiteY543" fmla="*/ 1285836 h 1682495"/>
                <a:gd name="connsiteX544" fmla="*/ 6321659 w 8882887"/>
                <a:gd name="connsiteY544" fmla="*/ 1285836 h 1682495"/>
                <a:gd name="connsiteX545" fmla="*/ 6309957 w 8882887"/>
                <a:gd name="connsiteY545" fmla="*/ 1285836 h 1682495"/>
                <a:gd name="connsiteX546" fmla="*/ 6309957 w 8882887"/>
                <a:gd name="connsiteY546" fmla="*/ 1287579 h 1682495"/>
                <a:gd name="connsiteX547" fmla="*/ 6309957 w 8882887"/>
                <a:gd name="connsiteY547" fmla="*/ 1299785 h 1682495"/>
                <a:gd name="connsiteX548" fmla="*/ 6311629 w 8882887"/>
                <a:gd name="connsiteY548" fmla="*/ 1299785 h 1682495"/>
                <a:gd name="connsiteX549" fmla="*/ 6323331 w 8882887"/>
                <a:gd name="connsiteY549" fmla="*/ 1299785 h 1682495"/>
                <a:gd name="connsiteX550" fmla="*/ 6323331 w 8882887"/>
                <a:gd name="connsiteY550" fmla="*/ 1301091 h 1682495"/>
                <a:gd name="connsiteX551" fmla="*/ 6323331 w 8882887"/>
                <a:gd name="connsiteY551" fmla="*/ 1310244 h 1682495"/>
                <a:gd name="connsiteX552" fmla="*/ 6321659 w 8882887"/>
                <a:gd name="connsiteY552" fmla="*/ 1310244 h 1682495"/>
                <a:gd name="connsiteX553" fmla="*/ 6309957 w 8882887"/>
                <a:gd name="connsiteY553" fmla="*/ 1310244 h 1682495"/>
                <a:gd name="connsiteX554" fmla="*/ 6309957 w 8882887"/>
                <a:gd name="connsiteY554" fmla="*/ 1311989 h 1682495"/>
                <a:gd name="connsiteX555" fmla="*/ 6309957 w 8882887"/>
                <a:gd name="connsiteY555" fmla="*/ 1324193 h 1682495"/>
                <a:gd name="connsiteX556" fmla="*/ 6311629 w 8882887"/>
                <a:gd name="connsiteY556" fmla="*/ 1324193 h 1682495"/>
                <a:gd name="connsiteX557" fmla="*/ 6323331 w 8882887"/>
                <a:gd name="connsiteY557" fmla="*/ 1324193 h 1682495"/>
                <a:gd name="connsiteX558" fmla="*/ 6323331 w 8882887"/>
                <a:gd name="connsiteY558" fmla="*/ 1325936 h 1682495"/>
                <a:gd name="connsiteX559" fmla="*/ 6323331 w 8882887"/>
                <a:gd name="connsiteY559" fmla="*/ 1338141 h 1682495"/>
                <a:gd name="connsiteX560" fmla="*/ 6321659 w 8882887"/>
                <a:gd name="connsiteY560" fmla="*/ 1338141 h 1682495"/>
                <a:gd name="connsiteX561" fmla="*/ 6309957 w 8882887"/>
                <a:gd name="connsiteY561" fmla="*/ 1338141 h 1682495"/>
                <a:gd name="connsiteX562" fmla="*/ 6309957 w 8882887"/>
                <a:gd name="connsiteY562" fmla="*/ 1339448 h 1682495"/>
                <a:gd name="connsiteX563" fmla="*/ 6309957 w 8882887"/>
                <a:gd name="connsiteY563" fmla="*/ 1348602 h 1682495"/>
                <a:gd name="connsiteX564" fmla="*/ 6311629 w 8882887"/>
                <a:gd name="connsiteY564" fmla="*/ 1348602 h 1682495"/>
                <a:gd name="connsiteX565" fmla="*/ 6323331 w 8882887"/>
                <a:gd name="connsiteY565" fmla="*/ 1348602 h 1682495"/>
                <a:gd name="connsiteX566" fmla="*/ 6323331 w 8882887"/>
                <a:gd name="connsiteY566" fmla="*/ 1350345 h 1682495"/>
                <a:gd name="connsiteX567" fmla="*/ 6323331 w 8882887"/>
                <a:gd name="connsiteY567" fmla="*/ 1362549 h 1682495"/>
                <a:gd name="connsiteX568" fmla="*/ 6321659 w 8882887"/>
                <a:gd name="connsiteY568" fmla="*/ 1362549 h 1682495"/>
                <a:gd name="connsiteX569" fmla="*/ 6309957 w 8882887"/>
                <a:gd name="connsiteY569" fmla="*/ 1362549 h 1682495"/>
                <a:gd name="connsiteX570" fmla="*/ 6309957 w 8882887"/>
                <a:gd name="connsiteY570" fmla="*/ 1364292 h 1682495"/>
                <a:gd name="connsiteX571" fmla="*/ 6309957 w 8882887"/>
                <a:gd name="connsiteY571" fmla="*/ 1376498 h 1682495"/>
                <a:gd name="connsiteX572" fmla="*/ 6311629 w 8882887"/>
                <a:gd name="connsiteY572" fmla="*/ 1376498 h 1682495"/>
                <a:gd name="connsiteX573" fmla="*/ 6323331 w 8882887"/>
                <a:gd name="connsiteY573" fmla="*/ 1376498 h 1682495"/>
                <a:gd name="connsiteX574" fmla="*/ 6323331 w 8882887"/>
                <a:gd name="connsiteY574" fmla="*/ 1378241 h 1682495"/>
                <a:gd name="connsiteX575" fmla="*/ 6323331 w 8882887"/>
                <a:gd name="connsiteY575" fmla="*/ 1390445 h 1682495"/>
                <a:gd name="connsiteX576" fmla="*/ 6321659 w 8882887"/>
                <a:gd name="connsiteY576" fmla="*/ 1390445 h 1682495"/>
                <a:gd name="connsiteX577" fmla="*/ 6309957 w 8882887"/>
                <a:gd name="connsiteY577" fmla="*/ 1390445 h 1682495"/>
                <a:gd name="connsiteX578" fmla="*/ 6309957 w 8882887"/>
                <a:gd name="connsiteY578" fmla="*/ 1391753 h 1682495"/>
                <a:gd name="connsiteX579" fmla="*/ 6309957 w 8882887"/>
                <a:gd name="connsiteY579" fmla="*/ 1400906 h 1682495"/>
                <a:gd name="connsiteX580" fmla="*/ 6311629 w 8882887"/>
                <a:gd name="connsiteY580" fmla="*/ 1400906 h 1682495"/>
                <a:gd name="connsiteX581" fmla="*/ 6323331 w 8882887"/>
                <a:gd name="connsiteY581" fmla="*/ 1400906 h 1682495"/>
                <a:gd name="connsiteX582" fmla="*/ 6323331 w 8882887"/>
                <a:gd name="connsiteY582" fmla="*/ 1402650 h 1682495"/>
                <a:gd name="connsiteX583" fmla="*/ 6323331 w 8882887"/>
                <a:gd name="connsiteY583" fmla="*/ 1414854 h 1682495"/>
                <a:gd name="connsiteX584" fmla="*/ 6321659 w 8882887"/>
                <a:gd name="connsiteY584" fmla="*/ 1414854 h 1682495"/>
                <a:gd name="connsiteX585" fmla="*/ 6309957 w 8882887"/>
                <a:gd name="connsiteY585" fmla="*/ 1414854 h 1682495"/>
                <a:gd name="connsiteX586" fmla="*/ 6309957 w 8882887"/>
                <a:gd name="connsiteY586" fmla="*/ 1416597 h 1682495"/>
                <a:gd name="connsiteX587" fmla="*/ 6309957 w 8882887"/>
                <a:gd name="connsiteY587" fmla="*/ 1428803 h 1682495"/>
                <a:gd name="connsiteX588" fmla="*/ 6311629 w 8882887"/>
                <a:gd name="connsiteY588" fmla="*/ 1428803 h 1682495"/>
                <a:gd name="connsiteX589" fmla="*/ 6323331 w 8882887"/>
                <a:gd name="connsiteY589" fmla="*/ 1428803 h 1682495"/>
                <a:gd name="connsiteX590" fmla="*/ 6323331 w 8882887"/>
                <a:gd name="connsiteY590" fmla="*/ 1430109 h 1682495"/>
                <a:gd name="connsiteX591" fmla="*/ 6323331 w 8882887"/>
                <a:gd name="connsiteY591" fmla="*/ 1439262 h 1682495"/>
                <a:gd name="connsiteX592" fmla="*/ 6321659 w 8882887"/>
                <a:gd name="connsiteY592" fmla="*/ 1439262 h 1682495"/>
                <a:gd name="connsiteX593" fmla="*/ 6309957 w 8882887"/>
                <a:gd name="connsiteY593" fmla="*/ 1439262 h 1682495"/>
                <a:gd name="connsiteX594" fmla="*/ 6309957 w 8882887"/>
                <a:gd name="connsiteY594" fmla="*/ 1441007 h 1682495"/>
                <a:gd name="connsiteX595" fmla="*/ 6309957 w 8882887"/>
                <a:gd name="connsiteY595" fmla="*/ 1453211 h 1682495"/>
                <a:gd name="connsiteX596" fmla="*/ 6311629 w 8882887"/>
                <a:gd name="connsiteY596" fmla="*/ 1453211 h 1682495"/>
                <a:gd name="connsiteX597" fmla="*/ 6323331 w 8882887"/>
                <a:gd name="connsiteY597" fmla="*/ 1453211 h 1682495"/>
                <a:gd name="connsiteX598" fmla="*/ 6323331 w 8882887"/>
                <a:gd name="connsiteY598" fmla="*/ 1454954 h 1682495"/>
                <a:gd name="connsiteX599" fmla="*/ 6323331 w 8882887"/>
                <a:gd name="connsiteY599" fmla="*/ 1467159 h 1682495"/>
                <a:gd name="connsiteX600" fmla="*/ 6321659 w 8882887"/>
                <a:gd name="connsiteY600" fmla="*/ 1467159 h 1682495"/>
                <a:gd name="connsiteX601" fmla="*/ 6309957 w 8882887"/>
                <a:gd name="connsiteY601" fmla="*/ 1467159 h 1682495"/>
                <a:gd name="connsiteX602" fmla="*/ 6309957 w 8882887"/>
                <a:gd name="connsiteY602" fmla="*/ 1468902 h 1682495"/>
                <a:gd name="connsiteX603" fmla="*/ 6309957 w 8882887"/>
                <a:gd name="connsiteY603" fmla="*/ 1481106 h 1682495"/>
                <a:gd name="connsiteX604" fmla="*/ 6311629 w 8882887"/>
                <a:gd name="connsiteY604" fmla="*/ 1481106 h 1682495"/>
                <a:gd name="connsiteX605" fmla="*/ 6323331 w 8882887"/>
                <a:gd name="connsiteY605" fmla="*/ 1481106 h 1682495"/>
                <a:gd name="connsiteX606" fmla="*/ 6323331 w 8882887"/>
                <a:gd name="connsiteY606" fmla="*/ 1482414 h 1682495"/>
                <a:gd name="connsiteX607" fmla="*/ 6323331 w 8882887"/>
                <a:gd name="connsiteY607" fmla="*/ 1491567 h 1682495"/>
                <a:gd name="connsiteX608" fmla="*/ 6321659 w 8882887"/>
                <a:gd name="connsiteY608" fmla="*/ 1491567 h 1682495"/>
                <a:gd name="connsiteX609" fmla="*/ 6309957 w 8882887"/>
                <a:gd name="connsiteY609" fmla="*/ 1491567 h 1682495"/>
                <a:gd name="connsiteX610" fmla="*/ 6309957 w 8882887"/>
                <a:gd name="connsiteY610" fmla="*/ 1493310 h 1682495"/>
                <a:gd name="connsiteX611" fmla="*/ 6309957 w 8882887"/>
                <a:gd name="connsiteY611" fmla="*/ 1505516 h 1682495"/>
                <a:gd name="connsiteX612" fmla="*/ 6346735 w 8882887"/>
                <a:gd name="connsiteY612" fmla="*/ 1536899 h 1682495"/>
                <a:gd name="connsiteX613" fmla="*/ 6345065 w 8882887"/>
                <a:gd name="connsiteY613" fmla="*/ 1543872 h 1682495"/>
                <a:gd name="connsiteX614" fmla="*/ 6333361 w 8882887"/>
                <a:gd name="connsiteY614" fmla="*/ 1543872 h 1682495"/>
                <a:gd name="connsiteX615" fmla="*/ 6333361 w 8882887"/>
                <a:gd name="connsiteY615" fmla="*/ 1582229 h 1682495"/>
                <a:gd name="connsiteX616" fmla="*/ 6335035 w 8882887"/>
                <a:gd name="connsiteY616" fmla="*/ 1582229 h 1682495"/>
                <a:gd name="connsiteX617" fmla="*/ 6346735 w 8882887"/>
                <a:gd name="connsiteY617" fmla="*/ 1582229 h 1682495"/>
                <a:gd name="connsiteX618" fmla="*/ 6346735 w 8882887"/>
                <a:gd name="connsiteY618" fmla="*/ 1580049 h 1682495"/>
                <a:gd name="connsiteX619" fmla="*/ 6346735 w 8882887"/>
                <a:gd name="connsiteY619" fmla="*/ 1564794 h 1682495"/>
                <a:gd name="connsiteX620" fmla="*/ 6348407 w 8882887"/>
                <a:gd name="connsiteY620" fmla="*/ 1563923 h 1682495"/>
                <a:gd name="connsiteX621" fmla="*/ 6360109 w 8882887"/>
                <a:gd name="connsiteY621" fmla="*/ 1557821 h 1682495"/>
                <a:gd name="connsiteX622" fmla="*/ 6363035 w 8882887"/>
                <a:gd name="connsiteY622" fmla="*/ 1557821 h 1682495"/>
                <a:gd name="connsiteX623" fmla="*/ 6383515 w 8882887"/>
                <a:gd name="connsiteY623" fmla="*/ 1557821 h 1682495"/>
                <a:gd name="connsiteX624" fmla="*/ 6383515 w 8882887"/>
                <a:gd name="connsiteY624" fmla="*/ 1559564 h 1682495"/>
                <a:gd name="connsiteX625" fmla="*/ 6383515 w 8882887"/>
                <a:gd name="connsiteY625" fmla="*/ 1571768 h 1682495"/>
                <a:gd name="connsiteX626" fmla="*/ 6386023 w 8882887"/>
                <a:gd name="connsiteY626" fmla="*/ 1571768 h 1682495"/>
                <a:gd name="connsiteX627" fmla="*/ 6403577 w 8882887"/>
                <a:gd name="connsiteY627" fmla="*/ 1571768 h 1682495"/>
                <a:gd name="connsiteX628" fmla="*/ 6405247 w 8882887"/>
                <a:gd name="connsiteY628" fmla="*/ 1578741 h 1682495"/>
                <a:gd name="connsiteX629" fmla="*/ 6416951 w 8882887"/>
                <a:gd name="connsiteY629" fmla="*/ 1578741 h 1682495"/>
                <a:gd name="connsiteX630" fmla="*/ 6453729 w 8882887"/>
                <a:gd name="connsiteY630" fmla="*/ 1627559 h 1682495"/>
                <a:gd name="connsiteX631" fmla="*/ 6453729 w 8882887"/>
                <a:gd name="connsiteY631" fmla="*/ 1679864 h 1682495"/>
                <a:gd name="connsiteX632" fmla="*/ 6455399 w 8882887"/>
                <a:gd name="connsiteY632" fmla="*/ 1679864 h 1682495"/>
                <a:gd name="connsiteX633" fmla="*/ 6467103 w 8882887"/>
                <a:gd name="connsiteY633" fmla="*/ 1679864 h 1682495"/>
                <a:gd name="connsiteX634" fmla="*/ 6467103 w 8882887"/>
                <a:gd name="connsiteY634" fmla="*/ 1676813 h 1682495"/>
                <a:gd name="connsiteX635" fmla="*/ 6467103 w 8882887"/>
                <a:gd name="connsiteY635" fmla="*/ 1655456 h 1682495"/>
                <a:gd name="connsiteX636" fmla="*/ 6468357 w 8882887"/>
                <a:gd name="connsiteY636" fmla="*/ 1655456 h 1682495"/>
                <a:gd name="connsiteX637" fmla="*/ 6477133 w 8882887"/>
                <a:gd name="connsiteY637" fmla="*/ 1655456 h 1682495"/>
                <a:gd name="connsiteX638" fmla="*/ 6477133 w 8882887"/>
                <a:gd name="connsiteY638" fmla="*/ 1657199 h 1682495"/>
                <a:gd name="connsiteX639" fmla="*/ 6477133 w 8882887"/>
                <a:gd name="connsiteY639" fmla="*/ 1669403 h 1682495"/>
                <a:gd name="connsiteX640" fmla="*/ 6490507 w 8882887"/>
                <a:gd name="connsiteY640" fmla="*/ 1596177 h 1682495"/>
                <a:gd name="connsiteX641" fmla="*/ 6547347 w 8882887"/>
                <a:gd name="connsiteY641" fmla="*/ 1596177 h 1682495"/>
                <a:gd name="connsiteX642" fmla="*/ 6547347 w 8882887"/>
                <a:gd name="connsiteY642" fmla="*/ 1484594 h 1682495"/>
                <a:gd name="connsiteX643" fmla="*/ 6600843 w 8882887"/>
                <a:gd name="connsiteY643" fmla="*/ 1484594 h 1682495"/>
                <a:gd name="connsiteX644" fmla="*/ 6600843 w 8882887"/>
                <a:gd name="connsiteY644" fmla="*/ 1483286 h 1682495"/>
                <a:gd name="connsiteX645" fmla="*/ 6600843 w 8882887"/>
                <a:gd name="connsiteY645" fmla="*/ 1474133 h 1682495"/>
                <a:gd name="connsiteX646" fmla="*/ 6634279 w 8882887"/>
                <a:gd name="connsiteY646" fmla="*/ 1474133 h 1682495"/>
                <a:gd name="connsiteX647" fmla="*/ 6634279 w 8882887"/>
                <a:gd name="connsiteY647" fmla="*/ 1414854 h 1682495"/>
                <a:gd name="connsiteX648" fmla="*/ 6627591 w 8882887"/>
                <a:gd name="connsiteY648" fmla="*/ 1412238 h 1682495"/>
                <a:gd name="connsiteX649" fmla="*/ 6627591 w 8882887"/>
                <a:gd name="connsiteY649" fmla="*/ 1393932 h 1682495"/>
                <a:gd name="connsiteX650" fmla="*/ 6634279 w 8882887"/>
                <a:gd name="connsiteY650" fmla="*/ 1397420 h 1682495"/>
                <a:gd name="connsiteX651" fmla="*/ 6640967 w 8882887"/>
                <a:gd name="connsiteY651" fmla="*/ 1362549 h 1682495"/>
                <a:gd name="connsiteX652" fmla="*/ 6647653 w 8882887"/>
                <a:gd name="connsiteY652" fmla="*/ 1397420 h 1682495"/>
                <a:gd name="connsiteX653" fmla="*/ 6651415 w 8882887"/>
                <a:gd name="connsiteY653" fmla="*/ 1392624 h 1682495"/>
                <a:gd name="connsiteX654" fmla="*/ 6654341 w 8882887"/>
                <a:gd name="connsiteY654" fmla="*/ 1383471 h 1682495"/>
                <a:gd name="connsiteX655" fmla="*/ 6655175 w 8882887"/>
                <a:gd name="connsiteY655" fmla="*/ 1381728 h 1682495"/>
                <a:gd name="connsiteX656" fmla="*/ 6661027 w 8882887"/>
                <a:gd name="connsiteY656" fmla="*/ 1369523 h 1682495"/>
                <a:gd name="connsiteX657" fmla="*/ 6661863 w 8882887"/>
                <a:gd name="connsiteY657" fmla="*/ 1367780 h 1682495"/>
                <a:gd name="connsiteX658" fmla="*/ 6667715 w 8882887"/>
                <a:gd name="connsiteY658" fmla="*/ 1355576 h 1682495"/>
                <a:gd name="connsiteX659" fmla="*/ 6669803 w 8882887"/>
                <a:gd name="connsiteY659" fmla="*/ 1354268 h 1682495"/>
                <a:gd name="connsiteX660" fmla="*/ 6684431 w 8882887"/>
                <a:gd name="connsiteY660" fmla="*/ 1345115 h 1682495"/>
                <a:gd name="connsiteX661" fmla="*/ 6686939 w 8882887"/>
                <a:gd name="connsiteY661" fmla="*/ 1343372 h 1682495"/>
                <a:gd name="connsiteX662" fmla="*/ 6704493 w 8882887"/>
                <a:gd name="connsiteY662" fmla="*/ 1331166 h 1682495"/>
                <a:gd name="connsiteX663" fmla="*/ 6705747 w 8882887"/>
                <a:gd name="connsiteY663" fmla="*/ 1329423 h 1682495"/>
                <a:gd name="connsiteX664" fmla="*/ 6714523 w 8882887"/>
                <a:gd name="connsiteY664" fmla="*/ 1317219 h 1682495"/>
                <a:gd name="connsiteX665" fmla="*/ 6715359 w 8882887"/>
                <a:gd name="connsiteY665" fmla="*/ 1314168 h 1682495"/>
                <a:gd name="connsiteX666" fmla="*/ 6721211 w 8882887"/>
                <a:gd name="connsiteY666" fmla="*/ 1292810 h 1682495"/>
                <a:gd name="connsiteX667" fmla="*/ 6722047 w 8882887"/>
                <a:gd name="connsiteY667" fmla="*/ 1295861 h 1682495"/>
                <a:gd name="connsiteX668" fmla="*/ 6727897 w 8882887"/>
                <a:gd name="connsiteY668" fmla="*/ 1317219 h 1682495"/>
                <a:gd name="connsiteX669" fmla="*/ 6728733 w 8882887"/>
                <a:gd name="connsiteY669" fmla="*/ 1318526 h 1682495"/>
                <a:gd name="connsiteX670" fmla="*/ 6734585 w 8882887"/>
                <a:gd name="connsiteY670" fmla="*/ 1327680 h 1682495"/>
                <a:gd name="connsiteX671" fmla="*/ 6736675 w 8882887"/>
                <a:gd name="connsiteY671" fmla="*/ 1329423 h 1682495"/>
                <a:gd name="connsiteX672" fmla="*/ 6751303 w 8882887"/>
                <a:gd name="connsiteY672" fmla="*/ 1341627 h 1682495"/>
                <a:gd name="connsiteX673" fmla="*/ 6752975 w 8882887"/>
                <a:gd name="connsiteY673" fmla="*/ 1343372 h 1682495"/>
                <a:gd name="connsiteX674" fmla="*/ 6764675 w 8882887"/>
                <a:gd name="connsiteY674" fmla="*/ 1355576 h 1682495"/>
                <a:gd name="connsiteX675" fmla="*/ 6766349 w 8882887"/>
                <a:gd name="connsiteY675" fmla="*/ 1357319 h 1682495"/>
                <a:gd name="connsiteX676" fmla="*/ 6778051 w 8882887"/>
                <a:gd name="connsiteY676" fmla="*/ 1369523 h 1682495"/>
                <a:gd name="connsiteX677" fmla="*/ 6778469 w 8882887"/>
                <a:gd name="connsiteY677" fmla="*/ 1371267 h 1682495"/>
                <a:gd name="connsiteX678" fmla="*/ 6781393 w 8882887"/>
                <a:gd name="connsiteY678" fmla="*/ 1383471 h 1682495"/>
                <a:gd name="connsiteX679" fmla="*/ 6781811 w 8882887"/>
                <a:gd name="connsiteY679" fmla="*/ 1385214 h 1682495"/>
                <a:gd name="connsiteX680" fmla="*/ 6784737 w 8882887"/>
                <a:gd name="connsiteY680" fmla="*/ 1397420 h 1682495"/>
                <a:gd name="connsiteX681" fmla="*/ 6794767 w 8882887"/>
                <a:gd name="connsiteY681" fmla="*/ 1362549 h 1682495"/>
                <a:gd name="connsiteX682" fmla="*/ 6801455 w 8882887"/>
                <a:gd name="connsiteY682" fmla="*/ 1397420 h 1682495"/>
                <a:gd name="connsiteX683" fmla="*/ 6808141 w 8882887"/>
                <a:gd name="connsiteY683" fmla="*/ 1400034 h 1682495"/>
                <a:gd name="connsiteX684" fmla="*/ 6808141 w 8882887"/>
                <a:gd name="connsiteY684" fmla="*/ 1418342 h 1682495"/>
                <a:gd name="connsiteX685" fmla="*/ 6801455 w 8882887"/>
                <a:gd name="connsiteY685" fmla="*/ 1467159 h 1682495"/>
                <a:gd name="connsiteX686" fmla="*/ 6803127 w 8882887"/>
                <a:gd name="connsiteY686" fmla="*/ 1467159 h 1682495"/>
                <a:gd name="connsiteX687" fmla="*/ 6814829 w 8882887"/>
                <a:gd name="connsiteY687" fmla="*/ 1467159 h 1682495"/>
                <a:gd name="connsiteX688" fmla="*/ 6816083 w 8882887"/>
                <a:gd name="connsiteY688" fmla="*/ 1474133 h 1682495"/>
                <a:gd name="connsiteX689" fmla="*/ 6824859 w 8882887"/>
                <a:gd name="connsiteY689" fmla="*/ 1474133 h 1682495"/>
                <a:gd name="connsiteX690" fmla="*/ 6824859 w 8882887"/>
                <a:gd name="connsiteY690" fmla="*/ 1472390 h 1682495"/>
                <a:gd name="connsiteX691" fmla="*/ 6824859 w 8882887"/>
                <a:gd name="connsiteY691" fmla="*/ 1460184 h 1682495"/>
                <a:gd name="connsiteX692" fmla="*/ 6828203 w 8882887"/>
                <a:gd name="connsiteY692" fmla="*/ 1460184 h 1682495"/>
                <a:gd name="connsiteX693" fmla="*/ 6851607 w 8882887"/>
                <a:gd name="connsiteY693" fmla="*/ 1460184 h 1682495"/>
                <a:gd name="connsiteX694" fmla="*/ 6851607 w 8882887"/>
                <a:gd name="connsiteY694" fmla="*/ 1457133 h 1682495"/>
                <a:gd name="connsiteX695" fmla="*/ 6851607 w 8882887"/>
                <a:gd name="connsiteY695" fmla="*/ 1435776 h 1682495"/>
                <a:gd name="connsiteX696" fmla="*/ 6908447 w 8882887"/>
                <a:gd name="connsiteY696" fmla="*/ 1435776 h 1682495"/>
                <a:gd name="connsiteX697" fmla="*/ 6908447 w 8882887"/>
                <a:gd name="connsiteY697" fmla="*/ 1437956 h 1682495"/>
                <a:gd name="connsiteX698" fmla="*/ 6908447 w 8882887"/>
                <a:gd name="connsiteY698" fmla="*/ 1453211 h 1682495"/>
                <a:gd name="connsiteX699" fmla="*/ 6938539 w 8882887"/>
                <a:gd name="connsiteY699" fmla="*/ 1453211 h 1682495"/>
                <a:gd name="connsiteX700" fmla="*/ 6938539 w 8882887"/>
                <a:gd name="connsiteY700" fmla="*/ 1456698 h 1682495"/>
                <a:gd name="connsiteX701" fmla="*/ 6938539 w 8882887"/>
                <a:gd name="connsiteY701" fmla="*/ 1481106 h 1682495"/>
                <a:gd name="connsiteX702" fmla="*/ 6931853 w 8882887"/>
                <a:gd name="connsiteY702" fmla="*/ 1482414 h 1682495"/>
                <a:gd name="connsiteX703" fmla="*/ 6931853 w 8882887"/>
                <a:gd name="connsiteY703" fmla="*/ 1491567 h 1682495"/>
                <a:gd name="connsiteX704" fmla="*/ 6938539 w 8882887"/>
                <a:gd name="connsiteY704" fmla="*/ 1494183 h 1682495"/>
                <a:gd name="connsiteX705" fmla="*/ 6938539 w 8882887"/>
                <a:gd name="connsiteY705" fmla="*/ 1512489 h 1682495"/>
                <a:gd name="connsiteX706" fmla="*/ 6931853 w 8882887"/>
                <a:gd name="connsiteY706" fmla="*/ 1519463 h 1682495"/>
                <a:gd name="connsiteX707" fmla="*/ 6931853 w 8882887"/>
                <a:gd name="connsiteY707" fmla="*/ 1603151 h 1682495"/>
                <a:gd name="connsiteX708" fmla="*/ 6934777 w 8882887"/>
                <a:gd name="connsiteY708" fmla="*/ 1603151 h 1682495"/>
                <a:gd name="connsiteX709" fmla="*/ 6955257 w 8882887"/>
                <a:gd name="connsiteY709" fmla="*/ 1603151 h 1682495"/>
                <a:gd name="connsiteX710" fmla="*/ 6957763 w 8882887"/>
                <a:gd name="connsiteY710" fmla="*/ 1610124 h 1682495"/>
                <a:gd name="connsiteX711" fmla="*/ 6975319 w 8882887"/>
                <a:gd name="connsiteY711" fmla="*/ 1610124 h 1682495"/>
                <a:gd name="connsiteX712" fmla="*/ 6975319 w 8882887"/>
                <a:gd name="connsiteY712" fmla="*/ 1613175 h 1682495"/>
                <a:gd name="connsiteX713" fmla="*/ 6975319 w 8882887"/>
                <a:gd name="connsiteY713" fmla="*/ 1634534 h 1682495"/>
                <a:gd name="connsiteX714" fmla="*/ 6977827 w 8882887"/>
                <a:gd name="connsiteY714" fmla="*/ 1634534 h 1682495"/>
                <a:gd name="connsiteX715" fmla="*/ 6995379 w 8882887"/>
                <a:gd name="connsiteY715" fmla="*/ 1634534 h 1682495"/>
                <a:gd name="connsiteX716" fmla="*/ 6995379 w 8882887"/>
                <a:gd name="connsiteY716" fmla="*/ 1631483 h 1682495"/>
                <a:gd name="connsiteX717" fmla="*/ 6995379 w 8882887"/>
                <a:gd name="connsiteY717" fmla="*/ 1610124 h 1682495"/>
                <a:gd name="connsiteX718" fmla="*/ 6998303 w 8882887"/>
                <a:gd name="connsiteY718" fmla="*/ 1608381 h 1682495"/>
                <a:gd name="connsiteX719" fmla="*/ 7018783 w 8882887"/>
                <a:gd name="connsiteY719" fmla="*/ 1596177 h 1682495"/>
                <a:gd name="connsiteX720" fmla="*/ 7018783 w 8882887"/>
                <a:gd name="connsiteY720" fmla="*/ 1564794 h 1682495"/>
                <a:gd name="connsiteX721" fmla="*/ 7012097 w 8882887"/>
                <a:gd name="connsiteY721" fmla="*/ 1529924 h 1682495"/>
                <a:gd name="connsiteX722" fmla="*/ 7013767 w 8882887"/>
                <a:gd name="connsiteY722" fmla="*/ 1529924 h 1682495"/>
                <a:gd name="connsiteX723" fmla="*/ 7025471 w 8882887"/>
                <a:gd name="connsiteY723" fmla="*/ 1529924 h 1682495"/>
                <a:gd name="connsiteX724" fmla="*/ 7055563 w 8882887"/>
                <a:gd name="connsiteY724" fmla="*/ 1526438 h 1682495"/>
                <a:gd name="connsiteX725" fmla="*/ 7055563 w 8882887"/>
                <a:gd name="connsiteY725" fmla="*/ 1524693 h 1682495"/>
                <a:gd name="connsiteX726" fmla="*/ 7055563 w 8882887"/>
                <a:gd name="connsiteY726" fmla="*/ 1512489 h 1682495"/>
                <a:gd name="connsiteX727" fmla="*/ 7058071 w 8882887"/>
                <a:gd name="connsiteY727" fmla="*/ 1512489 h 1682495"/>
                <a:gd name="connsiteX728" fmla="*/ 7075623 w 8882887"/>
                <a:gd name="connsiteY728" fmla="*/ 1512489 h 1682495"/>
                <a:gd name="connsiteX729" fmla="*/ 7075623 w 8882887"/>
                <a:gd name="connsiteY729" fmla="*/ 1338141 h 1682495"/>
                <a:gd name="connsiteX730" fmla="*/ 7077295 w 8882887"/>
                <a:gd name="connsiteY730" fmla="*/ 1338141 h 1682495"/>
                <a:gd name="connsiteX731" fmla="*/ 7088997 w 8882887"/>
                <a:gd name="connsiteY731" fmla="*/ 1338141 h 1682495"/>
                <a:gd name="connsiteX732" fmla="*/ 7088997 w 8882887"/>
                <a:gd name="connsiteY732" fmla="*/ 1334654 h 1682495"/>
                <a:gd name="connsiteX733" fmla="*/ 7088997 w 8882887"/>
                <a:gd name="connsiteY733" fmla="*/ 1310244 h 1682495"/>
                <a:gd name="connsiteX734" fmla="*/ 7092341 w 8882887"/>
                <a:gd name="connsiteY734" fmla="*/ 1240505 h 1682495"/>
                <a:gd name="connsiteX735" fmla="*/ 7094013 w 8882887"/>
                <a:gd name="connsiteY735" fmla="*/ 1240505 h 1682495"/>
                <a:gd name="connsiteX736" fmla="*/ 7105715 w 8882887"/>
                <a:gd name="connsiteY736" fmla="*/ 1240505 h 1682495"/>
                <a:gd name="connsiteX737" fmla="*/ 7105715 w 8882887"/>
                <a:gd name="connsiteY737" fmla="*/ 1242249 h 1682495"/>
                <a:gd name="connsiteX738" fmla="*/ 7105715 w 8882887"/>
                <a:gd name="connsiteY738" fmla="*/ 1254453 h 1682495"/>
                <a:gd name="connsiteX739" fmla="*/ 7112401 w 8882887"/>
                <a:gd name="connsiteY739" fmla="*/ 1250966 h 1682495"/>
                <a:gd name="connsiteX740" fmla="*/ 7112401 w 8882887"/>
                <a:gd name="connsiteY740" fmla="*/ 1226558 h 1682495"/>
                <a:gd name="connsiteX741" fmla="*/ 7114491 w 8882887"/>
                <a:gd name="connsiteY741" fmla="*/ 1225686 h 1682495"/>
                <a:gd name="connsiteX742" fmla="*/ 7129119 w 8882887"/>
                <a:gd name="connsiteY742" fmla="*/ 1219584 h 1682495"/>
                <a:gd name="connsiteX743" fmla="*/ 7130791 w 8882887"/>
                <a:gd name="connsiteY743" fmla="*/ 1220456 h 1682495"/>
                <a:gd name="connsiteX744" fmla="*/ 7142493 w 8882887"/>
                <a:gd name="connsiteY744" fmla="*/ 1226558 h 1682495"/>
                <a:gd name="connsiteX745" fmla="*/ 7145001 w 8882887"/>
                <a:gd name="connsiteY745" fmla="*/ 1226558 h 1682495"/>
                <a:gd name="connsiteX746" fmla="*/ 7162555 w 8882887"/>
                <a:gd name="connsiteY746" fmla="*/ 1226558 h 1682495"/>
                <a:gd name="connsiteX747" fmla="*/ 7162555 w 8882887"/>
                <a:gd name="connsiteY747" fmla="*/ 1181226 h 1682495"/>
                <a:gd name="connsiteX748" fmla="*/ 7164227 w 8882887"/>
                <a:gd name="connsiteY748" fmla="*/ 1181226 h 1682495"/>
                <a:gd name="connsiteX749" fmla="*/ 7175927 w 8882887"/>
                <a:gd name="connsiteY749" fmla="*/ 1181226 h 1682495"/>
                <a:gd name="connsiteX750" fmla="*/ 7178017 w 8882887"/>
                <a:gd name="connsiteY750" fmla="*/ 1188201 h 1682495"/>
                <a:gd name="connsiteX751" fmla="*/ 7192647 w 8882887"/>
                <a:gd name="connsiteY751" fmla="*/ 1188201 h 1682495"/>
                <a:gd name="connsiteX752" fmla="*/ 7194319 w 8882887"/>
                <a:gd name="connsiteY752" fmla="*/ 1181226 h 1682495"/>
                <a:gd name="connsiteX753" fmla="*/ 7206021 w 8882887"/>
                <a:gd name="connsiteY753" fmla="*/ 1181226 h 1682495"/>
                <a:gd name="connsiteX754" fmla="*/ 7206021 w 8882887"/>
                <a:gd name="connsiteY754" fmla="*/ 1233531 h 1682495"/>
                <a:gd name="connsiteX755" fmla="*/ 7208111 w 8882887"/>
                <a:gd name="connsiteY755" fmla="*/ 1235274 h 1682495"/>
                <a:gd name="connsiteX756" fmla="*/ 7222739 w 8882887"/>
                <a:gd name="connsiteY756" fmla="*/ 1247480 h 1682495"/>
                <a:gd name="connsiteX757" fmla="*/ 7256173 w 8882887"/>
                <a:gd name="connsiteY757" fmla="*/ 1257941 h 1682495"/>
                <a:gd name="connsiteX758" fmla="*/ 7256173 w 8882887"/>
                <a:gd name="connsiteY758" fmla="*/ 1255761 h 1682495"/>
                <a:gd name="connsiteX759" fmla="*/ 7256173 w 8882887"/>
                <a:gd name="connsiteY759" fmla="*/ 1240505 h 1682495"/>
                <a:gd name="connsiteX760" fmla="*/ 7299639 w 8882887"/>
                <a:gd name="connsiteY760" fmla="*/ 1226558 h 1682495"/>
                <a:gd name="connsiteX761" fmla="*/ 7299639 w 8882887"/>
                <a:gd name="connsiteY761" fmla="*/ 1224815 h 1682495"/>
                <a:gd name="connsiteX762" fmla="*/ 7299639 w 8882887"/>
                <a:gd name="connsiteY762" fmla="*/ 1212609 h 1682495"/>
                <a:gd name="connsiteX763" fmla="*/ 7300893 w 8882887"/>
                <a:gd name="connsiteY763" fmla="*/ 1212609 h 1682495"/>
                <a:gd name="connsiteX764" fmla="*/ 7309669 w 8882887"/>
                <a:gd name="connsiteY764" fmla="*/ 1212609 h 1682495"/>
                <a:gd name="connsiteX765" fmla="*/ 7309669 w 8882887"/>
                <a:gd name="connsiteY765" fmla="*/ 1211303 h 1682495"/>
                <a:gd name="connsiteX766" fmla="*/ 7309669 w 8882887"/>
                <a:gd name="connsiteY766" fmla="*/ 1202148 h 1682495"/>
                <a:gd name="connsiteX767" fmla="*/ 7313013 w 8882887"/>
                <a:gd name="connsiteY767" fmla="*/ 1202148 h 1682495"/>
                <a:gd name="connsiteX768" fmla="*/ 7336417 w 8882887"/>
                <a:gd name="connsiteY768" fmla="*/ 1202148 h 1682495"/>
                <a:gd name="connsiteX769" fmla="*/ 7336417 w 8882887"/>
                <a:gd name="connsiteY769" fmla="*/ 1203456 h 1682495"/>
                <a:gd name="connsiteX770" fmla="*/ 7336417 w 8882887"/>
                <a:gd name="connsiteY770" fmla="*/ 1212609 h 1682495"/>
                <a:gd name="connsiteX771" fmla="*/ 7338925 w 8882887"/>
                <a:gd name="connsiteY771" fmla="*/ 1212609 h 1682495"/>
                <a:gd name="connsiteX772" fmla="*/ 7356479 w 8882887"/>
                <a:gd name="connsiteY772" fmla="*/ 1212609 h 1682495"/>
                <a:gd name="connsiteX773" fmla="*/ 7356479 w 8882887"/>
                <a:gd name="connsiteY773" fmla="*/ 1215225 h 1682495"/>
                <a:gd name="connsiteX774" fmla="*/ 7356479 w 8882887"/>
                <a:gd name="connsiteY774" fmla="*/ 1233531 h 1682495"/>
                <a:gd name="connsiteX775" fmla="*/ 7393257 w 8882887"/>
                <a:gd name="connsiteY775" fmla="*/ 1233531 h 1682495"/>
                <a:gd name="connsiteX776" fmla="*/ 7393257 w 8882887"/>
                <a:gd name="connsiteY776" fmla="*/ 1231788 h 1682495"/>
                <a:gd name="connsiteX777" fmla="*/ 7393257 w 8882887"/>
                <a:gd name="connsiteY777" fmla="*/ 1219584 h 1682495"/>
                <a:gd name="connsiteX778" fmla="*/ 7395347 w 8882887"/>
                <a:gd name="connsiteY778" fmla="*/ 1219584 h 1682495"/>
                <a:gd name="connsiteX779" fmla="*/ 7409975 w 8882887"/>
                <a:gd name="connsiteY779" fmla="*/ 1219584 h 1682495"/>
                <a:gd name="connsiteX780" fmla="*/ 7409975 w 8882887"/>
                <a:gd name="connsiteY780" fmla="*/ 1217840 h 1682495"/>
                <a:gd name="connsiteX781" fmla="*/ 7409975 w 8882887"/>
                <a:gd name="connsiteY781" fmla="*/ 1205636 h 1682495"/>
                <a:gd name="connsiteX782" fmla="*/ 7412483 w 8882887"/>
                <a:gd name="connsiteY782" fmla="*/ 1205636 h 1682495"/>
                <a:gd name="connsiteX783" fmla="*/ 7430035 w 8882887"/>
                <a:gd name="connsiteY783" fmla="*/ 1205636 h 1682495"/>
                <a:gd name="connsiteX784" fmla="*/ 7430035 w 8882887"/>
                <a:gd name="connsiteY784" fmla="*/ 1207379 h 1682495"/>
                <a:gd name="connsiteX785" fmla="*/ 7430035 w 8882887"/>
                <a:gd name="connsiteY785" fmla="*/ 1219584 h 1682495"/>
                <a:gd name="connsiteX786" fmla="*/ 7436723 w 8882887"/>
                <a:gd name="connsiteY786" fmla="*/ 1135896 h 1682495"/>
                <a:gd name="connsiteX787" fmla="*/ 7587181 w 8882887"/>
                <a:gd name="connsiteY787" fmla="*/ 1135896 h 1682495"/>
                <a:gd name="connsiteX788" fmla="*/ 7587181 w 8882887"/>
                <a:gd name="connsiteY788" fmla="*/ 1247480 h 1682495"/>
                <a:gd name="connsiteX789" fmla="*/ 7590525 w 8882887"/>
                <a:gd name="connsiteY789" fmla="*/ 1247480 h 1682495"/>
                <a:gd name="connsiteX790" fmla="*/ 7613929 w 8882887"/>
                <a:gd name="connsiteY790" fmla="*/ 1247480 h 1682495"/>
                <a:gd name="connsiteX791" fmla="*/ 7613929 w 8882887"/>
                <a:gd name="connsiteY791" fmla="*/ 1121948 h 1682495"/>
                <a:gd name="connsiteX792" fmla="*/ 7647365 w 8882887"/>
                <a:gd name="connsiteY792" fmla="*/ 1104513 h 1682495"/>
                <a:gd name="connsiteX793" fmla="*/ 7690831 w 8882887"/>
                <a:gd name="connsiteY793" fmla="*/ 1104513 h 1682495"/>
                <a:gd name="connsiteX794" fmla="*/ 7693757 w 8882887"/>
                <a:gd name="connsiteY794" fmla="*/ 1101899 h 1682495"/>
                <a:gd name="connsiteX795" fmla="*/ 7714235 w 8882887"/>
                <a:gd name="connsiteY795" fmla="*/ 1083591 h 1682495"/>
                <a:gd name="connsiteX796" fmla="*/ 7771075 w 8882887"/>
                <a:gd name="connsiteY796" fmla="*/ 1083591 h 1682495"/>
                <a:gd name="connsiteX797" fmla="*/ 7771075 w 8882887"/>
                <a:gd name="connsiteY797" fmla="*/ 1086207 h 1682495"/>
                <a:gd name="connsiteX798" fmla="*/ 7771075 w 8882887"/>
                <a:gd name="connsiteY798" fmla="*/ 1104513 h 1682495"/>
                <a:gd name="connsiteX799" fmla="*/ 7827915 w 8882887"/>
                <a:gd name="connsiteY799" fmla="*/ 1104513 h 1682495"/>
                <a:gd name="connsiteX800" fmla="*/ 7827915 w 8882887"/>
                <a:gd name="connsiteY800" fmla="*/ 1240505 h 1682495"/>
                <a:gd name="connsiteX801" fmla="*/ 7830005 w 8882887"/>
                <a:gd name="connsiteY801" fmla="*/ 1240505 h 1682495"/>
                <a:gd name="connsiteX802" fmla="*/ 7844633 w 8882887"/>
                <a:gd name="connsiteY802" fmla="*/ 1240505 h 1682495"/>
                <a:gd name="connsiteX803" fmla="*/ 7844633 w 8882887"/>
                <a:gd name="connsiteY803" fmla="*/ 1439262 h 1682495"/>
                <a:gd name="connsiteX804" fmla="*/ 7847975 w 8882887"/>
                <a:gd name="connsiteY804" fmla="*/ 1439262 h 1682495"/>
                <a:gd name="connsiteX805" fmla="*/ 7871381 w 8882887"/>
                <a:gd name="connsiteY805" fmla="*/ 1439262 h 1682495"/>
                <a:gd name="connsiteX806" fmla="*/ 7871381 w 8882887"/>
                <a:gd name="connsiteY806" fmla="*/ 1310244 h 1682495"/>
                <a:gd name="connsiteX807" fmla="*/ 7872635 w 8882887"/>
                <a:gd name="connsiteY807" fmla="*/ 1309373 h 1682495"/>
                <a:gd name="connsiteX808" fmla="*/ 7881411 w 8882887"/>
                <a:gd name="connsiteY808" fmla="*/ 1303271 h 1682495"/>
                <a:gd name="connsiteX809" fmla="*/ 7888099 w 8882887"/>
                <a:gd name="connsiteY809" fmla="*/ 1305014 h 1682495"/>
                <a:gd name="connsiteX810" fmla="*/ 7888099 w 8882887"/>
                <a:gd name="connsiteY810" fmla="*/ 1317219 h 1682495"/>
                <a:gd name="connsiteX811" fmla="*/ 7891441 w 8882887"/>
                <a:gd name="connsiteY811" fmla="*/ 1315475 h 1682495"/>
                <a:gd name="connsiteX812" fmla="*/ 7914847 w 8882887"/>
                <a:gd name="connsiteY812" fmla="*/ 1303271 h 1682495"/>
                <a:gd name="connsiteX813" fmla="*/ 7917773 w 8882887"/>
                <a:gd name="connsiteY813" fmla="*/ 1303271 h 1682495"/>
                <a:gd name="connsiteX814" fmla="*/ 7938251 w 8882887"/>
                <a:gd name="connsiteY814" fmla="*/ 1303271 h 1682495"/>
                <a:gd name="connsiteX815" fmla="*/ 7938251 w 8882887"/>
                <a:gd name="connsiteY815" fmla="*/ 1540385 h 1682495"/>
                <a:gd name="connsiteX816" fmla="*/ 7985061 w 8882887"/>
                <a:gd name="connsiteY816" fmla="*/ 1547360 h 1682495"/>
                <a:gd name="connsiteX817" fmla="*/ 7985061 w 8882887"/>
                <a:gd name="connsiteY817" fmla="*/ 1536899 h 1682495"/>
                <a:gd name="connsiteX818" fmla="*/ 8035213 w 8882887"/>
                <a:gd name="connsiteY818" fmla="*/ 1536899 h 1682495"/>
                <a:gd name="connsiteX819" fmla="*/ 8035213 w 8882887"/>
                <a:gd name="connsiteY819" fmla="*/ 1491567 h 1682495"/>
                <a:gd name="connsiteX820" fmla="*/ 8048587 w 8882887"/>
                <a:gd name="connsiteY820" fmla="*/ 1491567 h 1682495"/>
                <a:gd name="connsiteX821" fmla="*/ 8048587 w 8882887"/>
                <a:gd name="connsiteY821" fmla="*/ 1432289 h 1682495"/>
                <a:gd name="connsiteX822" fmla="*/ 8058619 w 8882887"/>
                <a:gd name="connsiteY822" fmla="*/ 1432289 h 1682495"/>
                <a:gd name="connsiteX823" fmla="*/ 8058619 w 8882887"/>
                <a:gd name="connsiteY823" fmla="*/ 1373010 h 1682495"/>
                <a:gd name="connsiteX824" fmla="*/ 8082023 w 8882887"/>
                <a:gd name="connsiteY824" fmla="*/ 1373010 h 1682495"/>
                <a:gd name="connsiteX825" fmla="*/ 8155579 w 8882887"/>
                <a:gd name="connsiteY825" fmla="*/ 1341627 h 1682495"/>
                <a:gd name="connsiteX826" fmla="*/ 8158923 w 8882887"/>
                <a:gd name="connsiteY826" fmla="*/ 1310244 h 1682495"/>
                <a:gd name="connsiteX827" fmla="*/ 8165611 w 8882887"/>
                <a:gd name="connsiteY827" fmla="*/ 1341627 h 1682495"/>
                <a:gd name="connsiteX828" fmla="*/ 8242511 w 8882887"/>
                <a:gd name="connsiteY828" fmla="*/ 1383471 h 1682495"/>
                <a:gd name="connsiteX829" fmla="*/ 8242511 w 8882887"/>
                <a:gd name="connsiteY829" fmla="*/ 1376498 h 1682495"/>
                <a:gd name="connsiteX830" fmla="*/ 8262573 w 8882887"/>
                <a:gd name="connsiteY830" fmla="*/ 1376498 h 1682495"/>
                <a:gd name="connsiteX831" fmla="*/ 8262573 w 8882887"/>
                <a:gd name="connsiteY831" fmla="*/ 1432289 h 1682495"/>
                <a:gd name="connsiteX832" fmla="*/ 8272603 w 8882887"/>
                <a:gd name="connsiteY832" fmla="*/ 1432289 h 1682495"/>
                <a:gd name="connsiteX833" fmla="*/ 8272603 w 8882887"/>
                <a:gd name="connsiteY833" fmla="*/ 1498541 h 1682495"/>
                <a:gd name="connsiteX834" fmla="*/ 8282635 w 8882887"/>
                <a:gd name="connsiteY834" fmla="*/ 1498541 h 1682495"/>
                <a:gd name="connsiteX835" fmla="*/ 8282635 w 8882887"/>
                <a:gd name="connsiteY835" fmla="*/ 1529924 h 1682495"/>
                <a:gd name="connsiteX836" fmla="*/ 8302695 w 8882887"/>
                <a:gd name="connsiteY836" fmla="*/ 1529924 h 1682495"/>
                <a:gd name="connsiteX837" fmla="*/ 8302695 w 8882887"/>
                <a:gd name="connsiteY837" fmla="*/ 1578741 h 1682495"/>
                <a:gd name="connsiteX838" fmla="*/ 8429747 w 8882887"/>
                <a:gd name="connsiteY838" fmla="*/ 1568280 h 1682495"/>
                <a:gd name="connsiteX839" fmla="*/ 8429747 w 8882887"/>
                <a:gd name="connsiteY839" fmla="*/ 1519463 h 1682495"/>
                <a:gd name="connsiteX840" fmla="*/ 8496619 w 8882887"/>
                <a:gd name="connsiteY840" fmla="*/ 1519463 h 1682495"/>
                <a:gd name="connsiteX841" fmla="*/ 8496619 w 8882887"/>
                <a:gd name="connsiteY841" fmla="*/ 1491567 h 1682495"/>
                <a:gd name="connsiteX842" fmla="*/ 8637047 w 8882887"/>
                <a:gd name="connsiteY842" fmla="*/ 1491567 h 1682495"/>
                <a:gd name="connsiteX843" fmla="*/ 8637047 w 8882887"/>
                <a:gd name="connsiteY843" fmla="*/ 1509002 h 1682495"/>
                <a:gd name="connsiteX844" fmla="*/ 8727321 w 8882887"/>
                <a:gd name="connsiteY844" fmla="*/ 1509002 h 1682495"/>
                <a:gd name="connsiteX845" fmla="*/ 8727321 w 8882887"/>
                <a:gd name="connsiteY845" fmla="*/ 1519463 h 1682495"/>
                <a:gd name="connsiteX846" fmla="*/ 8754069 w 8882887"/>
                <a:gd name="connsiteY846" fmla="*/ 1519463 h 1682495"/>
                <a:gd name="connsiteX847" fmla="*/ 8754069 w 8882887"/>
                <a:gd name="connsiteY847" fmla="*/ 1529924 h 1682495"/>
                <a:gd name="connsiteX848" fmla="*/ 8777473 w 8882887"/>
                <a:gd name="connsiteY848" fmla="*/ 1529924 h 1682495"/>
                <a:gd name="connsiteX849" fmla="*/ 8777473 w 8882887"/>
                <a:gd name="connsiteY849" fmla="*/ 1499913 h 1682495"/>
                <a:gd name="connsiteX850" fmla="*/ 8882887 w 8882887"/>
                <a:gd name="connsiteY850" fmla="*/ 1682495 h 1682495"/>
                <a:gd name="connsiteX851" fmla="*/ 0 w 8882887"/>
                <a:gd name="connsiteY851" fmla="*/ 1682495 h 1682495"/>
                <a:gd name="connsiteX852" fmla="*/ 63077 w 8882887"/>
                <a:gd name="connsiteY852" fmla="*/ 1573241 h 1682495"/>
                <a:gd name="connsiteX853" fmla="*/ 123345 w 8882887"/>
                <a:gd name="connsiteY853" fmla="*/ 1568279 h 1682495"/>
                <a:gd name="connsiteX854" fmla="*/ 123345 w 8882887"/>
                <a:gd name="connsiteY854" fmla="*/ 1519461 h 1682495"/>
                <a:gd name="connsiteX855" fmla="*/ 190215 w 8882887"/>
                <a:gd name="connsiteY855" fmla="*/ 1519461 h 1682495"/>
                <a:gd name="connsiteX856" fmla="*/ 190215 w 8882887"/>
                <a:gd name="connsiteY856" fmla="*/ 1491566 h 1682495"/>
                <a:gd name="connsiteX857" fmla="*/ 330643 w 8882887"/>
                <a:gd name="connsiteY857" fmla="*/ 1491566 h 1682495"/>
                <a:gd name="connsiteX858" fmla="*/ 330643 w 8882887"/>
                <a:gd name="connsiteY858" fmla="*/ 1509000 h 1682495"/>
                <a:gd name="connsiteX859" fmla="*/ 420917 w 8882887"/>
                <a:gd name="connsiteY859" fmla="*/ 1509000 h 1682495"/>
                <a:gd name="connsiteX860" fmla="*/ 420917 w 8882887"/>
                <a:gd name="connsiteY860" fmla="*/ 1519461 h 1682495"/>
                <a:gd name="connsiteX861" fmla="*/ 447665 w 8882887"/>
                <a:gd name="connsiteY861" fmla="*/ 1519461 h 1682495"/>
                <a:gd name="connsiteX862" fmla="*/ 447665 w 8882887"/>
                <a:gd name="connsiteY862" fmla="*/ 1529922 h 1682495"/>
                <a:gd name="connsiteX863" fmla="*/ 471070 w 8882887"/>
                <a:gd name="connsiteY863" fmla="*/ 1529922 h 1682495"/>
                <a:gd name="connsiteX864" fmla="*/ 471070 w 8882887"/>
                <a:gd name="connsiteY864" fmla="*/ 1373009 h 1682495"/>
                <a:gd name="connsiteX865" fmla="*/ 541285 w 8882887"/>
                <a:gd name="connsiteY865" fmla="*/ 1352087 h 1682495"/>
                <a:gd name="connsiteX866" fmla="*/ 671681 w 8882887"/>
                <a:gd name="connsiteY866" fmla="*/ 1352087 h 1682495"/>
                <a:gd name="connsiteX867" fmla="*/ 671681 w 8882887"/>
                <a:gd name="connsiteY867" fmla="*/ 1101026 h 1682495"/>
                <a:gd name="connsiteX868" fmla="*/ 708460 w 8882887"/>
                <a:gd name="connsiteY868" fmla="*/ 1083590 h 1682495"/>
                <a:gd name="connsiteX869" fmla="*/ 868949 w 8882887"/>
                <a:gd name="connsiteY869" fmla="*/ 1055694 h 1682495"/>
                <a:gd name="connsiteX870" fmla="*/ 925789 w 8882887"/>
                <a:gd name="connsiteY870" fmla="*/ 1073129 h 1682495"/>
                <a:gd name="connsiteX871" fmla="*/ 935819 w 8882887"/>
                <a:gd name="connsiteY871" fmla="*/ 1083590 h 1682495"/>
                <a:gd name="connsiteX872" fmla="*/ 935819 w 8882887"/>
                <a:gd name="connsiteY872" fmla="*/ 1550844 h 1682495"/>
                <a:gd name="connsiteX873" fmla="*/ 959224 w 8882887"/>
                <a:gd name="connsiteY873" fmla="*/ 1550844 h 1682495"/>
                <a:gd name="connsiteX874" fmla="*/ 959224 w 8882887"/>
                <a:gd name="connsiteY874" fmla="*/ 1362548 h 1682495"/>
                <a:gd name="connsiteX875" fmla="*/ 979285 w 8882887"/>
                <a:gd name="connsiteY875" fmla="*/ 1362548 h 1682495"/>
                <a:gd name="connsiteX876" fmla="*/ 979285 w 8882887"/>
                <a:gd name="connsiteY876" fmla="*/ 1345113 h 1682495"/>
                <a:gd name="connsiteX877" fmla="*/ 999346 w 8882887"/>
                <a:gd name="connsiteY877" fmla="*/ 1334652 h 1682495"/>
                <a:gd name="connsiteX878" fmla="*/ 1016063 w 8882887"/>
                <a:gd name="connsiteY878" fmla="*/ 1334652 h 1682495"/>
                <a:gd name="connsiteX879" fmla="*/ 1016063 w 8882887"/>
                <a:gd name="connsiteY879" fmla="*/ 1317218 h 1682495"/>
                <a:gd name="connsiteX880" fmla="*/ 1029437 w 8882887"/>
                <a:gd name="connsiteY880" fmla="*/ 1306757 h 1682495"/>
                <a:gd name="connsiteX881" fmla="*/ 1062874 w 8882887"/>
                <a:gd name="connsiteY881" fmla="*/ 1306757 h 1682495"/>
                <a:gd name="connsiteX882" fmla="*/ 1062874 w 8882887"/>
                <a:gd name="connsiteY882" fmla="*/ 1362548 h 1682495"/>
                <a:gd name="connsiteX883" fmla="*/ 1133087 w 8882887"/>
                <a:gd name="connsiteY883" fmla="*/ 1362548 h 1682495"/>
                <a:gd name="connsiteX884" fmla="*/ 1133087 w 8882887"/>
                <a:gd name="connsiteY884" fmla="*/ 1557819 h 1682495"/>
                <a:gd name="connsiteX885" fmla="*/ 1159835 w 8882887"/>
                <a:gd name="connsiteY885" fmla="*/ 1557819 h 1682495"/>
                <a:gd name="connsiteX886" fmla="*/ 1186583 w 8882887"/>
                <a:gd name="connsiteY886" fmla="*/ 1547358 h 1682495"/>
                <a:gd name="connsiteX887" fmla="*/ 1186583 w 8882887"/>
                <a:gd name="connsiteY887" fmla="*/ 1533410 h 1682495"/>
                <a:gd name="connsiteX888" fmla="*/ 1176553 w 8882887"/>
                <a:gd name="connsiteY888" fmla="*/ 1529922 h 1682495"/>
                <a:gd name="connsiteX889" fmla="*/ 1176553 w 8882887"/>
                <a:gd name="connsiteY889" fmla="*/ 1519461 h 1682495"/>
                <a:gd name="connsiteX890" fmla="*/ 1186583 w 8882887"/>
                <a:gd name="connsiteY890" fmla="*/ 1512488 h 1682495"/>
                <a:gd name="connsiteX891" fmla="*/ 1186583 w 8882887"/>
                <a:gd name="connsiteY891" fmla="*/ 1435775 h 1682495"/>
                <a:gd name="connsiteX892" fmla="*/ 1176553 w 8882887"/>
                <a:gd name="connsiteY892" fmla="*/ 1432287 h 1682495"/>
                <a:gd name="connsiteX893" fmla="*/ 1176553 w 8882887"/>
                <a:gd name="connsiteY893" fmla="*/ 1421826 h 1682495"/>
                <a:gd name="connsiteX894" fmla="*/ 1186583 w 8882887"/>
                <a:gd name="connsiteY894" fmla="*/ 1414853 h 1682495"/>
                <a:gd name="connsiteX895" fmla="*/ 1193271 w 8882887"/>
                <a:gd name="connsiteY895" fmla="*/ 1407879 h 1682495"/>
                <a:gd name="connsiteX896" fmla="*/ 1193271 w 8882887"/>
                <a:gd name="connsiteY896" fmla="*/ 1393931 h 1682495"/>
                <a:gd name="connsiteX897" fmla="*/ 1186583 w 8882887"/>
                <a:gd name="connsiteY897" fmla="*/ 1393931 h 1682495"/>
                <a:gd name="connsiteX898" fmla="*/ 1186583 w 8882887"/>
                <a:gd name="connsiteY898" fmla="*/ 1383470 h 1682495"/>
                <a:gd name="connsiteX899" fmla="*/ 1196614 w 8882887"/>
                <a:gd name="connsiteY899" fmla="*/ 1376496 h 1682495"/>
                <a:gd name="connsiteX900" fmla="*/ 1250110 w 8882887"/>
                <a:gd name="connsiteY900" fmla="*/ 1278861 h 1682495"/>
                <a:gd name="connsiteX901" fmla="*/ 1243423 w 8882887"/>
                <a:gd name="connsiteY901" fmla="*/ 1275374 h 1682495"/>
                <a:gd name="connsiteX902" fmla="*/ 1243423 w 8882887"/>
                <a:gd name="connsiteY902" fmla="*/ 1264913 h 1682495"/>
                <a:gd name="connsiteX903" fmla="*/ 1253453 w 8882887"/>
                <a:gd name="connsiteY903" fmla="*/ 1261425 h 1682495"/>
                <a:gd name="connsiteX904" fmla="*/ 1253453 w 8882887"/>
                <a:gd name="connsiteY904" fmla="*/ 1247478 h 1682495"/>
                <a:gd name="connsiteX905" fmla="*/ 1260141 w 8882887"/>
                <a:gd name="connsiteY905" fmla="*/ 1247478 h 1682495"/>
                <a:gd name="connsiteX906" fmla="*/ 1260141 w 8882887"/>
                <a:gd name="connsiteY906" fmla="*/ 1216095 h 1682495"/>
                <a:gd name="connsiteX907" fmla="*/ 1253453 w 8882887"/>
                <a:gd name="connsiteY907" fmla="*/ 1216095 h 1682495"/>
                <a:gd name="connsiteX908" fmla="*/ 1253453 w 8882887"/>
                <a:gd name="connsiteY908" fmla="*/ 1209122 h 1682495"/>
                <a:gd name="connsiteX909" fmla="*/ 1260141 w 8882887"/>
                <a:gd name="connsiteY909" fmla="*/ 1205634 h 1682495"/>
                <a:gd name="connsiteX910" fmla="*/ 1276858 w 8882887"/>
                <a:gd name="connsiteY910" fmla="*/ 1181225 h 1682495"/>
                <a:gd name="connsiteX911" fmla="*/ 1280201 w 8882887"/>
                <a:gd name="connsiteY911" fmla="*/ 1167278 h 1682495"/>
                <a:gd name="connsiteX912" fmla="*/ 1280201 w 8882887"/>
                <a:gd name="connsiteY912" fmla="*/ 1128921 h 1682495"/>
                <a:gd name="connsiteX913" fmla="*/ 1280620 w 8882887"/>
                <a:gd name="connsiteY913" fmla="*/ 1127613 h 1682495"/>
                <a:gd name="connsiteX914" fmla="*/ 1283545 w 8882887"/>
                <a:gd name="connsiteY914" fmla="*/ 1118460 h 1682495"/>
                <a:gd name="connsiteX915" fmla="*/ 1283963 w 8882887"/>
                <a:gd name="connsiteY915" fmla="*/ 1119768 h 1682495"/>
                <a:gd name="connsiteX916" fmla="*/ 1286889 w 8882887"/>
                <a:gd name="connsiteY916" fmla="*/ 1128921 h 1682495"/>
                <a:gd name="connsiteX917" fmla="*/ 1290232 w 8882887"/>
                <a:gd name="connsiteY917" fmla="*/ 1167278 h 1682495"/>
                <a:gd name="connsiteX918" fmla="*/ 1290232 w 8882887"/>
                <a:gd name="connsiteY918" fmla="*/ 1177739 h 1682495"/>
                <a:gd name="connsiteX919" fmla="*/ 1306951 w 8882887"/>
                <a:gd name="connsiteY919" fmla="*/ 1205634 h 1682495"/>
                <a:gd name="connsiteX920" fmla="*/ 1313638 w 8882887"/>
                <a:gd name="connsiteY920" fmla="*/ 1209122 h 1682495"/>
                <a:gd name="connsiteX921" fmla="*/ 1313638 w 8882887"/>
                <a:gd name="connsiteY921" fmla="*/ 1216095 h 1682495"/>
                <a:gd name="connsiteX922" fmla="*/ 1310295 w 8882887"/>
                <a:gd name="connsiteY922" fmla="*/ 1247478 h 1682495"/>
                <a:gd name="connsiteX923" fmla="*/ 1316981 w 8882887"/>
                <a:gd name="connsiteY923" fmla="*/ 1261425 h 1682495"/>
                <a:gd name="connsiteX924" fmla="*/ 1323669 w 8882887"/>
                <a:gd name="connsiteY924" fmla="*/ 1264913 h 1682495"/>
                <a:gd name="connsiteX925" fmla="*/ 1323669 w 8882887"/>
                <a:gd name="connsiteY925" fmla="*/ 1275374 h 1682495"/>
                <a:gd name="connsiteX926" fmla="*/ 1316981 w 8882887"/>
                <a:gd name="connsiteY926" fmla="*/ 1278861 h 1682495"/>
                <a:gd name="connsiteX927" fmla="*/ 1356268 w 8882887"/>
                <a:gd name="connsiteY927" fmla="*/ 1319833 h 1682495"/>
                <a:gd name="connsiteX928" fmla="*/ 1369603 w 8882887"/>
                <a:gd name="connsiteY928" fmla="*/ 1373009 h 1682495"/>
                <a:gd name="connsiteX929" fmla="*/ 1417287 w 8882887"/>
                <a:gd name="connsiteY929" fmla="*/ 1373009 h 1682495"/>
                <a:gd name="connsiteX930" fmla="*/ 1417287 w 8882887"/>
                <a:gd name="connsiteY930" fmla="*/ 1329494 h 1682495"/>
                <a:gd name="connsiteX931" fmla="*/ 1409211 w 8882887"/>
                <a:gd name="connsiteY931" fmla="*/ 1329494 h 1682495"/>
                <a:gd name="connsiteX932" fmla="*/ 1409211 w 8882887"/>
                <a:gd name="connsiteY932" fmla="*/ 1086294 h 1682495"/>
                <a:gd name="connsiteX933" fmla="*/ 1439612 w 8882887"/>
                <a:gd name="connsiteY933" fmla="*/ 1086294 h 1682495"/>
                <a:gd name="connsiteX934" fmla="*/ 1440372 w 8882887"/>
                <a:gd name="connsiteY934" fmla="*/ 1084673 h 1682495"/>
                <a:gd name="connsiteX935" fmla="*/ 1445691 w 8882887"/>
                <a:gd name="connsiteY935" fmla="*/ 1073324 h 1682495"/>
                <a:gd name="connsiteX936" fmla="*/ 1448352 w 8882887"/>
                <a:gd name="connsiteY936" fmla="*/ 1073729 h 1682495"/>
                <a:gd name="connsiteX937" fmla="*/ 1466972 w 8882887"/>
                <a:gd name="connsiteY937" fmla="*/ 1076565 h 1682495"/>
                <a:gd name="connsiteX938" fmla="*/ 1467732 w 8882887"/>
                <a:gd name="connsiteY938" fmla="*/ 1078593 h 1682495"/>
                <a:gd name="connsiteX939" fmla="*/ 1473051 w 8882887"/>
                <a:gd name="connsiteY939" fmla="*/ 1092779 h 1682495"/>
                <a:gd name="connsiteX940" fmla="*/ 1512572 w 8882887"/>
                <a:gd name="connsiteY940" fmla="*/ 1096022 h 1682495"/>
                <a:gd name="connsiteX941" fmla="*/ 1512572 w 8882887"/>
                <a:gd name="connsiteY941" fmla="*/ 911190 h 1682495"/>
                <a:gd name="connsiteX942" fmla="*/ 1515612 w 8882887"/>
                <a:gd name="connsiteY942" fmla="*/ 911190 h 1682495"/>
                <a:gd name="connsiteX943" fmla="*/ 1536893 w 8882887"/>
                <a:gd name="connsiteY943" fmla="*/ 911190 h 1682495"/>
                <a:gd name="connsiteX944" fmla="*/ 1536893 w 8882887"/>
                <a:gd name="connsiteY944" fmla="*/ 706902 h 1682495"/>
                <a:gd name="connsiteX945" fmla="*/ 1539552 w 8882887"/>
                <a:gd name="connsiteY945" fmla="*/ 706902 h 1682495"/>
                <a:gd name="connsiteX946" fmla="*/ 1558173 w 8882887"/>
                <a:gd name="connsiteY946" fmla="*/ 706902 h 1682495"/>
                <a:gd name="connsiteX947" fmla="*/ 1558173 w 8882887"/>
                <a:gd name="connsiteY947" fmla="*/ 535041 h 1682495"/>
                <a:gd name="connsiteX948" fmla="*/ 1564253 w 8882887"/>
                <a:gd name="connsiteY948" fmla="*/ 492885 h 1682495"/>
                <a:gd name="connsiteX949" fmla="*/ 1567293 w 8882887"/>
                <a:gd name="connsiteY949" fmla="*/ 492885 h 1682495"/>
                <a:gd name="connsiteX950" fmla="*/ 1588574 w 8882887"/>
                <a:gd name="connsiteY950" fmla="*/ 492885 h 1682495"/>
                <a:gd name="connsiteX951" fmla="*/ 1643294 w 8882887"/>
                <a:gd name="connsiteY951" fmla="*/ 369665 h 1682495"/>
                <a:gd name="connsiteX952" fmla="*/ 1649375 w 8882887"/>
                <a:gd name="connsiteY952" fmla="*/ 0 h 16824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Lst>
              <a:rect l="l" t="t" r="r" b="b"/>
              <a:pathLst>
                <a:path w="8882887" h="1682495">
                  <a:moveTo>
                    <a:pt x="1649375" y="0"/>
                  </a:moveTo>
                  <a:cubicBezTo>
                    <a:pt x="1649375" y="27"/>
                    <a:pt x="1649399" y="3060"/>
                    <a:pt x="1652414" y="369665"/>
                  </a:cubicBezTo>
                  <a:cubicBezTo>
                    <a:pt x="1652432" y="369701"/>
                    <a:pt x="1653399" y="371712"/>
                    <a:pt x="1710174" y="489644"/>
                  </a:cubicBezTo>
                  <a:cubicBezTo>
                    <a:pt x="1710186" y="489644"/>
                    <a:pt x="1710353" y="489644"/>
                    <a:pt x="1713215" y="489644"/>
                  </a:cubicBezTo>
                  <a:lnTo>
                    <a:pt x="1734495" y="489644"/>
                  </a:lnTo>
                  <a:cubicBezTo>
                    <a:pt x="1734495" y="489665"/>
                    <a:pt x="1734495" y="490508"/>
                    <a:pt x="1734495" y="525312"/>
                  </a:cubicBezTo>
                  <a:cubicBezTo>
                    <a:pt x="1734498" y="525321"/>
                    <a:pt x="1734555" y="525408"/>
                    <a:pt x="1735256" y="526529"/>
                  </a:cubicBezTo>
                  <a:lnTo>
                    <a:pt x="1740575" y="535041"/>
                  </a:lnTo>
                  <a:cubicBezTo>
                    <a:pt x="1740575" y="535071"/>
                    <a:pt x="1740575" y="537344"/>
                    <a:pt x="1740575" y="706902"/>
                  </a:cubicBezTo>
                  <a:cubicBezTo>
                    <a:pt x="1740588" y="706902"/>
                    <a:pt x="1740798" y="706902"/>
                    <a:pt x="1743995" y="706902"/>
                  </a:cubicBezTo>
                  <a:lnTo>
                    <a:pt x="1767936" y="706902"/>
                  </a:lnTo>
                  <a:cubicBezTo>
                    <a:pt x="1767936" y="706932"/>
                    <a:pt x="1767936" y="709385"/>
                    <a:pt x="1767936" y="917675"/>
                  </a:cubicBezTo>
                  <a:cubicBezTo>
                    <a:pt x="1767951" y="917673"/>
                    <a:pt x="1768119" y="917642"/>
                    <a:pt x="1770216" y="917270"/>
                  </a:cubicBezTo>
                  <a:lnTo>
                    <a:pt x="1786176" y="914433"/>
                  </a:lnTo>
                  <a:cubicBezTo>
                    <a:pt x="1786176" y="914466"/>
                    <a:pt x="1786131" y="916467"/>
                    <a:pt x="1783136" y="1047381"/>
                  </a:cubicBezTo>
                  <a:cubicBezTo>
                    <a:pt x="1783151" y="1047384"/>
                    <a:pt x="1783317" y="1047414"/>
                    <a:pt x="1785416" y="1047788"/>
                  </a:cubicBezTo>
                  <a:lnTo>
                    <a:pt x="1801376" y="1050624"/>
                  </a:lnTo>
                  <a:cubicBezTo>
                    <a:pt x="1801379" y="1050635"/>
                    <a:pt x="1801409" y="1050731"/>
                    <a:pt x="1801755" y="1051841"/>
                  </a:cubicBezTo>
                  <a:lnTo>
                    <a:pt x="1804416" y="1060353"/>
                  </a:lnTo>
                  <a:cubicBezTo>
                    <a:pt x="1804419" y="1060340"/>
                    <a:pt x="1804487" y="1060125"/>
                    <a:pt x="1805556" y="1056705"/>
                  </a:cubicBezTo>
                  <a:lnTo>
                    <a:pt x="1813536" y="1031169"/>
                  </a:lnTo>
                  <a:cubicBezTo>
                    <a:pt x="1813547" y="1031169"/>
                    <a:pt x="1813697" y="1031169"/>
                    <a:pt x="1816196" y="1031169"/>
                  </a:cubicBezTo>
                  <a:lnTo>
                    <a:pt x="1834817" y="1031169"/>
                  </a:lnTo>
                  <a:cubicBezTo>
                    <a:pt x="1834817" y="1031195"/>
                    <a:pt x="1834817" y="1032234"/>
                    <a:pt x="1834817" y="1079808"/>
                  </a:cubicBezTo>
                  <a:cubicBezTo>
                    <a:pt x="1834826" y="1079816"/>
                    <a:pt x="1834941" y="1079876"/>
                    <a:pt x="1836336" y="1080620"/>
                  </a:cubicBezTo>
                  <a:lnTo>
                    <a:pt x="1846977" y="1086294"/>
                  </a:lnTo>
                  <a:cubicBezTo>
                    <a:pt x="1846977" y="1086308"/>
                    <a:pt x="1846977" y="1086459"/>
                    <a:pt x="1846977" y="1088321"/>
                  </a:cubicBezTo>
                  <a:lnTo>
                    <a:pt x="1846977" y="1102508"/>
                  </a:lnTo>
                  <a:cubicBezTo>
                    <a:pt x="1847007" y="1102508"/>
                    <a:pt x="1848369" y="1102508"/>
                    <a:pt x="1913858" y="1102508"/>
                  </a:cubicBezTo>
                  <a:cubicBezTo>
                    <a:pt x="1913858" y="1102520"/>
                    <a:pt x="1913858" y="1102644"/>
                    <a:pt x="1913858" y="1104129"/>
                  </a:cubicBezTo>
                  <a:lnTo>
                    <a:pt x="1913858" y="1115478"/>
                  </a:lnTo>
                  <a:cubicBezTo>
                    <a:pt x="1913871" y="1115478"/>
                    <a:pt x="1914053" y="1115478"/>
                    <a:pt x="1916897" y="1115478"/>
                  </a:cubicBezTo>
                  <a:lnTo>
                    <a:pt x="1938177" y="1115478"/>
                  </a:lnTo>
                  <a:cubicBezTo>
                    <a:pt x="1938177" y="1115451"/>
                    <a:pt x="1938177" y="1114358"/>
                    <a:pt x="1938177" y="1070081"/>
                  </a:cubicBezTo>
                  <a:cubicBezTo>
                    <a:pt x="1938209" y="1070081"/>
                    <a:pt x="1939604" y="1070081"/>
                    <a:pt x="2005058" y="1070081"/>
                  </a:cubicBezTo>
                  <a:cubicBezTo>
                    <a:pt x="2005058" y="1070069"/>
                    <a:pt x="2005058" y="1069923"/>
                    <a:pt x="2005058" y="1068054"/>
                  </a:cubicBezTo>
                  <a:lnTo>
                    <a:pt x="2005058" y="1053867"/>
                  </a:lnTo>
                  <a:cubicBezTo>
                    <a:pt x="2005067" y="1053867"/>
                    <a:pt x="2005178" y="1053867"/>
                    <a:pt x="2006579" y="1053867"/>
                  </a:cubicBezTo>
                  <a:lnTo>
                    <a:pt x="2017218" y="1053867"/>
                  </a:lnTo>
                  <a:cubicBezTo>
                    <a:pt x="2017218" y="1053857"/>
                    <a:pt x="2017218" y="1053687"/>
                    <a:pt x="2017218" y="1051031"/>
                  </a:cubicBezTo>
                  <a:lnTo>
                    <a:pt x="2017218" y="1031169"/>
                  </a:lnTo>
                  <a:cubicBezTo>
                    <a:pt x="2017232" y="1031169"/>
                    <a:pt x="2017340" y="1031169"/>
                    <a:pt x="2018358" y="1031169"/>
                  </a:cubicBezTo>
                  <a:lnTo>
                    <a:pt x="2026338" y="1031169"/>
                  </a:lnTo>
                  <a:cubicBezTo>
                    <a:pt x="2026338" y="1031159"/>
                    <a:pt x="2026338" y="1031031"/>
                    <a:pt x="2026338" y="1029548"/>
                  </a:cubicBezTo>
                  <a:lnTo>
                    <a:pt x="2026338" y="1018197"/>
                  </a:lnTo>
                  <a:cubicBezTo>
                    <a:pt x="2026350" y="1018197"/>
                    <a:pt x="2026536" y="1018197"/>
                    <a:pt x="2029379" y="1018197"/>
                  </a:cubicBezTo>
                  <a:lnTo>
                    <a:pt x="2050659" y="1018197"/>
                  </a:lnTo>
                  <a:cubicBezTo>
                    <a:pt x="2050659" y="1018208"/>
                    <a:pt x="2050659" y="1018323"/>
                    <a:pt x="2050659" y="1019819"/>
                  </a:cubicBezTo>
                  <a:lnTo>
                    <a:pt x="2050659" y="1031169"/>
                  </a:lnTo>
                  <a:cubicBezTo>
                    <a:pt x="2050676" y="1031169"/>
                    <a:pt x="2051427" y="1031169"/>
                    <a:pt x="2084099" y="1031169"/>
                  </a:cubicBezTo>
                  <a:cubicBezTo>
                    <a:pt x="2084099" y="1031157"/>
                    <a:pt x="2084099" y="1030986"/>
                    <a:pt x="2084099" y="1028331"/>
                  </a:cubicBezTo>
                  <a:lnTo>
                    <a:pt x="2084099" y="1008470"/>
                  </a:lnTo>
                  <a:cubicBezTo>
                    <a:pt x="2084108" y="1008470"/>
                    <a:pt x="2084253" y="1008470"/>
                    <a:pt x="2086760" y="1008470"/>
                  </a:cubicBezTo>
                  <a:lnTo>
                    <a:pt x="2105379" y="1008470"/>
                  </a:lnTo>
                  <a:cubicBezTo>
                    <a:pt x="2105379" y="1008488"/>
                    <a:pt x="2105379" y="1009259"/>
                    <a:pt x="2105379" y="1044140"/>
                  </a:cubicBezTo>
                  <a:cubicBezTo>
                    <a:pt x="2105390" y="1044140"/>
                    <a:pt x="2105510" y="1044140"/>
                    <a:pt x="2106900" y="1044140"/>
                  </a:cubicBezTo>
                  <a:lnTo>
                    <a:pt x="2117540" y="1044140"/>
                  </a:lnTo>
                  <a:cubicBezTo>
                    <a:pt x="2117540" y="1044131"/>
                    <a:pt x="2117540" y="1044009"/>
                    <a:pt x="2117540" y="1042518"/>
                  </a:cubicBezTo>
                  <a:lnTo>
                    <a:pt x="2117540" y="1031169"/>
                  </a:lnTo>
                  <a:cubicBezTo>
                    <a:pt x="2117553" y="1031169"/>
                    <a:pt x="2117730" y="1031169"/>
                    <a:pt x="2120199" y="1031169"/>
                  </a:cubicBezTo>
                  <a:lnTo>
                    <a:pt x="2138820" y="1031169"/>
                  </a:lnTo>
                  <a:cubicBezTo>
                    <a:pt x="2138820" y="1031189"/>
                    <a:pt x="2138820" y="1032027"/>
                    <a:pt x="2138820" y="1070081"/>
                  </a:cubicBezTo>
                  <a:cubicBezTo>
                    <a:pt x="2138832" y="1070081"/>
                    <a:pt x="2139009" y="1070081"/>
                    <a:pt x="2141861" y="1070081"/>
                  </a:cubicBezTo>
                  <a:lnTo>
                    <a:pt x="2163140" y="1070081"/>
                  </a:lnTo>
                  <a:cubicBezTo>
                    <a:pt x="2163140" y="1070097"/>
                    <a:pt x="2163140" y="1070270"/>
                    <a:pt x="2163140" y="1072512"/>
                  </a:cubicBezTo>
                  <a:lnTo>
                    <a:pt x="2163140" y="1089537"/>
                  </a:lnTo>
                  <a:cubicBezTo>
                    <a:pt x="2163152" y="1089537"/>
                    <a:pt x="2163258" y="1089537"/>
                    <a:pt x="2164280" y="1089537"/>
                  </a:cubicBezTo>
                  <a:lnTo>
                    <a:pt x="2172261" y="1089537"/>
                  </a:lnTo>
                  <a:cubicBezTo>
                    <a:pt x="2172261" y="1089525"/>
                    <a:pt x="2172261" y="1089411"/>
                    <a:pt x="2172261" y="1088321"/>
                  </a:cubicBezTo>
                  <a:lnTo>
                    <a:pt x="2172261" y="1079808"/>
                  </a:lnTo>
                  <a:cubicBezTo>
                    <a:pt x="2172287" y="1079808"/>
                    <a:pt x="2173365" y="1079808"/>
                    <a:pt x="2217861" y="1079808"/>
                  </a:cubicBezTo>
                  <a:cubicBezTo>
                    <a:pt x="2217861" y="1079829"/>
                    <a:pt x="2217861" y="1080674"/>
                    <a:pt x="2217861" y="1115478"/>
                  </a:cubicBezTo>
                  <a:cubicBezTo>
                    <a:pt x="2217872" y="1115478"/>
                    <a:pt x="2217990" y="1115478"/>
                    <a:pt x="2219381" y="1115478"/>
                  </a:cubicBezTo>
                  <a:lnTo>
                    <a:pt x="2230022" y="1115478"/>
                  </a:lnTo>
                  <a:cubicBezTo>
                    <a:pt x="2230022" y="1115489"/>
                    <a:pt x="2230022" y="1115598"/>
                    <a:pt x="2230022" y="1117100"/>
                  </a:cubicBezTo>
                  <a:lnTo>
                    <a:pt x="2230022" y="1128449"/>
                  </a:lnTo>
                  <a:cubicBezTo>
                    <a:pt x="2230035" y="1128449"/>
                    <a:pt x="2230145" y="1128449"/>
                    <a:pt x="2231162" y="1128449"/>
                  </a:cubicBezTo>
                  <a:lnTo>
                    <a:pt x="2239142" y="1128449"/>
                  </a:lnTo>
                  <a:cubicBezTo>
                    <a:pt x="2239142" y="1128438"/>
                    <a:pt x="2239142" y="1128258"/>
                    <a:pt x="2239142" y="1125206"/>
                  </a:cubicBezTo>
                  <a:lnTo>
                    <a:pt x="2239142" y="1102508"/>
                  </a:lnTo>
                  <a:cubicBezTo>
                    <a:pt x="2239152" y="1102508"/>
                    <a:pt x="2239269" y="1102508"/>
                    <a:pt x="2240661" y="1102508"/>
                  </a:cubicBezTo>
                  <a:lnTo>
                    <a:pt x="2251302" y="1102508"/>
                  </a:lnTo>
                  <a:cubicBezTo>
                    <a:pt x="2251302" y="1102520"/>
                    <a:pt x="2251302" y="1102644"/>
                    <a:pt x="2251302" y="1104129"/>
                  </a:cubicBezTo>
                  <a:lnTo>
                    <a:pt x="2251302" y="1115478"/>
                  </a:lnTo>
                  <a:lnTo>
                    <a:pt x="2259282" y="1112489"/>
                  </a:lnTo>
                  <a:cubicBezTo>
                    <a:pt x="2260422" y="1111931"/>
                    <a:pt x="2260422" y="1111628"/>
                    <a:pt x="2260422" y="1111019"/>
                  </a:cubicBezTo>
                  <a:lnTo>
                    <a:pt x="2260422" y="1102508"/>
                  </a:lnTo>
                  <a:cubicBezTo>
                    <a:pt x="2260448" y="1102508"/>
                    <a:pt x="2261649" y="1102508"/>
                    <a:pt x="2318183" y="1102508"/>
                  </a:cubicBezTo>
                  <a:cubicBezTo>
                    <a:pt x="2318183" y="1102529"/>
                    <a:pt x="2318183" y="1103349"/>
                    <a:pt x="2318183" y="1138176"/>
                  </a:cubicBezTo>
                  <a:cubicBezTo>
                    <a:pt x="2318195" y="1138176"/>
                    <a:pt x="2318372" y="1138176"/>
                    <a:pt x="2321222" y="1138176"/>
                  </a:cubicBezTo>
                  <a:lnTo>
                    <a:pt x="2342502" y="1138176"/>
                  </a:lnTo>
                  <a:cubicBezTo>
                    <a:pt x="2342502" y="1138188"/>
                    <a:pt x="2342502" y="1138311"/>
                    <a:pt x="2342502" y="1139798"/>
                  </a:cubicBezTo>
                  <a:lnTo>
                    <a:pt x="2342502" y="1151147"/>
                  </a:lnTo>
                  <a:cubicBezTo>
                    <a:pt x="2342516" y="1151147"/>
                    <a:pt x="2342700" y="1151147"/>
                    <a:pt x="2345163" y="1151147"/>
                  </a:cubicBezTo>
                  <a:lnTo>
                    <a:pt x="2363783" y="1151147"/>
                  </a:lnTo>
                  <a:cubicBezTo>
                    <a:pt x="2363783" y="1151129"/>
                    <a:pt x="2363783" y="1150362"/>
                    <a:pt x="2363783" y="1115478"/>
                  </a:cubicBezTo>
                  <a:cubicBezTo>
                    <a:pt x="2363793" y="1115478"/>
                    <a:pt x="2363910" y="1115478"/>
                    <a:pt x="2365302" y="1115478"/>
                  </a:cubicBezTo>
                  <a:lnTo>
                    <a:pt x="2375943" y="1115478"/>
                  </a:lnTo>
                  <a:cubicBezTo>
                    <a:pt x="2375943" y="1115450"/>
                    <a:pt x="2375943" y="1114293"/>
                    <a:pt x="2375943" y="1066838"/>
                  </a:cubicBezTo>
                  <a:cubicBezTo>
                    <a:pt x="2375954" y="1066838"/>
                    <a:pt x="2376069" y="1066838"/>
                    <a:pt x="2377463" y="1066838"/>
                  </a:cubicBezTo>
                  <a:lnTo>
                    <a:pt x="2388104" y="1066838"/>
                  </a:lnTo>
                  <a:cubicBezTo>
                    <a:pt x="2388104" y="1066829"/>
                    <a:pt x="2388104" y="1066665"/>
                    <a:pt x="2388104" y="1064001"/>
                  </a:cubicBezTo>
                  <a:lnTo>
                    <a:pt x="2388104" y="1044140"/>
                  </a:lnTo>
                  <a:cubicBezTo>
                    <a:pt x="2385063" y="1044140"/>
                    <a:pt x="2385063" y="1044140"/>
                    <a:pt x="2386203" y="1041707"/>
                  </a:cubicBezTo>
                  <a:lnTo>
                    <a:pt x="2394183" y="1024683"/>
                  </a:lnTo>
                  <a:cubicBezTo>
                    <a:pt x="2394191" y="1024709"/>
                    <a:pt x="2394483" y="1025720"/>
                    <a:pt x="2406344" y="1066838"/>
                  </a:cubicBezTo>
                  <a:cubicBezTo>
                    <a:pt x="2406356" y="1066838"/>
                    <a:pt x="2406465" y="1066838"/>
                    <a:pt x="2407484" y="1066838"/>
                  </a:cubicBezTo>
                  <a:lnTo>
                    <a:pt x="2415464" y="1066838"/>
                  </a:lnTo>
                  <a:cubicBezTo>
                    <a:pt x="2415464" y="1066818"/>
                    <a:pt x="2415464" y="1065050"/>
                    <a:pt x="2415464" y="907947"/>
                  </a:cubicBezTo>
                  <a:cubicBezTo>
                    <a:pt x="2415479" y="907947"/>
                    <a:pt x="2415650" y="907947"/>
                    <a:pt x="2417744" y="907947"/>
                  </a:cubicBezTo>
                  <a:lnTo>
                    <a:pt x="2433704" y="907947"/>
                  </a:lnTo>
                  <a:cubicBezTo>
                    <a:pt x="2433704" y="907914"/>
                    <a:pt x="2433704" y="906399"/>
                    <a:pt x="2433704" y="836609"/>
                  </a:cubicBezTo>
                  <a:cubicBezTo>
                    <a:pt x="2433729" y="836609"/>
                    <a:pt x="2434667" y="836609"/>
                    <a:pt x="2473224" y="836609"/>
                  </a:cubicBezTo>
                  <a:cubicBezTo>
                    <a:pt x="2473224" y="836591"/>
                    <a:pt x="2473224" y="835826"/>
                    <a:pt x="2473224" y="804182"/>
                  </a:cubicBezTo>
                  <a:cubicBezTo>
                    <a:pt x="2473253" y="804182"/>
                    <a:pt x="2474436" y="804182"/>
                    <a:pt x="2524905" y="804182"/>
                  </a:cubicBezTo>
                  <a:cubicBezTo>
                    <a:pt x="2524905" y="804194"/>
                    <a:pt x="2524905" y="804389"/>
                    <a:pt x="2524905" y="807830"/>
                  </a:cubicBezTo>
                  <a:lnTo>
                    <a:pt x="2524905" y="833366"/>
                  </a:lnTo>
                  <a:cubicBezTo>
                    <a:pt x="2524919" y="833366"/>
                    <a:pt x="2525115" y="833366"/>
                    <a:pt x="2528325" y="833366"/>
                  </a:cubicBezTo>
                  <a:lnTo>
                    <a:pt x="2552265" y="833366"/>
                  </a:lnTo>
                  <a:cubicBezTo>
                    <a:pt x="2552265" y="833393"/>
                    <a:pt x="2552265" y="834734"/>
                    <a:pt x="2552265" y="904704"/>
                  </a:cubicBezTo>
                  <a:cubicBezTo>
                    <a:pt x="2552274" y="904704"/>
                    <a:pt x="2552388" y="904704"/>
                    <a:pt x="2553785" y="904704"/>
                  </a:cubicBezTo>
                  <a:lnTo>
                    <a:pt x="2564426" y="904704"/>
                  </a:lnTo>
                  <a:lnTo>
                    <a:pt x="2585706" y="911190"/>
                  </a:lnTo>
                  <a:cubicBezTo>
                    <a:pt x="2585706" y="911205"/>
                    <a:pt x="2585706" y="912180"/>
                    <a:pt x="2585706" y="969558"/>
                  </a:cubicBezTo>
                  <a:cubicBezTo>
                    <a:pt x="2585715" y="969558"/>
                    <a:pt x="2585828" y="969558"/>
                    <a:pt x="2587226" y="969558"/>
                  </a:cubicBezTo>
                  <a:lnTo>
                    <a:pt x="2597865" y="969558"/>
                  </a:lnTo>
                  <a:cubicBezTo>
                    <a:pt x="2597865" y="969573"/>
                    <a:pt x="2597865" y="969732"/>
                    <a:pt x="2597865" y="971990"/>
                  </a:cubicBezTo>
                  <a:lnTo>
                    <a:pt x="2597865" y="989013"/>
                  </a:lnTo>
                  <a:cubicBezTo>
                    <a:pt x="2597877" y="989013"/>
                    <a:pt x="2598063" y="989013"/>
                    <a:pt x="2600906" y="989013"/>
                  </a:cubicBezTo>
                  <a:lnTo>
                    <a:pt x="2622186" y="989013"/>
                  </a:lnTo>
                  <a:lnTo>
                    <a:pt x="2631306" y="998742"/>
                  </a:lnTo>
                  <a:cubicBezTo>
                    <a:pt x="2631306" y="998760"/>
                    <a:pt x="2631306" y="999489"/>
                    <a:pt x="2631306" y="1031169"/>
                  </a:cubicBezTo>
                  <a:cubicBezTo>
                    <a:pt x="2631320" y="1031169"/>
                    <a:pt x="2631516" y="1031169"/>
                    <a:pt x="2634726" y="1031169"/>
                  </a:cubicBezTo>
                  <a:lnTo>
                    <a:pt x="2658666" y="1031169"/>
                  </a:lnTo>
                  <a:cubicBezTo>
                    <a:pt x="2658666" y="1031180"/>
                    <a:pt x="2658666" y="1031300"/>
                    <a:pt x="2658666" y="1032789"/>
                  </a:cubicBezTo>
                  <a:lnTo>
                    <a:pt x="2658666" y="1044140"/>
                  </a:lnTo>
                  <a:cubicBezTo>
                    <a:pt x="2658680" y="1044140"/>
                    <a:pt x="2658828" y="1044140"/>
                    <a:pt x="2660567" y="1044140"/>
                  </a:cubicBezTo>
                  <a:lnTo>
                    <a:pt x="2673867" y="1044140"/>
                  </a:lnTo>
                  <a:cubicBezTo>
                    <a:pt x="2673867" y="1044153"/>
                    <a:pt x="2673867" y="1044347"/>
                    <a:pt x="2673867" y="1047381"/>
                  </a:cubicBezTo>
                  <a:lnTo>
                    <a:pt x="2673867" y="1070081"/>
                  </a:lnTo>
                  <a:cubicBezTo>
                    <a:pt x="2679947" y="1070081"/>
                    <a:pt x="2679947" y="1070081"/>
                    <a:pt x="2679947" y="1067243"/>
                  </a:cubicBezTo>
                  <a:lnTo>
                    <a:pt x="2679947" y="1047381"/>
                  </a:lnTo>
                  <a:cubicBezTo>
                    <a:pt x="2679956" y="1047381"/>
                    <a:pt x="2680073" y="1047381"/>
                    <a:pt x="2681466" y="1047381"/>
                  </a:cubicBezTo>
                  <a:lnTo>
                    <a:pt x="2692107" y="1047381"/>
                  </a:lnTo>
                  <a:cubicBezTo>
                    <a:pt x="2692107" y="1047398"/>
                    <a:pt x="2692107" y="1047576"/>
                    <a:pt x="2692107" y="1049814"/>
                  </a:cubicBezTo>
                  <a:lnTo>
                    <a:pt x="2692107" y="1066838"/>
                  </a:lnTo>
                  <a:cubicBezTo>
                    <a:pt x="2692121" y="1066838"/>
                    <a:pt x="2692230" y="1066838"/>
                    <a:pt x="2693247" y="1066838"/>
                  </a:cubicBezTo>
                  <a:lnTo>
                    <a:pt x="2701227" y="1066838"/>
                  </a:lnTo>
                  <a:cubicBezTo>
                    <a:pt x="2701227" y="1060353"/>
                    <a:pt x="2701227" y="1060353"/>
                    <a:pt x="2774187" y="1060353"/>
                  </a:cubicBezTo>
                  <a:cubicBezTo>
                    <a:pt x="2774187" y="1060367"/>
                    <a:pt x="2774187" y="1060518"/>
                    <a:pt x="2774187" y="1062380"/>
                  </a:cubicBezTo>
                  <a:lnTo>
                    <a:pt x="2774187" y="1076565"/>
                  </a:lnTo>
                  <a:cubicBezTo>
                    <a:pt x="2774199" y="1076565"/>
                    <a:pt x="2774312" y="1076565"/>
                    <a:pt x="2775327" y="1076565"/>
                  </a:cubicBezTo>
                  <a:lnTo>
                    <a:pt x="2783309" y="1076565"/>
                  </a:lnTo>
                  <a:cubicBezTo>
                    <a:pt x="2783309" y="1076579"/>
                    <a:pt x="2783309" y="1076762"/>
                    <a:pt x="2783309" y="1079808"/>
                  </a:cubicBezTo>
                  <a:lnTo>
                    <a:pt x="2783309" y="1102508"/>
                  </a:lnTo>
                  <a:cubicBezTo>
                    <a:pt x="2783321" y="1102502"/>
                    <a:pt x="2783495" y="1102385"/>
                    <a:pt x="2786348" y="1100481"/>
                  </a:cubicBezTo>
                  <a:lnTo>
                    <a:pt x="2807628" y="1086294"/>
                  </a:lnTo>
                  <a:cubicBezTo>
                    <a:pt x="2807631" y="1086266"/>
                    <a:pt x="2807828" y="1084953"/>
                    <a:pt x="2816748" y="1024683"/>
                  </a:cubicBezTo>
                  <a:cubicBezTo>
                    <a:pt x="2816762" y="1024680"/>
                    <a:pt x="2816865" y="1024641"/>
                    <a:pt x="2817888" y="1024278"/>
                  </a:cubicBezTo>
                  <a:lnTo>
                    <a:pt x="2825868" y="1021440"/>
                  </a:lnTo>
                  <a:cubicBezTo>
                    <a:pt x="2825868" y="1021416"/>
                    <a:pt x="2825918" y="1019825"/>
                    <a:pt x="2828909" y="917675"/>
                  </a:cubicBezTo>
                  <a:cubicBezTo>
                    <a:pt x="2828909" y="917702"/>
                    <a:pt x="2828958" y="919338"/>
                    <a:pt x="2831949" y="1021440"/>
                  </a:cubicBezTo>
                  <a:cubicBezTo>
                    <a:pt x="2831963" y="1021445"/>
                    <a:pt x="2832069" y="1021482"/>
                    <a:pt x="2833089" y="1021845"/>
                  </a:cubicBezTo>
                  <a:lnTo>
                    <a:pt x="2841069" y="1024683"/>
                  </a:lnTo>
                  <a:cubicBezTo>
                    <a:pt x="2841069" y="1024653"/>
                    <a:pt x="2841069" y="1022654"/>
                    <a:pt x="2841069" y="894977"/>
                  </a:cubicBezTo>
                  <a:cubicBezTo>
                    <a:pt x="2847149" y="894977"/>
                    <a:pt x="2847149" y="894977"/>
                    <a:pt x="2847149" y="846336"/>
                  </a:cubicBezTo>
                  <a:cubicBezTo>
                    <a:pt x="2847167" y="846336"/>
                    <a:pt x="2848196" y="846336"/>
                    <a:pt x="2904909" y="846336"/>
                  </a:cubicBezTo>
                  <a:cubicBezTo>
                    <a:pt x="2904909" y="846362"/>
                    <a:pt x="2904909" y="847439"/>
                    <a:pt x="2904909" y="894977"/>
                  </a:cubicBezTo>
                  <a:cubicBezTo>
                    <a:pt x="2904923" y="894977"/>
                    <a:pt x="2905031" y="894977"/>
                    <a:pt x="2906049" y="894977"/>
                  </a:cubicBezTo>
                  <a:lnTo>
                    <a:pt x="2914029" y="894977"/>
                  </a:lnTo>
                  <a:cubicBezTo>
                    <a:pt x="2914029" y="894945"/>
                    <a:pt x="2914029" y="892986"/>
                    <a:pt x="2914029" y="771755"/>
                  </a:cubicBezTo>
                  <a:cubicBezTo>
                    <a:pt x="2914038" y="771755"/>
                    <a:pt x="2914187" y="771755"/>
                    <a:pt x="2916690" y="771755"/>
                  </a:cubicBezTo>
                  <a:lnTo>
                    <a:pt x="2935310" y="771755"/>
                  </a:lnTo>
                  <a:cubicBezTo>
                    <a:pt x="2935310" y="771744"/>
                    <a:pt x="2935310" y="771578"/>
                    <a:pt x="2935310" y="768918"/>
                  </a:cubicBezTo>
                  <a:lnTo>
                    <a:pt x="2935310" y="749057"/>
                  </a:lnTo>
                  <a:cubicBezTo>
                    <a:pt x="2935326" y="749057"/>
                    <a:pt x="2936073" y="749057"/>
                    <a:pt x="2968751" y="749057"/>
                  </a:cubicBezTo>
                  <a:cubicBezTo>
                    <a:pt x="2968751" y="749046"/>
                    <a:pt x="2968751" y="748925"/>
                    <a:pt x="2968751" y="747435"/>
                  </a:cubicBezTo>
                  <a:lnTo>
                    <a:pt x="2968751" y="736086"/>
                  </a:lnTo>
                  <a:cubicBezTo>
                    <a:pt x="2968761" y="736086"/>
                    <a:pt x="2968926" y="736086"/>
                    <a:pt x="2971410" y="736086"/>
                  </a:cubicBezTo>
                  <a:lnTo>
                    <a:pt x="2990031" y="736086"/>
                  </a:lnTo>
                  <a:cubicBezTo>
                    <a:pt x="2990031" y="736098"/>
                    <a:pt x="2990031" y="736217"/>
                    <a:pt x="2990031" y="737708"/>
                  </a:cubicBezTo>
                  <a:lnTo>
                    <a:pt x="2990031" y="749057"/>
                  </a:lnTo>
                  <a:cubicBezTo>
                    <a:pt x="2990045" y="749057"/>
                    <a:pt x="2990154" y="749057"/>
                    <a:pt x="2991171" y="749057"/>
                  </a:cubicBezTo>
                  <a:lnTo>
                    <a:pt x="2999151" y="749057"/>
                  </a:lnTo>
                  <a:lnTo>
                    <a:pt x="3014351" y="742571"/>
                  </a:lnTo>
                  <a:lnTo>
                    <a:pt x="3020430" y="747435"/>
                  </a:lnTo>
                  <a:lnTo>
                    <a:pt x="3020430" y="736086"/>
                  </a:lnTo>
                  <a:cubicBezTo>
                    <a:pt x="3020444" y="736086"/>
                    <a:pt x="3020649" y="736086"/>
                    <a:pt x="3023850" y="736086"/>
                  </a:cubicBezTo>
                  <a:lnTo>
                    <a:pt x="3047792" y="736086"/>
                  </a:lnTo>
                  <a:cubicBezTo>
                    <a:pt x="3047792" y="736098"/>
                    <a:pt x="3047792" y="736217"/>
                    <a:pt x="3047792" y="737708"/>
                  </a:cubicBezTo>
                  <a:lnTo>
                    <a:pt x="3047792" y="749057"/>
                  </a:lnTo>
                  <a:cubicBezTo>
                    <a:pt x="3047820" y="749057"/>
                    <a:pt x="3048924" y="749057"/>
                    <a:pt x="3093392" y="749057"/>
                  </a:cubicBezTo>
                  <a:cubicBezTo>
                    <a:pt x="3093392" y="749072"/>
                    <a:pt x="3093392" y="749235"/>
                    <a:pt x="3093392" y="751488"/>
                  </a:cubicBezTo>
                  <a:lnTo>
                    <a:pt x="3093392" y="768513"/>
                  </a:lnTo>
                  <a:cubicBezTo>
                    <a:pt x="3093417" y="768513"/>
                    <a:pt x="3094377" y="768513"/>
                    <a:pt x="3132912" y="768513"/>
                  </a:cubicBezTo>
                  <a:cubicBezTo>
                    <a:pt x="3132912" y="768537"/>
                    <a:pt x="3132912" y="769557"/>
                    <a:pt x="3132912" y="813909"/>
                  </a:cubicBezTo>
                  <a:cubicBezTo>
                    <a:pt x="3132926" y="813909"/>
                    <a:pt x="3133035" y="813909"/>
                    <a:pt x="3134052" y="813909"/>
                  </a:cubicBezTo>
                  <a:lnTo>
                    <a:pt x="3142032" y="813909"/>
                  </a:lnTo>
                  <a:cubicBezTo>
                    <a:pt x="3142032" y="813920"/>
                    <a:pt x="3142032" y="814049"/>
                    <a:pt x="3142032" y="815531"/>
                  </a:cubicBezTo>
                  <a:lnTo>
                    <a:pt x="3142032" y="826881"/>
                  </a:lnTo>
                  <a:cubicBezTo>
                    <a:pt x="3148113" y="826881"/>
                    <a:pt x="3148113" y="826881"/>
                    <a:pt x="3148113" y="872277"/>
                  </a:cubicBezTo>
                  <a:cubicBezTo>
                    <a:pt x="3148127" y="872277"/>
                    <a:pt x="3148238" y="872277"/>
                    <a:pt x="3149253" y="872277"/>
                  </a:cubicBezTo>
                  <a:lnTo>
                    <a:pt x="3157233" y="872277"/>
                  </a:lnTo>
                  <a:cubicBezTo>
                    <a:pt x="3157233" y="872291"/>
                    <a:pt x="3157233" y="872391"/>
                    <a:pt x="3157233" y="873494"/>
                  </a:cubicBezTo>
                  <a:lnTo>
                    <a:pt x="3157233" y="882006"/>
                  </a:lnTo>
                  <a:cubicBezTo>
                    <a:pt x="3157242" y="882006"/>
                    <a:pt x="3157359" y="882006"/>
                    <a:pt x="3158753" y="882006"/>
                  </a:cubicBezTo>
                  <a:lnTo>
                    <a:pt x="3169392" y="882006"/>
                  </a:lnTo>
                  <a:cubicBezTo>
                    <a:pt x="3169392" y="882032"/>
                    <a:pt x="3169392" y="883101"/>
                    <a:pt x="3169392" y="927404"/>
                  </a:cubicBezTo>
                  <a:cubicBezTo>
                    <a:pt x="3169404" y="927404"/>
                    <a:pt x="3169584" y="927404"/>
                    <a:pt x="3172433" y="927404"/>
                  </a:cubicBezTo>
                  <a:lnTo>
                    <a:pt x="3193713" y="927404"/>
                  </a:lnTo>
                  <a:cubicBezTo>
                    <a:pt x="3193713" y="927428"/>
                    <a:pt x="3193713" y="928298"/>
                    <a:pt x="3193713" y="963072"/>
                  </a:cubicBezTo>
                  <a:cubicBezTo>
                    <a:pt x="3196754" y="963072"/>
                    <a:pt x="3196754" y="963072"/>
                    <a:pt x="3196754" y="965504"/>
                  </a:cubicBezTo>
                  <a:lnTo>
                    <a:pt x="3196754" y="982529"/>
                  </a:lnTo>
                  <a:cubicBezTo>
                    <a:pt x="3196767" y="982529"/>
                    <a:pt x="3196872" y="982529"/>
                    <a:pt x="3197894" y="982529"/>
                  </a:cubicBezTo>
                  <a:lnTo>
                    <a:pt x="3205874" y="982529"/>
                  </a:lnTo>
                  <a:cubicBezTo>
                    <a:pt x="3205874" y="982550"/>
                    <a:pt x="3205874" y="983394"/>
                    <a:pt x="3205874" y="1018197"/>
                  </a:cubicBezTo>
                  <a:cubicBezTo>
                    <a:pt x="3205886" y="1018197"/>
                    <a:pt x="3206034" y="1018197"/>
                    <a:pt x="3207773" y="1018197"/>
                  </a:cubicBezTo>
                  <a:lnTo>
                    <a:pt x="3221073" y="1018197"/>
                  </a:lnTo>
                  <a:cubicBezTo>
                    <a:pt x="3224114" y="1021440"/>
                    <a:pt x="3224114" y="1021440"/>
                    <a:pt x="3224114" y="1024278"/>
                  </a:cubicBezTo>
                  <a:lnTo>
                    <a:pt x="3224114" y="1044140"/>
                  </a:lnTo>
                  <a:cubicBezTo>
                    <a:pt x="3224121" y="1044129"/>
                    <a:pt x="3224252" y="1043969"/>
                    <a:pt x="3226394" y="1041302"/>
                  </a:cubicBezTo>
                  <a:lnTo>
                    <a:pt x="3242354" y="1021440"/>
                  </a:lnTo>
                  <a:cubicBezTo>
                    <a:pt x="3242376" y="1021440"/>
                    <a:pt x="3243335" y="1021440"/>
                    <a:pt x="3284915" y="1021440"/>
                  </a:cubicBezTo>
                  <a:cubicBezTo>
                    <a:pt x="3284915" y="1021478"/>
                    <a:pt x="3284915" y="1023579"/>
                    <a:pt x="3284915" y="1151147"/>
                  </a:cubicBezTo>
                  <a:cubicBezTo>
                    <a:pt x="3284927" y="1151147"/>
                    <a:pt x="3285041" y="1151147"/>
                    <a:pt x="3286055" y="1151147"/>
                  </a:cubicBezTo>
                  <a:lnTo>
                    <a:pt x="3294035" y="1151147"/>
                  </a:lnTo>
                  <a:cubicBezTo>
                    <a:pt x="3294041" y="1151135"/>
                    <a:pt x="3294129" y="1150985"/>
                    <a:pt x="3295175" y="1149120"/>
                  </a:cubicBezTo>
                  <a:lnTo>
                    <a:pt x="3303155" y="1134933"/>
                  </a:lnTo>
                  <a:cubicBezTo>
                    <a:pt x="3303155" y="1134944"/>
                    <a:pt x="3303155" y="1135092"/>
                    <a:pt x="3303155" y="1137771"/>
                  </a:cubicBezTo>
                  <a:lnTo>
                    <a:pt x="3303155" y="1157633"/>
                  </a:lnTo>
                  <a:cubicBezTo>
                    <a:pt x="3309234" y="1157633"/>
                    <a:pt x="3309234" y="1157633"/>
                    <a:pt x="3309234" y="1089537"/>
                  </a:cubicBezTo>
                  <a:cubicBezTo>
                    <a:pt x="3309248" y="1089537"/>
                    <a:pt x="3309353" y="1089537"/>
                    <a:pt x="3310374" y="1089537"/>
                  </a:cubicBezTo>
                  <a:lnTo>
                    <a:pt x="3318354" y="1089537"/>
                  </a:lnTo>
                  <a:cubicBezTo>
                    <a:pt x="3318354" y="1089515"/>
                    <a:pt x="3318354" y="1088015"/>
                    <a:pt x="3318354" y="992256"/>
                  </a:cubicBezTo>
                  <a:cubicBezTo>
                    <a:pt x="3318365" y="992256"/>
                    <a:pt x="3318486" y="992256"/>
                    <a:pt x="3319875" y="992256"/>
                  </a:cubicBezTo>
                  <a:lnTo>
                    <a:pt x="3330515" y="992256"/>
                  </a:lnTo>
                  <a:cubicBezTo>
                    <a:pt x="3330524" y="992225"/>
                    <a:pt x="3330920" y="990815"/>
                    <a:pt x="3348755" y="927404"/>
                  </a:cubicBezTo>
                  <a:cubicBezTo>
                    <a:pt x="3348768" y="927404"/>
                    <a:pt x="3348914" y="927404"/>
                    <a:pt x="3350655" y="927404"/>
                  </a:cubicBezTo>
                  <a:lnTo>
                    <a:pt x="3363956" y="927404"/>
                  </a:lnTo>
                  <a:cubicBezTo>
                    <a:pt x="3363963" y="927438"/>
                    <a:pt x="3364302" y="928887"/>
                    <a:pt x="3379155" y="992256"/>
                  </a:cubicBezTo>
                  <a:cubicBezTo>
                    <a:pt x="3379164" y="992256"/>
                    <a:pt x="3379275" y="992256"/>
                    <a:pt x="3380675" y="992256"/>
                  </a:cubicBezTo>
                  <a:lnTo>
                    <a:pt x="3391316" y="992256"/>
                  </a:lnTo>
                  <a:cubicBezTo>
                    <a:pt x="3391316" y="992273"/>
                    <a:pt x="3391316" y="993273"/>
                    <a:pt x="3391316" y="1050624"/>
                  </a:cubicBezTo>
                  <a:cubicBezTo>
                    <a:pt x="3391326" y="1050624"/>
                    <a:pt x="3391475" y="1050624"/>
                    <a:pt x="3393975" y="1050624"/>
                  </a:cubicBezTo>
                  <a:lnTo>
                    <a:pt x="3412596" y="1050624"/>
                  </a:lnTo>
                  <a:cubicBezTo>
                    <a:pt x="3412596" y="1050636"/>
                    <a:pt x="3412596" y="1050819"/>
                    <a:pt x="3412596" y="1053867"/>
                  </a:cubicBezTo>
                  <a:lnTo>
                    <a:pt x="3412596" y="1076565"/>
                  </a:lnTo>
                  <a:cubicBezTo>
                    <a:pt x="3418676" y="1076565"/>
                    <a:pt x="3418676" y="1076565"/>
                    <a:pt x="3418676" y="1073324"/>
                  </a:cubicBezTo>
                  <a:lnTo>
                    <a:pt x="3418676" y="1050624"/>
                  </a:lnTo>
                  <a:cubicBezTo>
                    <a:pt x="3418691" y="1050624"/>
                    <a:pt x="3418859" y="1050624"/>
                    <a:pt x="3420956" y="1050624"/>
                  </a:cubicBezTo>
                  <a:lnTo>
                    <a:pt x="3436916" y="1050624"/>
                  </a:lnTo>
                  <a:cubicBezTo>
                    <a:pt x="3436916" y="1050639"/>
                    <a:pt x="3436916" y="1050815"/>
                    <a:pt x="3436916" y="1053056"/>
                  </a:cubicBezTo>
                  <a:lnTo>
                    <a:pt x="3436916" y="1070081"/>
                  </a:lnTo>
                  <a:cubicBezTo>
                    <a:pt x="3436940" y="1070081"/>
                    <a:pt x="3438003" y="1070081"/>
                    <a:pt x="3482517" y="1070081"/>
                  </a:cubicBezTo>
                  <a:cubicBezTo>
                    <a:pt x="3482517" y="1070055"/>
                    <a:pt x="3482517" y="1068899"/>
                    <a:pt x="3482517" y="1014956"/>
                  </a:cubicBezTo>
                  <a:cubicBezTo>
                    <a:pt x="3482529" y="1014956"/>
                    <a:pt x="3482669" y="1014956"/>
                    <a:pt x="3484416" y="1014956"/>
                  </a:cubicBezTo>
                  <a:lnTo>
                    <a:pt x="3497717" y="1014956"/>
                  </a:lnTo>
                  <a:cubicBezTo>
                    <a:pt x="3497717" y="1014972"/>
                    <a:pt x="3497717" y="1015713"/>
                    <a:pt x="3497717" y="1047381"/>
                  </a:cubicBezTo>
                  <a:cubicBezTo>
                    <a:pt x="3500757" y="1047381"/>
                    <a:pt x="3500757" y="1047381"/>
                    <a:pt x="3500757" y="998742"/>
                  </a:cubicBezTo>
                  <a:cubicBezTo>
                    <a:pt x="3500778" y="998742"/>
                    <a:pt x="3501590" y="998742"/>
                    <a:pt x="3534197" y="998742"/>
                  </a:cubicBezTo>
                  <a:cubicBezTo>
                    <a:pt x="3534197" y="998727"/>
                    <a:pt x="3534197" y="998547"/>
                    <a:pt x="3534197" y="996309"/>
                  </a:cubicBezTo>
                  <a:lnTo>
                    <a:pt x="3534197" y="979286"/>
                  </a:lnTo>
                  <a:cubicBezTo>
                    <a:pt x="3534209" y="979286"/>
                    <a:pt x="3534321" y="979286"/>
                    <a:pt x="3535337" y="979286"/>
                  </a:cubicBezTo>
                  <a:lnTo>
                    <a:pt x="3543317" y="979286"/>
                  </a:lnTo>
                  <a:cubicBezTo>
                    <a:pt x="3543317" y="979277"/>
                    <a:pt x="3543317" y="979107"/>
                    <a:pt x="3543317" y="976449"/>
                  </a:cubicBezTo>
                  <a:lnTo>
                    <a:pt x="3543317" y="956588"/>
                  </a:lnTo>
                  <a:lnTo>
                    <a:pt x="3549398" y="966315"/>
                  </a:lnTo>
                  <a:cubicBezTo>
                    <a:pt x="3549410" y="966315"/>
                    <a:pt x="3549603" y="966315"/>
                    <a:pt x="3552818" y="966315"/>
                  </a:cubicBezTo>
                  <a:lnTo>
                    <a:pt x="3576758" y="966315"/>
                  </a:lnTo>
                  <a:cubicBezTo>
                    <a:pt x="3576758" y="966303"/>
                    <a:pt x="3576758" y="966201"/>
                    <a:pt x="3576758" y="965099"/>
                  </a:cubicBezTo>
                  <a:lnTo>
                    <a:pt x="3576758" y="956588"/>
                  </a:lnTo>
                  <a:cubicBezTo>
                    <a:pt x="3576771" y="956588"/>
                    <a:pt x="3576882" y="956588"/>
                    <a:pt x="3577898" y="956588"/>
                  </a:cubicBezTo>
                  <a:lnTo>
                    <a:pt x="3585878" y="956588"/>
                  </a:lnTo>
                  <a:cubicBezTo>
                    <a:pt x="3585878" y="956601"/>
                    <a:pt x="3585878" y="956751"/>
                    <a:pt x="3585878" y="958614"/>
                  </a:cubicBezTo>
                  <a:lnTo>
                    <a:pt x="3585878" y="972801"/>
                  </a:lnTo>
                  <a:cubicBezTo>
                    <a:pt x="3585900" y="972801"/>
                    <a:pt x="3587000" y="972801"/>
                    <a:pt x="3643638" y="972801"/>
                  </a:cubicBezTo>
                  <a:cubicBezTo>
                    <a:pt x="3643638" y="972828"/>
                    <a:pt x="3643638" y="975093"/>
                    <a:pt x="3643638" y="1180331"/>
                  </a:cubicBezTo>
                  <a:cubicBezTo>
                    <a:pt x="3643653" y="1180331"/>
                    <a:pt x="3643826" y="1180331"/>
                    <a:pt x="3645918" y="1180331"/>
                  </a:cubicBezTo>
                  <a:lnTo>
                    <a:pt x="3661878" y="1180331"/>
                  </a:lnTo>
                  <a:cubicBezTo>
                    <a:pt x="3661878" y="1173846"/>
                    <a:pt x="3661878" y="1167360"/>
                    <a:pt x="3661878" y="1160876"/>
                  </a:cubicBezTo>
                  <a:cubicBezTo>
                    <a:pt x="3664919" y="1160876"/>
                    <a:pt x="3664919" y="1160876"/>
                    <a:pt x="3667959" y="1160876"/>
                  </a:cubicBezTo>
                  <a:cubicBezTo>
                    <a:pt x="3667959" y="1167360"/>
                    <a:pt x="3667959" y="1173846"/>
                    <a:pt x="3667959" y="1180331"/>
                  </a:cubicBezTo>
                  <a:cubicBezTo>
                    <a:pt x="3683159" y="1180331"/>
                    <a:pt x="3698360" y="1180331"/>
                    <a:pt x="3713559" y="1180331"/>
                  </a:cubicBezTo>
                  <a:cubicBezTo>
                    <a:pt x="3713559" y="1164117"/>
                    <a:pt x="3713559" y="1151147"/>
                    <a:pt x="3713559" y="1134933"/>
                  </a:cubicBezTo>
                  <a:cubicBezTo>
                    <a:pt x="3719640" y="1134933"/>
                    <a:pt x="3725720" y="1134933"/>
                    <a:pt x="3731799" y="1134933"/>
                  </a:cubicBezTo>
                  <a:lnTo>
                    <a:pt x="3750039" y="1131692"/>
                  </a:lnTo>
                  <a:cubicBezTo>
                    <a:pt x="3753080" y="1131692"/>
                    <a:pt x="3753080" y="1134933"/>
                    <a:pt x="3756120" y="1134933"/>
                  </a:cubicBezTo>
                  <a:lnTo>
                    <a:pt x="3771320" y="1134933"/>
                  </a:lnTo>
                  <a:cubicBezTo>
                    <a:pt x="3771320" y="1151147"/>
                    <a:pt x="3771320" y="1167360"/>
                    <a:pt x="3771320" y="1180331"/>
                  </a:cubicBezTo>
                  <a:cubicBezTo>
                    <a:pt x="3774360" y="1180331"/>
                    <a:pt x="3777401" y="1180331"/>
                    <a:pt x="3783480" y="1180331"/>
                  </a:cubicBezTo>
                  <a:cubicBezTo>
                    <a:pt x="3783480" y="1190060"/>
                    <a:pt x="3783480" y="1199787"/>
                    <a:pt x="3783480" y="1206273"/>
                  </a:cubicBezTo>
                  <a:lnTo>
                    <a:pt x="3797484" y="1207631"/>
                  </a:lnTo>
                  <a:lnTo>
                    <a:pt x="3816921" y="1207631"/>
                  </a:lnTo>
                  <a:cubicBezTo>
                    <a:pt x="3816921" y="1198917"/>
                    <a:pt x="3816921" y="1192659"/>
                    <a:pt x="3816921" y="1183574"/>
                  </a:cubicBezTo>
                  <a:lnTo>
                    <a:pt x="3918855" y="1183574"/>
                  </a:lnTo>
                  <a:lnTo>
                    <a:pt x="3918855" y="1055694"/>
                  </a:lnTo>
                  <a:lnTo>
                    <a:pt x="4026867" y="1055694"/>
                  </a:lnTo>
                  <a:lnTo>
                    <a:pt x="4026867" y="1173846"/>
                  </a:lnTo>
                  <a:cubicBezTo>
                    <a:pt x="4027820" y="1173846"/>
                    <a:pt x="4028772" y="1173846"/>
                    <a:pt x="4029723" y="1173846"/>
                  </a:cubicBezTo>
                  <a:lnTo>
                    <a:pt x="4031586" y="1207631"/>
                  </a:lnTo>
                  <a:lnTo>
                    <a:pt x="4046100" y="1207631"/>
                  </a:lnTo>
                  <a:cubicBezTo>
                    <a:pt x="4046904" y="1196810"/>
                    <a:pt x="4047963" y="1185329"/>
                    <a:pt x="4047963" y="1173846"/>
                  </a:cubicBezTo>
                  <a:cubicBezTo>
                    <a:pt x="4051004" y="1173846"/>
                    <a:pt x="4054044" y="1173846"/>
                    <a:pt x="4057083" y="1173846"/>
                  </a:cubicBezTo>
                  <a:lnTo>
                    <a:pt x="4058946" y="1207631"/>
                  </a:lnTo>
                  <a:lnTo>
                    <a:pt x="4134879" y="1207631"/>
                  </a:lnTo>
                  <a:lnTo>
                    <a:pt x="4134879" y="963089"/>
                  </a:lnTo>
                  <a:lnTo>
                    <a:pt x="4430870" y="963089"/>
                  </a:lnTo>
                  <a:lnTo>
                    <a:pt x="4430870" y="1207631"/>
                  </a:lnTo>
                  <a:lnTo>
                    <a:pt x="4458915" y="1207631"/>
                  </a:lnTo>
                  <a:lnTo>
                    <a:pt x="4458915" y="1083591"/>
                  </a:lnTo>
                  <a:lnTo>
                    <a:pt x="4601595" y="1083591"/>
                  </a:lnTo>
                  <a:cubicBezTo>
                    <a:pt x="4607707" y="924560"/>
                    <a:pt x="4612775" y="766349"/>
                    <a:pt x="4619491" y="606380"/>
                  </a:cubicBezTo>
                  <a:cubicBezTo>
                    <a:pt x="4604291" y="606380"/>
                    <a:pt x="4567811" y="586923"/>
                    <a:pt x="4601251" y="573953"/>
                  </a:cubicBezTo>
                  <a:cubicBezTo>
                    <a:pt x="4598209" y="570710"/>
                    <a:pt x="4595171" y="567467"/>
                    <a:pt x="4592131" y="567467"/>
                  </a:cubicBezTo>
                  <a:cubicBezTo>
                    <a:pt x="4592131" y="548012"/>
                    <a:pt x="4589089" y="544769"/>
                    <a:pt x="4604291" y="531798"/>
                  </a:cubicBezTo>
                  <a:cubicBezTo>
                    <a:pt x="4604291" y="525312"/>
                    <a:pt x="4604291" y="515585"/>
                    <a:pt x="4604291" y="505857"/>
                  </a:cubicBezTo>
                  <a:cubicBezTo>
                    <a:pt x="4610371" y="505857"/>
                    <a:pt x="4616451" y="505857"/>
                    <a:pt x="4625571" y="505857"/>
                  </a:cubicBezTo>
                  <a:cubicBezTo>
                    <a:pt x="4625571" y="492885"/>
                    <a:pt x="4625571" y="483158"/>
                    <a:pt x="4625571" y="473430"/>
                  </a:cubicBezTo>
                  <a:cubicBezTo>
                    <a:pt x="4625571" y="470187"/>
                    <a:pt x="4628611" y="470187"/>
                    <a:pt x="4628611" y="466944"/>
                  </a:cubicBezTo>
                  <a:cubicBezTo>
                    <a:pt x="4628611" y="428033"/>
                    <a:pt x="4628611" y="389121"/>
                    <a:pt x="4628611" y="350208"/>
                  </a:cubicBezTo>
                  <a:cubicBezTo>
                    <a:pt x="4628611" y="346965"/>
                    <a:pt x="4625571" y="343724"/>
                    <a:pt x="4625571" y="340481"/>
                  </a:cubicBezTo>
                  <a:cubicBezTo>
                    <a:pt x="4628611" y="337238"/>
                    <a:pt x="4631651" y="333995"/>
                    <a:pt x="4634691" y="330752"/>
                  </a:cubicBezTo>
                  <a:cubicBezTo>
                    <a:pt x="4634691" y="301568"/>
                    <a:pt x="4634691" y="272384"/>
                    <a:pt x="4634691" y="243200"/>
                  </a:cubicBezTo>
                  <a:cubicBezTo>
                    <a:pt x="4634691" y="239958"/>
                    <a:pt x="4634691" y="239958"/>
                    <a:pt x="4637731" y="236715"/>
                  </a:cubicBezTo>
                  <a:cubicBezTo>
                    <a:pt x="4637731" y="210774"/>
                    <a:pt x="4637731" y="181590"/>
                    <a:pt x="4637731" y="152406"/>
                  </a:cubicBezTo>
                  <a:cubicBezTo>
                    <a:pt x="4640771" y="139436"/>
                    <a:pt x="4640771" y="132950"/>
                    <a:pt x="4640771" y="123222"/>
                  </a:cubicBezTo>
                  <a:cubicBezTo>
                    <a:pt x="4646851" y="132950"/>
                    <a:pt x="4646851" y="139436"/>
                    <a:pt x="4646851" y="149163"/>
                  </a:cubicBezTo>
                  <a:cubicBezTo>
                    <a:pt x="4649891" y="181590"/>
                    <a:pt x="4649891" y="210774"/>
                    <a:pt x="4649891" y="236715"/>
                  </a:cubicBezTo>
                  <a:cubicBezTo>
                    <a:pt x="4652931" y="272384"/>
                    <a:pt x="4652931" y="301568"/>
                    <a:pt x="4652931" y="330752"/>
                  </a:cubicBezTo>
                  <a:cubicBezTo>
                    <a:pt x="4655971" y="333995"/>
                    <a:pt x="4659011" y="337238"/>
                    <a:pt x="4662051" y="340481"/>
                  </a:cubicBezTo>
                  <a:cubicBezTo>
                    <a:pt x="4662051" y="343724"/>
                    <a:pt x="4659011" y="346965"/>
                    <a:pt x="4659011" y="350208"/>
                  </a:cubicBezTo>
                  <a:cubicBezTo>
                    <a:pt x="4659011" y="389121"/>
                    <a:pt x="4659011" y="428033"/>
                    <a:pt x="4659011" y="466944"/>
                  </a:cubicBezTo>
                  <a:cubicBezTo>
                    <a:pt x="4659011" y="470187"/>
                    <a:pt x="4662051" y="470187"/>
                    <a:pt x="4662051" y="473430"/>
                  </a:cubicBezTo>
                  <a:cubicBezTo>
                    <a:pt x="4662051" y="483158"/>
                    <a:pt x="4662051" y="492885"/>
                    <a:pt x="4662051" y="505857"/>
                  </a:cubicBezTo>
                  <a:cubicBezTo>
                    <a:pt x="4668131" y="505857"/>
                    <a:pt x="4677251" y="505857"/>
                    <a:pt x="4683331" y="505857"/>
                  </a:cubicBezTo>
                  <a:cubicBezTo>
                    <a:pt x="4683331" y="515585"/>
                    <a:pt x="4683331" y="525312"/>
                    <a:pt x="4683331" y="531798"/>
                  </a:cubicBezTo>
                  <a:cubicBezTo>
                    <a:pt x="4695493" y="544769"/>
                    <a:pt x="4695493" y="544769"/>
                    <a:pt x="4695493" y="567467"/>
                  </a:cubicBezTo>
                  <a:cubicBezTo>
                    <a:pt x="4692451" y="567467"/>
                    <a:pt x="4689411" y="570710"/>
                    <a:pt x="4686373" y="573953"/>
                  </a:cubicBezTo>
                  <a:cubicBezTo>
                    <a:pt x="4716771" y="590166"/>
                    <a:pt x="4680291" y="603137"/>
                    <a:pt x="4668131" y="606380"/>
                  </a:cubicBezTo>
                  <a:cubicBezTo>
                    <a:pt x="4671171" y="732843"/>
                    <a:pt x="4677251" y="859307"/>
                    <a:pt x="4680291" y="985772"/>
                  </a:cubicBezTo>
                  <a:cubicBezTo>
                    <a:pt x="4713733" y="985772"/>
                    <a:pt x="4747171" y="985772"/>
                    <a:pt x="4777573" y="985772"/>
                  </a:cubicBezTo>
                  <a:cubicBezTo>
                    <a:pt x="4777573" y="1024683"/>
                    <a:pt x="4777573" y="1063595"/>
                    <a:pt x="4777573" y="1099265"/>
                  </a:cubicBezTo>
                  <a:cubicBezTo>
                    <a:pt x="4783653" y="1099265"/>
                    <a:pt x="4786693" y="1099265"/>
                    <a:pt x="4789733" y="1099265"/>
                  </a:cubicBezTo>
                  <a:cubicBezTo>
                    <a:pt x="4789733" y="1096022"/>
                    <a:pt x="4792773" y="1092779"/>
                    <a:pt x="4792773" y="1089537"/>
                  </a:cubicBezTo>
                  <a:cubicBezTo>
                    <a:pt x="4795813" y="1089537"/>
                    <a:pt x="4798853" y="1089537"/>
                    <a:pt x="4801893" y="1089537"/>
                  </a:cubicBezTo>
                  <a:cubicBezTo>
                    <a:pt x="4801893" y="1092779"/>
                    <a:pt x="4801893" y="1096022"/>
                    <a:pt x="4804935" y="1102508"/>
                  </a:cubicBezTo>
                  <a:cubicBezTo>
                    <a:pt x="4811013" y="1102508"/>
                    <a:pt x="4817093" y="1102508"/>
                    <a:pt x="4823175" y="1102508"/>
                  </a:cubicBezTo>
                  <a:cubicBezTo>
                    <a:pt x="4823175" y="1099265"/>
                    <a:pt x="4823175" y="1096022"/>
                    <a:pt x="4823175" y="1092779"/>
                  </a:cubicBezTo>
                  <a:cubicBezTo>
                    <a:pt x="4835333" y="1092779"/>
                    <a:pt x="4844453" y="1092779"/>
                    <a:pt x="4856613" y="1092779"/>
                  </a:cubicBezTo>
                  <a:cubicBezTo>
                    <a:pt x="4856613" y="1096022"/>
                    <a:pt x="4856613" y="1099265"/>
                    <a:pt x="4856613" y="1102508"/>
                  </a:cubicBezTo>
                  <a:cubicBezTo>
                    <a:pt x="4865733" y="1102508"/>
                    <a:pt x="4877895" y="1102508"/>
                    <a:pt x="4887015" y="1102508"/>
                  </a:cubicBezTo>
                  <a:cubicBezTo>
                    <a:pt x="4887015" y="1125206"/>
                    <a:pt x="4887015" y="1147905"/>
                    <a:pt x="4887015" y="1170603"/>
                  </a:cubicBezTo>
                  <a:cubicBezTo>
                    <a:pt x="4893095" y="1170603"/>
                    <a:pt x="4902215" y="1170603"/>
                    <a:pt x="4908295" y="1170603"/>
                  </a:cubicBezTo>
                  <a:cubicBezTo>
                    <a:pt x="4908295" y="1164117"/>
                    <a:pt x="4908295" y="1157633"/>
                    <a:pt x="4908295" y="1151147"/>
                  </a:cubicBezTo>
                  <a:cubicBezTo>
                    <a:pt x="4917415" y="1151147"/>
                    <a:pt x="4926535" y="1151147"/>
                    <a:pt x="4932615" y="1151147"/>
                  </a:cubicBezTo>
                  <a:cubicBezTo>
                    <a:pt x="4932615" y="1060353"/>
                    <a:pt x="4932615" y="972801"/>
                    <a:pt x="4932615" y="882006"/>
                  </a:cubicBezTo>
                  <a:cubicBezTo>
                    <a:pt x="4935655" y="878763"/>
                    <a:pt x="4938695" y="875520"/>
                    <a:pt x="4941735" y="872277"/>
                  </a:cubicBezTo>
                  <a:cubicBezTo>
                    <a:pt x="4978215" y="872277"/>
                    <a:pt x="5014695" y="872277"/>
                    <a:pt x="5051177" y="872277"/>
                  </a:cubicBezTo>
                  <a:lnTo>
                    <a:pt x="5051177" y="885249"/>
                  </a:lnTo>
                  <a:lnTo>
                    <a:pt x="5066377" y="885249"/>
                  </a:lnTo>
                  <a:cubicBezTo>
                    <a:pt x="5066377" y="943617"/>
                    <a:pt x="5066377" y="1001985"/>
                    <a:pt x="5066377" y="1057110"/>
                  </a:cubicBezTo>
                  <a:cubicBezTo>
                    <a:pt x="5078537" y="1057110"/>
                    <a:pt x="5087657" y="1057110"/>
                    <a:pt x="5099817" y="1057110"/>
                  </a:cubicBezTo>
                  <a:cubicBezTo>
                    <a:pt x="5099817" y="1024683"/>
                    <a:pt x="5099817" y="992256"/>
                    <a:pt x="5099817" y="956588"/>
                  </a:cubicBezTo>
                  <a:cubicBezTo>
                    <a:pt x="5111977" y="956588"/>
                    <a:pt x="5127177" y="956588"/>
                    <a:pt x="5139339" y="956588"/>
                  </a:cubicBezTo>
                  <a:cubicBezTo>
                    <a:pt x="5142377" y="956588"/>
                    <a:pt x="5142377" y="953345"/>
                    <a:pt x="5145417" y="950102"/>
                  </a:cubicBezTo>
                  <a:lnTo>
                    <a:pt x="5157579" y="950102"/>
                  </a:lnTo>
                  <a:cubicBezTo>
                    <a:pt x="5160617" y="953345"/>
                    <a:pt x="5160617" y="956588"/>
                    <a:pt x="5163657" y="956588"/>
                  </a:cubicBezTo>
                  <a:cubicBezTo>
                    <a:pt x="5172777" y="956588"/>
                    <a:pt x="5184939" y="956588"/>
                    <a:pt x="5197099" y="956588"/>
                  </a:cubicBezTo>
                  <a:cubicBezTo>
                    <a:pt x="5197099" y="898220"/>
                    <a:pt x="5197099" y="839852"/>
                    <a:pt x="5197099" y="781484"/>
                  </a:cubicBezTo>
                  <a:cubicBezTo>
                    <a:pt x="5197119" y="781479"/>
                    <a:pt x="5198419" y="781233"/>
                    <a:pt x="5282219" y="765270"/>
                  </a:cubicBezTo>
                  <a:cubicBezTo>
                    <a:pt x="5282219" y="765281"/>
                    <a:pt x="5282219" y="765392"/>
                    <a:pt x="5282219" y="766892"/>
                  </a:cubicBezTo>
                  <a:lnTo>
                    <a:pt x="5282219" y="778241"/>
                  </a:lnTo>
                  <a:cubicBezTo>
                    <a:pt x="5282245" y="778241"/>
                    <a:pt x="5283211" y="778241"/>
                    <a:pt x="5321739" y="778241"/>
                  </a:cubicBezTo>
                  <a:cubicBezTo>
                    <a:pt x="5321739" y="778274"/>
                    <a:pt x="5321739" y="781830"/>
                    <a:pt x="5321739" y="1160876"/>
                  </a:cubicBezTo>
                  <a:cubicBezTo>
                    <a:pt x="5330859" y="1160876"/>
                    <a:pt x="5343019" y="1160876"/>
                    <a:pt x="5355181" y="1160876"/>
                  </a:cubicBezTo>
                  <a:cubicBezTo>
                    <a:pt x="5355181" y="1157633"/>
                    <a:pt x="5355181" y="1157633"/>
                    <a:pt x="5355181" y="1154390"/>
                  </a:cubicBezTo>
                  <a:cubicBezTo>
                    <a:pt x="5361259" y="1154390"/>
                    <a:pt x="5367339" y="1154390"/>
                    <a:pt x="5373421" y="1154390"/>
                  </a:cubicBezTo>
                  <a:cubicBezTo>
                    <a:pt x="5373421" y="1157633"/>
                    <a:pt x="5373421" y="1157633"/>
                    <a:pt x="5373421" y="1160876"/>
                  </a:cubicBezTo>
                  <a:cubicBezTo>
                    <a:pt x="5385581" y="1160876"/>
                    <a:pt x="5397739" y="1160876"/>
                    <a:pt x="5409901" y="1160876"/>
                  </a:cubicBezTo>
                  <a:cubicBezTo>
                    <a:pt x="5409901" y="1154390"/>
                    <a:pt x="5409901" y="1147905"/>
                    <a:pt x="5409901" y="1141419"/>
                  </a:cubicBezTo>
                  <a:cubicBezTo>
                    <a:pt x="5425101" y="1141419"/>
                    <a:pt x="5440301" y="1141419"/>
                    <a:pt x="5452461" y="1141419"/>
                  </a:cubicBezTo>
                  <a:cubicBezTo>
                    <a:pt x="5458541" y="1134933"/>
                    <a:pt x="5464623" y="1134933"/>
                    <a:pt x="5470701" y="1134933"/>
                  </a:cubicBezTo>
                  <a:cubicBezTo>
                    <a:pt x="5479821" y="1141419"/>
                    <a:pt x="5491983" y="1141419"/>
                    <a:pt x="5501103" y="1141419"/>
                  </a:cubicBezTo>
                  <a:cubicBezTo>
                    <a:pt x="5501103" y="1131692"/>
                    <a:pt x="5501103" y="1125206"/>
                    <a:pt x="5501103" y="1115478"/>
                  </a:cubicBezTo>
                  <a:lnTo>
                    <a:pt x="5513263" y="1115478"/>
                  </a:lnTo>
                  <a:cubicBezTo>
                    <a:pt x="5513263" y="1108992"/>
                    <a:pt x="5513263" y="1102508"/>
                    <a:pt x="5513263" y="1096022"/>
                  </a:cubicBezTo>
                  <a:cubicBezTo>
                    <a:pt x="5540623" y="1096022"/>
                    <a:pt x="5571023" y="1096022"/>
                    <a:pt x="5598383" y="1096022"/>
                  </a:cubicBezTo>
                  <a:cubicBezTo>
                    <a:pt x="5598383" y="1079808"/>
                    <a:pt x="5598383" y="1066838"/>
                    <a:pt x="5598383" y="1050624"/>
                  </a:cubicBezTo>
                  <a:cubicBezTo>
                    <a:pt x="5607503" y="1050624"/>
                    <a:pt x="5616623" y="1050624"/>
                    <a:pt x="5625743" y="1050624"/>
                  </a:cubicBezTo>
                  <a:cubicBezTo>
                    <a:pt x="5625743" y="1047381"/>
                    <a:pt x="5625743" y="1044140"/>
                    <a:pt x="5625743" y="1040897"/>
                  </a:cubicBezTo>
                  <a:cubicBezTo>
                    <a:pt x="5631823" y="1040897"/>
                    <a:pt x="5637903" y="1040897"/>
                    <a:pt x="5643983" y="1040897"/>
                  </a:cubicBezTo>
                  <a:cubicBezTo>
                    <a:pt x="5643983" y="1044140"/>
                    <a:pt x="5643983" y="1047381"/>
                    <a:pt x="5643983" y="1050624"/>
                  </a:cubicBezTo>
                  <a:cubicBezTo>
                    <a:pt x="5653103" y="1050624"/>
                    <a:pt x="5659183" y="1050624"/>
                    <a:pt x="5668303" y="1050624"/>
                  </a:cubicBezTo>
                  <a:cubicBezTo>
                    <a:pt x="5668303" y="1073324"/>
                    <a:pt x="5668303" y="1099265"/>
                    <a:pt x="5668303" y="1125206"/>
                  </a:cubicBezTo>
                  <a:cubicBezTo>
                    <a:pt x="5683503" y="1125206"/>
                    <a:pt x="5701745" y="1125206"/>
                    <a:pt x="5716945" y="1125206"/>
                  </a:cubicBezTo>
                  <a:cubicBezTo>
                    <a:pt x="5716945" y="1112235"/>
                    <a:pt x="5716945" y="1099265"/>
                    <a:pt x="5716945" y="1086294"/>
                  </a:cubicBezTo>
                  <a:cubicBezTo>
                    <a:pt x="5735185" y="1086294"/>
                    <a:pt x="5756465" y="1086294"/>
                    <a:pt x="5774705" y="1086294"/>
                  </a:cubicBezTo>
                  <a:cubicBezTo>
                    <a:pt x="5774705" y="1070081"/>
                    <a:pt x="5774705" y="1057110"/>
                    <a:pt x="5774705" y="1040897"/>
                  </a:cubicBezTo>
                  <a:cubicBezTo>
                    <a:pt x="5799027" y="1040897"/>
                    <a:pt x="5823345" y="1040897"/>
                    <a:pt x="5847667" y="1040897"/>
                  </a:cubicBezTo>
                  <a:cubicBezTo>
                    <a:pt x="5847667" y="1040940"/>
                    <a:pt x="5847667" y="1043603"/>
                    <a:pt x="5847667" y="1207631"/>
                  </a:cubicBezTo>
                  <a:lnTo>
                    <a:pt x="5847667" y="1228299"/>
                  </a:lnTo>
                  <a:lnTo>
                    <a:pt x="5946479" y="1228299"/>
                  </a:lnTo>
                  <a:lnTo>
                    <a:pt x="5946479" y="1386957"/>
                  </a:lnTo>
                  <a:lnTo>
                    <a:pt x="5946479" y="1421828"/>
                  </a:lnTo>
                  <a:lnTo>
                    <a:pt x="5968919" y="1421828"/>
                  </a:lnTo>
                  <a:cubicBezTo>
                    <a:pt x="5968919" y="1421828"/>
                    <a:pt x="5968919" y="1421828"/>
                    <a:pt x="5968919" y="1420085"/>
                  </a:cubicBezTo>
                  <a:lnTo>
                    <a:pt x="5968919" y="1407881"/>
                  </a:lnTo>
                  <a:cubicBezTo>
                    <a:pt x="5968919" y="1407881"/>
                    <a:pt x="5968919" y="1407881"/>
                    <a:pt x="6035789" y="1407881"/>
                  </a:cubicBezTo>
                  <a:cubicBezTo>
                    <a:pt x="6035789" y="1407881"/>
                    <a:pt x="6035789" y="1407881"/>
                    <a:pt x="6035789" y="1439262"/>
                  </a:cubicBezTo>
                  <a:cubicBezTo>
                    <a:pt x="6035789" y="1439262"/>
                    <a:pt x="6035789" y="1439262"/>
                    <a:pt x="6039131" y="1441007"/>
                  </a:cubicBezTo>
                  <a:lnTo>
                    <a:pt x="6062537" y="1453211"/>
                  </a:lnTo>
                  <a:cubicBezTo>
                    <a:pt x="6062537" y="1453211"/>
                    <a:pt x="6062537" y="1453211"/>
                    <a:pt x="6062537" y="1498541"/>
                  </a:cubicBezTo>
                  <a:cubicBezTo>
                    <a:pt x="6062537" y="1498541"/>
                    <a:pt x="6062537" y="1498541"/>
                    <a:pt x="6064627" y="1499414"/>
                  </a:cubicBezTo>
                  <a:lnTo>
                    <a:pt x="6079255" y="1505516"/>
                  </a:lnTo>
                  <a:cubicBezTo>
                    <a:pt x="6079255" y="1505516"/>
                    <a:pt x="6079255" y="1505516"/>
                    <a:pt x="6079255" y="1503773"/>
                  </a:cubicBezTo>
                  <a:lnTo>
                    <a:pt x="6079255" y="1491567"/>
                  </a:lnTo>
                  <a:cubicBezTo>
                    <a:pt x="6079255" y="1491567"/>
                    <a:pt x="6079255" y="1491567"/>
                    <a:pt x="6080927" y="1491567"/>
                  </a:cubicBezTo>
                  <a:lnTo>
                    <a:pt x="6092629" y="1491567"/>
                  </a:lnTo>
                  <a:cubicBezTo>
                    <a:pt x="6092629" y="1491567"/>
                    <a:pt x="6092629" y="1491567"/>
                    <a:pt x="6092629" y="1490259"/>
                  </a:cubicBezTo>
                  <a:lnTo>
                    <a:pt x="6092629" y="1481106"/>
                  </a:lnTo>
                  <a:cubicBezTo>
                    <a:pt x="6092629" y="1481106"/>
                    <a:pt x="6092629" y="1481106"/>
                    <a:pt x="6090957" y="1481106"/>
                  </a:cubicBezTo>
                  <a:lnTo>
                    <a:pt x="6079255" y="1481106"/>
                  </a:lnTo>
                  <a:cubicBezTo>
                    <a:pt x="6079255" y="1481106"/>
                    <a:pt x="6079255" y="1481106"/>
                    <a:pt x="6079255" y="1479363"/>
                  </a:cubicBezTo>
                  <a:lnTo>
                    <a:pt x="6079255" y="1467159"/>
                  </a:lnTo>
                  <a:cubicBezTo>
                    <a:pt x="6079255" y="1467159"/>
                    <a:pt x="6079255" y="1467159"/>
                    <a:pt x="6080927" y="1467159"/>
                  </a:cubicBezTo>
                  <a:lnTo>
                    <a:pt x="6092629" y="1467159"/>
                  </a:lnTo>
                  <a:cubicBezTo>
                    <a:pt x="6092629" y="1467159"/>
                    <a:pt x="6092629" y="1467159"/>
                    <a:pt x="6092629" y="1465415"/>
                  </a:cubicBezTo>
                  <a:lnTo>
                    <a:pt x="6092629" y="1453211"/>
                  </a:lnTo>
                  <a:cubicBezTo>
                    <a:pt x="6092629" y="1453211"/>
                    <a:pt x="6092629" y="1453211"/>
                    <a:pt x="6090957" y="1453211"/>
                  </a:cubicBezTo>
                  <a:lnTo>
                    <a:pt x="6079255" y="1453211"/>
                  </a:lnTo>
                  <a:cubicBezTo>
                    <a:pt x="6079255" y="1453211"/>
                    <a:pt x="6079255" y="1453211"/>
                    <a:pt x="6079255" y="1451468"/>
                  </a:cubicBezTo>
                  <a:lnTo>
                    <a:pt x="6079255" y="1439262"/>
                  </a:lnTo>
                  <a:cubicBezTo>
                    <a:pt x="6079255" y="1439262"/>
                    <a:pt x="6079255" y="1439262"/>
                    <a:pt x="6080927" y="1439262"/>
                  </a:cubicBezTo>
                  <a:lnTo>
                    <a:pt x="6092629" y="1439262"/>
                  </a:lnTo>
                  <a:cubicBezTo>
                    <a:pt x="6092629" y="1439262"/>
                    <a:pt x="6092629" y="1439262"/>
                    <a:pt x="6092629" y="1437956"/>
                  </a:cubicBezTo>
                  <a:lnTo>
                    <a:pt x="6092629" y="1428803"/>
                  </a:lnTo>
                  <a:cubicBezTo>
                    <a:pt x="6092629" y="1428803"/>
                    <a:pt x="6092629" y="1428803"/>
                    <a:pt x="6090957" y="1428803"/>
                  </a:cubicBezTo>
                  <a:lnTo>
                    <a:pt x="6079255" y="1428803"/>
                  </a:lnTo>
                  <a:cubicBezTo>
                    <a:pt x="6079255" y="1428803"/>
                    <a:pt x="6079255" y="1428803"/>
                    <a:pt x="6079255" y="1427058"/>
                  </a:cubicBezTo>
                  <a:lnTo>
                    <a:pt x="6079255" y="1414854"/>
                  </a:lnTo>
                  <a:cubicBezTo>
                    <a:pt x="6079255" y="1414854"/>
                    <a:pt x="6079255" y="1414854"/>
                    <a:pt x="6080927" y="1414854"/>
                  </a:cubicBezTo>
                  <a:lnTo>
                    <a:pt x="6092629" y="1414854"/>
                  </a:lnTo>
                  <a:cubicBezTo>
                    <a:pt x="6092629" y="1414854"/>
                    <a:pt x="6092629" y="1414854"/>
                    <a:pt x="6092629" y="1413111"/>
                  </a:cubicBezTo>
                  <a:lnTo>
                    <a:pt x="6092629" y="1400906"/>
                  </a:lnTo>
                  <a:cubicBezTo>
                    <a:pt x="6092629" y="1400906"/>
                    <a:pt x="6092629" y="1400906"/>
                    <a:pt x="6090957" y="1400906"/>
                  </a:cubicBezTo>
                  <a:lnTo>
                    <a:pt x="6079255" y="1400906"/>
                  </a:lnTo>
                  <a:cubicBezTo>
                    <a:pt x="6079255" y="1400906"/>
                    <a:pt x="6079255" y="1400906"/>
                    <a:pt x="6079255" y="1399599"/>
                  </a:cubicBezTo>
                  <a:lnTo>
                    <a:pt x="6079255" y="1390445"/>
                  </a:lnTo>
                  <a:cubicBezTo>
                    <a:pt x="6079255" y="1390445"/>
                    <a:pt x="6079255" y="1390445"/>
                    <a:pt x="6080927" y="1390445"/>
                  </a:cubicBezTo>
                  <a:lnTo>
                    <a:pt x="6092629" y="1390445"/>
                  </a:lnTo>
                  <a:cubicBezTo>
                    <a:pt x="6092629" y="1390445"/>
                    <a:pt x="6092629" y="1390445"/>
                    <a:pt x="6092629" y="1388702"/>
                  </a:cubicBezTo>
                  <a:lnTo>
                    <a:pt x="6092629" y="1376498"/>
                  </a:lnTo>
                  <a:cubicBezTo>
                    <a:pt x="6092629" y="1376498"/>
                    <a:pt x="6092629" y="1376498"/>
                    <a:pt x="6090957" y="1376498"/>
                  </a:cubicBezTo>
                  <a:lnTo>
                    <a:pt x="6079255" y="1376498"/>
                  </a:lnTo>
                  <a:cubicBezTo>
                    <a:pt x="6079255" y="1376498"/>
                    <a:pt x="6079255" y="1376498"/>
                    <a:pt x="6079255" y="1374755"/>
                  </a:cubicBezTo>
                  <a:lnTo>
                    <a:pt x="6079255" y="1362549"/>
                  </a:lnTo>
                  <a:cubicBezTo>
                    <a:pt x="6079255" y="1362549"/>
                    <a:pt x="6079255" y="1362549"/>
                    <a:pt x="6080927" y="1362549"/>
                  </a:cubicBezTo>
                  <a:lnTo>
                    <a:pt x="6092629" y="1362549"/>
                  </a:lnTo>
                  <a:cubicBezTo>
                    <a:pt x="6092629" y="1362549"/>
                    <a:pt x="6092629" y="1362549"/>
                    <a:pt x="6092629" y="1360806"/>
                  </a:cubicBezTo>
                  <a:lnTo>
                    <a:pt x="6092629" y="1348602"/>
                  </a:lnTo>
                  <a:cubicBezTo>
                    <a:pt x="6092629" y="1348602"/>
                    <a:pt x="6092629" y="1348602"/>
                    <a:pt x="6090957" y="1348602"/>
                  </a:cubicBezTo>
                  <a:lnTo>
                    <a:pt x="6079255" y="1348602"/>
                  </a:lnTo>
                  <a:cubicBezTo>
                    <a:pt x="6079255" y="1348602"/>
                    <a:pt x="6079255" y="1348602"/>
                    <a:pt x="6079255" y="1347294"/>
                  </a:cubicBezTo>
                  <a:lnTo>
                    <a:pt x="6079255" y="1338141"/>
                  </a:lnTo>
                  <a:cubicBezTo>
                    <a:pt x="6079255" y="1338141"/>
                    <a:pt x="6079255" y="1338141"/>
                    <a:pt x="6080927" y="1338141"/>
                  </a:cubicBezTo>
                  <a:lnTo>
                    <a:pt x="6092629" y="1338141"/>
                  </a:lnTo>
                  <a:cubicBezTo>
                    <a:pt x="6092629" y="1338141"/>
                    <a:pt x="6092629" y="1338141"/>
                    <a:pt x="6092629" y="1336397"/>
                  </a:cubicBezTo>
                  <a:lnTo>
                    <a:pt x="6092629" y="1324193"/>
                  </a:lnTo>
                  <a:cubicBezTo>
                    <a:pt x="6092629" y="1324193"/>
                    <a:pt x="6092629" y="1324193"/>
                    <a:pt x="6090957" y="1324193"/>
                  </a:cubicBezTo>
                  <a:lnTo>
                    <a:pt x="6079255" y="1324193"/>
                  </a:lnTo>
                  <a:cubicBezTo>
                    <a:pt x="6079255" y="1324193"/>
                    <a:pt x="6079255" y="1324193"/>
                    <a:pt x="6079255" y="1322450"/>
                  </a:cubicBezTo>
                  <a:lnTo>
                    <a:pt x="6079255" y="1310244"/>
                  </a:lnTo>
                  <a:cubicBezTo>
                    <a:pt x="6079255" y="1310244"/>
                    <a:pt x="6079255" y="1310244"/>
                    <a:pt x="6080927" y="1310244"/>
                  </a:cubicBezTo>
                  <a:lnTo>
                    <a:pt x="6092629" y="1310244"/>
                  </a:lnTo>
                  <a:cubicBezTo>
                    <a:pt x="6092629" y="1310244"/>
                    <a:pt x="6092629" y="1310244"/>
                    <a:pt x="6092629" y="1308938"/>
                  </a:cubicBezTo>
                  <a:lnTo>
                    <a:pt x="6092629" y="1299785"/>
                  </a:lnTo>
                  <a:cubicBezTo>
                    <a:pt x="6092629" y="1299785"/>
                    <a:pt x="6092629" y="1299785"/>
                    <a:pt x="6090957" y="1299785"/>
                  </a:cubicBezTo>
                  <a:lnTo>
                    <a:pt x="6079255" y="1299785"/>
                  </a:lnTo>
                  <a:cubicBezTo>
                    <a:pt x="6079255" y="1299785"/>
                    <a:pt x="6079255" y="1299785"/>
                    <a:pt x="6079255" y="1298040"/>
                  </a:cubicBezTo>
                  <a:lnTo>
                    <a:pt x="6079255" y="1285836"/>
                  </a:lnTo>
                  <a:cubicBezTo>
                    <a:pt x="6079255" y="1285836"/>
                    <a:pt x="6079255" y="1285836"/>
                    <a:pt x="6080927" y="1285836"/>
                  </a:cubicBezTo>
                  <a:lnTo>
                    <a:pt x="6092629" y="1285836"/>
                  </a:lnTo>
                  <a:cubicBezTo>
                    <a:pt x="6092629" y="1285836"/>
                    <a:pt x="6092629" y="1285836"/>
                    <a:pt x="6092629" y="1284093"/>
                  </a:cubicBezTo>
                  <a:lnTo>
                    <a:pt x="6092629" y="1271888"/>
                  </a:lnTo>
                  <a:cubicBezTo>
                    <a:pt x="6092629" y="1271888"/>
                    <a:pt x="6092629" y="1271888"/>
                    <a:pt x="6090957" y="1271888"/>
                  </a:cubicBezTo>
                  <a:lnTo>
                    <a:pt x="6079255" y="1271888"/>
                  </a:lnTo>
                  <a:cubicBezTo>
                    <a:pt x="6079255" y="1271888"/>
                    <a:pt x="6079255" y="1271888"/>
                    <a:pt x="6079255" y="1270145"/>
                  </a:cubicBezTo>
                  <a:lnTo>
                    <a:pt x="6079255" y="1257941"/>
                  </a:lnTo>
                  <a:cubicBezTo>
                    <a:pt x="6079255" y="1257941"/>
                    <a:pt x="6079255" y="1257941"/>
                    <a:pt x="6080927" y="1257941"/>
                  </a:cubicBezTo>
                  <a:lnTo>
                    <a:pt x="6092629" y="1257941"/>
                  </a:lnTo>
                  <a:cubicBezTo>
                    <a:pt x="6092629" y="1257941"/>
                    <a:pt x="6092629" y="1257941"/>
                    <a:pt x="6092629" y="1256633"/>
                  </a:cubicBezTo>
                  <a:lnTo>
                    <a:pt x="6092629" y="1247480"/>
                  </a:lnTo>
                  <a:cubicBezTo>
                    <a:pt x="6092629" y="1247480"/>
                    <a:pt x="6092629" y="1247480"/>
                    <a:pt x="6090957" y="1247480"/>
                  </a:cubicBezTo>
                  <a:lnTo>
                    <a:pt x="6079255" y="1247480"/>
                  </a:lnTo>
                  <a:cubicBezTo>
                    <a:pt x="6079255" y="1247480"/>
                    <a:pt x="6079255" y="1247480"/>
                    <a:pt x="6079255" y="1245737"/>
                  </a:cubicBezTo>
                  <a:lnTo>
                    <a:pt x="6079255" y="1233531"/>
                  </a:lnTo>
                  <a:cubicBezTo>
                    <a:pt x="6079255" y="1233531"/>
                    <a:pt x="6079255" y="1233531"/>
                    <a:pt x="6080927" y="1233531"/>
                  </a:cubicBezTo>
                  <a:lnTo>
                    <a:pt x="6092629" y="1233531"/>
                  </a:lnTo>
                  <a:cubicBezTo>
                    <a:pt x="6092629" y="1233531"/>
                    <a:pt x="6092629" y="1233531"/>
                    <a:pt x="6092629" y="1231788"/>
                  </a:cubicBezTo>
                  <a:lnTo>
                    <a:pt x="6092629" y="1219584"/>
                  </a:lnTo>
                  <a:cubicBezTo>
                    <a:pt x="6092629" y="1219584"/>
                    <a:pt x="6092629" y="1219584"/>
                    <a:pt x="6090957" y="1219584"/>
                  </a:cubicBezTo>
                  <a:lnTo>
                    <a:pt x="6079255" y="1219584"/>
                  </a:lnTo>
                  <a:cubicBezTo>
                    <a:pt x="6079255" y="1219584"/>
                    <a:pt x="6079255" y="1219584"/>
                    <a:pt x="6079255" y="1217840"/>
                  </a:cubicBezTo>
                  <a:lnTo>
                    <a:pt x="6079255" y="1205636"/>
                  </a:lnTo>
                  <a:cubicBezTo>
                    <a:pt x="6079255" y="1205636"/>
                    <a:pt x="6079255" y="1205636"/>
                    <a:pt x="6080927" y="1205636"/>
                  </a:cubicBezTo>
                  <a:lnTo>
                    <a:pt x="6092629" y="1205636"/>
                  </a:lnTo>
                  <a:cubicBezTo>
                    <a:pt x="6092629" y="1205636"/>
                    <a:pt x="6092629" y="1205636"/>
                    <a:pt x="6092629" y="1204328"/>
                  </a:cubicBezTo>
                  <a:lnTo>
                    <a:pt x="6092629" y="1195175"/>
                  </a:lnTo>
                  <a:cubicBezTo>
                    <a:pt x="6092629" y="1195175"/>
                    <a:pt x="6092629" y="1195175"/>
                    <a:pt x="6090957" y="1195175"/>
                  </a:cubicBezTo>
                  <a:lnTo>
                    <a:pt x="6079255" y="1195175"/>
                  </a:lnTo>
                  <a:cubicBezTo>
                    <a:pt x="6079255" y="1195175"/>
                    <a:pt x="6079255" y="1195175"/>
                    <a:pt x="6079255" y="1193432"/>
                  </a:cubicBezTo>
                  <a:lnTo>
                    <a:pt x="6079255" y="1181226"/>
                  </a:lnTo>
                  <a:cubicBezTo>
                    <a:pt x="6079255" y="1181226"/>
                    <a:pt x="6079255" y="1181226"/>
                    <a:pt x="6080927" y="1181226"/>
                  </a:cubicBezTo>
                  <a:lnTo>
                    <a:pt x="6092629" y="1181226"/>
                  </a:lnTo>
                  <a:cubicBezTo>
                    <a:pt x="6092629" y="1181226"/>
                    <a:pt x="6092629" y="1181226"/>
                    <a:pt x="6090957" y="1178612"/>
                  </a:cubicBezTo>
                  <a:lnTo>
                    <a:pt x="6079255" y="1160306"/>
                  </a:lnTo>
                  <a:cubicBezTo>
                    <a:pt x="6079255" y="1160306"/>
                    <a:pt x="6079255" y="1160306"/>
                    <a:pt x="6079255" y="1104513"/>
                  </a:cubicBezTo>
                  <a:cubicBezTo>
                    <a:pt x="6079255" y="1104513"/>
                    <a:pt x="6079255" y="1104513"/>
                    <a:pt x="6303271" y="1104513"/>
                  </a:cubicBezTo>
                  <a:cubicBezTo>
                    <a:pt x="6303271" y="1104513"/>
                    <a:pt x="6303271" y="1104513"/>
                    <a:pt x="6323331" y="1135896"/>
                  </a:cubicBezTo>
                  <a:cubicBezTo>
                    <a:pt x="6323331" y="1135896"/>
                    <a:pt x="6323331" y="1135896"/>
                    <a:pt x="6323331" y="1205636"/>
                  </a:cubicBezTo>
                  <a:cubicBezTo>
                    <a:pt x="6323331" y="1205636"/>
                    <a:pt x="6323331" y="1205636"/>
                    <a:pt x="6321659" y="1205636"/>
                  </a:cubicBezTo>
                  <a:lnTo>
                    <a:pt x="6309957" y="1205636"/>
                  </a:lnTo>
                  <a:cubicBezTo>
                    <a:pt x="6309957" y="1205636"/>
                    <a:pt x="6309957" y="1205636"/>
                    <a:pt x="6309957" y="1207379"/>
                  </a:cubicBezTo>
                  <a:lnTo>
                    <a:pt x="6309957" y="1219584"/>
                  </a:lnTo>
                  <a:cubicBezTo>
                    <a:pt x="6309957" y="1219584"/>
                    <a:pt x="6309957" y="1219584"/>
                    <a:pt x="6311629" y="1219584"/>
                  </a:cubicBezTo>
                  <a:lnTo>
                    <a:pt x="6323331" y="1219584"/>
                  </a:lnTo>
                  <a:cubicBezTo>
                    <a:pt x="6323331" y="1219584"/>
                    <a:pt x="6323331" y="1219584"/>
                    <a:pt x="6323331" y="1221327"/>
                  </a:cubicBezTo>
                  <a:lnTo>
                    <a:pt x="6323331" y="1233531"/>
                  </a:lnTo>
                  <a:cubicBezTo>
                    <a:pt x="6323331" y="1233531"/>
                    <a:pt x="6323331" y="1233531"/>
                    <a:pt x="6321659" y="1233531"/>
                  </a:cubicBezTo>
                  <a:lnTo>
                    <a:pt x="6309957" y="1233531"/>
                  </a:lnTo>
                  <a:cubicBezTo>
                    <a:pt x="6309957" y="1233531"/>
                    <a:pt x="6309957" y="1233531"/>
                    <a:pt x="6309957" y="1235274"/>
                  </a:cubicBezTo>
                  <a:lnTo>
                    <a:pt x="6309957" y="1247480"/>
                  </a:lnTo>
                  <a:cubicBezTo>
                    <a:pt x="6309957" y="1247480"/>
                    <a:pt x="6309957" y="1247480"/>
                    <a:pt x="6311629" y="1247480"/>
                  </a:cubicBezTo>
                  <a:lnTo>
                    <a:pt x="6323331" y="1247480"/>
                  </a:lnTo>
                  <a:cubicBezTo>
                    <a:pt x="6323331" y="1247480"/>
                    <a:pt x="6323331" y="1247480"/>
                    <a:pt x="6323331" y="1248788"/>
                  </a:cubicBezTo>
                  <a:lnTo>
                    <a:pt x="6323331" y="1257941"/>
                  </a:lnTo>
                  <a:cubicBezTo>
                    <a:pt x="6323331" y="1257941"/>
                    <a:pt x="6323331" y="1257941"/>
                    <a:pt x="6321659" y="1257941"/>
                  </a:cubicBezTo>
                  <a:lnTo>
                    <a:pt x="6309957" y="1257941"/>
                  </a:lnTo>
                  <a:cubicBezTo>
                    <a:pt x="6309957" y="1257941"/>
                    <a:pt x="6309957" y="1257941"/>
                    <a:pt x="6309957" y="1259684"/>
                  </a:cubicBezTo>
                  <a:lnTo>
                    <a:pt x="6309957" y="1271888"/>
                  </a:lnTo>
                  <a:cubicBezTo>
                    <a:pt x="6309957" y="1271888"/>
                    <a:pt x="6309957" y="1271888"/>
                    <a:pt x="6311629" y="1271888"/>
                  </a:cubicBezTo>
                  <a:lnTo>
                    <a:pt x="6323331" y="1271888"/>
                  </a:lnTo>
                  <a:cubicBezTo>
                    <a:pt x="6323331" y="1271888"/>
                    <a:pt x="6323331" y="1271888"/>
                    <a:pt x="6323331" y="1273632"/>
                  </a:cubicBezTo>
                  <a:lnTo>
                    <a:pt x="6323331" y="1285836"/>
                  </a:lnTo>
                  <a:cubicBezTo>
                    <a:pt x="6323331" y="1285836"/>
                    <a:pt x="6323331" y="1285836"/>
                    <a:pt x="6321659" y="1285836"/>
                  </a:cubicBezTo>
                  <a:lnTo>
                    <a:pt x="6309957" y="1285836"/>
                  </a:lnTo>
                  <a:cubicBezTo>
                    <a:pt x="6309957" y="1285836"/>
                    <a:pt x="6309957" y="1285836"/>
                    <a:pt x="6309957" y="1287579"/>
                  </a:cubicBezTo>
                  <a:lnTo>
                    <a:pt x="6309957" y="1299785"/>
                  </a:lnTo>
                  <a:cubicBezTo>
                    <a:pt x="6309957" y="1299785"/>
                    <a:pt x="6309957" y="1299785"/>
                    <a:pt x="6311629" y="1299785"/>
                  </a:cubicBezTo>
                  <a:lnTo>
                    <a:pt x="6323331" y="1299785"/>
                  </a:lnTo>
                  <a:cubicBezTo>
                    <a:pt x="6323331" y="1299785"/>
                    <a:pt x="6323331" y="1299785"/>
                    <a:pt x="6323331" y="1301091"/>
                  </a:cubicBezTo>
                  <a:lnTo>
                    <a:pt x="6323331" y="1310244"/>
                  </a:lnTo>
                  <a:cubicBezTo>
                    <a:pt x="6323331" y="1310244"/>
                    <a:pt x="6323331" y="1310244"/>
                    <a:pt x="6321659" y="1310244"/>
                  </a:cubicBezTo>
                  <a:lnTo>
                    <a:pt x="6309957" y="1310244"/>
                  </a:lnTo>
                  <a:cubicBezTo>
                    <a:pt x="6309957" y="1310244"/>
                    <a:pt x="6309957" y="1310244"/>
                    <a:pt x="6309957" y="1311989"/>
                  </a:cubicBezTo>
                  <a:lnTo>
                    <a:pt x="6309957" y="1324193"/>
                  </a:lnTo>
                  <a:cubicBezTo>
                    <a:pt x="6309957" y="1324193"/>
                    <a:pt x="6309957" y="1324193"/>
                    <a:pt x="6311629" y="1324193"/>
                  </a:cubicBezTo>
                  <a:lnTo>
                    <a:pt x="6323331" y="1324193"/>
                  </a:lnTo>
                  <a:cubicBezTo>
                    <a:pt x="6323331" y="1324193"/>
                    <a:pt x="6323331" y="1324193"/>
                    <a:pt x="6323331" y="1325936"/>
                  </a:cubicBezTo>
                  <a:lnTo>
                    <a:pt x="6323331" y="1338141"/>
                  </a:lnTo>
                  <a:cubicBezTo>
                    <a:pt x="6323331" y="1338141"/>
                    <a:pt x="6323331" y="1338141"/>
                    <a:pt x="6321659" y="1338141"/>
                  </a:cubicBezTo>
                  <a:lnTo>
                    <a:pt x="6309957" y="1338141"/>
                  </a:lnTo>
                  <a:cubicBezTo>
                    <a:pt x="6309957" y="1338141"/>
                    <a:pt x="6309957" y="1338141"/>
                    <a:pt x="6309957" y="1339448"/>
                  </a:cubicBezTo>
                  <a:lnTo>
                    <a:pt x="6309957" y="1348602"/>
                  </a:lnTo>
                  <a:cubicBezTo>
                    <a:pt x="6309957" y="1348602"/>
                    <a:pt x="6309957" y="1348602"/>
                    <a:pt x="6311629" y="1348602"/>
                  </a:cubicBezTo>
                  <a:lnTo>
                    <a:pt x="6323331" y="1348602"/>
                  </a:lnTo>
                  <a:cubicBezTo>
                    <a:pt x="6323331" y="1348602"/>
                    <a:pt x="6323331" y="1348602"/>
                    <a:pt x="6323331" y="1350345"/>
                  </a:cubicBezTo>
                  <a:lnTo>
                    <a:pt x="6323331" y="1362549"/>
                  </a:lnTo>
                  <a:cubicBezTo>
                    <a:pt x="6323331" y="1362549"/>
                    <a:pt x="6323331" y="1362549"/>
                    <a:pt x="6321659" y="1362549"/>
                  </a:cubicBezTo>
                  <a:lnTo>
                    <a:pt x="6309957" y="1362549"/>
                  </a:lnTo>
                  <a:cubicBezTo>
                    <a:pt x="6309957" y="1362549"/>
                    <a:pt x="6309957" y="1362549"/>
                    <a:pt x="6309957" y="1364292"/>
                  </a:cubicBezTo>
                  <a:lnTo>
                    <a:pt x="6309957" y="1376498"/>
                  </a:lnTo>
                  <a:cubicBezTo>
                    <a:pt x="6309957" y="1376498"/>
                    <a:pt x="6309957" y="1376498"/>
                    <a:pt x="6311629" y="1376498"/>
                  </a:cubicBezTo>
                  <a:lnTo>
                    <a:pt x="6323331" y="1376498"/>
                  </a:lnTo>
                  <a:cubicBezTo>
                    <a:pt x="6323331" y="1376498"/>
                    <a:pt x="6323331" y="1376498"/>
                    <a:pt x="6323331" y="1378241"/>
                  </a:cubicBezTo>
                  <a:lnTo>
                    <a:pt x="6323331" y="1390445"/>
                  </a:lnTo>
                  <a:cubicBezTo>
                    <a:pt x="6323331" y="1390445"/>
                    <a:pt x="6323331" y="1390445"/>
                    <a:pt x="6321659" y="1390445"/>
                  </a:cubicBezTo>
                  <a:lnTo>
                    <a:pt x="6309957" y="1390445"/>
                  </a:lnTo>
                  <a:cubicBezTo>
                    <a:pt x="6309957" y="1390445"/>
                    <a:pt x="6309957" y="1390445"/>
                    <a:pt x="6309957" y="1391753"/>
                  </a:cubicBezTo>
                  <a:lnTo>
                    <a:pt x="6309957" y="1400906"/>
                  </a:lnTo>
                  <a:cubicBezTo>
                    <a:pt x="6309957" y="1400906"/>
                    <a:pt x="6309957" y="1400906"/>
                    <a:pt x="6311629" y="1400906"/>
                  </a:cubicBezTo>
                  <a:lnTo>
                    <a:pt x="6323331" y="1400906"/>
                  </a:lnTo>
                  <a:cubicBezTo>
                    <a:pt x="6323331" y="1400906"/>
                    <a:pt x="6323331" y="1400906"/>
                    <a:pt x="6323331" y="1402650"/>
                  </a:cubicBezTo>
                  <a:lnTo>
                    <a:pt x="6323331" y="1414854"/>
                  </a:lnTo>
                  <a:cubicBezTo>
                    <a:pt x="6323331" y="1414854"/>
                    <a:pt x="6323331" y="1414854"/>
                    <a:pt x="6321659" y="1414854"/>
                  </a:cubicBezTo>
                  <a:lnTo>
                    <a:pt x="6309957" y="1414854"/>
                  </a:lnTo>
                  <a:cubicBezTo>
                    <a:pt x="6309957" y="1414854"/>
                    <a:pt x="6309957" y="1414854"/>
                    <a:pt x="6309957" y="1416597"/>
                  </a:cubicBezTo>
                  <a:lnTo>
                    <a:pt x="6309957" y="1428803"/>
                  </a:lnTo>
                  <a:cubicBezTo>
                    <a:pt x="6309957" y="1428803"/>
                    <a:pt x="6309957" y="1428803"/>
                    <a:pt x="6311629" y="1428803"/>
                  </a:cubicBezTo>
                  <a:lnTo>
                    <a:pt x="6323331" y="1428803"/>
                  </a:lnTo>
                  <a:cubicBezTo>
                    <a:pt x="6323331" y="1428803"/>
                    <a:pt x="6323331" y="1428803"/>
                    <a:pt x="6323331" y="1430109"/>
                  </a:cubicBezTo>
                  <a:lnTo>
                    <a:pt x="6323331" y="1439262"/>
                  </a:lnTo>
                  <a:cubicBezTo>
                    <a:pt x="6323331" y="1439262"/>
                    <a:pt x="6323331" y="1439262"/>
                    <a:pt x="6321659" y="1439262"/>
                  </a:cubicBezTo>
                  <a:lnTo>
                    <a:pt x="6309957" y="1439262"/>
                  </a:lnTo>
                  <a:cubicBezTo>
                    <a:pt x="6309957" y="1439262"/>
                    <a:pt x="6309957" y="1439262"/>
                    <a:pt x="6309957" y="1441007"/>
                  </a:cubicBezTo>
                  <a:lnTo>
                    <a:pt x="6309957" y="1453211"/>
                  </a:lnTo>
                  <a:cubicBezTo>
                    <a:pt x="6309957" y="1453211"/>
                    <a:pt x="6309957" y="1453211"/>
                    <a:pt x="6311629" y="1453211"/>
                  </a:cubicBezTo>
                  <a:lnTo>
                    <a:pt x="6323331" y="1453211"/>
                  </a:lnTo>
                  <a:cubicBezTo>
                    <a:pt x="6323331" y="1453211"/>
                    <a:pt x="6323331" y="1453211"/>
                    <a:pt x="6323331" y="1454954"/>
                  </a:cubicBezTo>
                  <a:lnTo>
                    <a:pt x="6323331" y="1467159"/>
                  </a:lnTo>
                  <a:cubicBezTo>
                    <a:pt x="6323331" y="1467159"/>
                    <a:pt x="6323331" y="1467159"/>
                    <a:pt x="6321659" y="1467159"/>
                  </a:cubicBezTo>
                  <a:lnTo>
                    <a:pt x="6309957" y="1467159"/>
                  </a:lnTo>
                  <a:cubicBezTo>
                    <a:pt x="6309957" y="1467159"/>
                    <a:pt x="6309957" y="1467159"/>
                    <a:pt x="6309957" y="1468902"/>
                  </a:cubicBezTo>
                  <a:lnTo>
                    <a:pt x="6309957" y="1481106"/>
                  </a:lnTo>
                  <a:cubicBezTo>
                    <a:pt x="6309957" y="1481106"/>
                    <a:pt x="6309957" y="1481106"/>
                    <a:pt x="6311629" y="1481106"/>
                  </a:cubicBezTo>
                  <a:lnTo>
                    <a:pt x="6323331" y="1481106"/>
                  </a:lnTo>
                  <a:cubicBezTo>
                    <a:pt x="6323331" y="1481106"/>
                    <a:pt x="6323331" y="1481106"/>
                    <a:pt x="6323331" y="1482414"/>
                  </a:cubicBezTo>
                  <a:lnTo>
                    <a:pt x="6323331" y="1491567"/>
                  </a:lnTo>
                  <a:cubicBezTo>
                    <a:pt x="6323331" y="1491567"/>
                    <a:pt x="6323331" y="1491567"/>
                    <a:pt x="6321659" y="1491567"/>
                  </a:cubicBezTo>
                  <a:lnTo>
                    <a:pt x="6309957" y="1491567"/>
                  </a:lnTo>
                  <a:cubicBezTo>
                    <a:pt x="6309957" y="1491567"/>
                    <a:pt x="6309957" y="1491567"/>
                    <a:pt x="6309957" y="1493310"/>
                  </a:cubicBezTo>
                  <a:lnTo>
                    <a:pt x="6309957" y="1505516"/>
                  </a:lnTo>
                  <a:cubicBezTo>
                    <a:pt x="6309957" y="1505516"/>
                    <a:pt x="6309957" y="1505516"/>
                    <a:pt x="6346735" y="1536899"/>
                  </a:cubicBezTo>
                  <a:cubicBezTo>
                    <a:pt x="6346735" y="1543872"/>
                    <a:pt x="6346735" y="1543872"/>
                    <a:pt x="6345065" y="1543872"/>
                  </a:cubicBezTo>
                  <a:lnTo>
                    <a:pt x="6333361" y="1543872"/>
                  </a:lnTo>
                  <a:cubicBezTo>
                    <a:pt x="6333361" y="1543872"/>
                    <a:pt x="6333361" y="1543872"/>
                    <a:pt x="6333361" y="1582229"/>
                  </a:cubicBezTo>
                  <a:cubicBezTo>
                    <a:pt x="6333361" y="1582229"/>
                    <a:pt x="6333361" y="1582229"/>
                    <a:pt x="6335035" y="1582229"/>
                  </a:cubicBezTo>
                  <a:lnTo>
                    <a:pt x="6346735" y="1582229"/>
                  </a:lnTo>
                  <a:cubicBezTo>
                    <a:pt x="6346735" y="1582229"/>
                    <a:pt x="6346735" y="1582229"/>
                    <a:pt x="6346735" y="1580049"/>
                  </a:cubicBezTo>
                  <a:lnTo>
                    <a:pt x="6346735" y="1564794"/>
                  </a:lnTo>
                  <a:cubicBezTo>
                    <a:pt x="6346735" y="1564794"/>
                    <a:pt x="6346735" y="1564794"/>
                    <a:pt x="6348407" y="1563923"/>
                  </a:cubicBezTo>
                  <a:lnTo>
                    <a:pt x="6360109" y="1557821"/>
                  </a:lnTo>
                  <a:cubicBezTo>
                    <a:pt x="6360109" y="1557821"/>
                    <a:pt x="6360109" y="1557821"/>
                    <a:pt x="6363035" y="1557821"/>
                  </a:cubicBezTo>
                  <a:lnTo>
                    <a:pt x="6383515" y="1557821"/>
                  </a:lnTo>
                  <a:cubicBezTo>
                    <a:pt x="6383515" y="1557821"/>
                    <a:pt x="6383515" y="1557821"/>
                    <a:pt x="6383515" y="1559564"/>
                  </a:cubicBezTo>
                  <a:lnTo>
                    <a:pt x="6383515" y="1571768"/>
                  </a:lnTo>
                  <a:cubicBezTo>
                    <a:pt x="6383515" y="1571768"/>
                    <a:pt x="6383515" y="1571768"/>
                    <a:pt x="6386023" y="1571768"/>
                  </a:cubicBezTo>
                  <a:lnTo>
                    <a:pt x="6403577" y="1571768"/>
                  </a:lnTo>
                  <a:cubicBezTo>
                    <a:pt x="6403577" y="1578741"/>
                    <a:pt x="6403577" y="1578741"/>
                    <a:pt x="6405247" y="1578741"/>
                  </a:cubicBezTo>
                  <a:lnTo>
                    <a:pt x="6416951" y="1578741"/>
                  </a:lnTo>
                  <a:cubicBezTo>
                    <a:pt x="6416951" y="1578741"/>
                    <a:pt x="6416951" y="1578741"/>
                    <a:pt x="6453729" y="1627559"/>
                  </a:cubicBezTo>
                  <a:cubicBezTo>
                    <a:pt x="6453729" y="1627559"/>
                    <a:pt x="6453729" y="1627559"/>
                    <a:pt x="6453729" y="1679864"/>
                  </a:cubicBezTo>
                  <a:cubicBezTo>
                    <a:pt x="6453729" y="1679864"/>
                    <a:pt x="6453729" y="1679864"/>
                    <a:pt x="6455399" y="1679864"/>
                  </a:cubicBezTo>
                  <a:lnTo>
                    <a:pt x="6467103" y="1679864"/>
                  </a:lnTo>
                  <a:cubicBezTo>
                    <a:pt x="6467103" y="1679864"/>
                    <a:pt x="6467103" y="1679864"/>
                    <a:pt x="6467103" y="1676813"/>
                  </a:cubicBezTo>
                  <a:lnTo>
                    <a:pt x="6467103" y="1655456"/>
                  </a:lnTo>
                  <a:cubicBezTo>
                    <a:pt x="6467103" y="1655456"/>
                    <a:pt x="6467103" y="1655456"/>
                    <a:pt x="6468357" y="1655456"/>
                  </a:cubicBezTo>
                  <a:lnTo>
                    <a:pt x="6477133" y="1655456"/>
                  </a:lnTo>
                  <a:cubicBezTo>
                    <a:pt x="6477133" y="1655456"/>
                    <a:pt x="6477133" y="1655456"/>
                    <a:pt x="6477133" y="1657199"/>
                  </a:cubicBezTo>
                  <a:lnTo>
                    <a:pt x="6477133" y="1669403"/>
                  </a:lnTo>
                  <a:cubicBezTo>
                    <a:pt x="6490507" y="1672891"/>
                    <a:pt x="6490507" y="1672891"/>
                    <a:pt x="6490507" y="1596177"/>
                  </a:cubicBezTo>
                  <a:cubicBezTo>
                    <a:pt x="6490507" y="1596177"/>
                    <a:pt x="6490507" y="1596177"/>
                    <a:pt x="6547347" y="1596177"/>
                  </a:cubicBezTo>
                  <a:cubicBezTo>
                    <a:pt x="6547347" y="1596177"/>
                    <a:pt x="6547347" y="1596177"/>
                    <a:pt x="6547347" y="1484594"/>
                  </a:cubicBezTo>
                  <a:cubicBezTo>
                    <a:pt x="6547347" y="1484594"/>
                    <a:pt x="6547347" y="1484594"/>
                    <a:pt x="6600843" y="1484594"/>
                  </a:cubicBezTo>
                  <a:cubicBezTo>
                    <a:pt x="6600843" y="1484594"/>
                    <a:pt x="6600843" y="1484594"/>
                    <a:pt x="6600843" y="1483286"/>
                  </a:cubicBezTo>
                  <a:lnTo>
                    <a:pt x="6600843" y="1474133"/>
                  </a:lnTo>
                  <a:cubicBezTo>
                    <a:pt x="6600843" y="1474133"/>
                    <a:pt x="6600843" y="1474133"/>
                    <a:pt x="6634279" y="1474133"/>
                  </a:cubicBezTo>
                  <a:cubicBezTo>
                    <a:pt x="6634279" y="1474133"/>
                    <a:pt x="6634279" y="1474133"/>
                    <a:pt x="6634279" y="1414854"/>
                  </a:cubicBezTo>
                  <a:cubicBezTo>
                    <a:pt x="6627591" y="1414854"/>
                    <a:pt x="6627591" y="1414854"/>
                    <a:pt x="6627591" y="1412238"/>
                  </a:cubicBezTo>
                  <a:lnTo>
                    <a:pt x="6627591" y="1393932"/>
                  </a:lnTo>
                  <a:lnTo>
                    <a:pt x="6634279" y="1397420"/>
                  </a:lnTo>
                  <a:cubicBezTo>
                    <a:pt x="6634279" y="1397420"/>
                    <a:pt x="6634279" y="1397420"/>
                    <a:pt x="6640967" y="1362549"/>
                  </a:cubicBezTo>
                  <a:cubicBezTo>
                    <a:pt x="6640967" y="1362549"/>
                    <a:pt x="6640967" y="1362549"/>
                    <a:pt x="6647653" y="1397420"/>
                  </a:cubicBezTo>
                  <a:cubicBezTo>
                    <a:pt x="6650997" y="1393932"/>
                    <a:pt x="6650997" y="1393932"/>
                    <a:pt x="6651415" y="1392624"/>
                  </a:cubicBezTo>
                  <a:lnTo>
                    <a:pt x="6654341" y="1383471"/>
                  </a:lnTo>
                  <a:cubicBezTo>
                    <a:pt x="6654341" y="1383471"/>
                    <a:pt x="6654341" y="1383471"/>
                    <a:pt x="6655175" y="1381728"/>
                  </a:cubicBezTo>
                  <a:lnTo>
                    <a:pt x="6661027" y="1369523"/>
                  </a:lnTo>
                  <a:cubicBezTo>
                    <a:pt x="6661027" y="1369523"/>
                    <a:pt x="6661027" y="1369523"/>
                    <a:pt x="6661863" y="1367780"/>
                  </a:cubicBezTo>
                  <a:lnTo>
                    <a:pt x="6667715" y="1355576"/>
                  </a:lnTo>
                  <a:cubicBezTo>
                    <a:pt x="6667715" y="1355576"/>
                    <a:pt x="6667715" y="1355576"/>
                    <a:pt x="6669803" y="1354268"/>
                  </a:cubicBezTo>
                  <a:lnTo>
                    <a:pt x="6684431" y="1345115"/>
                  </a:lnTo>
                  <a:cubicBezTo>
                    <a:pt x="6684431" y="1345115"/>
                    <a:pt x="6684431" y="1345115"/>
                    <a:pt x="6686939" y="1343372"/>
                  </a:cubicBezTo>
                  <a:lnTo>
                    <a:pt x="6704493" y="1331166"/>
                  </a:lnTo>
                  <a:cubicBezTo>
                    <a:pt x="6704493" y="1331166"/>
                    <a:pt x="6704493" y="1331166"/>
                    <a:pt x="6705747" y="1329423"/>
                  </a:cubicBezTo>
                  <a:lnTo>
                    <a:pt x="6714523" y="1317219"/>
                  </a:lnTo>
                  <a:cubicBezTo>
                    <a:pt x="6714523" y="1317219"/>
                    <a:pt x="6714523" y="1317219"/>
                    <a:pt x="6715359" y="1314168"/>
                  </a:cubicBezTo>
                  <a:lnTo>
                    <a:pt x="6721211" y="1292810"/>
                  </a:lnTo>
                  <a:cubicBezTo>
                    <a:pt x="6721211" y="1292810"/>
                    <a:pt x="6721211" y="1292810"/>
                    <a:pt x="6722047" y="1295861"/>
                  </a:cubicBezTo>
                  <a:lnTo>
                    <a:pt x="6727897" y="1317219"/>
                  </a:lnTo>
                  <a:cubicBezTo>
                    <a:pt x="6727897" y="1317219"/>
                    <a:pt x="6727897" y="1317219"/>
                    <a:pt x="6728733" y="1318526"/>
                  </a:cubicBezTo>
                  <a:lnTo>
                    <a:pt x="6734585" y="1327680"/>
                  </a:lnTo>
                  <a:cubicBezTo>
                    <a:pt x="6734585" y="1327680"/>
                    <a:pt x="6734585" y="1327680"/>
                    <a:pt x="6736675" y="1329423"/>
                  </a:cubicBezTo>
                  <a:lnTo>
                    <a:pt x="6751303" y="1341627"/>
                  </a:lnTo>
                  <a:cubicBezTo>
                    <a:pt x="6751303" y="1341627"/>
                    <a:pt x="6751303" y="1341627"/>
                    <a:pt x="6752975" y="1343372"/>
                  </a:cubicBezTo>
                  <a:lnTo>
                    <a:pt x="6764675" y="1355576"/>
                  </a:lnTo>
                  <a:cubicBezTo>
                    <a:pt x="6764675" y="1355576"/>
                    <a:pt x="6764675" y="1355576"/>
                    <a:pt x="6766349" y="1357319"/>
                  </a:cubicBezTo>
                  <a:lnTo>
                    <a:pt x="6778051" y="1369523"/>
                  </a:lnTo>
                  <a:cubicBezTo>
                    <a:pt x="6778051" y="1369523"/>
                    <a:pt x="6778051" y="1369523"/>
                    <a:pt x="6778469" y="1371267"/>
                  </a:cubicBezTo>
                  <a:lnTo>
                    <a:pt x="6781393" y="1383471"/>
                  </a:lnTo>
                  <a:cubicBezTo>
                    <a:pt x="6781393" y="1383471"/>
                    <a:pt x="6781393" y="1383471"/>
                    <a:pt x="6781811" y="1385214"/>
                  </a:cubicBezTo>
                  <a:lnTo>
                    <a:pt x="6784737" y="1397420"/>
                  </a:lnTo>
                  <a:cubicBezTo>
                    <a:pt x="6791423" y="1397420"/>
                    <a:pt x="6791423" y="1397420"/>
                    <a:pt x="6794767" y="1362549"/>
                  </a:cubicBezTo>
                  <a:cubicBezTo>
                    <a:pt x="6794767" y="1362549"/>
                    <a:pt x="6794767" y="1362549"/>
                    <a:pt x="6801455" y="1397420"/>
                  </a:cubicBezTo>
                  <a:cubicBezTo>
                    <a:pt x="6808141" y="1397420"/>
                    <a:pt x="6808141" y="1397420"/>
                    <a:pt x="6808141" y="1400034"/>
                  </a:cubicBezTo>
                  <a:lnTo>
                    <a:pt x="6808141" y="1418342"/>
                  </a:lnTo>
                  <a:cubicBezTo>
                    <a:pt x="6801455" y="1418342"/>
                    <a:pt x="6801455" y="1418342"/>
                    <a:pt x="6801455" y="1467159"/>
                  </a:cubicBezTo>
                  <a:cubicBezTo>
                    <a:pt x="6801455" y="1467159"/>
                    <a:pt x="6801455" y="1467159"/>
                    <a:pt x="6803127" y="1467159"/>
                  </a:cubicBezTo>
                  <a:lnTo>
                    <a:pt x="6814829" y="1467159"/>
                  </a:lnTo>
                  <a:cubicBezTo>
                    <a:pt x="6814829" y="1474133"/>
                    <a:pt x="6814829" y="1474133"/>
                    <a:pt x="6816083" y="1474133"/>
                  </a:cubicBezTo>
                  <a:lnTo>
                    <a:pt x="6824859" y="1474133"/>
                  </a:lnTo>
                  <a:cubicBezTo>
                    <a:pt x="6824859" y="1474133"/>
                    <a:pt x="6824859" y="1474133"/>
                    <a:pt x="6824859" y="1472390"/>
                  </a:cubicBezTo>
                  <a:lnTo>
                    <a:pt x="6824859" y="1460184"/>
                  </a:lnTo>
                  <a:cubicBezTo>
                    <a:pt x="6824859" y="1460184"/>
                    <a:pt x="6824859" y="1460184"/>
                    <a:pt x="6828203" y="1460184"/>
                  </a:cubicBezTo>
                  <a:lnTo>
                    <a:pt x="6851607" y="1460184"/>
                  </a:lnTo>
                  <a:cubicBezTo>
                    <a:pt x="6851607" y="1460184"/>
                    <a:pt x="6851607" y="1460184"/>
                    <a:pt x="6851607" y="1457133"/>
                  </a:cubicBezTo>
                  <a:lnTo>
                    <a:pt x="6851607" y="1435776"/>
                  </a:lnTo>
                  <a:cubicBezTo>
                    <a:pt x="6851607" y="1435776"/>
                    <a:pt x="6851607" y="1435776"/>
                    <a:pt x="6908447" y="1435776"/>
                  </a:cubicBezTo>
                  <a:cubicBezTo>
                    <a:pt x="6908447" y="1435776"/>
                    <a:pt x="6908447" y="1435776"/>
                    <a:pt x="6908447" y="1437956"/>
                  </a:cubicBezTo>
                  <a:lnTo>
                    <a:pt x="6908447" y="1453211"/>
                  </a:lnTo>
                  <a:cubicBezTo>
                    <a:pt x="6908447" y="1453211"/>
                    <a:pt x="6908447" y="1453211"/>
                    <a:pt x="6938539" y="1453211"/>
                  </a:cubicBezTo>
                  <a:cubicBezTo>
                    <a:pt x="6938539" y="1453211"/>
                    <a:pt x="6938539" y="1453211"/>
                    <a:pt x="6938539" y="1456698"/>
                  </a:cubicBezTo>
                  <a:lnTo>
                    <a:pt x="6938539" y="1481106"/>
                  </a:lnTo>
                  <a:cubicBezTo>
                    <a:pt x="6931853" y="1481106"/>
                    <a:pt x="6931853" y="1481106"/>
                    <a:pt x="6931853" y="1482414"/>
                  </a:cubicBezTo>
                  <a:lnTo>
                    <a:pt x="6931853" y="1491567"/>
                  </a:lnTo>
                  <a:cubicBezTo>
                    <a:pt x="6938539" y="1491567"/>
                    <a:pt x="6938539" y="1491567"/>
                    <a:pt x="6938539" y="1494183"/>
                  </a:cubicBezTo>
                  <a:lnTo>
                    <a:pt x="6938539" y="1512489"/>
                  </a:lnTo>
                  <a:lnTo>
                    <a:pt x="6931853" y="1519463"/>
                  </a:lnTo>
                  <a:cubicBezTo>
                    <a:pt x="6931853" y="1519463"/>
                    <a:pt x="6931853" y="1519463"/>
                    <a:pt x="6931853" y="1603151"/>
                  </a:cubicBezTo>
                  <a:cubicBezTo>
                    <a:pt x="6931853" y="1603151"/>
                    <a:pt x="6931853" y="1603151"/>
                    <a:pt x="6934777" y="1603151"/>
                  </a:cubicBezTo>
                  <a:lnTo>
                    <a:pt x="6955257" y="1603151"/>
                  </a:lnTo>
                  <a:cubicBezTo>
                    <a:pt x="6955257" y="1610124"/>
                    <a:pt x="6955257" y="1610124"/>
                    <a:pt x="6957763" y="1610124"/>
                  </a:cubicBezTo>
                  <a:lnTo>
                    <a:pt x="6975319" y="1610124"/>
                  </a:lnTo>
                  <a:cubicBezTo>
                    <a:pt x="6975319" y="1610124"/>
                    <a:pt x="6975319" y="1610124"/>
                    <a:pt x="6975319" y="1613175"/>
                  </a:cubicBezTo>
                  <a:lnTo>
                    <a:pt x="6975319" y="1634534"/>
                  </a:lnTo>
                  <a:cubicBezTo>
                    <a:pt x="6975319" y="1634534"/>
                    <a:pt x="6975319" y="1634534"/>
                    <a:pt x="6977827" y="1634534"/>
                  </a:cubicBezTo>
                  <a:lnTo>
                    <a:pt x="6995379" y="1634534"/>
                  </a:lnTo>
                  <a:cubicBezTo>
                    <a:pt x="6995379" y="1634534"/>
                    <a:pt x="6995379" y="1634534"/>
                    <a:pt x="6995379" y="1631483"/>
                  </a:cubicBezTo>
                  <a:lnTo>
                    <a:pt x="6995379" y="1610124"/>
                  </a:lnTo>
                  <a:cubicBezTo>
                    <a:pt x="6995379" y="1610124"/>
                    <a:pt x="6995379" y="1610124"/>
                    <a:pt x="6998303" y="1608381"/>
                  </a:cubicBezTo>
                  <a:lnTo>
                    <a:pt x="7018783" y="1596177"/>
                  </a:lnTo>
                  <a:cubicBezTo>
                    <a:pt x="7018783" y="1596177"/>
                    <a:pt x="7018783" y="1596177"/>
                    <a:pt x="7018783" y="1564794"/>
                  </a:cubicBezTo>
                  <a:cubicBezTo>
                    <a:pt x="7012097" y="1564794"/>
                    <a:pt x="7012097" y="1564794"/>
                    <a:pt x="7012097" y="1529924"/>
                  </a:cubicBezTo>
                  <a:cubicBezTo>
                    <a:pt x="7012097" y="1529924"/>
                    <a:pt x="7012097" y="1529924"/>
                    <a:pt x="7013767" y="1529924"/>
                  </a:cubicBezTo>
                  <a:lnTo>
                    <a:pt x="7025471" y="1529924"/>
                  </a:lnTo>
                  <a:cubicBezTo>
                    <a:pt x="7025471" y="1526438"/>
                    <a:pt x="7025471" y="1526438"/>
                    <a:pt x="7055563" y="1526438"/>
                  </a:cubicBezTo>
                  <a:cubicBezTo>
                    <a:pt x="7055563" y="1526438"/>
                    <a:pt x="7055563" y="1526438"/>
                    <a:pt x="7055563" y="1524693"/>
                  </a:cubicBezTo>
                  <a:lnTo>
                    <a:pt x="7055563" y="1512489"/>
                  </a:lnTo>
                  <a:cubicBezTo>
                    <a:pt x="7055563" y="1512489"/>
                    <a:pt x="7055563" y="1512489"/>
                    <a:pt x="7058071" y="1512489"/>
                  </a:cubicBezTo>
                  <a:lnTo>
                    <a:pt x="7075623" y="1512489"/>
                  </a:lnTo>
                  <a:cubicBezTo>
                    <a:pt x="7075623" y="1512489"/>
                    <a:pt x="7075623" y="1512489"/>
                    <a:pt x="7075623" y="1338141"/>
                  </a:cubicBezTo>
                  <a:cubicBezTo>
                    <a:pt x="7075623" y="1338141"/>
                    <a:pt x="7075623" y="1338141"/>
                    <a:pt x="7077295" y="1338141"/>
                  </a:cubicBezTo>
                  <a:lnTo>
                    <a:pt x="7088997" y="1338141"/>
                  </a:lnTo>
                  <a:cubicBezTo>
                    <a:pt x="7088997" y="1338141"/>
                    <a:pt x="7088997" y="1338141"/>
                    <a:pt x="7088997" y="1334654"/>
                  </a:cubicBezTo>
                  <a:lnTo>
                    <a:pt x="7088997" y="1310244"/>
                  </a:lnTo>
                  <a:cubicBezTo>
                    <a:pt x="7092341" y="1310244"/>
                    <a:pt x="7092341" y="1310244"/>
                    <a:pt x="7092341" y="1240505"/>
                  </a:cubicBezTo>
                  <a:cubicBezTo>
                    <a:pt x="7092341" y="1240505"/>
                    <a:pt x="7092341" y="1240505"/>
                    <a:pt x="7094013" y="1240505"/>
                  </a:cubicBezTo>
                  <a:lnTo>
                    <a:pt x="7105715" y="1240505"/>
                  </a:lnTo>
                  <a:cubicBezTo>
                    <a:pt x="7105715" y="1240505"/>
                    <a:pt x="7105715" y="1240505"/>
                    <a:pt x="7105715" y="1242249"/>
                  </a:cubicBezTo>
                  <a:lnTo>
                    <a:pt x="7105715" y="1254453"/>
                  </a:lnTo>
                  <a:cubicBezTo>
                    <a:pt x="7112401" y="1254453"/>
                    <a:pt x="7112401" y="1254453"/>
                    <a:pt x="7112401" y="1250966"/>
                  </a:cubicBezTo>
                  <a:lnTo>
                    <a:pt x="7112401" y="1226558"/>
                  </a:lnTo>
                  <a:cubicBezTo>
                    <a:pt x="7112401" y="1226558"/>
                    <a:pt x="7112401" y="1226558"/>
                    <a:pt x="7114491" y="1225686"/>
                  </a:cubicBezTo>
                  <a:lnTo>
                    <a:pt x="7129119" y="1219584"/>
                  </a:lnTo>
                  <a:cubicBezTo>
                    <a:pt x="7129119" y="1219584"/>
                    <a:pt x="7129119" y="1219584"/>
                    <a:pt x="7130791" y="1220456"/>
                  </a:cubicBezTo>
                  <a:lnTo>
                    <a:pt x="7142493" y="1226558"/>
                  </a:lnTo>
                  <a:cubicBezTo>
                    <a:pt x="7142493" y="1226558"/>
                    <a:pt x="7142493" y="1226558"/>
                    <a:pt x="7145001" y="1226558"/>
                  </a:cubicBezTo>
                  <a:lnTo>
                    <a:pt x="7162555" y="1226558"/>
                  </a:lnTo>
                  <a:cubicBezTo>
                    <a:pt x="7162555" y="1226558"/>
                    <a:pt x="7162555" y="1226558"/>
                    <a:pt x="7162555" y="1181226"/>
                  </a:cubicBezTo>
                  <a:cubicBezTo>
                    <a:pt x="7162555" y="1181226"/>
                    <a:pt x="7162555" y="1181226"/>
                    <a:pt x="7164227" y="1181226"/>
                  </a:cubicBezTo>
                  <a:lnTo>
                    <a:pt x="7175927" y="1181226"/>
                  </a:lnTo>
                  <a:cubicBezTo>
                    <a:pt x="7175927" y="1188201"/>
                    <a:pt x="7175927" y="1188201"/>
                    <a:pt x="7178017" y="1188201"/>
                  </a:cubicBezTo>
                  <a:lnTo>
                    <a:pt x="7192647" y="1188201"/>
                  </a:lnTo>
                  <a:cubicBezTo>
                    <a:pt x="7192647" y="1181226"/>
                    <a:pt x="7192647" y="1181226"/>
                    <a:pt x="7194319" y="1181226"/>
                  </a:cubicBezTo>
                  <a:lnTo>
                    <a:pt x="7206021" y="1181226"/>
                  </a:lnTo>
                  <a:cubicBezTo>
                    <a:pt x="7206021" y="1181226"/>
                    <a:pt x="7206021" y="1181226"/>
                    <a:pt x="7206021" y="1233531"/>
                  </a:cubicBezTo>
                  <a:cubicBezTo>
                    <a:pt x="7206021" y="1233531"/>
                    <a:pt x="7206021" y="1233531"/>
                    <a:pt x="7208111" y="1235274"/>
                  </a:cubicBezTo>
                  <a:lnTo>
                    <a:pt x="7222739" y="1247480"/>
                  </a:lnTo>
                  <a:cubicBezTo>
                    <a:pt x="7219395" y="1257941"/>
                    <a:pt x="7219395" y="1257941"/>
                    <a:pt x="7256173" y="1257941"/>
                  </a:cubicBezTo>
                  <a:cubicBezTo>
                    <a:pt x="7256173" y="1257941"/>
                    <a:pt x="7256173" y="1257941"/>
                    <a:pt x="7256173" y="1255761"/>
                  </a:cubicBezTo>
                  <a:lnTo>
                    <a:pt x="7256173" y="1240505"/>
                  </a:lnTo>
                  <a:cubicBezTo>
                    <a:pt x="7256173" y="1240505"/>
                    <a:pt x="7256173" y="1240505"/>
                    <a:pt x="7299639" y="1226558"/>
                  </a:cubicBezTo>
                  <a:cubicBezTo>
                    <a:pt x="7299639" y="1226558"/>
                    <a:pt x="7299639" y="1226558"/>
                    <a:pt x="7299639" y="1224815"/>
                  </a:cubicBezTo>
                  <a:lnTo>
                    <a:pt x="7299639" y="1212609"/>
                  </a:lnTo>
                  <a:cubicBezTo>
                    <a:pt x="7299639" y="1212609"/>
                    <a:pt x="7299639" y="1212609"/>
                    <a:pt x="7300893" y="1212609"/>
                  </a:cubicBezTo>
                  <a:lnTo>
                    <a:pt x="7309669" y="1212609"/>
                  </a:lnTo>
                  <a:cubicBezTo>
                    <a:pt x="7309669" y="1212609"/>
                    <a:pt x="7309669" y="1212609"/>
                    <a:pt x="7309669" y="1211303"/>
                  </a:cubicBezTo>
                  <a:lnTo>
                    <a:pt x="7309669" y="1202148"/>
                  </a:lnTo>
                  <a:cubicBezTo>
                    <a:pt x="7309669" y="1202148"/>
                    <a:pt x="7309669" y="1202148"/>
                    <a:pt x="7313013" y="1202148"/>
                  </a:cubicBezTo>
                  <a:lnTo>
                    <a:pt x="7336417" y="1202148"/>
                  </a:lnTo>
                  <a:cubicBezTo>
                    <a:pt x="7336417" y="1202148"/>
                    <a:pt x="7336417" y="1202148"/>
                    <a:pt x="7336417" y="1203456"/>
                  </a:cubicBezTo>
                  <a:lnTo>
                    <a:pt x="7336417" y="1212609"/>
                  </a:lnTo>
                  <a:cubicBezTo>
                    <a:pt x="7336417" y="1212609"/>
                    <a:pt x="7336417" y="1212609"/>
                    <a:pt x="7338925" y="1212609"/>
                  </a:cubicBezTo>
                  <a:lnTo>
                    <a:pt x="7356479" y="1212609"/>
                  </a:lnTo>
                  <a:cubicBezTo>
                    <a:pt x="7356479" y="1212609"/>
                    <a:pt x="7356479" y="1212609"/>
                    <a:pt x="7356479" y="1215225"/>
                  </a:cubicBezTo>
                  <a:lnTo>
                    <a:pt x="7356479" y="1233531"/>
                  </a:lnTo>
                  <a:cubicBezTo>
                    <a:pt x="7356479" y="1233531"/>
                    <a:pt x="7356479" y="1233531"/>
                    <a:pt x="7393257" y="1233531"/>
                  </a:cubicBezTo>
                  <a:cubicBezTo>
                    <a:pt x="7393257" y="1233531"/>
                    <a:pt x="7393257" y="1233531"/>
                    <a:pt x="7393257" y="1231788"/>
                  </a:cubicBezTo>
                  <a:lnTo>
                    <a:pt x="7393257" y="1219584"/>
                  </a:lnTo>
                  <a:cubicBezTo>
                    <a:pt x="7393257" y="1219584"/>
                    <a:pt x="7393257" y="1219584"/>
                    <a:pt x="7395347" y="1219584"/>
                  </a:cubicBezTo>
                  <a:lnTo>
                    <a:pt x="7409975" y="1219584"/>
                  </a:lnTo>
                  <a:cubicBezTo>
                    <a:pt x="7409975" y="1219584"/>
                    <a:pt x="7409975" y="1219584"/>
                    <a:pt x="7409975" y="1217840"/>
                  </a:cubicBezTo>
                  <a:lnTo>
                    <a:pt x="7409975" y="1205636"/>
                  </a:lnTo>
                  <a:cubicBezTo>
                    <a:pt x="7409975" y="1205636"/>
                    <a:pt x="7409975" y="1205636"/>
                    <a:pt x="7412483" y="1205636"/>
                  </a:cubicBezTo>
                  <a:lnTo>
                    <a:pt x="7430035" y="1205636"/>
                  </a:lnTo>
                  <a:cubicBezTo>
                    <a:pt x="7430035" y="1205636"/>
                    <a:pt x="7430035" y="1205636"/>
                    <a:pt x="7430035" y="1207379"/>
                  </a:cubicBezTo>
                  <a:lnTo>
                    <a:pt x="7430035" y="1219584"/>
                  </a:lnTo>
                  <a:cubicBezTo>
                    <a:pt x="7436723" y="1219584"/>
                    <a:pt x="7436723" y="1219584"/>
                    <a:pt x="7436723" y="1135896"/>
                  </a:cubicBezTo>
                  <a:cubicBezTo>
                    <a:pt x="7436723" y="1135896"/>
                    <a:pt x="7436723" y="1135896"/>
                    <a:pt x="7587181" y="1135896"/>
                  </a:cubicBezTo>
                  <a:cubicBezTo>
                    <a:pt x="7587181" y="1135896"/>
                    <a:pt x="7587181" y="1135896"/>
                    <a:pt x="7587181" y="1247480"/>
                  </a:cubicBezTo>
                  <a:cubicBezTo>
                    <a:pt x="7587181" y="1247480"/>
                    <a:pt x="7587181" y="1247480"/>
                    <a:pt x="7590525" y="1247480"/>
                  </a:cubicBezTo>
                  <a:lnTo>
                    <a:pt x="7613929" y="1247480"/>
                  </a:lnTo>
                  <a:cubicBezTo>
                    <a:pt x="7613929" y="1247480"/>
                    <a:pt x="7613929" y="1247480"/>
                    <a:pt x="7613929" y="1121948"/>
                  </a:cubicBezTo>
                  <a:cubicBezTo>
                    <a:pt x="7613929" y="1121948"/>
                    <a:pt x="7613929" y="1121948"/>
                    <a:pt x="7647365" y="1104513"/>
                  </a:cubicBezTo>
                  <a:cubicBezTo>
                    <a:pt x="7647365" y="1104513"/>
                    <a:pt x="7647365" y="1104513"/>
                    <a:pt x="7690831" y="1104513"/>
                  </a:cubicBezTo>
                  <a:cubicBezTo>
                    <a:pt x="7690831" y="1104513"/>
                    <a:pt x="7690831" y="1104513"/>
                    <a:pt x="7693757" y="1101899"/>
                  </a:cubicBezTo>
                  <a:lnTo>
                    <a:pt x="7714235" y="1083591"/>
                  </a:lnTo>
                  <a:cubicBezTo>
                    <a:pt x="7714235" y="1083591"/>
                    <a:pt x="7714235" y="1083591"/>
                    <a:pt x="7771075" y="1083591"/>
                  </a:cubicBezTo>
                  <a:cubicBezTo>
                    <a:pt x="7771075" y="1083591"/>
                    <a:pt x="7771075" y="1083591"/>
                    <a:pt x="7771075" y="1086207"/>
                  </a:cubicBezTo>
                  <a:lnTo>
                    <a:pt x="7771075" y="1104513"/>
                  </a:lnTo>
                  <a:cubicBezTo>
                    <a:pt x="7771075" y="1104513"/>
                    <a:pt x="7771075" y="1104513"/>
                    <a:pt x="7827915" y="1104513"/>
                  </a:cubicBezTo>
                  <a:cubicBezTo>
                    <a:pt x="7827915" y="1104513"/>
                    <a:pt x="7827915" y="1104513"/>
                    <a:pt x="7827915" y="1240505"/>
                  </a:cubicBezTo>
                  <a:cubicBezTo>
                    <a:pt x="7827915" y="1240505"/>
                    <a:pt x="7827915" y="1240505"/>
                    <a:pt x="7830005" y="1240505"/>
                  </a:cubicBezTo>
                  <a:lnTo>
                    <a:pt x="7844633" y="1240505"/>
                  </a:lnTo>
                  <a:cubicBezTo>
                    <a:pt x="7844633" y="1240505"/>
                    <a:pt x="7844633" y="1240505"/>
                    <a:pt x="7844633" y="1439262"/>
                  </a:cubicBezTo>
                  <a:cubicBezTo>
                    <a:pt x="7844633" y="1439262"/>
                    <a:pt x="7844633" y="1439262"/>
                    <a:pt x="7847975" y="1439262"/>
                  </a:cubicBezTo>
                  <a:lnTo>
                    <a:pt x="7871381" y="1439262"/>
                  </a:lnTo>
                  <a:cubicBezTo>
                    <a:pt x="7871381" y="1439262"/>
                    <a:pt x="7871381" y="1439262"/>
                    <a:pt x="7871381" y="1310244"/>
                  </a:cubicBezTo>
                  <a:cubicBezTo>
                    <a:pt x="7871381" y="1310244"/>
                    <a:pt x="7871381" y="1310244"/>
                    <a:pt x="7872635" y="1309373"/>
                  </a:cubicBezTo>
                  <a:lnTo>
                    <a:pt x="7881411" y="1303271"/>
                  </a:lnTo>
                  <a:cubicBezTo>
                    <a:pt x="7888099" y="1303271"/>
                    <a:pt x="7888099" y="1303271"/>
                    <a:pt x="7888099" y="1305014"/>
                  </a:cubicBezTo>
                  <a:lnTo>
                    <a:pt x="7888099" y="1317219"/>
                  </a:lnTo>
                  <a:cubicBezTo>
                    <a:pt x="7888099" y="1317219"/>
                    <a:pt x="7888099" y="1317219"/>
                    <a:pt x="7891441" y="1315475"/>
                  </a:cubicBezTo>
                  <a:lnTo>
                    <a:pt x="7914847" y="1303271"/>
                  </a:lnTo>
                  <a:cubicBezTo>
                    <a:pt x="7914847" y="1303271"/>
                    <a:pt x="7914847" y="1303271"/>
                    <a:pt x="7917773" y="1303271"/>
                  </a:cubicBezTo>
                  <a:lnTo>
                    <a:pt x="7938251" y="1303271"/>
                  </a:lnTo>
                  <a:cubicBezTo>
                    <a:pt x="7938251" y="1303271"/>
                    <a:pt x="7938251" y="1303271"/>
                    <a:pt x="7938251" y="1540385"/>
                  </a:cubicBezTo>
                  <a:cubicBezTo>
                    <a:pt x="7938251" y="1540385"/>
                    <a:pt x="7938251" y="1540385"/>
                    <a:pt x="7985061" y="1547360"/>
                  </a:cubicBezTo>
                  <a:cubicBezTo>
                    <a:pt x="7985061" y="1543872"/>
                    <a:pt x="7985061" y="1540385"/>
                    <a:pt x="7985061" y="1536899"/>
                  </a:cubicBezTo>
                  <a:cubicBezTo>
                    <a:pt x="8001779" y="1536899"/>
                    <a:pt x="8018495" y="1536899"/>
                    <a:pt x="8035213" y="1536899"/>
                  </a:cubicBezTo>
                  <a:cubicBezTo>
                    <a:pt x="8035213" y="1519463"/>
                    <a:pt x="8035213" y="1505516"/>
                    <a:pt x="8035213" y="1491567"/>
                  </a:cubicBezTo>
                  <a:lnTo>
                    <a:pt x="8048587" y="1491567"/>
                  </a:lnTo>
                  <a:cubicBezTo>
                    <a:pt x="8048587" y="1470645"/>
                    <a:pt x="8048587" y="1453211"/>
                    <a:pt x="8048587" y="1432289"/>
                  </a:cubicBezTo>
                  <a:cubicBezTo>
                    <a:pt x="8051931" y="1432289"/>
                    <a:pt x="8055275" y="1432289"/>
                    <a:pt x="8058619" y="1432289"/>
                  </a:cubicBezTo>
                  <a:cubicBezTo>
                    <a:pt x="8058619" y="1411367"/>
                    <a:pt x="8058619" y="1393932"/>
                    <a:pt x="8058619" y="1373010"/>
                  </a:cubicBezTo>
                  <a:cubicBezTo>
                    <a:pt x="8065305" y="1373010"/>
                    <a:pt x="8071991" y="1373010"/>
                    <a:pt x="8082023" y="1373010"/>
                  </a:cubicBezTo>
                  <a:cubicBezTo>
                    <a:pt x="8105427" y="1366037"/>
                    <a:pt x="8132175" y="1352088"/>
                    <a:pt x="8155579" y="1341627"/>
                  </a:cubicBezTo>
                  <a:cubicBezTo>
                    <a:pt x="8158923" y="1331166"/>
                    <a:pt x="8158923" y="1320705"/>
                    <a:pt x="8158923" y="1310244"/>
                  </a:cubicBezTo>
                  <a:cubicBezTo>
                    <a:pt x="8162267" y="1320705"/>
                    <a:pt x="8162267" y="1331166"/>
                    <a:pt x="8165611" y="1341627"/>
                  </a:cubicBezTo>
                  <a:cubicBezTo>
                    <a:pt x="8192359" y="1355576"/>
                    <a:pt x="8215763" y="1369523"/>
                    <a:pt x="8242511" y="1383471"/>
                  </a:cubicBezTo>
                  <a:cubicBezTo>
                    <a:pt x="8242511" y="1379993"/>
                    <a:pt x="8242511" y="1376516"/>
                    <a:pt x="8242511" y="1376498"/>
                  </a:cubicBezTo>
                  <a:cubicBezTo>
                    <a:pt x="8249197" y="1376498"/>
                    <a:pt x="8255887" y="1376498"/>
                    <a:pt x="8262573" y="1376498"/>
                  </a:cubicBezTo>
                  <a:cubicBezTo>
                    <a:pt x="8262573" y="1393932"/>
                    <a:pt x="8262573" y="1414854"/>
                    <a:pt x="8262573" y="1432289"/>
                  </a:cubicBezTo>
                  <a:cubicBezTo>
                    <a:pt x="8265917" y="1432289"/>
                    <a:pt x="8269259" y="1432289"/>
                    <a:pt x="8272603" y="1432289"/>
                  </a:cubicBezTo>
                  <a:cubicBezTo>
                    <a:pt x="8272603" y="1453211"/>
                    <a:pt x="8272603" y="1474133"/>
                    <a:pt x="8272603" y="1498541"/>
                  </a:cubicBezTo>
                  <a:cubicBezTo>
                    <a:pt x="8275947" y="1498541"/>
                    <a:pt x="8279291" y="1498541"/>
                    <a:pt x="8282635" y="1498541"/>
                  </a:cubicBezTo>
                  <a:cubicBezTo>
                    <a:pt x="8282635" y="1509002"/>
                    <a:pt x="8282635" y="1519463"/>
                    <a:pt x="8282635" y="1529924"/>
                  </a:cubicBezTo>
                  <a:cubicBezTo>
                    <a:pt x="8289321" y="1529924"/>
                    <a:pt x="8296007" y="1529924"/>
                    <a:pt x="8302695" y="1529924"/>
                  </a:cubicBezTo>
                  <a:cubicBezTo>
                    <a:pt x="8302695" y="1547360"/>
                    <a:pt x="8302695" y="1561307"/>
                    <a:pt x="8302695" y="1578741"/>
                  </a:cubicBezTo>
                  <a:cubicBezTo>
                    <a:pt x="8346161" y="1575255"/>
                    <a:pt x="8386283" y="1571768"/>
                    <a:pt x="8429747" y="1568280"/>
                  </a:cubicBezTo>
                  <a:cubicBezTo>
                    <a:pt x="8429747" y="1550846"/>
                    <a:pt x="8429747" y="1536899"/>
                    <a:pt x="8429747" y="1519463"/>
                  </a:cubicBezTo>
                  <a:cubicBezTo>
                    <a:pt x="8453153" y="1519463"/>
                    <a:pt x="8476557" y="1519463"/>
                    <a:pt x="8496619" y="1519463"/>
                  </a:cubicBezTo>
                  <a:cubicBezTo>
                    <a:pt x="8496619" y="1509002"/>
                    <a:pt x="8496619" y="1502028"/>
                    <a:pt x="8496619" y="1491567"/>
                  </a:cubicBezTo>
                  <a:cubicBezTo>
                    <a:pt x="8543429" y="1491567"/>
                    <a:pt x="8590237" y="1491567"/>
                    <a:pt x="8637047" y="1491567"/>
                  </a:cubicBezTo>
                  <a:cubicBezTo>
                    <a:pt x="8637047" y="1498541"/>
                    <a:pt x="8637047" y="1502028"/>
                    <a:pt x="8637047" y="1509002"/>
                  </a:cubicBezTo>
                  <a:cubicBezTo>
                    <a:pt x="8667139" y="1509002"/>
                    <a:pt x="8697229" y="1509002"/>
                    <a:pt x="8727321" y="1509002"/>
                  </a:cubicBezTo>
                  <a:cubicBezTo>
                    <a:pt x="8727321" y="1512489"/>
                    <a:pt x="8727321" y="1515977"/>
                    <a:pt x="8727321" y="1519463"/>
                  </a:cubicBezTo>
                  <a:cubicBezTo>
                    <a:pt x="8734007" y="1519463"/>
                    <a:pt x="8744039" y="1519463"/>
                    <a:pt x="8754069" y="1519463"/>
                  </a:cubicBezTo>
                  <a:cubicBezTo>
                    <a:pt x="8754069" y="1522950"/>
                    <a:pt x="8754069" y="1526438"/>
                    <a:pt x="8754069" y="1529924"/>
                  </a:cubicBezTo>
                  <a:cubicBezTo>
                    <a:pt x="8760755" y="1529924"/>
                    <a:pt x="8770787" y="1529924"/>
                    <a:pt x="8777473" y="1529924"/>
                  </a:cubicBezTo>
                  <a:cubicBezTo>
                    <a:pt x="8777473" y="1519920"/>
                    <a:pt x="8777473" y="1509917"/>
                    <a:pt x="8777473" y="1499913"/>
                  </a:cubicBezTo>
                  <a:lnTo>
                    <a:pt x="8882887" y="1682495"/>
                  </a:lnTo>
                  <a:lnTo>
                    <a:pt x="0" y="1682495"/>
                  </a:lnTo>
                  <a:lnTo>
                    <a:pt x="63077" y="1573241"/>
                  </a:lnTo>
                  <a:cubicBezTo>
                    <a:pt x="82889" y="1571585"/>
                    <a:pt x="102742" y="1569932"/>
                    <a:pt x="123345" y="1568279"/>
                  </a:cubicBezTo>
                  <a:cubicBezTo>
                    <a:pt x="123345" y="1550844"/>
                    <a:pt x="123345" y="1536897"/>
                    <a:pt x="123345" y="1519461"/>
                  </a:cubicBezTo>
                  <a:cubicBezTo>
                    <a:pt x="146749" y="1519461"/>
                    <a:pt x="170153" y="1519461"/>
                    <a:pt x="190215" y="1519461"/>
                  </a:cubicBezTo>
                  <a:cubicBezTo>
                    <a:pt x="190215" y="1509000"/>
                    <a:pt x="190215" y="1502027"/>
                    <a:pt x="190215" y="1491566"/>
                  </a:cubicBezTo>
                  <a:cubicBezTo>
                    <a:pt x="237025" y="1491566"/>
                    <a:pt x="283834" y="1491566"/>
                    <a:pt x="330643" y="1491566"/>
                  </a:cubicBezTo>
                  <a:cubicBezTo>
                    <a:pt x="330643" y="1498539"/>
                    <a:pt x="330643" y="1502027"/>
                    <a:pt x="330643" y="1509000"/>
                  </a:cubicBezTo>
                  <a:cubicBezTo>
                    <a:pt x="360735" y="1509000"/>
                    <a:pt x="390826" y="1509000"/>
                    <a:pt x="420917" y="1509000"/>
                  </a:cubicBezTo>
                  <a:cubicBezTo>
                    <a:pt x="420917" y="1512488"/>
                    <a:pt x="420917" y="1515975"/>
                    <a:pt x="420917" y="1519461"/>
                  </a:cubicBezTo>
                  <a:cubicBezTo>
                    <a:pt x="427605" y="1519461"/>
                    <a:pt x="437635" y="1519461"/>
                    <a:pt x="447665" y="1519461"/>
                  </a:cubicBezTo>
                  <a:cubicBezTo>
                    <a:pt x="447665" y="1522949"/>
                    <a:pt x="447665" y="1526436"/>
                    <a:pt x="447665" y="1529922"/>
                  </a:cubicBezTo>
                  <a:cubicBezTo>
                    <a:pt x="454353" y="1529922"/>
                    <a:pt x="464383" y="1529922"/>
                    <a:pt x="471070" y="1529922"/>
                  </a:cubicBezTo>
                  <a:cubicBezTo>
                    <a:pt x="471070" y="1477619"/>
                    <a:pt x="471070" y="1425314"/>
                    <a:pt x="471070" y="1373009"/>
                  </a:cubicBezTo>
                  <a:cubicBezTo>
                    <a:pt x="494475" y="1366035"/>
                    <a:pt x="517881" y="1359062"/>
                    <a:pt x="541285" y="1352087"/>
                  </a:cubicBezTo>
                  <a:cubicBezTo>
                    <a:pt x="584751" y="1352087"/>
                    <a:pt x="628216" y="1352087"/>
                    <a:pt x="671681" y="1352087"/>
                  </a:cubicBezTo>
                  <a:cubicBezTo>
                    <a:pt x="671681" y="1268400"/>
                    <a:pt x="671681" y="1184712"/>
                    <a:pt x="671681" y="1101026"/>
                  </a:cubicBezTo>
                  <a:cubicBezTo>
                    <a:pt x="681712" y="1094051"/>
                    <a:pt x="695086" y="1090565"/>
                    <a:pt x="708460" y="1083590"/>
                  </a:cubicBezTo>
                  <a:cubicBezTo>
                    <a:pt x="761956" y="1076616"/>
                    <a:pt x="815453" y="1066155"/>
                    <a:pt x="868949" y="1055694"/>
                  </a:cubicBezTo>
                  <a:cubicBezTo>
                    <a:pt x="889011" y="1062668"/>
                    <a:pt x="905728" y="1069643"/>
                    <a:pt x="925789" y="1073129"/>
                  </a:cubicBezTo>
                  <a:cubicBezTo>
                    <a:pt x="929133" y="1076616"/>
                    <a:pt x="932476" y="1080104"/>
                    <a:pt x="935819" y="1083590"/>
                  </a:cubicBezTo>
                  <a:cubicBezTo>
                    <a:pt x="935819" y="1240503"/>
                    <a:pt x="935819" y="1397418"/>
                    <a:pt x="935819" y="1550844"/>
                  </a:cubicBezTo>
                  <a:cubicBezTo>
                    <a:pt x="942507" y="1550844"/>
                    <a:pt x="949193" y="1550844"/>
                    <a:pt x="959224" y="1550844"/>
                  </a:cubicBezTo>
                  <a:cubicBezTo>
                    <a:pt x="959224" y="1488080"/>
                    <a:pt x="959224" y="1425314"/>
                    <a:pt x="959224" y="1362548"/>
                  </a:cubicBezTo>
                  <a:cubicBezTo>
                    <a:pt x="965911" y="1362548"/>
                    <a:pt x="972598" y="1362548"/>
                    <a:pt x="979285" y="1362548"/>
                  </a:cubicBezTo>
                  <a:cubicBezTo>
                    <a:pt x="979285" y="1355574"/>
                    <a:pt x="979285" y="1352087"/>
                    <a:pt x="979285" y="1345113"/>
                  </a:cubicBezTo>
                  <a:cubicBezTo>
                    <a:pt x="985972" y="1341626"/>
                    <a:pt x="992659" y="1338140"/>
                    <a:pt x="999346" y="1334652"/>
                  </a:cubicBezTo>
                  <a:lnTo>
                    <a:pt x="1016063" y="1334652"/>
                  </a:lnTo>
                  <a:cubicBezTo>
                    <a:pt x="1016063" y="1327679"/>
                    <a:pt x="1016063" y="1324191"/>
                    <a:pt x="1016063" y="1317218"/>
                  </a:cubicBezTo>
                  <a:cubicBezTo>
                    <a:pt x="1019407" y="1313730"/>
                    <a:pt x="1026094" y="1310243"/>
                    <a:pt x="1029437" y="1306757"/>
                  </a:cubicBezTo>
                  <a:cubicBezTo>
                    <a:pt x="1039469" y="1306757"/>
                    <a:pt x="1052843" y="1306757"/>
                    <a:pt x="1062874" y="1306757"/>
                  </a:cubicBezTo>
                  <a:cubicBezTo>
                    <a:pt x="1062874" y="1324191"/>
                    <a:pt x="1062874" y="1345113"/>
                    <a:pt x="1062874" y="1362548"/>
                  </a:cubicBezTo>
                  <a:cubicBezTo>
                    <a:pt x="1086279" y="1362548"/>
                    <a:pt x="1109683" y="1362548"/>
                    <a:pt x="1133087" y="1362548"/>
                  </a:cubicBezTo>
                  <a:cubicBezTo>
                    <a:pt x="1133087" y="1428801"/>
                    <a:pt x="1133087" y="1491566"/>
                    <a:pt x="1133087" y="1557819"/>
                  </a:cubicBezTo>
                  <a:cubicBezTo>
                    <a:pt x="1143118" y="1557819"/>
                    <a:pt x="1153149" y="1557819"/>
                    <a:pt x="1159835" y="1557819"/>
                  </a:cubicBezTo>
                  <a:cubicBezTo>
                    <a:pt x="1169866" y="1554332"/>
                    <a:pt x="1176553" y="1550844"/>
                    <a:pt x="1186583" y="1547358"/>
                  </a:cubicBezTo>
                  <a:cubicBezTo>
                    <a:pt x="1186583" y="1540383"/>
                    <a:pt x="1186583" y="1536897"/>
                    <a:pt x="1186583" y="1533410"/>
                  </a:cubicBezTo>
                  <a:cubicBezTo>
                    <a:pt x="1183240" y="1533410"/>
                    <a:pt x="1179897" y="1529922"/>
                    <a:pt x="1176553" y="1529922"/>
                  </a:cubicBezTo>
                  <a:cubicBezTo>
                    <a:pt x="1176553" y="1526436"/>
                    <a:pt x="1176553" y="1522949"/>
                    <a:pt x="1176553" y="1519461"/>
                  </a:cubicBezTo>
                  <a:cubicBezTo>
                    <a:pt x="1179897" y="1515975"/>
                    <a:pt x="1183240" y="1515975"/>
                    <a:pt x="1186583" y="1512488"/>
                  </a:cubicBezTo>
                  <a:cubicBezTo>
                    <a:pt x="1186583" y="1488080"/>
                    <a:pt x="1186583" y="1460183"/>
                    <a:pt x="1186583" y="1435775"/>
                  </a:cubicBezTo>
                  <a:cubicBezTo>
                    <a:pt x="1183240" y="1435775"/>
                    <a:pt x="1179897" y="1432287"/>
                    <a:pt x="1176553" y="1432287"/>
                  </a:cubicBezTo>
                  <a:cubicBezTo>
                    <a:pt x="1176553" y="1428801"/>
                    <a:pt x="1176553" y="1425314"/>
                    <a:pt x="1176553" y="1421826"/>
                  </a:cubicBezTo>
                  <a:cubicBezTo>
                    <a:pt x="1179897" y="1418340"/>
                    <a:pt x="1183240" y="1418340"/>
                    <a:pt x="1186583" y="1414853"/>
                  </a:cubicBezTo>
                  <a:lnTo>
                    <a:pt x="1193271" y="1407879"/>
                  </a:lnTo>
                  <a:lnTo>
                    <a:pt x="1193271" y="1393931"/>
                  </a:lnTo>
                  <a:cubicBezTo>
                    <a:pt x="1189927" y="1393931"/>
                    <a:pt x="1189927" y="1393931"/>
                    <a:pt x="1186583" y="1393931"/>
                  </a:cubicBezTo>
                  <a:cubicBezTo>
                    <a:pt x="1186583" y="1390443"/>
                    <a:pt x="1186583" y="1386957"/>
                    <a:pt x="1186583" y="1383470"/>
                  </a:cubicBezTo>
                  <a:cubicBezTo>
                    <a:pt x="1189927" y="1383470"/>
                    <a:pt x="1193271" y="1379982"/>
                    <a:pt x="1196614" y="1376496"/>
                  </a:cubicBezTo>
                  <a:cubicBezTo>
                    <a:pt x="1199957" y="1334652"/>
                    <a:pt x="1209988" y="1299783"/>
                    <a:pt x="1250110" y="1278861"/>
                  </a:cubicBezTo>
                  <a:cubicBezTo>
                    <a:pt x="1246767" y="1278861"/>
                    <a:pt x="1246767" y="1275374"/>
                    <a:pt x="1243423" y="1275374"/>
                  </a:cubicBezTo>
                  <a:cubicBezTo>
                    <a:pt x="1243423" y="1271886"/>
                    <a:pt x="1243423" y="1268400"/>
                    <a:pt x="1243423" y="1264913"/>
                  </a:cubicBezTo>
                  <a:cubicBezTo>
                    <a:pt x="1246767" y="1264913"/>
                    <a:pt x="1250110" y="1261425"/>
                    <a:pt x="1253453" y="1261425"/>
                  </a:cubicBezTo>
                  <a:cubicBezTo>
                    <a:pt x="1253453" y="1254452"/>
                    <a:pt x="1253453" y="1250964"/>
                    <a:pt x="1253453" y="1247478"/>
                  </a:cubicBezTo>
                  <a:cubicBezTo>
                    <a:pt x="1256797" y="1247478"/>
                    <a:pt x="1256797" y="1247478"/>
                    <a:pt x="1260141" y="1247478"/>
                  </a:cubicBezTo>
                  <a:cubicBezTo>
                    <a:pt x="1260141" y="1237017"/>
                    <a:pt x="1260141" y="1226556"/>
                    <a:pt x="1260141" y="1216095"/>
                  </a:cubicBezTo>
                  <a:cubicBezTo>
                    <a:pt x="1256797" y="1216095"/>
                    <a:pt x="1256797" y="1216095"/>
                    <a:pt x="1253453" y="1216095"/>
                  </a:cubicBezTo>
                  <a:cubicBezTo>
                    <a:pt x="1253453" y="1212608"/>
                    <a:pt x="1253453" y="1212608"/>
                    <a:pt x="1253453" y="1209122"/>
                  </a:cubicBezTo>
                  <a:lnTo>
                    <a:pt x="1260141" y="1205634"/>
                  </a:lnTo>
                  <a:cubicBezTo>
                    <a:pt x="1266827" y="1198661"/>
                    <a:pt x="1270171" y="1191686"/>
                    <a:pt x="1276858" y="1181225"/>
                  </a:cubicBezTo>
                  <a:cubicBezTo>
                    <a:pt x="1280201" y="1174251"/>
                    <a:pt x="1280201" y="1170765"/>
                    <a:pt x="1280201" y="1167278"/>
                  </a:cubicBezTo>
                  <a:cubicBezTo>
                    <a:pt x="1273515" y="1156817"/>
                    <a:pt x="1273515" y="1139382"/>
                    <a:pt x="1280201" y="1128921"/>
                  </a:cubicBezTo>
                  <a:cubicBezTo>
                    <a:pt x="1280203" y="1128917"/>
                    <a:pt x="1280225" y="1128848"/>
                    <a:pt x="1280620" y="1127613"/>
                  </a:cubicBezTo>
                  <a:lnTo>
                    <a:pt x="1283545" y="1118460"/>
                  </a:lnTo>
                  <a:cubicBezTo>
                    <a:pt x="1283547" y="1118465"/>
                    <a:pt x="1283569" y="1118534"/>
                    <a:pt x="1283963" y="1119768"/>
                  </a:cubicBezTo>
                  <a:lnTo>
                    <a:pt x="1286889" y="1128921"/>
                  </a:lnTo>
                  <a:cubicBezTo>
                    <a:pt x="1293575" y="1139382"/>
                    <a:pt x="1296919" y="1156817"/>
                    <a:pt x="1290232" y="1167278"/>
                  </a:cubicBezTo>
                  <a:cubicBezTo>
                    <a:pt x="1290232" y="1170765"/>
                    <a:pt x="1290232" y="1174251"/>
                    <a:pt x="1290232" y="1177739"/>
                  </a:cubicBezTo>
                  <a:cubicBezTo>
                    <a:pt x="1296919" y="1188200"/>
                    <a:pt x="1303606" y="1198661"/>
                    <a:pt x="1306951" y="1205634"/>
                  </a:cubicBezTo>
                  <a:cubicBezTo>
                    <a:pt x="1310295" y="1205634"/>
                    <a:pt x="1310295" y="1209122"/>
                    <a:pt x="1313638" y="1209122"/>
                  </a:cubicBezTo>
                  <a:cubicBezTo>
                    <a:pt x="1313638" y="1212608"/>
                    <a:pt x="1313638" y="1212608"/>
                    <a:pt x="1313638" y="1216095"/>
                  </a:cubicBezTo>
                  <a:cubicBezTo>
                    <a:pt x="1310295" y="1226556"/>
                    <a:pt x="1310295" y="1237017"/>
                    <a:pt x="1310295" y="1247478"/>
                  </a:cubicBezTo>
                  <a:cubicBezTo>
                    <a:pt x="1316981" y="1250964"/>
                    <a:pt x="1316981" y="1254452"/>
                    <a:pt x="1316981" y="1261425"/>
                  </a:cubicBezTo>
                  <a:lnTo>
                    <a:pt x="1323669" y="1264913"/>
                  </a:lnTo>
                  <a:cubicBezTo>
                    <a:pt x="1323669" y="1268400"/>
                    <a:pt x="1323669" y="1271886"/>
                    <a:pt x="1323669" y="1275374"/>
                  </a:cubicBezTo>
                  <a:cubicBezTo>
                    <a:pt x="1320325" y="1278861"/>
                    <a:pt x="1320325" y="1278861"/>
                    <a:pt x="1316981" y="1278861"/>
                  </a:cubicBezTo>
                  <a:cubicBezTo>
                    <a:pt x="1337042" y="1289322"/>
                    <a:pt x="1348745" y="1303270"/>
                    <a:pt x="1356268" y="1319833"/>
                  </a:cubicBezTo>
                  <a:lnTo>
                    <a:pt x="1369603" y="1373009"/>
                  </a:lnTo>
                  <a:lnTo>
                    <a:pt x="1417287" y="1373009"/>
                  </a:lnTo>
                  <a:lnTo>
                    <a:pt x="1417287" y="1329494"/>
                  </a:lnTo>
                  <a:lnTo>
                    <a:pt x="1409211" y="1329494"/>
                  </a:lnTo>
                  <a:cubicBezTo>
                    <a:pt x="1409211" y="1329459"/>
                    <a:pt x="1409211" y="1326621"/>
                    <a:pt x="1409211" y="1086294"/>
                  </a:cubicBezTo>
                  <a:cubicBezTo>
                    <a:pt x="1409228" y="1086294"/>
                    <a:pt x="1409934" y="1086294"/>
                    <a:pt x="1439612" y="1086294"/>
                  </a:cubicBezTo>
                  <a:cubicBezTo>
                    <a:pt x="1439618" y="1086285"/>
                    <a:pt x="1439673" y="1086162"/>
                    <a:pt x="1440372" y="1084673"/>
                  </a:cubicBezTo>
                  <a:lnTo>
                    <a:pt x="1445691" y="1073324"/>
                  </a:lnTo>
                  <a:cubicBezTo>
                    <a:pt x="1445705" y="1073325"/>
                    <a:pt x="1445874" y="1073352"/>
                    <a:pt x="1448352" y="1073729"/>
                  </a:cubicBezTo>
                  <a:lnTo>
                    <a:pt x="1466972" y="1076565"/>
                  </a:lnTo>
                  <a:cubicBezTo>
                    <a:pt x="1466976" y="1076580"/>
                    <a:pt x="1467033" y="1076732"/>
                    <a:pt x="1467732" y="1078593"/>
                  </a:cubicBezTo>
                  <a:lnTo>
                    <a:pt x="1473051" y="1092779"/>
                  </a:lnTo>
                  <a:cubicBezTo>
                    <a:pt x="1473072" y="1092780"/>
                    <a:pt x="1473966" y="1092855"/>
                    <a:pt x="1512572" y="1096022"/>
                  </a:cubicBezTo>
                  <a:cubicBezTo>
                    <a:pt x="1512572" y="1095992"/>
                    <a:pt x="1512572" y="1093697"/>
                    <a:pt x="1512572" y="911190"/>
                  </a:cubicBezTo>
                  <a:cubicBezTo>
                    <a:pt x="1512585" y="911190"/>
                    <a:pt x="1512764" y="911190"/>
                    <a:pt x="1515612" y="911190"/>
                  </a:cubicBezTo>
                  <a:lnTo>
                    <a:pt x="1536893" y="911190"/>
                  </a:lnTo>
                  <a:cubicBezTo>
                    <a:pt x="1536893" y="911157"/>
                    <a:pt x="1536893" y="908586"/>
                    <a:pt x="1536893" y="706902"/>
                  </a:cubicBezTo>
                  <a:cubicBezTo>
                    <a:pt x="1536905" y="706902"/>
                    <a:pt x="1537067" y="706902"/>
                    <a:pt x="1539552" y="706902"/>
                  </a:cubicBezTo>
                  <a:lnTo>
                    <a:pt x="1558173" y="706902"/>
                  </a:lnTo>
                  <a:cubicBezTo>
                    <a:pt x="1558173" y="706877"/>
                    <a:pt x="1558173" y="704768"/>
                    <a:pt x="1558173" y="535041"/>
                  </a:cubicBezTo>
                  <a:cubicBezTo>
                    <a:pt x="1564253" y="531798"/>
                    <a:pt x="1564253" y="531798"/>
                    <a:pt x="1564253" y="492885"/>
                  </a:cubicBezTo>
                  <a:cubicBezTo>
                    <a:pt x="1564263" y="492885"/>
                    <a:pt x="1564443" y="492885"/>
                    <a:pt x="1567293" y="492885"/>
                  </a:cubicBezTo>
                  <a:lnTo>
                    <a:pt x="1588574" y="492885"/>
                  </a:lnTo>
                  <a:cubicBezTo>
                    <a:pt x="1588590" y="492851"/>
                    <a:pt x="1589499" y="490800"/>
                    <a:pt x="1643294" y="369665"/>
                  </a:cubicBezTo>
                  <a:cubicBezTo>
                    <a:pt x="1643294" y="369644"/>
                    <a:pt x="1643345" y="366717"/>
                    <a:pt x="164937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ko-KR" altLang="en-US" sz="2700"/>
            </a:p>
          </p:txBody>
        </p:sp>
        <p:sp>
          <p:nvSpPr>
            <p:cNvPr id="14" name="Freeform: Shape 13">
              <a:extLst>
                <a:ext uri="{FF2B5EF4-FFF2-40B4-BE49-F238E27FC236}">
                  <a16:creationId xmlns:a16="http://schemas.microsoft.com/office/drawing/2014/main" id="{AA9A816D-A1A4-486F-B7D6-A7582904D10B}"/>
                </a:ext>
              </a:extLst>
            </p:cNvPr>
            <p:cNvSpPr>
              <a:spLocks/>
            </p:cNvSpPr>
            <p:nvPr userDrawn="1"/>
          </p:nvSpPr>
          <p:spPr bwMode="auto">
            <a:xfrm>
              <a:off x="5164150" y="5758625"/>
              <a:ext cx="1609462" cy="1121663"/>
            </a:xfrm>
            <a:custGeom>
              <a:avLst/>
              <a:gdLst>
                <a:gd name="connsiteX0" fmla="*/ 1129941 w 1609462"/>
                <a:gd name="connsiteY0" fmla="*/ 0 h 1121663"/>
                <a:gd name="connsiteX1" fmla="*/ 1132023 w 1609462"/>
                <a:gd name="connsiteY1" fmla="*/ 246444 h 1121663"/>
                <a:gd name="connsiteX2" fmla="*/ 1171593 w 1609462"/>
                <a:gd name="connsiteY2" fmla="*/ 326429 h 1121663"/>
                <a:gd name="connsiteX3" fmla="*/ 1173676 w 1609462"/>
                <a:gd name="connsiteY3" fmla="*/ 326429 h 1121663"/>
                <a:gd name="connsiteX4" fmla="*/ 1188254 w 1609462"/>
                <a:gd name="connsiteY4" fmla="*/ 326429 h 1121663"/>
                <a:gd name="connsiteX5" fmla="*/ 1188254 w 1609462"/>
                <a:gd name="connsiteY5" fmla="*/ 350208 h 1121663"/>
                <a:gd name="connsiteX6" fmla="*/ 1188776 w 1609462"/>
                <a:gd name="connsiteY6" fmla="*/ 351019 h 1121663"/>
                <a:gd name="connsiteX7" fmla="*/ 1192420 w 1609462"/>
                <a:gd name="connsiteY7" fmla="*/ 356694 h 1121663"/>
                <a:gd name="connsiteX8" fmla="*/ 1192420 w 1609462"/>
                <a:gd name="connsiteY8" fmla="*/ 471268 h 1121663"/>
                <a:gd name="connsiteX9" fmla="*/ 1194762 w 1609462"/>
                <a:gd name="connsiteY9" fmla="*/ 471268 h 1121663"/>
                <a:gd name="connsiteX10" fmla="*/ 1211164 w 1609462"/>
                <a:gd name="connsiteY10" fmla="*/ 471268 h 1121663"/>
                <a:gd name="connsiteX11" fmla="*/ 1211164 w 1609462"/>
                <a:gd name="connsiteY11" fmla="*/ 611783 h 1121663"/>
                <a:gd name="connsiteX12" fmla="*/ 1212726 w 1609462"/>
                <a:gd name="connsiteY12" fmla="*/ 611513 h 1121663"/>
                <a:gd name="connsiteX13" fmla="*/ 1223660 w 1609462"/>
                <a:gd name="connsiteY13" fmla="*/ 609622 h 1121663"/>
                <a:gd name="connsiteX14" fmla="*/ 1221577 w 1609462"/>
                <a:gd name="connsiteY14" fmla="*/ 698254 h 1121663"/>
                <a:gd name="connsiteX15" fmla="*/ 1223139 w 1609462"/>
                <a:gd name="connsiteY15" fmla="*/ 698525 h 1121663"/>
                <a:gd name="connsiteX16" fmla="*/ 1234073 w 1609462"/>
                <a:gd name="connsiteY16" fmla="*/ 700416 h 1121663"/>
                <a:gd name="connsiteX17" fmla="*/ 1234332 w 1609462"/>
                <a:gd name="connsiteY17" fmla="*/ 701227 h 1121663"/>
                <a:gd name="connsiteX18" fmla="*/ 1236155 w 1609462"/>
                <a:gd name="connsiteY18" fmla="*/ 706902 h 1121663"/>
                <a:gd name="connsiteX19" fmla="*/ 1236936 w 1609462"/>
                <a:gd name="connsiteY19" fmla="*/ 704470 h 1121663"/>
                <a:gd name="connsiteX20" fmla="*/ 1242403 w 1609462"/>
                <a:gd name="connsiteY20" fmla="*/ 687446 h 1121663"/>
                <a:gd name="connsiteX21" fmla="*/ 1244225 w 1609462"/>
                <a:gd name="connsiteY21" fmla="*/ 687446 h 1121663"/>
                <a:gd name="connsiteX22" fmla="*/ 1256982 w 1609462"/>
                <a:gd name="connsiteY22" fmla="*/ 687446 h 1121663"/>
                <a:gd name="connsiteX23" fmla="*/ 1256982 w 1609462"/>
                <a:gd name="connsiteY23" fmla="*/ 719872 h 1121663"/>
                <a:gd name="connsiteX24" fmla="*/ 1258023 w 1609462"/>
                <a:gd name="connsiteY24" fmla="*/ 720413 h 1121663"/>
                <a:gd name="connsiteX25" fmla="*/ 1265313 w 1609462"/>
                <a:gd name="connsiteY25" fmla="*/ 724196 h 1121663"/>
                <a:gd name="connsiteX26" fmla="*/ 1265313 w 1609462"/>
                <a:gd name="connsiteY26" fmla="*/ 725547 h 1121663"/>
                <a:gd name="connsiteX27" fmla="*/ 1265313 w 1609462"/>
                <a:gd name="connsiteY27" fmla="*/ 735005 h 1121663"/>
                <a:gd name="connsiteX28" fmla="*/ 1311131 w 1609462"/>
                <a:gd name="connsiteY28" fmla="*/ 735005 h 1121663"/>
                <a:gd name="connsiteX29" fmla="*/ 1311131 w 1609462"/>
                <a:gd name="connsiteY29" fmla="*/ 736086 h 1121663"/>
                <a:gd name="connsiteX30" fmla="*/ 1311131 w 1609462"/>
                <a:gd name="connsiteY30" fmla="*/ 743652 h 1121663"/>
                <a:gd name="connsiteX31" fmla="*/ 1313213 w 1609462"/>
                <a:gd name="connsiteY31" fmla="*/ 743652 h 1121663"/>
                <a:gd name="connsiteX32" fmla="*/ 1327791 w 1609462"/>
                <a:gd name="connsiteY32" fmla="*/ 743652 h 1121663"/>
                <a:gd name="connsiteX33" fmla="*/ 1327791 w 1609462"/>
                <a:gd name="connsiteY33" fmla="*/ 713387 h 1121663"/>
                <a:gd name="connsiteX34" fmla="*/ 1373609 w 1609462"/>
                <a:gd name="connsiteY34" fmla="*/ 713387 h 1121663"/>
                <a:gd name="connsiteX35" fmla="*/ 1373609 w 1609462"/>
                <a:gd name="connsiteY35" fmla="*/ 712036 h 1121663"/>
                <a:gd name="connsiteX36" fmla="*/ 1373609 w 1609462"/>
                <a:gd name="connsiteY36" fmla="*/ 702578 h 1121663"/>
                <a:gd name="connsiteX37" fmla="*/ 1374651 w 1609462"/>
                <a:gd name="connsiteY37" fmla="*/ 702578 h 1121663"/>
                <a:gd name="connsiteX38" fmla="*/ 1381940 w 1609462"/>
                <a:gd name="connsiteY38" fmla="*/ 702578 h 1121663"/>
                <a:gd name="connsiteX39" fmla="*/ 1381940 w 1609462"/>
                <a:gd name="connsiteY39" fmla="*/ 700687 h 1121663"/>
                <a:gd name="connsiteX40" fmla="*/ 1381940 w 1609462"/>
                <a:gd name="connsiteY40" fmla="*/ 687446 h 1121663"/>
                <a:gd name="connsiteX41" fmla="*/ 1382721 w 1609462"/>
                <a:gd name="connsiteY41" fmla="*/ 687446 h 1121663"/>
                <a:gd name="connsiteX42" fmla="*/ 1388188 w 1609462"/>
                <a:gd name="connsiteY42" fmla="*/ 687446 h 1121663"/>
                <a:gd name="connsiteX43" fmla="*/ 1388188 w 1609462"/>
                <a:gd name="connsiteY43" fmla="*/ 686365 h 1121663"/>
                <a:gd name="connsiteX44" fmla="*/ 1388188 w 1609462"/>
                <a:gd name="connsiteY44" fmla="*/ 678798 h 1121663"/>
                <a:gd name="connsiteX45" fmla="*/ 1390271 w 1609462"/>
                <a:gd name="connsiteY45" fmla="*/ 678798 h 1121663"/>
                <a:gd name="connsiteX46" fmla="*/ 1404849 w 1609462"/>
                <a:gd name="connsiteY46" fmla="*/ 678798 h 1121663"/>
                <a:gd name="connsiteX47" fmla="*/ 1404849 w 1609462"/>
                <a:gd name="connsiteY47" fmla="*/ 679879 h 1121663"/>
                <a:gd name="connsiteX48" fmla="*/ 1404849 w 1609462"/>
                <a:gd name="connsiteY48" fmla="*/ 687446 h 1121663"/>
                <a:gd name="connsiteX49" fmla="*/ 1427758 w 1609462"/>
                <a:gd name="connsiteY49" fmla="*/ 687446 h 1121663"/>
                <a:gd name="connsiteX50" fmla="*/ 1427758 w 1609462"/>
                <a:gd name="connsiteY50" fmla="*/ 685554 h 1121663"/>
                <a:gd name="connsiteX51" fmla="*/ 1427758 w 1609462"/>
                <a:gd name="connsiteY51" fmla="*/ 672313 h 1121663"/>
                <a:gd name="connsiteX52" fmla="*/ 1429581 w 1609462"/>
                <a:gd name="connsiteY52" fmla="*/ 672313 h 1121663"/>
                <a:gd name="connsiteX53" fmla="*/ 1442337 w 1609462"/>
                <a:gd name="connsiteY53" fmla="*/ 672313 h 1121663"/>
                <a:gd name="connsiteX54" fmla="*/ 1442337 w 1609462"/>
                <a:gd name="connsiteY54" fmla="*/ 696093 h 1121663"/>
                <a:gd name="connsiteX55" fmla="*/ 1443379 w 1609462"/>
                <a:gd name="connsiteY55" fmla="*/ 696093 h 1121663"/>
                <a:gd name="connsiteX56" fmla="*/ 1450668 w 1609462"/>
                <a:gd name="connsiteY56" fmla="*/ 696093 h 1121663"/>
                <a:gd name="connsiteX57" fmla="*/ 1450668 w 1609462"/>
                <a:gd name="connsiteY57" fmla="*/ 695012 h 1121663"/>
                <a:gd name="connsiteX58" fmla="*/ 1450668 w 1609462"/>
                <a:gd name="connsiteY58" fmla="*/ 687446 h 1121663"/>
                <a:gd name="connsiteX59" fmla="*/ 1452489 w 1609462"/>
                <a:gd name="connsiteY59" fmla="*/ 687446 h 1121663"/>
                <a:gd name="connsiteX60" fmla="*/ 1465246 w 1609462"/>
                <a:gd name="connsiteY60" fmla="*/ 687446 h 1121663"/>
                <a:gd name="connsiteX61" fmla="*/ 1465246 w 1609462"/>
                <a:gd name="connsiteY61" fmla="*/ 713387 h 1121663"/>
                <a:gd name="connsiteX62" fmla="*/ 1467329 w 1609462"/>
                <a:gd name="connsiteY62" fmla="*/ 713387 h 1121663"/>
                <a:gd name="connsiteX63" fmla="*/ 1481907 w 1609462"/>
                <a:gd name="connsiteY63" fmla="*/ 713387 h 1121663"/>
                <a:gd name="connsiteX64" fmla="*/ 1481907 w 1609462"/>
                <a:gd name="connsiteY64" fmla="*/ 715008 h 1121663"/>
                <a:gd name="connsiteX65" fmla="*/ 1481907 w 1609462"/>
                <a:gd name="connsiteY65" fmla="*/ 726358 h 1121663"/>
                <a:gd name="connsiteX66" fmla="*/ 1482688 w 1609462"/>
                <a:gd name="connsiteY66" fmla="*/ 726358 h 1121663"/>
                <a:gd name="connsiteX67" fmla="*/ 1488156 w 1609462"/>
                <a:gd name="connsiteY67" fmla="*/ 726358 h 1121663"/>
                <a:gd name="connsiteX68" fmla="*/ 1488156 w 1609462"/>
                <a:gd name="connsiteY68" fmla="*/ 725547 h 1121663"/>
                <a:gd name="connsiteX69" fmla="*/ 1488156 w 1609462"/>
                <a:gd name="connsiteY69" fmla="*/ 719872 h 1121663"/>
                <a:gd name="connsiteX70" fmla="*/ 1519395 w 1609462"/>
                <a:gd name="connsiteY70" fmla="*/ 719872 h 1121663"/>
                <a:gd name="connsiteX71" fmla="*/ 1519395 w 1609462"/>
                <a:gd name="connsiteY71" fmla="*/ 743652 h 1121663"/>
                <a:gd name="connsiteX72" fmla="*/ 1520436 w 1609462"/>
                <a:gd name="connsiteY72" fmla="*/ 743652 h 1121663"/>
                <a:gd name="connsiteX73" fmla="*/ 1527726 w 1609462"/>
                <a:gd name="connsiteY73" fmla="*/ 743652 h 1121663"/>
                <a:gd name="connsiteX74" fmla="*/ 1527726 w 1609462"/>
                <a:gd name="connsiteY74" fmla="*/ 744733 h 1121663"/>
                <a:gd name="connsiteX75" fmla="*/ 1527726 w 1609462"/>
                <a:gd name="connsiteY75" fmla="*/ 752299 h 1121663"/>
                <a:gd name="connsiteX76" fmla="*/ 1528507 w 1609462"/>
                <a:gd name="connsiteY76" fmla="*/ 752299 h 1121663"/>
                <a:gd name="connsiteX77" fmla="*/ 1533974 w 1609462"/>
                <a:gd name="connsiteY77" fmla="*/ 752299 h 1121663"/>
                <a:gd name="connsiteX78" fmla="*/ 1533974 w 1609462"/>
                <a:gd name="connsiteY78" fmla="*/ 750137 h 1121663"/>
                <a:gd name="connsiteX79" fmla="*/ 1533974 w 1609462"/>
                <a:gd name="connsiteY79" fmla="*/ 735005 h 1121663"/>
                <a:gd name="connsiteX80" fmla="*/ 1535015 w 1609462"/>
                <a:gd name="connsiteY80" fmla="*/ 735005 h 1121663"/>
                <a:gd name="connsiteX81" fmla="*/ 1542304 w 1609462"/>
                <a:gd name="connsiteY81" fmla="*/ 735005 h 1121663"/>
                <a:gd name="connsiteX82" fmla="*/ 1542304 w 1609462"/>
                <a:gd name="connsiteY82" fmla="*/ 736086 h 1121663"/>
                <a:gd name="connsiteX83" fmla="*/ 1542304 w 1609462"/>
                <a:gd name="connsiteY83" fmla="*/ 743652 h 1121663"/>
                <a:gd name="connsiteX84" fmla="*/ 1547771 w 1609462"/>
                <a:gd name="connsiteY84" fmla="*/ 741659 h 1121663"/>
                <a:gd name="connsiteX85" fmla="*/ 1548552 w 1609462"/>
                <a:gd name="connsiteY85" fmla="*/ 740679 h 1121663"/>
                <a:gd name="connsiteX86" fmla="*/ 1548552 w 1609462"/>
                <a:gd name="connsiteY86" fmla="*/ 735005 h 1121663"/>
                <a:gd name="connsiteX87" fmla="*/ 1588123 w 1609462"/>
                <a:gd name="connsiteY87" fmla="*/ 735005 h 1121663"/>
                <a:gd name="connsiteX88" fmla="*/ 1588123 w 1609462"/>
                <a:gd name="connsiteY88" fmla="*/ 758784 h 1121663"/>
                <a:gd name="connsiteX89" fmla="*/ 1590205 w 1609462"/>
                <a:gd name="connsiteY89" fmla="*/ 758784 h 1121663"/>
                <a:gd name="connsiteX90" fmla="*/ 1604783 w 1609462"/>
                <a:gd name="connsiteY90" fmla="*/ 758784 h 1121663"/>
                <a:gd name="connsiteX91" fmla="*/ 1604783 w 1609462"/>
                <a:gd name="connsiteY91" fmla="*/ 759865 h 1121663"/>
                <a:gd name="connsiteX92" fmla="*/ 1604783 w 1609462"/>
                <a:gd name="connsiteY92" fmla="*/ 767431 h 1121663"/>
                <a:gd name="connsiteX93" fmla="*/ 1606606 w 1609462"/>
                <a:gd name="connsiteY93" fmla="*/ 767431 h 1121663"/>
                <a:gd name="connsiteX94" fmla="*/ 1609462 w 1609462"/>
                <a:gd name="connsiteY94" fmla="*/ 767431 h 1121663"/>
                <a:gd name="connsiteX95" fmla="*/ 1609462 w 1609462"/>
                <a:gd name="connsiteY95" fmla="*/ 1121663 h 1121663"/>
                <a:gd name="connsiteX96" fmla="*/ 0 w 1609462"/>
                <a:gd name="connsiteY96" fmla="*/ 1121663 h 1121663"/>
                <a:gd name="connsiteX97" fmla="*/ 43213 w 1609462"/>
                <a:gd name="connsiteY97" fmla="*/ 1048827 h 1121663"/>
                <a:gd name="connsiteX98" fmla="*/ 84500 w 1609462"/>
                <a:gd name="connsiteY98" fmla="*/ 1045519 h 1121663"/>
                <a:gd name="connsiteX99" fmla="*/ 84500 w 1609462"/>
                <a:gd name="connsiteY99" fmla="*/ 1012974 h 1121663"/>
                <a:gd name="connsiteX100" fmla="*/ 130311 w 1609462"/>
                <a:gd name="connsiteY100" fmla="*/ 1012974 h 1121663"/>
                <a:gd name="connsiteX101" fmla="*/ 130311 w 1609462"/>
                <a:gd name="connsiteY101" fmla="*/ 994377 h 1121663"/>
                <a:gd name="connsiteX102" fmla="*/ 226515 w 1609462"/>
                <a:gd name="connsiteY102" fmla="*/ 994377 h 1121663"/>
                <a:gd name="connsiteX103" fmla="*/ 226515 w 1609462"/>
                <a:gd name="connsiteY103" fmla="*/ 1006000 h 1121663"/>
                <a:gd name="connsiteX104" fmla="*/ 288359 w 1609462"/>
                <a:gd name="connsiteY104" fmla="*/ 1006000 h 1121663"/>
                <a:gd name="connsiteX105" fmla="*/ 288359 w 1609462"/>
                <a:gd name="connsiteY105" fmla="*/ 1012974 h 1121663"/>
                <a:gd name="connsiteX106" fmla="*/ 306683 w 1609462"/>
                <a:gd name="connsiteY106" fmla="*/ 1012974 h 1121663"/>
                <a:gd name="connsiteX107" fmla="*/ 306683 w 1609462"/>
                <a:gd name="connsiteY107" fmla="*/ 1019948 h 1121663"/>
                <a:gd name="connsiteX108" fmla="*/ 322717 w 1609462"/>
                <a:gd name="connsiteY108" fmla="*/ 1019948 h 1121663"/>
                <a:gd name="connsiteX109" fmla="*/ 322717 w 1609462"/>
                <a:gd name="connsiteY109" fmla="*/ 915339 h 1121663"/>
                <a:gd name="connsiteX110" fmla="*/ 370819 w 1609462"/>
                <a:gd name="connsiteY110" fmla="*/ 901391 h 1121663"/>
                <a:gd name="connsiteX111" fmla="*/ 460150 w 1609462"/>
                <a:gd name="connsiteY111" fmla="*/ 901391 h 1121663"/>
                <a:gd name="connsiteX112" fmla="*/ 460150 w 1609462"/>
                <a:gd name="connsiteY112" fmla="*/ 734017 h 1121663"/>
                <a:gd name="connsiteX113" fmla="*/ 485346 w 1609462"/>
                <a:gd name="connsiteY113" fmla="*/ 722393 h 1121663"/>
                <a:gd name="connsiteX114" fmla="*/ 595293 w 1609462"/>
                <a:gd name="connsiteY114" fmla="*/ 703796 h 1121663"/>
                <a:gd name="connsiteX115" fmla="*/ 634232 w 1609462"/>
                <a:gd name="connsiteY115" fmla="*/ 715419 h 1121663"/>
                <a:gd name="connsiteX116" fmla="*/ 641104 w 1609462"/>
                <a:gd name="connsiteY116" fmla="*/ 722393 h 1121663"/>
                <a:gd name="connsiteX117" fmla="*/ 641104 w 1609462"/>
                <a:gd name="connsiteY117" fmla="*/ 1033896 h 1121663"/>
                <a:gd name="connsiteX118" fmla="*/ 657138 w 1609462"/>
                <a:gd name="connsiteY118" fmla="*/ 1033896 h 1121663"/>
                <a:gd name="connsiteX119" fmla="*/ 657138 w 1609462"/>
                <a:gd name="connsiteY119" fmla="*/ 908365 h 1121663"/>
                <a:gd name="connsiteX120" fmla="*/ 670881 w 1609462"/>
                <a:gd name="connsiteY120" fmla="*/ 908365 h 1121663"/>
                <a:gd name="connsiteX121" fmla="*/ 670881 w 1609462"/>
                <a:gd name="connsiteY121" fmla="*/ 896742 h 1121663"/>
                <a:gd name="connsiteX122" fmla="*/ 684624 w 1609462"/>
                <a:gd name="connsiteY122" fmla="*/ 889768 h 1121663"/>
                <a:gd name="connsiteX123" fmla="*/ 696077 w 1609462"/>
                <a:gd name="connsiteY123" fmla="*/ 889768 h 1121663"/>
                <a:gd name="connsiteX124" fmla="*/ 696077 w 1609462"/>
                <a:gd name="connsiteY124" fmla="*/ 878145 h 1121663"/>
                <a:gd name="connsiteX125" fmla="*/ 705239 w 1609462"/>
                <a:gd name="connsiteY125" fmla="*/ 871171 h 1121663"/>
                <a:gd name="connsiteX126" fmla="*/ 728146 w 1609462"/>
                <a:gd name="connsiteY126" fmla="*/ 871171 h 1121663"/>
                <a:gd name="connsiteX127" fmla="*/ 728146 w 1609462"/>
                <a:gd name="connsiteY127" fmla="*/ 908365 h 1121663"/>
                <a:gd name="connsiteX128" fmla="*/ 776247 w 1609462"/>
                <a:gd name="connsiteY128" fmla="*/ 908365 h 1121663"/>
                <a:gd name="connsiteX129" fmla="*/ 776247 w 1609462"/>
                <a:gd name="connsiteY129" fmla="*/ 1038546 h 1121663"/>
                <a:gd name="connsiteX130" fmla="*/ 794571 w 1609462"/>
                <a:gd name="connsiteY130" fmla="*/ 1038546 h 1121663"/>
                <a:gd name="connsiteX131" fmla="*/ 812895 w 1609462"/>
                <a:gd name="connsiteY131" fmla="*/ 1031572 h 1121663"/>
                <a:gd name="connsiteX132" fmla="*/ 812895 w 1609462"/>
                <a:gd name="connsiteY132" fmla="*/ 1022273 h 1121663"/>
                <a:gd name="connsiteX133" fmla="*/ 806024 w 1609462"/>
                <a:gd name="connsiteY133" fmla="*/ 1019948 h 1121663"/>
                <a:gd name="connsiteX134" fmla="*/ 806024 w 1609462"/>
                <a:gd name="connsiteY134" fmla="*/ 1012974 h 1121663"/>
                <a:gd name="connsiteX135" fmla="*/ 812895 w 1609462"/>
                <a:gd name="connsiteY135" fmla="*/ 1008325 h 1121663"/>
                <a:gd name="connsiteX136" fmla="*/ 812895 w 1609462"/>
                <a:gd name="connsiteY136" fmla="*/ 957183 h 1121663"/>
                <a:gd name="connsiteX137" fmla="*/ 806024 w 1609462"/>
                <a:gd name="connsiteY137" fmla="*/ 954858 h 1121663"/>
                <a:gd name="connsiteX138" fmla="*/ 806024 w 1609462"/>
                <a:gd name="connsiteY138" fmla="*/ 947884 h 1121663"/>
                <a:gd name="connsiteX139" fmla="*/ 812895 w 1609462"/>
                <a:gd name="connsiteY139" fmla="*/ 943235 h 1121663"/>
                <a:gd name="connsiteX140" fmla="*/ 817477 w 1609462"/>
                <a:gd name="connsiteY140" fmla="*/ 938586 h 1121663"/>
                <a:gd name="connsiteX141" fmla="*/ 817477 w 1609462"/>
                <a:gd name="connsiteY141" fmla="*/ 929287 h 1121663"/>
                <a:gd name="connsiteX142" fmla="*/ 812895 w 1609462"/>
                <a:gd name="connsiteY142" fmla="*/ 929287 h 1121663"/>
                <a:gd name="connsiteX143" fmla="*/ 812895 w 1609462"/>
                <a:gd name="connsiteY143" fmla="*/ 922313 h 1121663"/>
                <a:gd name="connsiteX144" fmla="*/ 819767 w 1609462"/>
                <a:gd name="connsiteY144" fmla="*/ 917664 h 1121663"/>
                <a:gd name="connsiteX145" fmla="*/ 856416 w 1609462"/>
                <a:gd name="connsiteY145" fmla="*/ 852574 h 1121663"/>
                <a:gd name="connsiteX146" fmla="*/ 851835 w 1609462"/>
                <a:gd name="connsiteY146" fmla="*/ 850249 h 1121663"/>
                <a:gd name="connsiteX147" fmla="*/ 851835 w 1609462"/>
                <a:gd name="connsiteY147" fmla="*/ 843275 h 1121663"/>
                <a:gd name="connsiteX148" fmla="*/ 858706 w 1609462"/>
                <a:gd name="connsiteY148" fmla="*/ 840950 h 1121663"/>
                <a:gd name="connsiteX149" fmla="*/ 858706 w 1609462"/>
                <a:gd name="connsiteY149" fmla="*/ 831652 h 1121663"/>
                <a:gd name="connsiteX150" fmla="*/ 863288 w 1609462"/>
                <a:gd name="connsiteY150" fmla="*/ 831652 h 1121663"/>
                <a:gd name="connsiteX151" fmla="*/ 863288 w 1609462"/>
                <a:gd name="connsiteY151" fmla="*/ 810730 h 1121663"/>
                <a:gd name="connsiteX152" fmla="*/ 858706 w 1609462"/>
                <a:gd name="connsiteY152" fmla="*/ 810730 h 1121663"/>
                <a:gd name="connsiteX153" fmla="*/ 858706 w 1609462"/>
                <a:gd name="connsiteY153" fmla="*/ 806081 h 1121663"/>
                <a:gd name="connsiteX154" fmla="*/ 863288 w 1609462"/>
                <a:gd name="connsiteY154" fmla="*/ 803756 h 1121663"/>
                <a:gd name="connsiteX155" fmla="*/ 874740 w 1609462"/>
                <a:gd name="connsiteY155" fmla="*/ 787483 h 1121663"/>
                <a:gd name="connsiteX156" fmla="*/ 877030 w 1609462"/>
                <a:gd name="connsiteY156" fmla="*/ 778185 h 1121663"/>
                <a:gd name="connsiteX157" fmla="*/ 877030 w 1609462"/>
                <a:gd name="connsiteY157" fmla="*/ 752614 h 1121663"/>
                <a:gd name="connsiteX158" fmla="*/ 877317 w 1609462"/>
                <a:gd name="connsiteY158" fmla="*/ 751742 h 1121663"/>
                <a:gd name="connsiteX159" fmla="*/ 879321 w 1609462"/>
                <a:gd name="connsiteY159" fmla="*/ 745640 h 1121663"/>
                <a:gd name="connsiteX160" fmla="*/ 879607 w 1609462"/>
                <a:gd name="connsiteY160" fmla="*/ 746512 h 1121663"/>
                <a:gd name="connsiteX161" fmla="*/ 881612 w 1609462"/>
                <a:gd name="connsiteY161" fmla="*/ 752614 h 1121663"/>
                <a:gd name="connsiteX162" fmla="*/ 883902 w 1609462"/>
                <a:gd name="connsiteY162" fmla="*/ 778185 h 1121663"/>
                <a:gd name="connsiteX163" fmla="*/ 883902 w 1609462"/>
                <a:gd name="connsiteY163" fmla="*/ 785159 h 1121663"/>
                <a:gd name="connsiteX164" fmla="*/ 895356 w 1609462"/>
                <a:gd name="connsiteY164" fmla="*/ 803756 h 1121663"/>
                <a:gd name="connsiteX165" fmla="*/ 899937 w 1609462"/>
                <a:gd name="connsiteY165" fmla="*/ 806081 h 1121663"/>
                <a:gd name="connsiteX166" fmla="*/ 899937 w 1609462"/>
                <a:gd name="connsiteY166" fmla="*/ 810730 h 1121663"/>
                <a:gd name="connsiteX167" fmla="*/ 897647 w 1609462"/>
                <a:gd name="connsiteY167" fmla="*/ 831652 h 1121663"/>
                <a:gd name="connsiteX168" fmla="*/ 902227 w 1609462"/>
                <a:gd name="connsiteY168" fmla="*/ 840950 h 1121663"/>
                <a:gd name="connsiteX169" fmla="*/ 906809 w 1609462"/>
                <a:gd name="connsiteY169" fmla="*/ 843275 h 1121663"/>
                <a:gd name="connsiteX170" fmla="*/ 906809 w 1609462"/>
                <a:gd name="connsiteY170" fmla="*/ 850249 h 1121663"/>
                <a:gd name="connsiteX171" fmla="*/ 902227 w 1609462"/>
                <a:gd name="connsiteY171" fmla="*/ 852574 h 1121663"/>
                <a:gd name="connsiteX172" fmla="*/ 929142 w 1609462"/>
                <a:gd name="connsiteY172" fmla="*/ 879889 h 1121663"/>
                <a:gd name="connsiteX173" fmla="*/ 938277 w 1609462"/>
                <a:gd name="connsiteY173" fmla="*/ 915339 h 1121663"/>
                <a:gd name="connsiteX174" fmla="*/ 970944 w 1609462"/>
                <a:gd name="connsiteY174" fmla="*/ 915339 h 1121663"/>
                <a:gd name="connsiteX175" fmla="*/ 970944 w 1609462"/>
                <a:gd name="connsiteY175" fmla="*/ 886329 h 1121663"/>
                <a:gd name="connsiteX176" fmla="*/ 965411 w 1609462"/>
                <a:gd name="connsiteY176" fmla="*/ 886329 h 1121663"/>
                <a:gd name="connsiteX177" fmla="*/ 965411 w 1609462"/>
                <a:gd name="connsiteY177" fmla="*/ 724196 h 1121663"/>
                <a:gd name="connsiteX178" fmla="*/ 986238 w 1609462"/>
                <a:gd name="connsiteY178" fmla="*/ 724196 h 1121663"/>
                <a:gd name="connsiteX179" fmla="*/ 986759 w 1609462"/>
                <a:gd name="connsiteY179" fmla="*/ 723115 h 1121663"/>
                <a:gd name="connsiteX180" fmla="*/ 990403 w 1609462"/>
                <a:gd name="connsiteY180" fmla="*/ 715549 h 1121663"/>
                <a:gd name="connsiteX181" fmla="*/ 992226 w 1609462"/>
                <a:gd name="connsiteY181" fmla="*/ 715819 h 1121663"/>
                <a:gd name="connsiteX182" fmla="*/ 1004982 w 1609462"/>
                <a:gd name="connsiteY182" fmla="*/ 717710 h 1121663"/>
                <a:gd name="connsiteX183" fmla="*/ 1005502 w 1609462"/>
                <a:gd name="connsiteY183" fmla="*/ 719062 h 1121663"/>
                <a:gd name="connsiteX184" fmla="*/ 1009146 w 1609462"/>
                <a:gd name="connsiteY184" fmla="*/ 728519 h 1121663"/>
                <a:gd name="connsiteX185" fmla="*/ 1036221 w 1609462"/>
                <a:gd name="connsiteY185" fmla="*/ 730681 h 1121663"/>
                <a:gd name="connsiteX186" fmla="*/ 1036221 w 1609462"/>
                <a:gd name="connsiteY186" fmla="*/ 607460 h 1121663"/>
                <a:gd name="connsiteX187" fmla="*/ 1038304 w 1609462"/>
                <a:gd name="connsiteY187" fmla="*/ 607460 h 1121663"/>
                <a:gd name="connsiteX188" fmla="*/ 1052883 w 1609462"/>
                <a:gd name="connsiteY188" fmla="*/ 607460 h 1121663"/>
                <a:gd name="connsiteX189" fmla="*/ 1052883 w 1609462"/>
                <a:gd name="connsiteY189" fmla="*/ 471268 h 1121663"/>
                <a:gd name="connsiteX190" fmla="*/ 1054704 w 1609462"/>
                <a:gd name="connsiteY190" fmla="*/ 471268 h 1121663"/>
                <a:gd name="connsiteX191" fmla="*/ 1067461 w 1609462"/>
                <a:gd name="connsiteY191" fmla="*/ 471268 h 1121663"/>
                <a:gd name="connsiteX192" fmla="*/ 1067461 w 1609462"/>
                <a:gd name="connsiteY192" fmla="*/ 356694 h 1121663"/>
                <a:gd name="connsiteX193" fmla="*/ 1071626 w 1609462"/>
                <a:gd name="connsiteY193" fmla="*/ 328590 h 1121663"/>
                <a:gd name="connsiteX194" fmla="*/ 1073709 w 1609462"/>
                <a:gd name="connsiteY194" fmla="*/ 328590 h 1121663"/>
                <a:gd name="connsiteX195" fmla="*/ 1088288 w 1609462"/>
                <a:gd name="connsiteY195" fmla="*/ 328590 h 1121663"/>
                <a:gd name="connsiteX196" fmla="*/ 1125775 w 1609462"/>
                <a:gd name="connsiteY196" fmla="*/ 246444 h 1121663"/>
                <a:gd name="connsiteX197" fmla="*/ 1129941 w 1609462"/>
                <a:gd name="connsiteY197" fmla="*/ 0 h 1121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Lst>
              <a:rect l="l" t="t" r="r" b="b"/>
              <a:pathLst>
                <a:path w="1609462" h="1121663">
                  <a:moveTo>
                    <a:pt x="1129941" y="0"/>
                  </a:moveTo>
                  <a:cubicBezTo>
                    <a:pt x="1129941" y="18"/>
                    <a:pt x="1129957" y="2040"/>
                    <a:pt x="1132023" y="246444"/>
                  </a:cubicBezTo>
                  <a:cubicBezTo>
                    <a:pt x="1132035" y="246468"/>
                    <a:pt x="1132698" y="247808"/>
                    <a:pt x="1171593" y="326429"/>
                  </a:cubicBezTo>
                  <a:cubicBezTo>
                    <a:pt x="1171601" y="326429"/>
                    <a:pt x="1171715" y="326429"/>
                    <a:pt x="1173676" y="326429"/>
                  </a:cubicBezTo>
                  <a:lnTo>
                    <a:pt x="1188254" y="326429"/>
                  </a:lnTo>
                  <a:cubicBezTo>
                    <a:pt x="1188254" y="326443"/>
                    <a:pt x="1188254" y="327005"/>
                    <a:pt x="1188254" y="350208"/>
                  </a:cubicBezTo>
                  <a:cubicBezTo>
                    <a:pt x="1188256" y="350214"/>
                    <a:pt x="1188295" y="350272"/>
                    <a:pt x="1188776" y="351019"/>
                  </a:cubicBezTo>
                  <a:lnTo>
                    <a:pt x="1192420" y="356694"/>
                  </a:lnTo>
                  <a:cubicBezTo>
                    <a:pt x="1192420" y="356714"/>
                    <a:pt x="1192420" y="358229"/>
                    <a:pt x="1192420" y="471268"/>
                  </a:cubicBezTo>
                  <a:cubicBezTo>
                    <a:pt x="1192428" y="471268"/>
                    <a:pt x="1192572" y="471268"/>
                    <a:pt x="1194762" y="471268"/>
                  </a:cubicBezTo>
                  <a:lnTo>
                    <a:pt x="1211164" y="471268"/>
                  </a:lnTo>
                  <a:cubicBezTo>
                    <a:pt x="1211164" y="471288"/>
                    <a:pt x="1211164" y="472923"/>
                    <a:pt x="1211164" y="611783"/>
                  </a:cubicBezTo>
                  <a:cubicBezTo>
                    <a:pt x="1211174" y="611782"/>
                    <a:pt x="1211289" y="611761"/>
                    <a:pt x="1212726" y="611513"/>
                  </a:cubicBezTo>
                  <a:lnTo>
                    <a:pt x="1223660" y="609622"/>
                  </a:lnTo>
                  <a:cubicBezTo>
                    <a:pt x="1223660" y="609644"/>
                    <a:pt x="1223629" y="610978"/>
                    <a:pt x="1221577" y="698254"/>
                  </a:cubicBezTo>
                  <a:cubicBezTo>
                    <a:pt x="1221587" y="698256"/>
                    <a:pt x="1221701" y="698276"/>
                    <a:pt x="1223139" y="698525"/>
                  </a:cubicBezTo>
                  <a:lnTo>
                    <a:pt x="1234073" y="700416"/>
                  </a:lnTo>
                  <a:cubicBezTo>
                    <a:pt x="1234075" y="700423"/>
                    <a:pt x="1234095" y="700487"/>
                    <a:pt x="1234332" y="701227"/>
                  </a:cubicBezTo>
                  <a:lnTo>
                    <a:pt x="1236155" y="706902"/>
                  </a:lnTo>
                  <a:cubicBezTo>
                    <a:pt x="1236157" y="706893"/>
                    <a:pt x="1236204" y="706750"/>
                    <a:pt x="1236936" y="704470"/>
                  </a:cubicBezTo>
                  <a:lnTo>
                    <a:pt x="1242403" y="687446"/>
                  </a:lnTo>
                  <a:cubicBezTo>
                    <a:pt x="1242411" y="687446"/>
                    <a:pt x="1242513" y="687446"/>
                    <a:pt x="1244225" y="687446"/>
                  </a:cubicBezTo>
                  <a:lnTo>
                    <a:pt x="1256982" y="687446"/>
                  </a:lnTo>
                  <a:cubicBezTo>
                    <a:pt x="1256982" y="687463"/>
                    <a:pt x="1256982" y="688156"/>
                    <a:pt x="1256982" y="719872"/>
                  </a:cubicBezTo>
                  <a:cubicBezTo>
                    <a:pt x="1256988" y="719877"/>
                    <a:pt x="1257067" y="719917"/>
                    <a:pt x="1258023" y="720413"/>
                  </a:cubicBezTo>
                  <a:lnTo>
                    <a:pt x="1265313" y="724196"/>
                  </a:lnTo>
                  <a:cubicBezTo>
                    <a:pt x="1265313" y="724205"/>
                    <a:pt x="1265313" y="724306"/>
                    <a:pt x="1265313" y="725547"/>
                  </a:cubicBezTo>
                  <a:lnTo>
                    <a:pt x="1265313" y="735005"/>
                  </a:lnTo>
                  <a:cubicBezTo>
                    <a:pt x="1265333" y="735005"/>
                    <a:pt x="1266266" y="735005"/>
                    <a:pt x="1311131" y="735005"/>
                  </a:cubicBezTo>
                  <a:cubicBezTo>
                    <a:pt x="1311131" y="735013"/>
                    <a:pt x="1311131" y="735096"/>
                    <a:pt x="1311131" y="736086"/>
                  </a:cubicBezTo>
                  <a:lnTo>
                    <a:pt x="1311131" y="743652"/>
                  </a:lnTo>
                  <a:cubicBezTo>
                    <a:pt x="1311140" y="743652"/>
                    <a:pt x="1311264" y="743652"/>
                    <a:pt x="1313213" y="743652"/>
                  </a:cubicBezTo>
                  <a:lnTo>
                    <a:pt x="1327791" y="743652"/>
                  </a:lnTo>
                  <a:cubicBezTo>
                    <a:pt x="1327791" y="743634"/>
                    <a:pt x="1327791" y="742905"/>
                    <a:pt x="1327791" y="713387"/>
                  </a:cubicBezTo>
                  <a:cubicBezTo>
                    <a:pt x="1327813" y="713387"/>
                    <a:pt x="1328769" y="713387"/>
                    <a:pt x="1373609" y="713387"/>
                  </a:cubicBezTo>
                  <a:cubicBezTo>
                    <a:pt x="1373609" y="713379"/>
                    <a:pt x="1373609" y="713282"/>
                    <a:pt x="1373609" y="712036"/>
                  </a:cubicBezTo>
                  <a:lnTo>
                    <a:pt x="1373609" y="702578"/>
                  </a:lnTo>
                  <a:cubicBezTo>
                    <a:pt x="1373616" y="702578"/>
                    <a:pt x="1373692" y="702578"/>
                    <a:pt x="1374651" y="702578"/>
                  </a:cubicBezTo>
                  <a:lnTo>
                    <a:pt x="1381940" y="702578"/>
                  </a:lnTo>
                  <a:cubicBezTo>
                    <a:pt x="1381940" y="702571"/>
                    <a:pt x="1381940" y="702458"/>
                    <a:pt x="1381940" y="700687"/>
                  </a:cubicBezTo>
                  <a:lnTo>
                    <a:pt x="1381940" y="687446"/>
                  </a:lnTo>
                  <a:cubicBezTo>
                    <a:pt x="1381950" y="687446"/>
                    <a:pt x="1382024" y="687446"/>
                    <a:pt x="1382721" y="687446"/>
                  </a:cubicBezTo>
                  <a:lnTo>
                    <a:pt x="1388188" y="687446"/>
                  </a:lnTo>
                  <a:cubicBezTo>
                    <a:pt x="1388188" y="687439"/>
                    <a:pt x="1388188" y="687354"/>
                    <a:pt x="1388188" y="686365"/>
                  </a:cubicBezTo>
                  <a:lnTo>
                    <a:pt x="1388188" y="678798"/>
                  </a:lnTo>
                  <a:cubicBezTo>
                    <a:pt x="1388196" y="678798"/>
                    <a:pt x="1388323" y="678798"/>
                    <a:pt x="1390271" y="678798"/>
                  </a:cubicBezTo>
                  <a:lnTo>
                    <a:pt x="1404849" y="678798"/>
                  </a:lnTo>
                  <a:cubicBezTo>
                    <a:pt x="1404849" y="678805"/>
                    <a:pt x="1404849" y="678882"/>
                    <a:pt x="1404849" y="679879"/>
                  </a:cubicBezTo>
                  <a:lnTo>
                    <a:pt x="1404849" y="687446"/>
                  </a:lnTo>
                  <a:cubicBezTo>
                    <a:pt x="1404861" y="687446"/>
                    <a:pt x="1405376" y="687446"/>
                    <a:pt x="1427758" y="687446"/>
                  </a:cubicBezTo>
                  <a:cubicBezTo>
                    <a:pt x="1427758" y="687438"/>
                    <a:pt x="1427758" y="687324"/>
                    <a:pt x="1427758" y="685554"/>
                  </a:cubicBezTo>
                  <a:lnTo>
                    <a:pt x="1427758" y="672313"/>
                  </a:lnTo>
                  <a:cubicBezTo>
                    <a:pt x="1427764" y="672313"/>
                    <a:pt x="1427864" y="672313"/>
                    <a:pt x="1429581" y="672313"/>
                  </a:cubicBezTo>
                  <a:lnTo>
                    <a:pt x="1442337" y="672313"/>
                  </a:lnTo>
                  <a:cubicBezTo>
                    <a:pt x="1442337" y="672325"/>
                    <a:pt x="1442337" y="672839"/>
                    <a:pt x="1442337" y="696093"/>
                  </a:cubicBezTo>
                  <a:cubicBezTo>
                    <a:pt x="1442344" y="696093"/>
                    <a:pt x="1442426" y="696093"/>
                    <a:pt x="1443379" y="696093"/>
                  </a:cubicBezTo>
                  <a:lnTo>
                    <a:pt x="1450668" y="696093"/>
                  </a:lnTo>
                  <a:cubicBezTo>
                    <a:pt x="1450668" y="696087"/>
                    <a:pt x="1450668" y="696006"/>
                    <a:pt x="1450668" y="695012"/>
                  </a:cubicBezTo>
                  <a:lnTo>
                    <a:pt x="1450668" y="687446"/>
                  </a:lnTo>
                  <a:cubicBezTo>
                    <a:pt x="1450677" y="687446"/>
                    <a:pt x="1450798" y="687446"/>
                    <a:pt x="1452489" y="687446"/>
                  </a:cubicBezTo>
                  <a:lnTo>
                    <a:pt x="1465246" y="687446"/>
                  </a:lnTo>
                  <a:cubicBezTo>
                    <a:pt x="1465246" y="687459"/>
                    <a:pt x="1465246" y="688018"/>
                    <a:pt x="1465246" y="713387"/>
                  </a:cubicBezTo>
                  <a:cubicBezTo>
                    <a:pt x="1465254" y="713387"/>
                    <a:pt x="1465376" y="713387"/>
                    <a:pt x="1467329" y="713387"/>
                  </a:cubicBezTo>
                  <a:lnTo>
                    <a:pt x="1481907" y="713387"/>
                  </a:lnTo>
                  <a:cubicBezTo>
                    <a:pt x="1481907" y="713398"/>
                    <a:pt x="1481907" y="713513"/>
                    <a:pt x="1481907" y="715008"/>
                  </a:cubicBezTo>
                  <a:lnTo>
                    <a:pt x="1481907" y="726358"/>
                  </a:lnTo>
                  <a:cubicBezTo>
                    <a:pt x="1481915" y="726358"/>
                    <a:pt x="1481988" y="726358"/>
                    <a:pt x="1482688" y="726358"/>
                  </a:cubicBezTo>
                  <a:lnTo>
                    <a:pt x="1488156" y="726358"/>
                  </a:lnTo>
                  <a:cubicBezTo>
                    <a:pt x="1488156" y="726350"/>
                    <a:pt x="1488156" y="726274"/>
                    <a:pt x="1488156" y="725547"/>
                  </a:cubicBezTo>
                  <a:lnTo>
                    <a:pt x="1488156" y="719872"/>
                  </a:lnTo>
                  <a:cubicBezTo>
                    <a:pt x="1488173" y="719872"/>
                    <a:pt x="1488912" y="719872"/>
                    <a:pt x="1519395" y="719872"/>
                  </a:cubicBezTo>
                  <a:cubicBezTo>
                    <a:pt x="1519395" y="719886"/>
                    <a:pt x="1519395" y="720449"/>
                    <a:pt x="1519395" y="743652"/>
                  </a:cubicBezTo>
                  <a:cubicBezTo>
                    <a:pt x="1519402" y="743652"/>
                    <a:pt x="1519483" y="743652"/>
                    <a:pt x="1520436" y="743652"/>
                  </a:cubicBezTo>
                  <a:lnTo>
                    <a:pt x="1527726" y="743652"/>
                  </a:lnTo>
                  <a:cubicBezTo>
                    <a:pt x="1527726" y="743659"/>
                    <a:pt x="1527726" y="743732"/>
                    <a:pt x="1527726" y="744733"/>
                  </a:cubicBezTo>
                  <a:lnTo>
                    <a:pt x="1527726" y="752299"/>
                  </a:lnTo>
                  <a:cubicBezTo>
                    <a:pt x="1527735" y="752299"/>
                    <a:pt x="1527810" y="752299"/>
                    <a:pt x="1528507" y="752299"/>
                  </a:cubicBezTo>
                  <a:lnTo>
                    <a:pt x="1533974" y="752299"/>
                  </a:lnTo>
                  <a:cubicBezTo>
                    <a:pt x="1533974" y="752292"/>
                    <a:pt x="1533974" y="752172"/>
                    <a:pt x="1533974" y="750137"/>
                  </a:cubicBezTo>
                  <a:lnTo>
                    <a:pt x="1533974" y="735005"/>
                  </a:lnTo>
                  <a:cubicBezTo>
                    <a:pt x="1533981" y="735005"/>
                    <a:pt x="1534061" y="735005"/>
                    <a:pt x="1535015" y="735005"/>
                  </a:cubicBezTo>
                  <a:lnTo>
                    <a:pt x="1542304" y="735005"/>
                  </a:lnTo>
                  <a:cubicBezTo>
                    <a:pt x="1542304" y="735013"/>
                    <a:pt x="1542304" y="735096"/>
                    <a:pt x="1542304" y="736086"/>
                  </a:cubicBezTo>
                  <a:lnTo>
                    <a:pt x="1542304" y="743652"/>
                  </a:lnTo>
                  <a:lnTo>
                    <a:pt x="1547771" y="741659"/>
                  </a:lnTo>
                  <a:cubicBezTo>
                    <a:pt x="1548552" y="741287"/>
                    <a:pt x="1548552" y="741085"/>
                    <a:pt x="1548552" y="740679"/>
                  </a:cubicBezTo>
                  <a:lnTo>
                    <a:pt x="1548552" y="735005"/>
                  </a:lnTo>
                  <a:cubicBezTo>
                    <a:pt x="1548570" y="735005"/>
                    <a:pt x="1549393" y="735005"/>
                    <a:pt x="1588123" y="735005"/>
                  </a:cubicBezTo>
                  <a:cubicBezTo>
                    <a:pt x="1588123" y="735019"/>
                    <a:pt x="1588123" y="735566"/>
                    <a:pt x="1588123" y="758784"/>
                  </a:cubicBezTo>
                  <a:cubicBezTo>
                    <a:pt x="1588131" y="758784"/>
                    <a:pt x="1588252" y="758784"/>
                    <a:pt x="1590205" y="758784"/>
                  </a:cubicBezTo>
                  <a:lnTo>
                    <a:pt x="1604783" y="758784"/>
                  </a:lnTo>
                  <a:cubicBezTo>
                    <a:pt x="1604783" y="758792"/>
                    <a:pt x="1604783" y="758874"/>
                    <a:pt x="1604783" y="759865"/>
                  </a:cubicBezTo>
                  <a:lnTo>
                    <a:pt x="1604783" y="767431"/>
                  </a:lnTo>
                  <a:cubicBezTo>
                    <a:pt x="1604793" y="767431"/>
                    <a:pt x="1604919" y="767431"/>
                    <a:pt x="1606606" y="767431"/>
                  </a:cubicBezTo>
                  <a:lnTo>
                    <a:pt x="1609462" y="767431"/>
                  </a:lnTo>
                  <a:lnTo>
                    <a:pt x="1609462" y="1121663"/>
                  </a:lnTo>
                  <a:lnTo>
                    <a:pt x="0" y="1121663"/>
                  </a:lnTo>
                  <a:lnTo>
                    <a:pt x="43213" y="1048827"/>
                  </a:lnTo>
                  <a:cubicBezTo>
                    <a:pt x="56785" y="1047723"/>
                    <a:pt x="70386" y="1046621"/>
                    <a:pt x="84500" y="1045519"/>
                  </a:cubicBezTo>
                  <a:cubicBezTo>
                    <a:pt x="84500" y="1033896"/>
                    <a:pt x="84500" y="1024598"/>
                    <a:pt x="84500" y="1012974"/>
                  </a:cubicBezTo>
                  <a:cubicBezTo>
                    <a:pt x="100534" y="1012974"/>
                    <a:pt x="116567" y="1012974"/>
                    <a:pt x="130311" y="1012974"/>
                  </a:cubicBezTo>
                  <a:cubicBezTo>
                    <a:pt x="130311" y="1006000"/>
                    <a:pt x="130311" y="1001351"/>
                    <a:pt x="130311" y="994377"/>
                  </a:cubicBezTo>
                  <a:cubicBezTo>
                    <a:pt x="162379" y="994377"/>
                    <a:pt x="194447" y="994377"/>
                    <a:pt x="226515" y="994377"/>
                  </a:cubicBezTo>
                  <a:cubicBezTo>
                    <a:pt x="226515" y="999026"/>
                    <a:pt x="226515" y="1001351"/>
                    <a:pt x="226515" y="1006000"/>
                  </a:cubicBezTo>
                  <a:cubicBezTo>
                    <a:pt x="247130" y="1006000"/>
                    <a:pt x="267744" y="1006000"/>
                    <a:pt x="288359" y="1006000"/>
                  </a:cubicBezTo>
                  <a:cubicBezTo>
                    <a:pt x="288359" y="1008325"/>
                    <a:pt x="288359" y="1010650"/>
                    <a:pt x="288359" y="1012974"/>
                  </a:cubicBezTo>
                  <a:cubicBezTo>
                    <a:pt x="292940" y="1012974"/>
                    <a:pt x="299812" y="1012974"/>
                    <a:pt x="306683" y="1012974"/>
                  </a:cubicBezTo>
                  <a:cubicBezTo>
                    <a:pt x="306683" y="1015299"/>
                    <a:pt x="306683" y="1017624"/>
                    <a:pt x="306683" y="1019948"/>
                  </a:cubicBezTo>
                  <a:cubicBezTo>
                    <a:pt x="311265" y="1019948"/>
                    <a:pt x="318136" y="1019948"/>
                    <a:pt x="322717" y="1019948"/>
                  </a:cubicBezTo>
                  <a:cubicBezTo>
                    <a:pt x="322717" y="985079"/>
                    <a:pt x="322717" y="950209"/>
                    <a:pt x="322717" y="915339"/>
                  </a:cubicBezTo>
                  <a:cubicBezTo>
                    <a:pt x="338751" y="910690"/>
                    <a:pt x="354786" y="906041"/>
                    <a:pt x="370819" y="901391"/>
                  </a:cubicBezTo>
                  <a:cubicBezTo>
                    <a:pt x="400597" y="901391"/>
                    <a:pt x="430373" y="901391"/>
                    <a:pt x="460150" y="901391"/>
                  </a:cubicBezTo>
                  <a:cubicBezTo>
                    <a:pt x="460150" y="845600"/>
                    <a:pt x="460150" y="789808"/>
                    <a:pt x="460150" y="734017"/>
                  </a:cubicBezTo>
                  <a:cubicBezTo>
                    <a:pt x="467022" y="729367"/>
                    <a:pt x="476184" y="727043"/>
                    <a:pt x="485346" y="722393"/>
                  </a:cubicBezTo>
                  <a:cubicBezTo>
                    <a:pt x="521995" y="717744"/>
                    <a:pt x="558644" y="710770"/>
                    <a:pt x="595293" y="703796"/>
                  </a:cubicBezTo>
                  <a:cubicBezTo>
                    <a:pt x="609037" y="708445"/>
                    <a:pt x="620489" y="713095"/>
                    <a:pt x="634232" y="715419"/>
                  </a:cubicBezTo>
                  <a:cubicBezTo>
                    <a:pt x="636523" y="717744"/>
                    <a:pt x="638814" y="720069"/>
                    <a:pt x="641104" y="722393"/>
                  </a:cubicBezTo>
                  <a:cubicBezTo>
                    <a:pt x="641104" y="827002"/>
                    <a:pt x="641104" y="931612"/>
                    <a:pt x="641104" y="1033896"/>
                  </a:cubicBezTo>
                  <a:cubicBezTo>
                    <a:pt x="645685" y="1033896"/>
                    <a:pt x="650266" y="1033896"/>
                    <a:pt x="657138" y="1033896"/>
                  </a:cubicBezTo>
                  <a:cubicBezTo>
                    <a:pt x="657138" y="992053"/>
                    <a:pt x="657138" y="950209"/>
                    <a:pt x="657138" y="908365"/>
                  </a:cubicBezTo>
                  <a:cubicBezTo>
                    <a:pt x="661719" y="908365"/>
                    <a:pt x="666300" y="908365"/>
                    <a:pt x="670881" y="908365"/>
                  </a:cubicBezTo>
                  <a:cubicBezTo>
                    <a:pt x="670881" y="903716"/>
                    <a:pt x="670881" y="901391"/>
                    <a:pt x="670881" y="896742"/>
                  </a:cubicBezTo>
                  <a:cubicBezTo>
                    <a:pt x="675462" y="894417"/>
                    <a:pt x="680043" y="892093"/>
                    <a:pt x="684624" y="889768"/>
                  </a:cubicBezTo>
                  <a:lnTo>
                    <a:pt x="696077" y="889768"/>
                  </a:lnTo>
                  <a:cubicBezTo>
                    <a:pt x="696077" y="885119"/>
                    <a:pt x="696077" y="882794"/>
                    <a:pt x="696077" y="878145"/>
                  </a:cubicBezTo>
                  <a:cubicBezTo>
                    <a:pt x="698368" y="875820"/>
                    <a:pt x="702949" y="873495"/>
                    <a:pt x="705239" y="871171"/>
                  </a:cubicBezTo>
                  <a:cubicBezTo>
                    <a:pt x="712111" y="871171"/>
                    <a:pt x="721274" y="871171"/>
                    <a:pt x="728146" y="871171"/>
                  </a:cubicBezTo>
                  <a:cubicBezTo>
                    <a:pt x="728146" y="882794"/>
                    <a:pt x="728146" y="896742"/>
                    <a:pt x="728146" y="908365"/>
                  </a:cubicBezTo>
                  <a:cubicBezTo>
                    <a:pt x="744180" y="908365"/>
                    <a:pt x="760213" y="908365"/>
                    <a:pt x="776247" y="908365"/>
                  </a:cubicBezTo>
                  <a:cubicBezTo>
                    <a:pt x="776247" y="952534"/>
                    <a:pt x="776247" y="994377"/>
                    <a:pt x="776247" y="1038546"/>
                  </a:cubicBezTo>
                  <a:cubicBezTo>
                    <a:pt x="783118" y="1038546"/>
                    <a:pt x="789990" y="1038546"/>
                    <a:pt x="794571" y="1038546"/>
                  </a:cubicBezTo>
                  <a:cubicBezTo>
                    <a:pt x="801443" y="1036221"/>
                    <a:pt x="806024" y="1033896"/>
                    <a:pt x="812895" y="1031572"/>
                  </a:cubicBezTo>
                  <a:cubicBezTo>
                    <a:pt x="812895" y="1026922"/>
                    <a:pt x="812895" y="1024598"/>
                    <a:pt x="812895" y="1022273"/>
                  </a:cubicBezTo>
                  <a:cubicBezTo>
                    <a:pt x="810605" y="1022273"/>
                    <a:pt x="808315" y="1019948"/>
                    <a:pt x="806024" y="1019948"/>
                  </a:cubicBezTo>
                  <a:cubicBezTo>
                    <a:pt x="806024" y="1017624"/>
                    <a:pt x="806024" y="1015299"/>
                    <a:pt x="806024" y="1012974"/>
                  </a:cubicBezTo>
                  <a:cubicBezTo>
                    <a:pt x="808315" y="1010650"/>
                    <a:pt x="810605" y="1010650"/>
                    <a:pt x="812895" y="1008325"/>
                  </a:cubicBezTo>
                  <a:cubicBezTo>
                    <a:pt x="812895" y="992053"/>
                    <a:pt x="812895" y="973455"/>
                    <a:pt x="812895" y="957183"/>
                  </a:cubicBezTo>
                  <a:cubicBezTo>
                    <a:pt x="810605" y="957183"/>
                    <a:pt x="808315" y="954858"/>
                    <a:pt x="806024" y="954858"/>
                  </a:cubicBezTo>
                  <a:cubicBezTo>
                    <a:pt x="806024" y="952534"/>
                    <a:pt x="806024" y="950209"/>
                    <a:pt x="806024" y="947884"/>
                  </a:cubicBezTo>
                  <a:cubicBezTo>
                    <a:pt x="808315" y="945560"/>
                    <a:pt x="810605" y="945560"/>
                    <a:pt x="812895" y="943235"/>
                  </a:cubicBezTo>
                  <a:lnTo>
                    <a:pt x="817477" y="938586"/>
                  </a:lnTo>
                  <a:lnTo>
                    <a:pt x="817477" y="929287"/>
                  </a:lnTo>
                  <a:cubicBezTo>
                    <a:pt x="815186" y="929287"/>
                    <a:pt x="815186" y="929287"/>
                    <a:pt x="812895" y="929287"/>
                  </a:cubicBezTo>
                  <a:cubicBezTo>
                    <a:pt x="812895" y="926962"/>
                    <a:pt x="812895" y="924638"/>
                    <a:pt x="812895" y="922313"/>
                  </a:cubicBezTo>
                  <a:cubicBezTo>
                    <a:pt x="815186" y="922313"/>
                    <a:pt x="817477" y="919988"/>
                    <a:pt x="819767" y="917664"/>
                  </a:cubicBezTo>
                  <a:cubicBezTo>
                    <a:pt x="822057" y="889768"/>
                    <a:pt x="828929" y="866522"/>
                    <a:pt x="856416" y="852574"/>
                  </a:cubicBezTo>
                  <a:cubicBezTo>
                    <a:pt x="854125" y="852574"/>
                    <a:pt x="854125" y="850249"/>
                    <a:pt x="851835" y="850249"/>
                  </a:cubicBezTo>
                  <a:cubicBezTo>
                    <a:pt x="851835" y="847924"/>
                    <a:pt x="851835" y="845600"/>
                    <a:pt x="851835" y="843275"/>
                  </a:cubicBezTo>
                  <a:cubicBezTo>
                    <a:pt x="854125" y="843275"/>
                    <a:pt x="856416" y="840950"/>
                    <a:pt x="858706" y="840950"/>
                  </a:cubicBezTo>
                  <a:cubicBezTo>
                    <a:pt x="858706" y="836301"/>
                    <a:pt x="858706" y="833976"/>
                    <a:pt x="858706" y="831652"/>
                  </a:cubicBezTo>
                  <a:cubicBezTo>
                    <a:pt x="860997" y="831652"/>
                    <a:pt x="860997" y="831652"/>
                    <a:pt x="863288" y="831652"/>
                  </a:cubicBezTo>
                  <a:cubicBezTo>
                    <a:pt x="863288" y="824678"/>
                    <a:pt x="863288" y="817704"/>
                    <a:pt x="863288" y="810730"/>
                  </a:cubicBezTo>
                  <a:cubicBezTo>
                    <a:pt x="860997" y="810730"/>
                    <a:pt x="860997" y="810730"/>
                    <a:pt x="858706" y="810730"/>
                  </a:cubicBezTo>
                  <a:cubicBezTo>
                    <a:pt x="858706" y="808405"/>
                    <a:pt x="858706" y="808405"/>
                    <a:pt x="858706" y="806081"/>
                  </a:cubicBezTo>
                  <a:lnTo>
                    <a:pt x="863288" y="803756"/>
                  </a:lnTo>
                  <a:cubicBezTo>
                    <a:pt x="867868" y="799107"/>
                    <a:pt x="870159" y="794457"/>
                    <a:pt x="874740" y="787483"/>
                  </a:cubicBezTo>
                  <a:cubicBezTo>
                    <a:pt x="877030" y="782834"/>
                    <a:pt x="877030" y="780510"/>
                    <a:pt x="877030" y="778185"/>
                  </a:cubicBezTo>
                  <a:cubicBezTo>
                    <a:pt x="872450" y="771211"/>
                    <a:pt x="872450" y="759588"/>
                    <a:pt x="877030" y="752614"/>
                  </a:cubicBezTo>
                  <a:cubicBezTo>
                    <a:pt x="877032" y="752611"/>
                    <a:pt x="877047" y="752565"/>
                    <a:pt x="877317" y="751742"/>
                  </a:cubicBezTo>
                  <a:lnTo>
                    <a:pt x="879321" y="745640"/>
                  </a:lnTo>
                  <a:cubicBezTo>
                    <a:pt x="879322" y="745643"/>
                    <a:pt x="879338" y="745689"/>
                    <a:pt x="879607" y="746512"/>
                  </a:cubicBezTo>
                  <a:lnTo>
                    <a:pt x="881612" y="752614"/>
                  </a:lnTo>
                  <a:cubicBezTo>
                    <a:pt x="886192" y="759588"/>
                    <a:pt x="888483" y="771211"/>
                    <a:pt x="883902" y="778185"/>
                  </a:cubicBezTo>
                  <a:cubicBezTo>
                    <a:pt x="883902" y="780510"/>
                    <a:pt x="883902" y="782834"/>
                    <a:pt x="883902" y="785159"/>
                  </a:cubicBezTo>
                  <a:cubicBezTo>
                    <a:pt x="888483" y="792133"/>
                    <a:pt x="893064" y="799107"/>
                    <a:pt x="895356" y="803756"/>
                  </a:cubicBezTo>
                  <a:cubicBezTo>
                    <a:pt x="897647" y="803756"/>
                    <a:pt x="897647" y="806081"/>
                    <a:pt x="899937" y="806081"/>
                  </a:cubicBezTo>
                  <a:cubicBezTo>
                    <a:pt x="899937" y="808405"/>
                    <a:pt x="899937" y="808405"/>
                    <a:pt x="899937" y="810730"/>
                  </a:cubicBezTo>
                  <a:cubicBezTo>
                    <a:pt x="897647" y="817704"/>
                    <a:pt x="897647" y="824678"/>
                    <a:pt x="897647" y="831652"/>
                  </a:cubicBezTo>
                  <a:cubicBezTo>
                    <a:pt x="902227" y="833976"/>
                    <a:pt x="902227" y="836301"/>
                    <a:pt x="902227" y="840950"/>
                  </a:cubicBezTo>
                  <a:lnTo>
                    <a:pt x="906809" y="843275"/>
                  </a:lnTo>
                  <a:cubicBezTo>
                    <a:pt x="906809" y="845600"/>
                    <a:pt x="906809" y="847924"/>
                    <a:pt x="906809" y="850249"/>
                  </a:cubicBezTo>
                  <a:cubicBezTo>
                    <a:pt x="904518" y="852574"/>
                    <a:pt x="904518" y="852574"/>
                    <a:pt x="902227" y="852574"/>
                  </a:cubicBezTo>
                  <a:cubicBezTo>
                    <a:pt x="915970" y="859548"/>
                    <a:pt x="923988" y="868847"/>
                    <a:pt x="929142" y="879889"/>
                  </a:cubicBezTo>
                  <a:lnTo>
                    <a:pt x="938277" y="915339"/>
                  </a:lnTo>
                  <a:lnTo>
                    <a:pt x="970944" y="915339"/>
                  </a:lnTo>
                  <a:lnTo>
                    <a:pt x="970944" y="886329"/>
                  </a:lnTo>
                  <a:lnTo>
                    <a:pt x="965411" y="886329"/>
                  </a:lnTo>
                  <a:cubicBezTo>
                    <a:pt x="965411" y="886306"/>
                    <a:pt x="965411" y="884414"/>
                    <a:pt x="965411" y="724196"/>
                  </a:cubicBezTo>
                  <a:cubicBezTo>
                    <a:pt x="965423" y="724196"/>
                    <a:pt x="965907" y="724196"/>
                    <a:pt x="986238" y="724196"/>
                  </a:cubicBezTo>
                  <a:cubicBezTo>
                    <a:pt x="986242" y="724190"/>
                    <a:pt x="986280" y="724108"/>
                    <a:pt x="986759" y="723115"/>
                  </a:cubicBezTo>
                  <a:lnTo>
                    <a:pt x="990403" y="715549"/>
                  </a:lnTo>
                  <a:cubicBezTo>
                    <a:pt x="990412" y="715550"/>
                    <a:pt x="990528" y="715568"/>
                    <a:pt x="992226" y="715819"/>
                  </a:cubicBezTo>
                  <a:lnTo>
                    <a:pt x="1004982" y="717710"/>
                  </a:lnTo>
                  <a:cubicBezTo>
                    <a:pt x="1004985" y="717720"/>
                    <a:pt x="1005024" y="717821"/>
                    <a:pt x="1005502" y="719062"/>
                  </a:cubicBezTo>
                  <a:lnTo>
                    <a:pt x="1009146" y="728519"/>
                  </a:lnTo>
                  <a:cubicBezTo>
                    <a:pt x="1009161" y="728520"/>
                    <a:pt x="1009773" y="728570"/>
                    <a:pt x="1036221" y="730681"/>
                  </a:cubicBezTo>
                  <a:cubicBezTo>
                    <a:pt x="1036221" y="730661"/>
                    <a:pt x="1036221" y="729131"/>
                    <a:pt x="1036221" y="607460"/>
                  </a:cubicBezTo>
                  <a:cubicBezTo>
                    <a:pt x="1036230" y="607460"/>
                    <a:pt x="1036353" y="607460"/>
                    <a:pt x="1038304" y="607460"/>
                  </a:cubicBezTo>
                  <a:lnTo>
                    <a:pt x="1052883" y="607460"/>
                  </a:lnTo>
                  <a:cubicBezTo>
                    <a:pt x="1052883" y="607438"/>
                    <a:pt x="1052883" y="605724"/>
                    <a:pt x="1052883" y="471268"/>
                  </a:cubicBezTo>
                  <a:cubicBezTo>
                    <a:pt x="1052891" y="471268"/>
                    <a:pt x="1053002" y="471268"/>
                    <a:pt x="1054704" y="471268"/>
                  </a:cubicBezTo>
                  <a:lnTo>
                    <a:pt x="1067461" y="471268"/>
                  </a:lnTo>
                  <a:cubicBezTo>
                    <a:pt x="1067461" y="471251"/>
                    <a:pt x="1067461" y="469845"/>
                    <a:pt x="1067461" y="356694"/>
                  </a:cubicBezTo>
                  <a:cubicBezTo>
                    <a:pt x="1071626" y="354532"/>
                    <a:pt x="1071626" y="354532"/>
                    <a:pt x="1071626" y="328590"/>
                  </a:cubicBezTo>
                  <a:cubicBezTo>
                    <a:pt x="1071633" y="328590"/>
                    <a:pt x="1071756" y="328590"/>
                    <a:pt x="1073709" y="328590"/>
                  </a:cubicBezTo>
                  <a:lnTo>
                    <a:pt x="1088288" y="328590"/>
                  </a:lnTo>
                  <a:cubicBezTo>
                    <a:pt x="1088299" y="328567"/>
                    <a:pt x="1088922" y="327200"/>
                    <a:pt x="1125775" y="246444"/>
                  </a:cubicBezTo>
                  <a:cubicBezTo>
                    <a:pt x="1125775" y="246430"/>
                    <a:pt x="1125810" y="244478"/>
                    <a:pt x="112994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ko-KR" altLang="en-US" sz="2700"/>
            </a:p>
          </p:txBody>
        </p:sp>
        <p:sp>
          <p:nvSpPr>
            <p:cNvPr id="13" name="Freeform: Shape 12">
              <a:extLst>
                <a:ext uri="{FF2B5EF4-FFF2-40B4-BE49-F238E27FC236}">
                  <a16:creationId xmlns:a16="http://schemas.microsoft.com/office/drawing/2014/main" id="{3214353A-EABD-49DB-9910-E10B582BE8C2}"/>
                </a:ext>
              </a:extLst>
            </p:cNvPr>
            <p:cNvSpPr>
              <a:spLocks/>
            </p:cNvSpPr>
            <p:nvPr userDrawn="1"/>
          </p:nvSpPr>
          <p:spPr bwMode="auto">
            <a:xfrm>
              <a:off x="7716044" y="5840773"/>
              <a:ext cx="4475956" cy="1039515"/>
            </a:xfrm>
            <a:custGeom>
              <a:avLst/>
              <a:gdLst>
                <a:gd name="connsiteX0" fmla="*/ 1569801 w 4475956"/>
                <a:gd name="connsiteY0" fmla="*/ 0 h 1039515"/>
                <a:gd name="connsiteX1" fmla="*/ 1573966 w 4475956"/>
                <a:gd name="connsiteY1" fmla="*/ 17294 h 1039515"/>
                <a:gd name="connsiteX2" fmla="*/ 1576049 w 4475956"/>
                <a:gd name="connsiteY2" fmla="*/ 75662 h 1039515"/>
                <a:gd name="connsiteX3" fmla="*/ 1578131 w 4475956"/>
                <a:gd name="connsiteY3" fmla="*/ 138354 h 1039515"/>
                <a:gd name="connsiteX4" fmla="*/ 1584379 w 4475956"/>
                <a:gd name="connsiteY4" fmla="*/ 144840 h 1039515"/>
                <a:gd name="connsiteX5" fmla="*/ 1582297 w 4475956"/>
                <a:gd name="connsiteY5" fmla="*/ 151324 h 1039515"/>
                <a:gd name="connsiteX6" fmla="*/ 1582297 w 4475956"/>
                <a:gd name="connsiteY6" fmla="*/ 229148 h 1039515"/>
                <a:gd name="connsiteX7" fmla="*/ 1584379 w 4475956"/>
                <a:gd name="connsiteY7" fmla="*/ 233472 h 1039515"/>
                <a:gd name="connsiteX8" fmla="*/ 1584379 w 4475956"/>
                <a:gd name="connsiteY8" fmla="*/ 255090 h 1039515"/>
                <a:gd name="connsiteX9" fmla="*/ 1598957 w 4475956"/>
                <a:gd name="connsiteY9" fmla="*/ 255090 h 1039515"/>
                <a:gd name="connsiteX10" fmla="*/ 1598957 w 4475956"/>
                <a:gd name="connsiteY10" fmla="*/ 272384 h 1039515"/>
                <a:gd name="connsiteX11" fmla="*/ 1607289 w 4475956"/>
                <a:gd name="connsiteY11" fmla="*/ 296163 h 1039515"/>
                <a:gd name="connsiteX12" fmla="*/ 1601041 w 4475956"/>
                <a:gd name="connsiteY12" fmla="*/ 300487 h 1039515"/>
                <a:gd name="connsiteX13" fmla="*/ 1588544 w 4475956"/>
                <a:gd name="connsiteY13" fmla="*/ 322105 h 1039515"/>
                <a:gd name="connsiteX14" fmla="*/ 1596875 w 4475956"/>
                <a:gd name="connsiteY14" fmla="*/ 575033 h 1039515"/>
                <a:gd name="connsiteX15" fmla="*/ 1663520 w 4475956"/>
                <a:gd name="connsiteY15" fmla="*/ 575033 h 1039515"/>
                <a:gd name="connsiteX16" fmla="*/ 1663520 w 4475956"/>
                <a:gd name="connsiteY16" fmla="*/ 650695 h 1039515"/>
                <a:gd name="connsiteX17" fmla="*/ 1671851 w 4475956"/>
                <a:gd name="connsiteY17" fmla="*/ 650695 h 1039515"/>
                <a:gd name="connsiteX18" fmla="*/ 1673933 w 4475956"/>
                <a:gd name="connsiteY18" fmla="*/ 644210 h 1039515"/>
                <a:gd name="connsiteX19" fmla="*/ 1680181 w 4475956"/>
                <a:gd name="connsiteY19" fmla="*/ 644210 h 1039515"/>
                <a:gd name="connsiteX20" fmla="*/ 1682265 w 4475956"/>
                <a:gd name="connsiteY20" fmla="*/ 652857 h 1039515"/>
                <a:gd name="connsiteX21" fmla="*/ 1694761 w 4475956"/>
                <a:gd name="connsiteY21" fmla="*/ 652857 h 1039515"/>
                <a:gd name="connsiteX22" fmla="*/ 1694761 w 4475956"/>
                <a:gd name="connsiteY22" fmla="*/ 646371 h 1039515"/>
                <a:gd name="connsiteX23" fmla="*/ 1717668 w 4475956"/>
                <a:gd name="connsiteY23" fmla="*/ 646371 h 1039515"/>
                <a:gd name="connsiteX24" fmla="*/ 1717668 w 4475956"/>
                <a:gd name="connsiteY24" fmla="*/ 652857 h 1039515"/>
                <a:gd name="connsiteX25" fmla="*/ 1738495 w 4475956"/>
                <a:gd name="connsiteY25" fmla="*/ 652857 h 1039515"/>
                <a:gd name="connsiteX26" fmla="*/ 1738495 w 4475956"/>
                <a:gd name="connsiteY26" fmla="*/ 698254 h 1039515"/>
                <a:gd name="connsiteX27" fmla="*/ 1753074 w 4475956"/>
                <a:gd name="connsiteY27" fmla="*/ 698254 h 1039515"/>
                <a:gd name="connsiteX28" fmla="*/ 1753074 w 4475956"/>
                <a:gd name="connsiteY28" fmla="*/ 685283 h 1039515"/>
                <a:gd name="connsiteX29" fmla="*/ 1769735 w 4475956"/>
                <a:gd name="connsiteY29" fmla="*/ 685283 h 1039515"/>
                <a:gd name="connsiteX30" fmla="*/ 1769735 w 4475956"/>
                <a:gd name="connsiteY30" fmla="*/ 505856 h 1039515"/>
                <a:gd name="connsiteX31" fmla="*/ 1775983 w 4475956"/>
                <a:gd name="connsiteY31" fmla="*/ 499370 h 1039515"/>
                <a:gd name="connsiteX32" fmla="*/ 1850959 w 4475956"/>
                <a:gd name="connsiteY32" fmla="*/ 499370 h 1039515"/>
                <a:gd name="connsiteX33" fmla="*/ 1850959 w 4475956"/>
                <a:gd name="connsiteY33" fmla="*/ 508018 h 1039515"/>
                <a:gd name="connsiteX34" fmla="*/ 1861371 w 4475956"/>
                <a:gd name="connsiteY34" fmla="*/ 508018 h 1039515"/>
                <a:gd name="connsiteX35" fmla="*/ 1861371 w 4475956"/>
                <a:gd name="connsiteY35" fmla="*/ 622592 h 1039515"/>
                <a:gd name="connsiteX36" fmla="*/ 1884280 w 4475956"/>
                <a:gd name="connsiteY36" fmla="*/ 622592 h 1039515"/>
                <a:gd name="connsiteX37" fmla="*/ 1884280 w 4475956"/>
                <a:gd name="connsiteY37" fmla="*/ 555577 h 1039515"/>
                <a:gd name="connsiteX38" fmla="*/ 1911356 w 4475956"/>
                <a:gd name="connsiteY38" fmla="*/ 555577 h 1039515"/>
                <a:gd name="connsiteX39" fmla="*/ 1915519 w 4475956"/>
                <a:gd name="connsiteY39" fmla="*/ 551253 h 1039515"/>
                <a:gd name="connsiteX40" fmla="*/ 1923851 w 4475956"/>
                <a:gd name="connsiteY40" fmla="*/ 551253 h 1039515"/>
                <a:gd name="connsiteX41" fmla="*/ 1928015 w 4475956"/>
                <a:gd name="connsiteY41" fmla="*/ 555577 h 1039515"/>
                <a:gd name="connsiteX42" fmla="*/ 1950925 w 4475956"/>
                <a:gd name="connsiteY42" fmla="*/ 555577 h 1039515"/>
                <a:gd name="connsiteX43" fmla="*/ 1950925 w 4475956"/>
                <a:gd name="connsiteY43" fmla="*/ 438841 h 1039515"/>
                <a:gd name="connsiteX44" fmla="*/ 2009239 w 4475956"/>
                <a:gd name="connsiteY44" fmla="*/ 428032 h 1039515"/>
                <a:gd name="connsiteX45" fmla="*/ 2009239 w 4475956"/>
                <a:gd name="connsiteY45" fmla="*/ 429113 h 1039515"/>
                <a:gd name="connsiteX46" fmla="*/ 2009239 w 4475956"/>
                <a:gd name="connsiteY46" fmla="*/ 436679 h 1039515"/>
                <a:gd name="connsiteX47" fmla="*/ 2036313 w 4475956"/>
                <a:gd name="connsiteY47" fmla="*/ 436679 h 1039515"/>
                <a:gd name="connsiteX48" fmla="*/ 2036313 w 4475956"/>
                <a:gd name="connsiteY48" fmla="*/ 691769 h 1039515"/>
                <a:gd name="connsiteX49" fmla="*/ 2059223 w 4475956"/>
                <a:gd name="connsiteY49" fmla="*/ 691769 h 1039515"/>
                <a:gd name="connsiteX50" fmla="*/ 2059223 w 4475956"/>
                <a:gd name="connsiteY50" fmla="*/ 687445 h 1039515"/>
                <a:gd name="connsiteX51" fmla="*/ 2071719 w 4475956"/>
                <a:gd name="connsiteY51" fmla="*/ 687445 h 1039515"/>
                <a:gd name="connsiteX52" fmla="*/ 2071719 w 4475956"/>
                <a:gd name="connsiteY52" fmla="*/ 691769 h 1039515"/>
                <a:gd name="connsiteX53" fmla="*/ 2096710 w 4475956"/>
                <a:gd name="connsiteY53" fmla="*/ 691769 h 1039515"/>
                <a:gd name="connsiteX54" fmla="*/ 2096710 w 4475956"/>
                <a:gd name="connsiteY54" fmla="*/ 678798 h 1039515"/>
                <a:gd name="connsiteX55" fmla="*/ 2125867 w 4475956"/>
                <a:gd name="connsiteY55" fmla="*/ 678798 h 1039515"/>
                <a:gd name="connsiteX56" fmla="*/ 2138363 w 4475956"/>
                <a:gd name="connsiteY56" fmla="*/ 674474 h 1039515"/>
                <a:gd name="connsiteX57" fmla="*/ 2159190 w 4475956"/>
                <a:gd name="connsiteY57" fmla="*/ 678798 h 1039515"/>
                <a:gd name="connsiteX58" fmla="*/ 2159190 w 4475956"/>
                <a:gd name="connsiteY58" fmla="*/ 661504 h 1039515"/>
                <a:gd name="connsiteX59" fmla="*/ 2167521 w 4475956"/>
                <a:gd name="connsiteY59" fmla="*/ 661504 h 1039515"/>
                <a:gd name="connsiteX60" fmla="*/ 2167521 w 4475956"/>
                <a:gd name="connsiteY60" fmla="*/ 648533 h 1039515"/>
                <a:gd name="connsiteX61" fmla="*/ 2225834 w 4475956"/>
                <a:gd name="connsiteY61" fmla="*/ 648533 h 1039515"/>
                <a:gd name="connsiteX62" fmla="*/ 2225834 w 4475956"/>
                <a:gd name="connsiteY62" fmla="*/ 618268 h 1039515"/>
                <a:gd name="connsiteX63" fmla="*/ 2244577 w 4475956"/>
                <a:gd name="connsiteY63" fmla="*/ 618268 h 1039515"/>
                <a:gd name="connsiteX64" fmla="*/ 2244577 w 4475956"/>
                <a:gd name="connsiteY64" fmla="*/ 611783 h 1039515"/>
                <a:gd name="connsiteX65" fmla="*/ 2257073 w 4475956"/>
                <a:gd name="connsiteY65" fmla="*/ 611783 h 1039515"/>
                <a:gd name="connsiteX66" fmla="*/ 2257073 w 4475956"/>
                <a:gd name="connsiteY66" fmla="*/ 618268 h 1039515"/>
                <a:gd name="connsiteX67" fmla="*/ 2273734 w 4475956"/>
                <a:gd name="connsiteY67" fmla="*/ 618268 h 1039515"/>
                <a:gd name="connsiteX68" fmla="*/ 2273734 w 4475956"/>
                <a:gd name="connsiteY68" fmla="*/ 667989 h 1039515"/>
                <a:gd name="connsiteX69" fmla="*/ 2307057 w 4475956"/>
                <a:gd name="connsiteY69" fmla="*/ 667989 h 1039515"/>
                <a:gd name="connsiteX70" fmla="*/ 2307057 w 4475956"/>
                <a:gd name="connsiteY70" fmla="*/ 642048 h 1039515"/>
                <a:gd name="connsiteX71" fmla="*/ 2346627 w 4475956"/>
                <a:gd name="connsiteY71" fmla="*/ 642048 h 1039515"/>
                <a:gd name="connsiteX72" fmla="*/ 2346627 w 4475956"/>
                <a:gd name="connsiteY72" fmla="*/ 611783 h 1039515"/>
                <a:gd name="connsiteX73" fmla="*/ 2396611 w 4475956"/>
                <a:gd name="connsiteY73" fmla="*/ 611783 h 1039515"/>
                <a:gd name="connsiteX74" fmla="*/ 2396611 w 4475956"/>
                <a:gd name="connsiteY74" fmla="*/ 722939 h 1039515"/>
                <a:gd name="connsiteX75" fmla="*/ 2396611 w 4475956"/>
                <a:gd name="connsiteY75" fmla="*/ 736718 h 1039515"/>
                <a:gd name="connsiteX76" fmla="*/ 2464305 w 4475956"/>
                <a:gd name="connsiteY76" fmla="*/ 736718 h 1039515"/>
                <a:gd name="connsiteX77" fmla="*/ 2464305 w 4475956"/>
                <a:gd name="connsiteY77" fmla="*/ 842490 h 1039515"/>
                <a:gd name="connsiteX78" fmla="*/ 2464305 w 4475956"/>
                <a:gd name="connsiteY78" fmla="*/ 865737 h 1039515"/>
                <a:gd name="connsiteX79" fmla="*/ 2479678 w 4475956"/>
                <a:gd name="connsiteY79" fmla="*/ 865737 h 1039515"/>
                <a:gd name="connsiteX80" fmla="*/ 2479678 w 4475956"/>
                <a:gd name="connsiteY80" fmla="*/ 864575 h 1039515"/>
                <a:gd name="connsiteX81" fmla="*/ 2479678 w 4475956"/>
                <a:gd name="connsiteY81" fmla="*/ 856439 h 1039515"/>
                <a:gd name="connsiteX82" fmla="*/ 2525489 w 4475956"/>
                <a:gd name="connsiteY82" fmla="*/ 856439 h 1039515"/>
                <a:gd name="connsiteX83" fmla="*/ 2525489 w 4475956"/>
                <a:gd name="connsiteY83" fmla="*/ 877360 h 1039515"/>
                <a:gd name="connsiteX84" fmla="*/ 2527778 w 4475956"/>
                <a:gd name="connsiteY84" fmla="*/ 878523 h 1039515"/>
                <a:gd name="connsiteX85" fmla="*/ 2543813 w 4475956"/>
                <a:gd name="connsiteY85" fmla="*/ 886659 h 1039515"/>
                <a:gd name="connsiteX86" fmla="*/ 2543813 w 4475956"/>
                <a:gd name="connsiteY86" fmla="*/ 916879 h 1039515"/>
                <a:gd name="connsiteX87" fmla="*/ 2545245 w 4475956"/>
                <a:gd name="connsiteY87" fmla="*/ 917461 h 1039515"/>
                <a:gd name="connsiteX88" fmla="*/ 2555266 w 4475956"/>
                <a:gd name="connsiteY88" fmla="*/ 921529 h 1039515"/>
                <a:gd name="connsiteX89" fmla="*/ 2555266 w 4475956"/>
                <a:gd name="connsiteY89" fmla="*/ 920367 h 1039515"/>
                <a:gd name="connsiteX90" fmla="*/ 2555266 w 4475956"/>
                <a:gd name="connsiteY90" fmla="*/ 912230 h 1039515"/>
                <a:gd name="connsiteX91" fmla="*/ 2556411 w 4475956"/>
                <a:gd name="connsiteY91" fmla="*/ 912230 h 1039515"/>
                <a:gd name="connsiteX92" fmla="*/ 2564428 w 4475956"/>
                <a:gd name="connsiteY92" fmla="*/ 912230 h 1039515"/>
                <a:gd name="connsiteX93" fmla="*/ 2564428 w 4475956"/>
                <a:gd name="connsiteY93" fmla="*/ 911358 h 1039515"/>
                <a:gd name="connsiteX94" fmla="*/ 2564428 w 4475956"/>
                <a:gd name="connsiteY94" fmla="*/ 905256 h 1039515"/>
                <a:gd name="connsiteX95" fmla="*/ 2563283 w 4475956"/>
                <a:gd name="connsiteY95" fmla="*/ 905256 h 1039515"/>
                <a:gd name="connsiteX96" fmla="*/ 2555266 w 4475956"/>
                <a:gd name="connsiteY96" fmla="*/ 905256 h 1039515"/>
                <a:gd name="connsiteX97" fmla="*/ 2555266 w 4475956"/>
                <a:gd name="connsiteY97" fmla="*/ 904094 h 1039515"/>
                <a:gd name="connsiteX98" fmla="*/ 2555266 w 4475956"/>
                <a:gd name="connsiteY98" fmla="*/ 895958 h 1039515"/>
                <a:gd name="connsiteX99" fmla="*/ 2556411 w 4475956"/>
                <a:gd name="connsiteY99" fmla="*/ 895958 h 1039515"/>
                <a:gd name="connsiteX100" fmla="*/ 2564428 w 4475956"/>
                <a:gd name="connsiteY100" fmla="*/ 895958 h 1039515"/>
                <a:gd name="connsiteX101" fmla="*/ 2564428 w 4475956"/>
                <a:gd name="connsiteY101" fmla="*/ 894795 h 1039515"/>
                <a:gd name="connsiteX102" fmla="*/ 2564428 w 4475956"/>
                <a:gd name="connsiteY102" fmla="*/ 886659 h 1039515"/>
                <a:gd name="connsiteX103" fmla="*/ 2563283 w 4475956"/>
                <a:gd name="connsiteY103" fmla="*/ 886659 h 1039515"/>
                <a:gd name="connsiteX104" fmla="*/ 2555266 w 4475956"/>
                <a:gd name="connsiteY104" fmla="*/ 886659 h 1039515"/>
                <a:gd name="connsiteX105" fmla="*/ 2555266 w 4475956"/>
                <a:gd name="connsiteY105" fmla="*/ 885497 h 1039515"/>
                <a:gd name="connsiteX106" fmla="*/ 2555266 w 4475956"/>
                <a:gd name="connsiteY106" fmla="*/ 877360 h 1039515"/>
                <a:gd name="connsiteX107" fmla="*/ 2556411 w 4475956"/>
                <a:gd name="connsiteY107" fmla="*/ 877360 h 1039515"/>
                <a:gd name="connsiteX108" fmla="*/ 2564428 w 4475956"/>
                <a:gd name="connsiteY108" fmla="*/ 877360 h 1039515"/>
                <a:gd name="connsiteX109" fmla="*/ 2564428 w 4475956"/>
                <a:gd name="connsiteY109" fmla="*/ 876489 h 1039515"/>
                <a:gd name="connsiteX110" fmla="*/ 2564428 w 4475956"/>
                <a:gd name="connsiteY110" fmla="*/ 870387 h 1039515"/>
                <a:gd name="connsiteX111" fmla="*/ 2563283 w 4475956"/>
                <a:gd name="connsiteY111" fmla="*/ 870387 h 1039515"/>
                <a:gd name="connsiteX112" fmla="*/ 2555266 w 4475956"/>
                <a:gd name="connsiteY112" fmla="*/ 870387 h 1039515"/>
                <a:gd name="connsiteX113" fmla="*/ 2555266 w 4475956"/>
                <a:gd name="connsiteY113" fmla="*/ 869224 h 1039515"/>
                <a:gd name="connsiteX114" fmla="*/ 2555266 w 4475956"/>
                <a:gd name="connsiteY114" fmla="*/ 861088 h 1039515"/>
                <a:gd name="connsiteX115" fmla="*/ 2556411 w 4475956"/>
                <a:gd name="connsiteY115" fmla="*/ 861088 h 1039515"/>
                <a:gd name="connsiteX116" fmla="*/ 2564428 w 4475956"/>
                <a:gd name="connsiteY116" fmla="*/ 861088 h 1039515"/>
                <a:gd name="connsiteX117" fmla="*/ 2564428 w 4475956"/>
                <a:gd name="connsiteY117" fmla="*/ 859926 h 1039515"/>
                <a:gd name="connsiteX118" fmla="*/ 2564428 w 4475956"/>
                <a:gd name="connsiteY118" fmla="*/ 851789 h 1039515"/>
                <a:gd name="connsiteX119" fmla="*/ 2563283 w 4475956"/>
                <a:gd name="connsiteY119" fmla="*/ 851789 h 1039515"/>
                <a:gd name="connsiteX120" fmla="*/ 2555266 w 4475956"/>
                <a:gd name="connsiteY120" fmla="*/ 851789 h 1039515"/>
                <a:gd name="connsiteX121" fmla="*/ 2555266 w 4475956"/>
                <a:gd name="connsiteY121" fmla="*/ 850918 h 1039515"/>
                <a:gd name="connsiteX122" fmla="*/ 2555266 w 4475956"/>
                <a:gd name="connsiteY122" fmla="*/ 844815 h 1039515"/>
                <a:gd name="connsiteX123" fmla="*/ 2556411 w 4475956"/>
                <a:gd name="connsiteY123" fmla="*/ 844815 h 1039515"/>
                <a:gd name="connsiteX124" fmla="*/ 2564428 w 4475956"/>
                <a:gd name="connsiteY124" fmla="*/ 844815 h 1039515"/>
                <a:gd name="connsiteX125" fmla="*/ 2564428 w 4475956"/>
                <a:gd name="connsiteY125" fmla="*/ 843653 h 1039515"/>
                <a:gd name="connsiteX126" fmla="*/ 2564428 w 4475956"/>
                <a:gd name="connsiteY126" fmla="*/ 835517 h 1039515"/>
                <a:gd name="connsiteX127" fmla="*/ 2563283 w 4475956"/>
                <a:gd name="connsiteY127" fmla="*/ 835517 h 1039515"/>
                <a:gd name="connsiteX128" fmla="*/ 2555266 w 4475956"/>
                <a:gd name="connsiteY128" fmla="*/ 835517 h 1039515"/>
                <a:gd name="connsiteX129" fmla="*/ 2555266 w 4475956"/>
                <a:gd name="connsiteY129" fmla="*/ 834355 h 1039515"/>
                <a:gd name="connsiteX130" fmla="*/ 2555266 w 4475956"/>
                <a:gd name="connsiteY130" fmla="*/ 826218 h 1039515"/>
                <a:gd name="connsiteX131" fmla="*/ 2556411 w 4475956"/>
                <a:gd name="connsiteY131" fmla="*/ 826218 h 1039515"/>
                <a:gd name="connsiteX132" fmla="*/ 2564428 w 4475956"/>
                <a:gd name="connsiteY132" fmla="*/ 826218 h 1039515"/>
                <a:gd name="connsiteX133" fmla="*/ 2564428 w 4475956"/>
                <a:gd name="connsiteY133" fmla="*/ 825056 h 1039515"/>
                <a:gd name="connsiteX134" fmla="*/ 2564428 w 4475956"/>
                <a:gd name="connsiteY134" fmla="*/ 816920 h 1039515"/>
                <a:gd name="connsiteX135" fmla="*/ 2563283 w 4475956"/>
                <a:gd name="connsiteY135" fmla="*/ 816920 h 1039515"/>
                <a:gd name="connsiteX136" fmla="*/ 2555266 w 4475956"/>
                <a:gd name="connsiteY136" fmla="*/ 816920 h 1039515"/>
                <a:gd name="connsiteX137" fmla="*/ 2555266 w 4475956"/>
                <a:gd name="connsiteY137" fmla="*/ 816048 h 1039515"/>
                <a:gd name="connsiteX138" fmla="*/ 2555266 w 4475956"/>
                <a:gd name="connsiteY138" fmla="*/ 809946 h 1039515"/>
                <a:gd name="connsiteX139" fmla="*/ 2556411 w 4475956"/>
                <a:gd name="connsiteY139" fmla="*/ 809946 h 1039515"/>
                <a:gd name="connsiteX140" fmla="*/ 2564428 w 4475956"/>
                <a:gd name="connsiteY140" fmla="*/ 809946 h 1039515"/>
                <a:gd name="connsiteX141" fmla="*/ 2564428 w 4475956"/>
                <a:gd name="connsiteY141" fmla="*/ 808783 h 1039515"/>
                <a:gd name="connsiteX142" fmla="*/ 2564428 w 4475956"/>
                <a:gd name="connsiteY142" fmla="*/ 800647 h 1039515"/>
                <a:gd name="connsiteX143" fmla="*/ 2563283 w 4475956"/>
                <a:gd name="connsiteY143" fmla="*/ 800647 h 1039515"/>
                <a:gd name="connsiteX144" fmla="*/ 2555266 w 4475956"/>
                <a:gd name="connsiteY144" fmla="*/ 800647 h 1039515"/>
                <a:gd name="connsiteX145" fmla="*/ 2555266 w 4475956"/>
                <a:gd name="connsiteY145" fmla="*/ 799485 h 1039515"/>
                <a:gd name="connsiteX146" fmla="*/ 2555266 w 4475956"/>
                <a:gd name="connsiteY146" fmla="*/ 791348 h 1039515"/>
                <a:gd name="connsiteX147" fmla="*/ 2556411 w 4475956"/>
                <a:gd name="connsiteY147" fmla="*/ 791348 h 1039515"/>
                <a:gd name="connsiteX148" fmla="*/ 2564428 w 4475956"/>
                <a:gd name="connsiteY148" fmla="*/ 791348 h 1039515"/>
                <a:gd name="connsiteX149" fmla="*/ 2564428 w 4475956"/>
                <a:gd name="connsiteY149" fmla="*/ 790477 h 1039515"/>
                <a:gd name="connsiteX150" fmla="*/ 2564428 w 4475956"/>
                <a:gd name="connsiteY150" fmla="*/ 784375 h 1039515"/>
                <a:gd name="connsiteX151" fmla="*/ 2563283 w 4475956"/>
                <a:gd name="connsiteY151" fmla="*/ 784375 h 1039515"/>
                <a:gd name="connsiteX152" fmla="*/ 2555266 w 4475956"/>
                <a:gd name="connsiteY152" fmla="*/ 784375 h 1039515"/>
                <a:gd name="connsiteX153" fmla="*/ 2555266 w 4475956"/>
                <a:gd name="connsiteY153" fmla="*/ 783212 h 1039515"/>
                <a:gd name="connsiteX154" fmla="*/ 2555266 w 4475956"/>
                <a:gd name="connsiteY154" fmla="*/ 775076 h 1039515"/>
                <a:gd name="connsiteX155" fmla="*/ 2556411 w 4475956"/>
                <a:gd name="connsiteY155" fmla="*/ 775076 h 1039515"/>
                <a:gd name="connsiteX156" fmla="*/ 2564428 w 4475956"/>
                <a:gd name="connsiteY156" fmla="*/ 775076 h 1039515"/>
                <a:gd name="connsiteX157" fmla="*/ 2564428 w 4475956"/>
                <a:gd name="connsiteY157" fmla="*/ 773914 h 1039515"/>
                <a:gd name="connsiteX158" fmla="*/ 2564428 w 4475956"/>
                <a:gd name="connsiteY158" fmla="*/ 765777 h 1039515"/>
                <a:gd name="connsiteX159" fmla="*/ 2563283 w 4475956"/>
                <a:gd name="connsiteY159" fmla="*/ 765777 h 1039515"/>
                <a:gd name="connsiteX160" fmla="*/ 2555266 w 4475956"/>
                <a:gd name="connsiteY160" fmla="*/ 765777 h 1039515"/>
                <a:gd name="connsiteX161" fmla="*/ 2555266 w 4475956"/>
                <a:gd name="connsiteY161" fmla="*/ 764615 h 1039515"/>
                <a:gd name="connsiteX162" fmla="*/ 2555266 w 4475956"/>
                <a:gd name="connsiteY162" fmla="*/ 756479 h 1039515"/>
                <a:gd name="connsiteX163" fmla="*/ 2556411 w 4475956"/>
                <a:gd name="connsiteY163" fmla="*/ 756479 h 1039515"/>
                <a:gd name="connsiteX164" fmla="*/ 2564428 w 4475956"/>
                <a:gd name="connsiteY164" fmla="*/ 756479 h 1039515"/>
                <a:gd name="connsiteX165" fmla="*/ 2564428 w 4475956"/>
                <a:gd name="connsiteY165" fmla="*/ 755607 h 1039515"/>
                <a:gd name="connsiteX166" fmla="*/ 2564428 w 4475956"/>
                <a:gd name="connsiteY166" fmla="*/ 749505 h 1039515"/>
                <a:gd name="connsiteX167" fmla="*/ 2563283 w 4475956"/>
                <a:gd name="connsiteY167" fmla="*/ 749505 h 1039515"/>
                <a:gd name="connsiteX168" fmla="*/ 2555266 w 4475956"/>
                <a:gd name="connsiteY168" fmla="*/ 749505 h 1039515"/>
                <a:gd name="connsiteX169" fmla="*/ 2555266 w 4475956"/>
                <a:gd name="connsiteY169" fmla="*/ 748343 h 1039515"/>
                <a:gd name="connsiteX170" fmla="*/ 2555266 w 4475956"/>
                <a:gd name="connsiteY170" fmla="*/ 740206 h 1039515"/>
                <a:gd name="connsiteX171" fmla="*/ 2556411 w 4475956"/>
                <a:gd name="connsiteY171" fmla="*/ 740206 h 1039515"/>
                <a:gd name="connsiteX172" fmla="*/ 2564428 w 4475956"/>
                <a:gd name="connsiteY172" fmla="*/ 740206 h 1039515"/>
                <a:gd name="connsiteX173" fmla="*/ 2564428 w 4475956"/>
                <a:gd name="connsiteY173" fmla="*/ 739044 h 1039515"/>
                <a:gd name="connsiteX174" fmla="*/ 2564428 w 4475956"/>
                <a:gd name="connsiteY174" fmla="*/ 730908 h 1039515"/>
                <a:gd name="connsiteX175" fmla="*/ 2563283 w 4475956"/>
                <a:gd name="connsiteY175" fmla="*/ 730908 h 1039515"/>
                <a:gd name="connsiteX176" fmla="*/ 2555266 w 4475956"/>
                <a:gd name="connsiteY176" fmla="*/ 730908 h 1039515"/>
                <a:gd name="connsiteX177" fmla="*/ 2555266 w 4475956"/>
                <a:gd name="connsiteY177" fmla="*/ 729745 h 1039515"/>
                <a:gd name="connsiteX178" fmla="*/ 2555266 w 4475956"/>
                <a:gd name="connsiteY178" fmla="*/ 721609 h 1039515"/>
                <a:gd name="connsiteX179" fmla="*/ 2556411 w 4475956"/>
                <a:gd name="connsiteY179" fmla="*/ 721609 h 1039515"/>
                <a:gd name="connsiteX180" fmla="*/ 2564428 w 4475956"/>
                <a:gd name="connsiteY180" fmla="*/ 721609 h 1039515"/>
                <a:gd name="connsiteX181" fmla="*/ 2564428 w 4475956"/>
                <a:gd name="connsiteY181" fmla="*/ 720737 h 1039515"/>
                <a:gd name="connsiteX182" fmla="*/ 2564428 w 4475956"/>
                <a:gd name="connsiteY182" fmla="*/ 714635 h 1039515"/>
                <a:gd name="connsiteX183" fmla="*/ 2563283 w 4475956"/>
                <a:gd name="connsiteY183" fmla="*/ 714635 h 1039515"/>
                <a:gd name="connsiteX184" fmla="*/ 2555266 w 4475956"/>
                <a:gd name="connsiteY184" fmla="*/ 714635 h 1039515"/>
                <a:gd name="connsiteX185" fmla="*/ 2555266 w 4475956"/>
                <a:gd name="connsiteY185" fmla="*/ 713473 h 1039515"/>
                <a:gd name="connsiteX186" fmla="*/ 2555266 w 4475956"/>
                <a:gd name="connsiteY186" fmla="*/ 705336 h 1039515"/>
                <a:gd name="connsiteX187" fmla="*/ 2556411 w 4475956"/>
                <a:gd name="connsiteY187" fmla="*/ 705336 h 1039515"/>
                <a:gd name="connsiteX188" fmla="*/ 2564428 w 4475956"/>
                <a:gd name="connsiteY188" fmla="*/ 705336 h 1039515"/>
                <a:gd name="connsiteX189" fmla="*/ 2563283 w 4475956"/>
                <a:gd name="connsiteY189" fmla="*/ 703593 h 1039515"/>
                <a:gd name="connsiteX190" fmla="*/ 2555266 w 4475956"/>
                <a:gd name="connsiteY190" fmla="*/ 691389 h 1039515"/>
                <a:gd name="connsiteX191" fmla="*/ 2555266 w 4475956"/>
                <a:gd name="connsiteY191" fmla="*/ 654194 h 1039515"/>
                <a:gd name="connsiteX192" fmla="*/ 2708733 w 4475956"/>
                <a:gd name="connsiteY192" fmla="*/ 654194 h 1039515"/>
                <a:gd name="connsiteX193" fmla="*/ 2722475 w 4475956"/>
                <a:gd name="connsiteY193" fmla="*/ 675116 h 1039515"/>
                <a:gd name="connsiteX194" fmla="*/ 2722475 w 4475956"/>
                <a:gd name="connsiteY194" fmla="*/ 721609 h 1039515"/>
                <a:gd name="connsiteX195" fmla="*/ 2721330 w 4475956"/>
                <a:gd name="connsiteY195" fmla="*/ 721609 h 1039515"/>
                <a:gd name="connsiteX196" fmla="*/ 2713313 w 4475956"/>
                <a:gd name="connsiteY196" fmla="*/ 721609 h 1039515"/>
                <a:gd name="connsiteX197" fmla="*/ 2713313 w 4475956"/>
                <a:gd name="connsiteY197" fmla="*/ 722771 h 1039515"/>
                <a:gd name="connsiteX198" fmla="*/ 2713313 w 4475956"/>
                <a:gd name="connsiteY198" fmla="*/ 730908 h 1039515"/>
                <a:gd name="connsiteX199" fmla="*/ 2714459 w 4475956"/>
                <a:gd name="connsiteY199" fmla="*/ 730908 h 1039515"/>
                <a:gd name="connsiteX200" fmla="*/ 2722475 w 4475956"/>
                <a:gd name="connsiteY200" fmla="*/ 730908 h 1039515"/>
                <a:gd name="connsiteX201" fmla="*/ 2722475 w 4475956"/>
                <a:gd name="connsiteY201" fmla="*/ 732070 h 1039515"/>
                <a:gd name="connsiteX202" fmla="*/ 2722475 w 4475956"/>
                <a:gd name="connsiteY202" fmla="*/ 740206 h 1039515"/>
                <a:gd name="connsiteX203" fmla="*/ 2721330 w 4475956"/>
                <a:gd name="connsiteY203" fmla="*/ 740206 h 1039515"/>
                <a:gd name="connsiteX204" fmla="*/ 2713313 w 4475956"/>
                <a:gd name="connsiteY204" fmla="*/ 740206 h 1039515"/>
                <a:gd name="connsiteX205" fmla="*/ 2713313 w 4475956"/>
                <a:gd name="connsiteY205" fmla="*/ 741368 h 1039515"/>
                <a:gd name="connsiteX206" fmla="*/ 2713313 w 4475956"/>
                <a:gd name="connsiteY206" fmla="*/ 749505 h 1039515"/>
                <a:gd name="connsiteX207" fmla="*/ 2714459 w 4475956"/>
                <a:gd name="connsiteY207" fmla="*/ 749505 h 1039515"/>
                <a:gd name="connsiteX208" fmla="*/ 2722475 w 4475956"/>
                <a:gd name="connsiteY208" fmla="*/ 749505 h 1039515"/>
                <a:gd name="connsiteX209" fmla="*/ 2722475 w 4475956"/>
                <a:gd name="connsiteY209" fmla="*/ 750377 h 1039515"/>
                <a:gd name="connsiteX210" fmla="*/ 2722475 w 4475956"/>
                <a:gd name="connsiteY210" fmla="*/ 756479 h 1039515"/>
                <a:gd name="connsiteX211" fmla="*/ 2721330 w 4475956"/>
                <a:gd name="connsiteY211" fmla="*/ 756479 h 1039515"/>
                <a:gd name="connsiteX212" fmla="*/ 2713313 w 4475956"/>
                <a:gd name="connsiteY212" fmla="*/ 756479 h 1039515"/>
                <a:gd name="connsiteX213" fmla="*/ 2713313 w 4475956"/>
                <a:gd name="connsiteY213" fmla="*/ 757641 h 1039515"/>
                <a:gd name="connsiteX214" fmla="*/ 2713313 w 4475956"/>
                <a:gd name="connsiteY214" fmla="*/ 765777 h 1039515"/>
                <a:gd name="connsiteX215" fmla="*/ 2714459 w 4475956"/>
                <a:gd name="connsiteY215" fmla="*/ 765777 h 1039515"/>
                <a:gd name="connsiteX216" fmla="*/ 2722475 w 4475956"/>
                <a:gd name="connsiteY216" fmla="*/ 765777 h 1039515"/>
                <a:gd name="connsiteX217" fmla="*/ 2722475 w 4475956"/>
                <a:gd name="connsiteY217" fmla="*/ 766940 h 1039515"/>
                <a:gd name="connsiteX218" fmla="*/ 2722475 w 4475956"/>
                <a:gd name="connsiteY218" fmla="*/ 775076 h 1039515"/>
                <a:gd name="connsiteX219" fmla="*/ 2721330 w 4475956"/>
                <a:gd name="connsiteY219" fmla="*/ 775076 h 1039515"/>
                <a:gd name="connsiteX220" fmla="*/ 2713313 w 4475956"/>
                <a:gd name="connsiteY220" fmla="*/ 775076 h 1039515"/>
                <a:gd name="connsiteX221" fmla="*/ 2713313 w 4475956"/>
                <a:gd name="connsiteY221" fmla="*/ 776238 h 1039515"/>
                <a:gd name="connsiteX222" fmla="*/ 2713313 w 4475956"/>
                <a:gd name="connsiteY222" fmla="*/ 784375 h 1039515"/>
                <a:gd name="connsiteX223" fmla="*/ 2714459 w 4475956"/>
                <a:gd name="connsiteY223" fmla="*/ 784375 h 1039515"/>
                <a:gd name="connsiteX224" fmla="*/ 2722475 w 4475956"/>
                <a:gd name="connsiteY224" fmla="*/ 784375 h 1039515"/>
                <a:gd name="connsiteX225" fmla="*/ 2722475 w 4475956"/>
                <a:gd name="connsiteY225" fmla="*/ 785246 h 1039515"/>
                <a:gd name="connsiteX226" fmla="*/ 2722475 w 4475956"/>
                <a:gd name="connsiteY226" fmla="*/ 791348 h 1039515"/>
                <a:gd name="connsiteX227" fmla="*/ 2721330 w 4475956"/>
                <a:gd name="connsiteY227" fmla="*/ 791348 h 1039515"/>
                <a:gd name="connsiteX228" fmla="*/ 2713313 w 4475956"/>
                <a:gd name="connsiteY228" fmla="*/ 791348 h 1039515"/>
                <a:gd name="connsiteX229" fmla="*/ 2713313 w 4475956"/>
                <a:gd name="connsiteY229" fmla="*/ 792511 h 1039515"/>
                <a:gd name="connsiteX230" fmla="*/ 2713313 w 4475956"/>
                <a:gd name="connsiteY230" fmla="*/ 800647 h 1039515"/>
                <a:gd name="connsiteX231" fmla="*/ 2714459 w 4475956"/>
                <a:gd name="connsiteY231" fmla="*/ 800647 h 1039515"/>
                <a:gd name="connsiteX232" fmla="*/ 2722475 w 4475956"/>
                <a:gd name="connsiteY232" fmla="*/ 800647 h 1039515"/>
                <a:gd name="connsiteX233" fmla="*/ 2722475 w 4475956"/>
                <a:gd name="connsiteY233" fmla="*/ 801809 h 1039515"/>
                <a:gd name="connsiteX234" fmla="*/ 2722475 w 4475956"/>
                <a:gd name="connsiteY234" fmla="*/ 809946 h 1039515"/>
                <a:gd name="connsiteX235" fmla="*/ 2721330 w 4475956"/>
                <a:gd name="connsiteY235" fmla="*/ 809946 h 1039515"/>
                <a:gd name="connsiteX236" fmla="*/ 2713313 w 4475956"/>
                <a:gd name="connsiteY236" fmla="*/ 809946 h 1039515"/>
                <a:gd name="connsiteX237" fmla="*/ 2713313 w 4475956"/>
                <a:gd name="connsiteY237" fmla="*/ 810817 h 1039515"/>
                <a:gd name="connsiteX238" fmla="*/ 2713313 w 4475956"/>
                <a:gd name="connsiteY238" fmla="*/ 816920 h 1039515"/>
                <a:gd name="connsiteX239" fmla="*/ 2714459 w 4475956"/>
                <a:gd name="connsiteY239" fmla="*/ 816920 h 1039515"/>
                <a:gd name="connsiteX240" fmla="*/ 2722475 w 4475956"/>
                <a:gd name="connsiteY240" fmla="*/ 816920 h 1039515"/>
                <a:gd name="connsiteX241" fmla="*/ 2722475 w 4475956"/>
                <a:gd name="connsiteY241" fmla="*/ 818082 h 1039515"/>
                <a:gd name="connsiteX242" fmla="*/ 2722475 w 4475956"/>
                <a:gd name="connsiteY242" fmla="*/ 826218 h 1039515"/>
                <a:gd name="connsiteX243" fmla="*/ 2721330 w 4475956"/>
                <a:gd name="connsiteY243" fmla="*/ 826218 h 1039515"/>
                <a:gd name="connsiteX244" fmla="*/ 2713313 w 4475956"/>
                <a:gd name="connsiteY244" fmla="*/ 826218 h 1039515"/>
                <a:gd name="connsiteX245" fmla="*/ 2713313 w 4475956"/>
                <a:gd name="connsiteY245" fmla="*/ 827380 h 1039515"/>
                <a:gd name="connsiteX246" fmla="*/ 2713313 w 4475956"/>
                <a:gd name="connsiteY246" fmla="*/ 835517 h 1039515"/>
                <a:gd name="connsiteX247" fmla="*/ 2714459 w 4475956"/>
                <a:gd name="connsiteY247" fmla="*/ 835517 h 1039515"/>
                <a:gd name="connsiteX248" fmla="*/ 2722475 w 4475956"/>
                <a:gd name="connsiteY248" fmla="*/ 835517 h 1039515"/>
                <a:gd name="connsiteX249" fmla="*/ 2722475 w 4475956"/>
                <a:gd name="connsiteY249" fmla="*/ 836679 h 1039515"/>
                <a:gd name="connsiteX250" fmla="*/ 2722475 w 4475956"/>
                <a:gd name="connsiteY250" fmla="*/ 844815 h 1039515"/>
                <a:gd name="connsiteX251" fmla="*/ 2721330 w 4475956"/>
                <a:gd name="connsiteY251" fmla="*/ 844815 h 1039515"/>
                <a:gd name="connsiteX252" fmla="*/ 2713313 w 4475956"/>
                <a:gd name="connsiteY252" fmla="*/ 844815 h 1039515"/>
                <a:gd name="connsiteX253" fmla="*/ 2713313 w 4475956"/>
                <a:gd name="connsiteY253" fmla="*/ 845687 h 1039515"/>
                <a:gd name="connsiteX254" fmla="*/ 2713313 w 4475956"/>
                <a:gd name="connsiteY254" fmla="*/ 851789 h 1039515"/>
                <a:gd name="connsiteX255" fmla="*/ 2714459 w 4475956"/>
                <a:gd name="connsiteY255" fmla="*/ 851789 h 1039515"/>
                <a:gd name="connsiteX256" fmla="*/ 2722475 w 4475956"/>
                <a:gd name="connsiteY256" fmla="*/ 851789 h 1039515"/>
                <a:gd name="connsiteX257" fmla="*/ 2722475 w 4475956"/>
                <a:gd name="connsiteY257" fmla="*/ 852952 h 1039515"/>
                <a:gd name="connsiteX258" fmla="*/ 2722475 w 4475956"/>
                <a:gd name="connsiteY258" fmla="*/ 861088 h 1039515"/>
                <a:gd name="connsiteX259" fmla="*/ 2721330 w 4475956"/>
                <a:gd name="connsiteY259" fmla="*/ 861088 h 1039515"/>
                <a:gd name="connsiteX260" fmla="*/ 2713313 w 4475956"/>
                <a:gd name="connsiteY260" fmla="*/ 861088 h 1039515"/>
                <a:gd name="connsiteX261" fmla="*/ 2713313 w 4475956"/>
                <a:gd name="connsiteY261" fmla="*/ 862250 h 1039515"/>
                <a:gd name="connsiteX262" fmla="*/ 2713313 w 4475956"/>
                <a:gd name="connsiteY262" fmla="*/ 870387 h 1039515"/>
                <a:gd name="connsiteX263" fmla="*/ 2714459 w 4475956"/>
                <a:gd name="connsiteY263" fmla="*/ 870387 h 1039515"/>
                <a:gd name="connsiteX264" fmla="*/ 2722475 w 4475956"/>
                <a:gd name="connsiteY264" fmla="*/ 870387 h 1039515"/>
                <a:gd name="connsiteX265" fmla="*/ 2722475 w 4475956"/>
                <a:gd name="connsiteY265" fmla="*/ 871258 h 1039515"/>
                <a:gd name="connsiteX266" fmla="*/ 2722475 w 4475956"/>
                <a:gd name="connsiteY266" fmla="*/ 877360 h 1039515"/>
                <a:gd name="connsiteX267" fmla="*/ 2721330 w 4475956"/>
                <a:gd name="connsiteY267" fmla="*/ 877360 h 1039515"/>
                <a:gd name="connsiteX268" fmla="*/ 2713313 w 4475956"/>
                <a:gd name="connsiteY268" fmla="*/ 877360 h 1039515"/>
                <a:gd name="connsiteX269" fmla="*/ 2713313 w 4475956"/>
                <a:gd name="connsiteY269" fmla="*/ 878523 h 1039515"/>
                <a:gd name="connsiteX270" fmla="*/ 2713313 w 4475956"/>
                <a:gd name="connsiteY270" fmla="*/ 886659 h 1039515"/>
                <a:gd name="connsiteX271" fmla="*/ 2714459 w 4475956"/>
                <a:gd name="connsiteY271" fmla="*/ 886659 h 1039515"/>
                <a:gd name="connsiteX272" fmla="*/ 2722475 w 4475956"/>
                <a:gd name="connsiteY272" fmla="*/ 886659 h 1039515"/>
                <a:gd name="connsiteX273" fmla="*/ 2722475 w 4475956"/>
                <a:gd name="connsiteY273" fmla="*/ 887821 h 1039515"/>
                <a:gd name="connsiteX274" fmla="*/ 2722475 w 4475956"/>
                <a:gd name="connsiteY274" fmla="*/ 895958 h 1039515"/>
                <a:gd name="connsiteX275" fmla="*/ 2721330 w 4475956"/>
                <a:gd name="connsiteY275" fmla="*/ 895958 h 1039515"/>
                <a:gd name="connsiteX276" fmla="*/ 2713313 w 4475956"/>
                <a:gd name="connsiteY276" fmla="*/ 895958 h 1039515"/>
                <a:gd name="connsiteX277" fmla="*/ 2713313 w 4475956"/>
                <a:gd name="connsiteY277" fmla="*/ 897120 h 1039515"/>
                <a:gd name="connsiteX278" fmla="*/ 2713313 w 4475956"/>
                <a:gd name="connsiteY278" fmla="*/ 905256 h 1039515"/>
                <a:gd name="connsiteX279" fmla="*/ 2714459 w 4475956"/>
                <a:gd name="connsiteY279" fmla="*/ 905256 h 1039515"/>
                <a:gd name="connsiteX280" fmla="*/ 2722475 w 4475956"/>
                <a:gd name="connsiteY280" fmla="*/ 905256 h 1039515"/>
                <a:gd name="connsiteX281" fmla="*/ 2722475 w 4475956"/>
                <a:gd name="connsiteY281" fmla="*/ 906128 h 1039515"/>
                <a:gd name="connsiteX282" fmla="*/ 2722475 w 4475956"/>
                <a:gd name="connsiteY282" fmla="*/ 912230 h 1039515"/>
                <a:gd name="connsiteX283" fmla="*/ 2721330 w 4475956"/>
                <a:gd name="connsiteY283" fmla="*/ 912230 h 1039515"/>
                <a:gd name="connsiteX284" fmla="*/ 2713313 w 4475956"/>
                <a:gd name="connsiteY284" fmla="*/ 912230 h 1039515"/>
                <a:gd name="connsiteX285" fmla="*/ 2713313 w 4475956"/>
                <a:gd name="connsiteY285" fmla="*/ 913392 h 1039515"/>
                <a:gd name="connsiteX286" fmla="*/ 2713313 w 4475956"/>
                <a:gd name="connsiteY286" fmla="*/ 921529 h 1039515"/>
                <a:gd name="connsiteX287" fmla="*/ 2738509 w 4475956"/>
                <a:gd name="connsiteY287" fmla="*/ 942451 h 1039515"/>
                <a:gd name="connsiteX288" fmla="*/ 2737365 w 4475956"/>
                <a:gd name="connsiteY288" fmla="*/ 947100 h 1039515"/>
                <a:gd name="connsiteX289" fmla="*/ 2729347 w 4475956"/>
                <a:gd name="connsiteY289" fmla="*/ 947100 h 1039515"/>
                <a:gd name="connsiteX290" fmla="*/ 2729347 w 4475956"/>
                <a:gd name="connsiteY290" fmla="*/ 972671 h 1039515"/>
                <a:gd name="connsiteX291" fmla="*/ 2730493 w 4475956"/>
                <a:gd name="connsiteY291" fmla="*/ 972671 h 1039515"/>
                <a:gd name="connsiteX292" fmla="*/ 2738509 w 4475956"/>
                <a:gd name="connsiteY292" fmla="*/ 972671 h 1039515"/>
                <a:gd name="connsiteX293" fmla="*/ 2738509 w 4475956"/>
                <a:gd name="connsiteY293" fmla="*/ 971218 h 1039515"/>
                <a:gd name="connsiteX294" fmla="*/ 2738509 w 4475956"/>
                <a:gd name="connsiteY294" fmla="*/ 961048 h 1039515"/>
                <a:gd name="connsiteX295" fmla="*/ 2739655 w 4475956"/>
                <a:gd name="connsiteY295" fmla="*/ 960467 h 1039515"/>
                <a:gd name="connsiteX296" fmla="*/ 2747671 w 4475956"/>
                <a:gd name="connsiteY296" fmla="*/ 956399 h 1039515"/>
                <a:gd name="connsiteX297" fmla="*/ 2749675 w 4475956"/>
                <a:gd name="connsiteY297" fmla="*/ 956399 h 1039515"/>
                <a:gd name="connsiteX298" fmla="*/ 2763706 w 4475956"/>
                <a:gd name="connsiteY298" fmla="*/ 956399 h 1039515"/>
                <a:gd name="connsiteX299" fmla="*/ 2763706 w 4475956"/>
                <a:gd name="connsiteY299" fmla="*/ 957561 h 1039515"/>
                <a:gd name="connsiteX300" fmla="*/ 2763706 w 4475956"/>
                <a:gd name="connsiteY300" fmla="*/ 965697 h 1039515"/>
                <a:gd name="connsiteX301" fmla="*/ 2765424 w 4475956"/>
                <a:gd name="connsiteY301" fmla="*/ 965697 h 1039515"/>
                <a:gd name="connsiteX302" fmla="*/ 2777450 w 4475956"/>
                <a:gd name="connsiteY302" fmla="*/ 965697 h 1039515"/>
                <a:gd name="connsiteX303" fmla="*/ 2778594 w 4475956"/>
                <a:gd name="connsiteY303" fmla="*/ 970346 h 1039515"/>
                <a:gd name="connsiteX304" fmla="*/ 2786612 w 4475956"/>
                <a:gd name="connsiteY304" fmla="*/ 970346 h 1039515"/>
                <a:gd name="connsiteX305" fmla="*/ 2811807 w 4475956"/>
                <a:gd name="connsiteY305" fmla="*/ 1002891 h 1039515"/>
                <a:gd name="connsiteX306" fmla="*/ 2811807 w 4475956"/>
                <a:gd name="connsiteY306" fmla="*/ 1037761 h 1039515"/>
                <a:gd name="connsiteX307" fmla="*/ 2812951 w 4475956"/>
                <a:gd name="connsiteY307" fmla="*/ 1037761 h 1039515"/>
                <a:gd name="connsiteX308" fmla="*/ 2820970 w 4475956"/>
                <a:gd name="connsiteY308" fmla="*/ 1037761 h 1039515"/>
                <a:gd name="connsiteX309" fmla="*/ 2820970 w 4475956"/>
                <a:gd name="connsiteY309" fmla="*/ 1035727 h 1039515"/>
                <a:gd name="connsiteX310" fmla="*/ 2820970 w 4475956"/>
                <a:gd name="connsiteY310" fmla="*/ 1021489 h 1039515"/>
                <a:gd name="connsiteX311" fmla="*/ 2821829 w 4475956"/>
                <a:gd name="connsiteY311" fmla="*/ 1021489 h 1039515"/>
                <a:gd name="connsiteX312" fmla="*/ 2827841 w 4475956"/>
                <a:gd name="connsiteY312" fmla="*/ 1021489 h 1039515"/>
                <a:gd name="connsiteX313" fmla="*/ 2827841 w 4475956"/>
                <a:gd name="connsiteY313" fmla="*/ 1022651 h 1039515"/>
                <a:gd name="connsiteX314" fmla="*/ 2827841 w 4475956"/>
                <a:gd name="connsiteY314" fmla="*/ 1030787 h 1039515"/>
                <a:gd name="connsiteX315" fmla="*/ 2837003 w 4475956"/>
                <a:gd name="connsiteY315" fmla="*/ 981970 h 1039515"/>
                <a:gd name="connsiteX316" fmla="*/ 2875943 w 4475956"/>
                <a:gd name="connsiteY316" fmla="*/ 981970 h 1039515"/>
                <a:gd name="connsiteX317" fmla="*/ 2875943 w 4475956"/>
                <a:gd name="connsiteY317" fmla="*/ 907581 h 1039515"/>
                <a:gd name="connsiteX318" fmla="*/ 2912591 w 4475956"/>
                <a:gd name="connsiteY318" fmla="*/ 907581 h 1039515"/>
                <a:gd name="connsiteX319" fmla="*/ 2912591 w 4475956"/>
                <a:gd name="connsiteY319" fmla="*/ 906709 h 1039515"/>
                <a:gd name="connsiteX320" fmla="*/ 2912591 w 4475956"/>
                <a:gd name="connsiteY320" fmla="*/ 900607 h 1039515"/>
                <a:gd name="connsiteX321" fmla="*/ 2935497 w 4475956"/>
                <a:gd name="connsiteY321" fmla="*/ 900607 h 1039515"/>
                <a:gd name="connsiteX322" fmla="*/ 2935497 w 4475956"/>
                <a:gd name="connsiteY322" fmla="*/ 861088 h 1039515"/>
                <a:gd name="connsiteX323" fmla="*/ 2930915 w 4475956"/>
                <a:gd name="connsiteY323" fmla="*/ 859344 h 1039515"/>
                <a:gd name="connsiteX324" fmla="*/ 2930915 w 4475956"/>
                <a:gd name="connsiteY324" fmla="*/ 847140 h 1039515"/>
                <a:gd name="connsiteX325" fmla="*/ 2935497 w 4475956"/>
                <a:gd name="connsiteY325" fmla="*/ 849465 h 1039515"/>
                <a:gd name="connsiteX326" fmla="*/ 2940079 w 4475956"/>
                <a:gd name="connsiteY326" fmla="*/ 826218 h 1039515"/>
                <a:gd name="connsiteX327" fmla="*/ 2944659 w 4475956"/>
                <a:gd name="connsiteY327" fmla="*/ 849465 h 1039515"/>
                <a:gd name="connsiteX328" fmla="*/ 2947237 w 4475956"/>
                <a:gd name="connsiteY328" fmla="*/ 846268 h 1039515"/>
                <a:gd name="connsiteX329" fmla="*/ 2949241 w 4475956"/>
                <a:gd name="connsiteY329" fmla="*/ 840166 h 1039515"/>
                <a:gd name="connsiteX330" fmla="*/ 2949813 w 4475956"/>
                <a:gd name="connsiteY330" fmla="*/ 839004 h 1039515"/>
                <a:gd name="connsiteX331" fmla="*/ 2953821 w 4475956"/>
                <a:gd name="connsiteY331" fmla="*/ 830867 h 1039515"/>
                <a:gd name="connsiteX332" fmla="*/ 2954395 w 4475956"/>
                <a:gd name="connsiteY332" fmla="*/ 829705 h 1039515"/>
                <a:gd name="connsiteX333" fmla="*/ 2958403 w 4475956"/>
                <a:gd name="connsiteY333" fmla="*/ 821569 h 1039515"/>
                <a:gd name="connsiteX334" fmla="*/ 2959834 w 4475956"/>
                <a:gd name="connsiteY334" fmla="*/ 820697 h 1039515"/>
                <a:gd name="connsiteX335" fmla="*/ 2969855 w 4475956"/>
                <a:gd name="connsiteY335" fmla="*/ 814595 h 1039515"/>
                <a:gd name="connsiteX336" fmla="*/ 2971573 w 4475956"/>
                <a:gd name="connsiteY336" fmla="*/ 813433 h 1039515"/>
                <a:gd name="connsiteX337" fmla="*/ 2983599 w 4475956"/>
                <a:gd name="connsiteY337" fmla="*/ 805296 h 1039515"/>
                <a:gd name="connsiteX338" fmla="*/ 2984458 w 4475956"/>
                <a:gd name="connsiteY338" fmla="*/ 804134 h 1039515"/>
                <a:gd name="connsiteX339" fmla="*/ 2990471 w 4475956"/>
                <a:gd name="connsiteY339" fmla="*/ 795998 h 1039515"/>
                <a:gd name="connsiteX340" fmla="*/ 2991043 w 4475956"/>
                <a:gd name="connsiteY340" fmla="*/ 793964 h 1039515"/>
                <a:gd name="connsiteX341" fmla="*/ 2995052 w 4475956"/>
                <a:gd name="connsiteY341" fmla="*/ 779725 h 1039515"/>
                <a:gd name="connsiteX342" fmla="*/ 2995625 w 4475956"/>
                <a:gd name="connsiteY342" fmla="*/ 781759 h 1039515"/>
                <a:gd name="connsiteX343" fmla="*/ 2999633 w 4475956"/>
                <a:gd name="connsiteY343" fmla="*/ 795998 h 1039515"/>
                <a:gd name="connsiteX344" fmla="*/ 3000205 w 4475956"/>
                <a:gd name="connsiteY344" fmla="*/ 796869 h 1039515"/>
                <a:gd name="connsiteX345" fmla="*/ 3004214 w 4475956"/>
                <a:gd name="connsiteY345" fmla="*/ 802972 h 1039515"/>
                <a:gd name="connsiteX346" fmla="*/ 3005646 w 4475956"/>
                <a:gd name="connsiteY346" fmla="*/ 804134 h 1039515"/>
                <a:gd name="connsiteX347" fmla="*/ 3015667 w 4475956"/>
                <a:gd name="connsiteY347" fmla="*/ 812270 h 1039515"/>
                <a:gd name="connsiteX348" fmla="*/ 3016813 w 4475956"/>
                <a:gd name="connsiteY348" fmla="*/ 813433 h 1039515"/>
                <a:gd name="connsiteX349" fmla="*/ 3024828 w 4475956"/>
                <a:gd name="connsiteY349" fmla="*/ 821569 h 1039515"/>
                <a:gd name="connsiteX350" fmla="*/ 3025975 w 4475956"/>
                <a:gd name="connsiteY350" fmla="*/ 822731 h 1039515"/>
                <a:gd name="connsiteX351" fmla="*/ 3033991 w 4475956"/>
                <a:gd name="connsiteY351" fmla="*/ 830867 h 1039515"/>
                <a:gd name="connsiteX352" fmla="*/ 3034278 w 4475956"/>
                <a:gd name="connsiteY352" fmla="*/ 832030 h 1039515"/>
                <a:gd name="connsiteX353" fmla="*/ 3036281 w 4475956"/>
                <a:gd name="connsiteY353" fmla="*/ 840166 h 1039515"/>
                <a:gd name="connsiteX354" fmla="*/ 3036567 w 4475956"/>
                <a:gd name="connsiteY354" fmla="*/ 841328 h 1039515"/>
                <a:gd name="connsiteX355" fmla="*/ 3038572 w 4475956"/>
                <a:gd name="connsiteY355" fmla="*/ 849465 h 1039515"/>
                <a:gd name="connsiteX356" fmla="*/ 3045443 w 4475956"/>
                <a:gd name="connsiteY356" fmla="*/ 826218 h 1039515"/>
                <a:gd name="connsiteX357" fmla="*/ 3050025 w 4475956"/>
                <a:gd name="connsiteY357" fmla="*/ 849465 h 1039515"/>
                <a:gd name="connsiteX358" fmla="*/ 3054605 w 4475956"/>
                <a:gd name="connsiteY358" fmla="*/ 851208 h 1039515"/>
                <a:gd name="connsiteX359" fmla="*/ 3054605 w 4475956"/>
                <a:gd name="connsiteY359" fmla="*/ 863413 h 1039515"/>
                <a:gd name="connsiteX360" fmla="*/ 3050025 w 4475956"/>
                <a:gd name="connsiteY360" fmla="*/ 895958 h 1039515"/>
                <a:gd name="connsiteX361" fmla="*/ 3051171 w 4475956"/>
                <a:gd name="connsiteY361" fmla="*/ 895958 h 1039515"/>
                <a:gd name="connsiteX362" fmla="*/ 3059187 w 4475956"/>
                <a:gd name="connsiteY362" fmla="*/ 895958 h 1039515"/>
                <a:gd name="connsiteX363" fmla="*/ 3060047 w 4475956"/>
                <a:gd name="connsiteY363" fmla="*/ 900607 h 1039515"/>
                <a:gd name="connsiteX364" fmla="*/ 3066059 w 4475956"/>
                <a:gd name="connsiteY364" fmla="*/ 900607 h 1039515"/>
                <a:gd name="connsiteX365" fmla="*/ 3066059 w 4475956"/>
                <a:gd name="connsiteY365" fmla="*/ 899445 h 1039515"/>
                <a:gd name="connsiteX366" fmla="*/ 3066059 w 4475956"/>
                <a:gd name="connsiteY366" fmla="*/ 891308 h 1039515"/>
                <a:gd name="connsiteX367" fmla="*/ 3068349 w 4475956"/>
                <a:gd name="connsiteY367" fmla="*/ 891308 h 1039515"/>
                <a:gd name="connsiteX368" fmla="*/ 3084383 w 4475956"/>
                <a:gd name="connsiteY368" fmla="*/ 891308 h 1039515"/>
                <a:gd name="connsiteX369" fmla="*/ 3084383 w 4475956"/>
                <a:gd name="connsiteY369" fmla="*/ 889274 h 1039515"/>
                <a:gd name="connsiteX370" fmla="*/ 3084383 w 4475956"/>
                <a:gd name="connsiteY370" fmla="*/ 875036 h 1039515"/>
                <a:gd name="connsiteX371" fmla="*/ 3123323 w 4475956"/>
                <a:gd name="connsiteY371" fmla="*/ 875036 h 1039515"/>
                <a:gd name="connsiteX372" fmla="*/ 3123323 w 4475956"/>
                <a:gd name="connsiteY372" fmla="*/ 876489 h 1039515"/>
                <a:gd name="connsiteX373" fmla="*/ 3123323 w 4475956"/>
                <a:gd name="connsiteY373" fmla="*/ 886659 h 1039515"/>
                <a:gd name="connsiteX374" fmla="*/ 3143937 w 4475956"/>
                <a:gd name="connsiteY374" fmla="*/ 886659 h 1039515"/>
                <a:gd name="connsiteX375" fmla="*/ 3143937 w 4475956"/>
                <a:gd name="connsiteY375" fmla="*/ 888984 h 1039515"/>
                <a:gd name="connsiteX376" fmla="*/ 3143937 w 4475956"/>
                <a:gd name="connsiteY376" fmla="*/ 905256 h 1039515"/>
                <a:gd name="connsiteX377" fmla="*/ 3139357 w 4475956"/>
                <a:gd name="connsiteY377" fmla="*/ 906128 h 1039515"/>
                <a:gd name="connsiteX378" fmla="*/ 3139357 w 4475956"/>
                <a:gd name="connsiteY378" fmla="*/ 912230 h 1039515"/>
                <a:gd name="connsiteX379" fmla="*/ 3143937 w 4475956"/>
                <a:gd name="connsiteY379" fmla="*/ 913974 h 1039515"/>
                <a:gd name="connsiteX380" fmla="*/ 3143937 w 4475956"/>
                <a:gd name="connsiteY380" fmla="*/ 926178 h 1039515"/>
                <a:gd name="connsiteX381" fmla="*/ 3139357 w 4475956"/>
                <a:gd name="connsiteY381" fmla="*/ 930827 h 1039515"/>
                <a:gd name="connsiteX382" fmla="*/ 3139357 w 4475956"/>
                <a:gd name="connsiteY382" fmla="*/ 986619 h 1039515"/>
                <a:gd name="connsiteX383" fmla="*/ 3141360 w 4475956"/>
                <a:gd name="connsiteY383" fmla="*/ 986619 h 1039515"/>
                <a:gd name="connsiteX384" fmla="*/ 3155391 w 4475956"/>
                <a:gd name="connsiteY384" fmla="*/ 986619 h 1039515"/>
                <a:gd name="connsiteX385" fmla="*/ 3157107 w 4475956"/>
                <a:gd name="connsiteY385" fmla="*/ 991268 h 1039515"/>
                <a:gd name="connsiteX386" fmla="*/ 3169135 w 4475956"/>
                <a:gd name="connsiteY386" fmla="*/ 991268 h 1039515"/>
                <a:gd name="connsiteX387" fmla="*/ 3169135 w 4475956"/>
                <a:gd name="connsiteY387" fmla="*/ 993302 h 1039515"/>
                <a:gd name="connsiteX388" fmla="*/ 3169135 w 4475956"/>
                <a:gd name="connsiteY388" fmla="*/ 1007541 h 1039515"/>
                <a:gd name="connsiteX389" fmla="*/ 3170853 w 4475956"/>
                <a:gd name="connsiteY389" fmla="*/ 1007541 h 1039515"/>
                <a:gd name="connsiteX390" fmla="*/ 3182877 w 4475956"/>
                <a:gd name="connsiteY390" fmla="*/ 1007541 h 1039515"/>
                <a:gd name="connsiteX391" fmla="*/ 3182877 w 4475956"/>
                <a:gd name="connsiteY391" fmla="*/ 1005507 h 1039515"/>
                <a:gd name="connsiteX392" fmla="*/ 3182877 w 4475956"/>
                <a:gd name="connsiteY392" fmla="*/ 991268 h 1039515"/>
                <a:gd name="connsiteX393" fmla="*/ 3184880 w 4475956"/>
                <a:gd name="connsiteY393" fmla="*/ 990106 h 1039515"/>
                <a:gd name="connsiteX394" fmla="*/ 3198911 w 4475956"/>
                <a:gd name="connsiteY394" fmla="*/ 981970 h 1039515"/>
                <a:gd name="connsiteX395" fmla="*/ 3198911 w 4475956"/>
                <a:gd name="connsiteY395" fmla="*/ 961048 h 1039515"/>
                <a:gd name="connsiteX396" fmla="*/ 3194330 w 4475956"/>
                <a:gd name="connsiteY396" fmla="*/ 937801 h 1039515"/>
                <a:gd name="connsiteX397" fmla="*/ 3195474 w 4475956"/>
                <a:gd name="connsiteY397" fmla="*/ 937801 h 1039515"/>
                <a:gd name="connsiteX398" fmla="*/ 3203492 w 4475956"/>
                <a:gd name="connsiteY398" fmla="*/ 937801 h 1039515"/>
                <a:gd name="connsiteX399" fmla="*/ 3224107 w 4475956"/>
                <a:gd name="connsiteY399" fmla="*/ 935477 h 1039515"/>
                <a:gd name="connsiteX400" fmla="*/ 3224107 w 4475956"/>
                <a:gd name="connsiteY400" fmla="*/ 934314 h 1039515"/>
                <a:gd name="connsiteX401" fmla="*/ 3224107 w 4475956"/>
                <a:gd name="connsiteY401" fmla="*/ 926178 h 1039515"/>
                <a:gd name="connsiteX402" fmla="*/ 3225825 w 4475956"/>
                <a:gd name="connsiteY402" fmla="*/ 926178 h 1039515"/>
                <a:gd name="connsiteX403" fmla="*/ 3237850 w 4475956"/>
                <a:gd name="connsiteY403" fmla="*/ 926178 h 1039515"/>
                <a:gd name="connsiteX404" fmla="*/ 3237850 w 4475956"/>
                <a:gd name="connsiteY404" fmla="*/ 809946 h 1039515"/>
                <a:gd name="connsiteX405" fmla="*/ 3238995 w 4475956"/>
                <a:gd name="connsiteY405" fmla="*/ 809946 h 1039515"/>
                <a:gd name="connsiteX406" fmla="*/ 3247012 w 4475956"/>
                <a:gd name="connsiteY406" fmla="*/ 809946 h 1039515"/>
                <a:gd name="connsiteX407" fmla="*/ 3247012 w 4475956"/>
                <a:gd name="connsiteY407" fmla="*/ 807621 h 1039515"/>
                <a:gd name="connsiteX408" fmla="*/ 3247012 w 4475956"/>
                <a:gd name="connsiteY408" fmla="*/ 791348 h 1039515"/>
                <a:gd name="connsiteX409" fmla="*/ 3249303 w 4475956"/>
                <a:gd name="connsiteY409" fmla="*/ 744855 h 1039515"/>
                <a:gd name="connsiteX410" fmla="*/ 3250449 w 4475956"/>
                <a:gd name="connsiteY410" fmla="*/ 744855 h 1039515"/>
                <a:gd name="connsiteX411" fmla="*/ 3258465 w 4475956"/>
                <a:gd name="connsiteY411" fmla="*/ 744855 h 1039515"/>
                <a:gd name="connsiteX412" fmla="*/ 3258465 w 4475956"/>
                <a:gd name="connsiteY412" fmla="*/ 746018 h 1039515"/>
                <a:gd name="connsiteX413" fmla="*/ 3258465 w 4475956"/>
                <a:gd name="connsiteY413" fmla="*/ 754154 h 1039515"/>
                <a:gd name="connsiteX414" fmla="*/ 3263045 w 4475956"/>
                <a:gd name="connsiteY414" fmla="*/ 751829 h 1039515"/>
                <a:gd name="connsiteX415" fmla="*/ 3263045 w 4475956"/>
                <a:gd name="connsiteY415" fmla="*/ 735557 h 1039515"/>
                <a:gd name="connsiteX416" fmla="*/ 3264477 w 4475956"/>
                <a:gd name="connsiteY416" fmla="*/ 734976 h 1039515"/>
                <a:gd name="connsiteX417" fmla="*/ 3274499 w 4475956"/>
                <a:gd name="connsiteY417" fmla="*/ 730908 h 1039515"/>
                <a:gd name="connsiteX418" fmla="*/ 3275644 w 4475956"/>
                <a:gd name="connsiteY418" fmla="*/ 731489 h 1039515"/>
                <a:gd name="connsiteX419" fmla="*/ 3283661 w 4475956"/>
                <a:gd name="connsiteY419" fmla="*/ 735557 h 1039515"/>
                <a:gd name="connsiteX420" fmla="*/ 3285379 w 4475956"/>
                <a:gd name="connsiteY420" fmla="*/ 735557 h 1039515"/>
                <a:gd name="connsiteX421" fmla="*/ 3297405 w 4475956"/>
                <a:gd name="connsiteY421" fmla="*/ 735557 h 1039515"/>
                <a:gd name="connsiteX422" fmla="*/ 3297405 w 4475956"/>
                <a:gd name="connsiteY422" fmla="*/ 705336 h 1039515"/>
                <a:gd name="connsiteX423" fmla="*/ 3298550 w 4475956"/>
                <a:gd name="connsiteY423" fmla="*/ 705336 h 1039515"/>
                <a:gd name="connsiteX424" fmla="*/ 3306565 w 4475956"/>
                <a:gd name="connsiteY424" fmla="*/ 705336 h 1039515"/>
                <a:gd name="connsiteX425" fmla="*/ 3307997 w 4475956"/>
                <a:gd name="connsiteY425" fmla="*/ 709986 h 1039515"/>
                <a:gd name="connsiteX426" fmla="*/ 3318019 w 4475956"/>
                <a:gd name="connsiteY426" fmla="*/ 709986 h 1039515"/>
                <a:gd name="connsiteX427" fmla="*/ 3319165 w 4475956"/>
                <a:gd name="connsiteY427" fmla="*/ 705336 h 1039515"/>
                <a:gd name="connsiteX428" fmla="*/ 3327182 w 4475956"/>
                <a:gd name="connsiteY428" fmla="*/ 705336 h 1039515"/>
                <a:gd name="connsiteX429" fmla="*/ 3327182 w 4475956"/>
                <a:gd name="connsiteY429" fmla="*/ 740206 h 1039515"/>
                <a:gd name="connsiteX430" fmla="*/ 3328613 w 4475956"/>
                <a:gd name="connsiteY430" fmla="*/ 741368 h 1039515"/>
                <a:gd name="connsiteX431" fmla="*/ 3338635 w 4475956"/>
                <a:gd name="connsiteY431" fmla="*/ 749505 h 1039515"/>
                <a:gd name="connsiteX432" fmla="*/ 3361539 w 4475956"/>
                <a:gd name="connsiteY432" fmla="*/ 756479 h 1039515"/>
                <a:gd name="connsiteX433" fmla="*/ 3361539 w 4475956"/>
                <a:gd name="connsiteY433" fmla="*/ 755026 h 1039515"/>
                <a:gd name="connsiteX434" fmla="*/ 3361539 w 4475956"/>
                <a:gd name="connsiteY434" fmla="*/ 744855 h 1039515"/>
                <a:gd name="connsiteX435" fmla="*/ 3391317 w 4475956"/>
                <a:gd name="connsiteY435" fmla="*/ 735557 h 1039515"/>
                <a:gd name="connsiteX436" fmla="*/ 3391317 w 4475956"/>
                <a:gd name="connsiteY436" fmla="*/ 734395 h 1039515"/>
                <a:gd name="connsiteX437" fmla="*/ 3391317 w 4475956"/>
                <a:gd name="connsiteY437" fmla="*/ 726258 h 1039515"/>
                <a:gd name="connsiteX438" fmla="*/ 3392176 w 4475956"/>
                <a:gd name="connsiteY438" fmla="*/ 726258 h 1039515"/>
                <a:gd name="connsiteX439" fmla="*/ 3398189 w 4475956"/>
                <a:gd name="connsiteY439" fmla="*/ 726258 h 1039515"/>
                <a:gd name="connsiteX440" fmla="*/ 3398189 w 4475956"/>
                <a:gd name="connsiteY440" fmla="*/ 725387 h 1039515"/>
                <a:gd name="connsiteX441" fmla="*/ 3398189 w 4475956"/>
                <a:gd name="connsiteY441" fmla="*/ 719284 h 1039515"/>
                <a:gd name="connsiteX442" fmla="*/ 3400479 w 4475956"/>
                <a:gd name="connsiteY442" fmla="*/ 719284 h 1039515"/>
                <a:gd name="connsiteX443" fmla="*/ 3416513 w 4475956"/>
                <a:gd name="connsiteY443" fmla="*/ 719284 h 1039515"/>
                <a:gd name="connsiteX444" fmla="*/ 3416513 w 4475956"/>
                <a:gd name="connsiteY444" fmla="*/ 720156 h 1039515"/>
                <a:gd name="connsiteX445" fmla="*/ 3416513 w 4475956"/>
                <a:gd name="connsiteY445" fmla="*/ 726258 h 1039515"/>
                <a:gd name="connsiteX446" fmla="*/ 3418231 w 4475956"/>
                <a:gd name="connsiteY446" fmla="*/ 726258 h 1039515"/>
                <a:gd name="connsiteX447" fmla="*/ 3430257 w 4475956"/>
                <a:gd name="connsiteY447" fmla="*/ 726258 h 1039515"/>
                <a:gd name="connsiteX448" fmla="*/ 3430257 w 4475956"/>
                <a:gd name="connsiteY448" fmla="*/ 728002 h 1039515"/>
                <a:gd name="connsiteX449" fmla="*/ 3430257 w 4475956"/>
                <a:gd name="connsiteY449" fmla="*/ 740206 h 1039515"/>
                <a:gd name="connsiteX450" fmla="*/ 3455452 w 4475956"/>
                <a:gd name="connsiteY450" fmla="*/ 740206 h 1039515"/>
                <a:gd name="connsiteX451" fmla="*/ 3455452 w 4475956"/>
                <a:gd name="connsiteY451" fmla="*/ 739044 h 1039515"/>
                <a:gd name="connsiteX452" fmla="*/ 3455452 w 4475956"/>
                <a:gd name="connsiteY452" fmla="*/ 730908 h 1039515"/>
                <a:gd name="connsiteX453" fmla="*/ 3456884 w 4475956"/>
                <a:gd name="connsiteY453" fmla="*/ 730908 h 1039515"/>
                <a:gd name="connsiteX454" fmla="*/ 3466905 w 4475956"/>
                <a:gd name="connsiteY454" fmla="*/ 730908 h 1039515"/>
                <a:gd name="connsiteX455" fmla="*/ 3466905 w 4475956"/>
                <a:gd name="connsiteY455" fmla="*/ 729745 h 1039515"/>
                <a:gd name="connsiteX456" fmla="*/ 3466905 w 4475956"/>
                <a:gd name="connsiteY456" fmla="*/ 721609 h 1039515"/>
                <a:gd name="connsiteX457" fmla="*/ 3468623 w 4475956"/>
                <a:gd name="connsiteY457" fmla="*/ 721609 h 1039515"/>
                <a:gd name="connsiteX458" fmla="*/ 3480647 w 4475956"/>
                <a:gd name="connsiteY458" fmla="*/ 721609 h 1039515"/>
                <a:gd name="connsiteX459" fmla="*/ 3480647 w 4475956"/>
                <a:gd name="connsiteY459" fmla="*/ 722771 h 1039515"/>
                <a:gd name="connsiteX460" fmla="*/ 3480647 w 4475956"/>
                <a:gd name="connsiteY460" fmla="*/ 730908 h 1039515"/>
                <a:gd name="connsiteX461" fmla="*/ 3485229 w 4475956"/>
                <a:gd name="connsiteY461" fmla="*/ 675116 h 1039515"/>
                <a:gd name="connsiteX462" fmla="*/ 3588304 w 4475956"/>
                <a:gd name="connsiteY462" fmla="*/ 675116 h 1039515"/>
                <a:gd name="connsiteX463" fmla="*/ 3588304 w 4475956"/>
                <a:gd name="connsiteY463" fmla="*/ 749505 h 1039515"/>
                <a:gd name="connsiteX464" fmla="*/ 3590595 w 4475956"/>
                <a:gd name="connsiteY464" fmla="*/ 749505 h 1039515"/>
                <a:gd name="connsiteX465" fmla="*/ 3606629 w 4475956"/>
                <a:gd name="connsiteY465" fmla="*/ 749505 h 1039515"/>
                <a:gd name="connsiteX466" fmla="*/ 3606629 w 4475956"/>
                <a:gd name="connsiteY466" fmla="*/ 665817 h 1039515"/>
                <a:gd name="connsiteX467" fmla="*/ 3629535 w 4475956"/>
                <a:gd name="connsiteY467" fmla="*/ 654194 h 1039515"/>
                <a:gd name="connsiteX468" fmla="*/ 3659311 w 4475956"/>
                <a:gd name="connsiteY468" fmla="*/ 654194 h 1039515"/>
                <a:gd name="connsiteX469" fmla="*/ 3661316 w 4475956"/>
                <a:gd name="connsiteY469" fmla="*/ 652451 h 1039515"/>
                <a:gd name="connsiteX470" fmla="*/ 3675345 w 4475956"/>
                <a:gd name="connsiteY470" fmla="*/ 640246 h 1039515"/>
                <a:gd name="connsiteX471" fmla="*/ 3714285 w 4475956"/>
                <a:gd name="connsiteY471" fmla="*/ 640246 h 1039515"/>
                <a:gd name="connsiteX472" fmla="*/ 3714285 w 4475956"/>
                <a:gd name="connsiteY472" fmla="*/ 641990 h 1039515"/>
                <a:gd name="connsiteX473" fmla="*/ 3714285 w 4475956"/>
                <a:gd name="connsiteY473" fmla="*/ 654194 h 1039515"/>
                <a:gd name="connsiteX474" fmla="*/ 3753224 w 4475956"/>
                <a:gd name="connsiteY474" fmla="*/ 654194 h 1039515"/>
                <a:gd name="connsiteX475" fmla="*/ 3753224 w 4475956"/>
                <a:gd name="connsiteY475" fmla="*/ 744855 h 1039515"/>
                <a:gd name="connsiteX476" fmla="*/ 3754656 w 4475956"/>
                <a:gd name="connsiteY476" fmla="*/ 744855 h 1039515"/>
                <a:gd name="connsiteX477" fmla="*/ 3764677 w 4475956"/>
                <a:gd name="connsiteY477" fmla="*/ 744855 h 1039515"/>
                <a:gd name="connsiteX478" fmla="*/ 3764677 w 4475956"/>
                <a:gd name="connsiteY478" fmla="*/ 877360 h 1039515"/>
                <a:gd name="connsiteX479" fmla="*/ 3766967 w 4475956"/>
                <a:gd name="connsiteY479" fmla="*/ 877360 h 1039515"/>
                <a:gd name="connsiteX480" fmla="*/ 3783001 w 4475956"/>
                <a:gd name="connsiteY480" fmla="*/ 877360 h 1039515"/>
                <a:gd name="connsiteX481" fmla="*/ 3783001 w 4475956"/>
                <a:gd name="connsiteY481" fmla="*/ 791348 h 1039515"/>
                <a:gd name="connsiteX482" fmla="*/ 3783861 w 4475956"/>
                <a:gd name="connsiteY482" fmla="*/ 790767 h 1039515"/>
                <a:gd name="connsiteX483" fmla="*/ 3789873 w 4475956"/>
                <a:gd name="connsiteY483" fmla="*/ 786699 h 1039515"/>
                <a:gd name="connsiteX484" fmla="*/ 3794455 w 4475956"/>
                <a:gd name="connsiteY484" fmla="*/ 787861 h 1039515"/>
                <a:gd name="connsiteX485" fmla="*/ 3794455 w 4475956"/>
                <a:gd name="connsiteY485" fmla="*/ 795998 h 1039515"/>
                <a:gd name="connsiteX486" fmla="*/ 3796744 w 4475956"/>
                <a:gd name="connsiteY486" fmla="*/ 794835 h 1039515"/>
                <a:gd name="connsiteX487" fmla="*/ 3812779 w 4475956"/>
                <a:gd name="connsiteY487" fmla="*/ 786699 h 1039515"/>
                <a:gd name="connsiteX488" fmla="*/ 3814783 w 4475956"/>
                <a:gd name="connsiteY488" fmla="*/ 786699 h 1039515"/>
                <a:gd name="connsiteX489" fmla="*/ 3828812 w 4475956"/>
                <a:gd name="connsiteY489" fmla="*/ 786699 h 1039515"/>
                <a:gd name="connsiteX490" fmla="*/ 3828812 w 4475956"/>
                <a:gd name="connsiteY490" fmla="*/ 944775 h 1039515"/>
                <a:gd name="connsiteX491" fmla="*/ 3860881 w 4475956"/>
                <a:gd name="connsiteY491" fmla="*/ 949425 h 1039515"/>
                <a:gd name="connsiteX492" fmla="*/ 3860881 w 4475956"/>
                <a:gd name="connsiteY492" fmla="*/ 942451 h 1039515"/>
                <a:gd name="connsiteX493" fmla="*/ 3895238 w 4475956"/>
                <a:gd name="connsiteY493" fmla="*/ 942451 h 1039515"/>
                <a:gd name="connsiteX494" fmla="*/ 3895238 w 4475956"/>
                <a:gd name="connsiteY494" fmla="*/ 912230 h 1039515"/>
                <a:gd name="connsiteX495" fmla="*/ 3904401 w 4475956"/>
                <a:gd name="connsiteY495" fmla="*/ 912230 h 1039515"/>
                <a:gd name="connsiteX496" fmla="*/ 3904401 w 4475956"/>
                <a:gd name="connsiteY496" fmla="*/ 872711 h 1039515"/>
                <a:gd name="connsiteX497" fmla="*/ 3911273 w 4475956"/>
                <a:gd name="connsiteY497" fmla="*/ 872711 h 1039515"/>
                <a:gd name="connsiteX498" fmla="*/ 3911273 w 4475956"/>
                <a:gd name="connsiteY498" fmla="*/ 833192 h 1039515"/>
                <a:gd name="connsiteX499" fmla="*/ 3927307 w 4475956"/>
                <a:gd name="connsiteY499" fmla="*/ 833192 h 1039515"/>
                <a:gd name="connsiteX500" fmla="*/ 3977697 w 4475956"/>
                <a:gd name="connsiteY500" fmla="*/ 812270 h 1039515"/>
                <a:gd name="connsiteX501" fmla="*/ 3979989 w 4475956"/>
                <a:gd name="connsiteY501" fmla="*/ 791348 h 1039515"/>
                <a:gd name="connsiteX502" fmla="*/ 3984570 w 4475956"/>
                <a:gd name="connsiteY502" fmla="*/ 812270 h 1039515"/>
                <a:gd name="connsiteX503" fmla="*/ 4037253 w 4475956"/>
                <a:gd name="connsiteY503" fmla="*/ 840166 h 1039515"/>
                <a:gd name="connsiteX504" fmla="*/ 4037253 w 4475956"/>
                <a:gd name="connsiteY504" fmla="*/ 835517 h 1039515"/>
                <a:gd name="connsiteX505" fmla="*/ 4050996 w 4475956"/>
                <a:gd name="connsiteY505" fmla="*/ 835517 h 1039515"/>
                <a:gd name="connsiteX506" fmla="*/ 4050996 w 4475956"/>
                <a:gd name="connsiteY506" fmla="*/ 872711 h 1039515"/>
                <a:gd name="connsiteX507" fmla="*/ 4057867 w 4475956"/>
                <a:gd name="connsiteY507" fmla="*/ 872711 h 1039515"/>
                <a:gd name="connsiteX508" fmla="*/ 4057867 w 4475956"/>
                <a:gd name="connsiteY508" fmla="*/ 916879 h 1039515"/>
                <a:gd name="connsiteX509" fmla="*/ 4064740 w 4475956"/>
                <a:gd name="connsiteY509" fmla="*/ 916879 h 1039515"/>
                <a:gd name="connsiteX510" fmla="*/ 4064740 w 4475956"/>
                <a:gd name="connsiteY510" fmla="*/ 937801 h 1039515"/>
                <a:gd name="connsiteX511" fmla="*/ 4078483 w 4475956"/>
                <a:gd name="connsiteY511" fmla="*/ 937801 h 1039515"/>
                <a:gd name="connsiteX512" fmla="*/ 4078483 w 4475956"/>
                <a:gd name="connsiteY512" fmla="*/ 970346 h 1039515"/>
                <a:gd name="connsiteX513" fmla="*/ 4165523 w 4475956"/>
                <a:gd name="connsiteY513" fmla="*/ 963372 h 1039515"/>
                <a:gd name="connsiteX514" fmla="*/ 4165523 w 4475956"/>
                <a:gd name="connsiteY514" fmla="*/ 930827 h 1039515"/>
                <a:gd name="connsiteX515" fmla="*/ 4211335 w 4475956"/>
                <a:gd name="connsiteY515" fmla="*/ 930827 h 1039515"/>
                <a:gd name="connsiteX516" fmla="*/ 4211335 w 4475956"/>
                <a:gd name="connsiteY516" fmla="*/ 912230 h 1039515"/>
                <a:gd name="connsiteX517" fmla="*/ 4307538 w 4475956"/>
                <a:gd name="connsiteY517" fmla="*/ 912230 h 1039515"/>
                <a:gd name="connsiteX518" fmla="*/ 4307538 w 4475956"/>
                <a:gd name="connsiteY518" fmla="*/ 923853 h 1039515"/>
                <a:gd name="connsiteX519" fmla="*/ 4369382 w 4475956"/>
                <a:gd name="connsiteY519" fmla="*/ 923853 h 1039515"/>
                <a:gd name="connsiteX520" fmla="*/ 4369382 w 4475956"/>
                <a:gd name="connsiteY520" fmla="*/ 930827 h 1039515"/>
                <a:gd name="connsiteX521" fmla="*/ 4387707 w 4475956"/>
                <a:gd name="connsiteY521" fmla="*/ 930827 h 1039515"/>
                <a:gd name="connsiteX522" fmla="*/ 4387707 w 4475956"/>
                <a:gd name="connsiteY522" fmla="*/ 937801 h 1039515"/>
                <a:gd name="connsiteX523" fmla="*/ 4403740 w 4475956"/>
                <a:gd name="connsiteY523" fmla="*/ 937801 h 1039515"/>
                <a:gd name="connsiteX524" fmla="*/ 4403740 w 4475956"/>
                <a:gd name="connsiteY524" fmla="*/ 917794 h 1039515"/>
                <a:gd name="connsiteX525" fmla="*/ 4475956 w 4475956"/>
                <a:gd name="connsiteY525" fmla="*/ 1039515 h 1039515"/>
                <a:gd name="connsiteX526" fmla="*/ 0 w 4475956"/>
                <a:gd name="connsiteY526" fmla="*/ 1039515 h 1039515"/>
                <a:gd name="connsiteX527" fmla="*/ 0 w 4475956"/>
                <a:gd name="connsiteY527" fmla="*/ 685283 h 1039515"/>
                <a:gd name="connsiteX528" fmla="*/ 9900 w 4475956"/>
                <a:gd name="connsiteY528" fmla="*/ 685283 h 1039515"/>
                <a:gd name="connsiteX529" fmla="*/ 9900 w 4475956"/>
                <a:gd name="connsiteY529" fmla="*/ 661504 h 1039515"/>
                <a:gd name="connsiteX530" fmla="*/ 10941 w 4475956"/>
                <a:gd name="connsiteY530" fmla="*/ 661504 h 1039515"/>
                <a:gd name="connsiteX531" fmla="*/ 18230 w 4475956"/>
                <a:gd name="connsiteY531" fmla="*/ 661504 h 1039515"/>
                <a:gd name="connsiteX532" fmla="*/ 18230 w 4475956"/>
                <a:gd name="connsiteY532" fmla="*/ 629077 h 1039515"/>
                <a:gd name="connsiteX533" fmla="*/ 19272 w 4475956"/>
                <a:gd name="connsiteY533" fmla="*/ 629077 h 1039515"/>
                <a:gd name="connsiteX534" fmla="*/ 26562 w 4475956"/>
                <a:gd name="connsiteY534" fmla="*/ 629077 h 1039515"/>
                <a:gd name="connsiteX535" fmla="*/ 26562 w 4475956"/>
                <a:gd name="connsiteY535" fmla="*/ 627186 h 1039515"/>
                <a:gd name="connsiteX536" fmla="*/ 26562 w 4475956"/>
                <a:gd name="connsiteY536" fmla="*/ 613945 h 1039515"/>
                <a:gd name="connsiteX537" fmla="*/ 25259 w 4475956"/>
                <a:gd name="connsiteY537" fmla="*/ 612323 h 1039515"/>
                <a:gd name="connsiteX538" fmla="*/ 30726 w 4475956"/>
                <a:gd name="connsiteY538" fmla="*/ 600974 h 1039515"/>
                <a:gd name="connsiteX539" fmla="*/ 39057 w 4475956"/>
                <a:gd name="connsiteY539" fmla="*/ 629077 h 1039515"/>
                <a:gd name="connsiteX540" fmla="*/ 39838 w 4475956"/>
                <a:gd name="connsiteY540" fmla="*/ 629077 h 1039515"/>
                <a:gd name="connsiteX541" fmla="*/ 45305 w 4475956"/>
                <a:gd name="connsiteY541" fmla="*/ 629077 h 1039515"/>
                <a:gd name="connsiteX542" fmla="*/ 45305 w 4475956"/>
                <a:gd name="connsiteY542" fmla="*/ 523150 h 1039515"/>
                <a:gd name="connsiteX543" fmla="*/ 46867 w 4475956"/>
                <a:gd name="connsiteY543" fmla="*/ 523150 h 1039515"/>
                <a:gd name="connsiteX544" fmla="*/ 57801 w 4475956"/>
                <a:gd name="connsiteY544" fmla="*/ 523150 h 1039515"/>
                <a:gd name="connsiteX545" fmla="*/ 57801 w 4475956"/>
                <a:gd name="connsiteY545" fmla="*/ 475591 h 1039515"/>
                <a:gd name="connsiteX546" fmla="*/ 84875 w 4475956"/>
                <a:gd name="connsiteY546" fmla="*/ 475591 h 1039515"/>
                <a:gd name="connsiteX547" fmla="*/ 84875 w 4475956"/>
                <a:gd name="connsiteY547" fmla="*/ 453973 h 1039515"/>
                <a:gd name="connsiteX548" fmla="*/ 120280 w 4475956"/>
                <a:gd name="connsiteY548" fmla="*/ 453973 h 1039515"/>
                <a:gd name="connsiteX549" fmla="*/ 120280 w 4475956"/>
                <a:gd name="connsiteY549" fmla="*/ 456405 h 1039515"/>
                <a:gd name="connsiteX550" fmla="*/ 120280 w 4475956"/>
                <a:gd name="connsiteY550" fmla="*/ 473429 h 1039515"/>
                <a:gd name="connsiteX551" fmla="*/ 122623 w 4475956"/>
                <a:gd name="connsiteY551" fmla="*/ 473429 h 1039515"/>
                <a:gd name="connsiteX552" fmla="*/ 139024 w 4475956"/>
                <a:gd name="connsiteY552" fmla="*/ 473429 h 1039515"/>
                <a:gd name="connsiteX553" fmla="*/ 139024 w 4475956"/>
                <a:gd name="connsiteY553" fmla="*/ 520988 h 1039515"/>
                <a:gd name="connsiteX554" fmla="*/ 140065 w 4475956"/>
                <a:gd name="connsiteY554" fmla="*/ 520988 h 1039515"/>
                <a:gd name="connsiteX555" fmla="*/ 147355 w 4475956"/>
                <a:gd name="connsiteY555" fmla="*/ 520988 h 1039515"/>
                <a:gd name="connsiteX556" fmla="*/ 161933 w 4475956"/>
                <a:gd name="connsiteY556" fmla="*/ 525312 h 1039515"/>
                <a:gd name="connsiteX557" fmla="*/ 161933 w 4475956"/>
                <a:gd name="connsiteY557" fmla="*/ 564224 h 1039515"/>
                <a:gd name="connsiteX558" fmla="*/ 162975 w 4475956"/>
                <a:gd name="connsiteY558" fmla="*/ 564224 h 1039515"/>
                <a:gd name="connsiteX559" fmla="*/ 170263 w 4475956"/>
                <a:gd name="connsiteY559" fmla="*/ 564224 h 1039515"/>
                <a:gd name="connsiteX560" fmla="*/ 170263 w 4475956"/>
                <a:gd name="connsiteY560" fmla="*/ 565845 h 1039515"/>
                <a:gd name="connsiteX561" fmla="*/ 170263 w 4475956"/>
                <a:gd name="connsiteY561" fmla="*/ 577194 h 1039515"/>
                <a:gd name="connsiteX562" fmla="*/ 172346 w 4475956"/>
                <a:gd name="connsiteY562" fmla="*/ 577194 h 1039515"/>
                <a:gd name="connsiteX563" fmla="*/ 186925 w 4475956"/>
                <a:gd name="connsiteY563" fmla="*/ 577194 h 1039515"/>
                <a:gd name="connsiteX564" fmla="*/ 193172 w 4475956"/>
                <a:gd name="connsiteY564" fmla="*/ 583680 h 1039515"/>
                <a:gd name="connsiteX565" fmla="*/ 193172 w 4475956"/>
                <a:gd name="connsiteY565" fmla="*/ 605298 h 1039515"/>
                <a:gd name="connsiteX566" fmla="*/ 195515 w 4475956"/>
                <a:gd name="connsiteY566" fmla="*/ 605298 h 1039515"/>
                <a:gd name="connsiteX567" fmla="*/ 211916 w 4475956"/>
                <a:gd name="connsiteY567" fmla="*/ 605298 h 1039515"/>
                <a:gd name="connsiteX568" fmla="*/ 211916 w 4475956"/>
                <a:gd name="connsiteY568" fmla="*/ 606378 h 1039515"/>
                <a:gd name="connsiteX569" fmla="*/ 211916 w 4475956"/>
                <a:gd name="connsiteY569" fmla="*/ 613945 h 1039515"/>
                <a:gd name="connsiteX570" fmla="*/ 213218 w 4475956"/>
                <a:gd name="connsiteY570" fmla="*/ 613945 h 1039515"/>
                <a:gd name="connsiteX571" fmla="*/ 222330 w 4475956"/>
                <a:gd name="connsiteY571" fmla="*/ 613945 h 1039515"/>
                <a:gd name="connsiteX572" fmla="*/ 222330 w 4475956"/>
                <a:gd name="connsiteY572" fmla="*/ 616106 h 1039515"/>
                <a:gd name="connsiteX573" fmla="*/ 222330 w 4475956"/>
                <a:gd name="connsiteY573" fmla="*/ 631239 h 1039515"/>
                <a:gd name="connsiteX574" fmla="*/ 226495 w 4475956"/>
                <a:gd name="connsiteY574" fmla="*/ 629347 h 1039515"/>
                <a:gd name="connsiteX575" fmla="*/ 226495 w 4475956"/>
                <a:gd name="connsiteY575" fmla="*/ 616106 h 1039515"/>
                <a:gd name="connsiteX576" fmla="*/ 227536 w 4475956"/>
                <a:gd name="connsiteY576" fmla="*/ 616106 h 1039515"/>
                <a:gd name="connsiteX577" fmla="*/ 234826 w 4475956"/>
                <a:gd name="connsiteY577" fmla="*/ 616106 h 1039515"/>
                <a:gd name="connsiteX578" fmla="*/ 234826 w 4475956"/>
                <a:gd name="connsiteY578" fmla="*/ 617728 h 1039515"/>
                <a:gd name="connsiteX579" fmla="*/ 234826 w 4475956"/>
                <a:gd name="connsiteY579" fmla="*/ 629077 h 1039515"/>
                <a:gd name="connsiteX580" fmla="*/ 235607 w 4475956"/>
                <a:gd name="connsiteY580" fmla="*/ 629077 h 1039515"/>
                <a:gd name="connsiteX581" fmla="*/ 241073 w 4475956"/>
                <a:gd name="connsiteY581" fmla="*/ 629077 h 1039515"/>
                <a:gd name="connsiteX582" fmla="*/ 291056 w 4475956"/>
                <a:gd name="connsiteY582" fmla="*/ 624754 h 1039515"/>
                <a:gd name="connsiteX583" fmla="*/ 291056 w 4475956"/>
                <a:gd name="connsiteY583" fmla="*/ 626105 h 1039515"/>
                <a:gd name="connsiteX584" fmla="*/ 291056 w 4475956"/>
                <a:gd name="connsiteY584" fmla="*/ 635562 h 1039515"/>
                <a:gd name="connsiteX585" fmla="*/ 291837 w 4475956"/>
                <a:gd name="connsiteY585" fmla="*/ 635562 h 1039515"/>
                <a:gd name="connsiteX586" fmla="*/ 297306 w 4475956"/>
                <a:gd name="connsiteY586" fmla="*/ 635562 h 1039515"/>
                <a:gd name="connsiteX587" fmla="*/ 297306 w 4475956"/>
                <a:gd name="connsiteY587" fmla="*/ 637724 h 1039515"/>
                <a:gd name="connsiteX588" fmla="*/ 297306 w 4475956"/>
                <a:gd name="connsiteY588" fmla="*/ 652857 h 1039515"/>
                <a:gd name="connsiteX589" fmla="*/ 299387 w 4475956"/>
                <a:gd name="connsiteY589" fmla="*/ 651506 h 1039515"/>
                <a:gd name="connsiteX590" fmla="*/ 313966 w 4475956"/>
                <a:gd name="connsiteY590" fmla="*/ 642048 h 1039515"/>
                <a:gd name="connsiteX591" fmla="*/ 320214 w 4475956"/>
                <a:gd name="connsiteY591" fmla="*/ 600974 h 1039515"/>
                <a:gd name="connsiteX592" fmla="*/ 320995 w 4475956"/>
                <a:gd name="connsiteY592" fmla="*/ 600704 h 1039515"/>
                <a:gd name="connsiteX593" fmla="*/ 326461 w 4475956"/>
                <a:gd name="connsiteY593" fmla="*/ 598812 h 1039515"/>
                <a:gd name="connsiteX594" fmla="*/ 328545 w 4475956"/>
                <a:gd name="connsiteY594" fmla="*/ 529635 h 1039515"/>
                <a:gd name="connsiteX595" fmla="*/ 330627 w 4475956"/>
                <a:gd name="connsiteY595" fmla="*/ 598812 h 1039515"/>
                <a:gd name="connsiteX596" fmla="*/ 331408 w 4475956"/>
                <a:gd name="connsiteY596" fmla="*/ 599082 h 1039515"/>
                <a:gd name="connsiteX597" fmla="*/ 336875 w 4475956"/>
                <a:gd name="connsiteY597" fmla="*/ 600974 h 1039515"/>
                <a:gd name="connsiteX598" fmla="*/ 336875 w 4475956"/>
                <a:gd name="connsiteY598" fmla="*/ 514503 h 1039515"/>
                <a:gd name="connsiteX599" fmla="*/ 341041 w 4475956"/>
                <a:gd name="connsiteY599" fmla="*/ 482076 h 1039515"/>
                <a:gd name="connsiteX600" fmla="*/ 380610 w 4475956"/>
                <a:gd name="connsiteY600" fmla="*/ 482076 h 1039515"/>
                <a:gd name="connsiteX601" fmla="*/ 380610 w 4475956"/>
                <a:gd name="connsiteY601" fmla="*/ 514503 h 1039515"/>
                <a:gd name="connsiteX602" fmla="*/ 381391 w 4475956"/>
                <a:gd name="connsiteY602" fmla="*/ 514503 h 1039515"/>
                <a:gd name="connsiteX603" fmla="*/ 386858 w 4475956"/>
                <a:gd name="connsiteY603" fmla="*/ 514503 h 1039515"/>
                <a:gd name="connsiteX604" fmla="*/ 386858 w 4475956"/>
                <a:gd name="connsiteY604" fmla="*/ 432355 h 1039515"/>
                <a:gd name="connsiteX605" fmla="*/ 388681 w 4475956"/>
                <a:gd name="connsiteY605" fmla="*/ 432355 h 1039515"/>
                <a:gd name="connsiteX606" fmla="*/ 401437 w 4475956"/>
                <a:gd name="connsiteY606" fmla="*/ 432355 h 1039515"/>
                <a:gd name="connsiteX607" fmla="*/ 401437 w 4475956"/>
                <a:gd name="connsiteY607" fmla="*/ 430464 h 1039515"/>
                <a:gd name="connsiteX608" fmla="*/ 401437 w 4475956"/>
                <a:gd name="connsiteY608" fmla="*/ 417223 h 1039515"/>
                <a:gd name="connsiteX609" fmla="*/ 424347 w 4475956"/>
                <a:gd name="connsiteY609" fmla="*/ 417223 h 1039515"/>
                <a:gd name="connsiteX610" fmla="*/ 424347 w 4475956"/>
                <a:gd name="connsiteY610" fmla="*/ 416142 h 1039515"/>
                <a:gd name="connsiteX611" fmla="*/ 424347 w 4475956"/>
                <a:gd name="connsiteY611" fmla="*/ 408576 h 1039515"/>
                <a:gd name="connsiteX612" fmla="*/ 426168 w 4475956"/>
                <a:gd name="connsiteY612" fmla="*/ 408576 h 1039515"/>
                <a:gd name="connsiteX613" fmla="*/ 438925 w 4475956"/>
                <a:gd name="connsiteY613" fmla="*/ 408576 h 1039515"/>
                <a:gd name="connsiteX614" fmla="*/ 438925 w 4475956"/>
                <a:gd name="connsiteY614" fmla="*/ 409657 h 1039515"/>
                <a:gd name="connsiteX615" fmla="*/ 438925 w 4475956"/>
                <a:gd name="connsiteY615" fmla="*/ 417223 h 1039515"/>
                <a:gd name="connsiteX616" fmla="*/ 439706 w 4475956"/>
                <a:gd name="connsiteY616" fmla="*/ 417223 h 1039515"/>
                <a:gd name="connsiteX617" fmla="*/ 445173 w 4475956"/>
                <a:gd name="connsiteY617" fmla="*/ 417223 h 1039515"/>
                <a:gd name="connsiteX618" fmla="*/ 455586 w 4475956"/>
                <a:gd name="connsiteY618" fmla="*/ 412899 h 1039515"/>
                <a:gd name="connsiteX619" fmla="*/ 459750 w 4475956"/>
                <a:gd name="connsiteY619" fmla="*/ 416142 h 1039515"/>
                <a:gd name="connsiteX620" fmla="*/ 459750 w 4475956"/>
                <a:gd name="connsiteY620" fmla="*/ 408576 h 1039515"/>
                <a:gd name="connsiteX621" fmla="*/ 462093 w 4475956"/>
                <a:gd name="connsiteY621" fmla="*/ 408576 h 1039515"/>
                <a:gd name="connsiteX622" fmla="*/ 478495 w 4475956"/>
                <a:gd name="connsiteY622" fmla="*/ 408576 h 1039515"/>
                <a:gd name="connsiteX623" fmla="*/ 478495 w 4475956"/>
                <a:gd name="connsiteY623" fmla="*/ 409657 h 1039515"/>
                <a:gd name="connsiteX624" fmla="*/ 478495 w 4475956"/>
                <a:gd name="connsiteY624" fmla="*/ 417223 h 1039515"/>
                <a:gd name="connsiteX625" fmla="*/ 509735 w 4475956"/>
                <a:gd name="connsiteY625" fmla="*/ 417223 h 1039515"/>
                <a:gd name="connsiteX626" fmla="*/ 509735 w 4475956"/>
                <a:gd name="connsiteY626" fmla="*/ 418844 h 1039515"/>
                <a:gd name="connsiteX627" fmla="*/ 509735 w 4475956"/>
                <a:gd name="connsiteY627" fmla="*/ 430194 h 1039515"/>
                <a:gd name="connsiteX628" fmla="*/ 536809 w 4475956"/>
                <a:gd name="connsiteY628" fmla="*/ 430194 h 1039515"/>
                <a:gd name="connsiteX629" fmla="*/ 536809 w 4475956"/>
                <a:gd name="connsiteY629" fmla="*/ 460458 h 1039515"/>
                <a:gd name="connsiteX630" fmla="*/ 537589 w 4475956"/>
                <a:gd name="connsiteY630" fmla="*/ 460458 h 1039515"/>
                <a:gd name="connsiteX631" fmla="*/ 543057 w 4475956"/>
                <a:gd name="connsiteY631" fmla="*/ 460458 h 1039515"/>
                <a:gd name="connsiteX632" fmla="*/ 543057 w 4475956"/>
                <a:gd name="connsiteY632" fmla="*/ 461539 h 1039515"/>
                <a:gd name="connsiteX633" fmla="*/ 543057 w 4475956"/>
                <a:gd name="connsiteY633" fmla="*/ 469106 h 1039515"/>
                <a:gd name="connsiteX634" fmla="*/ 547222 w 4475956"/>
                <a:gd name="connsiteY634" fmla="*/ 499370 h 1039515"/>
                <a:gd name="connsiteX635" fmla="*/ 548003 w 4475956"/>
                <a:gd name="connsiteY635" fmla="*/ 499370 h 1039515"/>
                <a:gd name="connsiteX636" fmla="*/ 553470 w 4475956"/>
                <a:gd name="connsiteY636" fmla="*/ 499370 h 1039515"/>
                <a:gd name="connsiteX637" fmla="*/ 553470 w 4475956"/>
                <a:gd name="connsiteY637" fmla="*/ 500181 h 1039515"/>
                <a:gd name="connsiteX638" fmla="*/ 553470 w 4475956"/>
                <a:gd name="connsiteY638" fmla="*/ 505856 h 1039515"/>
                <a:gd name="connsiteX639" fmla="*/ 554511 w 4475956"/>
                <a:gd name="connsiteY639" fmla="*/ 505856 h 1039515"/>
                <a:gd name="connsiteX640" fmla="*/ 561800 w 4475956"/>
                <a:gd name="connsiteY640" fmla="*/ 505856 h 1039515"/>
                <a:gd name="connsiteX641" fmla="*/ 561800 w 4475956"/>
                <a:gd name="connsiteY641" fmla="*/ 536121 h 1039515"/>
                <a:gd name="connsiteX642" fmla="*/ 563883 w 4475956"/>
                <a:gd name="connsiteY642" fmla="*/ 536121 h 1039515"/>
                <a:gd name="connsiteX643" fmla="*/ 578462 w 4475956"/>
                <a:gd name="connsiteY643" fmla="*/ 536121 h 1039515"/>
                <a:gd name="connsiteX644" fmla="*/ 578462 w 4475956"/>
                <a:gd name="connsiteY644" fmla="*/ 559900 h 1039515"/>
                <a:gd name="connsiteX645" fmla="*/ 580545 w 4475956"/>
                <a:gd name="connsiteY645" fmla="*/ 561521 h 1039515"/>
                <a:gd name="connsiteX646" fmla="*/ 580545 w 4475956"/>
                <a:gd name="connsiteY646" fmla="*/ 572871 h 1039515"/>
                <a:gd name="connsiteX647" fmla="*/ 581326 w 4475956"/>
                <a:gd name="connsiteY647" fmla="*/ 572871 h 1039515"/>
                <a:gd name="connsiteX648" fmla="*/ 586793 w 4475956"/>
                <a:gd name="connsiteY648" fmla="*/ 572871 h 1039515"/>
                <a:gd name="connsiteX649" fmla="*/ 586793 w 4475956"/>
                <a:gd name="connsiteY649" fmla="*/ 596650 h 1039515"/>
                <a:gd name="connsiteX650" fmla="*/ 588094 w 4475956"/>
                <a:gd name="connsiteY650" fmla="*/ 596650 h 1039515"/>
                <a:gd name="connsiteX651" fmla="*/ 597205 w 4475956"/>
                <a:gd name="connsiteY651" fmla="*/ 596650 h 1039515"/>
                <a:gd name="connsiteX652" fmla="*/ 599289 w 4475956"/>
                <a:gd name="connsiteY652" fmla="*/ 600704 h 1039515"/>
                <a:gd name="connsiteX653" fmla="*/ 599289 w 4475956"/>
                <a:gd name="connsiteY653" fmla="*/ 613945 h 1039515"/>
                <a:gd name="connsiteX654" fmla="*/ 600851 w 4475956"/>
                <a:gd name="connsiteY654" fmla="*/ 612053 h 1039515"/>
                <a:gd name="connsiteX655" fmla="*/ 611784 w 4475956"/>
                <a:gd name="connsiteY655" fmla="*/ 598812 h 1039515"/>
                <a:gd name="connsiteX656" fmla="*/ 640941 w 4475956"/>
                <a:gd name="connsiteY656" fmla="*/ 598812 h 1039515"/>
                <a:gd name="connsiteX657" fmla="*/ 640941 w 4475956"/>
                <a:gd name="connsiteY657" fmla="*/ 685283 h 1039515"/>
                <a:gd name="connsiteX658" fmla="*/ 641723 w 4475956"/>
                <a:gd name="connsiteY658" fmla="*/ 685283 h 1039515"/>
                <a:gd name="connsiteX659" fmla="*/ 647189 w 4475956"/>
                <a:gd name="connsiteY659" fmla="*/ 685283 h 1039515"/>
                <a:gd name="connsiteX660" fmla="*/ 647971 w 4475956"/>
                <a:gd name="connsiteY660" fmla="*/ 683932 h 1039515"/>
                <a:gd name="connsiteX661" fmla="*/ 653437 w 4475956"/>
                <a:gd name="connsiteY661" fmla="*/ 674474 h 1039515"/>
                <a:gd name="connsiteX662" fmla="*/ 653437 w 4475956"/>
                <a:gd name="connsiteY662" fmla="*/ 676366 h 1039515"/>
                <a:gd name="connsiteX663" fmla="*/ 653437 w 4475956"/>
                <a:gd name="connsiteY663" fmla="*/ 689607 h 1039515"/>
                <a:gd name="connsiteX664" fmla="*/ 657602 w 4475956"/>
                <a:gd name="connsiteY664" fmla="*/ 644210 h 1039515"/>
                <a:gd name="connsiteX665" fmla="*/ 658383 w 4475956"/>
                <a:gd name="connsiteY665" fmla="*/ 644210 h 1039515"/>
                <a:gd name="connsiteX666" fmla="*/ 663850 w 4475956"/>
                <a:gd name="connsiteY666" fmla="*/ 644210 h 1039515"/>
                <a:gd name="connsiteX667" fmla="*/ 663850 w 4475956"/>
                <a:gd name="connsiteY667" fmla="*/ 579356 h 1039515"/>
                <a:gd name="connsiteX668" fmla="*/ 664892 w 4475956"/>
                <a:gd name="connsiteY668" fmla="*/ 579356 h 1039515"/>
                <a:gd name="connsiteX669" fmla="*/ 672181 w 4475956"/>
                <a:gd name="connsiteY669" fmla="*/ 579356 h 1039515"/>
                <a:gd name="connsiteX670" fmla="*/ 684677 w 4475956"/>
                <a:gd name="connsiteY670" fmla="*/ 536121 h 1039515"/>
                <a:gd name="connsiteX671" fmla="*/ 685978 w 4475956"/>
                <a:gd name="connsiteY671" fmla="*/ 536121 h 1039515"/>
                <a:gd name="connsiteX672" fmla="*/ 695091 w 4475956"/>
                <a:gd name="connsiteY672" fmla="*/ 536121 h 1039515"/>
                <a:gd name="connsiteX673" fmla="*/ 705503 w 4475956"/>
                <a:gd name="connsiteY673" fmla="*/ 579356 h 1039515"/>
                <a:gd name="connsiteX674" fmla="*/ 706544 w 4475956"/>
                <a:gd name="connsiteY674" fmla="*/ 579356 h 1039515"/>
                <a:gd name="connsiteX675" fmla="*/ 713834 w 4475956"/>
                <a:gd name="connsiteY675" fmla="*/ 579356 h 1039515"/>
                <a:gd name="connsiteX676" fmla="*/ 713834 w 4475956"/>
                <a:gd name="connsiteY676" fmla="*/ 618268 h 1039515"/>
                <a:gd name="connsiteX677" fmla="*/ 715655 w 4475956"/>
                <a:gd name="connsiteY677" fmla="*/ 618268 h 1039515"/>
                <a:gd name="connsiteX678" fmla="*/ 728412 w 4475956"/>
                <a:gd name="connsiteY678" fmla="*/ 618268 h 1039515"/>
                <a:gd name="connsiteX679" fmla="*/ 728412 w 4475956"/>
                <a:gd name="connsiteY679" fmla="*/ 620430 h 1039515"/>
                <a:gd name="connsiteX680" fmla="*/ 728412 w 4475956"/>
                <a:gd name="connsiteY680" fmla="*/ 635562 h 1039515"/>
                <a:gd name="connsiteX681" fmla="*/ 732577 w 4475956"/>
                <a:gd name="connsiteY681" fmla="*/ 633401 h 1039515"/>
                <a:gd name="connsiteX682" fmla="*/ 732577 w 4475956"/>
                <a:gd name="connsiteY682" fmla="*/ 618268 h 1039515"/>
                <a:gd name="connsiteX683" fmla="*/ 734139 w 4475956"/>
                <a:gd name="connsiteY683" fmla="*/ 618268 h 1039515"/>
                <a:gd name="connsiteX684" fmla="*/ 745073 w 4475956"/>
                <a:gd name="connsiteY684" fmla="*/ 618268 h 1039515"/>
                <a:gd name="connsiteX685" fmla="*/ 745073 w 4475956"/>
                <a:gd name="connsiteY685" fmla="*/ 619889 h 1039515"/>
                <a:gd name="connsiteX686" fmla="*/ 745073 w 4475956"/>
                <a:gd name="connsiteY686" fmla="*/ 631239 h 1039515"/>
                <a:gd name="connsiteX687" fmla="*/ 776313 w 4475956"/>
                <a:gd name="connsiteY687" fmla="*/ 631239 h 1039515"/>
                <a:gd name="connsiteX688" fmla="*/ 776313 w 4475956"/>
                <a:gd name="connsiteY688" fmla="*/ 594489 h 1039515"/>
                <a:gd name="connsiteX689" fmla="*/ 777614 w 4475956"/>
                <a:gd name="connsiteY689" fmla="*/ 594489 h 1039515"/>
                <a:gd name="connsiteX690" fmla="*/ 786726 w 4475956"/>
                <a:gd name="connsiteY690" fmla="*/ 594489 h 1039515"/>
                <a:gd name="connsiteX691" fmla="*/ 786726 w 4475956"/>
                <a:gd name="connsiteY691" fmla="*/ 616106 h 1039515"/>
                <a:gd name="connsiteX692" fmla="*/ 788809 w 4475956"/>
                <a:gd name="connsiteY692" fmla="*/ 583680 h 1039515"/>
                <a:gd name="connsiteX693" fmla="*/ 811718 w 4475956"/>
                <a:gd name="connsiteY693" fmla="*/ 583680 h 1039515"/>
                <a:gd name="connsiteX694" fmla="*/ 811718 w 4475956"/>
                <a:gd name="connsiteY694" fmla="*/ 582058 h 1039515"/>
                <a:gd name="connsiteX695" fmla="*/ 811718 w 4475956"/>
                <a:gd name="connsiteY695" fmla="*/ 570709 h 1039515"/>
                <a:gd name="connsiteX696" fmla="*/ 812499 w 4475956"/>
                <a:gd name="connsiteY696" fmla="*/ 570709 h 1039515"/>
                <a:gd name="connsiteX697" fmla="*/ 817965 w 4475956"/>
                <a:gd name="connsiteY697" fmla="*/ 570709 h 1039515"/>
                <a:gd name="connsiteX698" fmla="*/ 817965 w 4475956"/>
                <a:gd name="connsiteY698" fmla="*/ 568818 h 1039515"/>
                <a:gd name="connsiteX699" fmla="*/ 817965 w 4475956"/>
                <a:gd name="connsiteY699" fmla="*/ 555577 h 1039515"/>
                <a:gd name="connsiteX700" fmla="*/ 822131 w 4475956"/>
                <a:gd name="connsiteY700" fmla="*/ 562062 h 1039515"/>
                <a:gd name="connsiteX701" fmla="*/ 824475 w 4475956"/>
                <a:gd name="connsiteY701" fmla="*/ 562062 h 1039515"/>
                <a:gd name="connsiteX702" fmla="*/ 840875 w 4475956"/>
                <a:gd name="connsiteY702" fmla="*/ 562062 h 1039515"/>
                <a:gd name="connsiteX703" fmla="*/ 840875 w 4475956"/>
                <a:gd name="connsiteY703" fmla="*/ 561251 h 1039515"/>
                <a:gd name="connsiteX704" fmla="*/ 840875 w 4475956"/>
                <a:gd name="connsiteY704" fmla="*/ 555577 h 1039515"/>
                <a:gd name="connsiteX705" fmla="*/ 841656 w 4475956"/>
                <a:gd name="connsiteY705" fmla="*/ 555577 h 1039515"/>
                <a:gd name="connsiteX706" fmla="*/ 847123 w 4475956"/>
                <a:gd name="connsiteY706" fmla="*/ 555577 h 1039515"/>
                <a:gd name="connsiteX707" fmla="*/ 847123 w 4475956"/>
                <a:gd name="connsiteY707" fmla="*/ 556928 h 1039515"/>
                <a:gd name="connsiteX708" fmla="*/ 847123 w 4475956"/>
                <a:gd name="connsiteY708" fmla="*/ 566386 h 1039515"/>
                <a:gd name="connsiteX709" fmla="*/ 886693 w 4475956"/>
                <a:gd name="connsiteY709" fmla="*/ 566386 h 1039515"/>
                <a:gd name="connsiteX710" fmla="*/ 886693 w 4475956"/>
                <a:gd name="connsiteY710" fmla="*/ 704739 h 1039515"/>
                <a:gd name="connsiteX711" fmla="*/ 888255 w 4475956"/>
                <a:gd name="connsiteY711" fmla="*/ 704739 h 1039515"/>
                <a:gd name="connsiteX712" fmla="*/ 899189 w 4475956"/>
                <a:gd name="connsiteY712" fmla="*/ 704739 h 1039515"/>
                <a:gd name="connsiteX713" fmla="*/ 899189 w 4475956"/>
                <a:gd name="connsiteY713" fmla="*/ 691769 h 1039515"/>
                <a:gd name="connsiteX714" fmla="*/ 903354 w 4475956"/>
                <a:gd name="connsiteY714" fmla="*/ 691769 h 1039515"/>
                <a:gd name="connsiteX715" fmla="*/ 903354 w 4475956"/>
                <a:gd name="connsiteY715" fmla="*/ 704739 h 1039515"/>
                <a:gd name="connsiteX716" fmla="*/ 934594 w 4475956"/>
                <a:gd name="connsiteY716" fmla="*/ 704739 h 1039515"/>
                <a:gd name="connsiteX717" fmla="*/ 934594 w 4475956"/>
                <a:gd name="connsiteY717" fmla="*/ 674474 h 1039515"/>
                <a:gd name="connsiteX718" fmla="*/ 947089 w 4475956"/>
                <a:gd name="connsiteY718" fmla="*/ 674474 h 1039515"/>
                <a:gd name="connsiteX719" fmla="*/ 959585 w 4475956"/>
                <a:gd name="connsiteY719" fmla="*/ 672313 h 1039515"/>
                <a:gd name="connsiteX720" fmla="*/ 963751 w 4475956"/>
                <a:gd name="connsiteY720" fmla="*/ 674474 h 1039515"/>
                <a:gd name="connsiteX721" fmla="*/ 974164 w 4475956"/>
                <a:gd name="connsiteY721" fmla="*/ 674474 h 1039515"/>
                <a:gd name="connsiteX722" fmla="*/ 974164 w 4475956"/>
                <a:gd name="connsiteY722" fmla="*/ 704739 h 1039515"/>
                <a:gd name="connsiteX723" fmla="*/ 982495 w 4475956"/>
                <a:gd name="connsiteY723" fmla="*/ 704739 h 1039515"/>
                <a:gd name="connsiteX724" fmla="*/ 982495 w 4475956"/>
                <a:gd name="connsiteY724" fmla="*/ 722034 h 1039515"/>
                <a:gd name="connsiteX725" fmla="*/ 992088 w 4475956"/>
                <a:gd name="connsiteY725" fmla="*/ 722939 h 1039515"/>
                <a:gd name="connsiteX726" fmla="*/ 1005404 w 4475956"/>
                <a:gd name="connsiteY726" fmla="*/ 722939 h 1039515"/>
                <a:gd name="connsiteX727" fmla="*/ 1005404 w 4475956"/>
                <a:gd name="connsiteY727" fmla="*/ 706901 h 1039515"/>
                <a:gd name="connsiteX728" fmla="*/ 1075236 w 4475956"/>
                <a:gd name="connsiteY728" fmla="*/ 706901 h 1039515"/>
                <a:gd name="connsiteX729" fmla="*/ 1075236 w 4475956"/>
                <a:gd name="connsiteY729" fmla="*/ 621648 h 1039515"/>
                <a:gd name="connsiteX730" fmla="*/ 1149232 w 4475956"/>
                <a:gd name="connsiteY730" fmla="*/ 621648 h 1039515"/>
                <a:gd name="connsiteX731" fmla="*/ 1149232 w 4475956"/>
                <a:gd name="connsiteY731" fmla="*/ 700416 h 1039515"/>
                <a:gd name="connsiteX732" fmla="*/ 1151189 w 4475956"/>
                <a:gd name="connsiteY732" fmla="*/ 700416 h 1039515"/>
                <a:gd name="connsiteX733" fmla="*/ 1152465 w 4475956"/>
                <a:gd name="connsiteY733" fmla="*/ 722939 h 1039515"/>
                <a:gd name="connsiteX734" fmla="*/ 1162408 w 4475956"/>
                <a:gd name="connsiteY734" fmla="*/ 722939 h 1039515"/>
                <a:gd name="connsiteX735" fmla="*/ 1163685 w 4475956"/>
                <a:gd name="connsiteY735" fmla="*/ 700416 h 1039515"/>
                <a:gd name="connsiteX736" fmla="*/ 1169932 w 4475956"/>
                <a:gd name="connsiteY736" fmla="*/ 700416 h 1039515"/>
                <a:gd name="connsiteX737" fmla="*/ 1171209 w 4475956"/>
                <a:gd name="connsiteY737" fmla="*/ 722939 h 1039515"/>
                <a:gd name="connsiteX738" fmla="*/ 1223228 w 4475956"/>
                <a:gd name="connsiteY738" fmla="*/ 722939 h 1039515"/>
                <a:gd name="connsiteX739" fmla="*/ 1223228 w 4475956"/>
                <a:gd name="connsiteY739" fmla="*/ 559911 h 1039515"/>
                <a:gd name="connsiteX740" fmla="*/ 1426003 w 4475956"/>
                <a:gd name="connsiteY740" fmla="*/ 559911 h 1039515"/>
                <a:gd name="connsiteX741" fmla="*/ 1426003 w 4475956"/>
                <a:gd name="connsiteY741" fmla="*/ 722939 h 1039515"/>
                <a:gd name="connsiteX742" fmla="*/ 1445216 w 4475956"/>
                <a:gd name="connsiteY742" fmla="*/ 722939 h 1039515"/>
                <a:gd name="connsiteX743" fmla="*/ 1445216 w 4475956"/>
                <a:gd name="connsiteY743" fmla="*/ 640246 h 1039515"/>
                <a:gd name="connsiteX744" fmla="*/ 1542962 w 4475956"/>
                <a:gd name="connsiteY744" fmla="*/ 640246 h 1039515"/>
                <a:gd name="connsiteX745" fmla="*/ 1555222 w 4475956"/>
                <a:gd name="connsiteY745" fmla="*/ 322105 h 1039515"/>
                <a:gd name="connsiteX746" fmla="*/ 1542727 w 4475956"/>
                <a:gd name="connsiteY746" fmla="*/ 300487 h 1039515"/>
                <a:gd name="connsiteX747" fmla="*/ 1536479 w 4475956"/>
                <a:gd name="connsiteY747" fmla="*/ 296163 h 1039515"/>
                <a:gd name="connsiteX748" fmla="*/ 1544809 w 4475956"/>
                <a:gd name="connsiteY748" fmla="*/ 272384 h 1039515"/>
                <a:gd name="connsiteX749" fmla="*/ 1544809 w 4475956"/>
                <a:gd name="connsiteY749" fmla="*/ 255090 h 1039515"/>
                <a:gd name="connsiteX750" fmla="*/ 1559387 w 4475956"/>
                <a:gd name="connsiteY750" fmla="*/ 255090 h 1039515"/>
                <a:gd name="connsiteX751" fmla="*/ 1559387 w 4475956"/>
                <a:gd name="connsiteY751" fmla="*/ 233472 h 1039515"/>
                <a:gd name="connsiteX752" fmla="*/ 1561470 w 4475956"/>
                <a:gd name="connsiteY752" fmla="*/ 229148 h 1039515"/>
                <a:gd name="connsiteX753" fmla="*/ 1561470 w 4475956"/>
                <a:gd name="connsiteY753" fmla="*/ 151324 h 1039515"/>
                <a:gd name="connsiteX754" fmla="*/ 1559387 w 4475956"/>
                <a:gd name="connsiteY754" fmla="*/ 144840 h 1039515"/>
                <a:gd name="connsiteX755" fmla="*/ 1565635 w 4475956"/>
                <a:gd name="connsiteY755" fmla="*/ 138354 h 1039515"/>
                <a:gd name="connsiteX756" fmla="*/ 1565635 w 4475956"/>
                <a:gd name="connsiteY756" fmla="*/ 79986 h 1039515"/>
                <a:gd name="connsiteX757" fmla="*/ 1567718 w 4475956"/>
                <a:gd name="connsiteY757" fmla="*/ 75662 h 1039515"/>
                <a:gd name="connsiteX758" fmla="*/ 1567718 w 4475956"/>
                <a:gd name="connsiteY758" fmla="*/ 19456 h 1039515"/>
                <a:gd name="connsiteX759" fmla="*/ 1569801 w 4475956"/>
                <a:gd name="connsiteY759" fmla="*/ 0 h 1039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Lst>
              <a:rect l="l" t="t" r="r" b="b"/>
              <a:pathLst>
                <a:path w="4475956" h="1039515">
                  <a:moveTo>
                    <a:pt x="1569801" y="0"/>
                  </a:moveTo>
                  <a:cubicBezTo>
                    <a:pt x="1573966" y="6486"/>
                    <a:pt x="1573966" y="10810"/>
                    <a:pt x="1573966" y="17294"/>
                  </a:cubicBezTo>
                  <a:cubicBezTo>
                    <a:pt x="1576049" y="38912"/>
                    <a:pt x="1576049" y="58368"/>
                    <a:pt x="1576049" y="75662"/>
                  </a:cubicBezTo>
                  <a:cubicBezTo>
                    <a:pt x="1578131" y="99442"/>
                    <a:pt x="1578131" y="118898"/>
                    <a:pt x="1578131" y="138354"/>
                  </a:cubicBezTo>
                  <a:cubicBezTo>
                    <a:pt x="1580214" y="140516"/>
                    <a:pt x="1582297" y="142678"/>
                    <a:pt x="1584379" y="144840"/>
                  </a:cubicBezTo>
                  <a:cubicBezTo>
                    <a:pt x="1584379" y="147002"/>
                    <a:pt x="1582297" y="149162"/>
                    <a:pt x="1582297" y="151324"/>
                  </a:cubicBezTo>
                  <a:cubicBezTo>
                    <a:pt x="1582297" y="177266"/>
                    <a:pt x="1582297" y="203207"/>
                    <a:pt x="1582297" y="229148"/>
                  </a:cubicBezTo>
                  <a:cubicBezTo>
                    <a:pt x="1582297" y="231310"/>
                    <a:pt x="1584379" y="231310"/>
                    <a:pt x="1584379" y="233472"/>
                  </a:cubicBezTo>
                  <a:cubicBezTo>
                    <a:pt x="1584379" y="239957"/>
                    <a:pt x="1584379" y="246442"/>
                    <a:pt x="1584379" y="255090"/>
                  </a:cubicBezTo>
                  <a:cubicBezTo>
                    <a:pt x="1588544" y="255090"/>
                    <a:pt x="1594792" y="255090"/>
                    <a:pt x="1598957" y="255090"/>
                  </a:cubicBezTo>
                  <a:cubicBezTo>
                    <a:pt x="1598957" y="261575"/>
                    <a:pt x="1598957" y="268060"/>
                    <a:pt x="1598957" y="272384"/>
                  </a:cubicBezTo>
                  <a:cubicBezTo>
                    <a:pt x="1607289" y="281031"/>
                    <a:pt x="1607289" y="281031"/>
                    <a:pt x="1607289" y="296163"/>
                  </a:cubicBezTo>
                  <a:cubicBezTo>
                    <a:pt x="1605205" y="296163"/>
                    <a:pt x="1603123" y="298325"/>
                    <a:pt x="1601041" y="300487"/>
                  </a:cubicBezTo>
                  <a:cubicBezTo>
                    <a:pt x="1621866" y="311296"/>
                    <a:pt x="1596875" y="319943"/>
                    <a:pt x="1588544" y="322105"/>
                  </a:cubicBezTo>
                  <a:cubicBezTo>
                    <a:pt x="1590627" y="406414"/>
                    <a:pt x="1594792" y="490723"/>
                    <a:pt x="1596875" y="575033"/>
                  </a:cubicBezTo>
                  <a:cubicBezTo>
                    <a:pt x="1619785" y="575033"/>
                    <a:pt x="1642693" y="575033"/>
                    <a:pt x="1663520" y="575033"/>
                  </a:cubicBezTo>
                  <a:cubicBezTo>
                    <a:pt x="1663520" y="600974"/>
                    <a:pt x="1663520" y="626915"/>
                    <a:pt x="1663520" y="650695"/>
                  </a:cubicBezTo>
                  <a:cubicBezTo>
                    <a:pt x="1667685" y="650695"/>
                    <a:pt x="1669768" y="650695"/>
                    <a:pt x="1671851" y="650695"/>
                  </a:cubicBezTo>
                  <a:cubicBezTo>
                    <a:pt x="1671851" y="648533"/>
                    <a:pt x="1673933" y="646371"/>
                    <a:pt x="1673933" y="644210"/>
                  </a:cubicBezTo>
                  <a:cubicBezTo>
                    <a:pt x="1676016" y="644210"/>
                    <a:pt x="1678098" y="644210"/>
                    <a:pt x="1680181" y="644210"/>
                  </a:cubicBezTo>
                  <a:cubicBezTo>
                    <a:pt x="1680181" y="646371"/>
                    <a:pt x="1680181" y="648533"/>
                    <a:pt x="1682265" y="652857"/>
                  </a:cubicBezTo>
                  <a:cubicBezTo>
                    <a:pt x="1686429" y="652857"/>
                    <a:pt x="1690594" y="652857"/>
                    <a:pt x="1694761" y="652857"/>
                  </a:cubicBezTo>
                  <a:cubicBezTo>
                    <a:pt x="1694761" y="650695"/>
                    <a:pt x="1694761" y="648533"/>
                    <a:pt x="1694761" y="646371"/>
                  </a:cubicBezTo>
                  <a:cubicBezTo>
                    <a:pt x="1703090" y="646371"/>
                    <a:pt x="1709337" y="646371"/>
                    <a:pt x="1717668" y="646371"/>
                  </a:cubicBezTo>
                  <a:cubicBezTo>
                    <a:pt x="1717668" y="648533"/>
                    <a:pt x="1717668" y="650695"/>
                    <a:pt x="1717668" y="652857"/>
                  </a:cubicBezTo>
                  <a:cubicBezTo>
                    <a:pt x="1723916" y="652857"/>
                    <a:pt x="1732248" y="652857"/>
                    <a:pt x="1738495" y="652857"/>
                  </a:cubicBezTo>
                  <a:cubicBezTo>
                    <a:pt x="1738495" y="667989"/>
                    <a:pt x="1738495" y="683122"/>
                    <a:pt x="1738495" y="698254"/>
                  </a:cubicBezTo>
                  <a:cubicBezTo>
                    <a:pt x="1742661" y="698254"/>
                    <a:pt x="1748909" y="698254"/>
                    <a:pt x="1753074" y="698254"/>
                  </a:cubicBezTo>
                  <a:cubicBezTo>
                    <a:pt x="1753074" y="693930"/>
                    <a:pt x="1753074" y="689607"/>
                    <a:pt x="1753074" y="685283"/>
                  </a:cubicBezTo>
                  <a:cubicBezTo>
                    <a:pt x="1759322" y="685283"/>
                    <a:pt x="1765570" y="685283"/>
                    <a:pt x="1769735" y="685283"/>
                  </a:cubicBezTo>
                  <a:cubicBezTo>
                    <a:pt x="1769735" y="624754"/>
                    <a:pt x="1769735" y="566386"/>
                    <a:pt x="1769735" y="505856"/>
                  </a:cubicBezTo>
                  <a:cubicBezTo>
                    <a:pt x="1771817" y="503694"/>
                    <a:pt x="1773900" y="501532"/>
                    <a:pt x="1775983" y="499370"/>
                  </a:cubicBezTo>
                  <a:cubicBezTo>
                    <a:pt x="1800974" y="499370"/>
                    <a:pt x="1825965" y="499370"/>
                    <a:pt x="1850959" y="499370"/>
                  </a:cubicBezTo>
                  <a:lnTo>
                    <a:pt x="1850959" y="508018"/>
                  </a:lnTo>
                  <a:lnTo>
                    <a:pt x="1861371" y="508018"/>
                  </a:lnTo>
                  <a:cubicBezTo>
                    <a:pt x="1861371" y="546930"/>
                    <a:pt x="1861371" y="585842"/>
                    <a:pt x="1861371" y="622592"/>
                  </a:cubicBezTo>
                  <a:cubicBezTo>
                    <a:pt x="1869702" y="622592"/>
                    <a:pt x="1875950" y="622592"/>
                    <a:pt x="1884280" y="622592"/>
                  </a:cubicBezTo>
                  <a:cubicBezTo>
                    <a:pt x="1884280" y="600974"/>
                    <a:pt x="1884280" y="579356"/>
                    <a:pt x="1884280" y="555577"/>
                  </a:cubicBezTo>
                  <a:cubicBezTo>
                    <a:pt x="1892611" y="555577"/>
                    <a:pt x="1903024" y="555577"/>
                    <a:pt x="1911356" y="555577"/>
                  </a:cubicBezTo>
                  <a:cubicBezTo>
                    <a:pt x="1913437" y="555577"/>
                    <a:pt x="1913437" y="553415"/>
                    <a:pt x="1915519" y="551253"/>
                  </a:cubicBezTo>
                  <a:lnTo>
                    <a:pt x="1923851" y="551253"/>
                  </a:lnTo>
                  <a:cubicBezTo>
                    <a:pt x="1925933" y="553415"/>
                    <a:pt x="1925933" y="555577"/>
                    <a:pt x="1928015" y="555577"/>
                  </a:cubicBezTo>
                  <a:cubicBezTo>
                    <a:pt x="1934263" y="555577"/>
                    <a:pt x="1942595" y="555577"/>
                    <a:pt x="1950925" y="555577"/>
                  </a:cubicBezTo>
                  <a:cubicBezTo>
                    <a:pt x="1950925" y="516665"/>
                    <a:pt x="1950925" y="477753"/>
                    <a:pt x="1950925" y="438841"/>
                  </a:cubicBezTo>
                  <a:cubicBezTo>
                    <a:pt x="1950939" y="438838"/>
                    <a:pt x="1951830" y="438674"/>
                    <a:pt x="2009239" y="428032"/>
                  </a:cubicBezTo>
                  <a:cubicBezTo>
                    <a:pt x="2009239" y="428039"/>
                    <a:pt x="2009239" y="428113"/>
                    <a:pt x="2009239" y="429113"/>
                  </a:cubicBezTo>
                  <a:lnTo>
                    <a:pt x="2009239" y="436679"/>
                  </a:lnTo>
                  <a:cubicBezTo>
                    <a:pt x="2009257" y="436679"/>
                    <a:pt x="2009919" y="436679"/>
                    <a:pt x="2036313" y="436679"/>
                  </a:cubicBezTo>
                  <a:cubicBezTo>
                    <a:pt x="2036313" y="436701"/>
                    <a:pt x="2036313" y="439072"/>
                    <a:pt x="2036313" y="691769"/>
                  </a:cubicBezTo>
                  <a:cubicBezTo>
                    <a:pt x="2042561" y="691769"/>
                    <a:pt x="2050891" y="691769"/>
                    <a:pt x="2059223" y="691769"/>
                  </a:cubicBezTo>
                  <a:cubicBezTo>
                    <a:pt x="2059223" y="689607"/>
                    <a:pt x="2059223" y="689607"/>
                    <a:pt x="2059223" y="687445"/>
                  </a:cubicBezTo>
                  <a:cubicBezTo>
                    <a:pt x="2063387" y="687445"/>
                    <a:pt x="2067552" y="687445"/>
                    <a:pt x="2071719" y="687445"/>
                  </a:cubicBezTo>
                  <a:cubicBezTo>
                    <a:pt x="2071719" y="689607"/>
                    <a:pt x="2071719" y="689607"/>
                    <a:pt x="2071719" y="691769"/>
                  </a:cubicBezTo>
                  <a:cubicBezTo>
                    <a:pt x="2080049" y="691769"/>
                    <a:pt x="2088378" y="691769"/>
                    <a:pt x="2096710" y="691769"/>
                  </a:cubicBezTo>
                  <a:cubicBezTo>
                    <a:pt x="2096710" y="687445"/>
                    <a:pt x="2096710" y="683122"/>
                    <a:pt x="2096710" y="678798"/>
                  </a:cubicBezTo>
                  <a:cubicBezTo>
                    <a:pt x="2107123" y="678798"/>
                    <a:pt x="2117537" y="678798"/>
                    <a:pt x="2125867" y="678798"/>
                  </a:cubicBezTo>
                  <a:cubicBezTo>
                    <a:pt x="2130032" y="674474"/>
                    <a:pt x="2134199" y="674474"/>
                    <a:pt x="2138363" y="674474"/>
                  </a:cubicBezTo>
                  <a:cubicBezTo>
                    <a:pt x="2144611" y="678798"/>
                    <a:pt x="2152942" y="678798"/>
                    <a:pt x="2159190" y="678798"/>
                  </a:cubicBezTo>
                  <a:cubicBezTo>
                    <a:pt x="2159190" y="672313"/>
                    <a:pt x="2159190" y="667989"/>
                    <a:pt x="2159190" y="661504"/>
                  </a:cubicBezTo>
                  <a:lnTo>
                    <a:pt x="2167521" y="661504"/>
                  </a:lnTo>
                  <a:cubicBezTo>
                    <a:pt x="2167521" y="657180"/>
                    <a:pt x="2167521" y="652857"/>
                    <a:pt x="2167521" y="648533"/>
                  </a:cubicBezTo>
                  <a:cubicBezTo>
                    <a:pt x="2186264" y="648533"/>
                    <a:pt x="2207091" y="648533"/>
                    <a:pt x="2225834" y="648533"/>
                  </a:cubicBezTo>
                  <a:cubicBezTo>
                    <a:pt x="2225834" y="637724"/>
                    <a:pt x="2225834" y="629077"/>
                    <a:pt x="2225834" y="618268"/>
                  </a:cubicBezTo>
                  <a:cubicBezTo>
                    <a:pt x="2232082" y="618268"/>
                    <a:pt x="2238330" y="618268"/>
                    <a:pt x="2244577" y="618268"/>
                  </a:cubicBezTo>
                  <a:cubicBezTo>
                    <a:pt x="2244577" y="616106"/>
                    <a:pt x="2244577" y="613945"/>
                    <a:pt x="2244577" y="611783"/>
                  </a:cubicBezTo>
                  <a:cubicBezTo>
                    <a:pt x="2248743" y="611783"/>
                    <a:pt x="2252908" y="611783"/>
                    <a:pt x="2257073" y="611783"/>
                  </a:cubicBezTo>
                  <a:cubicBezTo>
                    <a:pt x="2257073" y="613945"/>
                    <a:pt x="2257073" y="616106"/>
                    <a:pt x="2257073" y="618268"/>
                  </a:cubicBezTo>
                  <a:cubicBezTo>
                    <a:pt x="2263321" y="618268"/>
                    <a:pt x="2267486" y="618268"/>
                    <a:pt x="2273734" y="618268"/>
                  </a:cubicBezTo>
                  <a:cubicBezTo>
                    <a:pt x="2273734" y="633401"/>
                    <a:pt x="2273734" y="650695"/>
                    <a:pt x="2273734" y="667989"/>
                  </a:cubicBezTo>
                  <a:cubicBezTo>
                    <a:pt x="2284147" y="667989"/>
                    <a:pt x="2296645" y="667989"/>
                    <a:pt x="2307057" y="667989"/>
                  </a:cubicBezTo>
                  <a:cubicBezTo>
                    <a:pt x="2307057" y="659342"/>
                    <a:pt x="2307057" y="650695"/>
                    <a:pt x="2307057" y="642048"/>
                  </a:cubicBezTo>
                  <a:cubicBezTo>
                    <a:pt x="2319553" y="642048"/>
                    <a:pt x="2334131" y="642048"/>
                    <a:pt x="2346627" y="642048"/>
                  </a:cubicBezTo>
                  <a:cubicBezTo>
                    <a:pt x="2346627" y="631239"/>
                    <a:pt x="2346627" y="622592"/>
                    <a:pt x="2346627" y="611783"/>
                  </a:cubicBezTo>
                  <a:cubicBezTo>
                    <a:pt x="2363289" y="611783"/>
                    <a:pt x="2379949" y="611783"/>
                    <a:pt x="2396611" y="611783"/>
                  </a:cubicBezTo>
                  <a:cubicBezTo>
                    <a:pt x="2396611" y="611812"/>
                    <a:pt x="2396611" y="613587"/>
                    <a:pt x="2396611" y="722939"/>
                  </a:cubicBezTo>
                  <a:lnTo>
                    <a:pt x="2396611" y="736718"/>
                  </a:lnTo>
                  <a:lnTo>
                    <a:pt x="2464305" y="736718"/>
                  </a:lnTo>
                  <a:lnTo>
                    <a:pt x="2464305" y="842490"/>
                  </a:lnTo>
                  <a:lnTo>
                    <a:pt x="2464305" y="865737"/>
                  </a:lnTo>
                  <a:lnTo>
                    <a:pt x="2479678" y="865737"/>
                  </a:lnTo>
                  <a:cubicBezTo>
                    <a:pt x="2479678" y="865737"/>
                    <a:pt x="2479678" y="865737"/>
                    <a:pt x="2479678" y="864575"/>
                  </a:cubicBezTo>
                  <a:lnTo>
                    <a:pt x="2479678" y="856439"/>
                  </a:lnTo>
                  <a:cubicBezTo>
                    <a:pt x="2479678" y="856439"/>
                    <a:pt x="2479678" y="856439"/>
                    <a:pt x="2525489" y="856439"/>
                  </a:cubicBezTo>
                  <a:cubicBezTo>
                    <a:pt x="2525489" y="856439"/>
                    <a:pt x="2525489" y="856439"/>
                    <a:pt x="2525489" y="877360"/>
                  </a:cubicBezTo>
                  <a:cubicBezTo>
                    <a:pt x="2525489" y="877360"/>
                    <a:pt x="2525489" y="877360"/>
                    <a:pt x="2527778" y="878523"/>
                  </a:cubicBezTo>
                  <a:lnTo>
                    <a:pt x="2543813" y="886659"/>
                  </a:lnTo>
                  <a:cubicBezTo>
                    <a:pt x="2543813" y="886659"/>
                    <a:pt x="2543813" y="886659"/>
                    <a:pt x="2543813" y="916879"/>
                  </a:cubicBezTo>
                  <a:cubicBezTo>
                    <a:pt x="2543813" y="916879"/>
                    <a:pt x="2543813" y="916879"/>
                    <a:pt x="2545245" y="917461"/>
                  </a:cubicBezTo>
                  <a:lnTo>
                    <a:pt x="2555266" y="921529"/>
                  </a:lnTo>
                  <a:cubicBezTo>
                    <a:pt x="2555266" y="921529"/>
                    <a:pt x="2555266" y="921529"/>
                    <a:pt x="2555266" y="920367"/>
                  </a:cubicBezTo>
                  <a:lnTo>
                    <a:pt x="2555266" y="912230"/>
                  </a:lnTo>
                  <a:cubicBezTo>
                    <a:pt x="2555266" y="912230"/>
                    <a:pt x="2555266" y="912230"/>
                    <a:pt x="2556411" y="912230"/>
                  </a:cubicBezTo>
                  <a:lnTo>
                    <a:pt x="2564428" y="912230"/>
                  </a:lnTo>
                  <a:cubicBezTo>
                    <a:pt x="2564428" y="912230"/>
                    <a:pt x="2564428" y="912230"/>
                    <a:pt x="2564428" y="911358"/>
                  </a:cubicBezTo>
                  <a:lnTo>
                    <a:pt x="2564428" y="905256"/>
                  </a:lnTo>
                  <a:cubicBezTo>
                    <a:pt x="2564428" y="905256"/>
                    <a:pt x="2564428" y="905256"/>
                    <a:pt x="2563283" y="905256"/>
                  </a:cubicBezTo>
                  <a:lnTo>
                    <a:pt x="2555266" y="905256"/>
                  </a:lnTo>
                  <a:cubicBezTo>
                    <a:pt x="2555266" y="905256"/>
                    <a:pt x="2555266" y="905256"/>
                    <a:pt x="2555266" y="904094"/>
                  </a:cubicBezTo>
                  <a:lnTo>
                    <a:pt x="2555266" y="895958"/>
                  </a:lnTo>
                  <a:cubicBezTo>
                    <a:pt x="2555266" y="895958"/>
                    <a:pt x="2555266" y="895958"/>
                    <a:pt x="2556411" y="895958"/>
                  </a:cubicBezTo>
                  <a:lnTo>
                    <a:pt x="2564428" y="895958"/>
                  </a:lnTo>
                  <a:cubicBezTo>
                    <a:pt x="2564428" y="895958"/>
                    <a:pt x="2564428" y="895958"/>
                    <a:pt x="2564428" y="894795"/>
                  </a:cubicBezTo>
                  <a:lnTo>
                    <a:pt x="2564428" y="886659"/>
                  </a:lnTo>
                  <a:cubicBezTo>
                    <a:pt x="2564428" y="886659"/>
                    <a:pt x="2564428" y="886659"/>
                    <a:pt x="2563283" y="886659"/>
                  </a:cubicBezTo>
                  <a:lnTo>
                    <a:pt x="2555266" y="886659"/>
                  </a:lnTo>
                  <a:cubicBezTo>
                    <a:pt x="2555266" y="886659"/>
                    <a:pt x="2555266" y="886659"/>
                    <a:pt x="2555266" y="885497"/>
                  </a:cubicBezTo>
                  <a:lnTo>
                    <a:pt x="2555266" y="877360"/>
                  </a:lnTo>
                  <a:cubicBezTo>
                    <a:pt x="2555266" y="877360"/>
                    <a:pt x="2555266" y="877360"/>
                    <a:pt x="2556411" y="877360"/>
                  </a:cubicBezTo>
                  <a:lnTo>
                    <a:pt x="2564428" y="877360"/>
                  </a:lnTo>
                  <a:cubicBezTo>
                    <a:pt x="2564428" y="877360"/>
                    <a:pt x="2564428" y="877360"/>
                    <a:pt x="2564428" y="876489"/>
                  </a:cubicBezTo>
                  <a:lnTo>
                    <a:pt x="2564428" y="870387"/>
                  </a:lnTo>
                  <a:cubicBezTo>
                    <a:pt x="2564428" y="870387"/>
                    <a:pt x="2564428" y="870387"/>
                    <a:pt x="2563283" y="870387"/>
                  </a:cubicBezTo>
                  <a:lnTo>
                    <a:pt x="2555266" y="870387"/>
                  </a:lnTo>
                  <a:cubicBezTo>
                    <a:pt x="2555266" y="870387"/>
                    <a:pt x="2555266" y="870387"/>
                    <a:pt x="2555266" y="869224"/>
                  </a:cubicBezTo>
                  <a:lnTo>
                    <a:pt x="2555266" y="861088"/>
                  </a:lnTo>
                  <a:cubicBezTo>
                    <a:pt x="2555266" y="861088"/>
                    <a:pt x="2555266" y="861088"/>
                    <a:pt x="2556411" y="861088"/>
                  </a:cubicBezTo>
                  <a:lnTo>
                    <a:pt x="2564428" y="861088"/>
                  </a:lnTo>
                  <a:cubicBezTo>
                    <a:pt x="2564428" y="861088"/>
                    <a:pt x="2564428" y="861088"/>
                    <a:pt x="2564428" y="859926"/>
                  </a:cubicBezTo>
                  <a:lnTo>
                    <a:pt x="2564428" y="851789"/>
                  </a:lnTo>
                  <a:cubicBezTo>
                    <a:pt x="2564428" y="851789"/>
                    <a:pt x="2564428" y="851789"/>
                    <a:pt x="2563283" y="851789"/>
                  </a:cubicBezTo>
                  <a:lnTo>
                    <a:pt x="2555266" y="851789"/>
                  </a:lnTo>
                  <a:cubicBezTo>
                    <a:pt x="2555266" y="851789"/>
                    <a:pt x="2555266" y="851789"/>
                    <a:pt x="2555266" y="850918"/>
                  </a:cubicBezTo>
                  <a:lnTo>
                    <a:pt x="2555266" y="844815"/>
                  </a:lnTo>
                  <a:cubicBezTo>
                    <a:pt x="2555266" y="844815"/>
                    <a:pt x="2555266" y="844815"/>
                    <a:pt x="2556411" y="844815"/>
                  </a:cubicBezTo>
                  <a:lnTo>
                    <a:pt x="2564428" y="844815"/>
                  </a:lnTo>
                  <a:cubicBezTo>
                    <a:pt x="2564428" y="844815"/>
                    <a:pt x="2564428" y="844815"/>
                    <a:pt x="2564428" y="843653"/>
                  </a:cubicBezTo>
                  <a:lnTo>
                    <a:pt x="2564428" y="835517"/>
                  </a:lnTo>
                  <a:cubicBezTo>
                    <a:pt x="2564428" y="835517"/>
                    <a:pt x="2564428" y="835517"/>
                    <a:pt x="2563283" y="835517"/>
                  </a:cubicBezTo>
                  <a:lnTo>
                    <a:pt x="2555266" y="835517"/>
                  </a:lnTo>
                  <a:cubicBezTo>
                    <a:pt x="2555266" y="835517"/>
                    <a:pt x="2555266" y="835517"/>
                    <a:pt x="2555266" y="834355"/>
                  </a:cubicBezTo>
                  <a:lnTo>
                    <a:pt x="2555266" y="826218"/>
                  </a:lnTo>
                  <a:cubicBezTo>
                    <a:pt x="2555266" y="826218"/>
                    <a:pt x="2555266" y="826218"/>
                    <a:pt x="2556411" y="826218"/>
                  </a:cubicBezTo>
                  <a:lnTo>
                    <a:pt x="2564428" y="826218"/>
                  </a:lnTo>
                  <a:cubicBezTo>
                    <a:pt x="2564428" y="826218"/>
                    <a:pt x="2564428" y="826218"/>
                    <a:pt x="2564428" y="825056"/>
                  </a:cubicBezTo>
                  <a:lnTo>
                    <a:pt x="2564428" y="816920"/>
                  </a:lnTo>
                  <a:cubicBezTo>
                    <a:pt x="2564428" y="816920"/>
                    <a:pt x="2564428" y="816920"/>
                    <a:pt x="2563283" y="816920"/>
                  </a:cubicBezTo>
                  <a:lnTo>
                    <a:pt x="2555266" y="816920"/>
                  </a:lnTo>
                  <a:cubicBezTo>
                    <a:pt x="2555266" y="816920"/>
                    <a:pt x="2555266" y="816920"/>
                    <a:pt x="2555266" y="816048"/>
                  </a:cubicBezTo>
                  <a:lnTo>
                    <a:pt x="2555266" y="809946"/>
                  </a:lnTo>
                  <a:cubicBezTo>
                    <a:pt x="2555266" y="809946"/>
                    <a:pt x="2555266" y="809946"/>
                    <a:pt x="2556411" y="809946"/>
                  </a:cubicBezTo>
                  <a:lnTo>
                    <a:pt x="2564428" y="809946"/>
                  </a:lnTo>
                  <a:cubicBezTo>
                    <a:pt x="2564428" y="809946"/>
                    <a:pt x="2564428" y="809946"/>
                    <a:pt x="2564428" y="808783"/>
                  </a:cubicBezTo>
                  <a:lnTo>
                    <a:pt x="2564428" y="800647"/>
                  </a:lnTo>
                  <a:cubicBezTo>
                    <a:pt x="2564428" y="800647"/>
                    <a:pt x="2564428" y="800647"/>
                    <a:pt x="2563283" y="800647"/>
                  </a:cubicBezTo>
                  <a:lnTo>
                    <a:pt x="2555266" y="800647"/>
                  </a:lnTo>
                  <a:cubicBezTo>
                    <a:pt x="2555266" y="800647"/>
                    <a:pt x="2555266" y="800647"/>
                    <a:pt x="2555266" y="799485"/>
                  </a:cubicBezTo>
                  <a:lnTo>
                    <a:pt x="2555266" y="791348"/>
                  </a:lnTo>
                  <a:cubicBezTo>
                    <a:pt x="2555266" y="791348"/>
                    <a:pt x="2555266" y="791348"/>
                    <a:pt x="2556411" y="791348"/>
                  </a:cubicBezTo>
                  <a:lnTo>
                    <a:pt x="2564428" y="791348"/>
                  </a:lnTo>
                  <a:cubicBezTo>
                    <a:pt x="2564428" y="791348"/>
                    <a:pt x="2564428" y="791348"/>
                    <a:pt x="2564428" y="790477"/>
                  </a:cubicBezTo>
                  <a:lnTo>
                    <a:pt x="2564428" y="784375"/>
                  </a:lnTo>
                  <a:cubicBezTo>
                    <a:pt x="2564428" y="784375"/>
                    <a:pt x="2564428" y="784375"/>
                    <a:pt x="2563283" y="784375"/>
                  </a:cubicBezTo>
                  <a:lnTo>
                    <a:pt x="2555266" y="784375"/>
                  </a:lnTo>
                  <a:cubicBezTo>
                    <a:pt x="2555266" y="784375"/>
                    <a:pt x="2555266" y="784375"/>
                    <a:pt x="2555266" y="783212"/>
                  </a:cubicBezTo>
                  <a:lnTo>
                    <a:pt x="2555266" y="775076"/>
                  </a:lnTo>
                  <a:cubicBezTo>
                    <a:pt x="2555266" y="775076"/>
                    <a:pt x="2555266" y="775076"/>
                    <a:pt x="2556411" y="775076"/>
                  </a:cubicBezTo>
                  <a:lnTo>
                    <a:pt x="2564428" y="775076"/>
                  </a:lnTo>
                  <a:cubicBezTo>
                    <a:pt x="2564428" y="775076"/>
                    <a:pt x="2564428" y="775076"/>
                    <a:pt x="2564428" y="773914"/>
                  </a:cubicBezTo>
                  <a:lnTo>
                    <a:pt x="2564428" y="765777"/>
                  </a:lnTo>
                  <a:cubicBezTo>
                    <a:pt x="2564428" y="765777"/>
                    <a:pt x="2564428" y="765777"/>
                    <a:pt x="2563283" y="765777"/>
                  </a:cubicBezTo>
                  <a:lnTo>
                    <a:pt x="2555266" y="765777"/>
                  </a:lnTo>
                  <a:cubicBezTo>
                    <a:pt x="2555266" y="765777"/>
                    <a:pt x="2555266" y="765777"/>
                    <a:pt x="2555266" y="764615"/>
                  </a:cubicBezTo>
                  <a:lnTo>
                    <a:pt x="2555266" y="756479"/>
                  </a:lnTo>
                  <a:cubicBezTo>
                    <a:pt x="2555266" y="756479"/>
                    <a:pt x="2555266" y="756479"/>
                    <a:pt x="2556411" y="756479"/>
                  </a:cubicBezTo>
                  <a:lnTo>
                    <a:pt x="2564428" y="756479"/>
                  </a:lnTo>
                  <a:cubicBezTo>
                    <a:pt x="2564428" y="756479"/>
                    <a:pt x="2564428" y="756479"/>
                    <a:pt x="2564428" y="755607"/>
                  </a:cubicBezTo>
                  <a:lnTo>
                    <a:pt x="2564428" y="749505"/>
                  </a:lnTo>
                  <a:cubicBezTo>
                    <a:pt x="2564428" y="749505"/>
                    <a:pt x="2564428" y="749505"/>
                    <a:pt x="2563283" y="749505"/>
                  </a:cubicBezTo>
                  <a:lnTo>
                    <a:pt x="2555266" y="749505"/>
                  </a:lnTo>
                  <a:cubicBezTo>
                    <a:pt x="2555266" y="749505"/>
                    <a:pt x="2555266" y="749505"/>
                    <a:pt x="2555266" y="748343"/>
                  </a:cubicBezTo>
                  <a:lnTo>
                    <a:pt x="2555266" y="740206"/>
                  </a:lnTo>
                  <a:cubicBezTo>
                    <a:pt x="2555266" y="740206"/>
                    <a:pt x="2555266" y="740206"/>
                    <a:pt x="2556411" y="740206"/>
                  </a:cubicBezTo>
                  <a:lnTo>
                    <a:pt x="2564428" y="740206"/>
                  </a:lnTo>
                  <a:cubicBezTo>
                    <a:pt x="2564428" y="740206"/>
                    <a:pt x="2564428" y="740206"/>
                    <a:pt x="2564428" y="739044"/>
                  </a:cubicBezTo>
                  <a:lnTo>
                    <a:pt x="2564428" y="730908"/>
                  </a:lnTo>
                  <a:cubicBezTo>
                    <a:pt x="2564428" y="730908"/>
                    <a:pt x="2564428" y="730908"/>
                    <a:pt x="2563283" y="730908"/>
                  </a:cubicBezTo>
                  <a:lnTo>
                    <a:pt x="2555266" y="730908"/>
                  </a:lnTo>
                  <a:cubicBezTo>
                    <a:pt x="2555266" y="730908"/>
                    <a:pt x="2555266" y="730908"/>
                    <a:pt x="2555266" y="729745"/>
                  </a:cubicBezTo>
                  <a:lnTo>
                    <a:pt x="2555266" y="721609"/>
                  </a:lnTo>
                  <a:cubicBezTo>
                    <a:pt x="2555266" y="721609"/>
                    <a:pt x="2555266" y="721609"/>
                    <a:pt x="2556411" y="721609"/>
                  </a:cubicBezTo>
                  <a:lnTo>
                    <a:pt x="2564428" y="721609"/>
                  </a:lnTo>
                  <a:cubicBezTo>
                    <a:pt x="2564428" y="721609"/>
                    <a:pt x="2564428" y="721609"/>
                    <a:pt x="2564428" y="720737"/>
                  </a:cubicBezTo>
                  <a:lnTo>
                    <a:pt x="2564428" y="714635"/>
                  </a:lnTo>
                  <a:cubicBezTo>
                    <a:pt x="2564428" y="714635"/>
                    <a:pt x="2564428" y="714635"/>
                    <a:pt x="2563283" y="714635"/>
                  </a:cubicBezTo>
                  <a:lnTo>
                    <a:pt x="2555266" y="714635"/>
                  </a:lnTo>
                  <a:cubicBezTo>
                    <a:pt x="2555266" y="714635"/>
                    <a:pt x="2555266" y="714635"/>
                    <a:pt x="2555266" y="713473"/>
                  </a:cubicBezTo>
                  <a:lnTo>
                    <a:pt x="2555266" y="705336"/>
                  </a:lnTo>
                  <a:cubicBezTo>
                    <a:pt x="2555266" y="705336"/>
                    <a:pt x="2555266" y="705336"/>
                    <a:pt x="2556411" y="705336"/>
                  </a:cubicBezTo>
                  <a:lnTo>
                    <a:pt x="2564428" y="705336"/>
                  </a:lnTo>
                  <a:cubicBezTo>
                    <a:pt x="2564428" y="705336"/>
                    <a:pt x="2564428" y="705336"/>
                    <a:pt x="2563283" y="703593"/>
                  </a:cubicBezTo>
                  <a:lnTo>
                    <a:pt x="2555266" y="691389"/>
                  </a:lnTo>
                  <a:cubicBezTo>
                    <a:pt x="2555266" y="691389"/>
                    <a:pt x="2555266" y="691389"/>
                    <a:pt x="2555266" y="654194"/>
                  </a:cubicBezTo>
                  <a:cubicBezTo>
                    <a:pt x="2555266" y="654194"/>
                    <a:pt x="2555266" y="654194"/>
                    <a:pt x="2708733" y="654194"/>
                  </a:cubicBezTo>
                  <a:cubicBezTo>
                    <a:pt x="2708733" y="654194"/>
                    <a:pt x="2708733" y="654194"/>
                    <a:pt x="2722475" y="675116"/>
                  </a:cubicBezTo>
                  <a:cubicBezTo>
                    <a:pt x="2722475" y="675116"/>
                    <a:pt x="2722475" y="675116"/>
                    <a:pt x="2722475" y="721609"/>
                  </a:cubicBezTo>
                  <a:cubicBezTo>
                    <a:pt x="2722475" y="721609"/>
                    <a:pt x="2722475" y="721609"/>
                    <a:pt x="2721330" y="721609"/>
                  </a:cubicBezTo>
                  <a:lnTo>
                    <a:pt x="2713313" y="721609"/>
                  </a:lnTo>
                  <a:cubicBezTo>
                    <a:pt x="2713313" y="721609"/>
                    <a:pt x="2713313" y="721609"/>
                    <a:pt x="2713313" y="722771"/>
                  </a:cubicBezTo>
                  <a:lnTo>
                    <a:pt x="2713313" y="730908"/>
                  </a:lnTo>
                  <a:cubicBezTo>
                    <a:pt x="2713313" y="730908"/>
                    <a:pt x="2713313" y="730908"/>
                    <a:pt x="2714459" y="730908"/>
                  </a:cubicBezTo>
                  <a:lnTo>
                    <a:pt x="2722475" y="730908"/>
                  </a:lnTo>
                  <a:cubicBezTo>
                    <a:pt x="2722475" y="730908"/>
                    <a:pt x="2722475" y="730908"/>
                    <a:pt x="2722475" y="732070"/>
                  </a:cubicBezTo>
                  <a:lnTo>
                    <a:pt x="2722475" y="740206"/>
                  </a:lnTo>
                  <a:cubicBezTo>
                    <a:pt x="2722475" y="740206"/>
                    <a:pt x="2722475" y="740206"/>
                    <a:pt x="2721330" y="740206"/>
                  </a:cubicBezTo>
                  <a:lnTo>
                    <a:pt x="2713313" y="740206"/>
                  </a:lnTo>
                  <a:cubicBezTo>
                    <a:pt x="2713313" y="740206"/>
                    <a:pt x="2713313" y="740206"/>
                    <a:pt x="2713313" y="741368"/>
                  </a:cubicBezTo>
                  <a:lnTo>
                    <a:pt x="2713313" y="749505"/>
                  </a:lnTo>
                  <a:cubicBezTo>
                    <a:pt x="2713313" y="749505"/>
                    <a:pt x="2713313" y="749505"/>
                    <a:pt x="2714459" y="749505"/>
                  </a:cubicBezTo>
                  <a:lnTo>
                    <a:pt x="2722475" y="749505"/>
                  </a:lnTo>
                  <a:cubicBezTo>
                    <a:pt x="2722475" y="749505"/>
                    <a:pt x="2722475" y="749505"/>
                    <a:pt x="2722475" y="750377"/>
                  </a:cubicBezTo>
                  <a:lnTo>
                    <a:pt x="2722475" y="756479"/>
                  </a:lnTo>
                  <a:cubicBezTo>
                    <a:pt x="2722475" y="756479"/>
                    <a:pt x="2722475" y="756479"/>
                    <a:pt x="2721330" y="756479"/>
                  </a:cubicBezTo>
                  <a:lnTo>
                    <a:pt x="2713313" y="756479"/>
                  </a:lnTo>
                  <a:cubicBezTo>
                    <a:pt x="2713313" y="756479"/>
                    <a:pt x="2713313" y="756479"/>
                    <a:pt x="2713313" y="757641"/>
                  </a:cubicBezTo>
                  <a:lnTo>
                    <a:pt x="2713313" y="765777"/>
                  </a:lnTo>
                  <a:cubicBezTo>
                    <a:pt x="2713313" y="765777"/>
                    <a:pt x="2713313" y="765777"/>
                    <a:pt x="2714459" y="765777"/>
                  </a:cubicBezTo>
                  <a:lnTo>
                    <a:pt x="2722475" y="765777"/>
                  </a:lnTo>
                  <a:cubicBezTo>
                    <a:pt x="2722475" y="765777"/>
                    <a:pt x="2722475" y="765777"/>
                    <a:pt x="2722475" y="766940"/>
                  </a:cubicBezTo>
                  <a:lnTo>
                    <a:pt x="2722475" y="775076"/>
                  </a:lnTo>
                  <a:cubicBezTo>
                    <a:pt x="2722475" y="775076"/>
                    <a:pt x="2722475" y="775076"/>
                    <a:pt x="2721330" y="775076"/>
                  </a:cubicBezTo>
                  <a:lnTo>
                    <a:pt x="2713313" y="775076"/>
                  </a:lnTo>
                  <a:cubicBezTo>
                    <a:pt x="2713313" y="775076"/>
                    <a:pt x="2713313" y="775076"/>
                    <a:pt x="2713313" y="776238"/>
                  </a:cubicBezTo>
                  <a:lnTo>
                    <a:pt x="2713313" y="784375"/>
                  </a:lnTo>
                  <a:cubicBezTo>
                    <a:pt x="2713313" y="784375"/>
                    <a:pt x="2713313" y="784375"/>
                    <a:pt x="2714459" y="784375"/>
                  </a:cubicBezTo>
                  <a:lnTo>
                    <a:pt x="2722475" y="784375"/>
                  </a:lnTo>
                  <a:cubicBezTo>
                    <a:pt x="2722475" y="784375"/>
                    <a:pt x="2722475" y="784375"/>
                    <a:pt x="2722475" y="785246"/>
                  </a:cubicBezTo>
                  <a:lnTo>
                    <a:pt x="2722475" y="791348"/>
                  </a:lnTo>
                  <a:cubicBezTo>
                    <a:pt x="2722475" y="791348"/>
                    <a:pt x="2722475" y="791348"/>
                    <a:pt x="2721330" y="791348"/>
                  </a:cubicBezTo>
                  <a:lnTo>
                    <a:pt x="2713313" y="791348"/>
                  </a:lnTo>
                  <a:cubicBezTo>
                    <a:pt x="2713313" y="791348"/>
                    <a:pt x="2713313" y="791348"/>
                    <a:pt x="2713313" y="792511"/>
                  </a:cubicBezTo>
                  <a:lnTo>
                    <a:pt x="2713313" y="800647"/>
                  </a:lnTo>
                  <a:cubicBezTo>
                    <a:pt x="2713313" y="800647"/>
                    <a:pt x="2713313" y="800647"/>
                    <a:pt x="2714459" y="800647"/>
                  </a:cubicBezTo>
                  <a:lnTo>
                    <a:pt x="2722475" y="800647"/>
                  </a:lnTo>
                  <a:cubicBezTo>
                    <a:pt x="2722475" y="800647"/>
                    <a:pt x="2722475" y="800647"/>
                    <a:pt x="2722475" y="801809"/>
                  </a:cubicBezTo>
                  <a:lnTo>
                    <a:pt x="2722475" y="809946"/>
                  </a:lnTo>
                  <a:cubicBezTo>
                    <a:pt x="2722475" y="809946"/>
                    <a:pt x="2722475" y="809946"/>
                    <a:pt x="2721330" y="809946"/>
                  </a:cubicBezTo>
                  <a:lnTo>
                    <a:pt x="2713313" y="809946"/>
                  </a:lnTo>
                  <a:cubicBezTo>
                    <a:pt x="2713313" y="809946"/>
                    <a:pt x="2713313" y="809946"/>
                    <a:pt x="2713313" y="810817"/>
                  </a:cubicBezTo>
                  <a:lnTo>
                    <a:pt x="2713313" y="816920"/>
                  </a:lnTo>
                  <a:cubicBezTo>
                    <a:pt x="2713313" y="816920"/>
                    <a:pt x="2713313" y="816920"/>
                    <a:pt x="2714459" y="816920"/>
                  </a:cubicBezTo>
                  <a:lnTo>
                    <a:pt x="2722475" y="816920"/>
                  </a:lnTo>
                  <a:cubicBezTo>
                    <a:pt x="2722475" y="816920"/>
                    <a:pt x="2722475" y="816920"/>
                    <a:pt x="2722475" y="818082"/>
                  </a:cubicBezTo>
                  <a:lnTo>
                    <a:pt x="2722475" y="826218"/>
                  </a:lnTo>
                  <a:cubicBezTo>
                    <a:pt x="2722475" y="826218"/>
                    <a:pt x="2722475" y="826218"/>
                    <a:pt x="2721330" y="826218"/>
                  </a:cubicBezTo>
                  <a:lnTo>
                    <a:pt x="2713313" y="826218"/>
                  </a:lnTo>
                  <a:cubicBezTo>
                    <a:pt x="2713313" y="826218"/>
                    <a:pt x="2713313" y="826218"/>
                    <a:pt x="2713313" y="827380"/>
                  </a:cubicBezTo>
                  <a:lnTo>
                    <a:pt x="2713313" y="835517"/>
                  </a:lnTo>
                  <a:cubicBezTo>
                    <a:pt x="2713313" y="835517"/>
                    <a:pt x="2713313" y="835517"/>
                    <a:pt x="2714459" y="835517"/>
                  </a:cubicBezTo>
                  <a:lnTo>
                    <a:pt x="2722475" y="835517"/>
                  </a:lnTo>
                  <a:cubicBezTo>
                    <a:pt x="2722475" y="835517"/>
                    <a:pt x="2722475" y="835517"/>
                    <a:pt x="2722475" y="836679"/>
                  </a:cubicBezTo>
                  <a:lnTo>
                    <a:pt x="2722475" y="844815"/>
                  </a:lnTo>
                  <a:cubicBezTo>
                    <a:pt x="2722475" y="844815"/>
                    <a:pt x="2722475" y="844815"/>
                    <a:pt x="2721330" y="844815"/>
                  </a:cubicBezTo>
                  <a:lnTo>
                    <a:pt x="2713313" y="844815"/>
                  </a:lnTo>
                  <a:cubicBezTo>
                    <a:pt x="2713313" y="844815"/>
                    <a:pt x="2713313" y="844815"/>
                    <a:pt x="2713313" y="845687"/>
                  </a:cubicBezTo>
                  <a:lnTo>
                    <a:pt x="2713313" y="851789"/>
                  </a:lnTo>
                  <a:cubicBezTo>
                    <a:pt x="2713313" y="851789"/>
                    <a:pt x="2713313" y="851789"/>
                    <a:pt x="2714459" y="851789"/>
                  </a:cubicBezTo>
                  <a:lnTo>
                    <a:pt x="2722475" y="851789"/>
                  </a:lnTo>
                  <a:cubicBezTo>
                    <a:pt x="2722475" y="851789"/>
                    <a:pt x="2722475" y="851789"/>
                    <a:pt x="2722475" y="852952"/>
                  </a:cubicBezTo>
                  <a:lnTo>
                    <a:pt x="2722475" y="861088"/>
                  </a:lnTo>
                  <a:cubicBezTo>
                    <a:pt x="2722475" y="861088"/>
                    <a:pt x="2722475" y="861088"/>
                    <a:pt x="2721330" y="861088"/>
                  </a:cubicBezTo>
                  <a:lnTo>
                    <a:pt x="2713313" y="861088"/>
                  </a:lnTo>
                  <a:cubicBezTo>
                    <a:pt x="2713313" y="861088"/>
                    <a:pt x="2713313" y="861088"/>
                    <a:pt x="2713313" y="862250"/>
                  </a:cubicBezTo>
                  <a:lnTo>
                    <a:pt x="2713313" y="870387"/>
                  </a:lnTo>
                  <a:cubicBezTo>
                    <a:pt x="2713313" y="870387"/>
                    <a:pt x="2713313" y="870387"/>
                    <a:pt x="2714459" y="870387"/>
                  </a:cubicBezTo>
                  <a:lnTo>
                    <a:pt x="2722475" y="870387"/>
                  </a:lnTo>
                  <a:cubicBezTo>
                    <a:pt x="2722475" y="870387"/>
                    <a:pt x="2722475" y="870387"/>
                    <a:pt x="2722475" y="871258"/>
                  </a:cubicBezTo>
                  <a:lnTo>
                    <a:pt x="2722475" y="877360"/>
                  </a:lnTo>
                  <a:cubicBezTo>
                    <a:pt x="2722475" y="877360"/>
                    <a:pt x="2722475" y="877360"/>
                    <a:pt x="2721330" y="877360"/>
                  </a:cubicBezTo>
                  <a:lnTo>
                    <a:pt x="2713313" y="877360"/>
                  </a:lnTo>
                  <a:cubicBezTo>
                    <a:pt x="2713313" y="877360"/>
                    <a:pt x="2713313" y="877360"/>
                    <a:pt x="2713313" y="878523"/>
                  </a:cubicBezTo>
                  <a:lnTo>
                    <a:pt x="2713313" y="886659"/>
                  </a:lnTo>
                  <a:cubicBezTo>
                    <a:pt x="2713313" y="886659"/>
                    <a:pt x="2713313" y="886659"/>
                    <a:pt x="2714459" y="886659"/>
                  </a:cubicBezTo>
                  <a:lnTo>
                    <a:pt x="2722475" y="886659"/>
                  </a:lnTo>
                  <a:cubicBezTo>
                    <a:pt x="2722475" y="886659"/>
                    <a:pt x="2722475" y="886659"/>
                    <a:pt x="2722475" y="887821"/>
                  </a:cubicBezTo>
                  <a:lnTo>
                    <a:pt x="2722475" y="895958"/>
                  </a:lnTo>
                  <a:cubicBezTo>
                    <a:pt x="2722475" y="895958"/>
                    <a:pt x="2722475" y="895958"/>
                    <a:pt x="2721330" y="895958"/>
                  </a:cubicBezTo>
                  <a:lnTo>
                    <a:pt x="2713313" y="895958"/>
                  </a:lnTo>
                  <a:cubicBezTo>
                    <a:pt x="2713313" y="895958"/>
                    <a:pt x="2713313" y="895958"/>
                    <a:pt x="2713313" y="897120"/>
                  </a:cubicBezTo>
                  <a:lnTo>
                    <a:pt x="2713313" y="905256"/>
                  </a:lnTo>
                  <a:cubicBezTo>
                    <a:pt x="2713313" y="905256"/>
                    <a:pt x="2713313" y="905256"/>
                    <a:pt x="2714459" y="905256"/>
                  </a:cubicBezTo>
                  <a:lnTo>
                    <a:pt x="2722475" y="905256"/>
                  </a:lnTo>
                  <a:cubicBezTo>
                    <a:pt x="2722475" y="905256"/>
                    <a:pt x="2722475" y="905256"/>
                    <a:pt x="2722475" y="906128"/>
                  </a:cubicBezTo>
                  <a:lnTo>
                    <a:pt x="2722475" y="912230"/>
                  </a:lnTo>
                  <a:cubicBezTo>
                    <a:pt x="2722475" y="912230"/>
                    <a:pt x="2722475" y="912230"/>
                    <a:pt x="2721330" y="912230"/>
                  </a:cubicBezTo>
                  <a:lnTo>
                    <a:pt x="2713313" y="912230"/>
                  </a:lnTo>
                  <a:cubicBezTo>
                    <a:pt x="2713313" y="912230"/>
                    <a:pt x="2713313" y="912230"/>
                    <a:pt x="2713313" y="913392"/>
                  </a:cubicBezTo>
                  <a:lnTo>
                    <a:pt x="2713313" y="921529"/>
                  </a:lnTo>
                  <a:cubicBezTo>
                    <a:pt x="2713313" y="921529"/>
                    <a:pt x="2713313" y="921529"/>
                    <a:pt x="2738509" y="942451"/>
                  </a:cubicBezTo>
                  <a:cubicBezTo>
                    <a:pt x="2738509" y="947100"/>
                    <a:pt x="2738509" y="947100"/>
                    <a:pt x="2737365" y="947100"/>
                  </a:cubicBezTo>
                  <a:lnTo>
                    <a:pt x="2729347" y="947100"/>
                  </a:lnTo>
                  <a:cubicBezTo>
                    <a:pt x="2729347" y="947100"/>
                    <a:pt x="2729347" y="947100"/>
                    <a:pt x="2729347" y="972671"/>
                  </a:cubicBezTo>
                  <a:cubicBezTo>
                    <a:pt x="2729347" y="972671"/>
                    <a:pt x="2729347" y="972671"/>
                    <a:pt x="2730493" y="972671"/>
                  </a:cubicBezTo>
                  <a:lnTo>
                    <a:pt x="2738509" y="972671"/>
                  </a:lnTo>
                  <a:cubicBezTo>
                    <a:pt x="2738509" y="972671"/>
                    <a:pt x="2738509" y="972671"/>
                    <a:pt x="2738509" y="971218"/>
                  </a:cubicBezTo>
                  <a:lnTo>
                    <a:pt x="2738509" y="961048"/>
                  </a:lnTo>
                  <a:cubicBezTo>
                    <a:pt x="2738509" y="961048"/>
                    <a:pt x="2738509" y="961048"/>
                    <a:pt x="2739655" y="960467"/>
                  </a:cubicBezTo>
                  <a:lnTo>
                    <a:pt x="2747671" y="956399"/>
                  </a:lnTo>
                  <a:cubicBezTo>
                    <a:pt x="2747671" y="956399"/>
                    <a:pt x="2747671" y="956399"/>
                    <a:pt x="2749675" y="956399"/>
                  </a:cubicBezTo>
                  <a:lnTo>
                    <a:pt x="2763706" y="956399"/>
                  </a:lnTo>
                  <a:cubicBezTo>
                    <a:pt x="2763706" y="956399"/>
                    <a:pt x="2763706" y="956399"/>
                    <a:pt x="2763706" y="957561"/>
                  </a:cubicBezTo>
                  <a:lnTo>
                    <a:pt x="2763706" y="965697"/>
                  </a:lnTo>
                  <a:cubicBezTo>
                    <a:pt x="2763706" y="965697"/>
                    <a:pt x="2763706" y="965697"/>
                    <a:pt x="2765424" y="965697"/>
                  </a:cubicBezTo>
                  <a:lnTo>
                    <a:pt x="2777450" y="965697"/>
                  </a:lnTo>
                  <a:cubicBezTo>
                    <a:pt x="2777450" y="970346"/>
                    <a:pt x="2777450" y="970346"/>
                    <a:pt x="2778594" y="970346"/>
                  </a:cubicBezTo>
                  <a:lnTo>
                    <a:pt x="2786612" y="970346"/>
                  </a:lnTo>
                  <a:cubicBezTo>
                    <a:pt x="2786612" y="970346"/>
                    <a:pt x="2786612" y="970346"/>
                    <a:pt x="2811807" y="1002891"/>
                  </a:cubicBezTo>
                  <a:cubicBezTo>
                    <a:pt x="2811807" y="1002891"/>
                    <a:pt x="2811807" y="1002891"/>
                    <a:pt x="2811807" y="1037761"/>
                  </a:cubicBezTo>
                  <a:cubicBezTo>
                    <a:pt x="2811807" y="1037761"/>
                    <a:pt x="2811807" y="1037761"/>
                    <a:pt x="2812951" y="1037761"/>
                  </a:cubicBezTo>
                  <a:lnTo>
                    <a:pt x="2820970" y="1037761"/>
                  </a:lnTo>
                  <a:cubicBezTo>
                    <a:pt x="2820970" y="1037761"/>
                    <a:pt x="2820970" y="1037761"/>
                    <a:pt x="2820970" y="1035727"/>
                  </a:cubicBezTo>
                  <a:lnTo>
                    <a:pt x="2820970" y="1021489"/>
                  </a:lnTo>
                  <a:cubicBezTo>
                    <a:pt x="2820970" y="1021489"/>
                    <a:pt x="2820970" y="1021489"/>
                    <a:pt x="2821829" y="1021489"/>
                  </a:cubicBezTo>
                  <a:lnTo>
                    <a:pt x="2827841" y="1021489"/>
                  </a:lnTo>
                  <a:cubicBezTo>
                    <a:pt x="2827841" y="1021489"/>
                    <a:pt x="2827841" y="1021489"/>
                    <a:pt x="2827841" y="1022651"/>
                  </a:cubicBezTo>
                  <a:lnTo>
                    <a:pt x="2827841" y="1030787"/>
                  </a:lnTo>
                  <a:cubicBezTo>
                    <a:pt x="2837003" y="1033113"/>
                    <a:pt x="2837003" y="1033113"/>
                    <a:pt x="2837003" y="981970"/>
                  </a:cubicBezTo>
                  <a:cubicBezTo>
                    <a:pt x="2837003" y="981970"/>
                    <a:pt x="2837003" y="981970"/>
                    <a:pt x="2875943" y="981970"/>
                  </a:cubicBezTo>
                  <a:cubicBezTo>
                    <a:pt x="2875943" y="981970"/>
                    <a:pt x="2875943" y="981970"/>
                    <a:pt x="2875943" y="907581"/>
                  </a:cubicBezTo>
                  <a:cubicBezTo>
                    <a:pt x="2875943" y="907581"/>
                    <a:pt x="2875943" y="907581"/>
                    <a:pt x="2912591" y="907581"/>
                  </a:cubicBezTo>
                  <a:cubicBezTo>
                    <a:pt x="2912591" y="907581"/>
                    <a:pt x="2912591" y="907581"/>
                    <a:pt x="2912591" y="906709"/>
                  </a:cubicBezTo>
                  <a:lnTo>
                    <a:pt x="2912591" y="900607"/>
                  </a:lnTo>
                  <a:cubicBezTo>
                    <a:pt x="2912591" y="900607"/>
                    <a:pt x="2912591" y="900607"/>
                    <a:pt x="2935497" y="900607"/>
                  </a:cubicBezTo>
                  <a:cubicBezTo>
                    <a:pt x="2935497" y="900607"/>
                    <a:pt x="2935497" y="900607"/>
                    <a:pt x="2935497" y="861088"/>
                  </a:cubicBezTo>
                  <a:cubicBezTo>
                    <a:pt x="2930915" y="861088"/>
                    <a:pt x="2930915" y="861088"/>
                    <a:pt x="2930915" y="859344"/>
                  </a:cubicBezTo>
                  <a:lnTo>
                    <a:pt x="2930915" y="847140"/>
                  </a:lnTo>
                  <a:lnTo>
                    <a:pt x="2935497" y="849465"/>
                  </a:lnTo>
                  <a:cubicBezTo>
                    <a:pt x="2935497" y="849465"/>
                    <a:pt x="2935497" y="849465"/>
                    <a:pt x="2940079" y="826218"/>
                  </a:cubicBezTo>
                  <a:cubicBezTo>
                    <a:pt x="2940079" y="826218"/>
                    <a:pt x="2940079" y="826218"/>
                    <a:pt x="2944659" y="849465"/>
                  </a:cubicBezTo>
                  <a:cubicBezTo>
                    <a:pt x="2946951" y="847140"/>
                    <a:pt x="2946951" y="847140"/>
                    <a:pt x="2947237" y="846268"/>
                  </a:cubicBezTo>
                  <a:lnTo>
                    <a:pt x="2949241" y="840166"/>
                  </a:lnTo>
                  <a:cubicBezTo>
                    <a:pt x="2949241" y="840166"/>
                    <a:pt x="2949241" y="840166"/>
                    <a:pt x="2949813" y="839004"/>
                  </a:cubicBezTo>
                  <a:lnTo>
                    <a:pt x="2953821" y="830867"/>
                  </a:lnTo>
                  <a:cubicBezTo>
                    <a:pt x="2953821" y="830867"/>
                    <a:pt x="2953821" y="830867"/>
                    <a:pt x="2954395" y="829705"/>
                  </a:cubicBezTo>
                  <a:lnTo>
                    <a:pt x="2958403" y="821569"/>
                  </a:lnTo>
                  <a:cubicBezTo>
                    <a:pt x="2958403" y="821569"/>
                    <a:pt x="2958403" y="821569"/>
                    <a:pt x="2959834" y="820697"/>
                  </a:cubicBezTo>
                  <a:lnTo>
                    <a:pt x="2969855" y="814595"/>
                  </a:lnTo>
                  <a:cubicBezTo>
                    <a:pt x="2969855" y="814595"/>
                    <a:pt x="2969855" y="814595"/>
                    <a:pt x="2971573" y="813433"/>
                  </a:cubicBezTo>
                  <a:lnTo>
                    <a:pt x="2983599" y="805296"/>
                  </a:lnTo>
                  <a:cubicBezTo>
                    <a:pt x="2983599" y="805296"/>
                    <a:pt x="2983599" y="805296"/>
                    <a:pt x="2984458" y="804134"/>
                  </a:cubicBezTo>
                  <a:lnTo>
                    <a:pt x="2990471" y="795998"/>
                  </a:lnTo>
                  <a:cubicBezTo>
                    <a:pt x="2990471" y="795998"/>
                    <a:pt x="2990471" y="795998"/>
                    <a:pt x="2991043" y="793964"/>
                  </a:cubicBezTo>
                  <a:lnTo>
                    <a:pt x="2995052" y="779725"/>
                  </a:lnTo>
                  <a:cubicBezTo>
                    <a:pt x="2995052" y="779725"/>
                    <a:pt x="2995052" y="779725"/>
                    <a:pt x="2995625" y="781759"/>
                  </a:cubicBezTo>
                  <a:lnTo>
                    <a:pt x="2999633" y="795998"/>
                  </a:lnTo>
                  <a:cubicBezTo>
                    <a:pt x="2999633" y="795998"/>
                    <a:pt x="2999633" y="795998"/>
                    <a:pt x="3000205" y="796869"/>
                  </a:cubicBezTo>
                  <a:lnTo>
                    <a:pt x="3004214" y="802972"/>
                  </a:lnTo>
                  <a:cubicBezTo>
                    <a:pt x="3004214" y="802972"/>
                    <a:pt x="3004214" y="802972"/>
                    <a:pt x="3005646" y="804134"/>
                  </a:cubicBezTo>
                  <a:lnTo>
                    <a:pt x="3015667" y="812270"/>
                  </a:lnTo>
                  <a:cubicBezTo>
                    <a:pt x="3015667" y="812270"/>
                    <a:pt x="3015667" y="812270"/>
                    <a:pt x="3016813" y="813433"/>
                  </a:cubicBezTo>
                  <a:lnTo>
                    <a:pt x="3024828" y="821569"/>
                  </a:lnTo>
                  <a:cubicBezTo>
                    <a:pt x="3024828" y="821569"/>
                    <a:pt x="3024828" y="821569"/>
                    <a:pt x="3025975" y="822731"/>
                  </a:cubicBezTo>
                  <a:lnTo>
                    <a:pt x="3033991" y="830867"/>
                  </a:lnTo>
                  <a:cubicBezTo>
                    <a:pt x="3033991" y="830867"/>
                    <a:pt x="3033991" y="830867"/>
                    <a:pt x="3034278" y="832030"/>
                  </a:cubicBezTo>
                  <a:lnTo>
                    <a:pt x="3036281" y="840166"/>
                  </a:lnTo>
                  <a:cubicBezTo>
                    <a:pt x="3036281" y="840166"/>
                    <a:pt x="3036281" y="840166"/>
                    <a:pt x="3036567" y="841328"/>
                  </a:cubicBezTo>
                  <a:lnTo>
                    <a:pt x="3038572" y="849465"/>
                  </a:lnTo>
                  <a:cubicBezTo>
                    <a:pt x="3043153" y="849465"/>
                    <a:pt x="3043153" y="849465"/>
                    <a:pt x="3045443" y="826218"/>
                  </a:cubicBezTo>
                  <a:cubicBezTo>
                    <a:pt x="3045443" y="826218"/>
                    <a:pt x="3045443" y="826218"/>
                    <a:pt x="3050025" y="849465"/>
                  </a:cubicBezTo>
                  <a:cubicBezTo>
                    <a:pt x="3054605" y="849465"/>
                    <a:pt x="3054605" y="849465"/>
                    <a:pt x="3054605" y="851208"/>
                  </a:cubicBezTo>
                  <a:lnTo>
                    <a:pt x="3054605" y="863413"/>
                  </a:lnTo>
                  <a:cubicBezTo>
                    <a:pt x="3050025" y="863413"/>
                    <a:pt x="3050025" y="863413"/>
                    <a:pt x="3050025" y="895958"/>
                  </a:cubicBezTo>
                  <a:cubicBezTo>
                    <a:pt x="3050025" y="895958"/>
                    <a:pt x="3050025" y="895958"/>
                    <a:pt x="3051171" y="895958"/>
                  </a:cubicBezTo>
                  <a:lnTo>
                    <a:pt x="3059187" y="895958"/>
                  </a:lnTo>
                  <a:cubicBezTo>
                    <a:pt x="3059187" y="900607"/>
                    <a:pt x="3059187" y="900607"/>
                    <a:pt x="3060047" y="900607"/>
                  </a:cubicBezTo>
                  <a:lnTo>
                    <a:pt x="3066059" y="900607"/>
                  </a:lnTo>
                  <a:cubicBezTo>
                    <a:pt x="3066059" y="900607"/>
                    <a:pt x="3066059" y="900607"/>
                    <a:pt x="3066059" y="899445"/>
                  </a:cubicBezTo>
                  <a:lnTo>
                    <a:pt x="3066059" y="891308"/>
                  </a:lnTo>
                  <a:cubicBezTo>
                    <a:pt x="3066059" y="891308"/>
                    <a:pt x="3066059" y="891308"/>
                    <a:pt x="3068349" y="891308"/>
                  </a:cubicBezTo>
                  <a:lnTo>
                    <a:pt x="3084383" y="891308"/>
                  </a:lnTo>
                  <a:cubicBezTo>
                    <a:pt x="3084383" y="891308"/>
                    <a:pt x="3084383" y="891308"/>
                    <a:pt x="3084383" y="889274"/>
                  </a:cubicBezTo>
                  <a:lnTo>
                    <a:pt x="3084383" y="875036"/>
                  </a:lnTo>
                  <a:cubicBezTo>
                    <a:pt x="3084383" y="875036"/>
                    <a:pt x="3084383" y="875036"/>
                    <a:pt x="3123323" y="875036"/>
                  </a:cubicBezTo>
                  <a:cubicBezTo>
                    <a:pt x="3123323" y="875036"/>
                    <a:pt x="3123323" y="875036"/>
                    <a:pt x="3123323" y="876489"/>
                  </a:cubicBezTo>
                  <a:lnTo>
                    <a:pt x="3123323" y="886659"/>
                  </a:lnTo>
                  <a:cubicBezTo>
                    <a:pt x="3123323" y="886659"/>
                    <a:pt x="3123323" y="886659"/>
                    <a:pt x="3143937" y="886659"/>
                  </a:cubicBezTo>
                  <a:cubicBezTo>
                    <a:pt x="3143937" y="886659"/>
                    <a:pt x="3143937" y="886659"/>
                    <a:pt x="3143937" y="888984"/>
                  </a:cubicBezTo>
                  <a:lnTo>
                    <a:pt x="3143937" y="905256"/>
                  </a:lnTo>
                  <a:cubicBezTo>
                    <a:pt x="3139357" y="905256"/>
                    <a:pt x="3139357" y="905256"/>
                    <a:pt x="3139357" y="906128"/>
                  </a:cubicBezTo>
                  <a:lnTo>
                    <a:pt x="3139357" y="912230"/>
                  </a:lnTo>
                  <a:cubicBezTo>
                    <a:pt x="3143937" y="912230"/>
                    <a:pt x="3143937" y="912230"/>
                    <a:pt x="3143937" y="913974"/>
                  </a:cubicBezTo>
                  <a:lnTo>
                    <a:pt x="3143937" y="926178"/>
                  </a:lnTo>
                  <a:lnTo>
                    <a:pt x="3139357" y="930827"/>
                  </a:lnTo>
                  <a:cubicBezTo>
                    <a:pt x="3139357" y="930827"/>
                    <a:pt x="3139357" y="930827"/>
                    <a:pt x="3139357" y="986619"/>
                  </a:cubicBezTo>
                  <a:cubicBezTo>
                    <a:pt x="3139357" y="986619"/>
                    <a:pt x="3139357" y="986619"/>
                    <a:pt x="3141360" y="986619"/>
                  </a:cubicBezTo>
                  <a:lnTo>
                    <a:pt x="3155391" y="986619"/>
                  </a:lnTo>
                  <a:cubicBezTo>
                    <a:pt x="3155391" y="991268"/>
                    <a:pt x="3155391" y="991268"/>
                    <a:pt x="3157107" y="991268"/>
                  </a:cubicBezTo>
                  <a:lnTo>
                    <a:pt x="3169135" y="991268"/>
                  </a:lnTo>
                  <a:cubicBezTo>
                    <a:pt x="3169135" y="991268"/>
                    <a:pt x="3169135" y="991268"/>
                    <a:pt x="3169135" y="993302"/>
                  </a:cubicBezTo>
                  <a:lnTo>
                    <a:pt x="3169135" y="1007541"/>
                  </a:lnTo>
                  <a:cubicBezTo>
                    <a:pt x="3169135" y="1007541"/>
                    <a:pt x="3169135" y="1007541"/>
                    <a:pt x="3170853" y="1007541"/>
                  </a:cubicBezTo>
                  <a:lnTo>
                    <a:pt x="3182877" y="1007541"/>
                  </a:lnTo>
                  <a:cubicBezTo>
                    <a:pt x="3182877" y="1007541"/>
                    <a:pt x="3182877" y="1007541"/>
                    <a:pt x="3182877" y="1005507"/>
                  </a:cubicBezTo>
                  <a:lnTo>
                    <a:pt x="3182877" y="991268"/>
                  </a:lnTo>
                  <a:cubicBezTo>
                    <a:pt x="3182877" y="991268"/>
                    <a:pt x="3182877" y="991268"/>
                    <a:pt x="3184880" y="990106"/>
                  </a:cubicBezTo>
                  <a:lnTo>
                    <a:pt x="3198911" y="981970"/>
                  </a:lnTo>
                  <a:cubicBezTo>
                    <a:pt x="3198911" y="981970"/>
                    <a:pt x="3198911" y="981970"/>
                    <a:pt x="3198911" y="961048"/>
                  </a:cubicBezTo>
                  <a:cubicBezTo>
                    <a:pt x="3194330" y="961048"/>
                    <a:pt x="3194330" y="961048"/>
                    <a:pt x="3194330" y="937801"/>
                  </a:cubicBezTo>
                  <a:cubicBezTo>
                    <a:pt x="3194330" y="937801"/>
                    <a:pt x="3194330" y="937801"/>
                    <a:pt x="3195474" y="937801"/>
                  </a:cubicBezTo>
                  <a:lnTo>
                    <a:pt x="3203492" y="937801"/>
                  </a:lnTo>
                  <a:cubicBezTo>
                    <a:pt x="3203492" y="935477"/>
                    <a:pt x="3203492" y="935477"/>
                    <a:pt x="3224107" y="935477"/>
                  </a:cubicBezTo>
                  <a:cubicBezTo>
                    <a:pt x="3224107" y="935477"/>
                    <a:pt x="3224107" y="935477"/>
                    <a:pt x="3224107" y="934314"/>
                  </a:cubicBezTo>
                  <a:lnTo>
                    <a:pt x="3224107" y="926178"/>
                  </a:lnTo>
                  <a:cubicBezTo>
                    <a:pt x="3224107" y="926178"/>
                    <a:pt x="3224107" y="926178"/>
                    <a:pt x="3225825" y="926178"/>
                  </a:cubicBezTo>
                  <a:lnTo>
                    <a:pt x="3237850" y="926178"/>
                  </a:lnTo>
                  <a:cubicBezTo>
                    <a:pt x="3237850" y="926178"/>
                    <a:pt x="3237850" y="926178"/>
                    <a:pt x="3237850" y="809946"/>
                  </a:cubicBezTo>
                  <a:cubicBezTo>
                    <a:pt x="3237850" y="809946"/>
                    <a:pt x="3237850" y="809946"/>
                    <a:pt x="3238995" y="809946"/>
                  </a:cubicBezTo>
                  <a:lnTo>
                    <a:pt x="3247012" y="809946"/>
                  </a:lnTo>
                  <a:cubicBezTo>
                    <a:pt x="3247012" y="809946"/>
                    <a:pt x="3247012" y="809946"/>
                    <a:pt x="3247012" y="807621"/>
                  </a:cubicBezTo>
                  <a:lnTo>
                    <a:pt x="3247012" y="791348"/>
                  </a:lnTo>
                  <a:cubicBezTo>
                    <a:pt x="3249303" y="791348"/>
                    <a:pt x="3249303" y="791348"/>
                    <a:pt x="3249303" y="744855"/>
                  </a:cubicBezTo>
                  <a:cubicBezTo>
                    <a:pt x="3249303" y="744855"/>
                    <a:pt x="3249303" y="744855"/>
                    <a:pt x="3250449" y="744855"/>
                  </a:cubicBezTo>
                  <a:lnTo>
                    <a:pt x="3258465" y="744855"/>
                  </a:lnTo>
                  <a:cubicBezTo>
                    <a:pt x="3258465" y="744855"/>
                    <a:pt x="3258465" y="744855"/>
                    <a:pt x="3258465" y="746018"/>
                  </a:cubicBezTo>
                  <a:lnTo>
                    <a:pt x="3258465" y="754154"/>
                  </a:lnTo>
                  <a:cubicBezTo>
                    <a:pt x="3263045" y="754154"/>
                    <a:pt x="3263045" y="754154"/>
                    <a:pt x="3263045" y="751829"/>
                  </a:cubicBezTo>
                  <a:lnTo>
                    <a:pt x="3263045" y="735557"/>
                  </a:lnTo>
                  <a:cubicBezTo>
                    <a:pt x="3263045" y="735557"/>
                    <a:pt x="3263045" y="735557"/>
                    <a:pt x="3264477" y="734976"/>
                  </a:cubicBezTo>
                  <a:lnTo>
                    <a:pt x="3274499" y="730908"/>
                  </a:lnTo>
                  <a:cubicBezTo>
                    <a:pt x="3274499" y="730908"/>
                    <a:pt x="3274499" y="730908"/>
                    <a:pt x="3275644" y="731489"/>
                  </a:cubicBezTo>
                  <a:lnTo>
                    <a:pt x="3283661" y="735557"/>
                  </a:lnTo>
                  <a:cubicBezTo>
                    <a:pt x="3283661" y="735557"/>
                    <a:pt x="3283661" y="735557"/>
                    <a:pt x="3285379" y="735557"/>
                  </a:cubicBezTo>
                  <a:lnTo>
                    <a:pt x="3297405" y="735557"/>
                  </a:lnTo>
                  <a:cubicBezTo>
                    <a:pt x="3297405" y="735557"/>
                    <a:pt x="3297405" y="735557"/>
                    <a:pt x="3297405" y="705336"/>
                  </a:cubicBezTo>
                  <a:cubicBezTo>
                    <a:pt x="3297405" y="705336"/>
                    <a:pt x="3297405" y="705336"/>
                    <a:pt x="3298550" y="705336"/>
                  </a:cubicBezTo>
                  <a:lnTo>
                    <a:pt x="3306565" y="705336"/>
                  </a:lnTo>
                  <a:cubicBezTo>
                    <a:pt x="3306565" y="709986"/>
                    <a:pt x="3306565" y="709986"/>
                    <a:pt x="3307997" y="709986"/>
                  </a:cubicBezTo>
                  <a:lnTo>
                    <a:pt x="3318019" y="709986"/>
                  </a:lnTo>
                  <a:cubicBezTo>
                    <a:pt x="3318019" y="705336"/>
                    <a:pt x="3318019" y="705336"/>
                    <a:pt x="3319165" y="705336"/>
                  </a:cubicBezTo>
                  <a:lnTo>
                    <a:pt x="3327182" y="705336"/>
                  </a:lnTo>
                  <a:cubicBezTo>
                    <a:pt x="3327182" y="705336"/>
                    <a:pt x="3327182" y="705336"/>
                    <a:pt x="3327182" y="740206"/>
                  </a:cubicBezTo>
                  <a:cubicBezTo>
                    <a:pt x="3327182" y="740206"/>
                    <a:pt x="3327182" y="740206"/>
                    <a:pt x="3328613" y="741368"/>
                  </a:cubicBezTo>
                  <a:lnTo>
                    <a:pt x="3338635" y="749505"/>
                  </a:lnTo>
                  <a:cubicBezTo>
                    <a:pt x="3336344" y="756479"/>
                    <a:pt x="3336344" y="756479"/>
                    <a:pt x="3361539" y="756479"/>
                  </a:cubicBezTo>
                  <a:cubicBezTo>
                    <a:pt x="3361539" y="756479"/>
                    <a:pt x="3361539" y="756479"/>
                    <a:pt x="3361539" y="755026"/>
                  </a:cubicBezTo>
                  <a:lnTo>
                    <a:pt x="3361539" y="744855"/>
                  </a:lnTo>
                  <a:cubicBezTo>
                    <a:pt x="3361539" y="744855"/>
                    <a:pt x="3361539" y="744855"/>
                    <a:pt x="3391317" y="735557"/>
                  </a:cubicBezTo>
                  <a:cubicBezTo>
                    <a:pt x="3391317" y="735557"/>
                    <a:pt x="3391317" y="735557"/>
                    <a:pt x="3391317" y="734395"/>
                  </a:cubicBezTo>
                  <a:lnTo>
                    <a:pt x="3391317" y="726258"/>
                  </a:lnTo>
                  <a:cubicBezTo>
                    <a:pt x="3391317" y="726258"/>
                    <a:pt x="3391317" y="726258"/>
                    <a:pt x="3392176" y="726258"/>
                  </a:cubicBezTo>
                  <a:lnTo>
                    <a:pt x="3398189" y="726258"/>
                  </a:lnTo>
                  <a:cubicBezTo>
                    <a:pt x="3398189" y="726258"/>
                    <a:pt x="3398189" y="726258"/>
                    <a:pt x="3398189" y="725387"/>
                  </a:cubicBezTo>
                  <a:lnTo>
                    <a:pt x="3398189" y="719284"/>
                  </a:lnTo>
                  <a:cubicBezTo>
                    <a:pt x="3398189" y="719284"/>
                    <a:pt x="3398189" y="719284"/>
                    <a:pt x="3400479" y="719284"/>
                  </a:cubicBezTo>
                  <a:lnTo>
                    <a:pt x="3416513" y="719284"/>
                  </a:lnTo>
                  <a:cubicBezTo>
                    <a:pt x="3416513" y="719284"/>
                    <a:pt x="3416513" y="719284"/>
                    <a:pt x="3416513" y="720156"/>
                  </a:cubicBezTo>
                  <a:lnTo>
                    <a:pt x="3416513" y="726258"/>
                  </a:lnTo>
                  <a:cubicBezTo>
                    <a:pt x="3416513" y="726258"/>
                    <a:pt x="3416513" y="726258"/>
                    <a:pt x="3418231" y="726258"/>
                  </a:cubicBezTo>
                  <a:lnTo>
                    <a:pt x="3430257" y="726258"/>
                  </a:lnTo>
                  <a:cubicBezTo>
                    <a:pt x="3430257" y="726258"/>
                    <a:pt x="3430257" y="726258"/>
                    <a:pt x="3430257" y="728002"/>
                  </a:cubicBezTo>
                  <a:lnTo>
                    <a:pt x="3430257" y="740206"/>
                  </a:lnTo>
                  <a:cubicBezTo>
                    <a:pt x="3430257" y="740206"/>
                    <a:pt x="3430257" y="740206"/>
                    <a:pt x="3455452" y="740206"/>
                  </a:cubicBezTo>
                  <a:cubicBezTo>
                    <a:pt x="3455452" y="740206"/>
                    <a:pt x="3455452" y="740206"/>
                    <a:pt x="3455452" y="739044"/>
                  </a:cubicBezTo>
                  <a:lnTo>
                    <a:pt x="3455452" y="730908"/>
                  </a:lnTo>
                  <a:cubicBezTo>
                    <a:pt x="3455452" y="730908"/>
                    <a:pt x="3455452" y="730908"/>
                    <a:pt x="3456884" y="730908"/>
                  </a:cubicBezTo>
                  <a:lnTo>
                    <a:pt x="3466905" y="730908"/>
                  </a:lnTo>
                  <a:cubicBezTo>
                    <a:pt x="3466905" y="730908"/>
                    <a:pt x="3466905" y="730908"/>
                    <a:pt x="3466905" y="729745"/>
                  </a:cubicBezTo>
                  <a:lnTo>
                    <a:pt x="3466905" y="721609"/>
                  </a:lnTo>
                  <a:cubicBezTo>
                    <a:pt x="3466905" y="721609"/>
                    <a:pt x="3466905" y="721609"/>
                    <a:pt x="3468623" y="721609"/>
                  </a:cubicBezTo>
                  <a:lnTo>
                    <a:pt x="3480647" y="721609"/>
                  </a:lnTo>
                  <a:cubicBezTo>
                    <a:pt x="3480647" y="721609"/>
                    <a:pt x="3480647" y="721609"/>
                    <a:pt x="3480647" y="722771"/>
                  </a:cubicBezTo>
                  <a:lnTo>
                    <a:pt x="3480647" y="730908"/>
                  </a:lnTo>
                  <a:cubicBezTo>
                    <a:pt x="3485229" y="730908"/>
                    <a:pt x="3485229" y="730908"/>
                    <a:pt x="3485229" y="675116"/>
                  </a:cubicBezTo>
                  <a:cubicBezTo>
                    <a:pt x="3485229" y="675116"/>
                    <a:pt x="3485229" y="675116"/>
                    <a:pt x="3588304" y="675116"/>
                  </a:cubicBezTo>
                  <a:cubicBezTo>
                    <a:pt x="3588304" y="675116"/>
                    <a:pt x="3588304" y="675116"/>
                    <a:pt x="3588304" y="749505"/>
                  </a:cubicBezTo>
                  <a:cubicBezTo>
                    <a:pt x="3588304" y="749505"/>
                    <a:pt x="3588304" y="749505"/>
                    <a:pt x="3590595" y="749505"/>
                  </a:cubicBezTo>
                  <a:lnTo>
                    <a:pt x="3606629" y="749505"/>
                  </a:lnTo>
                  <a:cubicBezTo>
                    <a:pt x="3606629" y="749505"/>
                    <a:pt x="3606629" y="749505"/>
                    <a:pt x="3606629" y="665817"/>
                  </a:cubicBezTo>
                  <a:cubicBezTo>
                    <a:pt x="3606629" y="665817"/>
                    <a:pt x="3606629" y="665817"/>
                    <a:pt x="3629535" y="654194"/>
                  </a:cubicBezTo>
                  <a:cubicBezTo>
                    <a:pt x="3629535" y="654194"/>
                    <a:pt x="3629535" y="654194"/>
                    <a:pt x="3659311" y="654194"/>
                  </a:cubicBezTo>
                  <a:cubicBezTo>
                    <a:pt x="3659311" y="654194"/>
                    <a:pt x="3659311" y="654194"/>
                    <a:pt x="3661316" y="652451"/>
                  </a:cubicBezTo>
                  <a:lnTo>
                    <a:pt x="3675345" y="640246"/>
                  </a:lnTo>
                  <a:cubicBezTo>
                    <a:pt x="3675345" y="640246"/>
                    <a:pt x="3675345" y="640246"/>
                    <a:pt x="3714285" y="640246"/>
                  </a:cubicBezTo>
                  <a:cubicBezTo>
                    <a:pt x="3714285" y="640246"/>
                    <a:pt x="3714285" y="640246"/>
                    <a:pt x="3714285" y="641990"/>
                  </a:cubicBezTo>
                  <a:lnTo>
                    <a:pt x="3714285" y="654194"/>
                  </a:lnTo>
                  <a:cubicBezTo>
                    <a:pt x="3714285" y="654194"/>
                    <a:pt x="3714285" y="654194"/>
                    <a:pt x="3753224" y="654194"/>
                  </a:cubicBezTo>
                  <a:cubicBezTo>
                    <a:pt x="3753224" y="654194"/>
                    <a:pt x="3753224" y="654194"/>
                    <a:pt x="3753224" y="744855"/>
                  </a:cubicBezTo>
                  <a:cubicBezTo>
                    <a:pt x="3753224" y="744855"/>
                    <a:pt x="3753224" y="744855"/>
                    <a:pt x="3754656" y="744855"/>
                  </a:cubicBezTo>
                  <a:lnTo>
                    <a:pt x="3764677" y="744855"/>
                  </a:lnTo>
                  <a:cubicBezTo>
                    <a:pt x="3764677" y="744855"/>
                    <a:pt x="3764677" y="744855"/>
                    <a:pt x="3764677" y="877360"/>
                  </a:cubicBezTo>
                  <a:cubicBezTo>
                    <a:pt x="3764677" y="877360"/>
                    <a:pt x="3764677" y="877360"/>
                    <a:pt x="3766967" y="877360"/>
                  </a:cubicBezTo>
                  <a:lnTo>
                    <a:pt x="3783001" y="877360"/>
                  </a:lnTo>
                  <a:cubicBezTo>
                    <a:pt x="3783001" y="877360"/>
                    <a:pt x="3783001" y="877360"/>
                    <a:pt x="3783001" y="791348"/>
                  </a:cubicBezTo>
                  <a:cubicBezTo>
                    <a:pt x="3783001" y="791348"/>
                    <a:pt x="3783001" y="791348"/>
                    <a:pt x="3783861" y="790767"/>
                  </a:cubicBezTo>
                  <a:lnTo>
                    <a:pt x="3789873" y="786699"/>
                  </a:lnTo>
                  <a:cubicBezTo>
                    <a:pt x="3794455" y="786699"/>
                    <a:pt x="3794455" y="786699"/>
                    <a:pt x="3794455" y="787861"/>
                  </a:cubicBezTo>
                  <a:lnTo>
                    <a:pt x="3794455" y="795998"/>
                  </a:lnTo>
                  <a:cubicBezTo>
                    <a:pt x="3794455" y="795998"/>
                    <a:pt x="3794455" y="795998"/>
                    <a:pt x="3796744" y="794835"/>
                  </a:cubicBezTo>
                  <a:lnTo>
                    <a:pt x="3812779" y="786699"/>
                  </a:lnTo>
                  <a:cubicBezTo>
                    <a:pt x="3812779" y="786699"/>
                    <a:pt x="3812779" y="786699"/>
                    <a:pt x="3814783" y="786699"/>
                  </a:cubicBezTo>
                  <a:lnTo>
                    <a:pt x="3828812" y="786699"/>
                  </a:lnTo>
                  <a:cubicBezTo>
                    <a:pt x="3828812" y="786699"/>
                    <a:pt x="3828812" y="786699"/>
                    <a:pt x="3828812" y="944775"/>
                  </a:cubicBezTo>
                  <a:cubicBezTo>
                    <a:pt x="3828812" y="944775"/>
                    <a:pt x="3828812" y="944775"/>
                    <a:pt x="3860881" y="949425"/>
                  </a:cubicBezTo>
                  <a:cubicBezTo>
                    <a:pt x="3860881" y="947100"/>
                    <a:pt x="3860881" y="944775"/>
                    <a:pt x="3860881" y="942451"/>
                  </a:cubicBezTo>
                  <a:cubicBezTo>
                    <a:pt x="3872333" y="942451"/>
                    <a:pt x="3883785" y="942451"/>
                    <a:pt x="3895238" y="942451"/>
                  </a:cubicBezTo>
                  <a:cubicBezTo>
                    <a:pt x="3895238" y="930827"/>
                    <a:pt x="3895238" y="921529"/>
                    <a:pt x="3895238" y="912230"/>
                  </a:cubicBezTo>
                  <a:lnTo>
                    <a:pt x="3904401" y="912230"/>
                  </a:lnTo>
                  <a:cubicBezTo>
                    <a:pt x="3904401" y="898282"/>
                    <a:pt x="3904401" y="886659"/>
                    <a:pt x="3904401" y="872711"/>
                  </a:cubicBezTo>
                  <a:cubicBezTo>
                    <a:pt x="3906691" y="872711"/>
                    <a:pt x="3908982" y="872711"/>
                    <a:pt x="3911273" y="872711"/>
                  </a:cubicBezTo>
                  <a:cubicBezTo>
                    <a:pt x="3911273" y="858763"/>
                    <a:pt x="3911273" y="847140"/>
                    <a:pt x="3911273" y="833192"/>
                  </a:cubicBezTo>
                  <a:cubicBezTo>
                    <a:pt x="3915853" y="833192"/>
                    <a:pt x="3920434" y="833192"/>
                    <a:pt x="3927307" y="833192"/>
                  </a:cubicBezTo>
                  <a:cubicBezTo>
                    <a:pt x="3943340" y="828543"/>
                    <a:pt x="3961664" y="819244"/>
                    <a:pt x="3977697" y="812270"/>
                  </a:cubicBezTo>
                  <a:cubicBezTo>
                    <a:pt x="3979989" y="805296"/>
                    <a:pt x="3979989" y="798322"/>
                    <a:pt x="3979989" y="791348"/>
                  </a:cubicBezTo>
                  <a:cubicBezTo>
                    <a:pt x="3982279" y="798322"/>
                    <a:pt x="3982279" y="805296"/>
                    <a:pt x="3984570" y="812270"/>
                  </a:cubicBezTo>
                  <a:cubicBezTo>
                    <a:pt x="4002895" y="821569"/>
                    <a:pt x="4018928" y="830867"/>
                    <a:pt x="4037253" y="840166"/>
                  </a:cubicBezTo>
                  <a:cubicBezTo>
                    <a:pt x="4037253" y="837847"/>
                    <a:pt x="4037253" y="835529"/>
                    <a:pt x="4037253" y="835517"/>
                  </a:cubicBezTo>
                  <a:cubicBezTo>
                    <a:pt x="4041833" y="835517"/>
                    <a:pt x="4046416" y="835517"/>
                    <a:pt x="4050996" y="835517"/>
                  </a:cubicBezTo>
                  <a:cubicBezTo>
                    <a:pt x="4050996" y="847140"/>
                    <a:pt x="4050996" y="861088"/>
                    <a:pt x="4050996" y="872711"/>
                  </a:cubicBezTo>
                  <a:cubicBezTo>
                    <a:pt x="4053287" y="872711"/>
                    <a:pt x="4055577" y="872711"/>
                    <a:pt x="4057867" y="872711"/>
                  </a:cubicBezTo>
                  <a:cubicBezTo>
                    <a:pt x="4057867" y="886659"/>
                    <a:pt x="4057867" y="900607"/>
                    <a:pt x="4057867" y="916879"/>
                  </a:cubicBezTo>
                  <a:cubicBezTo>
                    <a:pt x="4060159" y="916879"/>
                    <a:pt x="4062449" y="916879"/>
                    <a:pt x="4064740" y="916879"/>
                  </a:cubicBezTo>
                  <a:cubicBezTo>
                    <a:pt x="4064740" y="923853"/>
                    <a:pt x="4064740" y="930827"/>
                    <a:pt x="4064740" y="937801"/>
                  </a:cubicBezTo>
                  <a:cubicBezTo>
                    <a:pt x="4069321" y="937801"/>
                    <a:pt x="4073901" y="937801"/>
                    <a:pt x="4078483" y="937801"/>
                  </a:cubicBezTo>
                  <a:cubicBezTo>
                    <a:pt x="4078483" y="949425"/>
                    <a:pt x="4078483" y="958723"/>
                    <a:pt x="4078483" y="970346"/>
                  </a:cubicBezTo>
                  <a:cubicBezTo>
                    <a:pt x="4108260" y="968022"/>
                    <a:pt x="4135747" y="965697"/>
                    <a:pt x="4165523" y="963372"/>
                  </a:cubicBezTo>
                  <a:cubicBezTo>
                    <a:pt x="4165523" y="951749"/>
                    <a:pt x="4165523" y="942451"/>
                    <a:pt x="4165523" y="930827"/>
                  </a:cubicBezTo>
                  <a:cubicBezTo>
                    <a:pt x="4181557" y="930827"/>
                    <a:pt x="4197591" y="930827"/>
                    <a:pt x="4211335" y="930827"/>
                  </a:cubicBezTo>
                  <a:cubicBezTo>
                    <a:pt x="4211335" y="923853"/>
                    <a:pt x="4211335" y="919204"/>
                    <a:pt x="4211335" y="912230"/>
                  </a:cubicBezTo>
                  <a:cubicBezTo>
                    <a:pt x="4243403" y="912230"/>
                    <a:pt x="4275469" y="912230"/>
                    <a:pt x="4307538" y="912230"/>
                  </a:cubicBezTo>
                  <a:cubicBezTo>
                    <a:pt x="4307538" y="916879"/>
                    <a:pt x="4307538" y="919204"/>
                    <a:pt x="4307538" y="923853"/>
                  </a:cubicBezTo>
                  <a:cubicBezTo>
                    <a:pt x="4328153" y="923853"/>
                    <a:pt x="4348767" y="923853"/>
                    <a:pt x="4369382" y="923853"/>
                  </a:cubicBezTo>
                  <a:cubicBezTo>
                    <a:pt x="4369382" y="926178"/>
                    <a:pt x="4369382" y="928503"/>
                    <a:pt x="4369382" y="930827"/>
                  </a:cubicBezTo>
                  <a:cubicBezTo>
                    <a:pt x="4373963" y="930827"/>
                    <a:pt x="4380835" y="930827"/>
                    <a:pt x="4387707" y="930827"/>
                  </a:cubicBezTo>
                  <a:cubicBezTo>
                    <a:pt x="4387707" y="933152"/>
                    <a:pt x="4387707" y="935477"/>
                    <a:pt x="4387707" y="937801"/>
                  </a:cubicBezTo>
                  <a:cubicBezTo>
                    <a:pt x="4392287" y="937801"/>
                    <a:pt x="4399159" y="937801"/>
                    <a:pt x="4403740" y="937801"/>
                  </a:cubicBezTo>
                  <a:cubicBezTo>
                    <a:pt x="4403740" y="931132"/>
                    <a:pt x="4403740" y="924463"/>
                    <a:pt x="4403740" y="917794"/>
                  </a:cubicBezTo>
                  <a:lnTo>
                    <a:pt x="4475956" y="1039515"/>
                  </a:lnTo>
                  <a:lnTo>
                    <a:pt x="0" y="1039515"/>
                  </a:lnTo>
                  <a:lnTo>
                    <a:pt x="0" y="685283"/>
                  </a:lnTo>
                  <a:lnTo>
                    <a:pt x="9900" y="685283"/>
                  </a:lnTo>
                  <a:cubicBezTo>
                    <a:pt x="9900" y="685271"/>
                    <a:pt x="9900" y="684760"/>
                    <a:pt x="9900" y="661504"/>
                  </a:cubicBezTo>
                  <a:cubicBezTo>
                    <a:pt x="9907" y="661504"/>
                    <a:pt x="9987" y="661504"/>
                    <a:pt x="10941" y="661504"/>
                  </a:cubicBezTo>
                  <a:lnTo>
                    <a:pt x="18230" y="661504"/>
                  </a:lnTo>
                  <a:cubicBezTo>
                    <a:pt x="18230" y="661485"/>
                    <a:pt x="18230" y="660714"/>
                    <a:pt x="18230" y="629077"/>
                  </a:cubicBezTo>
                  <a:cubicBezTo>
                    <a:pt x="18238" y="629077"/>
                    <a:pt x="18317" y="629077"/>
                    <a:pt x="19272" y="629077"/>
                  </a:cubicBezTo>
                  <a:lnTo>
                    <a:pt x="26562" y="629077"/>
                  </a:lnTo>
                  <a:cubicBezTo>
                    <a:pt x="26562" y="629071"/>
                    <a:pt x="26562" y="628962"/>
                    <a:pt x="26562" y="627186"/>
                  </a:cubicBezTo>
                  <a:lnTo>
                    <a:pt x="26562" y="613945"/>
                  </a:lnTo>
                  <a:cubicBezTo>
                    <a:pt x="24478" y="613945"/>
                    <a:pt x="24478" y="613945"/>
                    <a:pt x="25259" y="612323"/>
                  </a:cubicBezTo>
                  <a:lnTo>
                    <a:pt x="30726" y="600974"/>
                  </a:lnTo>
                  <a:cubicBezTo>
                    <a:pt x="30732" y="600991"/>
                    <a:pt x="30932" y="601665"/>
                    <a:pt x="39057" y="629077"/>
                  </a:cubicBezTo>
                  <a:cubicBezTo>
                    <a:pt x="39066" y="629077"/>
                    <a:pt x="39140" y="629077"/>
                    <a:pt x="39838" y="629077"/>
                  </a:cubicBezTo>
                  <a:lnTo>
                    <a:pt x="45305" y="629077"/>
                  </a:lnTo>
                  <a:cubicBezTo>
                    <a:pt x="45305" y="629064"/>
                    <a:pt x="45305" y="627885"/>
                    <a:pt x="45305" y="523150"/>
                  </a:cubicBezTo>
                  <a:cubicBezTo>
                    <a:pt x="45315" y="523150"/>
                    <a:pt x="45433" y="523150"/>
                    <a:pt x="46867" y="523150"/>
                  </a:cubicBezTo>
                  <a:lnTo>
                    <a:pt x="57801" y="523150"/>
                  </a:lnTo>
                  <a:cubicBezTo>
                    <a:pt x="57801" y="523128"/>
                    <a:pt x="57801" y="522118"/>
                    <a:pt x="57801" y="475591"/>
                  </a:cubicBezTo>
                  <a:cubicBezTo>
                    <a:pt x="57818" y="475591"/>
                    <a:pt x="58461" y="475591"/>
                    <a:pt x="84875" y="475591"/>
                  </a:cubicBezTo>
                  <a:cubicBezTo>
                    <a:pt x="84875" y="475579"/>
                    <a:pt x="84875" y="475069"/>
                    <a:pt x="84875" y="453973"/>
                  </a:cubicBezTo>
                  <a:cubicBezTo>
                    <a:pt x="84895" y="453973"/>
                    <a:pt x="85705" y="453973"/>
                    <a:pt x="120280" y="453973"/>
                  </a:cubicBezTo>
                  <a:cubicBezTo>
                    <a:pt x="120280" y="453981"/>
                    <a:pt x="120280" y="454111"/>
                    <a:pt x="120280" y="456405"/>
                  </a:cubicBezTo>
                  <a:lnTo>
                    <a:pt x="120280" y="473429"/>
                  </a:lnTo>
                  <a:cubicBezTo>
                    <a:pt x="120290" y="473429"/>
                    <a:pt x="120424" y="473429"/>
                    <a:pt x="122623" y="473429"/>
                  </a:cubicBezTo>
                  <a:lnTo>
                    <a:pt x="139024" y="473429"/>
                  </a:lnTo>
                  <a:cubicBezTo>
                    <a:pt x="139024" y="473447"/>
                    <a:pt x="139024" y="474341"/>
                    <a:pt x="139024" y="520988"/>
                  </a:cubicBezTo>
                  <a:cubicBezTo>
                    <a:pt x="139030" y="520988"/>
                    <a:pt x="139108" y="520988"/>
                    <a:pt x="140065" y="520988"/>
                  </a:cubicBezTo>
                  <a:lnTo>
                    <a:pt x="147355" y="520988"/>
                  </a:lnTo>
                  <a:lnTo>
                    <a:pt x="161933" y="525312"/>
                  </a:lnTo>
                  <a:cubicBezTo>
                    <a:pt x="161933" y="525322"/>
                    <a:pt x="161933" y="525972"/>
                    <a:pt x="161933" y="564224"/>
                  </a:cubicBezTo>
                  <a:cubicBezTo>
                    <a:pt x="161939" y="564224"/>
                    <a:pt x="162017" y="564224"/>
                    <a:pt x="162975" y="564224"/>
                  </a:cubicBezTo>
                  <a:lnTo>
                    <a:pt x="170263" y="564224"/>
                  </a:lnTo>
                  <a:cubicBezTo>
                    <a:pt x="170263" y="564234"/>
                    <a:pt x="170263" y="564340"/>
                    <a:pt x="170263" y="565845"/>
                  </a:cubicBezTo>
                  <a:lnTo>
                    <a:pt x="170263" y="577194"/>
                  </a:lnTo>
                  <a:cubicBezTo>
                    <a:pt x="170271" y="577194"/>
                    <a:pt x="170399" y="577194"/>
                    <a:pt x="172346" y="577194"/>
                  </a:cubicBezTo>
                  <a:lnTo>
                    <a:pt x="186925" y="577194"/>
                  </a:lnTo>
                  <a:lnTo>
                    <a:pt x="193172" y="583680"/>
                  </a:lnTo>
                  <a:cubicBezTo>
                    <a:pt x="193172" y="583692"/>
                    <a:pt x="193172" y="584178"/>
                    <a:pt x="193172" y="605298"/>
                  </a:cubicBezTo>
                  <a:cubicBezTo>
                    <a:pt x="193182" y="605298"/>
                    <a:pt x="193316" y="605298"/>
                    <a:pt x="195515" y="605298"/>
                  </a:cubicBezTo>
                  <a:lnTo>
                    <a:pt x="211916" y="605298"/>
                  </a:lnTo>
                  <a:cubicBezTo>
                    <a:pt x="211916" y="605305"/>
                    <a:pt x="211916" y="605385"/>
                    <a:pt x="211916" y="606378"/>
                  </a:cubicBezTo>
                  <a:lnTo>
                    <a:pt x="211916" y="613945"/>
                  </a:lnTo>
                  <a:cubicBezTo>
                    <a:pt x="211926" y="613945"/>
                    <a:pt x="212027" y="613945"/>
                    <a:pt x="213218" y="613945"/>
                  </a:cubicBezTo>
                  <a:lnTo>
                    <a:pt x="222330" y="613945"/>
                  </a:lnTo>
                  <a:cubicBezTo>
                    <a:pt x="222330" y="613954"/>
                    <a:pt x="222330" y="614083"/>
                    <a:pt x="222330" y="616106"/>
                  </a:cubicBezTo>
                  <a:lnTo>
                    <a:pt x="222330" y="631239"/>
                  </a:lnTo>
                  <a:cubicBezTo>
                    <a:pt x="226495" y="631239"/>
                    <a:pt x="226495" y="631239"/>
                    <a:pt x="226495" y="629347"/>
                  </a:cubicBezTo>
                  <a:lnTo>
                    <a:pt x="226495" y="616106"/>
                  </a:lnTo>
                  <a:cubicBezTo>
                    <a:pt x="226501" y="616106"/>
                    <a:pt x="226581" y="616106"/>
                    <a:pt x="227536" y="616106"/>
                  </a:cubicBezTo>
                  <a:lnTo>
                    <a:pt x="234826" y="616106"/>
                  </a:lnTo>
                  <a:cubicBezTo>
                    <a:pt x="234826" y="616117"/>
                    <a:pt x="234826" y="616236"/>
                    <a:pt x="234826" y="617728"/>
                  </a:cubicBezTo>
                  <a:lnTo>
                    <a:pt x="234826" y="629077"/>
                  </a:lnTo>
                  <a:cubicBezTo>
                    <a:pt x="234835" y="629077"/>
                    <a:pt x="234910" y="629077"/>
                    <a:pt x="235607" y="629077"/>
                  </a:cubicBezTo>
                  <a:lnTo>
                    <a:pt x="241073" y="629077"/>
                  </a:lnTo>
                  <a:cubicBezTo>
                    <a:pt x="241073" y="624754"/>
                    <a:pt x="241073" y="624754"/>
                    <a:pt x="291056" y="624754"/>
                  </a:cubicBezTo>
                  <a:cubicBezTo>
                    <a:pt x="291056" y="624763"/>
                    <a:pt x="291056" y="624864"/>
                    <a:pt x="291056" y="626105"/>
                  </a:cubicBezTo>
                  <a:lnTo>
                    <a:pt x="291056" y="635562"/>
                  </a:lnTo>
                  <a:cubicBezTo>
                    <a:pt x="291065" y="635562"/>
                    <a:pt x="291142" y="635562"/>
                    <a:pt x="291837" y="635562"/>
                  </a:cubicBezTo>
                  <a:lnTo>
                    <a:pt x="297306" y="635562"/>
                  </a:lnTo>
                  <a:cubicBezTo>
                    <a:pt x="297306" y="635571"/>
                    <a:pt x="297306" y="635693"/>
                    <a:pt x="297306" y="637724"/>
                  </a:cubicBezTo>
                  <a:lnTo>
                    <a:pt x="297306" y="652857"/>
                  </a:lnTo>
                  <a:cubicBezTo>
                    <a:pt x="297314" y="652853"/>
                    <a:pt x="297433" y="652775"/>
                    <a:pt x="299387" y="651506"/>
                  </a:cubicBezTo>
                  <a:lnTo>
                    <a:pt x="313966" y="642048"/>
                  </a:lnTo>
                  <a:cubicBezTo>
                    <a:pt x="313968" y="642029"/>
                    <a:pt x="314103" y="641154"/>
                    <a:pt x="320214" y="600974"/>
                  </a:cubicBezTo>
                  <a:cubicBezTo>
                    <a:pt x="320223" y="600972"/>
                    <a:pt x="320294" y="600946"/>
                    <a:pt x="320995" y="600704"/>
                  </a:cubicBezTo>
                  <a:lnTo>
                    <a:pt x="326461" y="598812"/>
                  </a:lnTo>
                  <a:cubicBezTo>
                    <a:pt x="326461" y="598796"/>
                    <a:pt x="326496" y="597735"/>
                    <a:pt x="328545" y="529635"/>
                  </a:cubicBezTo>
                  <a:cubicBezTo>
                    <a:pt x="328545" y="529653"/>
                    <a:pt x="328578" y="530744"/>
                    <a:pt x="330627" y="598812"/>
                  </a:cubicBezTo>
                  <a:cubicBezTo>
                    <a:pt x="330637" y="598815"/>
                    <a:pt x="330710" y="598840"/>
                    <a:pt x="331408" y="599082"/>
                  </a:cubicBezTo>
                  <a:lnTo>
                    <a:pt x="336875" y="600974"/>
                  </a:lnTo>
                  <a:cubicBezTo>
                    <a:pt x="336875" y="600954"/>
                    <a:pt x="336875" y="599621"/>
                    <a:pt x="336875" y="514503"/>
                  </a:cubicBezTo>
                  <a:cubicBezTo>
                    <a:pt x="341041" y="514503"/>
                    <a:pt x="341041" y="514503"/>
                    <a:pt x="341041" y="482076"/>
                  </a:cubicBezTo>
                  <a:cubicBezTo>
                    <a:pt x="341053" y="482076"/>
                    <a:pt x="341758" y="482076"/>
                    <a:pt x="380610" y="482076"/>
                  </a:cubicBezTo>
                  <a:cubicBezTo>
                    <a:pt x="380610" y="482093"/>
                    <a:pt x="380610" y="482811"/>
                    <a:pt x="380610" y="514503"/>
                  </a:cubicBezTo>
                  <a:cubicBezTo>
                    <a:pt x="380620" y="514503"/>
                    <a:pt x="380694" y="514503"/>
                    <a:pt x="381391" y="514503"/>
                  </a:cubicBezTo>
                  <a:lnTo>
                    <a:pt x="386858" y="514503"/>
                  </a:lnTo>
                  <a:cubicBezTo>
                    <a:pt x="386858" y="514482"/>
                    <a:pt x="386858" y="513176"/>
                    <a:pt x="386858" y="432355"/>
                  </a:cubicBezTo>
                  <a:cubicBezTo>
                    <a:pt x="386864" y="432355"/>
                    <a:pt x="386966" y="432355"/>
                    <a:pt x="388681" y="432355"/>
                  </a:cubicBezTo>
                  <a:lnTo>
                    <a:pt x="401437" y="432355"/>
                  </a:lnTo>
                  <a:cubicBezTo>
                    <a:pt x="401437" y="432348"/>
                    <a:pt x="401437" y="432237"/>
                    <a:pt x="401437" y="430464"/>
                  </a:cubicBezTo>
                  <a:lnTo>
                    <a:pt x="401437" y="417223"/>
                  </a:lnTo>
                  <a:cubicBezTo>
                    <a:pt x="401448" y="417223"/>
                    <a:pt x="401960" y="417223"/>
                    <a:pt x="424347" y="417223"/>
                  </a:cubicBezTo>
                  <a:cubicBezTo>
                    <a:pt x="424347" y="417216"/>
                    <a:pt x="424347" y="417135"/>
                    <a:pt x="424347" y="416142"/>
                  </a:cubicBezTo>
                  <a:lnTo>
                    <a:pt x="424347" y="408576"/>
                  </a:lnTo>
                  <a:cubicBezTo>
                    <a:pt x="424354" y="408576"/>
                    <a:pt x="424467" y="408576"/>
                    <a:pt x="426168" y="408576"/>
                  </a:cubicBezTo>
                  <a:lnTo>
                    <a:pt x="438925" y="408576"/>
                  </a:lnTo>
                  <a:cubicBezTo>
                    <a:pt x="438925" y="408584"/>
                    <a:pt x="438925" y="408663"/>
                    <a:pt x="438925" y="409657"/>
                  </a:cubicBezTo>
                  <a:lnTo>
                    <a:pt x="438925" y="417223"/>
                  </a:lnTo>
                  <a:cubicBezTo>
                    <a:pt x="438935" y="417223"/>
                    <a:pt x="439009" y="417223"/>
                    <a:pt x="439706" y="417223"/>
                  </a:cubicBezTo>
                  <a:lnTo>
                    <a:pt x="445173" y="417223"/>
                  </a:lnTo>
                  <a:lnTo>
                    <a:pt x="455586" y="412899"/>
                  </a:lnTo>
                  <a:lnTo>
                    <a:pt x="459750" y="416142"/>
                  </a:lnTo>
                  <a:lnTo>
                    <a:pt x="459750" y="408576"/>
                  </a:lnTo>
                  <a:cubicBezTo>
                    <a:pt x="459760" y="408576"/>
                    <a:pt x="459901" y="408576"/>
                    <a:pt x="462093" y="408576"/>
                  </a:cubicBezTo>
                  <a:lnTo>
                    <a:pt x="478495" y="408576"/>
                  </a:lnTo>
                  <a:cubicBezTo>
                    <a:pt x="478495" y="408584"/>
                    <a:pt x="478495" y="408663"/>
                    <a:pt x="478495" y="409657"/>
                  </a:cubicBezTo>
                  <a:lnTo>
                    <a:pt x="478495" y="417223"/>
                  </a:lnTo>
                  <a:cubicBezTo>
                    <a:pt x="478515" y="417223"/>
                    <a:pt x="479271" y="417223"/>
                    <a:pt x="509735" y="417223"/>
                  </a:cubicBezTo>
                  <a:cubicBezTo>
                    <a:pt x="509735" y="417233"/>
                    <a:pt x="509735" y="417342"/>
                    <a:pt x="509735" y="418844"/>
                  </a:cubicBezTo>
                  <a:lnTo>
                    <a:pt x="509735" y="430194"/>
                  </a:lnTo>
                  <a:cubicBezTo>
                    <a:pt x="509752" y="430194"/>
                    <a:pt x="510409" y="430194"/>
                    <a:pt x="536809" y="430194"/>
                  </a:cubicBezTo>
                  <a:cubicBezTo>
                    <a:pt x="536809" y="430210"/>
                    <a:pt x="536809" y="430890"/>
                    <a:pt x="536809" y="460458"/>
                  </a:cubicBezTo>
                  <a:cubicBezTo>
                    <a:pt x="536818" y="460458"/>
                    <a:pt x="536893" y="460458"/>
                    <a:pt x="537589" y="460458"/>
                  </a:cubicBezTo>
                  <a:lnTo>
                    <a:pt x="543057" y="460458"/>
                  </a:lnTo>
                  <a:cubicBezTo>
                    <a:pt x="543057" y="460465"/>
                    <a:pt x="543057" y="460551"/>
                    <a:pt x="543057" y="461539"/>
                  </a:cubicBezTo>
                  <a:lnTo>
                    <a:pt x="543057" y="469106"/>
                  </a:lnTo>
                  <a:cubicBezTo>
                    <a:pt x="547222" y="469106"/>
                    <a:pt x="547222" y="469106"/>
                    <a:pt x="547222" y="499370"/>
                  </a:cubicBezTo>
                  <a:cubicBezTo>
                    <a:pt x="547232" y="499370"/>
                    <a:pt x="547308" y="499370"/>
                    <a:pt x="548003" y="499370"/>
                  </a:cubicBezTo>
                  <a:lnTo>
                    <a:pt x="553470" y="499370"/>
                  </a:lnTo>
                  <a:cubicBezTo>
                    <a:pt x="553470" y="499379"/>
                    <a:pt x="553470" y="499446"/>
                    <a:pt x="553470" y="500181"/>
                  </a:cubicBezTo>
                  <a:lnTo>
                    <a:pt x="553470" y="505856"/>
                  </a:lnTo>
                  <a:cubicBezTo>
                    <a:pt x="553477" y="505856"/>
                    <a:pt x="553557" y="505856"/>
                    <a:pt x="554511" y="505856"/>
                  </a:cubicBezTo>
                  <a:lnTo>
                    <a:pt x="561800" y="505856"/>
                  </a:lnTo>
                  <a:cubicBezTo>
                    <a:pt x="561800" y="505873"/>
                    <a:pt x="561800" y="506586"/>
                    <a:pt x="561800" y="536121"/>
                  </a:cubicBezTo>
                  <a:cubicBezTo>
                    <a:pt x="561808" y="536121"/>
                    <a:pt x="561931" y="536121"/>
                    <a:pt x="563883" y="536121"/>
                  </a:cubicBezTo>
                  <a:lnTo>
                    <a:pt x="578462" y="536121"/>
                  </a:lnTo>
                  <a:cubicBezTo>
                    <a:pt x="578462" y="536137"/>
                    <a:pt x="578462" y="536717"/>
                    <a:pt x="578462" y="559900"/>
                  </a:cubicBezTo>
                  <a:cubicBezTo>
                    <a:pt x="580545" y="559900"/>
                    <a:pt x="580545" y="559900"/>
                    <a:pt x="580545" y="561521"/>
                  </a:cubicBezTo>
                  <a:lnTo>
                    <a:pt x="580545" y="572871"/>
                  </a:lnTo>
                  <a:cubicBezTo>
                    <a:pt x="580554" y="572871"/>
                    <a:pt x="580626" y="572871"/>
                    <a:pt x="581326" y="572871"/>
                  </a:cubicBezTo>
                  <a:lnTo>
                    <a:pt x="586793" y="572871"/>
                  </a:lnTo>
                  <a:cubicBezTo>
                    <a:pt x="586793" y="572885"/>
                    <a:pt x="586793" y="573448"/>
                    <a:pt x="586793" y="596650"/>
                  </a:cubicBezTo>
                  <a:cubicBezTo>
                    <a:pt x="586801" y="596650"/>
                    <a:pt x="586903" y="596650"/>
                    <a:pt x="588094" y="596650"/>
                  </a:cubicBezTo>
                  <a:lnTo>
                    <a:pt x="597205" y="596650"/>
                  </a:lnTo>
                  <a:cubicBezTo>
                    <a:pt x="599289" y="598812"/>
                    <a:pt x="599289" y="598812"/>
                    <a:pt x="599289" y="600704"/>
                  </a:cubicBezTo>
                  <a:lnTo>
                    <a:pt x="599289" y="613945"/>
                  </a:lnTo>
                  <a:cubicBezTo>
                    <a:pt x="599293" y="613938"/>
                    <a:pt x="599383" y="613831"/>
                    <a:pt x="600851" y="612053"/>
                  </a:cubicBezTo>
                  <a:lnTo>
                    <a:pt x="611784" y="598812"/>
                  </a:lnTo>
                  <a:cubicBezTo>
                    <a:pt x="611799" y="598812"/>
                    <a:pt x="612456" y="598812"/>
                    <a:pt x="640941" y="598812"/>
                  </a:cubicBezTo>
                  <a:cubicBezTo>
                    <a:pt x="640941" y="598837"/>
                    <a:pt x="640941" y="600238"/>
                    <a:pt x="640941" y="685283"/>
                  </a:cubicBezTo>
                  <a:cubicBezTo>
                    <a:pt x="640950" y="685283"/>
                    <a:pt x="641028" y="685283"/>
                    <a:pt x="641723" y="685283"/>
                  </a:cubicBezTo>
                  <a:lnTo>
                    <a:pt x="647189" y="685283"/>
                  </a:lnTo>
                  <a:cubicBezTo>
                    <a:pt x="647193" y="685275"/>
                    <a:pt x="647254" y="685175"/>
                    <a:pt x="647971" y="683932"/>
                  </a:cubicBezTo>
                  <a:lnTo>
                    <a:pt x="653437" y="674474"/>
                  </a:lnTo>
                  <a:cubicBezTo>
                    <a:pt x="653437" y="674481"/>
                    <a:pt x="653437" y="674580"/>
                    <a:pt x="653437" y="676366"/>
                  </a:cubicBezTo>
                  <a:lnTo>
                    <a:pt x="653437" y="689607"/>
                  </a:lnTo>
                  <a:cubicBezTo>
                    <a:pt x="657602" y="689607"/>
                    <a:pt x="657602" y="689607"/>
                    <a:pt x="657602" y="644210"/>
                  </a:cubicBezTo>
                  <a:cubicBezTo>
                    <a:pt x="657611" y="644210"/>
                    <a:pt x="657683" y="644210"/>
                    <a:pt x="658383" y="644210"/>
                  </a:cubicBezTo>
                  <a:lnTo>
                    <a:pt x="663850" y="644210"/>
                  </a:lnTo>
                  <a:cubicBezTo>
                    <a:pt x="663850" y="644195"/>
                    <a:pt x="663850" y="643195"/>
                    <a:pt x="663850" y="579356"/>
                  </a:cubicBezTo>
                  <a:cubicBezTo>
                    <a:pt x="663857" y="579356"/>
                    <a:pt x="663940" y="579356"/>
                    <a:pt x="664892" y="579356"/>
                  </a:cubicBezTo>
                  <a:lnTo>
                    <a:pt x="672181" y="579356"/>
                  </a:lnTo>
                  <a:cubicBezTo>
                    <a:pt x="672187" y="579335"/>
                    <a:pt x="672458" y="578395"/>
                    <a:pt x="684677" y="536121"/>
                  </a:cubicBezTo>
                  <a:cubicBezTo>
                    <a:pt x="684685" y="536121"/>
                    <a:pt x="684785" y="536121"/>
                    <a:pt x="685978" y="536121"/>
                  </a:cubicBezTo>
                  <a:lnTo>
                    <a:pt x="695091" y="536121"/>
                  </a:lnTo>
                  <a:cubicBezTo>
                    <a:pt x="695095" y="536144"/>
                    <a:pt x="695327" y="537110"/>
                    <a:pt x="705503" y="579356"/>
                  </a:cubicBezTo>
                  <a:cubicBezTo>
                    <a:pt x="705509" y="579356"/>
                    <a:pt x="705585" y="579356"/>
                    <a:pt x="706544" y="579356"/>
                  </a:cubicBezTo>
                  <a:lnTo>
                    <a:pt x="713834" y="579356"/>
                  </a:lnTo>
                  <a:cubicBezTo>
                    <a:pt x="713834" y="579367"/>
                    <a:pt x="713834" y="580034"/>
                    <a:pt x="713834" y="618268"/>
                  </a:cubicBezTo>
                  <a:cubicBezTo>
                    <a:pt x="713841" y="618268"/>
                    <a:pt x="713943" y="618268"/>
                    <a:pt x="715655" y="618268"/>
                  </a:cubicBezTo>
                  <a:lnTo>
                    <a:pt x="728412" y="618268"/>
                  </a:lnTo>
                  <a:cubicBezTo>
                    <a:pt x="728412" y="618276"/>
                    <a:pt x="728412" y="618398"/>
                    <a:pt x="728412" y="620430"/>
                  </a:cubicBezTo>
                  <a:lnTo>
                    <a:pt x="728412" y="635562"/>
                  </a:lnTo>
                  <a:cubicBezTo>
                    <a:pt x="732577" y="635562"/>
                    <a:pt x="732577" y="635562"/>
                    <a:pt x="732577" y="633401"/>
                  </a:cubicBezTo>
                  <a:lnTo>
                    <a:pt x="732577" y="618268"/>
                  </a:lnTo>
                  <a:cubicBezTo>
                    <a:pt x="732588" y="618268"/>
                    <a:pt x="732703" y="618268"/>
                    <a:pt x="734139" y="618268"/>
                  </a:cubicBezTo>
                  <a:lnTo>
                    <a:pt x="745073" y="618268"/>
                  </a:lnTo>
                  <a:cubicBezTo>
                    <a:pt x="745073" y="618278"/>
                    <a:pt x="745073" y="618395"/>
                    <a:pt x="745073" y="619889"/>
                  </a:cubicBezTo>
                  <a:lnTo>
                    <a:pt x="745073" y="631239"/>
                  </a:lnTo>
                  <a:cubicBezTo>
                    <a:pt x="745090" y="631239"/>
                    <a:pt x="745818" y="631239"/>
                    <a:pt x="776313" y="631239"/>
                  </a:cubicBezTo>
                  <a:cubicBezTo>
                    <a:pt x="776313" y="631222"/>
                    <a:pt x="776313" y="630451"/>
                    <a:pt x="776313" y="594489"/>
                  </a:cubicBezTo>
                  <a:cubicBezTo>
                    <a:pt x="776321" y="594489"/>
                    <a:pt x="776417" y="594489"/>
                    <a:pt x="777614" y="594489"/>
                  </a:cubicBezTo>
                  <a:lnTo>
                    <a:pt x="786726" y="594489"/>
                  </a:lnTo>
                  <a:cubicBezTo>
                    <a:pt x="786726" y="594500"/>
                    <a:pt x="786726" y="594994"/>
                    <a:pt x="786726" y="616106"/>
                  </a:cubicBezTo>
                  <a:cubicBezTo>
                    <a:pt x="788809" y="616106"/>
                    <a:pt x="788809" y="616106"/>
                    <a:pt x="788809" y="583680"/>
                  </a:cubicBezTo>
                  <a:cubicBezTo>
                    <a:pt x="788823" y="583680"/>
                    <a:pt x="789379" y="583680"/>
                    <a:pt x="811718" y="583680"/>
                  </a:cubicBezTo>
                  <a:cubicBezTo>
                    <a:pt x="811718" y="583670"/>
                    <a:pt x="811718" y="583550"/>
                    <a:pt x="811718" y="582058"/>
                  </a:cubicBezTo>
                  <a:lnTo>
                    <a:pt x="811718" y="570709"/>
                  </a:lnTo>
                  <a:cubicBezTo>
                    <a:pt x="811726" y="570709"/>
                    <a:pt x="811803" y="570709"/>
                    <a:pt x="812499" y="570709"/>
                  </a:cubicBezTo>
                  <a:lnTo>
                    <a:pt x="817965" y="570709"/>
                  </a:lnTo>
                  <a:cubicBezTo>
                    <a:pt x="817965" y="570703"/>
                    <a:pt x="817965" y="570590"/>
                    <a:pt x="817965" y="568818"/>
                  </a:cubicBezTo>
                  <a:lnTo>
                    <a:pt x="817965" y="555577"/>
                  </a:lnTo>
                  <a:lnTo>
                    <a:pt x="822131" y="562062"/>
                  </a:lnTo>
                  <a:cubicBezTo>
                    <a:pt x="822140" y="562062"/>
                    <a:pt x="822272" y="562062"/>
                    <a:pt x="824475" y="562062"/>
                  </a:cubicBezTo>
                  <a:lnTo>
                    <a:pt x="840875" y="562062"/>
                  </a:lnTo>
                  <a:cubicBezTo>
                    <a:pt x="840875" y="562054"/>
                    <a:pt x="840875" y="561986"/>
                    <a:pt x="840875" y="561251"/>
                  </a:cubicBezTo>
                  <a:lnTo>
                    <a:pt x="840875" y="555577"/>
                  </a:lnTo>
                  <a:cubicBezTo>
                    <a:pt x="840884" y="555577"/>
                    <a:pt x="840960" y="555577"/>
                    <a:pt x="841656" y="555577"/>
                  </a:cubicBezTo>
                  <a:lnTo>
                    <a:pt x="847123" y="555577"/>
                  </a:lnTo>
                  <a:cubicBezTo>
                    <a:pt x="847123" y="555586"/>
                    <a:pt x="847123" y="555686"/>
                    <a:pt x="847123" y="556928"/>
                  </a:cubicBezTo>
                  <a:lnTo>
                    <a:pt x="847123" y="566386"/>
                  </a:lnTo>
                  <a:cubicBezTo>
                    <a:pt x="847138" y="566386"/>
                    <a:pt x="847891" y="566386"/>
                    <a:pt x="886693" y="566386"/>
                  </a:cubicBezTo>
                  <a:cubicBezTo>
                    <a:pt x="886693" y="566404"/>
                    <a:pt x="886693" y="567914"/>
                    <a:pt x="886693" y="704739"/>
                  </a:cubicBezTo>
                  <a:cubicBezTo>
                    <a:pt x="886703" y="704739"/>
                    <a:pt x="886821" y="704739"/>
                    <a:pt x="888255" y="704739"/>
                  </a:cubicBezTo>
                  <a:lnTo>
                    <a:pt x="899189" y="704739"/>
                  </a:lnTo>
                  <a:cubicBezTo>
                    <a:pt x="899189" y="700416"/>
                    <a:pt x="899189" y="696092"/>
                    <a:pt x="899189" y="691769"/>
                  </a:cubicBezTo>
                  <a:cubicBezTo>
                    <a:pt x="901272" y="691769"/>
                    <a:pt x="901272" y="691769"/>
                    <a:pt x="903354" y="691769"/>
                  </a:cubicBezTo>
                  <a:cubicBezTo>
                    <a:pt x="903354" y="696092"/>
                    <a:pt x="903354" y="700416"/>
                    <a:pt x="903354" y="704739"/>
                  </a:cubicBezTo>
                  <a:cubicBezTo>
                    <a:pt x="913767" y="704739"/>
                    <a:pt x="924181" y="704739"/>
                    <a:pt x="934594" y="704739"/>
                  </a:cubicBezTo>
                  <a:cubicBezTo>
                    <a:pt x="934594" y="693930"/>
                    <a:pt x="934594" y="685283"/>
                    <a:pt x="934594" y="674474"/>
                  </a:cubicBezTo>
                  <a:cubicBezTo>
                    <a:pt x="938759" y="674474"/>
                    <a:pt x="942925" y="674474"/>
                    <a:pt x="947089" y="674474"/>
                  </a:cubicBezTo>
                  <a:lnTo>
                    <a:pt x="959585" y="672313"/>
                  </a:lnTo>
                  <a:cubicBezTo>
                    <a:pt x="961669" y="672313"/>
                    <a:pt x="961669" y="674474"/>
                    <a:pt x="963751" y="674474"/>
                  </a:cubicBezTo>
                  <a:lnTo>
                    <a:pt x="974164" y="674474"/>
                  </a:lnTo>
                  <a:cubicBezTo>
                    <a:pt x="974164" y="685283"/>
                    <a:pt x="974164" y="696092"/>
                    <a:pt x="974164" y="704739"/>
                  </a:cubicBezTo>
                  <a:cubicBezTo>
                    <a:pt x="976247" y="704739"/>
                    <a:pt x="978330" y="704739"/>
                    <a:pt x="982495" y="704739"/>
                  </a:cubicBezTo>
                  <a:cubicBezTo>
                    <a:pt x="982495" y="711225"/>
                    <a:pt x="982495" y="717710"/>
                    <a:pt x="982495" y="722034"/>
                  </a:cubicBezTo>
                  <a:lnTo>
                    <a:pt x="992088" y="722939"/>
                  </a:lnTo>
                  <a:lnTo>
                    <a:pt x="1005404" y="722939"/>
                  </a:lnTo>
                  <a:cubicBezTo>
                    <a:pt x="1005404" y="717130"/>
                    <a:pt x="1005404" y="712958"/>
                    <a:pt x="1005404" y="706901"/>
                  </a:cubicBezTo>
                  <a:lnTo>
                    <a:pt x="1075236" y="706901"/>
                  </a:lnTo>
                  <a:lnTo>
                    <a:pt x="1075236" y="621648"/>
                  </a:lnTo>
                  <a:lnTo>
                    <a:pt x="1149232" y="621648"/>
                  </a:lnTo>
                  <a:lnTo>
                    <a:pt x="1149232" y="700416"/>
                  </a:lnTo>
                  <a:cubicBezTo>
                    <a:pt x="1149885" y="700416"/>
                    <a:pt x="1150537" y="700416"/>
                    <a:pt x="1151189" y="700416"/>
                  </a:cubicBezTo>
                  <a:lnTo>
                    <a:pt x="1152465" y="722939"/>
                  </a:lnTo>
                  <a:lnTo>
                    <a:pt x="1162408" y="722939"/>
                  </a:lnTo>
                  <a:cubicBezTo>
                    <a:pt x="1162959" y="715725"/>
                    <a:pt x="1163685" y="708071"/>
                    <a:pt x="1163685" y="700416"/>
                  </a:cubicBezTo>
                  <a:cubicBezTo>
                    <a:pt x="1165768" y="700416"/>
                    <a:pt x="1167851" y="700416"/>
                    <a:pt x="1169932" y="700416"/>
                  </a:cubicBezTo>
                  <a:lnTo>
                    <a:pt x="1171209" y="722939"/>
                  </a:lnTo>
                  <a:lnTo>
                    <a:pt x="1223228" y="722939"/>
                  </a:lnTo>
                  <a:lnTo>
                    <a:pt x="1223228" y="559911"/>
                  </a:lnTo>
                  <a:lnTo>
                    <a:pt x="1426003" y="559911"/>
                  </a:lnTo>
                  <a:lnTo>
                    <a:pt x="1426003" y="722939"/>
                  </a:lnTo>
                  <a:lnTo>
                    <a:pt x="1445216" y="722939"/>
                  </a:lnTo>
                  <a:lnTo>
                    <a:pt x="1445216" y="640246"/>
                  </a:lnTo>
                  <a:lnTo>
                    <a:pt x="1542962" y="640246"/>
                  </a:lnTo>
                  <a:cubicBezTo>
                    <a:pt x="1547149" y="534225"/>
                    <a:pt x="1550621" y="428751"/>
                    <a:pt x="1555222" y="322105"/>
                  </a:cubicBezTo>
                  <a:cubicBezTo>
                    <a:pt x="1544809" y="322105"/>
                    <a:pt x="1519818" y="309134"/>
                    <a:pt x="1542727" y="300487"/>
                  </a:cubicBezTo>
                  <a:cubicBezTo>
                    <a:pt x="1540643" y="298325"/>
                    <a:pt x="1538561" y="296163"/>
                    <a:pt x="1536479" y="296163"/>
                  </a:cubicBezTo>
                  <a:cubicBezTo>
                    <a:pt x="1536479" y="283193"/>
                    <a:pt x="1534395" y="281031"/>
                    <a:pt x="1544809" y="272384"/>
                  </a:cubicBezTo>
                  <a:cubicBezTo>
                    <a:pt x="1544809" y="268060"/>
                    <a:pt x="1544809" y="261575"/>
                    <a:pt x="1544809" y="255090"/>
                  </a:cubicBezTo>
                  <a:cubicBezTo>
                    <a:pt x="1548975" y="255090"/>
                    <a:pt x="1553140" y="255090"/>
                    <a:pt x="1559387" y="255090"/>
                  </a:cubicBezTo>
                  <a:cubicBezTo>
                    <a:pt x="1559387" y="246442"/>
                    <a:pt x="1559387" y="239957"/>
                    <a:pt x="1559387" y="233472"/>
                  </a:cubicBezTo>
                  <a:cubicBezTo>
                    <a:pt x="1559387" y="231310"/>
                    <a:pt x="1561470" y="231310"/>
                    <a:pt x="1561470" y="229148"/>
                  </a:cubicBezTo>
                  <a:cubicBezTo>
                    <a:pt x="1561470" y="203207"/>
                    <a:pt x="1561470" y="177266"/>
                    <a:pt x="1561470" y="151324"/>
                  </a:cubicBezTo>
                  <a:cubicBezTo>
                    <a:pt x="1561470" y="149162"/>
                    <a:pt x="1559387" y="147002"/>
                    <a:pt x="1559387" y="144840"/>
                  </a:cubicBezTo>
                  <a:cubicBezTo>
                    <a:pt x="1561470" y="142678"/>
                    <a:pt x="1563553" y="140516"/>
                    <a:pt x="1565635" y="138354"/>
                  </a:cubicBezTo>
                  <a:cubicBezTo>
                    <a:pt x="1565635" y="118898"/>
                    <a:pt x="1565635" y="99442"/>
                    <a:pt x="1565635" y="79986"/>
                  </a:cubicBezTo>
                  <a:cubicBezTo>
                    <a:pt x="1565635" y="77824"/>
                    <a:pt x="1565635" y="77824"/>
                    <a:pt x="1567718" y="75662"/>
                  </a:cubicBezTo>
                  <a:cubicBezTo>
                    <a:pt x="1567718" y="58368"/>
                    <a:pt x="1567718" y="38912"/>
                    <a:pt x="1567718" y="19456"/>
                  </a:cubicBezTo>
                  <a:cubicBezTo>
                    <a:pt x="1569801" y="10810"/>
                    <a:pt x="1569801" y="6486"/>
                    <a:pt x="156980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ko-KR" altLang="en-US" sz="2700"/>
            </a:p>
          </p:txBody>
        </p:sp>
        <p:sp>
          <p:nvSpPr>
            <p:cNvPr id="18" name="Freeform: Shape 17">
              <a:extLst>
                <a:ext uri="{FF2B5EF4-FFF2-40B4-BE49-F238E27FC236}">
                  <a16:creationId xmlns:a16="http://schemas.microsoft.com/office/drawing/2014/main" id="{F5B556F1-F1E4-4306-B192-7F6651E6FBCD}"/>
                </a:ext>
              </a:extLst>
            </p:cNvPr>
            <p:cNvSpPr>
              <a:spLocks/>
            </p:cNvSpPr>
            <p:nvPr userDrawn="1"/>
          </p:nvSpPr>
          <p:spPr bwMode="auto">
            <a:xfrm>
              <a:off x="6298465" y="6481019"/>
              <a:ext cx="1639605" cy="399269"/>
            </a:xfrm>
            <a:custGeom>
              <a:avLst/>
              <a:gdLst>
                <a:gd name="connsiteX0" fmla="*/ 838994 w 1639605"/>
                <a:gd name="connsiteY0" fmla="*/ 0 h 399269"/>
                <a:gd name="connsiteX1" fmla="*/ 877934 w 1639605"/>
                <a:gd name="connsiteY1" fmla="*/ 0 h 399269"/>
                <a:gd name="connsiteX2" fmla="*/ 877934 w 1639605"/>
                <a:gd name="connsiteY2" fmla="*/ 1744 h 399269"/>
                <a:gd name="connsiteX3" fmla="*/ 877934 w 1639605"/>
                <a:gd name="connsiteY3" fmla="*/ 13948 h 399269"/>
                <a:gd name="connsiteX4" fmla="*/ 916873 w 1639605"/>
                <a:gd name="connsiteY4" fmla="*/ 13948 h 399269"/>
                <a:gd name="connsiteX5" fmla="*/ 916873 w 1639605"/>
                <a:gd name="connsiteY5" fmla="*/ 104609 h 399269"/>
                <a:gd name="connsiteX6" fmla="*/ 918305 w 1639605"/>
                <a:gd name="connsiteY6" fmla="*/ 104609 h 399269"/>
                <a:gd name="connsiteX7" fmla="*/ 928326 w 1639605"/>
                <a:gd name="connsiteY7" fmla="*/ 104609 h 399269"/>
                <a:gd name="connsiteX8" fmla="*/ 928326 w 1639605"/>
                <a:gd name="connsiteY8" fmla="*/ 237114 h 399269"/>
                <a:gd name="connsiteX9" fmla="*/ 930616 w 1639605"/>
                <a:gd name="connsiteY9" fmla="*/ 237114 h 399269"/>
                <a:gd name="connsiteX10" fmla="*/ 946651 w 1639605"/>
                <a:gd name="connsiteY10" fmla="*/ 237114 h 399269"/>
                <a:gd name="connsiteX11" fmla="*/ 946651 w 1639605"/>
                <a:gd name="connsiteY11" fmla="*/ 151102 h 399269"/>
                <a:gd name="connsiteX12" fmla="*/ 947510 w 1639605"/>
                <a:gd name="connsiteY12" fmla="*/ 150521 h 399269"/>
                <a:gd name="connsiteX13" fmla="*/ 953522 w 1639605"/>
                <a:gd name="connsiteY13" fmla="*/ 146453 h 399269"/>
                <a:gd name="connsiteX14" fmla="*/ 958104 w 1639605"/>
                <a:gd name="connsiteY14" fmla="*/ 147615 h 399269"/>
                <a:gd name="connsiteX15" fmla="*/ 958104 w 1639605"/>
                <a:gd name="connsiteY15" fmla="*/ 155752 h 399269"/>
                <a:gd name="connsiteX16" fmla="*/ 960393 w 1639605"/>
                <a:gd name="connsiteY16" fmla="*/ 154589 h 399269"/>
                <a:gd name="connsiteX17" fmla="*/ 976428 w 1639605"/>
                <a:gd name="connsiteY17" fmla="*/ 146453 h 399269"/>
                <a:gd name="connsiteX18" fmla="*/ 978433 w 1639605"/>
                <a:gd name="connsiteY18" fmla="*/ 146453 h 399269"/>
                <a:gd name="connsiteX19" fmla="*/ 992461 w 1639605"/>
                <a:gd name="connsiteY19" fmla="*/ 146453 h 399269"/>
                <a:gd name="connsiteX20" fmla="*/ 992461 w 1639605"/>
                <a:gd name="connsiteY20" fmla="*/ 304529 h 399269"/>
                <a:gd name="connsiteX21" fmla="*/ 1024530 w 1639605"/>
                <a:gd name="connsiteY21" fmla="*/ 309179 h 399269"/>
                <a:gd name="connsiteX22" fmla="*/ 1024530 w 1639605"/>
                <a:gd name="connsiteY22" fmla="*/ 302205 h 399269"/>
                <a:gd name="connsiteX23" fmla="*/ 1058887 w 1639605"/>
                <a:gd name="connsiteY23" fmla="*/ 302205 h 399269"/>
                <a:gd name="connsiteX24" fmla="*/ 1058887 w 1639605"/>
                <a:gd name="connsiteY24" fmla="*/ 271984 h 399269"/>
                <a:gd name="connsiteX25" fmla="*/ 1068050 w 1639605"/>
                <a:gd name="connsiteY25" fmla="*/ 271984 h 399269"/>
                <a:gd name="connsiteX26" fmla="*/ 1068050 w 1639605"/>
                <a:gd name="connsiteY26" fmla="*/ 232465 h 399269"/>
                <a:gd name="connsiteX27" fmla="*/ 1074922 w 1639605"/>
                <a:gd name="connsiteY27" fmla="*/ 232465 h 399269"/>
                <a:gd name="connsiteX28" fmla="*/ 1074922 w 1639605"/>
                <a:gd name="connsiteY28" fmla="*/ 192946 h 399269"/>
                <a:gd name="connsiteX29" fmla="*/ 1090956 w 1639605"/>
                <a:gd name="connsiteY29" fmla="*/ 192946 h 399269"/>
                <a:gd name="connsiteX30" fmla="*/ 1141347 w 1639605"/>
                <a:gd name="connsiteY30" fmla="*/ 172024 h 399269"/>
                <a:gd name="connsiteX31" fmla="*/ 1143638 w 1639605"/>
                <a:gd name="connsiteY31" fmla="*/ 151102 h 399269"/>
                <a:gd name="connsiteX32" fmla="*/ 1148219 w 1639605"/>
                <a:gd name="connsiteY32" fmla="*/ 172024 h 399269"/>
                <a:gd name="connsiteX33" fmla="*/ 1200902 w 1639605"/>
                <a:gd name="connsiteY33" fmla="*/ 199920 h 399269"/>
                <a:gd name="connsiteX34" fmla="*/ 1200902 w 1639605"/>
                <a:gd name="connsiteY34" fmla="*/ 195271 h 399269"/>
                <a:gd name="connsiteX35" fmla="*/ 1214645 w 1639605"/>
                <a:gd name="connsiteY35" fmla="*/ 195271 h 399269"/>
                <a:gd name="connsiteX36" fmla="*/ 1214645 w 1639605"/>
                <a:gd name="connsiteY36" fmla="*/ 232465 h 399269"/>
                <a:gd name="connsiteX37" fmla="*/ 1221517 w 1639605"/>
                <a:gd name="connsiteY37" fmla="*/ 232465 h 399269"/>
                <a:gd name="connsiteX38" fmla="*/ 1221517 w 1639605"/>
                <a:gd name="connsiteY38" fmla="*/ 276633 h 399269"/>
                <a:gd name="connsiteX39" fmla="*/ 1228389 w 1639605"/>
                <a:gd name="connsiteY39" fmla="*/ 276633 h 399269"/>
                <a:gd name="connsiteX40" fmla="*/ 1228389 w 1639605"/>
                <a:gd name="connsiteY40" fmla="*/ 297555 h 399269"/>
                <a:gd name="connsiteX41" fmla="*/ 1242132 w 1639605"/>
                <a:gd name="connsiteY41" fmla="*/ 297555 h 399269"/>
                <a:gd name="connsiteX42" fmla="*/ 1242132 w 1639605"/>
                <a:gd name="connsiteY42" fmla="*/ 330100 h 399269"/>
                <a:gd name="connsiteX43" fmla="*/ 1329172 w 1639605"/>
                <a:gd name="connsiteY43" fmla="*/ 323126 h 399269"/>
                <a:gd name="connsiteX44" fmla="*/ 1329172 w 1639605"/>
                <a:gd name="connsiteY44" fmla="*/ 290581 h 399269"/>
                <a:gd name="connsiteX45" fmla="*/ 1374984 w 1639605"/>
                <a:gd name="connsiteY45" fmla="*/ 290581 h 399269"/>
                <a:gd name="connsiteX46" fmla="*/ 1374984 w 1639605"/>
                <a:gd name="connsiteY46" fmla="*/ 271984 h 399269"/>
                <a:gd name="connsiteX47" fmla="*/ 1471187 w 1639605"/>
                <a:gd name="connsiteY47" fmla="*/ 271984 h 399269"/>
                <a:gd name="connsiteX48" fmla="*/ 1471187 w 1639605"/>
                <a:gd name="connsiteY48" fmla="*/ 283607 h 399269"/>
                <a:gd name="connsiteX49" fmla="*/ 1533031 w 1639605"/>
                <a:gd name="connsiteY49" fmla="*/ 283607 h 399269"/>
                <a:gd name="connsiteX50" fmla="*/ 1533031 w 1639605"/>
                <a:gd name="connsiteY50" fmla="*/ 290581 h 399269"/>
                <a:gd name="connsiteX51" fmla="*/ 1551356 w 1639605"/>
                <a:gd name="connsiteY51" fmla="*/ 290581 h 399269"/>
                <a:gd name="connsiteX52" fmla="*/ 1551356 w 1639605"/>
                <a:gd name="connsiteY52" fmla="*/ 297555 h 399269"/>
                <a:gd name="connsiteX53" fmla="*/ 1567389 w 1639605"/>
                <a:gd name="connsiteY53" fmla="*/ 297555 h 399269"/>
                <a:gd name="connsiteX54" fmla="*/ 1567389 w 1639605"/>
                <a:gd name="connsiteY54" fmla="*/ 277548 h 399269"/>
                <a:gd name="connsiteX55" fmla="*/ 1639605 w 1639605"/>
                <a:gd name="connsiteY55" fmla="*/ 399269 h 399269"/>
                <a:gd name="connsiteX56" fmla="*/ 0 w 1639605"/>
                <a:gd name="connsiteY56" fmla="*/ 399269 h 399269"/>
                <a:gd name="connsiteX57" fmla="*/ 0 w 1639605"/>
                <a:gd name="connsiteY57" fmla="*/ 378836 h 399269"/>
                <a:gd name="connsiteX58" fmla="*/ 509 w 1639605"/>
                <a:gd name="connsiteY58" fmla="*/ 371254 h 399269"/>
                <a:gd name="connsiteX59" fmla="*/ 652 w 1639605"/>
                <a:gd name="connsiteY59" fmla="*/ 341724 h 399269"/>
                <a:gd name="connsiteX60" fmla="*/ 39592 w 1639605"/>
                <a:gd name="connsiteY60" fmla="*/ 341724 h 399269"/>
                <a:gd name="connsiteX61" fmla="*/ 39592 w 1639605"/>
                <a:gd name="connsiteY61" fmla="*/ 267335 h 399269"/>
                <a:gd name="connsiteX62" fmla="*/ 76241 w 1639605"/>
                <a:gd name="connsiteY62" fmla="*/ 267335 h 399269"/>
                <a:gd name="connsiteX63" fmla="*/ 76241 w 1639605"/>
                <a:gd name="connsiteY63" fmla="*/ 266463 h 399269"/>
                <a:gd name="connsiteX64" fmla="*/ 76241 w 1639605"/>
                <a:gd name="connsiteY64" fmla="*/ 260361 h 399269"/>
                <a:gd name="connsiteX65" fmla="*/ 99147 w 1639605"/>
                <a:gd name="connsiteY65" fmla="*/ 260361 h 399269"/>
                <a:gd name="connsiteX66" fmla="*/ 99147 w 1639605"/>
                <a:gd name="connsiteY66" fmla="*/ 220842 h 399269"/>
                <a:gd name="connsiteX67" fmla="*/ 94565 w 1639605"/>
                <a:gd name="connsiteY67" fmla="*/ 219098 h 399269"/>
                <a:gd name="connsiteX68" fmla="*/ 94565 w 1639605"/>
                <a:gd name="connsiteY68" fmla="*/ 206894 h 399269"/>
                <a:gd name="connsiteX69" fmla="*/ 99147 w 1639605"/>
                <a:gd name="connsiteY69" fmla="*/ 209219 h 399269"/>
                <a:gd name="connsiteX70" fmla="*/ 103728 w 1639605"/>
                <a:gd name="connsiteY70" fmla="*/ 185972 h 399269"/>
                <a:gd name="connsiteX71" fmla="*/ 108309 w 1639605"/>
                <a:gd name="connsiteY71" fmla="*/ 209219 h 399269"/>
                <a:gd name="connsiteX72" fmla="*/ 110886 w 1639605"/>
                <a:gd name="connsiteY72" fmla="*/ 206022 h 399269"/>
                <a:gd name="connsiteX73" fmla="*/ 112891 w 1639605"/>
                <a:gd name="connsiteY73" fmla="*/ 199920 h 399269"/>
                <a:gd name="connsiteX74" fmla="*/ 113462 w 1639605"/>
                <a:gd name="connsiteY74" fmla="*/ 198758 h 399269"/>
                <a:gd name="connsiteX75" fmla="*/ 117471 w 1639605"/>
                <a:gd name="connsiteY75" fmla="*/ 190621 h 399269"/>
                <a:gd name="connsiteX76" fmla="*/ 118044 w 1639605"/>
                <a:gd name="connsiteY76" fmla="*/ 189459 h 399269"/>
                <a:gd name="connsiteX77" fmla="*/ 122053 w 1639605"/>
                <a:gd name="connsiteY77" fmla="*/ 181323 h 399269"/>
                <a:gd name="connsiteX78" fmla="*/ 123483 w 1639605"/>
                <a:gd name="connsiteY78" fmla="*/ 180451 h 399269"/>
                <a:gd name="connsiteX79" fmla="*/ 133504 w 1639605"/>
                <a:gd name="connsiteY79" fmla="*/ 174349 h 399269"/>
                <a:gd name="connsiteX80" fmla="*/ 135223 w 1639605"/>
                <a:gd name="connsiteY80" fmla="*/ 173187 h 399269"/>
                <a:gd name="connsiteX81" fmla="*/ 147248 w 1639605"/>
                <a:gd name="connsiteY81" fmla="*/ 165050 h 399269"/>
                <a:gd name="connsiteX82" fmla="*/ 148107 w 1639605"/>
                <a:gd name="connsiteY82" fmla="*/ 163888 h 399269"/>
                <a:gd name="connsiteX83" fmla="*/ 154120 w 1639605"/>
                <a:gd name="connsiteY83" fmla="*/ 155752 h 399269"/>
                <a:gd name="connsiteX84" fmla="*/ 154692 w 1639605"/>
                <a:gd name="connsiteY84" fmla="*/ 153718 h 399269"/>
                <a:gd name="connsiteX85" fmla="*/ 158701 w 1639605"/>
                <a:gd name="connsiteY85" fmla="*/ 139479 h 399269"/>
                <a:gd name="connsiteX86" fmla="*/ 159274 w 1639605"/>
                <a:gd name="connsiteY86" fmla="*/ 141513 h 399269"/>
                <a:gd name="connsiteX87" fmla="*/ 163282 w 1639605"/>
                <a:gd name="connsiteY87" fmla="*/ 155752 h 399269"/>
                <a:gd name="connsiteX88" fmla="*/ 163854 w 1639605"/>
                <a:gd name="connsiteY88" fmla="*/ 156623 h 399269"/>
                <a:gd name="connsiteX89" fmla="*/ 167863 w 1639605"/>
                <a:gd name="connsiteY89" fmla="*/ 162726 h 399269"/>
                <a:gd name="connsiteX90" fmla="*/ 169295 w 1639605"/>
                <a:gd name="connsiteY90" fmla="*/ 163888 h 399269"/>
                <a:gd name="connsiteX91" fmla="*/ 179317 w 1639605"/>
                <a:gd name="connsiteY91" fmla="*/ 172024 h 399269"/>
                <a:gd name="connsiteX92" fmla="*/ 180462 w 1639605"/>
                <a:gd name="connsiteY92" fmla="*/ 173187 h 399269"/>
                <a:gd name="connsiteX93" fmla="*/ 188477 w 1639605"/>
                <a:gd name="connsiteY93" fmla="*/ 181323 h 399269"/>
                <a:gd name="connsiteX94" fmla="*/ 189624 w 1639605"/>
                <a:gd name="connsiteY94" fmla="*/ 182485 h 399269"/>
                <a:gd name="connsiteX95" fmla="*/ 197641 w 1639605"/>
                <a:gd name="connsiteY95" fmla="*/ 190621 h 399269"/>
                <a:gd name="connsiteX96" fmla="*/ 197927 w 1639605"/>
                <a:gd name="connsiteY96" fmla="*/ 191784 h 399269"/>
                <a:gd name="connsiteX97" fmla="*/ 199930 w 1639605"/>
                <a:gd name="connsiteY97" fmla="*/ 199920 h 399269"/>
                <a:gd name="connsiteX98" fmla="*/ 200217 w 1639605"/>
                <a:gd name="connsiteY98" fmla="*/ 201082 h 399269"/>
                <a:gd name="connsiteX99" fmla="*/ 202221 w 1639605"/>
                <a:gd name="connsiteY99" fmla="*/ 209219 h 399269"/>
                <a:gd name="connsiteX100" fmla="*/ 209093 w 1639605"/>
                <a:gd name="connsiteY100" fmla="*/ 185972 h 399269"/>
                <a:gd name="connsiteX101" fmla="*/ 213674 w 1639605"/>
                <a:gd name="connsiteY101" fmla="*/ 209219 h 399269"/>
                <a:gd name="connsiteX102" fmla="*/ 218255 w 1639605"/>
                <a:gd name="connsiteY102" fmla="*/ 210962 h 399269"/>
                <a:gd name="connsiteX103" fmla="*/ 218255 w 1639605"/>
                <a:gd name="connsiteY103" fmla="*/ 223167 h 399269"/>
                <a:gd name="connsiteX104" fmla="*/ 213674 w 1639605"/>
                <a:gd name="connsiteY104" fmla="*/ 255712 h 399269"/>
                <a:gd name="connsiteX105" fmla="*/ 214820 w 1639605"/>
                <a:gd name="connsiteY105" fmla="*/ 255712 h 399269"/>
                <a:gd name="connsiteX106" fmla="*/ 222836 w 1639605"/>
                <a:gd name="connsiteY106" fmla="*/ 255712 h 399269"/>
                <a:gd name="connsiteX107" fmla="*/ 223696 w 1639605"/>
                <a:gd name="connsiteY107" fmla="*/ 260361 h 399269"/>
                <a:gd name="connsiteX108" fmla="*/ 229708 w 1639605"/>
                <a:gd name="connsiteY108" fmla="*/ 260361 h 399269"/>
                <a:gd name="connsiteX109" fmla="*/ 229708 w 1639605"/>
                <a:gd name="connsiteY109" fmla="*/ 259199 h 399269"/>
                <a:gd name="connsiteX110" fmla="*/ 229708 w 1639605"/>
                <a:gd name="connsiteY110" fmla="*/ 251062 h 399269"/>
                <a:gd name="connsiteX111" fmla="*/ 231999 w 1639605"/>
                <a:gd name="connsiteY111" fmla="*/ 251062 h 399269"/>
                <a:gd name="connsiteX112" fmla="*/ 248032 w 1639605"/>
                <a:gd name="connsiteY112" fmla="*/ 251062 h 399269"/>
                <a:gd name="connsiteX113" fmla="*/ 248032 w 1639605"/>
                <a:gd name="connsiteY113" fmla="*/ 249028 h 399269"/>
                <a:gd name="connsiteX114" fmla="*/ 248032 w 1639605"/>
                <a:gd name="connsiteY114" fmla="*/ 234790 h 399269"/>
                <a:gd name="connsiteX115" fmla="*/ 286972 w 1639605"/>
                <a:gd name="connsiteY115" fmla="*/ 234790 h 399269"/>
                <a:gd name="connsiteX116" fmla="*/ 286972 w 1639605"/>
                <a:gd name="connsiteY116" fmla="*/ 236243 h 399269"/>
                <a:gd name="connsiteX117" fmla="*/ 286972 w 1639605"/>
                <a:gd name="connsiteY117" fmla="*/ 246413 h 399269"/>
                <a:gd name="connsiteX118" fmla="*/ 307587 w 1639605"/>
                <a:gd name="connsiteY118" fmla="*/ 246413 h 399269"/>
                <a:gd name="connsiteX119" fmla="*/ 307587 w 1639605"/>
                <a:gd name="connsiteY119" fmla="*/ 248738 h 399269"/>
                <a:gd name="connsiteX120" fmla="*/ 307587 w 1639605"/>
                <a:gd name="connsiteY120" fmla="*/ 265010 h 399269"/>
                <a:gd name="connsiteX121" fmla="*/ 303006 w 1639605"/>
                <a:gd name="connsiteY121" fmla="*/ 265882 h 399269"/>
                <a:gd name="connsiteX122" fmla="*/ 303006 w 1639605"/>
                <a:gd name="connsiteY122" fmla="*/ 271984 h 399269"/>
                <a:gd name="connsiteX123" fmla="*/ 307587 w 1639605"/>
                <a:gd name="connsiteY123" fmla="*/ 273728 h 399269"/>
                <a:gd name="connsiteX124" fmla="*/ 307587 w 1639605"/>
                <a:gd name="connsiteY124" fmla="*/ 285932 h 399269"/>
                <a:gd name="connsiteX125" fmla="*/ 303006 w 1639605"/>
                <a:gd name="connsiteY125" fmla="*/ 290581 h 399269"/>
                <a:gd name="connsiteX126" fmla="*/ 303006 w 1639605"/>
                <a:gd name="connsiteY126" fmla="*/ 346373 h 399269"/>
                <a:gd name="connsiteX127" fmla="*/ 305009 w 1639605"/>
                <a:gd name="connsiteY127" fmla="*/ 346373 h 399269"/>
                <a:gd name="connsiteX128" fmla="*/ 319040 w 1639605"/>
                <a:gd name="connsiteY128" fmla="*/ 346373 h 399269"/>
                <a:gd name="connsiteX129" fmla="*/ 320757 w 1639605"/>
                <a:gd name="connsiteY129" fmla="*/ 351022 h 399269"/>
                <a:gd name="connsiteX130" fmla="*/ 332784 w 1639605"/>
                <a:gd name="connsiteY130" fmla="*/ 351022 h 399269"/>
                <a:gd name="connsiteX131" fmla="*/ 332784 w 1639605"/>
                <a:gd name="connsiteY131" fmla="*/ 353056 h 399269"/>
                <a:gd name="connsiteX132" fmla="*/ 332784 w 1639605"/>
                <a:gd name="connsiteY132" fmla="*/ 367295 h 399269"/>
                <a:gd name="connsiteX133" fmla="*/ 334502 w 1639605"/>
                <a:gd name="connsiteY133" fmla="*/ 367295 h 399269"/>
                <a:gd name="connsiteX134" fmla="*/ 346526 w 1639605"/>
                <a:gd name="connsiteY134" fmla="*/ 367295 h 399269"/>
                <a:gd name="connsiteX135" fmla="*/ 346526 w 1639605"/>
                <a:gd name="connsiteY135" fmla="*/ 365261 h 399269"/>
                <a:gd name="connsiteX136" fmla="*/ 346526 w 1639605"/>
                <a:gd name="connsiteY136" fmla="*/ 351022 h 399269"/>
                <a:gd name="connsiteX137" fmla="*/ 348529 w 1639605"/>
                <a:gd name="connsiteY137" fmla="*/ 349860 h 399269"/>
                <a:gd name="connsiteX138" fmla="*/ 362560 w 1639605"/>
                <a:gd name="connsiteY138" fmla="*/ 341724 h 399269"/>
                <a:gd name="connsiteX139" fmla="*/ 362560 w 1639605"/>
                <a:gd name="connsiteY139" fmla="*/ 320802 h 399269"/>
                <a:gd name="connsiteX140" fmla="*/ 357979 w 1639605"/>
                <a:gd name="connsiteY140" fmla="*/ 297555 h 399269"/>
                <a:gd name="connsiteX141" fmla="*/ 359123 w 1639605"/>
                <a:gd name="connsiteY141" fmla="*/ 297555 h 399269"/>
                <a:gd name="connsiteX142" fmla="*/ 367141 w 1639605"/>
                <a:gd name="connsiteY142" fmla="*/ 297555 h 399269"/>
                <a:gd name="connsiteX143" fmla="*/ 387757 w 1639605"/>
                <a:gd name="connsiteY143" fmla="*/ 295231 h 399269"/>
                <a:gd name="connsiteX144" fmla="*/ 387757 w 1639605"/>
                <a:gd name="connsiteY144" fmla="*/ 294068 h 399269"/>
                <a:gd name="connsiteX145" fmla="*/ 387757 w 1639605"/>
                <a:gd name="connsiteY145" fmla="*/ 285932 h 399269"/>
                <a:gd name="connsiteX146" fmla="*/ 389475 w 1639605"/>
                <a:gd name="connsiteY146" fmla="*/ 285932 h 399269"/>
                <a:gd name="connsiteX147" fmla="*/ 401499 w 1639605"/>
                <a:gd name="connsiteY147" fmla="*/ 285932 h 399269"/>
                <a:gd name="connsiteX148" fmla="*/ 401499 w 1639605"/>
                <a:gd name="connsiteY148" fmla="*/ 169700 h 399269"/>
                <a:gd name="connsiteX149" fmla="*/ 402645 w 1639605"/>
                <a:gd name="connsiteY149" fmla="*/ 169700 h 399269"/>
                <a:gd name="connsiteX150" fmla="*/ 410661 w 1639605"/>
                <a:gd name="connsiteY150" fmla="*/ 169700 h 399269"/>
                <a:gd name="connsiteX151" fmla="*/ 410661 w 1639605"/>
                <a:gd name="connsiteY151" fmla="*/ 167375 h 399269"/>
                <a:gd name="connsiteX152" fmla="*/ 410661 w 1639605"/>
                <a:gd name="connsiteY152" fmla="*/ 151102 h 399269"/>
                <a:gd name="connsiteX153" fmla="*/ 412952 w 1639605"/>
                <a:gd name="connsiteY153" fmla="*/ 104609 h 399269"/>
                <a:gd name="connsiteX154" fmla="*/ 414098 w 1639605"/>
                <a:gd name="connsiteY154" fmla="*/ 104609 h 399269"/>
                <a:gd name="connsiteX155" fmla="*/ 422114 w 1639605"/>
                <a:gd name="connsiteY155" fmla="*/ 104609 h 399269"/>
                <a:gd name="connsiteX156" fmla="*/ 422114 w 1639605"/>
                <a:gd name="connsiteY156" fmla="*/ 105772 h 399269"/>
                <a:gd name="connsiteX157" fmla="*/ 422114 w 1639605"/>
                <a:gd name="connsiteY157" fmla="*/ 113908 h 399269"/>
                <a:gd name="connsiteX158" fmla="*/ 426695 w 1639605"/>
                <a:gd name="connsiteY158" fmla="*/ 111583 h 399269"/>
                <a:gd name="connsiteX159" fmla="*/ 426695 w 1639605"/>
                <a:gd name="connsiteY159" fmla="*/ 95311 h 399269"/>
                <a:gd name="connsiteX160" fmla="*/ 428126 w 1639605"/>
                <a:gd name="connsiteY160" fmla="*/ 94730 h 399269"/>
                <a:gd name="connsiteX161" fmla="*/ 438148 w 1639605"/>
                <a:gd name="connsiteY161" fmla="*/ 90662 h 399269"/>
                <a:gd name="connsiteX162" fmla="*/ 439293 w 1639605"/>
                <a:gd name="connsiteY162" fmla="*/ 91243 h 399269"/>
                <a:gd name="connsiteX163" fmla="*/ 447310 w 1639605"/>
                <a:gd name="connsiteY163" fmla="*/ 95311 h 399269"/>
                <a:gd name="connsiteX164" fmla="*/ 449028 w 1639605"/>
                <a:gd name="connsiteY164" fmla="*/ 95311 h 399269"/>
                <a:gd name="connsiteX165" fmla="*/ 461054 w 1639605"/>
                <a:gd name="connsiteY165" fmla="*/ 95311 h 399269"/>
                <a:gd name="connsiteX166" fmla="*/ 461054 w 1639605"/>
                <a:gd name="connsiteY166" fmla="*/ 65090 h 399269"/>
                <a:gd name="connsiteX167" fmla="*/ 462199 w 1639605"/>
                <a:gd name="connsiteY167" fmla="*/ 65090 h 399269"/>
                <a:gd name="connsiteX168" fmla="*/ 470215 w 1639605"/>
                <a:gd name="connsiteY168" fmla="*/ 65090 h 399269"/>
                <a:gd name="connsiteX169" fmla="*/ 471646 w 1639605"/>
                <a:gd name="connsiteY169" fmla="*/ 69740 h 399269"/>
                <a:gd name="connsiteX170" fmla="*/ 481669 w 1639605"/>
                <a:gd name="connsiteY170" fmla="*/ 69740 h 399269"/>
                <a:gd name="connsiteX171" fmla="*/ 482814 w 1639605"/>
                <a:gd name="connsiteY171" fmla="*/ 65090 h 399269"/>
                <a:gd name="connsiteX172" fmla="*/ 490831 w 1639605"/>
                <a:gd name="connsiteY172" fmla="*/ 65090 h 399269"/>
                <a:gd name="connsiteX173" fmla="*/ 490831 w 1639605"/>
                <a:gd name="connsiteY173" fmla="*/ 99960 h 399269"/>
                <a:gd name="connsiteX174" fmla="*/ 492263 w 1639605"/>
                <a:gd name="connsiteY174" fmla="*/ 101122 h 399269"/>
                <a:gd name="connsiteX175" fmla="*/ 502284 w 1639605"/>
                <a:gd name="connsiteY175" fmla="*/ 109259 h 399269"/>
                <a:gd name="connsiteX176" fmla="*/ 525189 w 1639605"/>
                <a:gd name="connsiteY176" fmla="*/ 116233 h 399269"/>
                <a:gd name="connsiteX177" fmla="*/ 525189 w 1639605"/>
                <a:gd name="connsiteY177" fmla="*/ 114780 h 399269"/>
                <a:gd name="connsiteX178" fmla="*/ 525189 w 1639605"/>
                <a:gd name="connsiteY178" fmla="*/ 104609 h 399269"/>
                <a:gd name="connsiteX179" fmla="*/ 554966 w 1639605"/>
                <a:gd name="connsiteY179" fmla="*/ 95311 h 399269"/>
                <a:gd name="connsiteX180" fmla="*/ 554966 w 1639605"/>
                <a:gd name="connsiteY180" fmla="*/ 94149 h 399269"/>
                <a:gd name="connsiteX181" fmla="*/ 554966 w 1639605"/>
                <a:gd name="connsiteY181" fmla="*/ 86012 h 399269"/>
                <a:gd name="connsiteX182" fmla="*/ 555825 w 1639605"/>
                <a:gd name="connsiteY182" fmla="*/ 86012 h 399269"/>
                <a:gd name="connsiteX183" fmla="*/ 561838 w 1639605"/>
                <a:gd name="connsiteY183" fmla="*/ 86012 h 399269"/>
                <a:gd name="connsiteX184" fmla="*/ 561838 w 1639605"/>
                <a:gd name="connsiteY184" fmla="*/ 85141 h 399269"/>
                <a:gd name="connsiteX185" fmla="*/ 561838 w 1639605"/>
                <a:gd name="connsiteY185" fmla="*/ 79038 h 399269"/>
                <a:gd name="connsiteX186" fmla="*/ 564128 w 1639605"/>
                <a:gd name="connsiteY186" fmla="*/ 79038 h 399269"/>
                <a:gd name="connsiteX187" fmla="*/ 580162 w 1639605"/>
                <a:gd name="connsiteY187" fmla="*/ 79038 h 399269"/>
                <a:gd name="connsiteX188" fmla="*/ 580162 w 1639605"/>
                <a:gd name="connsiteY188" fmla="*/ 79910 h 399269"/>
                <a:gd name="connsiteX189" fmla="*/ 580162 w 1639605"/>
                <a:gd name="connsiteY189" fmla="*/ 86012 h 399269"/>
                <a:gd name="connsiteX190" fmla="*/ 581880 w 1639605"/>
                <a:gd name="connsiteY190" fmla="*/ 86012 h 399269"/>
                <a:gd name="connsiteX191" fmla="*/ 593906 w 1639605"/>
                <a:gd name="connsiteY191" fmla="*/ 86012 h 399269"/>
                <a:gd name="connsiteX192" fmla="*/ 593906 w 1639605"/>
                <a:gd name="connsiteY192" fmla="*/ 87756 h 399269"/>
                <a:gd name="connsiteX193" fmla="*/ 593906 w 1639605"/>
                <a:gd name="connsiteY193" fmla="*/ 99960 h 399269"/>
                <a:gd name="connsiteX194" fmla="*/ 619101 w 1639605"/>
                <a:gd name="connsiteY194" fmla="*/ 99960 h 399269"/>
                <a:gd name="connsiteX195" fmla="*/ 619101 w 1639605"/>
                <a:gd name="connsiteY195" fmla="*/ 98798 h 399269"/>
                <a:gd name="connsiteX196" fmla="*/ 619101 w 1639605"/>
                <a:gd name="connsiteY196" fmla="*/ 90662 h 399269"/>
                <a:gd name="connsiteX197" fmla="*/ 620533 w 1639605"/>
                <a:gd name="connsiteY197" fmla="*/ 90662 h 399269"/>
                <a:gd name="connsiteX198" fmla="*/ 630554 w 1639605"/>
                <a:gd name="connsiteY198" fmla="*/ 90662 h 399269"/>
                <a:gd name="connsiteX199" fmla="*/ 630554 w 1639605"/>
                <a:gd name="connsiteY199" fmla="*/ 89499 h 399269"/>
                <a:gd name="connsiteX200" fmla="*/ 630554 w 1639605"/>
                <a:gd name="connsiteY200" fmla="*/ 81363 h 399269"/>
                <a:gd name="connsiteX201" fmla="*/ 632273 w 1639605"/>
                <a:gd name="connsiteY201" fmla="*/ 81363 h 399269"/>
                <a:gd name="connsiteX202" fmla="*/ 644297 w 1639605"/>
                <a:gd name="connsiteY202" fmla="*/ 81363 h 399269"/>
                <a:gd name="connsiteX203" fmla="*/ 644297 w 1639605"/>
                <a:gd name="connsiteY203" fmla="*/ 82525 h 399269"/>
                <a:gd name="connsiteX204" fmla="*/ 644297 w 1639605"/>
                <a:gd name="connsiteY204" fmla="*/ 90662 h 399269"/>
                <a:gd name="connsiteX205" fmla="*/ 648879 w 1639605"/>
                <a:gd name="connsiteY205" fmla="*/ 34870 h 399269"/>
                <a:gd name="connsiteX206" fmla="*/ 751953 w 1639605"/>
                <a:gd name="connsiteY206" fmla="*/ 34870 h 399269"/>
                <a:gd name="connsiteX207" fmla="*/ 751953 w 1639605"/>
                <a:gd name="connsiteY207" fmla="*/ 109259 h 399269"/>
                <a:gd name="connsiteX208" fmla="*/ 754244 w 1639605"/>
                <a:gd name="connsiteY208" fmla="*/ 109259 h 399269"/>
                <a:gd name="connsiteX209" fmla="*/ 770278 w 1639605"/>
                <a:gd name="connsiteY209" fmla="*/ 109259 h 399269"/>
                <a:gd name="connsiteX210" fmla="*/ 770278 w 1639605"/>
                <a:gd name="connsiteY210" fmla="*/ 25571 h 399269"/>
                <a:gd name="connsiteX211" fmla="*/ 793184 w 1639605"/>
                <a:gd name="connsiteY211" fmla="*/ 13948 h 399269"/>
                <a:gd name="connsiteX212" fmla="*/ 822961 w 1639605"/>
                <a:gd name="connsiteY212" fmla="*/ 13948 h 399269"/>
                <a:gd name="connsiteX213" fmla="*/ 824965 w 1639605"/>
                <a:gd name="connsiteY213" fmla="*/ 12205 h 399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Lst>
              <a:rect l="l" t="t" r="r" b="b"/>
              <a:pathLst>
                <a:path w="1639605" h="399269">
                  <a:moveTo>
                    <a:pt x="838994" y="0"/>
                  </a:moveTo>
                  <a:cubicBezTo>
                    <a:pt x="838994" y="0"/>
                    <a:pt x="838994" y="0"/>
                    <a:pt x="877934" y="0"/>
                  </a:cubicBezTo>
                  <a:cubicBezTo>
                    <a:pt x="877934" y="0"/>
                    <a:pt x="877934" y="0"/>
                    <a:pt x="877934" y="1744"/>
                  </a:cubicBezTo>
                  <a:lnTo>
                    <a:pt x="877934" y="13948"/>
                  </a:lnTo>
                  <a:cubicBezTo>
                    <a:pt x="877934" y="13948"/>
                    <a:pt x="877934" y="13948"/>
                    <a:pt x="916873" y="13948"/>
                  </a:cubicBezTo>
                  <a:cubicBezTo>
                    <a:pt x="916873" y="13948"/>
                    <a:pt x="916873" y="13948"/>
                    <a:pt x="916873" y="104609"/>
                  </a:cubicBezTo>
                  <a:cubicBezTo>
                    <a:pt x="916873" y="104609"/>
                    <a:pt x="916873" y="104609"/>
                    <a:pt x="918305" y="104609"/>
                  </a:cubicBezTo>
                  <a:lnTo>
                    <a:pt x="928326" y="104609"/>
                  </a:lnTo>
                  <a:cubicBezTo>
                    <a:pt x="928326" y="104609"/>
                    <a:pt x="928326" y="104609"/>
                    <a:pt x="928326" y="237114"/>
                  </a:cubicBezTo>
                  <a:cubicBezTo>
                    <a:pt x="928326" y="237114"/>
                    <a:pt x="928326" y="237114"/>
                    <a:pt x="930616" y="237114"/>
                  </a:cubicBezTo>
                  <a:lnTo>
                    <a:pt x="946651" y="237114"/>
                  </a:lnTo>
                  <a:cubicBezTo>
                    <a:pt x="946651" y="237114"/>
                    <a:pt x="946651" y="237114"/>
                    <a:pt x="946651" y="151102"/>
                  </a:cubicBezTo>
                  <a:cubicBezTo>
                    <a:pt x="946651" y="151102"/>
                    <a:pt x="946651" y="151102"/>
                    <a:pt x="947510" y="150521"/>
                  </a:cubicBezTo>
                  <a:lnTo>
                    <a:pt x="953522" y="146453"/>
                  </a:lnTo>
                  <a:cubicBezTo>
                    <a:pt x="958104" y="146453"/>
                    <a:pt x="958104" y="146453"/>
                    <a:pt x="958104" y="147615"/>
                  </a:cubicBezTo>
                  <a:lnTo>
                    <a:pt x="958104" y="155752"/>
                  </a:lnTo>
                  <a:cubicBezTo>
                    <a:pt x="958104" y="155752"/>
                    <a:pt x="958104" y="155752"/>
                    <a:pt x="960393" y="154589"/>
                  </a:cubicBezTo>
                  <a:lnTo>
                    <a:pt x="976428" y="146453"/>
                  </a:lnTo>
                  <a:cubicBezTo>
                    <a:pt x="976428" y="146453"/>
                    <a:pt x="976428" y="146453"/>
                    <a:pt x="978433" y="146453"/>
                  </a:cubicBezTo>
                  <a:lnTo>
                    <a:pt x="992461" y="146453"/>
                  </a:lnTo>
                  <a:cubicBezTo>
                    <a:pt x="992461" y="146453"/>
                    <a:pt x="992461" y="146453"/>
                    <a:pt x="992461" y="304529"/>
                  </a:cubicBezTo>
                  <a:cubicBezTo>
                    <a:pt x="992461" y="304529"/>
                    <a:pt x="992461" y="304529"/>
                    <a:pt x="1024530" y="309179"/>
                  </a:cubicBezTo>
                  <a:cubicBezTo>
                    <a:pt x="1024530" y="306854"/>
                    <a:pt x="1024530" y="304529"/>
                    <a:pt x="1024530" y="302205"/>
                  </a:cubicBezTo>
                  <a:cubicBezTo>
                    <a:pt x="1035983" y="302205"/>
                    <a:pt x="1047434" y="302205"/>
                    <a:pt x="1058887" y="302205"/>
                  </a:cubicBezTo>
                  <a:cubicBezTo>
                    <a:pt x="1058887" y="290581"/>
                    <a:pt x="1058887" y="281283"/>
                    <a:pt x="1058887" y="271984"/>
                  </a:cubicBezTo>
                  <a:lnTo>
                    <a:pt x="1068050" y="271984"/>
                  </a:lnTo>
                  <a:cubicBezTo>
                    <a:pt x="1068050" y="258036"/>
                    <a:pt x="1068050" y="246413"/>
                    <a:pt x="1068050" y="232465"/>
                  </a:cubicBezTo>
                  <a:cubicBezTo>
                    <a:pt x="1070340" y="232465"/>
                    <a:pt x="1072631" y="232465"/>
                    <a:pt x="1074922" y="232465"/>
                  </a:cubicBezTo>
                  <a:cubicBezTo>
                    <a:pt x="1074922" y="218517"/>
                    <a:pt x="1074922" y="206894"/>
                    <a:pt x="1074922" y="192946"/>
                  </a:cubicBezTo>
                  <a:cubicBezTo>
                    <a:pt x="1079503" y="192946"/>
                    <a:pt x="1084083" y="192946"/>
                    <a:pt x="1090956" y="192946"/>
                  </a:cubicBezTo>
                  <a:cubicBezTo>
                    <a:pt x="1106989" y="188297"/>
                    <a:pt x="1125313" y="178998"/>
                    <a:pt x="1141347" y="172024"/>
                  </a:cubicBezTo>
                  <a:cubicBezTo>
                    <a:pt x="1143638" y="165050"/>
                    <a:pt x="1143638" y="158076"/>
                    <a:pt x="1143638" y="151102"/>
                  </a:cubicBezTo>
                  <a:cubicBezTo>
                    <a:pt x="1145929" y="158076"/>
                    <a:pt x="1145929" y="165050"/>
                    <a:pt x="1148219" y="172024"/>
                  </a:cubicBezTo>
                  <a:cubicBezTo>
                    <a:pt x="1166544" y="181323"/>
                    <a:pt x="1182577" y="190621"/>
                    <a:pt x="1200902" y="199920"/>
                  </a:cubicBezTo>
                  <a:cubicBezTo>
                    <a:pt x="1200902" y="197601"/>
                    <a:pt x="1200902" y="195283"/>
                    <a:pt x="1200902" y="195271"/>
                  </a:cubicBezTo>
                  <a:cubicBezTo>
                    <a:pt x="1205482" y="195271"/>
                    <a:pt x="1210065" y="195271"/>
                    <a:pt x="1214645" y="195271"/>
                  </a:cubicBezTo>
                  <a:cubicBezTo>
                    <a:pt x="1214645" y="206894"/>
                    <a:pt x="1214645" y="220842"/>
                    <a:pt x="1214645" y="232465"/>
                  </a:cubicBezTo>
                  <a:cubicBezTo>
                    <a:pt x="1216936" y="232465"/>
                    <a:pt x="1219226" y="232465"/>
                    <a:pt x="1221517" y="232465"/>
                  </a:cubicBezTo>
                  <a:cubicBezTo>
                    <a:pt x="1221517" y="246413"/>
                    <a:pt x="1221517" y="260361"/>
                    <a:pt x="1221517" y="276633"/>
                  </a:cubicBezTo>
                  <a:cubicBezTo>
                    <a:pt x="1223808" y="276633"/>
                    <a:pt x="1226098" y="276633"/>
                    <a:pt x="1228389" y="276633"/>
                  </a:cubicBezTo>
                  <a:cubicBezTo>
                    <a:pt x="1228389" y="283607"/>
                    <a:pt x="1228389" y="290581"/>
                    <a:pt x="1228389" y="297555"/>
                  </a:cubicBezTo>
                  <a:cubicBezTo>
                    <a:pt x="1232970" y="297555"/>
                    <a:pt x="1237550" y="297555"/>
                    <a:pt x="1242132" y="297555"/>
                  </a:cubicBezTo>
                  <a:cubicBezTo>
                    <a:pt x="1242132" y="309179"/>
                    <a:pt x="1242132" y="318477"/>
                    <a:pt x="1242132" y="330100"/>
                  </a:cubicBezTo>
                  <a:cubicBezTo>
                    <a:pt x="1271909" y="327776"/>
                    <a:pt x="1299396" y="325451"/>
                    <a:pt x="1329172" y="323126"/>
                  </a:cubicBezTo>
                  <a:cubicBezTo>
                    <a:pt x="1329172" y="311503"/>
                    <a:pt x="1329172" y="302205"/>
                    <a:pt x="1329172" y="290581"/>
                  </a:cubicBezTo>
                  <a:cubicBezTo>
                    <a:pt x="1345206" y="290581"/>
                    <a:pt x="1361240" y="290581"/>
                    <a:pt x="1374984" y="290581"/>
                  </a:cubicBezTo>
                  <a:cubicBezTo>
                    <a:pt x="1374984" y="283607"/>
                    <a:pt x="1374984" y="278958"/>
                    <a:pt x="1374984" y="271984"/>
                  </a:cubicBezTo>
                  <a:cubicBezTo>
                    <a:pt x="1407052" y="271984"/>
                    <a:pt x="1439119" y="271984"/>
                    <a:pt x="1471187" y="271984"/>
                  </a:cubicBezTo>
                  <a:cubicBezTo>
                    <a:pt x="1471187" y="276633"/>
                    <a:pt x="1471187" y="278958"/>
                    <a:pt x="1471187" y="283607"/>
                  </a:cubicBezTo>
                  <a:cubicBezTo>
                    <a:pt x="1491802" y="283607"/>
                    <a:pt x="1512416" y="283607"/>
                    <a:pt x="1533031" y="283607"/>
                  </a:cubicBezTo>
                  <a:cubicBezTo>
                    <a:pt x="1533031" y="285932"/>
                    <a:pt x="1533031" y="288257"/>
                    <a:pt x="1533031" y="290581"/>
                  </a:cubicBezTo>
                  <a:cubicBezTo>
                    <a:pt x="1537612" y="290581"/>
                    <a:pt x="1544484" y="290581"/>
                    <a:pt x="1551356" y="290581"/>
                  </a:cubicBezTo>
                  <a:cubicBezTo>
                    <a:pt x="1551356" y="292906"/>
                    <a:pt x="1551356" y="295231"/>
                    <a:pt x="1551356" y="297555"/>
                  </a:cubicBezTo>
                  <a:cubicBezTo>
                    <a:pt x="1555936" y="297555"/>
                    <a:pt x="1562809" y="297555"/>
                    <a:pt x="1567389" y="297555"/>
                  </a:cubicBezTo>
                  <a:cubicBezTo>
                    <a:pt x="1567389" y="290886"/>
                    <a:pt x="1567389" y="284217"/>
                    <a:pt x="1567389" y="277548"/>
                  </a:cubicBezTo>
                  <a:lnTo>
                    <a:pt x="1639605" y="399269"/>
                  </a:lnTo>
                  <a:lnTo>
                    <a:pt x="0" y="399269"/>
                  </a:lnTo>
                  <a:lnTo>
                    <a:pt x="0" y="378836"/>
                  </a:lnTo>
                  <a:lnTo>
                    <a:pt x="509" y="371254"/>
                  </a:lnTo>
                  <a:cubicBezTo>
                    <a:pt x="652" y="364099"/>
                    <a:pt x="652" y="354510"/>
                    <a:pt x="652" y="341724"/>
                  </a:cubicBezTo>
                  <a:cubicBezTo>
                    <a:pt x="652" y="341724"/>
                    <a:pt x="652" y="341724"/>
                    <a:pt x="39592" y="341724"/>
                  </a:cubicBezTo>
                  <a:cubicBezTo>
                    <a:pt x="39592" y="341724"/>
                    <a:pt x="39592" y="341724"/>
                    <a:pt x="39592" y="267335"/>
                  </a:cubicBezTo>
                  <a:cubicBezTo>
                    <a:pt x="39592" y="267335"/>
                    <a:pt x="39592" y="267335"/>
                    <a:pt x="76241" y="267335"/>
                  </a:cubicBezTo>
                  <a:cubicBezTo>
                    <a:pt x="76241" y="267335"/>
                    <a:pt x="76241" y="267335"/>
                    <a:pt x="76241" y="266463"/>
                  </a:cubicBezTo>
                  <a:lnTo>
                    <a:pt x="76241" y="260361"/>
                  </a:lnTo>
                  <a:cubicBezTo>
                    <a:pt x="76241" y="260361"/>
                    <a:pt x="76241" y="260361"/>
                    <a:pt x="99147" y="260361"/>
                  </a:cubicBezTo>
                  <a:cubicBezTo>
                    <a:pt x="99147" y="260361"/>
                    <a:pt x="99147" y="260361"/>
                    <a:pt x="99147" y="220842"/>
                  </a:cubicBezTo>
                  <a:cubicBezTo>
                    <a:pt x="94565" y="220842"/>
                    <a:pt x="94565" y="220842"/>
                    <a:pt x="94565" y="219098"/>
                  </a:cubicBezTo>
                  <a:lnTo>
                    <a:pt x="94565" y="206894"/>
                  </a:lnTo>
                  <a:lnTo>
                    <a:pt x="99147" y="209219"/>
                  </a:lnTo>
                  <a:cubicBezTo>
                    <a:pt x="99147" y="209219"/>
                    <a:pt x="99147" y="209219"/>
                    <a:pt x="103728" y="185972"/>
                  </a:cubicBezTo>
                  <a:cubicBezTo>
                    <a:pt x="103728" y="185972"/>
                    <a:pt x="103728" y="185972"/>
                    <a:pt x="108309" y="209219"/>
                  </a:cubicBezTo>
                  <a:cubicBezTo>
                    <a:pt x="110600" y="206894"/>
                    <a:pt x="110600" y="206894"/>
                    <a:pt x="110886" y="206022"/>
                  </a:cubicBezTo>
                  <a:lnTo>
                    <a:pt x="112891" y="199920"/>
                  </a:lnTo>
                  <a:cubicBezTo>
                    <a:pt x="112891" y="199920"/>
                    <a:pt x="112891" y="199920"/>
                    <a:pt x="113462" y="198758"/>
                  </a:cubicBezTo>
                  <a:lnTo>
                    <a:pt x="117471" y="190621"/>
                  </a:lnTo>
                  <a:cubicBezTo>
                    <a:pt x="117471" y="190621"/>
                    <a:pt x="117471" y="190621"/>
                    <a:pt x="118044" y="189459"/>
                  </a:cubicBezTo>
                  <a:lnTo>
                    <a:pt x="122053" y="181323"/>
                  </a:lnTo>
                  <a:cubicBezTo>
                    <a:pt x="122053" y="181323"/>
                    <a:pt x="122053" y="181323"/>
                    <a:pt x="123483" y="180451"/>
                  </a:cubicBezTo>
                  <a:lnTo>
                    <a:pt x="133504" y="174349"/>
                  </a:lnTo>
                  <a:cubicBezTo>
                    <a:pt x="133504" y="174349"/>
                    <a:pt x="133504" y="174349"/>
                    <a:pt x="135223" y="173187"/>
                  </a:cubicBezTo>
                  <a:lnTo>
                    <a:pt x="147248" y="165050"/>
                  </a:lnTo>
                  <a:cubicBezTo>
                    <a:pt x="147248" y="165050"/>
                    <a:pt x="147248" y="165050"/>
                    <a:pt x="148107" y="163888"/>
                  </a:cubicBezTo>
                  <a:lnTo>
                    <a:pt x="154120" y="155752"/>
                  </a:lnTo>
                  <a:cubicBezTo>
                    <a:pt x="154120" y="155752"/>
                    <a:pt x="154120" y="155752"/>
                    <a:pt x="154692" y="153718"/>
                  </a:cubicBezTo>
                  <a:lnTo>
                    <a:pt x="158701" y="139479"/>
                  </a:lnTo>
                  <a:cubicBezTo>
                    <a:pt x="158701" y="139479"/>
                    <a:pt x="158701" y="139479"/>
                    <a:pt x="159274" y="141513"/>
                  </a:cubicBezTo>
                  <a:lnTo>
                    <a:pt x="163282" y="155752"/>
                  </a:lnTo>
                  <a:cubicBezTo>
                    <a:pt x="163282" y="155752"/>
                    <a:pt x="163282" y="155752"/>
                    <a:pt x="163854" y="156623"/>
                  </a:cubicBezTo>
                  <a:lnTo>
                    <a:pt x="167863" y="162726"/>
                  </a:lnTo>
                  <a:cubicBezTo>
                    <a:pt x="167863" y="162726"/>
                    <a:pt x="167863" y="162726"/>
                    <a:pt x="169295" y="163888"/>
                  </a:cubicBezTo>
                  <a:lnTo>
                    <a:pt x="179317" y="172024"/>
                  </a:lnTo>
                  <a:cubicBezTo>
                    <a:pt x="179317" y="172024"/>
                    <a:pt x="179317" y="172024"/>
                    <a:pt x="180462" y="173187"/>
                  </a:cubicBezTo>
                  <a:lnTo>
                    <a:pt x="188477" y="181323"/>
                  </a:lnTo>
                  <a:cubicBezTo>
                    <a:pt x="188477" y="181323"/>
                    <a:pt x="188477" y="181323"/>
                    <a:pt x="189624" y="182485"/>
                  </a:cubicBezTo>
                  <a:lnTo>
                    <a:pt x="197641" y="190621"/>
                  </a:lnTo>
                  <a:cubicBezTo>
                    <a:pt x="197641" y="190621"/>
                    <a:pt x="197641" y="190621"/>
                    <a:pt x="197927" y="191784"/>
                  </a:cubicBezTo>
                  <a:lnTo>
                    <a:pt x="199930" y="199920"/>
                  </a:lnTo>
                  <a:cubicBezTo>
                    <a:pt x="199930" y="199920"/>
                    <a:pt x="199930" y="199920"/>
                    <a:pt x="200217" y="201082"/>
                  </a:cubicBezTo>
                  <a:lnTo>
                    <a:pt x="202221" y="209219"/>
                  </a:lnTo>
                  <a:cubicBezTo>
                    <a:pt x="206802" y="209219"/>
                    <a:pt x="206802" y="209219"/>
                    <a:pt x="209093" y="185972"/>
                  </a:cubicBezTo>
                  <a:cubicBezTo>
                    <a:pt x="209093" y="185972"/>
                    <a:pt x="209093" y="185972"/>
                    <a:pt x="213674" y="209219"/>
                  </a:cubicBezTo>
                  <a:cubicBezTo>
                    <a:pt x="218255" y="209219"/>
                    <a:pt x="218255" y="209219"/>
                    <a:pt x="218255" y="210962"/>
                  </a:cubicBezTo>
                  <a:lnTo>
                    <a:pt x="218255" y="223167"/>
                  </a:lnTo>
                  <a:cubicBezTo>
                    <a:pt x="213674" y="223167"/>
                    <a:pt x="213674" y="223167"/>
                    <a:pt x="213674" y="255712"/>
                  </a:cubicBezTo>
                  <a:cubicBezTo>
                    <a:pt x="213674" y="255712"/>
                    <a:pt x="213674" y="255712"/>
                    <a:pt x="214820" y="255712"/>
                  </a:cubicBezTo>
                  <a:lnTo>
                    <a:pt x="222836" y="255712"/>
                  </a:lnTo>
                  <a:cubicBezTo>
                    <a:pt x="222836" y="260361"/>
                    <a:pt x="222836" y="260361"/>
                    <a:pt x="223696" y="260361"/>
                  </a:cubicBezTo>
                  <a:lnTo>
                    <a:pt x="229708" y="260361"/>
                  </a:lnTo>
                  <a:cubicBezTo>
                    <a:pt x="229708" y="260361"/>
                    <a:pt x="229708" y="260361"/>
                    <a:pt x="229708" y="259199"/>
                  </a:cubicBezTo>
                  <a:lnTo>
                    <a:pt x="229708" y="251062"/>
                  </a:lnTo>
                  <a:cubicBezTo>
                    <a:pt x="229708" y="251062"/>
                    <a:pt x="229708" y="251062"/>
                    <a:pt x="231999" y="251062"/>
                  </a:cubicBezTo>
                  <a:lnTo>
                    <a:pt x="248032" y="251062"/>
                  </a:lnTo>
                  <a:cubicBezTo>
                    <a:pt x="248032" y="251062"/>
                    <a:pt x="248032" y="251062"/>
                    <a:pt x="248032" y="249028"/>
                  </a:cubicBezTo>
                  <a:lnTo>
                    <a:pt x="248032" y="234790"/>
                  </a:lnTo>
                  <a:cubicBezTo>
                    <a:pt x="248032" y="234790"/>
                    <a:pt x="248032" y="234790"/>
                    <a:pt x="286972" y="234790"/>
                  </a:cubicBezTo>
                  <a:cubicBezTo>
                    <a:pt x="286972" y="234790"/>
                    <a:pt x="286972" y="234790"/>
                    <a:pt x="286972" y="236243"/>
                  </a:cubicBezTo>
                  <a:lnTo>
                    <a:pt x="286972" y="246413"/>
                  </a:lnTo>
                  <a:cubicBezTo>
                    <a:pt x="286972" y="246413"/>
                    <a:pt x="286972" y="246413"/>
                    <a:pt x="307587" y="246413"/>
                  </a:cubicBezTo>
                  <a:cubicBezTo>
                    <a:pt x="307587" y="246413"/>
                    <a:pt x="307587" y="246413"/>
                    <a:pt x="307587" y="248738"/>
                  </a:cubicBezTo>
                  <a:lnTo>
                    <a:pt x="307587" y="265010"/>
                  </a:lnTo>
                  <a:cubicBezTo>
                    <a:pt x="303006" y="265010"/>
                    <a:pt x="303006" y="265010"/>
                    <a:pt x="303006" y="265882"/>
                  </a:cubicBezTo>
                  <a:lnTo>
                    <a:pt x="303006" y="271984"/>
                  </a:lnTo>
                  <a:cubicBezTo>
                    <a:pt x="307587" y="271984"/>
                    <a:pt x="307587" y="271984"/>
                    <a:pt x="307587" y="273728"/>
                  </a:cubicBezTo>
                  <a:lnTo>
                    <a:pt x="307587" y="285932"/>
                  </a:lnTo>
                  <a:lnTo>
                    <a:pt x="303006" y="290581"/>
                  </a:lnTo>
                  <a:cubicBezTo>
                    <a:pt x="303006" y="290581"/>
                    <a:pt x="303006" y="290581"/>
                    <a:pt x="303006" y="346373"/>
                  </a:cubicBezTo>
                  <a:cubicBezTo>
                    <a:pt x="303006" y="346373"/>
                    <a:pt x="303006" y="346373"/>
                    <a:pt x="305009" y="346373"/>
                  </a:cubicBezTo>
                  <a:lnTo>
                    <a:pt x="319040" y="346373"/>
                  </a:lnTo>
                  <a:cubicBezTo>
                    <a:pt x="319040" y="351022"/>
                    <a:pt x="319040" y="351022"/>
                    <a:pt x="320757" y="351022"/>
                  </a:cubicBezTo>
                  <a:lnTo>
                    <a:pt x="332784" y="351022"/>
                  </a:lnTo>
                  <a:cubicBezTo>
                    <a:pt x="332784" y="351022"/>
                    <a:pt x="332784" y="351022"/>
                    <a:pt x="332784" y="353056"/>
                  </a:cubicBezTo>
                  <a:lnTo>
                    <a:pt x="332784" y="367295"/>
                  </a:lnTo>
                  <a:cubicBezTo>
                    <a:pt x="332784" y="367295"/>
                    <a:pt x="332784" y="367295"/>
                    <a:pt x="334502" y="367295"/>
                  </a:cubicBezTo>
                  <a:lnTo>
                    <a:pt x="346526" y="367295"/>
                  </a:lnTo>
                  <a:cubicBezTo>
                    <a:pt x="346526" y="367295"/>
                    <a:pt x="346526" y="367295"/>
                    <a:pt x="346526" y="365261"/>
                  </a:cubicBezTo>
                  <a:lnTo>
                    <a:pt x="346526" y="351022"/>
                  </a:lnTo>
                  <a:cubicBezTo>
                    <a:pt x="346526" y="351022"/>
                    <a:pt x="346526" y="351022"/>
                    <a:pt x="348529" y="349860"/>
                  </a:cubicBezTo>
                  <a:lnTo>
                    <a:pt x="362560" y="341724"/>
                  </a:lnTo>
                  <a:cubicBezTo>
                    <a:pt x="362560" y="341724"/>
                    <a:pt x="362560" y="341724"/>
                    <a:pt x="362560" y="320802"/>
                  </a:cubicBezTo>
                  <a:cubicBezTo>
                    <a:pt x="357979" y="320802"/>
                    <a:pt x="357979" y="320802"/>
                    <a:pt x="357979" y="297555"/>
                  </a:cubicBezTo>
                  <a:cubicBezTo>
                    <a:pt x="357979" y="297555"/>
                    <a:pt x="357979" y="297555"/>
                    <a:pt x="359123" y="297555"/>
                  </a:cubicBezTo>
                  <a:lnTo>
                    <a:pt x="367141" y="297555"/>
                  </a:lnTo>
                  <a:cubicBezTo>
                    <a:pt x="367141" y="295231"/>
                    <a:pt x="367141" y="295231"/>
                    <a:pt x="387757" y="295231"/>
                  </a:cubicBezTo>
                  <a:cubicBezTo>
                    <a:pt x="387757" y="295231"/>
                    <a:pt x="387757" y="295231"/>
                    <a:pt x="387757" y="294068"/>
                  </a:cubicBezTo>
                  <a:lnTo>
                    <a:pt x="387757" y="285932"/>
                  </a:lnTo>
                  <a:cubicBezTo>
                    <a:pt x="387757" y="285932"/>
                    <a:pt x="387757" y="285932"/>
                    <a:pt x="389475" y="285932"/>
                  </a:cubicBezTo>
                  <a:lnTo>
                    <a:pt x="401499" y="285932"/>
                  </a:lnTo>
                  <a:cubicBezTo>
                    <a:pt x="401499" y="285932"/>
                    <a:pt x="401499" y="285932"/>
                    <a:pt x="401499" y="169700"/>
                  </a:cubicBezTo>
                  <a:cubicBezTo>
                    <a:pt x="401499" y="169700"/>
                    <a:pt x="401499" y="169700"/>
                    <a:pt x="402645" y="169700"/>
                  </a:cubicBezTo>
                  <a:lnTo>
                    <a:pt x="410661" y="169700"/>
                  </a:lnTo>
                  <a:cubicBezTo>
                    <a:pt x="410661" y="169700"/>
                    <a:pt x="410661" y="169700"/>
                    <a:pt x="410661" y="167375"/>
                  </a:cubicBezTo>
                  <a:lnTo>
                    <a:pt x="410661" y="151102"/>
                  </a:lnTo>
                  <a:cubicBezTo>
                    <a:pt x="412952" y="151102"/>
                    <a:pt x="412952" y="151102"/>
                    <a:pt x="412952" y="104609"/>
                  </a:cubicBezTo>
                  <a:cubicBezTo>
                    <a:pt x="412952" y="104609"/>
                    <a:pt x="412952" y="104609"/>
                    <a:pt x="414098" y="104609"/>
                  </a:cubicBezTo>
                  <a:lnTo>
                    <a:pt x="422114" y="104609"/>
                  </a:lnTo>
                  <a:cubicBezTo>
                    <a:pt x="422114" y="104609"/>
                    <a:pt x="422114" y="104609"/>
                    <a:pt x="422114" y="105772"/>
                  </a:cubicBezTo>
                  <a:lnTo>
                    <a:pt x="422114" y="113908"/>
                  </a:lnTo>
                  <a:cubicBezTo>
                    <a:pt x="426695" y="113908"/>
                    <a:pt x="426695" y="113908"/>
                    <a:pt x="426695" y="111583"/>
                  </a:cubicBezTo>
                  <a:lnTo>
                    <a:pt x="426695" y="95311"/>
                  </a:lnTo>
                  <a:cubicBezTo>
                    <a:pt x="426695" y="95311"/>
                    <a:pt x="426695" y="95311"/>
                    <a:pt x="428126" y="94730"/>
                  </a:cubicBezTo>
                  <a:lnTo>
                    <a:pt x="438148" y="90662"/>
                  </a:lnTo>
                  <a:cubicBezTo>
                    <a:pt x="438148" y="90662"/>
                    <a:pt x="438148" y="90662"/>
                    <a:pt x="439293" y="91243"/>
                  </a:cubicBezTo>
                  <a:lnTo>
                    <a:pt x="447310" y="95311"/>
                  </a:lnTo>
                  <a:cubicBezTo>
                    <a:pt x="447310" y="95311"/>
                    <a:pt x="447310" y="95311"/>
                    <a:pt x="449028" y="95311"/>
                  </a:cubicBezTo>
                  <a:lnTo>
                    <a:pt x="461054" y="95311"/>
                  </a:lnTo>
                  <a:cubicBezTo>
                    <a:pt x="461054" y="95311"/>
                    <a:pt x="461054" y="95311"/>
                    <a:pt x="461054" y="65090"/>
                  </a:cubicBezTo>
                  <a:cubicBezTo>
                    <a:pt x="461054" y="65090"/>
                    <a:pt x="461054" y="65090"/>
                    <a:pt x="462199" y="65090"/>
                  </a:cubicBezTo>
                  <a:lnTo>
                    <a:pt x="470215" y="65090"/>
                  </a:lnTo>
                  <a:cubicBezTo>
                    <a:pt x="470215" y="69740"/>
                    <a:pt x="470215" y="69740"/>
                    <a:pt x="471646" y="69740"/>
                  </a:cubicBezTo>
                  <a:lnTo>
                    <a:pt x="481669" y="69740"/>
                  </a:lnTo>
                  <a:cubicBezTo>
                    <a:pt x="481669" y="65090"/>
                    <a:pt x="481669" y="65090"/>
                    <a:pt x="482814" y="65090"/>
                  </a:cubicBezTo>
                  <a:lnTo>
                    <a:pt x="490831" y="65090"/>
                  </a:lnTo>
                  <a:cubicBezTo>
                    <a:pt x="490831" y="65090"/>
                    <a:pt x="490831" y="65090"/>
                    <a:pt x="490831" y="99960"/>
                  </a:cubicBezTo>
                  <a:cubicBezTo>
                    <a:pt x="490831" y="99960"/>
                    <a:pt x="490831" y="99960"/>
                    <a:pt x="492263" y="101122"/>
                  </a:cubicBezTo>
                  <a:lnTo>
                    <a:pt x="502284" y="109259"/>
                  </a:lnTo>
                  <a:cubicBezTo>
                    <a:pt x="499993" y="116233"/>
                    <a:pt x="499993" y="116233"/>
                    <a:pt x="525189" y="116233"/>
                  </a:cubicBezTo>
                  <a:cubicBezTo>
                    <a:pt x="525189" y="116233"/>
                    <a:pt x="525189" y="116233"/>
                    <a:pt x="525189" y="114780"/>
                  </a:cubicBezTo>
                  <a:lnTo>
                    <a:pt x="525189" y="104609"/>
                  </a:lnTo>
                  <a:cubicBezTo>
                    <a:pt x="525189" y="104609"/>
                    <a:pt x="525189" y="104609"/>
                    <a:pt x="554966" y="95311"/>
                  </a:cubicBezTo>
                  <a:cubicBezTo>
                    <a:pt x="554966" y="95311"/>
                    <a:pt x="554966" y="95311"/>
                    <a:pt x="554966" y="94149"/>
                  </a:cubicBezTo>
                  <a:lnTo>
                    <a:pt x="554966" y="86012"/>
                  </a:lnTo>
                  <a:cubicBezTo>
                    <a:pt x="554966" y="86012"/>
                    <a:pt x="554966" y="86012"/>
                    <a:pt x="555825" y="86012"/>
                  </a:cubicBezTo>
                  <a:lnTo>
                    <a:pt x="561838" y="86012"/>
                  </a:lnTo>
                  <a:cubicBezTo>
                    <a:pt x="561838" y="86012"/>
                    <a:pt x="561838" y="86012"/>
                    <a:pt x="561838" y="85141"/>
                  </a:cubicBezTo>
                  <a:lnTo>
                    <a:pt x="561838" y="79038"/>
                  </a:lnTo>
                  <a:cubicBezTo>
                    <a:pt x="561838" y="79038"/>
                    <a:pt x="561838" y="79038"/>
                    <a:pt x="564128" y="79038"/>
                  </a:cubicBezTo>
                  <a:lnTo>
                    <a:pt x="580162" y="79038"/>
                  </a:lnTo>
                  <a:cubicBezTo>
                    <a:pt x="580162" y="79038"/>
                    <a:pt x="580162" y="79038"/>
                    <a:pt x="580162" y="79910"/>
                  </a:cubicBezTo>
                  <a:lnTo>
                    <a:pt x="580162" y="86012"/>
                  </a:lnTo>
                  <a:cubicBezTo>
                    <a:pt x="580162" y="86012"/>
                    <a:pt x="580162" y="86012"/>
                    <a:pt x="581880" y="86012"/>
                  </a:cubicBezTo>
                  <a:lnTo>
                    <a:pt x="593906" y="86012"/>
                  </a:lnTo>
                  <a:cubicBezTo>
                    <a:pt x="593906" y="86012"/>
                    <a:pt x="593906" y="86012"/>
                    <a:pt x="593906" y="87756"/>
                  </a:cubicBezTo>
                  <a:lnTo>
                    <a:pt x="593906" y="99960"/>
                  </a:lnTo>
                  <a:cubicBezTo>
                    <a:pt x="593906" y="99960"/>
                    <a:pt x="593906" y="99960"/>
                    <a:pt x="619101" y="99960"/>
                  </a:cubicBezTo>
                  <a:cubicBezTo>
                    <a:pt x="619101" y="99960"/>
                    <a:pt x="619101" y="99960"/>
                    <a:pt x="619101" y="98798"/>
                  </a:cubicBezTo>
                  <a:lnTo>
                    <a:pt x="619101" y="90662"/>
                  </a:lnTo>
                  <a:cubicBezTo>
                    <a:pt x="619101" y="90662"/>
                    <a:pt x="619101" y="90662"/>
                    <a:pt x="620533" y="90662"/>
                  </a:cubicBezTo>
                  <a:lnTo>
                    <a:pt x="630554" y="90662"/>
                  </a:lnTo>
                  <a:cubicBezTo>
                    <a:pt x="630554" y="90662"/>
                    <a:pt x="630554" y="90662"/>
                    <a:pt x="630554" y="89499"/>
                  </a:cubicBezTo>
                  <a:lnTo>
                    <a:pt x="630554" y="81363"/>
                  </a:lnTo>
                  <a:cubicBezTo>
                    <a:pt x="630554" y="81363"/>
                    <a:pt x="630554" y="81363"/>
                    <a:pt x="632273" y="81363"/>
                  </a:cubicBezTo>
                  <a:lnTo>
                    <a:pt x="644297" y="81363"/>
                  </a:lnTo>
                  <a:cubicBezTo>
                    <a:pt x="644297" y="81363"/>
                    <a:pt x="644297" y="81363"/>
                    <a:pt x="644297" y="82525"/>
                  </a:cubicBezTo>
                  <a:lnTo>
                    <a:pt x="644297" y="90662"/>
                  </a:lnTo>
                  <a:cubicBezTo>
                    <a:pt x="648879" y="90662"/>
                    <a:pt x="648879" y="90662"/>
                    <a:pt x="648879" y="34870"/>
                  </a:cubicBezTo>
                  <a:cubicBezTo>
                    <a:pt x="648879" y="34870"/>
                    <a:pt x="648879" y="34870"/>
                    <a:pt x="751953" y="34870"/>
                  </a:cubicBezTo>
                  <a:cubicBezTo>
                    <a:pt x="751953" y="34870"/>
                    <a:pt x="751953" y="34870"/>
                    <a:pt x="751953" y="109259"/>
                  </a:cubicBezTo>
                  <a:cubicBezTo>
                    <a:pt x="751953" y="109259"/>
                    <a:pt x="751953" y="109259"/>
                    <a:pt x="754244" y="109259"/>
                  </a:cubicBezTo>
                  <a:lnTo>
                    <a:pt x="770278" y="109259"/>
                  </a:lnTo>
                  <a:cubicBezTo>
                    <a:pt x="770278" y="109259"/>
                    <a:pt x="770278" y="109259"/>
                    <a:pt x="770278" y="25571"/>
                  </a:cubicBezTo>
                  <a:cubicBezTo>
                    <a:pt x="770278" y="25571"/>
                    <a:pt x="770278" y="25571"/>
                    <a:pt x="793184" y="13948"/>
                  </a:cubicBezTo>
                  <a:cubicBezTo>
                    <a:pt x="793184" y="13948"/>
                    <a:pt x="793184" y="13948"/>
                    <a:pt x="822961" y="13948"/>
                  </a:cubicBezTo>
                  <a:cubicBezTo>
                    <a:pt x="822961" y="13948"/>
                    <a:pt x="822961" y="13948"/>
                    <a:pt x="824965" y="1220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ko-KR" altLang="en-US" sz="2700"/>
            </a:p>
          </p:txBody>
        </p:sp>
      </p:grpSp>
    </p:spTree>
    <p:extLst>
      <p:ext uri="{BB962C8B-B14F-4D97-AF65-F5344CB8AC3E}">
        <p14:creationId xmlns:p14="http://schemas.microsoft.com/office/powerpoint/2010/main" val="7686641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04451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4_Contents slide layout">
    <p:bg>
      <p:bgPr>
        <a:solidFill>
          <a:schemeClr val="bg1"/>
        </a:solidFill>
        <a:effectLst/>
      </p:bgPr>
    </p:bg>
    <p:spTree>
      <p:nvGrpSpPr>
        <p:cNvPr id="1" name=""/>
        <p:cNvGrpSpPr/>
        <p:nvPr/>
      </p:nvGrpSpPr>
      <p:grpSpPr>
        <a:xfrm>
          <a:off x="0" y="0"/>
          <a:ext cx="0" cy="0"/>
          <a:chOff x="0" y="0"/>
          <a:chExt cx="0" cy="0"/>
        </a:xfrm>
      </p:grpSpPr>
      <p:sp>
        <p:nvSpPr>
          <p:cNvPr id="34" name="Picture Placeholder 33">
            <a:extLst>
              <a:ext uri="{FF2B5EF4-FFF2-40B4-BE49-F238E27FC236}">
                <a16:creationId xmlns:a16="http://schemas.microsoft.com/office/drawing/2014/main" id="{21AEC72C-3C89-4B08-B67E-E04E47BA302D}"/>
              </a:ext>
            </a:extLst>
          </p:cNvPr>
          <p:cNvSpPr>
            <a:spLocks noGrp="1"/>
          </p:cNvSpPr>
          <p:nvPr>
            <p:ph type="pic" sz="quarter" idx="10" hasCustomPrompt="1"/>
          </p:nvPr>
        </p:nvSpPr>
        <p:spPr>
          <a:xfrm>
            <a:off x="5847486" y="342900"/>
            <a:ext cx="5926499" cy="6172200"/>
          </a:xfrm>
          <a:custGeom>
            <a:avLst/>
            <a:gdLst>
              <a:gd name="connsiteX0" fmla="*/ 1240972 w 5926499"/>
              <a:gd name="connsiteY0" fmla="*/ 0 h 6172200"/>
              <a:gd name="connsiteX1" fmla="*/ 5926499 w 5926499"/>
              <a:gd name="connsiteY1" fmla="*/ 0 h 6172200"/>
              <a:gd name="connsiteX2" fmla="*/ 5926499 w 5926499"/>
              <a:gd name="connsiteY2" fmla="*/ 6172200 h 6172200"/>
              <a:gd name="connsiteX3" fmla="*/ 1240972 w 5926499"/>
              <a:gd name="connsiteY3" fmla="*/ 6172200 h 6172200"/>
              <a:gd name="connsiteX4" fmla="*/ 1240972 w 5926499"/>
              <a:gd name="connsiteY4" fmla="*/ 6015988 h 6172200"/>
              <a:gd name="connsiteX5" fmla="*/ 92399 w 5926499"/>
              <a:gd name="connsiteY5" fmla="*/ 6015988 h 6172200"/>
              <a:gd name="connsiteX6" fmla="*/ 92399 w 5926499"/>
              <a:gd name="connsiteY6" fmla="*/ 5938701 h 6172200"/>
              <a:gd name="connsiteX7" fmla="*/ 1240972 w 5926499"/>
              <a:gd name="connsiteY7" fmla="*/ 5938701 h 6172200"/>
              <a:gd name="connsiteX8" fmla="*/ 1240972 w 5926499"/>
              <a:gd name="connsiteY8" fmla="*/ 5859778 h 6172200"/>
              <a:gd name="connsiteX9" fmla="*/ 497028 w 5926499"/>
              <a:gd name="connsiteY9" fmla="*/ 5859778 h 6172200"/>
              <a:gd name="connsiteX10" fmla="*/ 497028 w 5926499"/>
              <a:gd name="connsiteY10" fmla="*/ 5668190 h 6172200"/>
              <a:gd name="connsiteX11" fmla="*/ 1240972 w 5926499"/>
              <a:gd name="connsiteY11" fmla="*/ 5668190 h 6172200"/>
              <a:gd name="connsiteX12" fmla="*/ 1240972 w 5926499"/>
              <a:gd name="connsiteY12" fmla="*/ 5589267 h 6172200"/>
              <a:gd name="connsiteX13" fmla="*/ 2775704 w 5926499"/>
              <a:gd name="connsiteY13" fmla="*/ 5589267 h 6172200"/>
              <a:gd name="connsiteX14" fmla="*/ 2775704 w 5926499"/>
              <a:gd name="connsiteY14" fmla="*/ 5511980 h 6172200"/>
              <a:gd name="connsiteX15" fmla="*/ 1240972 w 5926499"/>
              <a:gd name="connsiteY15" fmla="*/ 5511980 h 6172200"/>
              <a:gd name="connsiteX16" fmla="*/ 1240972 w 5926499"/>
              <a:gd name="connsiteY16" fmla="*/ 5222694 h 6172200"/>
              <a:gd name="connsiteX17" fmla="*/ 2993421 w 5926499"/>
              <a:gd name="connsiteY17" fmla="*/ 5222694 h 6172200"/>
              <a:gd name="connsiteX18" fmla="*/ 2993421 w 5926499"/>
              <a:gd name="connsiteY18" fmla="*/ 5031107 h 6172200"/>
              <a:gd name="connsiteX19" fmla="*/ 1240972 w 5926499"/>
              <a:gd name="connsiteY19" fmla="*/ 5031107 h 6172200"/>
              <a:gd name="connsiteX20" fmla="*/ 1240972 w 5926499"/>
              <a:gd name="connsiteY20" fmla="*/ 4922382 h 6172200"/>
              <a:gd name="connsiteX21" fmla="*/ 225578 w 5926499"/>
              <a:gd name="connsiteY21" fmla="*/ 4922382 h 6172200"/>
              <a:gd name="connsiteX22" fmla="*/ 225578 w 5926499"/>
              <a:gd name="connsiteY22" fmla="*/ 4845095 h 6172200"/>
              <a:gd name="connsiteX23" fmla="*/ 1240972 w 5926499"/>
              <a:gd name="connsiteY23" fmla="*/ 4845095 h 6172200"/>
              <a:gd name="connsiteX24" fmla="*/ 1240972 w 5926499"/>
              <a:gd name="connsiteY24" fmla="*/ 4721133 h 6172200"/>
              <a:gd name="connsiteX25" fmla="*/ 2181818 w 5926499"/>
              <a:gd name="connsiteY25" fmla="*/ 4721133 h 6172200"/>
              <a:gd name="connsiteX26" fmla="*/ 2181818 w 5926499"/>
              <a:gd name="connsiteY26" fmla="*/ 4655818 h 6172200"/>
              <a:gd name="connsiteX27" fmla="*/ 1240972 w 5926499"/>
              <a:gd name="connsiteY27" fmla="*/ 4655818 h 6172200"/>
              <a:gd name="connsiteX28" fmla="*/ 1240972 w 5926499"/>
              <a:gd name="connsiteY28" fmla="*/ 4516481 h 6172200"/>
              <a:gd name="connsiteX29" fmla="*/ 497028 w 5926499"/>
              <a:gd name="connsiteY29" fmla="*/ 4516481 h 6172200"/>
              <a:gd name="connsiteX30" fmla="*/ 497028 w 5926499"/>
              <a:gd name="connsiteY30" fmla="*/ 4439194 h 6172200"/>
              <a:gd name="connsiteX31" fmla="*/ 1240972 w 5926499"/>
              <a:gd name="connsiteY31" fmla="*/ 4439194 h 6172200"/>
              <a:gd name="connsiteX32" fmla="*/ 1240972 w 5926499"/>
              <a:gd name="connsiteY32" fmla="*/ 4321628 h 6172200"/>
              <a:gd name="connsiteX33" fmla="*/ 2347278 w 5926499"/>
              <a:gd name="connsiteY33" fmla="*/ 4321628 h 6172200"/>
              <a:gd name="connsiteX34" fmla="*/ 2347278 w 5926499"/>
              <a:gd name="connsiteY34" fmla="*/ 4130040 h 6172200"/>
              <a:gd name="connsiteX35" fmla="*/ 1240972 w 5926499"/>
              <a:gd name="connsiteY35" fmla="*/ 4130040 h 6172200"/>
              <a:gd name="connsiteX36" fmla="*/ 1240972 w 5926499"/>
              <a:gd name="connsiteY36" fmla="*/ 3828776 h 6172200"/>
              <a:gd name="connsiteX37" fmla="*/ 2347278 w 5926499"/>
              <a:gd name="connsiteY37" fmla="*/ 3828776 h 6172200"/>
              <a:gd name="connsiteX38" fmla="*/ 2347278 w 5926499"/>
              <a:gd name="connsiteY38" fmla="*/ 3751489 h 6172200"/>
              <a:gd name="connsiteX39" fmla="*/ 1240972 w 5926499"/>
              <a:gd name="connsiteY39" fmla="*/ 3751489 h 6172200"/>
              <a:gd name="connsiteX40" fmla="*/ 1240972 w 5926499"/>
              <a:gd name="connsiteY40" fmla="*/ 3567249 h 6172200"/>
              <a:gd name="connsiteX41" fmla="*/ 544605 w 5926499"/>
              <a:gd name="connsiteY41" fmla="*/ 3567249 h 6172200"/>
              <a:gd name="connsiteX42" fmla="*/ 544605 w 5926499"/>
              <a:gd name="connsiteY42" fmla="*/ 3279866 h 6172200"/>
              <a:gd name="connsiteX43" fmla="*/ 1240972 w 5926499"/>
              <a:gd name="connsiteY43" fmla="*/ 3279866 h 6172200"/>
              <a:gd name="connsiteX44" fmla="*/ 1240972 w 5926499"/>
              <a:gd name="connsiteY44" fmla="*/ 3141069 h 6172200"/>
              <a:gd name="connsiteX45" fmla="*/ 0 w 5926499"/>
              <a:gd name="connsiteY45" fmla="*/ 3141069 h 6172200"/>
              <a:gd name="connsiteX46" fmla="*/ 0 w 5926499"/>
              <a:gd name="connsiteY46" fmla="*/ 3063782 h 6172200"/>
              <a:gd name="connsiteX47" fmla="*/ 1240972 w 5926499"/>
              <a:gd name="connsiteY47" fmla="*/ 3063782 h 6172200"/>
              <a:gd name="connsiteX48" fmla="*/ 1240972 w 5926499"/>
              <a:gd name="connsiteY48" fmla="*/ 2942953 h 6172200"/>
              <a:gd name="connsiteX49" fmla="*/ 343464 w 5926499"/>
              <a:gd name="connsiteY49" fmla="*/ 2942953 h 6172200"/>
              <a:gd name="connsiteX50" fmla="*/ 343464 w 5926499"/>
              <a:gd name="connsiteY50" fmla="*/ 2865666 h 6172200"/>
              <a:gd name="connsiteX51" fmla="*/ 1240972 w 5926499"/>
              <a:gd name="connsiteY51" fmla="*/ 2865666 h 6172200"/>
              <a:gd name="connsiteX52" fmla="*/ 1240972 w 5926499"/>
              <a:gd name="connsiteY52" fmla="*/ 2770414 h 6172200"/>
              <a:gd name="connsiteX53" fmla="*/ 2020709 w 5926499"/>
              <a:gd name="connsiteY53" fmla="*/ 2770414 h 6172200"/>
              <a:gd name="connsiteX54" fmla="*/ 2020709 w 5926499"/>
              <a:gd name="connsiteY54" fmla="*/ 2705099 h 6172200"/>
              <a:gd name="connsiteX55" fmla="*/ 1240972 w 5926499"/>
              <a:gd name="connsiteY55" fmla="*/ 2705099 h 6172200"/>
              <a:gd name="connsiteX56" fmla="*/ 1240972 w 5926499"/>
              <a:gd name="connsiteY56" fmla="*/ 2453364 h 6172200"/>
              <a:gd name="connsiteX57" fmla="*/ 2113162 w 5926499"/>
              <a:gd name="connsiteY57" fmla="*/ 2453364 h 6172200"/>
              <a:gd name="connsiteX58" fmla="*/ 2113162 w 5926499"/>
              <a:gd name="connsiteY58" fmla="*/ 2261777 h 6172200"/>
              <a:gd name="connsiteX59" fmla="*/ 1240972 w 5926499"/>
              <a:gd name="connsiteY59" fmla="*/ 2261777 h 6172200"/>
              <a:gd name="connsiteX60" fmla="*/ 1240972 w 5926499"/>
              <a:gd name="connsiteY60" fmla="*/ 2065018 h 6172200"/>
              <a:gd name="connsiteX61" fmla="*/ 544605 w 5926499"/>
              <a:gd name="connsiteY61" fmla="*/ 2065018 h 6172200"/>
              <a:gd name="connsiteX62" fmla="*/ 544605 w 5926499"/>
              <a:gd name="connsiteY62" fmla="*/ 1999703 h 6172200"/>
              <a:gd name="connsiteX63" fmla="*/ 1240972 w 5926499"/>
              <a:gd name="connsiteY63" fmla="*/ 1999703 h 6172200"/>
              <a:gd name="connsiteX64" fmla="*/ 1240972 w 5926499"/>
              <a:gd name="connsiteY64" fmla="*/ 1794507 h 6172200"/>
              <a:gd name="connsiteX65" fmla="*/ 2587402 w 5926499"/>
              <a:gd name="connsiteY65" fmla="*/ 1794507 h 6172200"/>
              <a:gd name="connsiteX66" fmla="*/ 2587402 w 5926499"/>
              <a:gd name="connsiteY66" fmla="*/ 1717220 h 6172200"/>
              <a:gd name="connsiteX67" fmla="*/ 1240972 w 5926499"/>
              <a:gd name="connsiteY67" fmla="*/ 1717220 h 6172200"/>
              <a:gd name="connsiteX68" fmla="*/ 1240972 w 5926499"/>
              <a:gd name="connsiteY68" fmla="*/ 1582782 h 6172200"/>
              <a:gd name="connsiteX69" fmla="*/ 191589 w 5926499"/>
              <a:gd name="connsiteY69" fmla="*/ 1582782 h 6172200"/>
              <a:gd name="connsiteX70" fmla="*/ 191589 w 5926499"/>
              <a:gd name="connsiteY70" fmla="*/ 1391193 h 6172200"/>
              <a:gd name="connsiteX71" fmla="*/ 1240972 w 5926499"/>
              <a:gd name="connsiteY71" fmla="*/ 1391193 h 6172200"/>
              <a:gd name="connsiteX72" fmla="*/ 1240972 w 5926499"/>
              <a:gd name="connsiteY72" fmla="*/ 1256756 h 6172200"/>
              <a:gd name="connsiteX73" fmla="*/ 2981203 w 5926499"/>
              <a:gd name="connsiteY73" fmla="*/ 1256756 h 6172200"/>
              <a:gd name="connsiteX74" fmla="*/ 2981203 w 5926499"/>
              <a:gd name="connsiteY74" fmla="*/ 1179469 h 6172200"/>
              <a:gd name="connsiteX75" fmla="*/ 1240972 w 5926499"/>
              <a:gd name="connsiteY75" fmla="*/ 1179469 h 6172200"/>
              <a:gd name="connsiteX76" fmla="*/ 1240972 w 5926499"/>
              <a:gd name="connsiteY76" fmla="*/ 1024346 h 6172200"/>
              <a:gd name="connsiteX77" fmla="*/ 2051188 w 5926499"/>
              <a:gd name="connsiteY77" fmla="*/ 1024346 h 6172200"/>
              <a:gd name="connsiteX78" fmla="*/ 2051188 w 5926499"/>
              <a:gd name="connsiteY78" fmla="*/ 828402 h 6172200"/>
              <a:gd name="connsiteX79" fmla="*/ 1240972 w 5926499"/>
              <a:gd name="connsiteY79" fmla="*/ 828402 h 6172200"/>
              <a:gd name="connsiteX80" fmla="*/ 1240972 w 5926499"/>
              <a:gd name="connsiteY80" fmla="*/ 695597 h 6172200"/>
              <a:gd name="connsiteX81" fmla="*/ 579440 w 5926499"/>
              <a:gd name="connsiteY81" fmla="*/ 695597 h 6172200"/>
              <a:gd name="connsiteX82" fmla="*/ 579440 w 5926499"/>
              <a:gd name="connsiteY82" fmla="*/ 504009 h 6172200"/>
              <a:gd name="connsiteX83" fmla="*/ 1240972 w 5926499"/>
              <a:gd name="connsiteY83" fmla="*/ 504009 h 6172200"/>
              <a:gd name="connsiteX84" fmla="*/ 1240972 w 5926499"/>
              <a:gd name="connsiteY84" fmla="*/ 447943 h 6172200"/>
              <a:gd name="connsiteX85" fmla="*/ 977276 w 5926499"/>
              <a:gd name="connsiteY85" fmla="*/ 447943 h 6172200"/>
              <a:gd name="connsiteX86" fmla="*/ 977276 w 5926499"/>
              <a:gd name="connsiteY86" fmla="*/ 370656 h 6172200"/>
              <a:gd name="connsiteX87" fmla="*/ 1240972 w 5926499"/>
              <a:gd name="connsiteY87" fmla="*/ 370656 h 6172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5926499" h="6172200">
                <a:moveTo>
                  <a:pt x="1240972" y="0"/>
                </a:moveTo>
                <a:lnTo>
                  <a:pt x="5926499" y="0"/>
                </a:lnTo>
                <a:lnTo>
                  <a:pt x="5926499" y="6172200"/>
                </a:lnTo>
                <a:lnTo>
                  <a:pt x="1240972" y="6172200"/>
                </a:lnTo>
                <a:lnTo>
                  <a:pt x="1240972" y="6015988"/>
                </a:lnTo>
                <a:lnTo>
                  <a:pt x="92399" y="6015988"/>
                </a:lnTo>
                <a:lnTo>
                  <a:pt x="92399" y="5938701"/>
                </a:lnTo>
                <a:lnTo>
                  <a:pt x="1240972" y="5938701"/>
                </a:lnTo>
                <a:lnTo>
                  <a:pt x="1240972" y="5859778"/>
                </a:lnTo>
                <a:lnTo>
                  <a:pt x="497028" y="5859778"/>
                </a:lnTo>
                <a:lnTo>
                  <a:pt x="497028" y="5668190"/>
                </a:lnTo>
                <a:lnTo>
                  <a:pt x="1240972" y="5668190"/>
                </a:lnTo>
                <a:lnTo>
                  <a:pt x="1240972" y="5589267"/>
                </a:lnTo>
                <a:lnTo>
                  <a:pt x="2775704" y="5589267"/>
                </a:lnTo>
                <a:lnTo>
                  <a:pt x="2775704" y="5511980"/>
                </a:lnTo>
                <a:lnTo>
                  <a:pt x="1240972" y="5511980"/>
                </a:lnTo>
                <a:lnTo>
                  <a:pt x="1240972" y="5222694"/>
                </a:lnTo>
                <a:lnTo>
                  <a:pt x="2993421" y="5222694"/>
                </a:lnTo>
                <a:lnTo>
                  <a:pt x="2993421" y="5031107"/>
                </a:lnTo>
                <a:lnTo>
                  <a:pt x="1240972" y="5031107"/>
                </a:lnTo>
                <a:lnTo>
                  <a:pt x="1240972" y="4922382"/>
                </a:lnTo>
                <a:lnTo>
                  <a:pt x="225578" y="4922382"/>
                </a:lnTo>
                <a:lnTo>
                  <a:pt x="225578" y="4845095"/>
                </a:lnTo>
                <a:lnTo>
                  <a:pt x="1240972" y="4845095"/>
                </a:lnTo>
                <a:lnTo>
                  <a:pt x="1240972" y="4721133"/>
                </a:lnTo>
                <a:lnTo>
                  <a:pt x="2181818" y="4721133"/>
                </a:lnTo>
                <a:lnTo>
                  <a:pt x="2181818" y="4655818"/>
                </a:lnTo>
                <a:lnTo>
                  <a:pt x="1240972" y="4655818"/>
                </a:lnTo>
                <a:lnTo>
                  <a:pt x="1240972" y="4516481"/>
                </a:lnTo>
                <a:lnTo>
                  <a:pt x="497028" y="4516481"/>
                </a:lnTo>
                <a:lnTo>
                  <a:pt x="497028" y="4439194"/>
                </a:lnTo>
                <a:lnTo>
                  <a:pt x="1240972" y="4439194"/>
                </a:lnTo>
                <a:lnTo>
                  <a:pt x="1240972" y="4321628"/>
                </a:lnTo>
                <a:lnTo>
                  <a:pt x="2347278" y="4321628"/>
                </a:lnTo>
                <a:lnTo>
                  <a:pt x="2347278" y="4130040"/>
                </a:lnTo>
                <a:lnTo>
                  <a:pt x="1240972" y="4130040"/>
                </a:lnTo>
                <a:lnTo>
                  <a:pt x="1240972" y="3828776"/>
                </a:lnTo>
                <a:lnTo>
                  <a:pt x="2347278" y="3828776"/>
                </a:lnTo>
                <a:lnTo>
                  <a:pt x="2347278" y="3751489"/>
                </a:lnTo>
                <a:lnTo>
                  <a:pt x="1240972" y="3751489"/>
                </a:lnTo>
                <a:lnTo>
                  <a:pt x="1240972" y="3567249"/>
                </a:lnTo>
                <a:lnTo>
                  <a:pt x="544605" y="3567249"/>
                </a:lnTo>
                <a:lnTo>
                  <a:pt x="544605" y="3279866"/>
                </a:lnTo>
                <a:lnTo>
                  <a:pt x="1240972" y="3279866"/>
                </a:lnTo>
                <a:lnTo>
                  <a:pt x="1240972" y="3141069"/>
                </a:lnTo>
                <a:lnTo>
                  <a:pt x="0" y="3141069"/>
                </a:lnTo>
                <a:lnTo>
                  <a:pt x="0" y="3063782"/>
                </a:lnTo>
                <a:lnTo>
                  <a:pt x="1240972" y="3063782"/>
                </a:lnTo>
                <a:lnTo>
                  <a:pt x="1240972" y="2942953"/>
                </a:lnTo>
                <a:lnTo>
                  <a:pt x="343464" y="2942953"/>
                </a:lnTo>
                <a:lnTo>
                  <a:pt x="343464" y="2865666"/>
                </a:lnTo>
                <a:lnTo>
                  <a:pt x="1240972" y="2865666"/>
                </a:lnTo>
                <a:lnTo>
                  <a:pt x="1240972" y="2770414"/>
                </a:lnTo>
                <a:lnTo>
                  <a:pt x="2020709" y="2770414"/>
                </a:lnTo>
                <a:lnTo>
                  <a:pt x="2020709" y="2705099"/>
                </a:lnTo>
                <a:lnTo>
                  <a:pt x="1240972" y="2705099"/>
                </a:lnTo>
                <a:lnTo>
                  <a:pt x="1240972" y="2453364"/>
                </a:lnTo>
                <a:lnTo>
                  <a:pt x="2113162" y="2453364"/>
                </a:lnTo>
                <a:lnTo>
                  <a:pt x="2113162" y="2261777"/>
                </a:lnTo>
                <a:lnTo>
                  <a:pt x="1240972" y="2261777"/>
                </a:lnTo>
                <a:lnTo>
                  <a:pt x="1240972" y="2065018"/>
                </a:lnTo>
                <a:lnTo>
                  <a:pt x="544605" y="2065018"/>
                </a:lnTo>
                <a:lnTo>
                  <a:pt x="544605" y="1999703"/>
                </a:lnTo>
                <a:lnTo>
                  <a:pt x="1240972" y="1999703"/>
                </a:lnTo>
                <a:lnTo>
                  <a:pt x="1240972" y="1794507"/>
                </a:lnTo>
                <a:lnTo>
                  <a:pt x="2587402" y="1794507"/>
                </a:lnTo>
                <a:lnTo>
                  <a:pt x="2587402" y="1717220"/>
                </a:lnTo>
                <a:lnTo>
                  <a:pt x="1240972" y="1717220"/>
                </a:lnTo>
                <a:lnTo>
                  <a:pt x="1240972" y="1582782"/>
                </a:lnTo>
                <a:lnTo>
                  <a:pt x="191589" y="1582782"/>
                </a:lnTo>
                <a:lnTo>
                  <a:pt x="191589" y="1391193"/>
                </a:lnTo>
                <a:lnTo>
                  <a:pt x="1240972" y="1391193"/>
                </a:lnTo>
                <a:lnTo>
                  <a:pt x="1240972" y="1256756"/>
                </a:lnTo>
                <a:lnTo>
                  <a:pt x="2981203" y="1256756"/>
                </a:lnTo>
                <a:lnTo>
                  <a:pt x="2981203" y="1179469"/>
                </a:lnTo>
                <a:lnTo>
                  <a:pt x="1240972" y="1179469"/>
                </a:lnTo>
                <a:lnTo>
                  <a:pt x="1240972" y="1024346"/>
                </a:lnTo>
                <a:lnTo>
                  <a:pt x="2051188" y="1024346"/>
                </a:lnTo>
                <a:lnTo>
                  <a:pt x="2051188" y="828402"/>
                </a:lnTo>
                <a:lnTo>
                  <a:pt x="1240972" y="828402"/>
                </a:lnTo>
                <a:lnTo>
                  <a:pt x="1240972" y="695597"/>
                </a:lnTo>
                <a:lnTo>
                  <a:pt x="579440" y="695597"/>
                </a:lnTo>
                <a:lnTo>
                  <a:pt x="579440" y="504009"/>
                </a:lnTo>
                <a:lnTo>
                  <a:pt x="1240972" y="504009"/>
                </a:lnTo>
                <a:lnTo>
                  <a:pt x="1240972" y="447943"/>
                </a:lnTo>
                <a:lnTo>
                  <a:pt x="977276" y="447943"/>
                </a:lnTo>
                <a:lnTo>
                  <a:pt x="977276" y="370656"/>
                </a:lnTo>
                <a:lnTo>
                  <a:pt x="1240972" y="370656"/>
                </a:lnTo>
                <a:close/>
              </a:path>
            </a:pathLst>
          </a:custGeom>
          <a:solidFill>
            <a:schemeClr val="bg1">
              <a:lumMod val="95000"/>
            </a:schemeClr>
          </a:solidFill>
          <a:ln w="152400">
            <a:noFill/>
          </a:ln>
          <a:effectLst/>
        </p:spPr>
        <p:txBody>
          <a:bodyPr wrap="square" anchor="ctr">
            <a:noAutofit/>
          </a:bodyPr>
          <a:lstStyle>
            <a:lvl1pPr marL="0" indent="0" algn="ctr">
              <a:buFontTx/>
              <a:buNone/>
              <a:defRPr sz="1200">
                <a:solidFill>
                  <a:schemeClr val="tx1">
                    <a:lumMod val="75000"/>
                    <a:lumOff val="25000"/>
                  </a:schemeClr>
                </a:solidFill>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27814773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18" Type="http://schemas.openxmlformats.org/officeDocument/2006/relationships/theme" Target="../theme/theme2.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17" Type="http://schemas.openxmlformats.org/officeDocument/2006/relationships/slideLayout" Target="../slideLayouts/slideLayout19.xml"/><Relationship Id="rId2" Type="http://schemas.openxmlformats.org/officeDocument/2006/relationships/slideLayout" Target="../slideLayouts/slideLayout4.xml"/><Relationship Id="rId16" Type="http://schemas.openxmlformats.org/officeDocument/2006/relationships/slideLayout" Target="../slideLayouts/slideLayout18.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slideLayout" Target="../slideLayouts/slideLayout1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21.xml"/><Relationship Id="rId1"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45990320"/>
      </p:ext>
    </p:extLst>
  </p:cSld>
  <p:clrMap bg1="lt1" tx1="dk1" bg2="lt2" tx2="dk2" accent1="accent1" accent2="accent2" accent3="accent3" accent4="accent4" accent5="accent5" accent6="accent6" hlink="hlink" folHlink="folHlink"/>
  <p:sldLayoutIdLst>
    <p:sldLayoutId id="2147483649" r:id="rId1"/>
    <p:sldLayoutId id="2147483650" r:id="rId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5311501"/>
      </p:ext>
    </p:extLst>
  </p:cSld>
  <p:clrMap bg1="lt1" tx1="dk1" bg2="lt2" tx2="dk2" accent1="accent1" accent2="accent2" accent3="accent3" accent4="accent4" accent5="accent5" accent6="accent6" hlink="hlink" folHlink="folHlink"/>
  <p:sldLayoutIdLst>
    <p:sldLayoutId id="2147483652" r:id="rId1"/>
    <p:sldLayoutId id="2147483691" r:id="rId2"/>
    <p:sldLayoutId id="2147483654" r:id="rId3"/>
    <p:sldLayoutId id="2147483675" r:id="rId4"/>
    <p:sldLayoutId id="2147483676" r:id="rId5"/>
    <p:sldLayoutId id="2147483678" r:id="rId6"/>
    <p:sldLayoutId id="2147483692" r:id="rId7"/>
    <p:sldLayoutId id="2147483680" r:id="rId8"/>
    <p:sldLayoutId id="2147483682" r:id="rId9"/>
    <p:sldLayoutId id="2147483684" r:id="rId10"/>
    <p:sldLayoutId id="2147483685" r:id="rId11"/>
    <p:sldLayoutId id="2147483695" r:id="rId12"/>
    <p:sldLayoutId id="2147483689" r:id="rId13"/>
    <p:sldLayoutId id="2147483687" r:id="rId14"/>
    <p:sldLayoutId id="2147483688" r:id="rId15"/>
    <p:sldLayoutId id="2147483671" r:id="rId16"/>
    <p:sldLayoutId id="2147483672" r:id="rId17"/>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8408049"/>
      </p:ext>
    </p:extLst>
  </p:cSld>
  <p:clrMap bg1="lt1" tx1="dk1" bg2="lt2" tx2="dk2" accent1="accent1" accent2="accent2" accent3="accent3" accent4="accent4" accent5="accent5" accent6="accent6" hlink="hlink" folHlink="folHlink"/>
  <p:sldLayoutIdLst>
    <p:sldLayoutId id="2147483674" r:id="rId1"/>
    <p:sldLayoutId id="2147483696" r:id="rId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hyperlink" Target="https://github.com/abduhsalam/Suicide-Prevention-DTI" TargetMode="Externa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hyperlink" Target="mailto:abduhsalam.as@gmail.com?subject=Project" TargetMode="External"/><Relationship Id="rId1" Type="http://schemas.openxmlformats.org/officeDocument/2006/relationships/slideLayout" Target="../slideLayouts/slideLayout7.xml"/><Relationship Id="rId6" Type="http://schemas.openxmlformats.org/officeDocument/2006/relationships/image" Target="../media/image16.jpeg"/><Relationship Id="rId5" Type="http://schemas.openxmlformats.org/officeDocument/2006/relationships/image" Target="../media/image15.jpeg"/><Relationship Id="rId4" Type="http://schemas.openxmlformats.org/officeDocument/2006/relationships/image" Target="../media/image14.jpeg"/></Relationships>
</file>

<file path=ppt/slides/_rels/slide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18.png"/></Relationships>
</file>

<file path=ppt/slides/_rels/slide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jp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0C455B2A-3D1B-4F98-ACA5-C72C064015F6}"/>
              </a:ext>
            </a:extLst>
          </p:cNvPr>
          <p:cNvGrpSpPr/>
          <p:nvPr/>
        </p:nvGrpSpPr>
        <p:grpSpPr>
          <a:xfrm>
            <a:off x="5056494" y="2627637"/>
            <a:ext cx="5725237" cy="1843537"/>
            <a:chOff x="6665542" y="2380271"/>
            <a:chExt cx="4777153" cy="1843537"/>
          </a:xfrm>
        </p:grpSpPr>
        <p:sp>
          <p:nvSpPr>
            <p:cNvPr id="8" name="TextBox 7">
              <a:extLst>
                <a:ext uri="{FF2B5EF4-FFF2-40B4-BE49-F238E27FC236}">
                  <a16:creationId xmlns:a16="http://schemas.microsoft.com/office/drawing/2014/main" id="{5CF5BDA4-10C7-46A6-AC30-523A3FC438AC}"/>
                </a:ext>
              </a:extLst>
            </p:cNvPr>
            <p:cNvSpPr txBox="1"/>
            <p:nvPr/>
          </p:nvSpPr>
          <p:spPr>
            <a:xfrm>
              <a:off x="6665542" y="2380271"/>
              <a:ext cx="4777152" cy="1569660"/>
            </a:xfrm>
            <a:prstGeom prst="rect">
              <a:avLst/>
            </a:prstGeom>
            <a:noFill/>
          </p:spPr>
          <p:txBody>
            <a:bodyPr wrap="square" rtlCol="0" anchor="ctr">
              <a:spAutoFit/>
            </a:bodyPr>
            <a:lstStyle/>
            <a:p>
              <a:r>
                <a:rPr lang="en-US" altLang="ko-KR" sz="4800" b="1" dirty="0" smtClean="0">
                  <a:solidFill>
                    <a:schemeClr val="bg1"/>
                  </a:solidFill>
                  <a:latin typeface="+mj-lt"/>
                  <a:cs typeface="Arial" pitchFamily="34" charset="0"/>
                </a:rPr>
                <a:t>Social Media Suicide Indication</a:t>
              </a:r>
              <a:endParaRPr lang="ko-KR" altLang="en-US" sz="4800" b="1" dirty="0">
                <a:solidFill>
                  <a:schemeClr val="bg1"/>
                </a:solidFill>
                <a:latin typeface="+mj-lt"/>
                <a:cs typeface="Arial" pitchFamily="34" charset="0"/>
              </a:endParaRPr>
            </a:p>
          </p:txBody>
        </p:sp>
        <p:sp>
          <p:nvSpPr>
            <p:cNvPr id="9" name="TextBox 8">
              <a:extLst>
                <a:ext uri="{FF2B5EF4-FFF2-40B4-BE49-F238E27FC236}">
                  <a16:creationId xmlns:a16="http://schemas.microsoft.com/office/drawing/2014/main" id="{C062103B-F514-4BE9-B5B2-C13878D2FE7C}"/>
                </a:ext>
              </a:extLst>
            </p:cNvPr>
            <p:cNvSpPr txBox="1"/>
            <p:nvPr/>
          </p:nvSpPr>
          <p:spPr>
            <a:xfrm>
              <a:off x="6665599" y="3844152"/>
              <a:ext cx="4777096" cy="379656"/>
            </a:xfrm>
            <a:prstGeom prst="rect">
              <a:avLst/>
            </a:prstGeom>
            <a:noFill/>
          </p:spPr>
          <p:txBody>
            <a:bodyPr wrap="square" rtlCol="0" anchor="ctr">
              <a:spAutoFit/>
            </a:bodyPr>
            <a:lstStyle/>
            <a:p>
              <a:endParaRPr lang="ko-KR" altLang="en-US" sz="1867" dirty="0">
                <a:solidFill>
                  <a:schemeClr val="bg1"/>
                </a:solidFill>
                <a:cs typeface="Arial" pitchFamily="34" charset="0"/>
              </a:endParaRPr>
            </a:p>
          </p:txBody>
        </p:sp>
      </p:grpSp>
      <p:grpSp>
        <p:nvGrpSpPr>
          <p:cNvPr id="164" name="Group 163">
            <a:extLst>
              <a:ext uri="{FF2B5EF4-FFF2-40B4-BE49-F238E27FC236}">
                <a16:creationId xmlns:a16="http://schemas.microsoft.com/office/drawing/2014/main" id="{7EC183A6-5C98-4A4B-AC6B-01B3FAA09969}"/>
              </a:ext>
            </a:extLst>
          </p:cNvPr>
          <p:cNvGrpSpPr/>
          <p:nvPr/>
        </p:nvGrpSpPr>
        <p:grpSpPr>
          <a:xfrm>
            <a:off x="3746642" y="2781669"/>
            <a:ext cx="1170511" cy="1294662"/>
            <a:chOff x="2744572" y="1831800"/>
            <a:chExt cx="2888072" cy="3194399"/>
          </a:xfrm>
          <a:solidFill>
            <a:schemeClr val="bg1"/>
          </a:solidFill>
        </p:grpSpPr>
        <p:sp>
          <p:nvSpPr>
            <p:cNvPr id="165" name="Block Arc 14">
              <a:extLst>
                <a:ext uri="{FF2B5EF4-FFF2-40B4-BE49-F238E27FC236}">
                  <a16:creationId xmlns:a16="http://schemas.microsoft.com/office/drawing/2014/main" id="{FF3D9A65-46DC-48E8-8254-2633566202D2}"/>
                </a:ext>
              </a:extLst>
            </p:cNvPr>
            <p:cNvSpPr>
              <a:spLocks noChangeAspect="1"/>
            </p:cNvSpPr>
            <p:nvPr/>
          </p:nvSpPr>
          <p:spPr>
            <a:xfrm rot="16200000">
              <a:off x="3322213" y="2411390"/>
              <a:ext cx="2039112" cy="2035218"/>
            </a:xfrm>
            <a:custGeom>
              <a:avLst/>
              <a:gdLst/>
              <a:ahLst/>
              <a:cxnLst/>
              <a:rect l="l" t="t" r="r" b="b"/>
              <a:pathLst>
                <a:path w="3185463" h="3187558">
                  <a:moveTo>
                    <a:pt x="764000" y="2343999"/>
                  </a:moveTo>
                  <a:cubicBezTo>
                    <a:pt x="566798" y="2256389"/>
                    <a:pt x="385374" y="2134753"/>
                    <a:pt x="230072" y="1981662"/>
                  </a:cubicBezTo>
                  <a:cubicBezTo>
                    <a:pt x="297001" y="2223876"/>
                    <a:pt x="428049" y="2439341"/>
                    <a:pt x="603989" y="2608945"/>
                  </a:cubicBezTo>
                  <a:cubicBezTo>
                    <a:pt x="667739" y="2525681"/>
                    <a:pt x="720588" y="2436567"/>
                    <a:pt x="764000" y="2343999"/>
                  </a:cubicBezTo>
                  <a:close/>
                  <a:moveTo>
                    <a:pt x="783530" y="862903"/>
                  </a:moveTo>
                  <a:cubicBezTo>
                    <a:pt x="737619" y="760936"/>
                    <a:pt x="681240" y="662513"/>
                    <a:pt x="611676" y="571152"/>
                  </a:cubicBezTo>
                  <a:cubicBezTo>
                    <a:pt x="419218" y="754019"/>
                    <a:pt x="279227" y="991173"/>
                    <a:pt x="215545" y="1258034"/>
                  </a:cubicBezTo>
                  <a:cubicBezTo>
                    <a:pt x="378729" y="1090139"/>
                    <a:pt x="571934" y="956907"/>
                    <a:pt x="783530" y="862903"/>
                  </a:cubicBezTo>
                  <a:close/>
                  <a:moveTo>
                    <a:pt x="935657" y="1673146"/>
                  </a:moveTo>
                  <a:lnTo>
                    <a:pt x="227023" y="1673146"/>
                  </a:lnTo>
                  <a:cubicBezTo>
                    <a:pt x="393068" y="1882941"/>
                    <a:pt x="605618" y="2045968"/>
                    <a:pt x="844267" y="2153109"/>
                  </a:cubicBezTo>
                  <a:cubicBezTo>
                    <a:pt x="897907" y="1997390"/>
                    <a:pt x="928862" y="1835739"/>
                    <a:pt x="935657" y="1673146"/>
                  </a:cubicBezTo>
                  <a:close/>
                  <a:moveTo>
                    <a:pt x="935928" y="1493146"/>
                  </a:moveTo>
                  <a:cubicBezTo>
                    <a:pt x="928922" y="1345638"/>
                    <a:pt x="902278" y="1198995"/>
                    <a:pt x="856775" y="1056956"/>
                  </a:cubicBezTo>
                  <a:cubicBezTo>
                    <a:pt x="636768" y="1156959"/>
                    <a:pt x="439487" y="1304654"/>
                    <a:pt x="281464" y="1493146"/>
                  </a:cubicBezTo>
                  <a:close/>
                  <a:moveTo>
                    <a:pt x="1469785" y="2515107"/>
                  </a:moveTo>
                  <a:cubicBezTo>
                    <a:pt x="1283000" y="2508124"/>
                    <a:pt x="1100523" y="2472287"/>
                    <a:pt x="927628" y="2411229"/>
                  </a:cubicBezTo>
                  <a:cubicBezTo>
                    <a:pt x="876831" y="2520843"/>
                    <a:pt x="814172" y="2626182"/>
                    <a:pt x="738220" y="2724387"/>
                  </a:cubicBezTo>
                  <a:cubicBezTo>
                    <a:pt x="944637" y="2881665"/>
                    <a:pt x="1196120" y="2982471"/>
                    <a:pt x="1469785" y="3005418"/>
                  </a:cubicBezTo>
                  <a:close/>
                  <a:moveTo>
                    <a:pt x="1469785" y="1673146"/>
                  </a:moveTo>
                  <a:lnTo>
                    <a:pt x="1112275" y="1673146"/>
                  </a:lnTo>
                  <a:cubicBezTo>
                    <a:pt x="1105327" y="1858153"/>
                    <a:pt x="1070032" y="2042144"/>
                    <a:pt x="1008001" y="2219039"/>
                  </a:cubicBezTo>
                  <a:cubicBezTo>
                    <a:pt x="1155519" y="2270408"/>
                    <a:pt x="1310845" y="2300826"/>
                    <a:pt x="1469785" y="2307834"/>
                  </a:cubicBezTo>
                  <a:close/>
                  <a:moveTo>
                    <a:pt x="1469785" y="898989"/>
                  </a:moveTo>
                  <a:cubicBezTo>
                    <a:pt x="1315103" y="907762"/>
                    <a:pt x="1164166" y="938783"/>
                    <a:pt x="1020939" y="990066"/>
                  </a:cubicBezTo>
                  <a:cubicBezTo>
                    <a:pt x="1074574" y="1153655"/>
                    <a:pt x="1105461" y="1322925"/>
                    <a:pt x="1112368" y="1493146"/>
                  </a:cubicBezTo>
                  <a:lnTo>
                    <a:pt x="1469785" y="1493146"/>
                  </a:lnTo>
                  <a:close/>
                  <a:moveTo>
                    <a:pt x="1469785" y="182141"/>
                  </a:moveTo>
                  <a:cubicBezTo>
                    <a:pt x="1199839" y="204777"/>
                    <a:pt x="951477" y="303168"/>
                    <a:pt x="746615" y="456764"/>
                  </a:cubicBezTo>
                  <a:cubicBezTo>
                    <a:pt x="828296" y="562801"/>
                    <a:pt x="894225" y="677310"/>
                    <a:pt x="947434" y="796072"/>
                  </a:cubicBezTo>
                  <a:cubicBezTo>
                    <a:pt x="1113886" y="736067"/>
                    <a:pt x="1289644" y="700323"/>
                    <a:pt x="1469785" y="691530"/>
                  </a:cubicBezTo>
                  <a:close/>
                  <a:moveTo>
                    <a:pt x="2150063" y="992171"/>
                  </a:moveTo>
                  <a:cubicBezTo>
                    <a:pt x="1990712" y="935501"/>
                    <a:pt x="1822242" y="902595"/>
                    <a:pt x="1649785" y="897224"/>
                  </a:cubicBezTo>
                  <a:lnTo>
                    <a:pt x="1649785" y="1493146"/>
                  </a:lnTo>
                  <a:lnTo>
                    <a:pt x="2063712" y="1493146"/>
                  </a:lnTo>
                  <a:cubicBezTo>
                    <a:pt x="2069089" y="1323887"/>
                    <a:pt x="2098366" y="1155330"/>
                    <a:pt x="2150063" y="992171"/>
                  </a:cubicBezTo>
                  <a:close/>
                  <a:moveTo>
                    <a:pt x="2168848" y="2199110"/>
                  </a:moveTo>
                  <a:cubicBezTo>
                    <a:pt x="2108555" y="2028681"/>
                    <a:pt x="2073581" y="1851532"/>
                    <a:pt x="2065295" y="1673146"/>
                  </a:cubicBezTo>
                  <a:lnTo>
                    <a:pt x="1649785" y="1673146"/>
                  </a:lnTo>
                  <a:lnTo>
                    <a:pt x="1649785" y="2307299"/>
                  </a:lnTo>
                  <a:cubicBezTo>
                    <a:pt x="1829404" y="2299517"/>
                    <a:pt x="2004315" y="2261965"/>
                    <a:pt x="2168848" y="2199110"/>
                  </a:cubicBezTo>
                  <a:close/>
                  <a:moveTo>
                    <a:pt x="2422394" y="446879"/>
                  </a:moveTo>
                  <a:cubicBezTo>
                    <a:pt x="2204309" y="287209"/>
                    <a:pt x="1938140" y="189883"/>
                    <a:pt x="1649785" y="178919"/>
                  </a:cubicBezTo>
                  <a:lnTo>
                    <a:pt x="1649785" y="689876"/>
                  </a:lnTo>
                  <a:cubicBezTo>
                    <a:pt x="1846998" y="695154"/>
                    <a:pt x="2039668" y="732502"/>
                    <a:pt x="2221721" y="797410"/>
                  </a:cubicBezTo>
                  <a:cubicBezTo>
                    <a:pt x="2275056" y="675360"/>
                    <a:pt x="2341760" y="557662"/>
                    <a:pt x="2422394" y="446879"/>
                  </a:cubicBezTo>
                  <a:close/>
                  <a:moveTo>
                    <a:pt x="2447278" y="2722123"/>
                  </a:moveTo>
                  <a:cubicBezTo>
                    <a:pt x="2366121" y="2618714"/>
                    <a:pt x="2299534" y="2507403"/>
                    <a:pt x="2246145" y="2391362"/>
                  </a:cubicBezTo>
                  <a:cubicBezTo>
                    <a:pt x="2057375" y="2464119"/>
                    <a:pt x="1856285" y="2506958"/>
                    <a:pt x="1649785" y="2514779"/>
                  </a:cubicBezTo>
                  <a:lnTo>
                    <a:pt x="1649785" y="3008639"/>
                  </a:lnTo>
                  <a:cubicBezTo>
                    <a:pt x="1949198" y="2997255"/>
                    <a:pt x="2224691" y="2892757"/>
                    <a:pt x="2447278" y="2722123"/>
                  </a:cubicBezTo>
                  <a:close/>
                  <a:moveTo>
                    <a:pt x="2878934" y="1493146"/>
                  </a:moveTo>
                  <a:cubicBezTo>
                    <a:pt x="2723190" y="1307255"/>
                    <a:pt x="2529440" y="1161128"/>
                    <a:pt x="2313862" y="1060620"/>
                  </a:cubicBezTo>
                  <a:cubicBezTo>
                    <a:pt x="2270535" y="1201714"/>
                    <a:pt x="2245604" y="1347104"/>
                    <a:pt x="2240109" y="1493146"/>
                  </a:cubicBezTo>
                  <a:close/>
                  <a:moveTo>
                    <a:pt x="2890636" y="1673146"/>
                  </a:moveTo>
                  <a:lnTo>
                    <a:pt x="2241814" y="1673146"/>
                  </a:lnTo>
                  <a:cubicBezTo>
                    <a:pt x="2249736" y="1827102"/>
                    <a:pt x="2279520" y="1979973"/>
                    <a:pt x="2329964" y="2127513"/>
                  </a:cubicBezTo>
                  <a:cubicBezTo>
                    <a:pt x="2545677" y="2019923"/>
                    <a:pt x="2738160" y="1866413"/>
                    <a:pt x="2890636" y="1673146"/>
                  </a:cubicBezTo>
                  <a:close/>
                  <a:moveTo>
                    <a:pt x="2973035" y="1284386"/>
                  </a:moveTo>
                  <a:cubicBezTo>
                    <a:pt x="2912066" y="1001840"/>
                    <a:pt x="2765308" y="751379"/>
                    <a:pt x="2561381" y="561108"/>
                  </a:cubicBezTo>
                  <a:cubicBezTo>
                    <a:pt x="2489321" y="656437"/>
                    <a:pt x="2431363" y="759225"/>
                    <a:pt x="2384553" y="865647"/>
                  </a:cubicBezTo>
                  <a:cubicBezTo>
                    <a:pt x="2604520" y="964977"/>
                    <a:pt x="2804622" y="1106677"/>
                    <a:pt x="2973035" y="1284386"/>
                  </a:cubicBezTo>
                  <a:close/>
                  <a:moveTo>
                    <a:pt x="2974277" y="1897328"/>
                  </a:moveTo>
                  <a:cubicBezTo>
                    <a:pt x="2812488" y="2073933"/>
                    <a:pt x="2619878" y="2216690"/>
                    <a:pt x="2407486" y="2319665"/>
                  </a:cubicBezTo>
                  <a:cubicBezTo>
                    <a:pt x="2454169" y="2420503"/>
                    <a:pt x="2511856" y="2517376"/>
                    <a:pt x="2582047" y="2607468"/>
                  </a:cubicBezTo>
                  <a:cubicBezTo>
                    <a:pt x="2776399" y="2417974"/>
                    <a:pt x="2916061" y="2172750"/>
                    <a:pt x="2974277" y="1897328"/>
                  </a:cubicBezTo>
                  <a:close/>
                  <a:moveTo>
                    <a:pt x="3185463" y="1593779"/>
                  </a:moveTo>
                  <a:cubicBezTo>
                    <a:pt x="3185463" y="2473999"/>
                    <a:pt x="2471904" y="3187558"/>
                    <a:pt x="1591684" y="3187558"/>
                  </a:cubicBezTo>
                  <a:cubicBezTo>
                    <a:pt x="738111" y="3187558"/>
                    <a:pt x="41261" y="2516549"/>
                    <a:pt x="1913" y="1673146"/>
                  </a:cubicBezTo>
                  <a:lnTo>
                    <a:pt x="0" y="1673146"/>
                  </a:lnTo>
                  <a:lnTo>
                    <a:pt x="0" y="1493146"/>
                  </a:lnTo>
                  <a:lnTo>
                    <a:pt x="2750" y="1493146"/>
                  </a:lnTo>
                  <a:cubicBezTo>
                    <a:pt x="50490" y="700174"/>
                    <a:pt x="679654" y="64473"/>
                    <a:pt x="1469785" y="6156"/>
                  </a:cubicBezTo>
                  <a:lnTo>
                    <a:pt x="1469785" y="0"/>
                  </a:lnTo>
                  <a:lnTo>
                    <a:pt x="1591684" y="0"/>
                  </a:lnTo>
                  <a:lnTo>
                    <a:pt x="1649785" y="0"/>
                  </a:lnTo>
                  <a:lnTo>
                    <a:pt x="1649785" y="2934"/>
                  </a:lnTo>
                  <a:cubicBezTo>
                    <a:pt x="2503127" y="31654"/>
                    <a:pt x="3185463" y="733032"/>
                    <a:pt x="3185463" y="159377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166" name="Freeform: Shape 165">
              <a:extLst>
                <a:ext uri="{FF2B5EF4-FFF2-40B4-BE49-F238E27FC236}">
                  <a16:creationId xmlns:a16="http://schemas.microsoft.com/office/drawing/2014/main" id="{B939D6CC-DBAD-4AE0-9D84-35EA1D8FD2FF}"/>
                </a:ext>
              </a:extLst>
            </p:cNvPr>
            <p:cNvSpPr>
              <a:spLocks noChangeAspect="1"/>
            </p:cNvSpPr>
            <p:nvPr/>
          </p:nvSpPr>
          <p:spPr>
            <a:xfrm>
              <a:off x="3254291" y="1831800"/>
              <a:ext cx="1028042" cy="525058"/>
            </a:xfrm>
            <a:custGeom>
              <a:avLst/>
              <a:gdLst>
                <a:gd name="connsiteX0" fmla="*/ 1028042 w 1028042"/>
                <a:gd name="connsiteY0" fmla="*/ 0 h 525058"/>
                <a:gd name="connsiteX1" fmla="*/ 1028042 w 1028042"/>
                <a:gd name="connsiteY1" fmla="*/ 140562 h 525058"/>
                <a:gd name="connsiteX2" fmla="*/ 938238 w 1028042"/>
                <a:gd name="connsiteY2" fmla="*/ 145097 h 525058"/>
                <a:gd name="connsiteX3" fmla="*/ 159013 w 1028042"/>
                <a:gd name="connsiteY3" fmla="*/ 470871 h 525058"/>
                <a:gd name="connsiteX4" fmla="*/ 99392 w 1028042"/>
                <a:gd name="connsiteY4" fmla="*/ 525058 h 525058"/>
                <a:gd name="connsiteX5" fmla="*/ 0 w 1028042"/>
                <a:gd name="connsiteY5" fmla="*/ 425666 h 525058"/>
                <a:gd name="connsiteX6" fmla="*/ 69602 w 1028042"/>
                <a:gd name="connsiteY6" fmla="*/ 362407 h 525058"/>
                <a:gd name="connsiteX7" fmla="*/ 923867 w 1028042"/>
                <a:gd name="connsiteY7" fmla="*/ 5261 h 525058"/>
                <a:gd name="connsiteX8" fmla="*/ 1028042 w 1028042"/>
                <a:gd name="connsiteY8" fmla="*/ 0 h 5250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28042" h="525058">
                  <a:moveTo>
                    <a:pt x="1028042" y="0"/>
                  </a:moveTo>
                  <a:lnTo>
                    <a:pt x="1028042" y="140562"/>
                  </a:lnTo>
                  <a:lnTo>
                    <a:pt x="938238" y="145097"/>
                  </a:lnTo>
                  <a:cubicBezTo>
                    <a:pt x="643826" y="174996"/>
                    <a:pt x="375280" y="292392"/>
                    <a:pt x="159013" y="470871"/>
                  </a:cubicBezTo>
                  <a:lnTo>
                    <a:pt x="99392" y="525058"/>
                  </a:lnTo>
                  <a:lnTo>
                    <a:pt x="0" y="425666"/>
                  </a:lnTo>
                  <a:lnTo>
                    <a:pt x="69602" y="362407"/>
                  </a:lnTo>
                  <a:cubicBezTo>
                    <a:pt x="306696" y="166740"/>
                    <a:pt x="601103" y="38039"/>
                    <a:pt x="923867" y="5261"/>
                  </a:cubicBezTo>
                  <a:lnTo>
                    <a:pt x="1028042"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167" name="Freeform: Shape 166">
              <a:extLst>
                <a:ext uri="{FF2B5EF4-FFF2-40B4-BE49-F238E27FC236}">
                  <a16:creationId xmlns:a16="http://schemas.microsoft.com/office/drawing/2014/main" id="{3749EB51-EA5D-4816-ACE5-E49AAF29A924}"/>
                </a:ext>
              </a:extLst>
            </p:cNvPr>
            <p:cNvSpPr>
              <a:spLocks noChangeAspect="1"/>
            </p:cNvSpPr>
            <p:nvPr/>
          </p:nvSpPr>
          <p:spPr>
            <a:xfrm>
              <a:off x="4401205" y="1831800"/>
              <a:ext cx="1028042" cy="525058"/>
            </a:xfrm>
            <a:custGeom>
              <a:avLst/>
              <a:gdLst>
                <a:gd name="connsiteX0" fmla="*/ 0 w 1028042"/>
                <a:gd name="connsiteY0" fmla="*/ 0 h 525058"/>
                <a:gd name="connsiteX1" fmla="*/ 104175 w 1028042"/>
                <a:gd name="connsiteY1" fmla="*/ 5261 h 525058"/>
                <a:gd name="connsiteX2" fmla="*/ 958440 w 1028042"/>
                <a:gd name="connsiteY2" fmla="*/ 362407 h 525058"/>
                <a:gd name="connsiteX3" fmla="*/ 1028042 w 1028042"/>
                <a:gd name="connsiteY3" fmla="*/ 425666 h 525058"/>
                <a:gd name="connsiteX4" fmla="*/ 928650 w 1028042"/>
                <a:gd name="connsiteY4" fmla="*/ 525058 h 525058"/>
                <a:gd name="connsiteX5" fmla="*/ 869029 w 1028042"/>
                <a:gd name="connsiteY5" fmla="*/ 470871 h 525058"/>
                <a:gd name="connsiteX6" fmla="*/ 89804 w 1028042"/>
                <a:gd name="connsiteY6" fmla="*/ 145097 h 525058"/>
                <a:gd name="connsiteX7" fmla="*/ 0 w 1028042"/>
                <a:gd name="connsiteY7" fmla="*/ 140562 h 525058"/>
                <a:gd name="connsiteX8" fmla="*/ 0 w 1028042"/>
                <a:gd name="connsiteY8" fmla="*/ 0 h 5250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28042" h="525058">
                  <a:moveTo>
                    <a:pt x="0" y="0"/>
                  </a:moveTo>
                  <a:lnTo>
                    <a:pt x="104175" y="5261"/>
                  </a:lnTo>
                  <a:cubicBezTo>
                    <a:pt x="426940" y="38039"/>
                    <a:pt x="721347" y="166740"/>
                    <a:pt x="958440" y="362407"/>
                  </a:cubicBezTo>
                  <a:lnTo>
                    <a:pt x="1028042" y="425666"/>
                  </a:lnTo>
                  <a:lnTo>
                    <a:pt x="928650" y="525058"/>
                  </a:lnTo>
                  <a:lnTo>
                    <a:pt x="869029" y="470871"/>
                  </a:lnTo>
                  <a:cubicBezTo>
                    <a:pt x="652763" y="292392"/>
                    <a:pt x="384216" y="174996"/>
                    <a:pt x="89804" y="145097"/>
                  </a:cubicBezTo>
                  <a:lnTo>
                    <a:pt x="0" y="140562"/>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169" name="Freeform: Shape 168">
              <a:extLst>
                <a:ext uri="{FF2B5EF4-FFF2-40B4-BE49-F238E27FC236}">
                  <a16:creationId xmlns:a16="http://schemas.microsoft.com/office/drawing/2014/main" id="{2B8EAF5A-4105-4B35-AF6C-849684AFD8CF}"/>
                </a:ext>
              </a:extLst>
            </p:cNvPr>
            <p:cNvSpPr>
              <a:spLocks noChangeAspect="1"/>
            </p:cNvSpPr>
            <p:nvPr/>
          </p:nvSpPr>
          <p:spPr>
            <a:xfrm>
              <a:off x="4401206" y="2138124"/>
              <a:ext cx="811439" cy="431864"/>
            </a:xfrm>
            <a:custGeom>
              <a:avLst/>
              <a:gdLst>
                <a:gd name="connsiteX0" fmla="*/ 0 w 811439"/>
                <a:gd name="connsiteY0" fmla="*/ 0 h 431864"/>
                <a:gd name="connsiteX1" fmla="*/ 72855 w 811439"/>
                <a:gd name="connsiteY1" fmla="*/ 3679 h 431864"/>
                <a:gd name="connsiteX2" fmla="*/ 763589 w 811439"/>
                <a:gd name="connsiteY2" fmla="*/ 292457 h 431864"/>
                <a:gd name="connsiteX3" fmla="*/ 811439 w 811439"/>
                <a:gd name="connsiteY3" fmla="*/ 335945 h 431864"/>
                <a:gd name="connsiteX4" fmla="*/ 715520 w 811439"/>
                <a:gd name="connsiteY4" fmla="*/ 431864 h 431864"/>
                <a:gd name="connsiteX5" fmla="*/ 677303 w 811439"/>
                <a:gd name="connsiteY5" fmla="*/ 397131 h 431864"/>
                <a:gd name="connsiteX6" fmla="*/ 58986 w 811439"/>
                <a:gd name="connsiteY6" fmla="*/ 138629 h 431864"/>
                <a:gd name="connsiteX7" fmla="*/ 0 w 811439"/>
                <a:gd name="connsiteY7" fmla="*/ 135650 h 431864"/>
                <a:gd name="connsiteX8" fmla="*/ 0 w 811439"/>
                <a:gd name="connsiteY8" fmla="*/ 0 h 4318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11439" h="431864">
                  <a:moveTo>
                    <a:pt x="0" y="0"/>
                  </a:moveTo>
                  <a:lnTo>
                    <a:pt x="72855" y="3679"/>
                  </a:lnTo>
                  <a:cubicBezTo>
                    <a:pt x="333833" y="30183"/>
                    <a:pt x="571883" y="134247"/>
                    <a:pt x="763589" y="292457"/>
                  </a:cubicBezTo>
                  <a:lnTo>
                    <a:pt x="811439" y="335945"/>
                  </a:lnTo>
                  <a:lnTo>
                    <a:pt x="715520" y="431864"/>
                  </a:lnTo>
                  <a:lnTo>
                    <a:pt x="677303" y="397131"/>
                  </a:lnTo>
                  <a:cubicBezTo>
                    <a:pt x="505695" y="255508"/>
                    <a:pt x="292603" y="162354"/>
                    <a:pt x="58986" y="138629"/>
                  </a:cubicBezTo>
                  <a:lnTo>
                    <a:pt x="0" y="135650"/>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170" name="Freeform: Shape 169">
              <a:extLst>
                <a:ext uri="{FF2B5EF4-FFF2-40B4-BE49-F238E27FC236}">
                  <a16:creationId xmlns:a16="http://schemas.microsoft.com/office/drawing/2014/main" id="{755DE1E2-F67A-4322-9398-B4E3C7A23254}"/>
                </a:ext>
              </a:extLst>
            </p:cNvPr>
            <p:cNvSpPr>
              <a:spLocks noChangeAspect="1"/>
            </p:cNvSpPr>
            <p:nvPr/>
          </p:nvSpPr>
          <p:spPr>
            <a:xfrm>
              <a:off x="2744572" y="2341521"/>
              <a:ext cx="525057" cy="1028042"/>
            </a:xfrm>
            <a:custGeom>
              <a:avLst/>
              <a:gdLst>
                <a:gd name="connsiteX0" fmla="*/ 425665 w 525057"/>
                <a:gd name="connsiteY0" fmla="*/ 0 h 1028042"/>
                <a:gd name="connsiteX1" fmla="*/ 525057 w 525057"/>
                <a:gd name="connsiteY1" fmla="*/ 99392 h 1028042"/>
                <a:gd name="connsiteX2" fmla="*/ 470870 w 525057"/>
                <a:gd name="connsiteY2" fmla="*/ 159013 h 1028042"/>
                <a:gd name="connsiteX3" fmla="*/ 145096 w 525057"/>
                <a:gd name="connsiteY3" fmla="*/ 938238 h 1028042"/>
                <a:gd name="connsiteX4" fmla="*/ 140561 w 525057"/>
                <a:gd name="connsiteY4" fmla="*/ 1028042 h 1028042"/>
                <a:gd name="connsiteX5" fmla="*/ 0 w 525057"/>
                <a:gd name="connsiteY5" fmla="*/ 1028042 h 1028042"/>
                <a:gd name="connsiteX6" fmla="*/ 5260 w 525057"/>
                <a:gd name="connsiteY6" fmla="*/ 923867 h 1028042"/>
                <a:gd name="connsiteX7" fmla="*/ 362406 w 525057"/>
                <a:gd name="connsiteY7" fmla="*/ 69602 h 1028042"/>
                <a:gd name="connsiteX8" fmla="*/ 425665 w 525057"/>
                <a:gd name="connsiteY8" fmla="*/ 0 h 10280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25057" h="1028042">
                  <a:moveTo>
                    <a:pt x="425665" y="0"/>
                  </a:moveTo>
                  <a:lnTo>
                    <a:pt x="525057" y="99392"/>
                  </a:lnTo>
                  <a:lnTo>
                    <a:pt x="470870" y="159013"/>
                  </a:lnTo>
                  <a:cubicBezTo>
                    <a:pt x="292391" y="375280"/>
                    <a:pt x="174995" y="643826"/>
                    <a:pt x="145096" y="938238"/>
                  </a:cubicBezTo>
                  <a:lnTo>
                    <a:pt x="140561" y="1028042"/>
                  </a:lnTo>
                  <a:lnTo>
                    <a:pt x="0" y="1028042"/>
                  </a:lnTo>
                  <a:lnTo>
                    <a:pt x="5260" y="923867"/>
                  </a:lnTo>
                  <a:cubicBezTo>
                    <a:pt x="38038" y="601103"/>
                    <a:pt x="166739" y="306696"/>
                    <a:pt x="362406" y="69602"/>
                  </a:cubicBezTo>
                  <a:lnTo>
                    <a:pt x="425665"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173" name="Freeform: Shape 172">
              <a:extLst>
                <a:ext uri="{FF2B5EF4-FFF2-40B4-BE49-F238E27FC236}">
                  <a16:creationId xmlns:a16="http://schemas.microsoft.com/office/drawing/2014/main" id="{6E8435E9-8865-427C-9243-DCB18D85FB1A}"/>
                </a:ext>
              </a:extLst>
            </p:cNvPr>
            <p:cNvSpPr>
              <a:spLocks noChangeAspect="1"/>
            </p:cNvSpPr>
            <p:nvPr/>
          </p:nvSpPr>
          <p:spPr>
            <a:xfrm>
              <a:off x="5200780" y="2558125"/>
              <a:ext cx="431864" cy="811438"/>
            </a:xfrm>
            <a:custGeom>
              <a:avLst/>
              <a:gdLst>
                <a:gd name="connsiteX0" fmla="*/ 95919 w 431864"/>
                <a:gd name="connsiteY0" fmla="*/ 0 h 811438"/>
                <a:gd name="connsiteX1" fmla="*/ 139407 w 431864"/>
                <a:gd name="connsiteY1" fmla="*/ 47849 h 811438"/>
                <a:gd name="connsiteX2" fmla="*/ 428185 w 431864"/>
                <a:gd name="connsiteY2" fmla="*/ 738583 h 811438"/>
                <a:gd name="connsiteX3" fmla="*/ 431864 w 431864"/>
                <a:gd name="connsiteY3" fmla="*/ 811438 h 811438"/>
                <a:gd name="connsiteX4" fmla="*/ 296214 w 431864"/>
                <a:gd name="connsiteY4" fmla="*/ 811438 h 811438"/>
                <a:gd name="connsiteX5" fmla="*/ 293235 w 431864"/>
                <a:gd name="connsiteY5" fmla="*/ 752452 h 811438"/>
                <a:gd name="connsiteX6" fmla="*/ 34733 w 431864"/>
                <a:gd name="connsiteY6" fmla="*/ 134135 h 811438"/>
                <a:gd name="connsiteX7" fmla="*/ 0 w 431864"/>
                <a:gd name="connsiteY7" fmla="*/ 95919 h 811438"/>
                <a:gd name="connsiteX8" fmla="*/ 95919 w 431864"/>
                <a:gd name="connsiteY8" fmla="*/ 0 h 811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1864" h="811438">
                  <a:moveTo>
                    <a:pt x="95919" y="0"/>
                  </a:moveTo>
                  <a:lnTo>
                    <a:pt x="139407" y="47849"/>
                  </a:lnTo>
                  <a:cubicBezTo>
                    <a:pt x="297617" y="239556"/>
                    <a:pt x="401681" y="477605"/>
                    <a:pt x="428185" y="738583"/>
                  </a:cubicBezTo>
                  <a:lnTo>
                    <a:pt x="431864" y="811438"/>
                  </a:lnTo>
                  <a:lnTo>
                    <a:pt x="296214" y="811438"/>
                  </a:lnTo>
                  <a:lnTo>
                    <a:pt x="293235" y="752452"/>
                  </a:lnTo>
                  <a:cubicBezTo>
                    <a:pt x="269510" y="518835"/>
                    <a:pt x="176357" y="305743"/>
                    <a:pt x="34733" y="134135"/>
                  </a:cubicBezTo>
                  <a:lnTo>
                    <a:pt x="0" y="95919"/>
                  </a:lnTo>
                  <a:lnTo>
                    <a:pt x="95919"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174" name="Freeform: Shape 173">
              <a:extLst>
                <a:ext uri="{FF2B5EF4-FFF2-40B4-BE49-F238E27FC236}">
                  <a16:creationId xmlns:a16="http://schemas.microsoft.com/office/drawing/2014/main" id="{4D6979E0-27C0-437B-9759-01AC7D15442C}"/>
                </a:ext>
              </a:extLst>
            </p:cNvPr>
            <p:cNvSpPr>
              <a:spLocks noChangeAspect="1"/>
            </p:cNvSpPr>
            <p:nvPr/>
          </p:nvSpPr>
          <p:spPr>
            <a:xfrm>
              <a:off x="2744572" y="3488435"/>
              <a:ext cx="525057" cy="1028042"/>
            </a:xfrm>
            <a:custGeom>
              <a:avLst/>
              <a:gdLst>
                <a:gd name="connsiteX0" fmla="*/ 0 w 525057"/>
                <a:gd name="connsiteY0" fmla="*/ 0 h 1028042"/>
                <a:gd name="connsiteX1" fmla="*/ 140561 w 525057"/>
                <a:gd name="connsiteY1" fmla="*/ 0 h 1028042"/>
                <a:gd name="connsiteX2" fmla="*/ 145096 w 525057"/>
                <a:gd name="connsiteY2" fmla="*/ 89804 h 1028042"/>
                <a:gd name="connsiteX3" fmla="*/ 470870 w 525057"/>
                <a:gd name="connsiteY3" fmla="*/ 869029 h 1028042"/>
                <a:gd name="connsiteX4" fmla="*/ 525057 w 525057"/>
                <a:gd name="connsiteY4" fmla="*/ 928650 h 1028042"/>
                <a:gd name="connsiteX5" fmla="*/ 425665 w 525057"/>
                <a:gd name="connsiteY5" fmla="*/ 1028042 h 1028042"/>
                <a:gd name="connsiteX6" fmla="*/ 362406 w 525057"/>
                <a:gd name="connsiteY6" fmla="*/ 958440 h 1028042"/>
                <a:gd name="connsiteX7" fmla="*/ 5260 w 525057"/>
                <a:gd name="connsiteY7" fmla="*/ 104175 h 1028042"/>
                <a:gd name="connsiteX8" fmla="*/ 0 w 525057"/>
                <a:gd name="connsiteY8" fmla="*/ 0 h 10280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25057" h="1028042">
                  <a:moveTo>
                    <a:pt x="0" y="0"/>
                  </a:moveTo>
                  <a:lnTo>
                    <a:pt x="140561" y="0"/>
                  </a:lnTo>
                  <a:lnTo>
                    <a:pt x="145096" y="89804"/>
                  </a:lnTo>
                  <a:cubicBezTo>
                    <a:pt x="174995" y="384216"/>
                    <a:pt x="292391" y="652763"/>
                    <a:pt x="470870" y="869029"/>
                  </a:cubicBezTo>
                  <a:lnTo>
                    <a:pt x="525057" y="928650"/>
                  </a:lnTo>
                  <a:lnTo>
                    <a:pt x="425665" y="1028042"/>
                  </a:lnTo>
                  <a:lnTo>
                    <a:pt x="362406" y="958440"/>
                  </a:lnTo>
                  <a:cubicBezTo>
                    <a:pt x="166739" y="721347"/>
                    <a:pt x="38038" y="426939"/>
                    <a:pt x="5260" y="104175"/>
                  </a:cubicBez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176" name="Freeform: Shape 175">
              <a:extLst>
                <a:ext uri="{FF2B5EF4-FFF2-40B4-BE49-F238E27FC236}">
                  <a16:creationId xmlns:a16="http://schemas.microsoft.com/office/drawing/2014/main" id="{D7F076C1-9F7F-470C-9C7E-A8703B195537}"/>
                </a:ext>
              </a:extLst>
            </p:cNvPr>
            <p:cNvSpPr>
              <a:spLocks noChangeAspect="1"/>
            </p:cNvSpPr>
            <p:nvPr/>
          </p:nvSpPr>
          <p:spPr>
            <a:xfrm>
              <a:off x="5200780" y="3488435"/>
              <a:ext cx="431864" cy="811438"/>
            </a:xfrm>
            <a:custGeom>
              <a:avLst/>
              <a:gdLst>
                <a:gd name="connsiteX0" fmla="*/ 296214 w 431864"/>
                <a:gd name="connsiteY0" fmla="*/ 0 h 811438"/>
                <a:gd name="connsiteX1" fmla="*/ 431864 w 431864"/>
                <a:gd name="connsiteY1" fmla="*/ 0 h 811438"/>
                <a:gd name="connsiteX2" fmla="*/ 428185 w 431864"/>
                <a:gd name="connsiteY2" fmla="*/ 72855 h 811438"/>
                <a:gd name="connsiteX3" fmla="*/ 139407 w 431864"/>
                <a:gd name="connsiteY3" fmla="*/ 763589 h 811438"/>
                <a:gd name="connsiteX4" fmla="*/ 95919 w 431864"/>
                <a:gd name="connsiteY4" fmla="*/ 811438 h 811438"/>
                <a:gd name="connsiteX5" fmla="*/ 0 w 431864"/>
                <a:gd name="connsiteY5" fmla="*/ 715520 h 811438"/>
                <a:gd name="connsiteX6" fmla="*/ 34733 w 431864"/>
                <a:gd name="connsiteY6" fmla="*/ 677303 h 811438"/>
                <a:gd name="connsiteX7" fmla="*/ 293235 w 431864"/>
                <a:gd name="connsiteY7" fmla="*/ 58986 h 811438"/>
                <a:gd name="connsiteX8" fmla="*/ 296214 w 431864"/>
                <a:gd name="connsiteY8" fmla="*/ 0 h 811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1864" h="811438">
                  <a:moveTo>
                    <a:pt x="296214" y="0"/>
                  </a:moveTo>
                  <a:lnTo>
                    <a:pt x="431864" y="0"/>
                  </a:lnTo>
                  <a:lnTo>
                    <a:pt x="428185" y="72855"/>
                  </a:lnTo>
                  <a:cubicBezTo>
                    <a:pt x="401681" y="333833"/>
                    <a:pt x="297617" y="571883"/>
                    <a:pt x="139407" y="763589"/>
                  </a:cubicBezTo>
                  <a:lnTo>
                    <a:pt x="95919" y="811438"/>
                  </a:lnTo>
                  <a:lnTo>
                    <a:pt x="0" y="715520"/>
                  </a:lnTo>
                  <a:lnTo>
                    <a:pt x="34733" y="677303"/>
                  </a:lnTo>
                  <a:cubicBezTo>
                    <a:pt x="176357" y="505695"/>
                    <a:pt x="269510" y="292603"/>
                    <a:pt x="293235" y="58986"/>
                  </a:cubicBezTo>
                  <a:lnTo>
                    <a:pt x="296214"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178" name="Freeform: Shape 177">
              <a:extLst>
                <a:ext uri="{FF2B5EF4-FFF2-40B4-BE49-F238E27FC236}">
                  <a16:creationId xmlns:a16="http://schemas.microsoft.com/office/drawing/2014/main" id="{21929B37-BA0F-47B4-91D6-4746F9F13E12}"/>
                </a:ext>
              </a:extLst>
            </p:cNvPr>
            <p:cNvSpPr>
              <a:spLocks noChangeAspect="1"/>
            </p:cNvSpPr>
            <p:nvPr/>
          </p:nvSpPr>
          <p:spPr>
            <a:xfrm>
              <a:off x="4401205" y="4288010"/>
              <a:ext cx="811438" cy="431864"/>
            </a:xfrm>
            <a:custGeom>
              <a:avLst/>
              <a:gdLst>
                <a:gd name="connsiteX0" fmla="*/ 715520 w 811438"/>
                <a:gd name="connsiteY0" fmla="*/ 0 h 431864"/>
                <a:gd name="connsiteX1" fmla="*/ 811438 w 811438"/>
                <a:gd name="connsiteY1" fmla="*/ 95919 h 431864"/>
                <a:gd name="connsiteX2" fmla="*/ 763589 w 811438"/>
                <a:gd name="connsiteY2" fmla="*/ 139407 h 431864"/>
                <a:gd name="connsiteX3" fmla="*/ 72855 w 811438"/>
                <a:gd name="connsiteY3" fmla="*/ 428185 h 431864"/>
                <a:gd name="connsiteX4" fmla="*/ 0 w 811438"/>
                <a:gd name="connsiteY4" fmla="*/ 431864 h 431864"/>
                <a:gd name="connsiteX5" fmla="*/ 0 w 811438"/>
                <a:gd name="connsiteY5" fmla="*/ 296214 h 431864"/>
                <a:gd name="connsiteX6" fmla="*/ 58986 w 811438"/>
                <a:gd name="connsiteY6" fmla="*/ 293235 h 431864"/>
                <a:gd name="connsiteX7" fmla="*/ 677303 w 811438"/>
                <a:gd name="connsiteY7" fmla="*/ 34733 h 431864"/>
                <a:gd name="connsiteX8" fmla="*/ 715520 w 811438"/>
                <a:gd name="connsiteY8" fmla="*/ 0 h 4318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11438" h="431864">
                  <a:moveTo>
                    <a:pt x="715520" y="0"/>
                  </a:moveTo>
                  <a:lnTo>
                    <a:pt x="811438" y="95919"/>
                  </a:lnTo>
                  <a:lnTo>
                    <a:pt x="763589" y="139407"/>
                  </a:lnTo>
                  <a:cubicBezTo>
                    <a:pt x="571883" y="297617"/>
                    <a:pt x="333833" y="401681"/>
                    <a:pt x="72855" y="428185"/>
                  </a:cubicBezTo>
                  <a:lnTo>
                    <a:pt x="0" y="431864"/>
                  </a:lnTo>
                  <a:lnTo>
                    <a:pt x="0" y="296214"/>
                  </a:lnTo>
                  <a:lnTo>
                    <a:pt x="58986" y="293235"/>
                  </a:lnTo>
                  <a:cubicBezTo>
                    <a:pt x="292603" y="269510"/>
                    <a:pt x="505695" y="176357"/>
                    <a:pt x="677303" y="34733"/>
                  </a:cubicBezTo>
                  <a:lnTo>
                    <a:pt x="71552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179" name="Freeform: Shape 178">
              <a:extLst>
                <a:ext uri="{FF2B5EF4-FFF2-40B4-BE49-F238E27FC236}">
                  <a16:creationId xmlns:a16="http://schemas.microsoft.com/office/drawing/2014/main" id="{DEDA0F58-78ED-4BB5-ADAD-3EC16E33B9BA}"/>
                </a:ext>
              </a:extLst>
            </p:cNvPr>
            <p:cNvSpPr>
              <a:spLocks noChangeAspect="1"/>
            </p:cNvSpPr>
            <p:nvPr/>
          </p:nvSpPr>
          <p:spPr>
            <a:xfrm>
              <a:off x="3470895" y="4288010"/>
              <a:ext cx="811438" cy="431864"/>
            </a:xfrm>
            <a:custGeom>
              <a:avLst/>
              <a:gdLst>
                <a:gd name="connsiteX0" fmla="*/ 95919 w 811438"/>
                <a:gd name="connsiteY0" fmla="*/ 0 h 431864"/>
                <a:gd name="connsiteX1" fmla="*/ 134135 w 811438"/>
                <a:gd name="connsiteY1" fmla="*/ 34733 h 431864"/>
                <a:gd name="connsiteX2" fmla="*/ 752452 w 811438"/>
                <a:gd name="connsiteY2" fmla="*/ 293235 h 431864"/>
                <a:gd name="connsiteX3" fmla="*/ 811438 w 811438"/>
                <a:gd name="connsiteY3" fmla="*/ 296214 h 431864"/>
                <a:gd name="connsiteX4" fmla="*/ 811438 w 811438"/>
                <a:gd name="connsiteY4" fmla="*/ 431864 h 431864"/>
                <a:gd name="connsiteX5" fmla="*/ 738583 w 811438"/>
                <a:gd name="connsiteY5" fmla="*/ 428185 h 431864"/>
                <a:gd name="connsiteX6" fmla="*/ 47849 w 811438"/>
                <a:gd name="connsiteY6" fmla="*/ 139407 h 431864"/>
                <a:gd name="connsiteX7" fmla="*/ 0 w 811438"/>
                <a:gd name="connsiteY7" fmla="*/ 95919 h 431864"/>
                <a:gd name="connsiteX8" fmla="*/ 95919 w 811438"/>
                <a:gd name="connsiteY8" fmla="*/ 0 h 4318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11438" h="431864">
                  <a:moveTo>
                    <a:pt x="95919" y="0"/>
                  </a:moveTo>
                  <a:lnTo>
                    <a:pt x="134135" y="34733"/>
                  </a:lnTo>
                  <a:cubicBezTo>
                    <a:pt x="305743" y="176357"/>
                    <a:pt x="518835" y="269510"/>
                    <a:pt x="752452" y="293235"/>
                  </a:cubicBezTo>
                  <a:lnTo>
                    <a:pt x="811438" y="296214"/>
                  </a:lnTo>
                  <a:lnTo>
                    <a:pt x="811438" y="431864"/>
                  </a:lnTo>
                  <a:lnTo>
                    <a:pt x="738583" y="428185"/>
                  </a:lnTo>
                  <a:cubicBezTo>
                    <a:pt x="477605" y="401681"/>
                    <a:pt x="239556" y="297617"/>
                    <a:pt x="47849" y="139407"/>
                  </a:cubicBezTo>
                  <a:lnTo>
                    <a:pt x="0" y="95919"/>
                  </a:lnTo>
                  <a:lnTo>
                    <a:pt x="95919"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180" name="Freeform: Shape 179">
              <a:extLst>
                <a:ext uri="{FF2B5EF4-FFF2-40B4-BE49-F238E27FC236}">
                  <a16:creationId xmlns:a16="http://schemas.microsoft.com/office/drawing/2014/main" id="{9B443810-7A3E-4106-BC3E-B759867F11A4}"/>
                </a:ext>
              </a:extLst>
            </p:cNvPr>
            <p:cNvSpPr>
              <a:spLocks noChangeAspect="1"/>
            </p:cNvSpPr>
            <p:nvPr/>
          </p:nvSpPr>
          <p:spPr>
            <a:xfrm>
              <a:off x="4401205" y="4501142"/>
              <a:ext cx="1028042" cy="525057"/>
            </a:xfrm>
            <a:custGeom>
              <a:avLst/>
              <a:gdLst>
                <a:gd name="connsiteX0" fmla="*/ 928650 w 1028042"/>
                <a:gd name="connsiteY0" fmla="*/ 0 h 525057"/>
                <a:gd name="connsiteX1" fmla="*/ 1028042 w 1028042"/>
                <a:gd name="connsiteY1" fmla="*/ 99392 h 525057"/>
                <a:gd name="connsiteX2" fmla="*/ 958440 w 1028042"/>
                <a:gd name="connsiteY2" fmla="*/ 162650 h 525057"/>
                <a:gd name="connsiteX3" fmla="*/ 104175 w 1028042"/>
                <a:gd name="connsiteY3" fmla="*/ 519796 h 525057"/>
                <a:gd name="connsiteX4" fmla="*/ 0 w 1028042"/>
                <a:gd name="connsiteY4" fmla="*/ 525057 h 525057"/>
                <a:gd name="connsiteX5" fmla="*/ 0 w 1028042"/>
                <a:gd name="connsiteY5" fmla="*/ 384495 h 525057"/>
                <a:gd name="connsiteX6" fmla="*/ 89804 w 1028042"/>
                <a:gd name="connsiteY6" fmla="*/ 379960 h 525057"/>
                <a:gd name="connsiteX7" fmla="*/ 869029 w 1028042"/>
                <a:gd name="connsiteY7" fmla="*/ 54186 h 525057"/>
                <a:gd name="connsiteX8" fmla="*/ 928650 w 1028042"/>
                <a:gd name="connsiteY8" fmla="*/ 0 h 525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28042" h="525057">
                  <a:moveTo>
                    <a:pt x="928650" y="0"/>
                  </a:moveTo>
                  <a:lnTo>
                    <a:pt x="1028042" y="99392"/>
                  </a:lnTo>
                  <a:lnTo>
                    <a:pt x="958440" y="162650"/>
                  </a:lnTo>
                  <a:cubicBezTo>
                    <a:pt x="721347" y="358317"/>
                    <a:pt x="426940" y="487018"/>
                    <a:pt x="104175" y="519796"/>
                  </a:cubicBezTo>
                  <a:lnTo>
                    <a:pt x="0" y="525057"/>
                  </a:lnTo>
                  <a:lnTo>
                    <a:pt x="0" y="384495"/>
                  </a:lnTo>
                  <a:lnTo>
                    <a:pt x="89804" y="379960"/>
                  </a:lnTo>
                  <a:cubicBezTo>
                    <a:pt x="384216" y="350061"/>
                    <a:pt x="652763" y="232665"/>
                    <a:pt x="869029" y="54186"/>
                  </a:cubicBezTo>
                  <a:lnTo>
                    <a:pt x="92865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181" name="Freeform: Shape 180">
              <a:extLst>
                <a:ext uri="{FF2B5EF4-FFF2-40B4-BE49-F238E27FC236}">
                  <a16:creationId xmlns:a16="http://schemas.microsoft.com/office/drawing/2014/main" id="{3CA9C882-E7FF-4F7C-A2BE-BA9064F9F9CE}"/>
                </a:ext>
              </a:extLst>
            </p:cNvPr>
            <p:cNvSpPr>
              <a:spLocks noChangeAspect="1"/>
            </p:cNvSpPr>
            <p:nvPr/>
          </p:nvSpPr>
          <p:spPr>
            <a:xfrm>
              <a:off x="3254293" y="4501142"/>
              <a:ext cx="1028041" cy="525057"/>
            </a:xfrm>
            <a:custGeom>
              <a:avLst/>
              <a:gdLst>
                <a:gd name="connsiteX0" fmla="*/ 99392 w 1028041"/>
                <a:gd name="connsiteY0" fmla="*/ 0 h 525057"/>
                <a:gd name="connsiteX1" fmla="*/ 159012 w 1028041"/>
                <a:gd name="connsiteY1" fmla="*/ 54186 h 525057"/>
                <a:gd name="connsiteX2" fmla="*/ 938237 w 1028041"/>
                <a:gd name="connsiteY2" fmla="*/ 379960 h 525057"/>
                <a:gd name="connsiteX3" fmla="*/ 1028041 w 1028041"/>
                <a:gd name="connsiteY3" fmla="*/ 384495 h 525057"/>
                <a:gd name="connsiteX4" fmla="*/ 1028041 w 1028041"/>
                <a:gd name="connsiteY4" fmla="*/ 525057 h 525057"/>
                <a:gd name="connsiteX5" fmla="*/ 923866 w 1028041"/>
                <a:gd name="connsiteY5" fmla="*/ 519796 h 525057"/>
                <a:gd name="connsiteX6" fmla="*/ 69601 w 1028041"/>
                <a:gd name="connsiteY6" fmla="*/ 162650 h 525057"/>
                <a:gd name="connsiteX7" fmla="*/ 0 w 1028041"/>
                <a:gd name="connsiteY7" fmla="*/ 99392 h 525057"/>
                <a:gd name="connsiteX8" fmla="*/ 99392 w 1028041"/>
                <a:gd name="connsiteY8" fmla="*/ 0 h 525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28041" h="525057">
                  <a:moveTo>
                    <a:pt x="99392" y="0"/>
                  </a:moveTo>
                  <a:lnTo>
                    <a:pt x="159012" y="54186"/>
                  </a:lnTo>
                  <a:cubicBezTo>
                    <a:pt x="375279" y="232665"/>
                    <a:pt x="643825" y="350061"/>
                    <a:pt x="938237" y="379960"/>
                  </a:cubicBezTo>
                  <a:lnTo>
                    <a:pt x="1028041" y="384495"/>
                  </a:lnTo>
                  <a:lnTo>
                    <a:pt x="1028041" y="525057"/>
                  </a:lnTo>
                  <a:lnTo>
                    <a:pt x="923866" y="519796"/>
                  </a:lnTo>
                  <a:cubicBezTo>
                    <a:pt x="601102" y="487018"/>
                    <a:pt x="306695" y="358317"/>
                    <a:pt x="69601" y="162650"/>
                  </a:cubicBezTo>
                  <a:lnTo>
                    <a:pt x="0" y="99392"/>
                  </a:lnTo>
                  <a:lnTo>
                    <a:pt x="99392"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grpSp>
    </p:spTree>
    <p:extLst>
      <p:ext uri="{BB962C8B-B14F-4D97-AF65-F5344CB8AC3E}">
        <p14:creationId xmlns:p14="http://schemas.microsoft.com/office/powerpoint/2010/main" val="976459468"/>
      </p:ext>
    </p:extLst>
  </p:cSld>
  <p:clrMapOvr>
    <a:masterClrMapping/>
  </p:clrMapOvr>
  <p:transition spd="slow">
    <p:cove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a:xfrm>
            <a:off x="309401" y="384574"/>
            <a:ext cx="11573197" cy="724247"/>
          </a:xfrm>
        </p:spPr>
        <p:txBody>
          <a:bodyPr/>
          <a:lstStyle/>
          <a:p>
            <a:r>
              <a:rPr lang="en-US" sz="3600" b="1" dirty="0">
                <a:solidFill>
                  <a:schemeClr val="accent6">
                    <a:lumMod val="75000"/>
                  </a:schemeClr>
                </a:solidFill>
              </a:rPr>
              <a:t>Making API</a:t>
            </a:r>
          </a:p>
        </p:txBody>
      </p:sp>
      <p:grpSp>
        <p:nvGrpSpPr>
          <p:cNvPr id="3" name="Group 2">
            <a:extLst>
              <a:ext uri="{FF2B5EF4-FFF2-40B4-BE49-F238E27FC236}">
                <a16:creationId xmlns:a16="http://schemas.microsoft.com/office/drawing/2014/main" id="{D63D1A1F-2D05-4B2C-9413-083A470B8E7B}"/>
              </a:ext>
            </a:extLst>
          </p:cNvPr>
          <p:cNvGrpSpPr/>
          <p:nvPr/>
        </p:nvGrpSpPr>
        <p:grpSpPr>
          <a:xfrm>
            <a:off x="8686367" y="1788204"/>
            <a:ext cx="2738140" cy="901282"/>
            <a:chOff x="302738" y="4417056"/>
            <a:chExt cx="2851594" cy="901282"/>
          </a:xfrm>
        </p:grpSpPr>
        <p:sp>
          <p:nvSpPr>
            <p:cNvPr id="4" name="TextBox 3">
              <a:extLst>
                <a:ext uri="{FF2B5EF4-FFF2-40B4-BE49-F238E27FC236}">
                  <a16:creationId xmlns:a16="http://schemas.microsoft.com/office/drawing/2014/main" id="{6B3A656A-B923-43E6-BCE0-5846B864CD39}"/>
                </a:ext>
              </a:extLst>
            </p:cNvPr>
            <p:cNvSpPr txBox="1"/>
            <p:nvPr/>
          </p:nvSpPr>
          <p:spPr>
            <a:xfrm>
              <a:off x="302738" y="4417056"/>
              <a:ext cx="2851594" cy="276999"/>
            </a:xfrm>
            <a:prstGeom prst="rect">
              <a:avLst/>
            </a:prstGeom>
            <a:noFill/>
          </p:spPr>
          <p:txBody>
            <a:bodyPr wrap="square" lIns="0" rtlCol="0" anchor="ctr">
              <a:spAutoFit/>
            </a:bodyPr>
            <a:lstStyle/>
            <a:p>
              <a:r>
                <a:rPr lang="en-US" altLang="ko-KR" sz="1200" b="1" dirty="0">
                  <a:solidFill>
                    <a:schemeClr val="accent6">
                      <a:lumMod val="75000"/>
                    </a:schemeClr>
                  </a:solidFill>
                  <a:cs typeface="Arial" pitchFamily="34" charset="0"/>
                </a:rPr>
                <a:t>Data Scrapping</a:t>
              </a:r>
              <a:endParaRPr lang="ko-KR" altLang="en-US" sz="1200" b="1" dirty="0">
                <a:solidFill>
                  <a:schemeClr val="accent6">
                    <a:lumMod val="75000"/>
                  </a:schemeClr>
                </a:solidFill>
                <a:cs typeface="Arial" pitchFamily="34" charset="0"/>
              </a:endParaRPr>
            </a:p>
          </p:txBody>
        </p:sp>
        <p:sp>
          <p:nvSpPr>
            <p:cNvPr id="5" name="TextBox 4">
              <a:extLst>
                <a:ext uri="{FF2B5EF4-FFF2-40B4-BE49-F238E27FC236}">
                  <a16:creationId xmlns:a16="http://schemas.microsoft.com/office/drawing/2014/main" id="{DA9ECD51-0F5E-4D85-AB12-540581646E12}"/>
                </a:ext>
              </a:extLst>
            </p:cNvPr>
            <p:cNvSpPr txBox="1"/>
            <p:nvPr/>
          </p:nvSpPr>
          <p:spPr>
            <a:xfrm>
              <a:off x="302738" y="4672007"/>
              <a:ext cx="2851594" cy="646331"/>
            </a:xfrm>
            <a:prstGeom prst="rect">
              <a:avLst/>
            </a:prstGeom>
            <a:noFill/>
          </p:spPr>
          <p:txBody>
            <a:bodyPr wrap="square" lIns="0" rtlCol="0">
              <a:spAutoFit/>
            </a:bodyPr>
            <a:lstStyle/>
            <a:p>
              <a:r>
                <a:rPr lang="en-US" altLang="ko-KR" sz="1200" dirty="0">
                  <a:solidFill>
                    <a:schemeClr val="tx1">
                      <a:lumMod val="75000"/>
                      <a:lumOff val="25000"/>
                    </a:schemeClr>
                  </a:solidFill>
                  <a:cs typeface="Arial" pitchFamily="34" charset="0"/>
                </a:rPr>
                <a:t>Collect Data from social media and other website that related to our problem</a:t>
              </a:r>
              <a:endParaRPr lang="ko-KR" altLang="en-US" sz="1200" dirty="0">
                <a:solidFill>
                  <a:schemeClr val="tx1">
                    <a:lumMod val="75000"/>
                    <a:lumOff val="25000"/>
                  </a:schemeClr>
                </a:solidFill>
                <a:cs typeface="Arial" pitchFamily="34" charset="0"/>
              </a:endParaRPr>
            </a:p>
          </p:txBody>
        </p:sp>
      </p:grpSp>
      <p:grpSp>
        <p:nvGrpSpPr>
          <p:cNvPr id="6" name="Group 5">
            <a:extLst>
              <a:ext uri="{FF2B5EF4-FFF2-40B4-BE49-F238E27FC236}">
                <a16:creationId xmlns:a16="http://schemas.microsoft.com/office/drawing/2014/main" id="{6811CDCD-38E6-453B-BB71-84AC0A8DA008}"/>
              </a:ext>
            </a:extLst>
          </p:cNvPr>
          <p:cNvGrpSpPr/>
          <p:nvPr/>
        </p:nvGrpSpPr>
        <p:grpSpPr>
          <a:xfrm>
            <a:off x="810431" y="5014332"/>
            <a:ext cx="2738140" cy="716616"/>
            <a:chOff x="302738" y="4417056"/>
            <a:chExt cx="2851594" cy="716616"/>
          </a:xfrm>
        </p:grpSpPr>
        <p:sp>
          <p:nvSpPr>
            <p:cNvPr id="7" name="TextBox 6">
              <a:extLst>
                <a:ext uri="{FF2B5EF4-FFF2-40B4-BE49-F238E27FC236}">
                  <a16:creationId xmlns:a16="http://schemas.microsoft.com/office/drawing/2014/main" id="{466CA943-AAF9-4395-8CCA-0EBE4C57A4AD}"/>
                </a:ext>
              </a:extLst>
            </p:cNvPr>
            <p:cNvSpPr txBox="1"/>
            <p:nvPr/>
          </p:nvSpPr>
          <p:spPr>
            <a:xfrm>
              <a:off x="302738" y="4417056"/>
              <a:ext cx="2851594" cy="276999"/>
            </a:xfrm>
            <a:prstGeom prst="rect">
              <a:avLst/>
            </a:prstGeom>
            <a:noFill/>
          </p:spPr>
          <p:txBody>
            <a:bodyPr wrap="square" lIns="0" rtlCol="0" anchor="ctr">
              <a:spAutoFit/>
            </a:bodyPr>
            <a:lstStyle/>
            <a:p>
              <a:pPr algn="r"/>
              <a:r>
                <a:rPr lang="en-US" altLang="ko-KR" sz="1200" b="1" dirty="0">
                  <a:solidFill>
                    <a:schemeClr val="accent6">
                      <a:lumMod val="75000"/>
                    </a:schemeClr>
                  </a:solidFill>
                  <a:cs typeface="Arial" pitchFamily="34" charset="0"/>
                </a:rPr>
                <a:t>Flask Framework</a:t>
              </a:r>
              <a:endParaRPr lang="ko-KR" altLang="en-US" sz="1200" b="1" dirty="0">
                <a:solidFill>
                  <a:schemeClr val="accent6">
                    <a:lumMod val="75000"/>
                  </a:schemeClr>
                </a:solidFill>
                <a:cs typeface="Arial" pitchFamily="34" charset="0"/>
              </a:endParaRPr>
            </a:p>
          </p:txBody>
        </p:sp>
        <p:sp>
          <p:nvSpPr>
            <p:cNvPr id="8" name="TextBox 7">
              <a:extLst>
                <a:ext uri="{FF2B5EF4-FFF2-40B4-BE49-F238E27FC236}">
                  <a16:creationId xmlns:a16="http://schemas.microsoft.com/office/drawing/2014/main" id="{875F01D6-EA67-4776-86BB-92CF527C9FE1}"/>
                </a:ext>
              </a:extLst>
            </p:cNvPr>
            <p:cNvSpPr txBox="1"/>
            <p:nvPr/>
          </p:nvSpPr>
          <p:spPr>
            <a:xfrm>
              <a:off x="302738" y="4672007"/>
              <a:ext cx="2851594" cy="461665"/>
            </a:xfrm>
            <a:prstGeom prst="rect">
              <a:avLst/>
            </a:prstGeom>
            <a:noFill/>
          </p:spPr>
          <p:txBody>
            <a:bodyPr wrap="square" lIns="0" rtlCol="0">
              <a:spAutoFit/>
            </a:bodyPr>
            <a:lstStyle/>
            <a:p>
              <a:pPr algn="r"/>
              <a:r>
                <a:rPr lang="en-US" altLang="ko-KR" sz="1200" dirty="0">
                  <a:solidFill>
                    <a:schemeClr val="tx1">
                      <a:lumMod val="75000"/>
                      <a:lumOff val="25000"/>
                    </a:schemeClr>
                  </a:solidFill>
                  <a:cs typeface="Arial" pitchFamily="34" charset="0"/>
                </a:rPr>
                <a:t>After model has created, then make </a:t>
              </a:r>
              <a:r>
                <a:rPr lang="en-US" altLang="ko-KR" sz="1200" dirty="0" err="1">
                  <a:solidFill>
                    <a:schemeClr val="tx1">
                      <a:lumMod val="75000"/>
                      <a:lumOff val="25000"/>
                    </a:schemeClr>
                  </a:solidFill>
                  <a:cs typeface="Arial" pitchFamily="34" charset="0"/>
                </a:rPr>
                <a:t>api</a:t>
              </a:r>
              <a:r>
                <a:rPr lang="en-US" altLang="ko-KR" sz="1200" dirty="0">
                  <a:solidFill>
                    <a:schemeClr val="tx1">
                      <a:lumMod val="75000"/>
                      <a:lumOff val="25000"/>
                    </a:schemeClr>
                  </a:solidFill>
                  <a:cs typeface="Arial" pitchFamily="34" charset="0"/>
                </a:rPr>
                <a:t> server with Flask</a:t>
              </a:r>
              <a:endParaRPr lang="ko-KR" altLang="en-US" sz="1200" dirty="0">
                <a:solidFill>
                  <a:schemeClr val="tx1">
                    <a:lumMod val="75000"/>
                    <a:lumOff val="25000"/>
                  </a:schemeClr>
                </a:solidFill>
                <a:cs typeface="Arial" pitchFamily="34" charset="0"/>
              </a:endParaRPr>
            </a:p>
          </p:txBody>
        </p:sp>
      </p:grpSp>
      <p:grpSp>
        <p:nvGrpSpPr>
          <p:cNvPr id="9" name="Group 8">
            <a:extLst>
              <a:ext uri="{FF2B5EF4-FFF2-40B4-BE49-F238E27FC236}">
                <a16:creationId xmlns:a16="http://schemas.microsoft.com/office/drawing/2014/main" id="{66FA14A8-E47F-443E-B9A2-A9256622D839}"/>
              </a:ext>
            </a:extLst>
          </p:cNvPr>
          <p:cNvGrpSpPr/>
          <p:nvPr/>
        </p:nvGrpSpPr>
        <p:grpSpPr>
          <a:xfrm>
            <a:off x="810431" y="1846690"/>
            <a:ext cx="2738140" cy="901282"/>
            <a:chOff x="302738" y="4417056"/>
            <a:chExt cx="2851594" cy="901282"/>
          </a:xfrm>
        </p:grpSpPr>
        <p:sp>
          <p:nvSpPr>
            <p:cNvPr id="10" name="TextBox 9">
              <a:extLst>
                <a:ext uri="{FF2B5EF4-FFF2-40B4-BE49-F238E27FC236}">
                  <a16:creationId xmlns:a16="http://schemas.microsoft.com/office/drawing/2014/main" id="{228F4B80-C1E1-470B-BE77-D047D3387C76}"/>
                </a:ext>
              </a:extLst>
            </p:cNvPr>
            <p:cNvSpPr txBox="1"/>
            <p:nvPr/>
          </p:nvSpPr>
          <p:spPr>
            <a:xfrm>
              <a:off x="302738" y="4417056"/>
              <a:ext cx="2851594" cy="276999"/>
            </a:xfrm>
            <a:prstGeom prst="rect">
              <a:avLst/>
            </a:prstGeom>
            <a:noFill/>
          </p:spPr>
          <p:txBody>
            <a:bodyPr wrap="square" lIns="0" rtlCol="0" anchor="ctr">
              <a:spAutoFit/>
            </a:bodyPr>
            <a:lstStyle/>
            <a:p>
              <a:pPr algn="r"/>
              <a:r>
                <a:rPr lang="en-US" altLang="ko-KR" sz="1200" b="1" dirty="0">
                  <a:solidFill>
                    <a:schemeClr val="accent6">
                      <a:lumMod val="75000"/>
                    </a:schemeClr>
                  </a:solidFill>
                  <a:cs typeface="Arial" pitchFamily="34" charset="0"/>
                </a:rPr>
                <a:t>Develop Model with Deep Learning</a:t>
              </a:r>
              <a:endParaRPr lang="ko-KR" altLang="en-US" sz="1200" b="1" dirty="0">
                <a:solidFill>
                  <a:schemeClr val="accent6">
                    <a:lumMod val="75000"/>
                  </a:schemeClr>
                </a:solidFill>
                <a:cs typeface="Arial" pitchFamily="34" charset="0"/>
              </a:endParaRPr>
            </a:p>
          </p:txBody>
        </p:sp>
        <p:sp>
          <p:nvSpPr>
            <p:cNvPr id="11" name="TextBox 10">
              <a:extLst>
                <a:ext uri="{FF2B5EF4-FFF2-40B4-BE49-F238E27FC236}">
                  <a16:creationId xmlns:a16="http://schemas.microsoft.com/office/drawing/2014/main" id="{EF2242C5-062E-4904-9F27-CADDC7FEF20F}"/>
                </a:ext>
              </a:extLst>
            </p:cNvPr>
            <p:cNvSpPr txBox="1"/>
            <p:nvPr/>
          </p:nvSpPr>
          <p:spPr>
            <a:xfrm>
              <a:off x="302738" y="4672007"/>
              <a:ext cx="2851594" cy="646331"/>
            </a:xfrm>
            <a:prstGeom prst="rect">
              <a:avLst/>
            </a:prstGeom>
            <a:noFill/>
          </p:spPr>
          <p:txBody>
            <a:bodyPr wrap="square" lIns="0" rtlCol="0">
              <a:spAutoFit/>
            </a:bodyPr>
            <a:lstStyle/>
            <a:p>
              <a:pPr algn="r"/>
              <a:r>
                <a:rPr lang="en-US" altLang="ko-KR" sz="1200" dirty="0">
                  <a:solidFill>
                    <a:schemeClr val="tx1">
                      <a:lumMod val="75000"/>
                      <a:lumOff val="25000"/>
                    </a:schemeClr>
                  </a:solidFill>
                  <a:cs typeface="Arial" pitchFamily="34" charset="0"/>
                </a:rPr>
                <a:t>Using google collab and Python Programming Language to make Model Neural Network</a:t>
              </a:r>
              <a:endParaRPr lang="ko-KR" altLang="en-US" sz="1200" dirty="0">
                <a:solidFill>
                  <a:schemeClr val="tx1">
                    <a:lumMod val="75000"/>
                    <a:lumOff val="25000"/>
                  </a:schemeClr>
                </a:solidFill>
                <a:cs typeface="Arial" pitchFamily="34" charset="0"/>
              </a:endParaRPr>
            </a:p>
          </p:txBody>
        </p:sp>
      </p:grpSp>
      <p:grpSp>
        <p:nvGrpSpPr>
          <p:cNvPr id="12" name="Group 11">
            <a:extLst>
              <a:ext uri="{FF2B5EF4-FFF2-40B4-BE49-F238E27FC236}">
                <a16:creationId xmlns:a16="http://schemas.microsoft.com/office/drawing/2014/main" id="{90A509FE-4D6B-4CAF-B4BE-C64DF35FA66D}"/>
              </a:ext>
            </a:extLst>
          </p:cNvPr>
          <p:cNvGrpSpPr/>
          <p:nvPr/>
        </p:nvGrpSpPr>
        <p:grpSpPr>
          <a:xfrm>
            <a:off x="8686367" y="5014332"/>
            <a:ext cx="2738140" cy="901282"/>
            <a:chOff x="302738" y="4417056"/>
            <a:chExt cx="2851594" cy="901282"/>
          </a:xfrm>
        </p:grpSpPr>
        <p:sp>
          <p:nvSpPr>
            <p:cNvPr id="13" name="TextBox 12">
              <a:extLst>
                <a:ext uri="{FF2B5EF4-FFF2-40B4-BE49-F238E27FC236}">
                  <a16:creationId xmlns:a16="http://schemas.microsoft.com/office/drawing/2014/main" id="{8E226B02-3F48-400E-9DD6-2EBEB1A805E2}"/>
                </a:ext>
              </a:extLst>
            </p:cNvPr>
            <p:cNvSpPr txBox="1"/>
            <p:nvPr/>
          </p:nvSpPr>
          <p:spPr>
            <a:xfrm>
              <a:off x="302738" y="4417056"/>
              <a:ext cx="2851594" cy="276999"/>
            </a:xfrm>
            <a:prstGeom prst="rect">
              <a:avLst/>
            </a:prstGeom>
            <a:noFill/>
          </p:spPr>
          <p:txBody>
            <a:bodyPr wrap="square" lIns="0" rtlCol="0" anchor="ctr">
              <a:spAutoFit/>
            </a:bodyPr>
            <a:lstStyle/>
            <a:p>
              <a:r>
                <a:rPr lang="en-US" altLang="ko-KR" sz="1200" b="1" dirty="0">
                  <a:solidFill>
                    <a:schemeClr val="accent6">
                      <a:lumMod val="75000"/>
                    </a:schemeClr>
                  </a:solidFill>
                  <a:cs typeface="Arial" pitchFamily="34" charset="0"/>
                </a:rPr>
                <a:t>Deploy on Heroku</a:t>
              </a:r>
              <a:endParaRPr lang="ko-KR" altLang="en-US" sz="1200" b="1" dirty="0">
                <a:solidFill>
                  <a:schemeClr val="accent6">
                    <a:lumMod val="75000"/>
                  </a:schemeClr>
                </a:solidFill>
                <a:cs typeface="Arial" pitchFamily="34" charset="0"/>
              </a:endParaRPr>
            </a:p>
          </p:txBody>
        </p:sp>
        <p:sp>
          <p:nvSpPr>
            <p:cNvPr id="14" name="TextBox 13">
              <a:extLst>
                <a:ext uri="{FF2B5EF4-FFF2-40B4-BE49-F238E27FC236}">
                  <a16:creationId xmlns:a16="http://schemas.microsoft.com/office/drawing/2014/main" id="{DFE7C946-B62F-4BB5-8049-990222214544}"/>
                </a:ext>
              </a:extLst>
            </p:cNvPr>
            <p:cNvSpPr txBox="1"/>
            <p:nvPr/>
          </p:nvSpPr>
          <p:spPr>
            <a:xfrm>
              <a:off x="302738" y="4672007"/>
              <a:ext cx="2851594" cy="646331"/>
            </a:xfrm>
            <a:prstGeom prst="rect">
              <a:avLst/>
            </a:prstGeom>
            <a:noFill/>
          </p:spPr>
          <p:txBody>
            <a:bodyPr wrap="square" lIns="0" rtlCol="0">
              <a:spAutoFit/>
            </a:bodyPr>
            <a:lstStyle/>
            <a:p>
              <a:r>
                <a:rPr lang="en-US" altLang="ko-KR" sz="1200" dirty="0">
                  <a:solidFill>
                    <a:schemeClr val="tx1">
                      <a:lumMod val="75000"/>
                      <a:lumOff val="25000"/>
                    </a:schemeClr>
                  </a:solidFill>
                  <a:cs typeface="Arial" pitchFamily="34" charset="0"/>
                </a:rPr>
                <a:t>The model and API deploy on Heroku so people can access to make prediction without need configuration </a:t>
              </a:r>
              <a:endParaRPr lang="ko-KR" altLang="en-US" sz="1200" dirty="0">
                <a:solidFill>
                  <a:schemeClr val="tx1">
                    <a:lumMod val="75000"/>
                    <a:lumOff val="25000"/>
                  </a:schemeClr>
                </a:solidFill>
                <a:cs typeface="Arial" pitchFamily="34" charset="0"/>
              </a:endParaRPr>
            </a:p>
          </p:txBody>
        </p:sp>
      </p:grpSp>
      <p:cxnSp>
        <p:nvCxnSpPr>
          <p:cNvPr id="15" name="Elbow Connector 10">
            <a:extLst>
              <a:ext uri="{FF2B5EF4-FFF2-40B4-BE49-F238E27FC236}">
                <a16:creationId xmlns:a16="http://schemas.microsoft.com/office/drawing/2014/main" id="{EC1C7B75-2DB9-4C51-B7D3-B11227231E89}"/>
              </a:ext>
            </a:extLst>
          </p:cNvPr>
          <p:cNvCxnSpPr>
            <a:cxnSpLocks/>
          </p:cNvCxnSpPr>
          <p:nvPr/>
        </p:nvCxnSpPr>
        <p:spPr>
          <a:xfrm flipV="1">
            <a:off x="6692630" y="1926705"/>
            <a:ext cx="1780165" cy="1332063"/>
          </a:xfrm>
          <a:prstGeom prst="bentConnector3">
            <a:avLst>
              <a:gd name="adj1" fmla="val -274"/>
            </a:avLst>
          </a:prstGeom>
          <a:ln w="19050">
            <a:solidFill>
              <a:schemeClr val="accent6">
                <a:lumMod val="75000"/>
              </a:schemeClr>
            </a:solidFill>
            <a:prstDash val="sysDash"/>
            <a:headEnd type="oval"/>
            <a:tailEnd type="oval"/>
          </a:ln>
        </p:spPr>
        <p:style>
          <a:lnRef idx="1">
            <a:schemeClr val="accent1"/>
          </a:lnRef>
          <a:fillRef idx="0">
            <a:schemeClr val="accent1"/>
          </a:fillRef>
          <a:effectRef idx="0">
            <a:schemeClr val="accent1"/>
          </a:effectRef>
          <a:fontRef idx="minor">
            <a:schemeClr val="tx1"/>
          </a:fontRef>
        </p:style>
      </p:cxnSp>
      <p:cxnSp>
        <p:nvCxnSpPr>
          <p:cNvPr id="16" name="Elbow Connector 124">
            <a:extLst>
              <a:ext uri="{FF2B5EF4-FFF2-40B4-BE49-F238E27FC236}">
                <a16:creationId xmlns:a16="http://schemas.microsoft.com/office/drawing/2014/main" id="{3434AFC5-E8EC-4D75-99F5-DCD561518C31}"/>
              </a:ext>
            </a:extLst>
          </p:cNvPr>
          <p:cNvCxnSpPr>
            <a:cxnSpLocks/>
          </p:cNvCxnSpPr>
          <p:nvPr/>
        </p:nvCxnSpPr>
        <p:spPr>
          <a:xfrm rot="10800000">
            <a:off x="7140112" y="4393860"/>
            <a:ext cx="1332682" cy="758972"/>
          </a:xfrm>
          <a:prstGeom prst="bentConnector3">
            <a:avLst>
              <a:gd name="adj1" fmla="val 98905"/>
            </a:avLst>
          </a:prstGeom>
          <a:ln w="19050">
            <a:solidFill>
              <a:schemeClr val="accent6">
                <a:lumMod val="75000"/>
              </a:schemeClr>
            </a:solidFill>
            <a:prstDash val="sysDash"/>
            <a:headEnd type="oval"/>
            <a:tailEnd type="oval"/>
          </a:ln>
        </p:spPr>
        <p:style>
          <a:lnRef idx="1">
            <a:schemeClr val="accent1"/>
          </a:lnRef>
          <a:fillRef idx="0">
            <a:schemeClr val="accent1"/>
          </a:fillRef>
          <a:effectRef idx="0">
            <a:schemeClr val="accent1"/>
          </a:effectRef>
          <a:fontRef idx="minor">
            <a:schemeClr val="tx1"/>
          </a:fontRef>
        </p:style>
      </p:cxnSp>
      <p:cxnSp>
        <p:nvCxnSpPr>
          <p:cNvPr id="17" name="Elbow Connector 132">
            <a:extLst>
              <a:ext uri="{FF2B5EF4-FFF2-40B4-BE49-F238E27FC236}">
                <a16:creationId xmlns:a16="http://schemas.microsoft.com/office/drawing/2014/main" id="{FD4D66B5-77F2-4921-9088-F076146A6F4A}"/>
              </a:ext>
            </a:extLst>
          </p:cNvPr>
          <p:cNvCxnSpPr>
            <a:cxnSpLocks/>
          </p:cNvCxnSpPr>
          <p:nvPr/>
        </p:nvCxnSpPr>
        <p:spPr>
          <a:xfrm flipV="1">
            <a:off x="2845273" y="4423136"/>
            <a:ext cx="1597847" cy="529168"/>
          </a:xfrm>
          <a:prstGeom prst="bentConnector3">
            <a:avLst>
              <a:gd name="adj1" fmla="val -530"/>
            </a:avLst>
          </a:prstGeom>
          <a:ln w="19050">
            <a:solidFill>
              <a:schemeClr val="accent6">
                <a:lumMod val="75000"/>
              </a:schemeClr>
            </a:solidFill>
            <a:prstDash val="sysDash"/>
            <a:headEnd type="oval"/>
            <a:tailEnd type="oval"/>
          </a:ln>
        </p:spPr>
        <p:style>
          <a:lnRef idx="1">
            <a:schemeClr val="accent1"/>
          </a:lnRef>
          <a:fillRef idx="0">
            <a:schemeClr val="accent1"/>
          </a:fillRef>
          <a:effectRef idx="0">
            <a:schemeClr val="accent1"/>
          </a:effectRef>
          <a:fontRef idx="minor">
            <a:schemeClr val="tx1"/>
          </a:fontRef>
        </p:style>
      </p:cxnSp>
      <p:cxnSp>
        <p:nvCxnSpPr>
          <p:cNvPr id="18" name="Elbow Connector 138">
            <a:extLst>
              <a:ext uri="{FF2B5EF4-FFF2-40B4-BE49-F238E27FC236}">
                <a16:creationId xmlns:a16="http://schemas.microsoft.com/office/drawing/2014/main" id="{4CDE9E70-B13D-474E-9FFF-C89ADA4E05E7}"/>
              </a:ext>
            </a:extLst>
          </p:cNvPr>
          <p:cNvCxnSpPr>
            <a:cxnSpLocks/>
          </p:cNvCxnSpPr>
          <p:nvPr/>
        </p:nvCxnSpPr>
        <p:spPr>
          <a:xfrm>
            <a:off x="3720911" y="1985190"/>
            <a:ext cx="1150621" cy="270012"/>
          </a:xfrm>
          <a:prstGeom prst="bentConnector3">
            <a:avLst>
              <a:gd name="adj1" fmla="val 99880"/>
            </a:avLst>
          </a:prstGeom>
          <a:ln w="19050">
            <a:solidFill>
              <a:schemeClr val="accent6">
                <a:lumMod val="75000"/>
              </a:schemeClr>
            </a:solidFill>
            <a:prstDash val="sysDash"/>
            <a:headEnd type="oval"/>
            <a:tailEnd type="oval"/>
          </a:ln>
        </p:spPr>
        <p:style>
          <a:lnRef idx="1">
            <a:schemeClr val="accent1"/>
          </a:lnRef>
          <a:fillRef idx="0">
            <a:schemeClr val="accent1"/>
          </a:fillRef>
          <a:effectRef idx="0">
            <a:schemeClr val="accent1"/>
          </a:effectRef>
          <a:fontRef idx="minor">
            <a:schemeClr val="tx1"/>
          </a:fontRef>
        </p:style>
      </p:cxnSp>
      <p:grpSp>
        <p:nvGrpSpPr>
          <p:cNvPr id="19" name="그룹 3">
            <a:extLst>
              <a:ext uri="{FF2B5EF4-FFF2-40B4-BE49-F238E27FC236}">
                <a16:creationId xmlns:a16="http://schemas.microsoft.com/office/drawing/2014/main" id="{9113F5CB-A057-4E3D-B11A-A7E7A5DAB435}"/>
              </a:ext>
            </a:extLst>
          </p:cNvPr>
          <p:cNvGrpSpPr/>
          <p:nvPr/>
        </p:nvGrpSpPr>
        <p:grpSpPr>
          <a:xfrm>
            <a:off x="4354680" y="2271244"/>
            <a:ext cx="3852299" cy="3268838"/>
            <a:chOff x="4708647" y="2271244"/>
            <a:chExt cx="3462733" cy="2938275"/>
          </a:xfrm>
          <a:solidFill>
            <a:schemeClr val="accent6">
              <a:lumMod val="75000"/>
            </a:schemeClr>
          </a:solidFill>
        </p:grpSpPr>
        <p:sp>
          <p:nvSpPr>
            <p:cNvPr id="20" name="자유형: 도형 112">
              <a:extLst>
                <a:ext uri="{FF2B5EF4-FFF2-40B4-BE49-F238E27FC236}">
                  <a16:creationId xmlns:a16="http://schemas.microsoft.com/office/drawing/2014/main" id="{FFA786E1-8BD3-4EE0-83C6-C18EDEAE8BC2}"/>
                </a:ext>
              </a:extLst>
            </p:cNvPr>
            <p:cNvSpPr/>
            <p:nvPr/>
          </p:nvSpPr>
          <p:spPr>
            <a:xfrm>
              <a:off x="5424880" y="2949383"/>
              <a:ext cx="1627206" cy="1631046"/>
            </a:xfrm>
            <a:custGeom>
              <a:avLst/>
              <a:gdLst>
                <a:gd name="connsiteX0" fmla="*/ 1702614 w 1792010"/>
                <a:gd name="connsiteY0" fmla="*/ 878442 h 1796239"/>
                <a:gd name="connsiteX1" fmla="*/ 1710060 w 1792010"/>
                <a:gd name="connsiteY1" fmla="*/ 883022 h 1796239"/>
                <a:gd name="connsiteX2" fmla="*/ 1702614 w 1792010"/>
                <a:gd name="connsiteY2" fmla="*/ 881183 h 1796239"/>
                <a:gd name="connsiteX3" fmla="*/ 896004 w 1792010"/>
                <a:gd name="connsiteY3" fmla="*/ 384279 h 1796239"/>
                <a:gd name="connsiteX4" fmla="*/ 379479 w 1792010"/>
                <a:gd name="connsiteY4" fmla="*/ 900804 h 1796239"/>
                <a:gd name="connsiteX5" fmla="*/ 896004 w 1792010"/>
                <a:gd name="connsiteY5" fmla="*/ 1417329 h 1796239"/>
                <a:gd name="connsiteX6" fmla="*/ 1412529 w 1792010"/>
                <a:gd name="connsiteY6" fmla="*/ 900804 h 1796239"/>
                <a:gd name="connsiteX7" fmla="*/ 896004 w 1792010"/>
                <a:gd name="connsiteY7" fmla="*/ 384279 h 1796239"/>
                <a:gd name="connsiteX8" fmla="*/ 998892 w 1792010"/>
                <a:gd name="connsiteY8" fmla="*/ 0 h 1796239"/>
                <a:gd name="connsiteX9" fmla="*/ 1263685 w 1792010"/>
                <a:gd name="connsiteY9" fmla="*/ 70112 h 1796239"/>
                <a:gd name="connsiteX10" fmla="*/ 1259890 w 1792010"/>
                <a:gd name="connsiteY10" fmla="*/ 292970 h 1796239"/>
                <a:gd name="connsiteX11" fmla="*/ 1252964 w 1792010"/>
                <a:gd name="connsiteY11" fmla="*/ 291136 h 1796239"/>
                <a:gd name="connsiteX12" fmla="*/ 1403555 w 1792010"/>
                <a:gd name="connsiteY12" fmla="*/ 406648 h 1796239"/>
                <a:gd name="connsiteX13" fmla="*/ 1604328 w 1792010"/>
                <a:gd name="connsiteY13" fmla="*/ 357315 h 1796239"/>
                <a:gd name="connsiteX14" fmla="*/ 1733027 w 1792010"/>
                <a:gd name="connsiteY14" fmla="*/ 596499 h 1796239"/>
                <a:gd name="connsiteX15" fmla="*/ 1589970 w 1792010"/>
                <a:gd name="connsiteY15" fmla="*/ 723947 h 1796239"/>
                <a:gd name="connsiteX16" fmla="*/ 1613321 w 1792010"/>
                <a:gd name="connsiteY16" fmla="*/ 924788 h 1796239"/>
                <a:gd name="connsiteX17" fmla="*/ 1792010 w 1792010"/>
                <a:gd name="connsiteY17" fmla="*/ 1022811 h 1796239"/>
                <a:gd name="connsiteX18" fmla="*/ 1721058 w 1792010"/>
                <a:gd name="connsiteY18" fmla="*/ 1284473 h 1796239"/>
                <a:gd name="connsiteX19" fmla="*/ 1504230 w 1792010"/>
                <a:gd name="connsiteY19" fmla="*/ 1280870 h 1796239"/>
                <a:gd name="connsiteX20" fmla="*/ 1406384 w 1792010"/>
                <a:gd name="connsiteY20" fmla="*/ 1403402 h 1796239"/>
                <a:gd name="connsiteX21" fmla="*/ 1477592 w 1792010"/>
                <a:gd name="connsiteY21" fmla="*/ 1587057 h 1796239"/>
                <a:gd name="connsiteX22" fmla="*/ 1253035 w 1792010"/>
                <a:gd name="connsiteY22" fmla="*/ 1742435 h 1796239"/>
                <a:gd name="connsiteX23" fmla="*/ 1163834 w 1792010"/>
                <a:gd name="connsiteY23" fmla="*/ 1665910 h 1796239"/>
                <a:gd name="connsiteX24" fmla="*/ 1163667 w 1792010"/>
                <a:gd name="connsiteY24" fmla="*/ 1666097 h 1796239"/>
                <a:gd name="connsiteX25" fmla="*/ 1144343 w 1792010"/>
                <a:gd name="connsiteY25" fmla="*/ 1649188 h 1796239"/>
                <a:gd name="connsiteX26" fmla="*/ 1082710 w 1792010"/>
                <a:gd name="connsiteY26" fmla="*/ 1596313 h 1796239"/>
                <a:gd name="connsiteX27" fmla="*/ 1083384 w 1792010"/>
                <a:gd name="connsiteY27" fmla="*/ 1595846 h 1796239"/>
                <a:gd name="connsiteX28" fmla="*/ 1076108 w 1792010"/>
                <a:gd name="connsiteY28" fmla="*/ 1589478 h 1796239"/>
                <a:gd name="connsiteX29" fmla="*/ 898869 w 1792010"/>
                <a:gd name="connsiteY29" fmla="*/ 1612479 h 1796239"/>
                <a:gd name="connsiteX30" fmla="*/ 795635 w 1792010"/>
                <a:gd name="connsiteY30" fmla="*/ 1796239 h 1796239"/>
                <a:gd name="connsiteX31" fmla="*/ 530840 w 1792010"/>
                <a:gd name="connsiteY31" fmla="*/ 1726127 h 1796239"/>
                <a:gd name="connsiteX32" fmla="*/ 534419 w 1792010"/>
                <a:gd name="connsiteY32" fmla="*/ 1515981 h 1796239"/>
                <a:gd name="connsiteX33" fmla="*/ 384791 w 1792010"/>
                <a:gd name="connsiteY33" fmla="*/ 1400008 h 1796239"/>
                <a:gd name="connsiteX34" fmla="*/ 388223 w 1792010"/>
                <a:gd name="connsiteY34" fmla="*/ 1407281 h 1796239"/>
                <a:gd name="connsiteX35" fmla="*/ 166784 w 1792010"/>
                <a:gd name="connsiteY35" fmla="*/ 1449671 h 1796239"/>
                <a:gd name="connsiteX36" fmla="*/ 50929 w 1792010"/>
                <a:gd name="connsiteY36" fmla="*/ 1204159 h 1796239"/>
                <a:gd name="connsiteX37" fmla="*/ 200689 w 1792010"/>
                <a:gd name="connsiteY37" fmla="*/ 1084166 h 1796239"/>
                <a:gd name="connsiteX38" fmla="*/ 176341 w 1792010"/>
                <a:gd name="connsiteY38" fmla="*/ 904529 h 1796239"/>
                <a:gd name="connsiteX39" fmla="*/ 0 w 1792010"/>
                <a:gd name="connsiteY39" fmla="*/ 807794 h 1796239"/>
                <a:gd name="connsiteX40" fmla="*/ 70951 w 1792010"/>
                <a:gd name="connsiteY40" fmla="*/ 546132 h 1796239"/>
                <a:gd name="connsiteX41" fmla="*/ 273028 w 1792010"/>
                <a:gd name="connsiteY41" fmla="*/ 549491 h 1796239"/>
                <a:gd name="connsiteX42" fmla="*/ 370996 w 1792010"/>
                <a:gd name="connsiteY42" fmla="*/ 419078 h 1796239"/>
                <a:gd name="connsiteX43" fmla="*/ 303314 w 1792010"/>
                <a:gd name="connsiteY43" fmla="*/ 212794 h 1796239"/>
                <a:gd name="connsiteX44" fmla="*/ 535794 w 1792010"/>
                <a:gd name="connsiteY44" fmla="*/ 69242 h 1796239"/>
                <a:gd name="connsiteX45" fmla="*/ 698144 w 1792010"/>
                <a:gd name="connsiteY45" fmla="*/ 223973 h 1796239"/>
                <a:gd name="connsiteX46" fmla="*/ 696512 w 1792010"/>
                <a:gd name="connsiteY46" fmla="*/ 224981 h 1796239"/>
                <a:gd name="connsiteX47" fmla="*/ 896341 w 1792010"/>
                <a:gd name="connsiteY47" fmla="*/ 196709 h 1796239"/>
                <a:gd name="connsiteX48" fmla="*/ 889414 w 1792010"/>
                <a:gd name="connsiteY48" fmla="*/ 194876 h 1796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1792010" h="1796239">
                  <a:moveTo>
                    <a:pt x="1702614" y="878442"/>
                  </a:moveTo>
                  <a:lnTo>
                    <a:pt x="1710060" y="883022"/>
                  </a:lnTo>
                  <a:lnTo>
                    <a:pt x="1702614" y="881183"/>
                  </a:lnTo>
                  <a:close/>
                  <a:moveTo>
                    <a:pt x="896004" y="384279"/>
                  </a:moveTo>
                  <a:cubicBezTo>
                    <a:pt x="610735" y="384279"/>
                    <a:pt x="379479" y="615535"/>
                    <a:pt x="379479" y="900804"/>
                  </a:cubicBezTo>
                  <a:cubicBezTo>
                    <a:pt x="379479" y="1186073"/>
                    <a:pt x="610735" y="1417329"/>
                    <a:pt x="896004" y="1417329"/>
                  </a:cubicBezTo>
                  <a:cubicBezTo>
                    <a:pt x="1181273" y="1417329"/>
                    <a:pt x="1412529" y="1186073"/>
                    <a:pt x="1412529" y="900804"/>
                  </a:cubicBezTo>
                  <a:cubicBezTo>
                    <a:pt x="1412529" y="615535"/>
                    <a:pt x="1181273" y="384279"/>
                    <a:pt x="896004" y="384279"/>
                  </a:cubicBezTo>
                  <a:close/>
                  <a:moveTo>
                    <a:pt x="998892" y="0"/>
                  </a:moveTo>
                  <a:lnTo>
                    <a:pt x="1263685" y="70112"/>
                  </a:lnTo>
                  <a:lnTo>
                    <a:pt x="1259890" y="292970"/>
                  </a:lnTo>
                  <a:lnTo>
                    <a:pt x="1252964" y="291136"/>
                  </a:lnTo>
                  <a:cubicBezTo>
                    <a:pt x="1309401" y="322522"/>
                    <a:pt x="1360410" y="361009"/>
                    <a:pt x="1403555" y="406648"/>
                  </a:cubicBezTo>
                  <a:lnTo>
                    <a:pt x="1604328" y="357315"/>
                  </a:lnTo>
                  <a:lnTo>
                    <a:pt x="1733027" y="596499"/>
                  </a:lnTo>
                  <a:lnTo>
                    <a:pt x="1589970" y="723947"/>
                  </a:lnTo>
                  <a:cubicBezTo>
                    <a:pt x="1607903" y="788494"/>
                    <a:pt x="1616355" y="856084"/>
                    <a:pt x="1613321" y="924788"/>
                  </a:cubicBezTo>
                  <a:lnTo>
                    <a:pt x="1792010" y="1022811"/>
                  </a:lnTo>
                  <a:lnTo>
                    <a:pt x="1721058" y="1284473"/>
                  </a:lnTo>
                  <a:lnTo>
                    <a:pt x="1504230" y="1280870"/>
                  </a:lnTo>
                  <a:cubicBezTo>
                    <a:pt x="1476815" y="1326134"/>
                    <a:pt x="1443601" y="1366958"/>
                    <a:pt x="1406384" y="1403402"/>
                  </a:cubicBezTo>
                  <a:lnTo>
                    <a:pt x="1477592" y="1587057"/>
                  </a:lnTo>
                  <a:lnTo>
                    <a:pt x="1253035" y="1742435"/>
                  </a:lnTo>
                  <a:lnTo>
                    <a:pt x="1163834" y="1665910"/>
                  </a:lnTo>
                  <a:lnTo>
                    <a:pt x="1163667" y="1666097"/>
                  </a:lnTo>
                  <a:lnTo>
                    <a:pt x="1144343" y="1649188"/>
                  </a:lnTo>
                  <a:lnTo>
                    <a:pt x="1082710" y="1596313"/>
                  </a:lnTo>
                  <a:lnTo>
                    <a:pt x="1083384" y="1595846"/>
                  </a:lnTo>
                  <a:lnTo>
                    <a:pt x="1076108" y="1589478"/>
                  </a:lnTo>
                  <a:cubicBezTo>
                    <a:pt x="1019150" y="1605403"/>
                    <a:pt x="959511" y="1612813"/>
                    <a:pt x="898869" y="1612479"/>
                  </a:cubicBezTo>
                  <a:lnTo>
                    <a:pt x="795635" y="1796239"/>
                  </a:lnTo>
                  <a:lnTo>
                    <a:pt x="530840" y="1726127"/>
                  </a:lnTo>
                  <a:lnTo>
                    <a:pt x="534419" y="1515981"/>
                  </a:lnTo>
                  <a:cubicBezTo>
                    <a:pt x="478307" y="1484379"/>
                    <a:pt x="427627" y="1445732"/>
                    <a:pt x="384791" y="1400008"/>
                  </a:cubicBezTo>
                  <a:lnTo>
                    <a:pt x="388223" y="1407281"/>
                  </a:lnTo>
                  <a:lnTo>
                    <a:pt x="166784" y="1449671"/>
                  </a:lnTo>
                  <a:lnTo>
                    <a:pt x="50929" y="1204159"/>
                  </a:lnTo>
                  <a:lnTo>
                    <a:pt x="200689" y="1084166"/>
                  </a:lnTo>
                  <a:cubicBezTo>
                    <a:pt x="184704" y="1026270"/>
                    <a:pt x="176353" y="965934"/>
                    <a:pt x="176341" y="904529"/>
                  </a:cubicBezTo>
                  <a:lnTo>
                    <a:pt x="0" y="807794"/>
                  </a:lnTo>
                  <a:lnTo>
                    <a:pt x="70951" y="546132"/>
                  </a:lnTo>
                  <a:lnTo>
                    <a:pt x="273028" y="549491"/>
                  </a:lnTo>
                  <a:cubicBezTo>
                    <a:pt x="300443" y="501683"/>
                    <a:pt x="333547" y="458094"/>
                    <a:pt x="370996" y="419078"/>
                  </a:cubicBezTo>
                  <a:lnTo>
                    <a:pt x="303314" y="212794"/>
                  </a:lnTo>
                  <a:lnTo>
                    <a:pt x="535794" y="69242"/>
                  </a:lnTo>
                  <a:lnTo>
                    <a:pt x="698144" y="223973"/>
                  </a:lnTo>
                  <a:lnTo>
                    <a:pt x="696512" y="224981"/>
                  </a:lnTo>
                  <a:cubicBezTo>
                    <a:pt x="760334" y="205136"/>
                    <a:pt x="827716" y="195964"/>
                    <a:pt x="896341" y="196709"/>
                  </a:cubicBezTo>
                  <a:lnTo>
                    <a:pt x="889414" y="19487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21" name="자유형: 도형 113">
              <a:extLst>
                <a:ext uri="{FF2B5EF4-FFF2-40B4-BE49-F238E27FC236}">
                  <a16:creationId xmlns:a16="http://schemas.microsoft.com/office/drawing/2014/main" id="{8810F69C-0C03-4C5F-8782-8A5316BDB3D3}"/>
                </a:ext>
              </a:extLst>
            </p:cNvPr>
            <p:cNvSpPr/>
            <p:nvPr/>
          </p:nvSpPr>
          <p:spPr>
            <a:xfrm>
              <a:off x="7043973" y="3247219"/>
              <a:ext cx="1127407" cy="1130068"/>
            </a:xfrm>
            <a:custGeom>
              <a:avLst/>
              <a:gdLst>
                <a:gd name="connsiteX0" fmla="*/ 1702614 w 1792010"/>
                <a:gd name="connsiteY0" fmla="*/ 878442 h 1796239"/>
                <a:gd name="connsiteX1" fmla="*/ 1710060 w 1792010"/>
                <a:gd name="connsiteY1" fmla="*/ 883022 h 1796239"/>
                <a:gd name="connsiteX2" fmla="*/ 1702614 w 1792010"/>
                <a:gd name="connsiteY2" fmla="*/ 881183 h 1796239"/>
                <a:gd name="connsiteX3" fmla="*/ 896004 w 1792010"/>
                <a:gd name="connsiteY3" fmla="*/ 384279 h 1796239"/>
                <a:gd name="connsiteX4" fmla="*/ 379479 w 1792010"/>
                <a:gd name="connsiteY4" fmla="*/ 900804 h 1796239"/>
                <a:gd name="connsiteX5" fmla="*/ 896004 w 1792010"/>
                <a:gd name="connsiteY5" fmla="*/ 1417329 h 1796239"/>
                <a:gd name="connsiteX6" fmla="*/ 1412529 w 1792010"/>
                <a:gd name="connsiteY6" fmla="*/ 900804 h 1796239"/>
                <a:gd name="connsiteX7" fmla="*/ 896004 w 1792010"/>
                <a:gd name="connsiteY7" fmla="*/ 384279 h 1796239"/>
                <a:gd name="connsiteX8" fmla="*/ 998892 w 1792010"/>
                <a:gd name="connsiteY8" fmla="*/ 0 h 1796239"/>
                <a:gd name="connsiteX9" fmla="*/ 1263685 w 1792010"/>
                <a:gd name="connsiteY9" fmla="*/ 70112 h 1796239"/>
                <a:gd name="connsiteX10" fmla="*/ 1259890 w 1792010"/>
                <a:gd name="connsiteY10" fmla="*/ 292970 h 1796239"/>
                <a:gd name="connsiteX11" fmla="*/ 1252964 w 1792010"/>
                <a:gd name="connsiteY11" fmla="*/ 291136 h 1796239"/>
                <a:gd name="connsiteX12" fmla="*/ 1403555 w 1792010"/>
                <a:gd name="connsiteY12" fmla="*/ 406648 h 1796239"/>
                <a:gd name="connsiteX13" fmla="*/ 1604328 w 1792010"/>
                <a:gd name="connsiteY13" fmla="*/ 357315 h 1796239"/>
                <a:gd name="connsiteX14" fmla="*/ 1733027 w 1792010"/>
                <a:gd name="connsiteY14" fmla="*/ 596499 h 1796239"/>
                <a:gd name="connsiteX15" fmla="*/ 1589970 w 1792010"/>
                <a:gd name="connsiteY15" fmla="*/ 723947 h 1796239"/>
                <a:gd name="connsiteX16" fmla="*/ 1613321 w 1792010"/>
                <a:gd name="connsiteY16" fmla="*/ 924788 h 1796239"/>
                <a:gd name="connsiteX17" fmla="*/ 1792010 w 1792010"/>
                <a:gd name="connsiteY17" fmla="*/ 1022811 h 1796239"/>
                <a:gd name="connsiteX18" fmla="*/ 1721058 w 1792010"/>
                <a:gd name="connsiteY18" fmla="*/ 1284473 h 1796239"/>
                <a:gd name="connsiteX19" fmla="*/ 1504230 w 1792010"/>
                <a:gd name="connsiteY19" fmla="*/ 1280870 h 1796239"/>
                <a:gd name="connsiteX20" fmla="*/ 1406384 w 1792010"/>
                <a:gd name="connsiteY20" fmla="*/ 1403402 h 1796239"/>
                <a:gd name="connsiteX21" fmla="*/ 1477592 w 1792010"/>
                <a:gd name="connsiteY21" fmla="*/ 1587057 h 1796239"/>
                <a:gd name="connsiteX22" fmla="*/ 1253035 w 1792010"/>
                <a:gd name="connsiteY22" fmla="*/ 1742435 h 1796239"/>
                <a:gd name="connsiteX23" fmla="*/ 1163834 w 1792010"/>
                <a:gd name="connsiteY23" fmla="*/ 1665910 h 1796239"/>
                <a:gd name="connsiteX24" fmla="*/ 1163667 w 1792010"/>
                <a:gd name="connsiteY24" fmla="*/ 1666097 h 1796239"/>
                <a:gd name="connsiteX25" fmla="*/ 1144343 w 1792010"/>
                <a:gd name="connsiteY25" fmla="*/ 1649188 h 1796239"/>
                <a:gd name="connsiteX26" fmla="*/ 1082710 w 1792010"/>
                <a:gd name="connsiteY26" fmla="*/ 1596313 h 1796239"/>
                <a:gd name="connsiteX27" fmla="*/ 1083384 w 1792010"/>
                <a:gd name="connsiteY27" fmla="*/ 1595846 h 1796239"/>
                <a:gd name="connsiteX28" fmla="*/ 1076108 w 1792010"/>
                <a:gd name="connsiteY28" fmla="*/ 1589478 h 1796239"/>
                <a:gd name="connsiteX29" fmla="*/ 898869 w 1792010"/>
                <a:gd name="connsiteY29" fmla="*/ 1612479 h 1796239"/>
                <a:gd name="connsiteX30" fmla="*/ 795635 w 1792010"/>
                <a:gd name="connsiteY30" fmla="*/ 1796239 h 1796239"/>
                <a:gd name="connsiteX31" fmla="*/ 530840 w 1792010"/>
                <a:gd name="connsiteY31" fmla="*/ 1726127 h 1796239"/>
                <a:gd name="connsiteX32" fmla="*/ 534419 w 1792010"/>
                <a:gd name="connsiteY32" fmla="*/ 1515981 h 1796239"/>
                <a:gd name="connsiteX33" fmla="*/ 384791 w 1792010"/>
                <a:gd name="connsiteY33" fmla="*/ 1400008 h 1796239"/>
                <a:gd name="connsiteX34" fmla="*/ 388223 w 1792010"/>
                <a:gd name="connsiteY34" fmla="*/ 1407281 h 1796239"/>
                <a:gd name="connsiteX35" fmla="*/ 166784 w 1792010"/>
                <a:gd name="connsiteY35" fmla="*/ 1449671 h 1796239"/>
                <a:gd name="connsiteX36" fmla="*/ 50929 w 1792010"/>
                <a:gd name="connsiteY36" fmla="*/ 1204159 h 1796239"/>
                <a:gd name="connsiteX37" fmla="*/ 200689 w 1792010"/>
                <a:gd name="connsiteY37" fmla="*/ 1084166 h 1796239"/>
                <a:gd name="connsiteX38" fmla="*/ 176341 w 1792010"/>
                <a:gd name="connsiteY38" fmla="*/ 904529 h 1796239"/>
                <a:gd name="connsiteX39" fmla="*/ 0 w 1792010"/>
                <a:gd name="connsiteY39" fmla="*/ 807794 h 1796239"/>
                <a:gd name="connsiteX40" fmla="*/ 70951 w 1792010"/>
                <a:gd name="connsiteY40" fmla="*/ 546132 h 1796239"/>
                <a:gd name="connsiteX41" fmla="*/ 273028 w 1792010"/>
                <a:gd name="connsiteY41" fmla="*/ 549491 h 1796239"/>
                <a:gd name="connsiteX42" fmla="*/ 370996 w 1792010"/>
                <a:gd name="connsiteY42" fmla="*/ 419078 h 1796239"/>
                <a:gd name="connsiteX43" fmla="*/ 303314 w 1792010"/>
                <a:gd name="connsiteY43" fmla="*/ 212794 h 1796239"/>
                <a:gd name="connsiteX44" fmla="*/ 535794 w 1792010"/>
                <a:gd name="connsiteY44" fmla="*/ 69242 h 1796239"/>
                <a:gd name="connsiteX45" fmla="*/ 698144 w 1792010"/>
                <a:gd name="connsiteY45" fmla="*/ 223973 h 1796239"/>
                <a:gd name="connsiteX46" fmla="*/ 696512 w 1792010"/>
                <a:gd name="connsiteY46" fmla="*/ 224981 h 1796239"/>
                <a:gd name="connsiteX47" fmla="*/ 896341 w 1792010"/>
                <a:gd name="connsiteY47" fmla="*/ 196709 h 1796239"/>
                <a:gd name="connsiteX48" fmla="*/ 889414 w 1792010"/>
                <a:gd name="connsiteY48" fmla="*/ 194876 h 1796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1792010" h="1796239">
                  <a:moveTo>
                    <a:pt x="1702614" y="878442"/>
                  </a:moveTo>
                  <a:lnTo>
                    <a:pt x="1710060" y="883022"/>
                  </a:lnTo>
                  <a:lnTo>
                    <a:pt x="1702614" y="881183"/>
                  </a:lnTo>
                  <a:close/>
                  <a:moveTo>
                    <a:pt x="896004" y="384279"/>
                  </a:moveTo>
                  <a:cubicBezTo>
                    <a:pt x="610735" y="384279"/>
                    <a:pt x="379479" y="615535"/>
                    <a:pt x="379479" y="900804"/>
                  </a:cubicBezTo>
                  <a:cubicBezTo>
                    <a:pt x="379479" y="1186073"/>
                    <a:pt x="610735" y="1417329"/>
                    <a:pt x="896004" y="1417329"/>
                  </a:cubicBezTo>
                  <a:cubicBezTo>
                    <a:pt x="1181273" y="1417329"/>
                    <a:pt x="1412529" y="1186073"/>
                    <a:pt x="1412529" y="900804"/>
                  </a:cubicBezTo>
                  <a:cubicBezTo>
                    <a:pt x="1412529" y="615535"/>
                    <a:pt x="1181273" y="384279"/>
                    <a:pt x="896004" y="384279"/>
                  </a:cubicBezTo>
                  <a:close/>
                  <a:moveTo>
                    <a:pt x="998892" y="0"/>
                  </a:moveTo>
                  <a:lnTo>
                    <a:pt x="1263685" y="70112"/>
                  </a:lnTo>
                  <a:lnTo>
                    <a:pt x="1259890" y="292970"/>
                  </a:lnTo>
                  <a:lnTo>
                    <a:pt x="1252964" y="291136"/>
                  </a:lnTo>
                  <a:cubicBezTo>
                    <a:pt x="1309401" y="322522"/>
                    <a:pt x="1360410" y="361009"/>
                    <a:pt x="1403555" y="406648"/>
                  </a:cubicBezTo>
                  <a:lnTo>
                    <a:pt x="1604328" y="357315"/>
                  </a:lnTo>
                  <a:lnTo>
                    <a:pt x="1733027" y="596499"/>
                  </a:lnTo>
                  <a:lnTo>
                    <a:pt x="1589970" y="723947"/>
                  </a:lnTo>
                  <a:cubicBezTo>
                    <a:pt x="1607903" y="788494"/>
                    <a:pt x="1616355" y="856084"/>
                    <a:pt x="1613321" y="924788"/>
                  </a:cubicBezTo>
                  <a:lnTo>
                    <a:pt x="1792010" y="1022811"/>
                  </a:lnTo>
                  <a:lnTo>
                    <a:pt x="1721058" y="1284473"/>
                  </a:lnTo>
                  <a:lnTo>
                    <a:pt x="1504230" y="1280870"/>
                  </a:lnTo>
                  <a:cubicBezTo>
                    <a:pt x="1476815" y="1326134"/>
                    <a:pt x="1443601" y="1366958"/>
                    <a:pt x="1406384" y="1403402"/>
                  </a:cubicBezTo>
                  <a:lnTo>
                    <a:pt x="1477592" y="1587057"/>
                  </a:lnTo>
                  <a:lnTo>
                    <a:pt x="1253035" y="1742435"/>
                  </a:lnTo>
                  <a:lnTo>
                    <a:pt x="1163834" y="1665910"/>
                  </a:lnTo>
                  <a:lnTo>
                    <a:pt x="1163667" y="1666097"/>
                  </a:lnTo>
                  <a:lnTo>
                    <a:pt x="1144343" y="1649188"/>
                  </a:lnTo>
                  <a:lnTo>
                    <a:pt x="1082710" y="1596313"/>
                  </a:lnTo>
                  <a:lnTo>
                    <a:pt x="1083384" y="1595846"/>
                  </a:lnTo>
                  <a:lnTo>
                    <a:pt x="1076108" y="1589478"/>
                  </a:lnTo>
                  <a:cubicBezTo>
                    <a:pt x="1019150" y="1605403"/>
                    <a:pt x="959511" y="1612813"/>
                    <a:pt x="898869" y="1612479"/>
                  </a:cubicBezTo>
                  <a:lnTo>
                    <a:pt x="795635" y="1796239"/>
                  </a:lnTo>
                  <a:lnTo>
                    <a:pt x="530840" y="1726127"/>
                  </a:lnTo>
                  <a:lnTo>
                    <a:pt x="534419" y="1515981"/>
                  </a:lnTo>
                  <a:cubicBezTo>
                    <a:pt x="478307" y="1484379"/>
                    <a:pt x="427627" y="1445732"/>
                    <a:pt x="384791" y="1400008"/>
                  </a:cubicBezTo>
                  <a:lnTo>
                    <a:pt x="388223" y="1407281"/>
                  </a:lnTo>
                  <a:lnTo>
                    <a:pt x="166784" y="1449671"/>
                  </a:lnTo>
                  <a:lnTo>
                    <a:pt x="50929" y="1204159"/>
                  </a:lnTo>
                  <a:lnTo>
                    <a:pt x="200689" y="1084166"/>
                  </a:lnTo>
                  <a:cubicBezTo>
                    <a:pt x="184704" y="1026270"/>
                    <a:pt x="176353" y="965934"/>
                    <a:pt x="176341" y="904529"/>
                  </a:cubicBezTo>
                  <a:lnTo>
                    <a:pt x="0" y="807794"/>
                  </a:lnTo>
                  <a:lnTo>
                    <a:pt x="70951" y="546132"/>
                  </a:lnTo>
                  <a:lnTo>
                    <a:pt x="273028" y="549491"/>
                  </a:lnTo>
                  <a:cubicBezTo>
                    <a:pt x="300443" y="501683"/>
                    <a:pt x="333547" y="458094"/>
                    <a:pt x="370996" y="419078"/>
                  </a:cubicBezTo>
                  <a:lnTo>
                    <a:pt x="303314" y="212794"/>
                  </a:lnTo>
                  <a:lnTo>
                    <a:pt x="535794" y="69242"/>
                  </a:lnTo>
                  <a:lnTo>
                    <a:pt x="698144" y="223973"/>
                  </a:lnTo>
                  <a:lnTo>
                    <a:pt x="696512" y="224981"/>
                  </a:lnTo>
                  <a:cubicBezTo>
                    <a:pt x="760334" y="205136"/>
                    <a:pt x="827716" y="195964"/>
                    <a:pt x="896341" y="196709"/>
                  </a:cubicBezTo>
                  <a:lnTo>
                    <a:pt x="889414" y="19487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22" name="자유형: 도형 114">
              <a:extLst>
                <a:ext uri="{FF2B5EF4-FFF2-40B4-BE49-F238E27FC236}">
                  <a16:creationId xmlns:a16="http://schemas.microsoft.com/office/drawing/2014/main" id="{3E9E3948-6CFA-43EF-AF60-07502D78BC01}"/>
                </a:ext>
              </a:extLst>
            </p:cNvPr>
            <p:cNvSpPr/>
            <p:nvPr/>
          </p:nvSpPr>
          <p:spPr>
            <a:xfrm>
              <a:off x="4755968" y="2271244"/>
              <a:ext cx="1127407" cy="1130068"/>
            </a:xfrm>
            <a:custGeom>
              <a:avLst/>
              <a:gdLst>
                <a:gd name="connsiteX0" fmla="*/ 1702614 w 1792010"/>
                <a:gd name="connsiteY0" fmla="*/ 878442 h 1796239"/>
                <a:gd name="connsiteX1" fmla="*/ 1710060 w 1792010"/>
                <a:gd name="connsiteY1" fmla="*/ 883022 h 1796239"/>
                <a:gd name="connsiteX2" fmla="*/ 1702614 w 1792010"/>
                <a:gd name="connsiteY2" fmla="*/ 881183 h 1796239"/>
                <a:gd name="connsiteX3" fmla="*/ 896004 w 1792010"/>
                <a:gd name="connsiteY3" fmla="*/ 384279 h 1796239"/>
                <a:gd name="connsiteX4" fmla="*/ 379479 w 1792010"/>
                <a:gd name="connsiteY4" fmla="*/ 900804 h 1796239"/>
                <a:gd name="connsiteX5" fmla="*/ 896004 w 1792010"/>
                <a:gd name="connsiteY5" fmla="*/ 1417329 h 1796239"/>
                <a:gd name="connsiteX6" fmla="*/ 1412529 w 1792010"/>
                <a:gd name="connsiteY6" fmla="*/ 900804 h 1796239"/>
                <a:gd name="connsiteX7" fmla="*/ 896004 w 1792010"/>
                <a:gd name="connsiteY7" fmla="*/ 384279 h 1796239"/>
                <a:gd name="connsiteX8" fmla="*/ 998892 w 1792010"/>
                <a:gd name="connsiteY8" fmla="*/ 0 h 1796239"/>
                <a:gd name="connsiteX9" fmla="*/ 1263685 w 1792010"/>
                <a:gd name="connsiteY9" fmla="*/ 70112 h 1796239"/>
                <a:gd name="connsiteX10" fmla="*/ 1259890 w 1792010"/>
                <a:gd name="connsiteY10" fmla="*/ 292970 h 1796239"/>
                <a:gd name="connsiteX11" fmla="*/ 1252964 w 1792010"/>
                <a:gd name="connsiteY11" fmla="*/ 291136 h 1796239"/>
                <a:gd name="connsiteX12" fmla="*/ 1403555 w 1792010"/>
                <a:gd name="connsiteY12" fmla="*/ 406648 h 1796239"/>
                <a:gd name="connsiteX13" fmla="*/ 1604328 w 1792010"/>
                <a:gd name="connsiteY13" fmla="*/ 357315 h 1796239"/>
                <a:gd name="connsiteX14" fmla="*/ 1733027 w 1792010"/>
                <a:gd name="connsiteY14" fmla="*/ 596499 h 1796239"/>
                <a:gd name="connsiteX15" fmla="*/ 1589970 w 1792010"/>
                <a:gd name="connsiteY15" fmla="*/ 723947 h 1796239"/>
                <a:gd name="connsiteX16" fmla="*/ 1613321 w 1792010"/>
                <a:gd name="connsiteY16" fmla="*/ 924788 h 1796239"/>
                <a:gd name="connsiteX17" fmla="*/ 1792010 w 1792010"/>
                <a:gd name="connsiteY17" fmla="*/ 1022811 h 1796239"/>
                <a:gd name="connsiteX18" fmla="*/ 1721058 w 1792010"/>
                <a:gd name="connsiteY18" fmla="*/ 1284473 h 1796239"/>
                <a:gd name="connsiteX19" fmla="*/ 1504230 w 1792010"/>
                <a:gd name="connsiteY19" fmla="*/ 1280870 h 1796239"/>
                <a:gd name="connsiteX20" fmla="*/ 1406384 w 1792010"/>
                <a:gd name="connsiteY20" fmla="*/ 1403402 h 1796239"/>
                <a:gd name="connsiteX21" fmla="*/ 1477592 w 1792010"/>
                <a:gd name="connsiteY21" fmla="*/ 1587057 h 1796239"/>
                <a:gd name="connsiteX22" fmla="*/ 1253035 w 1792010"/>
                <a:gd name="connsiteY22" fmla="*/ 1742435 h 1796239"/>
                <a:gd name="connsiteX23" fmla="*/ 1163834 w 1792010"/>
                <a:gd name="connsiteY23" fmla="*/ 1665910 h 1796239"/>
                <a:gd name="connsiteX24" fmla="*/ 1163667 w 1792010"/>
                <a:gd name="connsiteY24" fmla="*/ 1666097 h 1796239"/>
                <a:gd name="connsiteX25" fmla="*/ 1144343 w 1792010"/>
                <a:gd name="connsiteY25" fmla="*/ 1649188 h 1796239"/>
                <a:gd name="connsiteX26" fmla="*/ 1082710 w 1792010"/>
                <a:gd name="connsiteY26" fmla="*/ 1596313 h 1796239"/>
                <a:gd name="connsiteX27" fmla="*/ 1083384 w 1792010"/>
                <a:gd name="connsiteY27" fmla="*/ 1595846 h 1796239"/>
                <a:gd name="connsiteX28" fmla="*/ 1076108 w 1792010"/>
                <a:gd name="connsiteY28" fmla="*/ 1589478 h 1796239"/>
                <a:gd name="connsiteX29" fmla="*/ 898869 w 1792010"/>
                <a:gd name="connsiteY29" fmla="*/ 1612479 h 1796239"/>
                <a:gd name="connsiteX30" fmla="*/ 795635 w 1792010"/>
                <a:gd name="connsiteY30" fmla="*/ 1796239 h 1796239"/>
                <a:gd name="connsiteX31" fmla="*/ 530840 w 1792010"/>
                <a:gd name="connsiteY31" fmla="*/ 1726127 h 1796239"/>
                <a:gd name="connsiteX32" fmla="*/ 534419 w 1792010"/>
                <a:gd name="connsiteY32" fmla="*/ 1515981 h 1796239"/>
                <a:gd name="connsiteX33" fmla="*/ 384791 w 1792010"/>
                <a:gd name="connsiteY33" fmla="*/ 1400008 h 1796239"/>
                <a:gd name="connsiteX34" fmla="*/ 388223 w 1792010"/>
                <a:gd name="connsiteY34" fmla="*/ 1407281 h 1796239"/>
                <a:gd name="connsiteX35" fmla="*/ 166784 w 1792010"/>
                <a:gd name="connsiteY35" fmla="*/ 1449671 h 1796239"/>
                <a:gd name="connsiteX36" fmla="*/ 50929 w 1792010"/>
                <a:gd name="connsiteY36" fmla="*/ 1204159 h 1796239"/>
                <a:gd name="connsiteX37" fmla="*/ 200689 w 1792010"/>
                <a:gd name="connsiteY37" fmla="*/ 1084166 h 1796239"/>
                <a:gd name="connsiteX38" fmla="*/ 176341 w 1792010"/>
                <a:gd name="connsiteY38" fmla="*/ 904529 h 1796239"/>
                <a:gd name="connsiteX39" fmla="*/ 0 w 1792010"/>
                <a:gd name="connsiteY39" fmla="*/ 807794 h 1796239"/>
                <a:gd name="connsiteX40" fmla="*/ 70951 w 1792010"/>
                <a:gd name="connsiteY40" fmla="*/ 546132 h 1796239"/>
                <a:gd name="connsiteX41" fmla="*/ 273028 w 1792010"/>
                <a:gd name="connsiteY41" fmla="*/ 549491 h 1796239"/>
                <a:gd name="connsiteX42" fmla="*/ 370996 w 1792010"/>
                <a:gd name="connsiteY42" fmla="*/ 419078 h 1796239"/>
                <a:gd name="connsiteX43" fmla="*/ 303314 w 1792010"/>
                <a:gd name="connsiteY43" fmla="*/ 212794 h 1796239"/>
                <a:gd name="connsiteX44" fmla="*/ 535794 w 1792010"/>
                <a:gd name="connsiteY44" fmla="*/ 69242 h 1796239"/>
                <a:gd name="connsiteX45" fmla="*/ 698144 w 1792010"/>
                <a:gd name="connsiteY45" fmla="*/ 223973 h 1796239"/>
                <a:gd name="connsiteX46" fmla="*/ 696512 w 1792010"/>
                <a:gd name="connsiteY46" fmla="*/ 224981 h 1796239"/>
                <a:gd name="connsiteX47" fmla="*/ 896341 w 1792010"/>
                <a:gd name="connsiteY47" fmla="*/ 196709 h 1796239"/>
                <a:gd name="connsiteX48" fmla="*/ 889414 w 1792010"/>
                <a:gd name="connsiteY48" fmla="*/ 194876 h 1796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1792010" h="1796239">
                  <a:moveTo>
                    <a:pt x="1702614" y="878442"/>
                  </a:moveTo>
                  <a:lnTo>
                    <a:pt x="1710060" y="883022"/>
                  </a:lnTo>
                  <a:lnTo>
                    <a:pt x="1702614" y="881183"/>
                  </a:lnTo>
                  <a:close/>
                  <a:moveTo>
                    <a:pt x="896004" y="384279"/>
                  </a:moveTo>
                  <a:cubicBezTo>
                    <a:pt x="610735" y="384279"/>
                    <a:pt x="379479" y="615535"/>
                    <a:pt x="379479" y="900804"/>
                  </a:cubicBezTo>
                  <a:cubicBezTo>
                    <a:pt x="379479" y="1186073"/>
                    <a:pt x="610735" y="1417329"/>
                    <a:pt x="896004" y="1417329"/>
                  </a:cubicBezTo>
                  <a:cubicBezTo>
                    <a:pt x="1181273" y="1417329"/>
                    <a:pt x="1412529" y="1186073"/>
                    <a:pt x="1412529" y="900804"/>
                  </a:cubicBezTo>
                  <a:cubicBezTo>
                    <a:pt x="1412529" y="615535"/>
                    <a:pt x="1181273" y="384279"/>
                    <a:pt x="896004" y="384279"/>
                  </a:cubicBezTo>
                  <a:close/>
                  <a:moveTo>
                    <a:pt x="998892" y="0"/>
                  </a:moveTo>
                  <a:lnTo>
                    <a:pt x="1263685" y="70112"/>
                  </a:lnTo>
                  <a:lnTo>
                    <a:pt x="1259890" y="292970"/>
                  </a:lnTo>
                  <a:lnTo>
                    <a:pt x="1252964" y="291136"/>
                  </a:lnTo>
                  <a:cubicBezTo>
                    <a:pt x="1309401" y="322522"/>
                    <a:pt x="1360410" y="361009"/>
                    <a:pt x="1403555" y="406648"/>
                  </a:cubicBezTo>
                  <a:lnTo>
                    <a:pt x="1604328" y="357315"/>
                  </a:lnTo>
                  <a:lnTo>
                    <a:pt x="1733027" y="596499"/>
                  </a:lnTo>
                  <a:lnTo>
                    <a:pt x="1589970" y="723947"/>
                  </a:lnTo>
                  <a:cubicBezTo>
                    <a:pt x="1607903" y="788494"/>
                    <a:pt x="1616355" y="856084"/>
                    <a:pt x="1613321" y="924788"/>
                  </a:cubicBezTo>
                  <a:lnTo>
                    <a:pt x="1792010" y="1022811"/>
                  </a:lnTo>
                  <a:lnTo>
                    <a:pt x="1721058" y="1284473"/>
                  </a:lnTo>
                  <a:lnTo>
                    <a:pt x="1504230" y="1280870"/>
                  </a:lnTo>
                  <a:cubicBezTo>
                    <a:pt x="1476815" y="1326134"/>
                    <a:pt x="1443601" y="1366958"/>
                    <a:pt x="1406384" y="1403402"/>
                  </a:cubicBezTo>
                  <a:lnTo>
                    <a:pt x="1477592" y="1587057"/>
                  </a:lnTo>
                  <a:lnTo>
                    <a:pt x="1253035" y="1742435"/>
                  </a:lnTo>
                  <a:lnTo>
                    <a:pt x="1163834" y="1665910"/>
                  </a:lnTo>
                  <a:lnTo>
                    <a:pt x="1163667" y="1666097"/>
                  </a:lnTo>
                  <a:lnTo>
                    <a:pt x="1144343" y="1649188"/>
                  </a:lnTo>
                  <a:lnTo>
                    <a:pt x="1082710" y="1596313"/>
                  </a:lnTo>
                  <a:lnTo>
                    <a:pt x="1083384" y="1595846"/>
                  </a:lnTo>
                  <a:lnTo>
                    <a:pt x="1076108" y="1589478"/>
                  </a:lnTo>
                  <a:cubicBezTo>
                    <a:pt x="1019150" y="1605403"/>
                    <a:pt x="959511" y="1612813"/>
                    <a:pt x="898869" y="1612479"/>
                  </a:cubicBezTo>
                  <a:lnTo>
                    <a:pt x="795635" y="1796239"/>
                  </a:lnTo>
                  <a:lnTo>
                    <a:pt x="530840" y="1726127"/>
                  </a:lnTo>
                  <a:lnTo>
                    <a:pt x="534419" y="1515981"/>
                  </a:lnTo>
                  <a:cubicBezTo>
                    <a:pt x="478307" y="1484379"/>
                    <a:pt x="427627" y="1445732"/>
                    <a:pt x="384791" y="1400008"/>
                  </a:cubicBezTo>
                  <a:lnTo>
                    <a:pt x="388223" y="1407281"/>
                  </a:lnTo>
                  <a:lnTo>
                    <a:pt x="166784" y="1449671"/>
                  </a:lnTo>
                  <a:lnTo>
                    <a:pt x="50929" y="1204159"/>
                  </a:lnTo>
                  <a:lnTo>
                    <a:pt x="200689" y="1084166"/>
                  </a:lnTo>
                  <a:cubicBezTo>
                    <a:pt x="184704" y="1026270"/>
                    <a:pt x="176353" y="965934"/>
                    <a:pt x="176341" y="904529"/>
                  </a:cubicBezTo>
                  <a:lnTo>
                    <a:pt x="0" y="807794"/>
                  </a:lnTo>
                  <a:lnTo>
                    <a:pt x="70951" y="546132"/>
                  </a:lnTo>
                  <a:lnTo>
                    <a:pt x="273028" y="549491"/>
                  </a:lnTo>
                  <a:cubicBezTo>
                    <a:pt x="300443" y="501683"/>
                    <a:pt x="333547" y="458094"/>
                    <a:pt x="370996" y="419078"/>
                  </a:cubicBezTo>
                  <a:lnTo>
                    <a:pt x="303314" y="212794"/>
                  </a:lnTo>
                  <a:lnTo>
                    <a:pt x="535794" y="69242"/>
                  </a:lnTo>
                  <a:lnTo>
                    <a:pt x="698144" y="223973"/>
                  </a:lnTo>
                  <a:lnTo>
                    <a:pt x="696512" y="224981"/>
                  </a:lnTo>
                  <a:cubicBezTo>
                    <a:pt x="760334" y="205136"/>
                    <a:pt x="827716" y="195964"/>
                    <a:pt x="896341" y="196709"/>
                  </a:cubicBezTo>
                  <a:lnTo>
                    <a:pt x="889414" y="19487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23" name="자유형: 도형 116">
              <a:extLst>
                <a:ext uri="{FF2B5EF4-FFF2-40B4-BE49-F238E27FC236}">
                  <a16:creationId xmlns:a16="http://schemas.microsoft.com/office/drawing/2014/main" id="{F5397A9C-4C34-4733-9749-F36CD5F1BD1D}"/>
                </a:ext>
              </a:extLst>
            </p:cNvPr>
            <p:cNvSpPr/>
            <p:nvPr/>
          </p:nvSpPr>
          <p:spPr>
            <a:xfrm>
              <a:off x="4708647" y="4079451"/>
              <a:ext cx="1127407" cy="1130068"/>
            </a:xfrm>
            <a:custGeom>
              <a:avLst/>
              <a:gdLst>
                <a:gd name="connsiteX0" fmla="*/ 1702614 w 1792010"/>
                <a:gd name="connsiteY0" fmla="*/ 878442 h 1796239"/>
                <a:gd name="connsiteX1" fmla="*/ 1710060 w 1792010"/>
                <a:gd name="connsiteY1" fmla="*/ 883022 h 1796239"/>
                <a:gd name="connsiteX2" fmla="*/ 1702614 w 1792010"/>
                <a:gd name="connsiteY2" fmla="*/ 881183 h 1796239"/>
                <a:gd name="connsiteX3" fmla="*/ 896004 w 1792010"/>
                <a:gd name="connsiteY3" fmla="*/ 384279 h 1796239"/>
                <a:gd name="connsiteX4" fmla="*/ 379479 w 1792010"/>
                <a:gd name="connsiteY4" fmla="*/ 900804 h 1796239"/>
                <a:gd name="connsiteX5" fmla="*/ 896004 w 1792010"/>
                <a:gd name="connsiteY5" fmla="*/ 1417329 h 1796239"/>
                <a:gd name="connsiteX6" fmla="*/ 1412529 w 1792010"/>
                <a:gd name="connsiteY6" fmla="*/ 900804 h 1796239"/>
                <a:gd name="connsiteX7" fmla="*/ 896004 w 1792010"/>
                <a:gd name="connsiteY7" fmla="*/ 384279 h 1796239"/>
                <a:gd name="connsiteX8" fmla="*/ 998892 w 1792010"/>
                <a:gd name="connsiteY8" fmla="*/ 0 h 1796239"/>
                <a:gd name="connsiteX9" fmla="*/ 1263685 w 1792010"/>
                <a:gd name="connsiteY9" fmla="*/ 70112 h 1796239"/>
                <a:gd name="connsiteX10" fmla="*/ 1259890 w 1792010"/>
                <a:gd name="connsiteY10" fmla="*/ 292970 h 1796239"/>
                <a:gd name="connsiteX11" fmla="*/ 1252964 w 1792010"/>
                <a:gd name="connsiteY11" fmla="*/ 291136 h 1796239"/>
                <a:gd name="connsiteX12" fmla="*/ 1403555 w 1792010"/>
                <a:gd name="connsiteY12" fmla="*/ 406648 h 1796239"/>
                <a:gd name="connsiteX13" fmla="*/ 1604328 w 1792010"/>
                <a:gd name="connsiteY13" fmla="*/ 357315 h 1796239"/>
                <a:gd name="connsiteX14" fmla="*/ 1733027 w 1792010"/>
                <a:gd name="connsiteY14" fmla="*/ 596499 h 1796239"/>
                <a:gd name="connsiteX15" fmla="*/ 1589970 w 1792010"/>
                <a:gd name="connsiteY15" fmla="*/ 723947 h 1796239"/>
                <a:gd name="connsiteX16" fmla="*/ 1613321 w 1792010"/>
                <a:gd name="connsiteY16" fmla="*/ 924788 h 1796239"/>
                <a:gd name="connsiteX17" fmla="*/ 1792010 w 1792010"/>
                <a:gd name="connsiteY17" fmla="*/ 1022811 h 1796239"/>
                <a:gd name="connsiteX18" fmla="*/ 1721058 w 1792010"/>
                <a:gd name="connsiteY18" fmla="*/ 1284473 h 1796239"/>
                <a:gd name="connsiteX19" fmla="*/ 1504230 w 1792010"/>
                <a:gd name="connsiteY19" fmla="*/ 1280870 h 1796239"/>
                <a:gd name="connsiteX20" fmla="*/ 1406384 w 1792010"/>
                <a:gd name="connsiteY20" fmla="*/ 1403402 h 1796239"/>
                <a:gd name="connsiteX21" fmla="*/ 1477592 w 1792010"/>
                <a:gd name="connsiteY21" fmla="*/ 1587057 h 1796239"/>
                <a:gd name="connsiteX22" fmla="*/ 1253035 w 1792010"/>
                <a:gd name="connsiteY22" fmla="*/ 1742435 h 1796239"/>
                <a:gd name="connsiteX23" fmla="*/ 1163834 w 1792010"/>
                <a:gd name="connsiteY23" fmla="*/ 1665910 h 1796239"/>
                <a:gd name="connsiteX24" fmla="*/ 1163667 w 1792010"/>
                <a:gd name="connsiteY24" fmla="*/ 1666097 h 1796239"/>
                <a:gd name="connsiteX25" fmla="*/ 1144343 w 1792010"/>
                <a:gd name="connsiteY25" fmla="*/ 1649188 h 1796239"/>
                <a:gd name="connsiteX26" fmla="*/ 1082710 w 1792010"/>
                <a:gd name="connsiteY26" fmla="*/ 1596313 h 1796239"/>
                <a:gd name="connsiteX27" fmla="*/ 1083384 w 1792010"/>
                <a:gd name="connsiteY27" fmla="*/ 1595846 h 1796239"/>
                <a:gd name="connsiteX28" fmla="*/ 1076108 w 1792010"/>
                <a:gd name="connsiteY28" fmla="*/ 1589478 h 1796239"/>
                <a:gd name="connsiteX29" fmla="*/ 898869 w 1792010"/>
                <a:gd name="connsiteY29" fmla="*/ 1612479 h 1796239"/>
                <a:gd name="connsiteX30" fmla="*/ 795635 w 1792010"/>
                <a:gd name="connsiteY30" fmla="*/ 1796239 h 1796239"/>
                <a:gd name="connsiteX31" fmla="*/ 530840 w 1792010"/>
                <a:gd name="connsiteY31" fmla="*/ 1726127 h 1796239"/>
                <a:gd name="connsiteX32" fmla="*/ 534419 w 1792010"/>
                <a:gd name="connsiteY32" fmla="*/ 1515981 h 1796239"/>
                <a:gd name="connsiteX33" fmla="*/ 384791 w 1792010"/>
                <a:gd name="connsiteY33" fmla="*/ 1400008 h 1796239"/>
                <a:gd name="connsiteX34" fmla="*/ 388223 w 1792010"/>
                <a:gd name="connsiteY34" fmla="*/ 1407281 h 1796239"/>
                <a:gd name="connsiteX35" fmla="*/ 166784 w 1792010"/>
                <a:gd name="connsiteY35" fmla="*/ 1449671 h 1796239"/>
                <a:gd name="connsiteX36" fmla="*/ 50929 w 1792010"/>
                <a:gd name="connsiteY36" fmla="*/ 1204159 h 1796239"/>
                <a:gd name="connsiteX37" fmla="*/ 200689 w 1792010"/>
                <a:gd name="connsiteY37" fmla="*/ 1084166 h 1796239"/>
                <a:gd name="connsiteX38" fmla="*/ 176341 w 1792010"/>
                <a:gd name="connsiteY38" fmla="*/ 904529 h 1796239"/>
                <a:gd name="connsiteX39" fmla="*/ 0 w 1792010"/>
                <a:gd name="connsiteY39" fmla="*/ 807794 h 1796239"/>
                <a:gd name="connsiteX40" fmla="*/ 70951 w 1792010"/>
                <a:gd name="connsiteY40" fmla="*/ 546132 h 1796239"/>
                <a:gd name="connsiteX41" fmla="*/ 273028 w 1792010"/>
                <a:gd name="connsiteY41" fmla="*/ 549491 h 1796239"/>
                <a:gd name="connsiteX42" fmla="*/ 370996 w 1792010"/>
                <a:gd name="connsiteY42" fmla="*/ 419078 h 1796239"/>
                <a:gd name="connsiteX43" fmla="*/ 303314 w 1792010"/>
                <a:gd name="connsiteY43" fmla="*/ 212794 h 1796239"/>
                <a:gd name="connsiteX44" fmla="*/ 535794 w 1792010"/>
                <a:gd name="connsiteY44" fmla="*/ 69242 h 1796239"/>
                <a:gd name="connsiteX45" fmla="*/ 698144 w 1792010"/>
                <a:gd name="connsiteY45" fmla="*/ 223973 h 1796239"/>
                <a:gd name="connsiteX46" fmla="*/ 696512 w 1792010"/>
                <a:gd name="connsiteY46" fmla="*/ 224981 h 1796239"/>
                <a:gd name="connsiteX47" fmla="*/ 896341 w 1792010"/>
                <a:gd name="connsiteY47" fmla="*/ 196709 h 1796239"/>
                <a:gd name="connsiteX48" fmla="*/ 889414 w 1792010"/>
                <a:gd name="connsiteY48" fmla="*/ 194876 h 1796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1792010" h="1796239">
                  <a:moveTo>
                    <a:pt x="1702614" y="878442"/>
                  </a:moveTo>
                  <a:lnTo>
                    <a:pt x="1710060" y="883022"/>
                  </a:lnTo>
                  <a:lnTo>
                    <a:pt x="1702614" y="881183"/>
                  </a:lnTo>
                  <a:close/>
                  <a:moveTo>
                    <a:pt x="896004" y="384279"/>
                  </a:moveTo>
                  <a:cubicBezTo>
                    <a:pt x="610735" y="384279"/>
                    <a:pt x="379479" y="615535"/>
                    <a:pt x="379479" y="900804"/>
                  </a:cubicBezTo>
                  <a:cubicBezTo>
                    <a:pt x="379479" y="1186073"/>
                    <a:pt x="610735" y="1417329"/>
                    <a:pt x="896004" y="1417329"/>
                  </a:cubicBezTo>
                  <a:cubicBezTo>
                    <a:pt x="1181273" y="1417329"/>
                    <a:pt x="1412529" y="1186073"/>
                    <a:pt x="1412529" y="900804"/>
                  </a:cubicBezTo>
                  <a:cubicBezTo>
                    <a:pt x="1412529" y="615535"/>
                    <a:pt x="1181273" y="384279"/>
                    <a:pt x="896004" y="384279"/>
                  </a:cubicBezTo>
                  <a:close/>
                  <a:moveTo>
                    <a:pt x="998892" y="0"/>
                  </a:moveTo>
                  <a:lnTo>
                    <a:pt x="1263685" y="70112"/>
                  </a:lnTo>
                  <a:lnTo>
                    <a:pt x="1259890" y="292970"/>
                  </a:lnTo>
                  <a:lnTo>
                    <a:pt x="1252964" y="291136"/>
                  </a:lnTo>
                  <a:cubicBezTo>
                    <a:pt x="1309401" y="322522"/>
                    <a:pt x="1360410" y="361009"/>
                    <a:pt x="1403555" y="406648"/>
                  </a:cubicBezTo>
                  <a:lnTo>
                    <a:pt x="1604328" y="357315"/>
                  </a:lnTo>
                  <a:lnTo>
                    <a:pt x="1733027" y="596499"/>
                  </a:lnTo>
                  <a:lnTo>
                    <a:pt x="1589970" y="723947"/>
                  </a:lnTo>
                  <a:cubicBezTo>
                    <a:pt x="1607903" y="788494"/>
                    <a:pt x="1616355" y="856084"/>
                    <a:pt x="1613321" y="924788"/>
                  </a:cubicBezTo>
                  <a:lnTo>
                    <a:pt x="1792010" y="1022811"/>
                  </a:lnTo>
                  <a:lnTo>
                    <a:pt x="1721058" y="1284473"/>
                  </a:lnTo>
                  <a:lnTo>
                    <a:pt x="1504230" y="1280870"/>
                  </a:lnTo>
                  <a:cubicBezTo>
                    <a:pt x="1476815" y="1326134"/>
                    <a:pt x="1443601" y="1366958"/>
                    <a:pt x="1406384" y="1403402"/>
                  </a:cubicBezTo>
                  <a:lnTo>
                    <a:pt x="1477592" y="1587057"/>
                  </a:lnTo>
                  <a:lnTo>
                    <a:pt x="1253035" y="1742435"/>
                  </a:lnTo>
                  <a:lnTo>
                    <a:pt x="1163834" y="1665910"/>
                  </a:lnTo>
                  <a:lnTo>
                    <a:pt x="1163667" y="1666097"/>
                  </a:lnTo>
                  <a:lnTo>
                    <a:pt x="1144343" y="1649188"/>
                  </a:lnTo>
                  <a:lnTo>
                    <a:pt x="1082710" y="1596313"/>
                  </a:lnTo>
                  <a:lnTo>
                    <a:pt x="1083384" y="1595846"/>
                  </a:lnTo>
                  <a:lnTo>
                    <a:pt x="1076108" y="1589478"/>
                  </a:lnTo>
                  <a:cubicBezTo>
                    <a:pt x="1019150" y="1605403"/>
                    <a:pt x="959511" y="1612813"/>
                    <a:pt x="898869" y="1612479"/>
                  </a:cubicBezTo>
                  <a:lnTo>
                    <a:pt x="795635" y="1796239"/>
                  </a:lnTo>
                  <a:lnTo>
                    <a:pt x="530840" y="1726127"/>
                  </a:lnTo>
                  <a:lnTo>
                    <a:pt x="534419" y="1515981"/>
                  </a:lnTo>
                  <a:cubicBezTo>
                    <a:pt x="478307" y="1484379"/>
                    <a:pt x="427627" y="1445732"/>
                    <a:pt x="384791" y="1400008"/>
                  </a:cubicBezTo>
                  <a:lnTo>
                    <a:pt x="388223" y="1407281"/>
                  </a:lnTo>
                  <a:lnTo>
                    <a:pt x="166784" y="1449671"/>
                  </a:lnTo>
                  <a:lnTo>
                    <a:pt x="50929" y="1204159"/>
                  </a:lnTo>
                  <a:lnTo>
                    <a:pt x="200689" y="1084166"/>
                  </a:lnTo>
                  <a:cubicBezTo>
                    <a:pt x="184704" y="1026270"/>
                    <a:pt x="176353" y="965934"/>
                    <a:pt x="176341" y="904529"/>
                  </a:cubicBezTo>
                  <a:lnTo>
                    <a:pt x="0" y="807794"/>
                  </a:lnTo>
                  <a:lnTo>
                    <a:pt x="70951" y="546132"/>
                  </a:lnTo>
                  <a:lnTo>
                    <a:pt x="273028" y="549491"/>
                  </a:lnTo>
                  <a:cubicBezTo>
                    <a:pt x="300443" y="501683"/>
                    <a:pt x="333547" y="458094"/>
                    <a:pt x="370996" y="419078"/>
                  </a:cubicBezTo>
                  <a:lnTo>
                    <a:pt x="303314" y="212794"/>
                  </a:lnTo>
                  <a:lnTo>
                    <a:pt x="535794" y="69242"/>
                  </a:lnTo>
                  <a:lnTo>
                    <a:pt x="698144" y="223973"/>
                  </a:lnTo>
                  <a:lnTo>
                    <a:pt x="696512" y="224981"/>
                  </a:lnTo>
                  <a:cubicBezTo>
                    <a:pt x="760334" y="205136"/>
                    <a:pt x="827716" y="195964"/>
                    <a:pt x="896341" y="196709"/>
                  </a:cubicBezTo>
                  <a:lnTo>
                    <a:pt x="889414" y="19487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grpSp>
      <p:sp>
        <p:nvSpPr>
          <p:cNvPr id="24" name="Rounded Rectangle 25">
            <a:extLst>
              <a:ext uri="{FF2B5EF4-FFF2-40B4-BE49-F238E27FC236}">
                <a16:creationId xmlns:a16="http://schemas.microsoft.com/office/drawing/2014/main" id="{EE026C5E-DE8A-4BD5-A40C-2A66F74EC427}"/>
              </a:ext>
            </a:extLst>
          </p:cNvPr>
          <p:cNvSpPr/>
          <p:nvPr/>
        </p:nvSpPr>
        <p:spPr>
          <a:xfrm>
            <a:off x="4816559" y="2751411"/>
            <a:ext cx="435772" cy="319352"/>
          </a:xfrm>
          <a:custGeom>
            <a:avLst/>
            <a:gdLst/>
            <a:ahLst/>
            <a:cxnLst/>
            <a:rect l="l" t="t" r="r" b="b"/>
            <a:pathLst>
              <a:path w="3248842" h="2380886">
                <a:moveTo>
                  <a:pt x="1194785" y="1472263"/>
                </a:moveTo>
                <a:cubicBezTo>
                  <a:pt x="1150014" y="1472263"/>
                  <a:pt x="1113720" y="1508557"/>
                  <a:pt x="1113720" y="1553328"/>
                </a:cubicBezTo>
                <a:lnTo>
                  <a:pt x="1113720" y="1600880"/>
                </a:lnTo>
                <a:cubicBezTo>
                  <a:pt x="1113720" y="1645651"/>
                  <a:pt x="1150014" y="1681945"/>
                  <a:pt x="1194785" y="1681945"/>
                </a:cubicBezTo>
                <a:lnTo>
                  <a:pt x="2067186" y="1681945"/>
                </a:lnTo>
                <a:cubicBezTo>
                  <a:pt x="2111957" y="1681945"/>
                  <a:pt x="2148251" y="1645651"/>
                  <a:pt x="2148251" y="1600880"/>
                </a:cubicBezTo>
                <a:lnTo>
                  <a:pt x="2148251" y="1553328"/>
                </a:lnTo>
                <a:cubicBezTo>
                  <a:pt x="2148251" y="1508557"/>
                  <a:pt x="2111957" y="1472263"/>
                  <a:pt x="2067186" y="1472263"/>
                </a:cubicBezTo>
                <a:close/>
                <a:moveTo>
                  <a:pt x="2582402" y="986449"/>
                </a:moveTo>
                <a:cubicBezTo>
                  <a:pt x="2477247" y="986449"/>
                  <a:pt x="2392002" y="1071694"/>
                  <a:pt x="2392002" y="1176848"/>
                </a:cubicBezTo>
                <a:cubicBezTo>
                  <a:pt x="2392002" y="1282003"/>
                  <a:pt x="2477247" y="1367248"/>
                  <a:pt x="2582402" y="1367248"/>
                </a:cubicBezTo>
                <a:cubicBezTo>
                  <a:pt x="2687557" y="1367248"/>
                  <a:pt x="2772801" y="1282003"/>
                  <a:pt x="2772801" y="1176848"/>
                </a:cubicBezTo>
                <a:cubicBezTo>
                  <a:pt x="2772801" y="1071694"/>
                  <a:pt x="2687557" y="986449"/>
                  <a:pt x="2582402" y="986449"/>
                </a:cubicBezTo>
                <a:close/>
                <a:moveTo>
                  <a:pt x="679570" y="986449"/>
                </a:moveTo>
                <a:cubicBezTo>
                  <a:pt x="574415" y="986449"/>
                  <a:pt x="489171" y="1071694"/>
                  <a:pt x="489171" y="1176848"/>
                </a:cubicBezTo>
                <a:cubicBezTo>
                  <a:pt x="489171" y="1282003"/>
                  <a:pt x="574415" y="1367248"/>
                  <a:pt x="679570" y="1367248"/>
                </a:cubicBezTo>
                <a:cubicBezTo>
                  <a:pt x="784725" y="1367248"/>
                  <a:pt x="869970" y="1282003"/>
                  <a:pt x="869970" y="1176848"/>
                </a:cubicBezTo>
                <a:cubicBezTo>
                  <a:pt x="869970" y="1071694"/>
                  <a:pt x="784725" y="986449"/>
                  <a:pt x="679570" y="986449"/>
                </a:cubicBezTo>
                <a:close/>
                <a:moveTo>
                  <a:pt x="867954" y="155801"/>
                </a:moveTo>
                <a:lnTo>
                  <a:pt x="726849" y="858549"/>
                </a:lnTo>
                <a:lnTo>
                  <a:pt x="2535122" y="858549"/>
                </a:lnTo>
                <a:lnTo>
                  <a:pt x="2394017" y="155801"/>
                </a:lnTo>
                <a:close/>
                <a:moveTo>
                  <a:pt x="677268" y="0"/>
                </a:moveTo>
                <a:lnTo>
                  <a:pt x="2584703" y="0"/>
                </a:lnTo>
                <a:lnTo>
                  <a:pt x="2736658" y="607820"/>
                </a:lnTo>
                <a:cubicBezTo>
                  <a:pt x="2766265" y="579906"/>
                  <a:pt x="2806392" y="564164"/>
                  <a:pt x="2850195" y="564164"/>
                </a:cubicBezTo>
                <a:lnTo>
                  <a:pt x="3069929" y="564164"/>
                </a:lnTo>
                <a:cubicBezTo>
                  <a:pt x="3168740" y="564164"/>
                  <a:pt x="3248842" y="644266"/>
                  <a:pt x="3248842" y="743077"/>
                </a:cubicBezTo>
                <a:lnTo>
                  <a:pt x="3248842" y="792706"/>
                </a:lnTo>
                <a:cubicBezTo>
                  <a:pt x="3248842" y="891517"/>
                  <a:pt x="3168740" y="971619"/>
                  <a:pt x="3069929" y="971619"/>
                </a:cubicBezTo>
                <a:lnTo>
                  <a:pt x="3054536" y="971619"/>
                </a:lnTo>
                <a:cubicBezTo>
                  <a:pt x="3060628" y="989042"/>
                  <a:pt x="3063411" y="1007758"/>
                  <a:pt x="3063411" y="1027125"/>
                </a:cubicBezTo>
                <a:lnTo>
                  <a:pt x="3063411" y="2015961"/>
                </a:lnTo>
                <a:lnTo>
                  <a:pt x="2889080" y="2015961"/>
                </a:lnTo>
                <a:lnTo>
                  <a:pt x="2889080" y="2260325"/>
                </a:lnTo>
                <a:cubicBezTo>
                  <a:pt x="2889080" y="2326909"/>
                  <a:pt x="2835102" y="2380886"/>
                  <a:pt x="2768518" y="2380886"/>
                </a:cubicBezTo>
                <a:lnTo>
                  <a:pt x="2286284" y="2380886"/>
                </a:lnTo>
                <a:cubicBezTo>
                  <a:pt x="2219700" y="2380886"/>
                  <a:pt x="2165723" y="2326909"/>
                  <a:pt x="2165723" y="2260325"/>
                </a:cubicBezTo>
                <a:lnTo>
                  <a:pt x="2165723" y="2015961"/>
                </a:lnTo>
                <a:lnTo>
                  <a:pt x="1096248" y="2015961"/>
                </a:lnTo>
                <a:lnTo>
                  <a:pt x="1096248" y="2260325"/>
                </a:lnTo>
                <a:cubicBezTo>
                  <a:pt x="1096248" y="2326909"/>
                  <a:pt x="1042270" y="2380886"/>
                  <a:pt x="975686" y="2380886"/>
                </a:cubicBezTo>
                <a:lnTo>
                  <a:pt x="493453" y="2380886"/>
                </a:lnTo>
                <a:cubicBezTo>
                  <a:pt x="426869" y="2380886"/>
                  <a:pt x="372891" y="2326909"/>
                  <a:pt x="372891" y="2260325"/>
                </a:cubicBezTo>
                <a:lnTo>
                  <a:pt x="372891" y="2015961"/>
                </a:lnTo>
                <a:lnTo>
                  <a:pt x="198560" y="2015961"/>
                </a:lnTo>
                <a:lnTo>
                  <a:pt x="198560" y="1027125"/>
                </a:lnTo>
                <a:cubicBezTo>
                  <a:pt x="198560" y="1007758"/>
                  <a:pt x="201343" y="989042"/>
                  <a:pt x="207435" y="971619"/>
                </a:cubicBezTo>
                <a:lnTo>
                  <a:pt x="178913" y="971619"/>
                </a:lnTo>
                <a:cubicBezTo>
                  <a:pt x="80102" y="971619"/>
                  <a:pt x="0" y="891517"/>
                  <a:pt x="0" y="792706"/>
                </a:cubicBezTo>
                <a:lnTo>
                  <a:pt x="0" y="743077"/>
                </a:lnTo>
                <a:cubicBezTo>
                  <a:pt x="0" y="644266"/>
                  <a:pt x="80102" y="564164"/>
                  <a:pt x="178913" y="564164"/>
                </a:cubicBezTo>
                <a:lnTo>
                  <a:pt x="398647" y="564164"/>
                </a:lnTo>
                <a:cubicBezTo>
                  <a:pt x="447310" y="564164"/>
                  <a:pt x="491436" y="583593"/>
                  <a:pt x="523419" y="615395"/>
                </a:cubicBezTo>
                <a:close/>
              </a:path>
            </a:pathLst>
          </a:cu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25" name="Trapezoid 22">
            <a:extLst>
              <a:ext uri="{FF2B5EF4-FFF2-40B4-BE49-F238E27FC236}">
                <a16:creationId xmlns:a16="http://schemas.microsoft.com/office/drawing/2014/main" id="{5858EEDD-2A69-4DB8-88F9-91C6F9EDFDF1}"/>
              </a:ext>
            </a:extLst>
          </p:cNvPr>
          <p:cNvSpPr>
            <a:spLocks noChangeAspect="1"/>
          </p:cNvSpPr>
          <p:nvPr/>
        </p:nvSpPr>
        <p:spPr>
          <a:xfrm>
            <a:off x="7353444" y="3868144"/>
            <a:ext cx="461850" cy="234952"/>
          </a:xfrm>
          <a:custGeom>
            <a:avLst/>
            <a:gdLst/>
            <a:ahLst/>
            <a:cxnLst/>
            <a:rect l="l" t="t" r="r" b="b"/>
            <a:pathLst>
              <a:path w="3261500" h="1659188">
                <a:moveTo>
                  <a:pt x="121102" y="1436888"/>
                </a:moveTo>
                <a:lnTo>
                  <a:pt x="3045452" y="1436888"/>
                </a:lnTo>
                <a:cubicBezTo>
                  <a:pt x="3001437" y="1508238"/>
                  <a:pt x="2956882" y="1580993"/>
                  <a:pt x="2918729" y="1659188"/>
                </a:cubicBezTo>
                <a:lnTo>
                  <a:pt x="202648" y="1659188"/>
                </a:lnTo>
                <a:cubicBezTo>
                  <a:pt x="188127" y="1585004"/>
                  <a:pt x="156049" y="1510828"/>
                  <a:pt x="121102" y="1436888"/>
                </a:cubicBezTo>
                <a:close/>
                <a:moveTo>
                  <a:pt x="2814967" y="1119413"/>
                </a:moveTo>
                <a:lnTo>
                  <a:pt x="2814967" y="1227413"/>
                </a:lnTo>
                <a:lnTo>
                  <a:pt x="2922967" y="1227413"/>
                </a:lnTo>
                <a:lnTo>
                  <a:pt x="2922967" y="1119413"/>
                </a:lnTo>
                <a:close/>
                <a:moveTo>
                  <a:pt x="2600074" y="1119413"/>
                </a:moveTo>
                <a:lnTo>
                  <a:pt x="2600074" y="1227413"/>
                </a:lnTo>
                <a:lnTo>
                  <a:pt x="2708074" y="1227413"/>
                </a:lnTo>
                <a:lnTo>
                  <a:pt x="2708074" y="1119413"/>
                </a:lnTo>
                <a:close/>
                <a:moveTo>
                  <a:pt x="2385182" y="1119413"/>
                </a:moveTo>
                <a:lnTo>
                  <a:pt x="2385182" y="1227413"/>
                </a:lnTo>
                <a:lnTo>
                  <a:pt x="2493182" y="1227413"/>
                </a:lnTo>
                <a:lnTo>
                  <a:pt x="2493182" y="1119413"/>
                </a:lnTo>
                <a:close/>
                <a:moveTo>
                  <a:pt x="1716569" y="1119413"/>
                </a:moveTo>
                <a:lnTo>
                  <a:pt x="1716569" y="1227413"/>
                </a:lnTo>
                <a:lnTo>
                  <a:pt x="1824569" y="1227413"/>
                </a:lnTo>
                <a:lnTo>
                  <a:pt x="1824569" y="1119413"/>
                </a:lnTo>
                <a:close/>
                <a:moveTo>
                  <a:pt x="1501676" y="1119413"/>
                </a:moveTo>
                <a:lnTo>
                  <a:pt x="1501676" y="1227413"/>
                </a:lnTo>
                <a:lnTo>
                  <a:pt x="1609676" y="1227413"/>
                </a:lnTo>
                <a:lnTo>
                  <a:pt x="1609676" y="1119413"/>
                </a:lnTo>
                <a:close/>
                <a:moveTo>
                  <a:pt x="1286784" y="1119413"/>
                </a:moveTo>
                <a:lnTo>
                  <a:pt x="1286784" y="1227413"/>
                </a:lnTo>
                <a:lnTo>
                  <a:pt x="1394784" y="1227413"/>
                </a:lnTo>
                <a:lnTo>
                  <a:pt x="1394784" y="1119413"/>
                </a:lnTo>
                <a:close/>
                <a:moveTo>
                  <a:pt x="1071892" y="1119413"/>
                </a:moveTo>
                <a:lnTo>
                  <a:pt x="1071892" y="1227413"/>
                </a:lnTo>
                <a:lnTo>
                  <a:pt x="1179892" y="1227413"/>
                </a:lnTo>
                <a:lnTo>
                  <a:pt x="1179892" y="1119413"/>
                </a:lnTo>
                <a:close/>
                <a:moveTo>
                  <a:pt x="857000" y="1119413"/>
                </a:moveTo>
                <a:lnTo>
                  <a:pt x="857000" y="1227413"/>
                </a:lnTo>
                <a:lnTo>
                  <a:pt x="965000" y="1227413"/>
                </a:lnTo>
                <a:lnTo>
                  <a:pt x="965000" y="1119413"/>
                </a:lnTo>
                <a:close/>
                <a:moveTo>
                  <a:pt x="642108" y="1119413"/>
                </a:moveTo>
                <a:lnTo>
                  <a:pt x="642108" y="1227413"/>
                </a:lnTo>
                <a:lnTo>
                  <a:pt x="750108" y="1227413"/>
                </a:lnTo>
                <a:lnTo>
                  <a:pt x="750108" y="1119413"/>
                </a:lnTo>
                <a:close/>
                <a:moveTo>
                  <a:pt x="427216" y="1119413"/>
                </a:moveTo>
                <a:lnTo>
                  <a:pt x="427216" y="1227413"/>
                </a:lnTo>
                <a:lnTo>
                  <a:pt x="535216" y="1227413"/>
                </a:lnTo>
                <a:lnTo>
                  <a:pt x="535216" y="1119413"/>
                </a:lnTo>
                <a:close/>
                <a:moveTo>
                  <a:pt x="356387" y="794045"/>
                </a:moveTo>
                <a:lnTo>
                  <a:pt x="310667" y="896924"/>
                </a:lnTo>
                <a:lnTo>
                  <a:pt x="2620886" y="908354"/>
                </a:lnTo>
                <a:lnTo>
                  <a:pt x="2540130" y="801665"/>
                </a:lnTo>
                <a:close/>
                <a:moveTo>
                  <a:pt x="382676" y="631248"/>
                </a:moveTo>
                <a:lnTo>
                  <a:pt x="363625" y="730317"/>
                </a:lnTo>
                <a:lnTo>
                  <a:pt x="2492522" y="737937"/>
                </a:lnTo>
                <a:lnTo>
                  <a:pt x="2418771" y="631248"/>
                </a:lnTo>
                <a:close/>
                <a:moveTo>
                  <a:pt x="1756650" y="318899"/>
                </a:moveTo>
                <a:lnTo>
                  <a:pt x="1756650" y="477608"/>
                </a:lnTo>
                <a:lnTo>
                  <a:pt x="1900650" y="477608"/>
                </a:lnTo>
                <a:lnTo>
                  <a:pt x="1900650" y="318899"/>
                </a:lnTo>
                <a:close/>
                <a:moveTo>
                  <a:pt x="1470038" y="318899"/>
                </a:moveTo>
                <a:lnTo>
                  <a:pt x="1470038" y="477608"/>
                </a:lnTo>
                <a:lnTo>
                  <a:pt x="1614038" y="477608"/>
                </a:lnTo>
                <a:lnTo>
                  <a:pt x="1614038" y="318899"/>
                </a:lnTo>
                <a:close/>
                <a:moveTo>
                  <a:pt x="1183427" y="318899"/>
                </a:moveTo>
                <a:lnTo>
                  <a:pt x="1183427" y="477608"/>
                </a:lnTo>
                <a:lnTo>
                  <a:pt x="1327427" y="477608"/>
                </a:lnTo>
                <a:lnTo>
                  <a:pt x="1327427" y="318899"/>
                </a:lnTo>
                <a:close/>
                <a:moveTo>
                  <a:pt x="896816" y="318899"/>
                </a:moveTo>
                <a:lnTo>
                  <a:pt x="896816" y="477608"/>
                </a:lnTo>
                <a:lnTo>
                  <a:pt x="1040816" y="477608"/>
                </a:lnTo>
                <a:lnTo>
                  <a:pt x="1040816" y="318899"/>
                </a:lnTo>
                <a:close/>
                <a:moveTo>
                  <a:pt x="1190618" y="0"/>
                </a:moveTo>
                <a:lnTo>
                  <a:pt x="1271830" y="0"/>
                </a:lnTo>
                <a:lnTo>
                  <a:pt x="1308266" y="193836"/>
                </a:lnTo>
                <a:lnTo>
                  <a:pt x="1977660" y="193836"/>
                </a:lnTo>
                <a:lnTo>
                  <a:pt x="2138144" y="525639"/>
                </a:lnTo>
                <a:lnTo>
                  <a:pt x="2421400" y="525639"/>
                </a:lnTo>
                <a:lnTo>
                  <a:pt x="2750195" y="950920"/>
                </a:lnTo>
                <a:lnTo>
                  <a:pt x="3261500" y="937238"/>
                </a:lnTo>
                <a:cubicBezTo>
                  <a:pt x="3244841" y="1097170"/>
                  <a:pt x="3172191" y="1230845"/>
                  <a:pt x="3089450" y="1364888"/>
                </a:cubicBezTo>
                <a:lnTo>
                  <a:pt x="88044" y="1364888"/>
                </a:lnTo>
                <a:cubicBezTo>
                  <a:pt x="35437" y="1251413"/>
                  <a:pt x="-11245" y="1137942"/>
                  <a:pt x="2399" y="1024450"/>
                </a:cubicBezTo>
                <a:lnTo>
                  <a:pt x="197767" y="1019222"/>
                </a:lnTo>
                <a:lnTo>
                  <a:pt x="321162" y="525639"/>
                </a:lnTo>
                <a:lnTo>
                  <a:pt x="681951" y="525639"/>
                </a:lnTo>
                <a:lnTo>
                  <a:pt x="764901" y="193836"/>
                </a:lnTo>
                <a:lnTo>
                  <a:pt x="930048" y="193836"/>
                </a:lnTo>
                <a:lnTo>
                  <a:pt x="966373" y="588"/>
                </a:lnTo>
                <a:lnTo>
                  <a:pt x="1047585" y="588"/>
                </a:lnTo>
                <a:lnTo>
                  <a:pt x="1083910" y="193836"/>
                </a:lnTo>
                <a:lnTo>
                  <a:pt x="1154183" y="193836"/>
                </a:lnTo>
                <a:close/>
              </a:path>
            </a:pathLst>
          </a:cu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26" name="Freeform 53">
            <a:extLst>
              <a:ext uri="{FF2B5EF4-FFF2-40B4-BE49-F238E27FC236}">
                <a16:creationId xmlns:a16="http://schemas.microsoft.com/office/drawing/2014/main" id="{7E016670-E962-40AD-8CF5-A195CFF6E36D}"/>
              </a:ext>
            </a:extLst>
          </p:cNvPr>
          <p:cNvSpPr/>
          <p:nvPr/>
        </p:nvSpPr>
        <p:spPr>
          <a:xfrm>
            <a:off x="4813952" y="4734210"/>
            <a:ext cx="370902" cy="380272"/>
          </a:xfrm>
          <a:custGeom>
            <a:avLst/>
            <a:gdLst>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47675 w 2305050"/>
              <a:gd name="connsiteY15" fmla="*/ 2276475 h 2352675"/>
              <a:gd name="connsiteX16" fmla="*/ 238125 w 2305050"/>
              <a:gd name="connsiteY16" fmla="*/ 2171700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47675 w 2305050"/>
              <a:gd name="connsiteY15" fmla="*/ 2276475 h 2352675"/>
              <a:gd name="connsiteX16" fmla="*/ 260071 w 2305050"/>
              <a:gd name="connsiteY16" fmla="*/ 2087575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47675 w 2305050"/>
              <a:gd name="connsiteY15" fmla="*/ 2276475 h 2352675"/>
              <a:gd name="connsiteX16" fmla="*/ 296647 w 2305050"/>
              <a:gd name="connsiteY16" fmla="*/ 2094890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47675 w 2305050"/>
              <a:gd name="connsiteY15" fmla="*/ 227647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92554 w 2305050"/>
              <a:gd name="connsiteY3" fmla="*/ 627964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81480 w 2305050"/>
              <a:gd name="connsiteY2" fmla="*/ 476174 h 2352675"/>
              <a:gd name="connsiteX3" fmla="*/ 2292554 w 2305050"/>
              <a:gd name="connsiteY3" fmla="*/ 627964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04671 w 2305050"/>
              <a:gd name="connsiteY2" fmla="*/ 468859 h 2352675"/>
              <a:gd name="connsiteX3" fmla="*/ 2292554 w 2305050"/>
              <a:gd name="connsiteY3" fmla="*/ 627964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1960779 w 2305050"/>
              <a:gd name="connsiteY2" fmla="*/ 472517 h 2352675"/>
              <a:gd name="connsiteX3" fmla="*/ 2292554 w 2305050"/>
              <a:gd name="connsiteY3" fmla="*/ 627964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1960779 w 2305050"/>
              <a:gd name="connsiteY2" fmla="*/ 472517 h 2352675"/>
              <a:gd name="connsiteX3" fmla="*/ 2270609 w 2305050"/>
              <a:gd name="connsiteY3" fmla="*/ 649910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1960779 w 2305050"/>
              <a:gd name="connsiteY2" fmla="*/ 472517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1982725 w 2305050"/>
              <a:gd name="connsiteY2" fmla="*/ 494463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0217 w 2305050"/>
              <a:gd name="connsiteY17" fmla="*/ 750951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0217 w 2305050"/>
              <a:gd name="connsiteY17" fmla="*/ 750951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0217 w 2305050"/>
              <a:gd name="connsiteY17" fmla="*/ 750951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0217 w 2305050"/>
              <a:gd name="connsiteY17" fmla="*/ 750951 h 2352675"/>
              <a:gd name="connsiteX18" fmla="*/ 0 w 2305050"/>
              <a:gd name="connsiteY18" fmla="*/ 0 h 2352675"/>
              <a:gd name="connsiteX0" fmla="*/ 0 w 2294077"/>
              <a:gd name="connsiteY0" fmla="*/ 0 h 2363647"/>
              <a:gd name="connsiteX1" fmla="*/ 760552 w 2294077"/>
              <a:gd name="connsiteY1" fmla="*/ 572947 h 2363647"/>
              <a:gd name="connsiteX2" fmla="*/ 2030273 w 2294077"/>
              <a:gd name="connsiteY2" fmla="*/ 509092 h 2363647"/>
              <a:gd name="connsiteX3" fmla="*/ 2285239 w 2294077"/>
              <a:gd name="connsiteY3" fmla="*/ 657224 h 2363647"/>
              <a:gd name="connsiteX4" fmla="*/ 1132027 w 2294077"/>
              <a:gd name="connsiteY4" fmla="*/ 1020622 h 2363647"/>
              <a:gd name="connsiteX5" fmla="*/ 1617802 w 2294077"/>
              <a:gd name="connsiteY5" fmla="*/ 1544497 h 2363647"/>
              <a:gd name="connsiteX6" fmla="*/ 2065477 w 2294077"/>
              <a:gd name="connsiteY6" fmla="*/ 1544497 h 2363647"/>
              <a:gd name="connsiteX7" fmla="*/ 2294077 w 2294077"/>
              <a:gd name="connsiteY7" fmla="*/ 1734997 h 2363647"/>
              <a:gd name="connsiteX8" fmla="*/ 1827352 w 2294077"/>
              <a:gd name="connsiteY8" fmla="*/ 1868347 h 2363647"/>
              <a:gd name="connsiteX9" fmla="*/ 1998802 w 2294077"/>
              <a:gd name="connsiteY9" fmla="*/ 2115997 h 2363647"/>
              <a:gd name="connsiteX10" fmla="*/ 1722577 w 2294077"/>
              <a:gd name="connsiteY10" fmla="*/ 1982647 h 2363647"/>
              <a:gd name="connsiteX11" fmla="*/ 1532077 w 2294077"/>
              <a:gd name="connsiteY11" fmla="*/ 2363647 h 2363647"/>
              <a:gd name="connsiteX12" fmla="*/ 1303477 w 2294077"/>
              <a:gd name="connsiteY12" fmla="*/ 2144572 h 2363647"/>
              <a:gd name="connsiteX13" fmla="*/ 1436827 w 2294077"/>
              <a:gd name="connsiteY13" fmla="*/ 1782622 h 2363647"/>
              <a:gd name="connsiteX14" fmla="*/ 912952 w 2294077"/>
              <a:gd name="connsiteY14" fmla="*/ 1201597 h 2363647"/>
              <a:gd name="connsiteX15" fmla="*/ 403784 w 2294077"/>
              <a:gd name="connsiteY15" fmla="*/ 2316707 h 2363647"/>
              <a:gd name="connsiteX16" fmla="*/ 282017 w 2294077"/>
              <a:gd name="connsiteY16" fmla="*/ 2047340 h 2363647"/>
              <a:gd name="connsiteX17" fmla="*/ 509244 w 2294077"/>
              <a:gd name="connsiteY17" fmla="*/ 761923 h 2363647"/>
              <a:gd name="connsiteX18" fmla="*/ 0 w 2294077"/>
              <a:gd name="connsiteY18" fmla="*/ 0 h 2363647"/>
              <a:gd name="connsiteX0" fmla="*/ 6569 w 2300646"/>
              <a:gd name="connsiteY0" fmla="*/ 0 h 2363647"/>
              <a:gd name="connsiteX1" fmla="*/ 767121 w 2300646"/>
              <a:gd name="connsiteY1" fmla="*/ 572947 h 2363647"/>
              <a:gd name="connsiteX2" fmla="*/ 2036842 w 2300646"/>
              <a:gd name="connsiteY2" fmla="*/ 509092 h 2363647"/>
              <a:gd name="connsiteX3" fmla="*/ 2291808 w 2300646"/>
              <a:gd name="connsiteY3" fmla="*/ 657224 h 2363647"/>
              <a:gd name="connsiteX4" fmla="*/ 1138596 w 2300646"/>
              <a:gd name="connsiteY4" fmla="*/ 1020622 h 2363647"/>
              <a:gd name="connsiteX5" fmla="*/ 1624371 w 2300646"/>
              <a:gd name="connsiteY5" fmla="*/ 1544497 h 2363647"/>
              <a:gd name="connsiteX6" fmla="*/ 2072046 w 2300646"/>
              <a:gd name="connsiteY6" fmla="*/ 1544497 h 2363647"/>
              <a:gd name="connsiteX7" fmla="*/ 2300646 w 2300646"/>
              <a:gd name="connsiteY7" fmla="*/ 1734997 h 2363647"/>
              <a:gd name="connsiteX8" fmla="*/ 1833921 w 2300646"/>
              <a:gd name="connsiteY8" fmla="*/ 1868347 h 2363647"/>
              <a:gd name="connsiteX9" fmla="*/ 2005371 w 2300646"/>
              <a:gd name="connsiteY9" fmla="*/ 2115997 h 2363647"/>
              <a:gd name="connsiteX10" fmla="*/ 1729146 w 2300646"/>
              <a:gd name="connsiteY10" fmla="*/ 1982647 h 2363647"/>
              <a:gd name="connsiteX11" fmla="*/ 1538646 w 2300646"/>
              <a:gd name="connsiteY11" fmla="*/ 2363647 h 2363647"/>
              <a:gd name="connsiteX12" fmla="*/ 1310046 w 2300646"/>
              <a:gd name="connsiteY12" fmla="*/ 2144572 h 2363647"/>
              <a:gd name="connsiteX13" fmla="*/ 1443396 w 2300646"/>
              <a:gd name="connsiteY13" fmla="*/ 1782622 h 2363647"/>
              <a:gd name="connsiteX14" fmla="*/ 919521 w 2300646"/>
              <a:gd name="connsiteY14" fmla="*/ 1201597 h 2363647"/>
              <a:gd name="connsiteX15" fmla="*/ 410353 w 2300646"/>
              <a:gd name="connsiteY15" fmla="*/ 2316707 h 2363647"/>
              <a:gd name="connsiteX16" fmla="*/ 288586 w 2300646"/>
              <a:gd name="connsiteY16" fmla="*/ 2047340 h 2363647"/>
              <a:gd name="connsiteX17" fmla="*/ 515813 w 2300646"/>
              <a:gd name="connsiteY17" fmla="*/ 761923 h 2363647"/>
              <a:gd name="connsiteX18" fmla="*/ 6569 w 2300646"/>
              <a:gd name="connsiteY18" fmla="*/ 0 h 2363647"/>
              <a:gd name="connsiteX0" fmla="*/ 6569 w 2300646"/>
              <a:gd name="connsiteY0" fmla="*/ 5505 h 2369152"/>
              <a:gd name="connsiteX1" fmla="*/ 767121 w 2300646"/>
              <a:gd name="connsiteY1" fmla="*/ 578452 h 2369152"/>
              <a:gd name="connsiteX2" fmla="*/ 2036842 w 2300646"/>
              <a:gd name="connsiteY2" fmla="*/ 514597 h 2369152"/>
              <a:gd name="connsiteX3" fmla="*/ 2291808 w 2300646"/>
              <a:gd name="connsiteY3" fmla="*/ 662729 h 2369152"/>
              <a:gd name="connsiteX4" fmla="*/ 1138596 w 2300646"/>
              <a:gd name="connsiteY4" fmla="*/ 1026127 h 2369152"/>
              <a:gd name="connsiteX5" fmla="*/ 1624371 w 2300646"/>
              <a:gd name="connsiteY5" fmla="*/ 1550002 h 2369152"/>
              <a:gd name="connsiteX6" fmla="*/ 2072046 w 2300646"/>
              <a:gd name="connsiteY6" fmla="*/ 1550002 h 2369152"/>
              <a:gd name="connsiteX7" fmla="*/ 2300646 w 2300646"/>
              <a:gd name="connsiteY7" fmla="*/ 1740502 h 2369152"/>
              <a:gd name="connsiteX8" fmla="*/ 1833921 w 2300646"/>
              <a:gd name="connsiteY8" fmla="*/ 1873852 h 2369152"/>
              <a:gd name="connsiteX9" fmla="*/ 2005371 w 2300646"/>
              <a:gd name="connsiteY9" fmla="*/ 2121502 h 2369152"/>
              <a:gd name="connsiteX10" fmla="*/ 1729146 w 2300646"/>
              <a:gd name="connsiteY10" fmla="*/ 1988152 h 2369152"/>
              <a:gd name="connsiteX11" fmla="*/ 1538646 w 2300646"/>
              <a:gd name="connsiteY11" fmla="*/ 2369152 h 2369152"/>
              <a:gd name="connsiteX12" fmla="*/ 1310046 w 2300646"/>
              <a:gd name="connsiteY12" fmla="*/ 2150077 h 2369152"/>
              <a:gd name="connsiteX13" fmla="*/ 1443396 w 2300646"/>
              <a:gd name="connsiteY13" fmla="*/ 1788127 h 2369152"/>
              <a:gd name="connsiteX14" fmla="*/ 919521 w 2300646"/>
              <a:gd name="connsiteY14" fmla="*/ 1207102 h 2369152"/>
              <a:gd name="connsiteX15" fmla="*/ 410353 w 2300646"/>
              <a:gd name="connsiteY15" fmla="*/ 2322212 h 2369152"/>
              <a:gd name="connsiteX16" fmla="*/ 288586 w 2300646"/>
              <a:gd name="connsiteY16" fmla="*/ 2052845 h 2369152"/>
              <a:gd name="connsiteX17" fmla="*/ 515813 w 2300646"/>
              <a:gd name="connsiteY17" fmla="*/ 767428 h 2369152"/>
              <a:gd name="connsiteX18" fmla="*/ 6569 w 2300646"/>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43194 w 2305244"/>
              <a:gd name="connsiteY4" fmla="*/ 1026127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924119 w 2305244"/>
              <a:gd name="connsiteY14" fmla="*/ 1207102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43194 w 2305244"/>
              <a:gd name="connsiteY4" fmla="*/ 1026127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909489 w 2305244"/>
              <a:gd name="connsiteY14" fmla="*/ 1185156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06618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909489 w 2305244"/>
              <a:gd name="connsiteY14" fmla="*/ 1185156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06618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898516 w 2305244"/>
              <a:gd name="connsiteY14" fmla="*/ 1196129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898516 w 2305244"/>
              <a:gd name="connsiteY14" fmla="*/ 1196129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73597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513830 w 2305244"/>
              <a:gd name="connsiteY13" fmla="*/ 1784469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95542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50914 w 2305244"/>
              <a:gd name="connsiteY5" fmla="*/ 1597551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95542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76517 w 2305244"/>
              <a:gd name="connsiteY5" fmla="*/ 1608523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95542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76517 w 2305244"/>
              <a:gd name="connsiteY5" fmla="*/ 1608523 h 2369152"/>
              <a:gd name="connsiteX6" fmla="*/ 2032752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95542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2305244 w 2305244"/>
              <a:gd name="connsiteY0" fmla="*/ 1740502 h 2369152"/>
              <a:gd name="connsiteX1" fmla="*/ 1838519 w 2305244"/>
              <a:gd name="connsiteY1" fmla="*/ 1873852 h 2369152"/>
              <a:gd name="connsiteX2" fmla="*/ 2009969 w 2305244"/>
              <a:gd name="connsiteY2" fmla="*/ 2121502 h 2369152"/>
              <a:gd name="connsiteX3" fmla="*/ 1733744 w 2305244"/>
              <a:gd name="connsiteY3" fmla="*/ 1988152 h 2369152"/>
              <a:gd name="connsiteX4" fmla="*/ 1543244 w 2305244"/>
              <a:gd name="connsiteY4" fmla="*/ 2369152 h 2369152"/>
              <a:gd name="connsiteX5" fmla="*/ 1314644 w 2305244"/>
              <a:gd name="connsiteY5" fmla="*/ 2150077 h 2369152"/>
              <a:gd name="connsiteX6" fmla="*/ 1495542 w 2305244"/>
              <a:gd name="connsiteY6" fmla="*/ 1788127 h 2369152"/>
              <a:gd name="connsiteX7" fmla="*/ 909489 w 2305244"/>
              <a:gd name="connsiteY7" fmla="*/ 1225390 h 2369152"/>
              <a:gd name="connsiteX8" fmla="*/ 414951 w 2305244"/>
              <a:gd name="connsiteY8" fmla="*/ 2322212 h 2369152"/>
              <a:gd name="connsiteX9" fmla="*/ 293184 w 2305244"/>
              <a:gd name="connsiteY9" fmla="*/ 2052845 h 2369152"/>
              <a:gd name="connsiteX10" fmla="*/ 520411 w 2305244"/>
              <a:gd name="connsiteY10" fmla="*/ 767428 h 2369152"/>
              <a:gd name="connsiteX11" fmla="*/ 11167 w 2305244"/>
              <a:gd name="connsiteY11" fmla="*/ 5505 h 2369152"/>
              <a:gd name="connsiteX12" fmla="*/ 771719 w 2305244"/>
              <a:gd name="connsiteY12" fmla="*/ 578452 h 2369152"/>
              <a:gd name="connsiteX13" fmla="*/ 2041440 w 2305244"/>
              <a:gd name="connsiteY13" fmla="*/ 514597 h 2369152"/>
              <a:gd name="connsiteX14" fmla="*/ 2296406 w 2305244"/>
              <a:gd name="connsiteY14" fmla="*/ 662729 h 2369152"/>
              <a:gd name="connsiteX15" fmla="*/ 1124906 w 2305244"/>
              <a:gd name="connsiteY15" fmla="*/ 1004182 h 2369152"/>
              <a:gd name="connsiteX16" fmla="*/ 1676517 w 2305244"/>
              <a:gd name="connsiteY16" fmla="*/ 1608523 h 2369152"/>
              <a:gd name="connsiteX17" fmla="*/ 2124192 w 2305244"/>
              <a:gd name="connsiteY17" fmla="*/ 1641442 h 2369152"/>
              <a:gd name="connsiteX0" fmla="*/ 2305244 w 2305244"/>
              <a:gd name="connsiteY0" fmla="*/ 1740502 h 2369152"/>
              <a:gd name="connsiteX1" fmla="*/ 1838519 w 2305244"/>
              <a:gd name="connsiteY1" fmla="*/ 1873852 h 2369152"/>
              <a:gd name="connsiteX2" fmla="*/ 2009969 w 2305244"/>
              <a:gd name="connsiteY2" fmla="*/ 2121502 h 2369152"/>
              <a:gd name="connsiteX3" fmla="*/ 1733744 w 2305244"/>
              <a:gd name="connsiteY3" fmla="*/ 1988152 h 2369152"/>
              <a:gd name="connsiteX4" fmla="*/ 1543244 w 2305244"/>
              <a:gd name="connsiteY4" fmla="*/ 2369152 h 2369152"/>
              <a:gd name="connsiteX5" fmla="*/ 1314644 w 2305244"/>
              <a:gd name="connsiteY5" fmla="*/ 2150077 h 2369152"/>
              <a:gd name="connsiteX6" fmla="*/ 1495542 w 2305244"/>
              <a:gd name="connsiteY6" fmla="*/ 1788127 h 2369152"/>
              <a:gd name="connsiteX7" fmla="*/ 909489 w 2305244"/>
              <a:gd name="connsiteY7" fmla="*/ 1225390 h 2369152"/>
              <a:gd name="connsiteX8" fmla="*/ 414951 w 2305244"/>
              <a:gd name="connsiteY8" fmla="*/ 2322212 h 2369152"/>
              <a:gd name="connsiteX9" fmla="*/ 293184 w 2305244"/>
              <a:gd name="connsiteY9" fmla="*/ 2052845 h 2369152"/>
              <a:gd name="connsiteX10" fmla="*/ 520411 w 2305244"/>
              <a:gd name="connsiteY10" fmla="*/ 767428 h 2369152"/>
              <a:gd name="connsiteX11" fmla="*/ 11167 w 2305244"/>
              <a:gd name="connsiteY11" fmla="*/ 5505 h 2369152"/>
              <a:gd name="connsiteX12" fmla="*/ 771719 w 2305244"/>
              <a:gd name="connsiteY12" fmla="*/ 578452 h 2369152"/>
              <a:gd name="connsiteX13" fmla="*/ 2041440 w 2305244"/>
              <a:gd name="connsiteY13" fmla="*/ 514597 h 2369152"/>
              <a:gd name="connsiteX14" fmla="*/ 2296406 w 2305244"/>
              <a:gd name="connsiteY14" fmla="*/ 662729 h 2369152"/>
              <a:gd name="connsiteX15" fmla="*/ 1124906 w 2305244"/>
              <a:gd name="connsiteY15" fmla="*/ 1004182 h 2369152"/>
              <a:gd name="connsiteX16" fmla="*/ 1676517 w 2305244"/>
              <a:gd name="connsiteY16" fmla="*/ 1608523 h 2369152"/>
              <a:gd name="connsiteX17" fmla="*/ 2102246 w 2305244"/>
              <a:gd name="connsiteY17" fmla="*/ 1579262 h 2369152"/>
              <a:gd name="connsiteX0" fmla="*/ 2275983 w 2296406"/>
              <a:gd name="connsiteY0" fmla="*/ 1747817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102246 w 2296406"/>
              <a:gd name="connsiteY17" fmla="*/ 1579262 h 2369152"/>
              <a:gd name="connsiteX0" fmla="*/ 2290614 w 2296406"/>
              <a:gd name="connsiteY0" fmla="*/ 177707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102246 w 2296406"/>
              <a:gd name="connsiteY17" fmla="*/ 1579262 h 2369152"/>
              <a:gd name="connsiteX0" fmla="*/ 2290614 w 2296406"/>
              <a:gd name="connsiteY0" fmla="*/ 1740502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102246 w 2296406"/>
              <a:gd name="connsiteY17" fmla="*/ 1579262 h 2369152"/>
              <a:gd name="connsiteX0" fmla="*/ 2290614 w 2296406"/>
              <a:gd name="connsiteY0" fmla="*/ 1740502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62012 w 2296406"/>
              <a:gd name="connsiteY17" fmla="*/ 1560974 h 2369152"/>
              <a:gd name="connsiteX0" fmla="*/ 2257695 w 2296406"/>
              <a:gd name="connsiteY0" fmla="*/ 1755133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62012 w 2296406"/>
              <a:gd name="connsiteY17" fmla="*/ 1560974 h 2369152"/>
              <a:gd name="connsiteX0" fmla="*/ 2279640 w 2296406"/>
              <a:gd name="connsiteY0" fmla="*/ 174781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62012 w 2296406"/>
              <a:gd name="connsiteY17" fmla="*/ 1560974 h 2369152"/>
              <a:gd name="connsiteX0" fmla="*/ 2279640 w 2296406"/>
              <a:gd name="connsiteY0" fmla="*/ 174781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94931 w 2296406"/>
              <a:gd name="connsiteY17" fmla="*/ 1557316 h 2369152"/>
              <a:gd name="connsiteX0" fmla="*/ 2279640 w 2296406"/>
              <a:gd name="connsiteY0" fmla="*/ 174781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9145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94931 w 2296406"/>
              <a:gd name="connsiteY17" fmla="*/ 1557316 h 2369152"/>
              <a:gd name="connsiteX0" fmla="*/ 2279640 w 2296406"/>
              <a:gd name="connsiteY0" fmla="*/ 174781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80482 w 2296406"/>
              <a:gd name="connsiteY5" fmla="*/ 2120816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94931 w 2296406"/>
              <a:gd name="connsiteY17" fmla="*/ 1557316 h 2369152"/>
              <a:gd name="connsiteX0" fmla="*/ 2279640 w 2296406"/>
              <a:gd name="connsiteY0" fmla="*/ 1747818 h 2354521"/>
              <a:gd name="connsiteX1" fmla="*/ 1838519 w 2296406"/>
              <a:gd name="connsiteY1" fmla="*/ 1873852 h 2354521"/>
              <a:gd name="connsiteX2" fmla="*/ 2009969 w 2296406"/>
              <a:gd name="connsiteY2" fmla="*/ 2121502 h 2354521"/>
              <a:gd name="connsiteX3" fmla="*/ 1733744 w 2296406"/>
              <a:gd name="connsiteY3" fmla="*/ 1988152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38519 w 2296406"/>
              <a:gd name="connsiteY1" fmla="*/ 1873852 h 2354521"/>
              <a:gd name="connsiteX2" fmla="*/ 2009969 w 2296406"/>
              <a:gd name="connsiteY2" fmla="*/ 2121502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2009969 w 2296406"/>
              <a:gd name="connsiteY2" fmla="*/ 2121502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1991681 w 2296406"/>
              <a:gd name="connsiteY2" fmla="*/ 2136133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2042887 w 2296406"/>
              <a:gd name="connsiteY2" fmla="*/ 2194655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23889 w 2296406"/>
              <a:gd name="connsiteY1" fmla="*/ 1837277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27546 w 2296406"/>
              <a:gd name="connsiteY1" fmla="*/ 1826304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80220 w 2296986"/>
              <a:gd name="connsiteY0" fmla="*/ 1747818 h 2354521"/>
              <a:gd name="connsiteX1" fmla="*/ 1828126 w 2296986"/>
              <a:gd name="connsiteY1" fmla="*/ 1826304 h 2354521"/>
              <a:gd name="connsiteX2" fmla="*/ 1955684 w 2296986"/>
              <a:gd name="connsiteY2" fmla="*/ 2095900 h 2354521"/>
              <a:gd name="connsiteX3" fmla="*/ 1683117 w 2296986"/>
              <a:gd name="connsiteY3" fmla="*/ 1962549 h 2354521"/>
              <a:gd name="connsiteX4" fmla="*/ 1529193 w 2296986"/>
              <a:gd name="connsiteY4" fmla="*/ 2354521 h 2354521"/>
              <a:gd name="connsiteX5" fmla="*/ 1381062 w 2296986"/>
              <a:gd name="connsiteY5" fmla="*/ 2120816 h 2354521"/>
              <a:gd name="connsiteX6" fmla="*/ 1496122 w 2296986"/>
              <a:gd name="connsiteY6" fmla="*/ 1788127 h 2354521"/>
              <a:gd name="connsiteX7" fmla="*/ 910069 w 2296986"/>
              <a:gd name="connsiteY7" fmla="*/ 1225390 h 2354521"/>
              <a:gd name="connsiteX8" fmla="*/ 415531 w 2296986"/>
              <a:gd name="connsiteY8" fmla="*/ 2322212 h 2354521"/>
              <a:gd name="connsiteX9" fmla="*/ 293764 w 2296986"/>
              <a:gd name="connsiteY9" fmla="*/ 2052845 h 2354521"/>
              <a:gd name="connsiteX10" fmla="*/ 497994 w 2296986"/>
              <a:gd name="connsiteY10" fmla="*/ 836420 h 2354521"/>
              <a:gd name="connsiteX11" fmla="*/ 11747 w 2296986"/>
              <a:gd name="connsiteY11" fmla="*/ 5505 h 2354521"/>
              <a:gd name="connsiteX12" fmla="*/ 772299 w 2296986"/>
              <a:gd name="connsiteY12" fmla="*/ 578452 h 2354521"/>
              <a:gd name="connsiteX13" fmla="*/ 2042020 w 2296986"/>
              <a:gd name="connsiteY13" fmla="*/ 514597 h 2354521"/>
              <a:gd name="connsiteX14" fmla="*/ 2296986 w 2296986"/>
              <a:gd name="connsiteY14" fmla="*/ 662729 h 2354521"/>
              <a:gd name="connsiteX15" fmla="*/ 1125486 w 2296986"/>
              <a:gd name="connsiteY15" fmla="*/ 1004182 h 2354521"/>
              <a:gd name="connsiteX16" fmla="*/ 1677097 w 2296986"/>
              <a:gd name="connsiteY16" fmla="*/ 1608523 h 2354521"/>
              <a:gd name="connsiteX17" fmla="*/ 2095511 w 2296986"/>
              <a:gd name="connsiteY17" fmla="*/ 1557316 h 2354521"/>
              <a:gd name="connsiteX0" fmla="*/ 2280220 w 2296986"/>
              <a:gd name="connsiteY0" fmla="*/ 1747911 h 2354614"/>
              <a:gd name="connsiteX1" fmla="*/ 1828126 w 2296986"/>
              <a:gd name="connsiteY1" fmla="*/ 1826397 h 2354614"/>
              <a:gd name="connsiteX2" fmla="*/ 1955684 w 2296986"/>
              <a:gd name="connsiteY2" fmla="*/ 2095993 h 2354614"/>
              <a:gd name="connsiteX3" fmla="*/ 1683117 w 2296986"/>
              <a:gd name="connsiteY3" fmla="*/ 1962642 h 2354614"/>
              <a:gd name="connsiteX4" fmla="*/ 1529193 w 2296986"/>
              <a:gd name="connsiteY4" fmla="*/ 2354614 h 2354614"/>
              <a:gd name="connsiteX5" fmla="*/ 1381062 w 2296986"/>
              <a:gd name="connsiteY5" fmla="*/ 2120909 h 2354614"/>
              <a:gd name="connsiteX6" fmla="*/ 1496122 w 2296986"/>
              <a:gd name="connsiteY6" fmla="*/ 1788220 h 2354614"/>
              <a:gd name="connsiteX7" fmla="*/ 910069 w 2296986"/>
              <a:gd name="connsiteY7" fmla="*/ 1225483 h 2354614"/>
              <a:gd name="connsiteX8" fmla="*/ 415531 w 2296986"/>
              <a:gd name="connsiteY8" fmla="*/ 2322305 h 2354614"/>
              <a:gd name="connsiteX9" fmla="*/ 293764 w 2296986"/>
              <a:gd name="connsiteY9" fmla="*/ 2052938 h 2354614"/>
              <a:gd name="connsiteX10" fmla="*/ 497994 w 2296986"/>
              <a:gd name="connsiteY10" fmla="*/ 836513 h 2354614"/>
              <a:gd name="connsiteX11" fmla="*/ 11747 w 2296986"/>
              <a:gd name="connsiteY11" fmla="*/ 5598 h 2354614"/>
              <a:gd name="connsiteX12" fmla="*/ 841291 w 2296986"/>
              <a:gd name="connsiteY12" fmla="*/ 570880 h 2354614"/>
              <a:gd name="connsiteX13" fmla="*/ 2042020 w 2296986"/>
              <a:gd name="connsiteY13" fmla="*/ 514690 h 2354614"/>
              <a:gd name="connsiteX14" fmla="*/ 2296986 w 2296986"/>
              <a:gd name="connsiteY14" fmla="*/ 662822 h 2354614"/>
              <a:gd name="connsiteX15" fmla="*/ 1125486 w 2296986"/>
              <a:gd name="connsiteY15" fmla="*/ 1004275 h 2354614"/>
              <a:gd name="connsiteX16" fmla="*/ 1677097 w 2296986"/>
              <a:gd name="connsiteY16" fmla="*/ 1608616 h 2354614"/>
              <a:gd name="connsiteX17" fmla="*/ 2095511 w 2296986"/>
              <a:gd name="connsiteY17" fmla="*/ 1557409 h 2354614"/>
              <a:gd name="connsiteX0" fmla="*/ 2280220 w 2296986"/>
              <a:gd name="connsiteY0" fmla="*/ 1747911 h 2354614"/>
              <a:gd name="connsiteX1" fmla="*/ 1828126 w 2296986"/>
              <a:gd name="connsiteY1" fmla="*/ 1826397 h 2354614"/>
              <a:gd name="connsiteX2" fmla="*/ 1955684 w 2296986"/>
              <a:gd name="connsiteY2" fmla="*/ 2095993 h 2354614"/>
              <a:gd name="connsiteX3" fmla="*/ 1683117 w 2296986"/>
              <a:gd name="connsiteY3" fmla="*/ 1962642 h 2354614"/>
              <a:gd name="connsiteX4" fmla="*/ 1529193 w 2296986"/>
              <a:gd name="connsiteY4" fmla="*/ 2354614 h 2354614"/>
              <a:gd name="connsiteX5" fmla="*/ 1381062 w 2296986"/>
              <a:gd name="connsiteY5" fmla="*/ 2120909 h 2354614"/>
              <a:gd name="connsiteX6" fmla="*/ 1496122 w 2296986"/>
              <a:gd name="connsiteY6" fmla="*/ 1788220 h 2354614"/>
              <a:gd name="connsiteX7" fmla="*/ 864075 w 2296986"/>
              <a:gd name="connsiteY7" fmla="*/ 1325138 h 2354614"/>
              <a:gd name="connsiteX8" fmla="*/ 415531 w 2296986"/>
              <a:gd name="connsiteY8" fmla="*/ 2322305 h 2354614"/>
              <a:gd name="connsiteX9" fmla="*/ 293764 w 2296986"/>
              <a:gd name="connsiteY9" fmla="*/ 2052938 h 2354614"/>
              <a:gd name="connsiteX10" fmla="*/ 497994 w 2296986"/>
              <a:gd name="connsiteY10" fmla="*/ 836513 h 2354614"/>
              <a:gd name="connsiteX11" fmla="*/ 11747 w 2296986"/>
              <a:gd name="connsiteY11" fmla="*/ 5598 h 2354614"/>
              <a:gd name="connsiteX12" fmla="*/ 841291 w 2296986"/>
              <a:gd name="connsiteY12" fmla="*/ 570880 h 2354614"/>
              <a:gd name="connsiteX13" fmla="*/ 2042020 w 2296986"/>
              <a:gd name="connsiteY13" fmla="*/ 514690 h 2354614"/>
              <a:gd name="connsiteX14" fmla="*/ 2296986 w 2296986"/>
              <a:gd name="connsiteY14" fmla="*/ 662822 h 2354614"/>
              <a:gd name="connsiteX15" fmla="*/ 1125486 w 2296986"/>
              <a:gd name="connsiteY15" fmla="*/ 1004275 h 2354614"/>
              <a:gd name="connsiteX16" fmla="*/ 1677097 w 2296986"/>
              <a:gd name="connsiteY16" fmla="*/ 1608616 h 2354614"/>
              <a:gd name="connsiteX17" fmla="*/ 2095511 w 2296986"/>
              <a:gd name="connsiteY17" fmla="*/ 1557409 h 2354614"/>
              <a:gd name="connsiteX0" fmla="*/ 2280220 w 2296986"/>
              <a:gd name="connsiteY0" fmla="*/ 1747911 h 2354614"/>
              <a:gd name="connsiteX1" fmla="*/ 1828126 w 2296986"/>
              <a:gd name="connsiteY1" fmla="*/ 1826397 h 2354614"/>
              <a:gd name="connsiteX2" fmla="*/ 1955684 w 2296986"/>
              <a:gd name="connsiteY2" fmla="*/ 2095993 h 2354614"/>
              <a:gd name="connsiteX3" fmla="*/ 1683117 w 2296986"/>
              <a:gd name="connsiteY3" fmla="*/ 1962642 h 2354614"/>
              <a:gd name="connsiteX4" fmla="*/ 1529193 w 2296986"/>
              <a:gd name="connsiteY4" fmla="*/ 2354614 h 2354614"/>
              <a:gd name="connsiteX5" fmla="*/ 1381062 w 2296986"/>
              <a:gd name="connsiteY5" fmla="*/ 2120909 h 2354614"/>
              <a:gd name="connsiteX6" fmla="*/ 1496122 w 2296986"/>
              <a:gd name="connsiteY6" fmla="*/ 1788220 h 2354614"/>
              <a:gd name="connsiteX7" fmla="*/ 864075 w 2296986"/>
              <a:gd name="connsiteY7" fmla="*/ 1325138 h 2354614"/>
              <a:gd name="connsiteX8" fmla="*/ 415531 w 2296986"/>
              <a:gd name="connsiteY8" fmla="*/ 2322305 h 2354614"/>
              <a:gd name="connsiteX9" fmla="*/ 293764 w 2296986"/>
              <a:gd name="connsiteY9" fmla="*/ 2052938 h 2354614"/>
              <a:gd name="connsiteX10" fmla="*/ 497994 w 2296986"/>
              <a:gd name="connsiteY10" fmla="*/ 836513 h 2354614"/>
              <a:gd name="connsiteX11" fmla="*/ 11747 w 2296986"/>
              <a:gd name="connsiteY11" fmla="*/ 5598 h 2354614"/>
              <a:gd name="connsiteX12" fmla="*/ 841291 w 2296986"/>
              <a:gd name="connsiteY12" fmla="*/ 570880 h 2354614"/>
              <a:gd name="connsiteX13" fmla="*/ 2042020 w 2296986"/>
              <a:gd name="connsiteY13" fmla="*/ 514690 h 2354614"/>
              <a:gd name="connsiteX14" fmla="*/ 2296986 w 2296986"/>
              <a:gd name="connsiteY14" fmla="*/ 662822 h 2354614"/>
              <a:gd name="connsiteX15" fmla="*/ 1209809 w 2296986"/>
              <a:gd name="connsiteY15" fmla="*/ 996610 h 2354614"/>
              <a:gd name="connsiteX16" fmla="*/ 1677097 w 2296986"/>
              <a:gd name="connsiteY16" fmla="*/ 1608616 h 2354614"/>
              <a:gd name="connsiteX17" fmla="*/ 2095511 w 2296986"/>
              <a:gd name="connsiteY17" fmla="*/ 1557409 h 2354614"/>
              <a:gd name="connsiteX0" fmla="*/ 2279828 w 2296594"/>
              <a:gd name="connsiteY0" fmla="*/ 1747911 h 2354614"/>
              <a:gd name="connsiteX1" fmla="*/ 1827734 w 2296594"/>
              <a:gd name="connsiteY1" fmla="*/ 1826397 h 2354614"/>
              <a:gd name="connsiteX2" fmla="*/ 1955292 w 2296594"/>
              <a:gd name="connsiteY2" fmla="*/ 2095993 h 2354614"/>
              <a:gd name="connsiteX3" fmla="*/ 1682725 w 2296594"/>
              <a:gd name="connsiteY3" fmla="*/ 1962642 h 2354614"/>
              <a:gd name="connsiteX4" fmla="*/ 1528801 w 2296594"/>
              <a:gd name="connsiteY4" fmla="*/ 2354614 h 2354614"/>
              <a:gd name="connsiteX5" fmla="*/ 1380670 w 2296594"/>
              <a:gd name="connsiteY5" fmla="*/ 2120909 h 2354614"/>
              <a:gd name="connsiteX6" fmla="*/ 1495730 w 2296594"/>
              <a:gd name="connsiteY6" fmla="*/ 1788220 h 2354614"/>
              <a:gd name="connsiteX7" fmla="*/ 863683 w 2296594"/>
              <a:gd name="connsiteY7" fmla="*/ 1325138 h 2354614"/>
              <a:gd name="connsiteX8" fmla="*/ 415139 w 2296594"/>
              <a:gd name="connsiteY8" fmla="*/ 2322305 h 2354614"/>
              <a:gd name="connsiteX9" fmla="*/ 293372 w 2296594"/>
              <a:gd name="connsiteY9" fmla="*/ 2052938 h 2354614"/>
              <a:gd name="connsiteX10" fmla="*/ 512934 w 2296594"/>
              <a:gd name="connsiteY10" fmla="*/ 874842 h 2354614"/>
              <a:gd name="connsiteX11" fmla="*/ 11355 w 2296594"/>
              <a:gd name="connsiteY11" fmla="*/ 5598 h 2354614"/>
              <a:gd name="connsiteX12" fmla="*/ 840899 w 2296594"/>
              <a:gd name="connsiteY12" fmla="*/ 570880 h 2354614"/>
              <a:gd name="connsiteX13" fmla="*/ 2041628 w 2296594"/>
              <a:gd name="connsiteY13" fmla="*/ 514690 h 2354614"/>
              <a:gd name="connsiteX14" fmla="*/ 2296594 w 2296594"/>
              <a:gd name="connsiteY14" fmla="*/ 662822 h 2354614"/>
              <a:gd name="connsiteX15" fmla="*/ 1209417 w 2296594"/>
              <a:gd name="connsiteY15" fmla="*/ 996610 h 2354614"/>
              <a:gd name="connsiteX16" fmla="*/ 1676705 w 2296594"/>
              <a:gd name="connsiteY16" fmla="*/ 1608616 h 2354614"/>
              <a:gd name="connsiteX17" fmla="*/ 2095119 w 2296594"/>
              <a:gd name="connsiteY17" fmla="*/ 1557409 h 2354614"/>
              <a:gd name="connsiteX0" fmla="*/ 2279828 w 2296594"/>
              <a:gd name="connsiteY0" fmla="*/ 1747911 h 2354614"/>
              <a:gd name="connsiteX1" fmla="*/ 1827734 w 2296594"/>
              <a:gd name="connsiteY1" fmla="*/ 1826397 h 2354614"/>
              <a:gd name="connsiteX2" fmla="*/ 1955292 w 2296594"/>
              <a:gd name="connsiteY2" fmla="*/ 2095993 h 2354614"/>
              <a:gd name="connsiteX3" fmla="*/ 1682725 w 2296594"/>
              <a:gd name="connsiteY3" fmla="*/ 1962642 h 2354614"/>
              <a:gd name="connsiteX4" fmla="*/ 1528801 w 2296594"/>
              <a:gd name="connsiteY4" fmla="*/ 2354614 h 2354614"/>
              <a:gd name="connsiteX5" fmla="*/ 1380670 w 2296594"/>
              <a:gd name="connsiteY5" fmla="*/ 2120909 h 2354614"/>
              <a:gd name="connsiteX6" fmla="*/ 1495730 w 2296594"/>
              <a:gd name="connsiteY6" fmla="*/ 1788220 h 2354614"/>
              <a:gd name="connsiteX7" fmla="*/ 856016 w 2296594"/>
              <a:gd name="connsiteY7" fmla="*/ 1302141 h 2354614"/>
              <a:gd name="connsiteX8" fmla="*/ 415139 w 2296594"/>
              <a:gd name="connsiteY8" fmla="*/ 2322305 h 2354614"/>
              <a:gd name="connsiteX9" fmla="*/ 293372 w 2296594"/>
              <a:gd name="connsiteY9" fmla="*/ 2052938 h 2354614"/>
              <a:gd name="connsiteX10" fmla="*/ 512934 w 2296594"/>
              <a:gd name="connsiteY10" fmla="*/ 874842 h 2354614"/>
              <a:gd name="connsiteX11" fmla="*/ 11355 w 2296594"/>
              <a:gd name="connsiteY11" fmla="*/ 5598 h 2354614"/>
              <a:gd name="connsiteX12" fmla="*/ 840899 w 2296594"/>
              <a:gd name="connsiteY12" fmla="*/ 570880 h 2354614"/>
              <a:gd name="connsiteX13" fmla="*/ 2041628 w 2296594"/>
              <a:gd name="connsiteY13" fmla="*/ 514690 h 2354614"/>
              <a:gd name="connsiteX14" fmla="*/ 2296594 w 2296594"/>
              <a:gd name="connsiteY14" fmla="*/ 662822 h 2354614"/>
              <a:gd name="connsiteX15" fmla="*/ 1209417 w 2296594"/>
              <a:gd name="connsiteY15" fmla="*/ 996610 h 2354614"/>
              <a:gd name="connsiteX16" fmla="*/ 1676705 w 2296594"/>
              <a:gd name="connsiteY16" fmla="*/ 1608616 h 2354614"/>
              <a:gd name="connsiteX17" fmla="*/ 2095119 w 2296594"/>
              <a:gd name="connsiteY17" fmla="*/ 1557409 h 2354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296594" h="2354614">
                <a:moveTo>
                  <a:pt x="2279828" y="1747911"/>
                </a:moveTo>
                <a:lnTo>
                  <a:pt x="1827734" y="1826397"/>
                </a:lnTo>
                <a:cubicBezTo>
                  <a:pt x="1873911" y="1907728"/>
                  <a:pt x="1985925" y="2047581"/>
                  <a:pt x="1955292" y="2095993"/>
                </a:cubicBezTo>
                <a:cubicBezTo>
                  <a:pt x="1897354" y="2139325"/>
                  <a:pt x="1773581" y="2007092"/>
                  <a:pt x="1682725" y="1962642"/>
                </a:cubicBezTo>
                <a:lnTo>
                  <a:pt x="1528801" y="2354614"/>
                </a:lnTo>
                <a:lnTo>
                  <a:pt x="1380670" y="2120909"/>
                </a:lnTo>
                <a:lnTo>
                  <a:pt x="1495730" y="1788220"/>
                </a:lnTo>
                <a:lnTo>
                  <a:pt x="856016" y="1302141"/>
                </a:lnTo>
                <a:lnTo>
                  <a:pt x="415139" y="2322305"/>
                </a:lnTo>
                <a:lnTo>
                  <a:pt x="293372" y="2052938"/>
                </a:lnTo>
                <a:cubicBezTo>
                  <a:pt x="369114" y="1624466"/>
                  <a:pt x="437192" y="1303314"/>
                  <a:pt x="512934" y="874842"/>
                </a:cubicBezTo>
                <a:cubicBezTo>
                  <a:pt x="317583" y="650129"/>
                  <a:pt x="-71270" y="102295"/>
                  <a:pt x="11355" y="5598"/>
                </a:cubicBezTo>
                <a:cubicBezTo>
                  <a:pt x="111253" y="-52136"/>
                  <a:pt x="623957" y="350637"/>
                  <a:pt x="840899" y="570880"/>
                </a:cubicBezTo>
                <a:lnTo>
                  <a:pt x="2041628" y="514690"/>
                </a:lnTo>
                <a:lnTo>
                  <a:pt x="2296594" y="662822"/>
                </a:lnTo>
                <a:lnTo>
                  <a:pt x="1209417" y="996610"/>
                </a:lnTo>
                <a:lnTo>
                  <a:pt x="1676705" y="1608616"/>
                </a:lnTo>
                <a:cubicBezTo>
                  <a:pt x="1795450" y="1589109"/>
                  <a:pt x="2095119" y="1557409"/>
                  <a:pt x="2095119" y="1557409"/>
                </a:cubicBezTo>
              </a:path>
            </a:pathLst>
          </a:cu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grpSp>
        <p:nvGrpSpPr>
          <p:cNvPr id="27" name="Graphic 74">
            <a:extLst>
              <a:ext uri="{FF2B5EF4-FFF2-40B4-BE49-F238E27FC236}">
                <a16:creationId xmlns:a16="http://schemas.microsoft.com/office/drawing/2014/main" id="{3FCC1722-3D03-454B-B69B-437971CD8EC3}"/>
              </a:ext>
            </a:extLst>
          </p:cNvPr>
          <p:cNvGrpSpPr/>
          <p:nvPr/>
        </p:nvGrpSpPr>
        <p:grpSpPr>
          <a:xfrm>
            <a:off x="5723628" y="3652311"/>
            <a:ext cx="744743" cy="561269"/>
            <a:chOff x="4243255" y="3284873"/>
            <a:chExt cx="2045509" cy="1541580"/>
          </a:xfrm>
          <a:solidFill>
            <a:schemeClr val="accent6">
              <a:lumMod val="75000"/>
            </a:schemeClr>
          </a:solidFill>
        </p:grpSpPr>
        <p:sp>
          <p:nvSpPr>
            <p:cNvPr id="28" name="Freeform: Shape 27">
              <a:extLst>
                <a:ext uri="{FF2B5EF4-FFF2-40B4-BE49-F238E27FC236}">
                  <a16:creationId xmlns:a16="http://schemas.microsoft.com/office/drawing/2014/main" id="{15CC092F-4E89-4C23-87EB-5AB0C9E4F64C}"/>
                </a:ext>
              </a:extLst>
            </p:cNvPr>
            <p:cNvSpPr/>
            <p:nvPr/>
          </p:nvSpPr>
          <p:spPr>
            <a:xfrm>
              <a:off x="4243255" y="3284873"/>
              <a:ext cx="1087023" cy="852578"/>
            </a:xfrm>
            <a:custGeom>
              <a:avLst/>
              <a:gdLst>
                <a:gd name="connsiteX0" fmla="*/ 763072 w 1087023"/>
                <a:gd name="connsiteY0" fmla="*/ 816007 h 852578"/>
                <a:gd name="connsiteX1" fmla="*/ 649576 w 1087023"/>
                <a:gd name="connsiteY1" fmla="*/ 703037 h 852578"/>
                <a:gd name="connsiteX2" fmla="*/ 422060 w 1087023"/>
                <a:gd name="connsiteY2" fmla="*/ 699359 h 852578"/>
                <a:gd name="connsiteX3" fmla="*/ 196121 w 1087023"/>
                <a:gd name="connsiteY3" fmla="*/ 331550 h 852578"/>
                <a:gd name="connsiteX4" fmla="*/ 664814 w 1087023"/>
                <a:gd name="connsiteY4" fmla="*/ 154476 h 852578"/>
                <a:gd name="connsiteX5" fmla="*/ 890754 w 1087023"/>
                <a:gd name="connsiteY5" fmla="*/ 522285 h 852578"/>
                <a:gd name="connsiteX6" fmla="*/ 1023165 w 1087023"/>
                <a:gd name="connsiteY6" fmla="*/ 617915 h 852578"/>
                <a:gd name="connsiteX7" fmla="*/ 1038928 w 1087023"/>
                <a:gd name="connsiteY7" fmla="*/ 254836 h 852578"/>
                <a:gd name="connsiteX8" fmla="*/ 323278 w 1087023"/>
                <a:gd name="connsiteY8" fmla="*/ 36778 h 852578"/>
                <a:gd name="connsiteX9" fmla="*/ 46896 w 1087023"/>
                <a:gd name="connsiteY9" fmla="*/ 599000 h 852578"/>
                <a:gd name="connsiteX10" fmla="*/ 763072 w 1087023"/>
                <a:gd name="connsiteY10" fmla="*/ 816007 h 8525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87023" h="852578">
                  <a:moveTo>
                    <a:pt x="763072" y="816007"/>
                  </a:moveTo>
                  <a:lnTo>
                    <a:pt x="649576" y="703037"/>
                  </a:lnTo>
                  <a:cubicBezTo>
                    <a:pt x="563929" y="732461"/>
                    <a:pt x="510334" y="723004"/>
                    <a:pt x="422060" y="699359"/>
                  </a:cubicBezTo>
                  <a:cubicBezTo>
                    <a:pt x="229749" y="646289"/>
                    <a:pt x="128339" y="482352"/>
                    <a:pt x="196121" y="331550"/>
                  </a:cubicBezTo>
                  <a:cubicBezTo>
                    <a:pt x="263377" y="180749"/>
                    <a:pt x="473028" y="101407"/>
                    <a:pt x="664814" y="154476"/>
                  </a:cubicBezTo>
                  <a:cubicBezTo>
                    <a:pt x="857125" y="207546"/>
                    <a:pt x="958536" y="371484"/>
                    <a:pt x="890754" y="522285"/>
                  </a:cubicBezTo>
                  <a:lnTo>
                    <a:pt x="1023165" y="617915"/>
                  </a:lnTo>
                  <a:cubicBezTo>
                    <a:pt x="1116168" y="461859"/>
                    <a:pt x="1095150" y="353093"/>
                    <a:pt x="1038928" y="254836"/>
                  </a:cubicBezTo>
                  <a:cubicBezTo>
                    <a:pt x="918602" y="38354"/>
                    <a:pt x="597558" y="-58853"/>
                    <a:pt x="323278" y="36778"/>
                  </a:cubicBezTo>
                  <a:cubicBezTo>
                    <a:pt x="48997" y="131882"/>
                    <a:pt x="-75007" y="384094"/>
                    <a:pt x="46896" y="599000"/>
                  </a:cubicBezTo>
                  <a:cubicBezTo>
                    <a:pt x="167747" y="814430"/>
                    <a:pt x="488791" y="911111"/>
                    <a:pt x="763072" y="816007"/>
                  </a:cubicBezTo>
                  <a:close/>
                </a:path>
              </a:pathLst>
            </a:custGeom>
            <a:grpFill/>
            <a:ln w="5240"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C014F4F4-F772-4AC1-91E2-637D902281D6}"/>
                </a:ext>
              </a:extLst>
            </p:cNvPr>
            <p:cNvSpPr/>
            <p:nvPr/>
          </p:nvSpPr>
          <p:spPr>
            <a:xfrm>
              <a:off x="4734021" y="3667251"/>
              <a:ext cx="1138359" cy="906189"/>
            </a:xfrm>
            <a:custGeom>
              <a:avLst/>
              <a:gdLst>
                <a:gd name="connsiteX0" fmla="*/ 668488 w 1138359"/>
                <a:gd name="connsiteY0" fmla="*/ 696349 h 906189"/>
                <a:gd name="connsiteX1" fmla="*/ 799848 w 1138359"/>
                <a:gd name="connsiteY1" fmla="*/ 829286 h 906189"/>
                <a:gd name="connsiteX2" fmla="*/ 795119 w 1138359"/>
                <a:gd name="connsiteY2" fmla="*/ 842422 h 906189"/>
                <a:gd name="connsiteX3" fmla="*/ 848714 w 1138359"/>
                <a:gd name="connsiteY3" fmla="*/ 904949 h 906189"/>
                <a:gd name="connsiteX4" fmla="*/ 920700 w 1138359"/>
                <a:gd name="connsiteY4" fmla="*/ 864490 h 906189"/>
                <a:gd name="connsiteX5" fmla="*/ 867105 w 1138359"/>
                <a:gd name="connsiteY5" fmla="*/ 801963 h 906189"/>
                <a:gd name="connsiteX6" fmla="*/ 849240 w 1138359"/>
                <a:gd name="connsiteY6" fmla="*/ 800912 h 906189"/>
                <a:gd name="connsiteX7" fmla="*/ 810882 w 1138359"/>
                <a:gd name="connsiteY7" fmla="*/ 756249 h 906189"/>
                <a:gd name="connsiteX8" fmla="*/ 769373 w 1138359"/>
                <a:gd name="connsiteY8" fmla="*/ 697400 h 906189"/>
                <a:gd name="connsiteX9" fmla="*/ 757813 w 1138359"/>
                <a:gd name="connsiteY9" fmla="*/ 679535 h 906189"/>
                <a:gd name="connsiteX10" fmla="*/ 748880 w 1138359"/>
                <a:gd name="connsiteY10" fmla="*/ 662721 h 906189"/>
                <a:gd name="connsiteX11" fmla="*/ 758338 w 1138359"/>
                <a:gd name="connsiteY11" fmla="*/ 658518 h 906189"/>
                <a:gd name="connsiteX12" fmla="*/ 756237 w 1138359"/>
                <a:gd name="connsiteY12" fmla="*/ 653789 h 906189"/>
                <a:gd name="connsiteX13" fmla="*/ 784085 w 1138359"/>
                <a:gd name="connsiteY13" fmla="*/ 618059 h 906189"/>
                <a:gd name="connsiteX14" fmla="*/ 799848 w 1138359"/>
                <a:gd name="connsiteY14" fmla="*/ 493529 h 906189"/>
                <a:gd name="connsiteX15" fmla="*/ 800899 w 1138359"/>
                <a:gd name="connsiteY15" fmla="*/ 487749 h 906189"/>
                <a:gd name="connsiteX16" fmla="*/ 827171 w 1138359"/>
                <a:gd name="connsiteY16" fmla="*/ 460426 h 906189"/>
                <a:gd name="connsiteX17" fmla="*/ 1036822 w 1138359"/>
                <a:gd name="connsiteY17" fmla="*/ 316455 h 906189"/>
                <a:gd name="connsiteX18" fmla="*/ 1047856 w 1138359"/>
                <a:gd name="connsiteY18" fmla="*/ 319608 h 906189"/>
                <a:gd name="connsiteX19" fmla="*/ 1137181 w 1138359"/>
                <a:gd name="connsiteY19" fmla="*/ 273369 h 906189"/>
                <a:gd name="connsiteX20" fmla="*/ 1074654 w 1138359"/>
                <a:gd name="connsiteY20" fmla="*/ 195079 h 906189"/>
                <a:gd name="connsiteX21" fmla="*/ 985329 w 1138359"/>
                <a:gd name="connsiteY21" fmla="*/ 241317 h 906189"/>
                <a:gd name="connsiteX22" fmla="*/ 987956 w 1138359"/>
                <a:gd name="connsiteY22" fmla="*/ 272844 h 906189"/>
                <a:gd name="connsiteX23" fmla="*/ 923852 w 1138359"/>
                <a:gd name="connsiteY23" fmla="*/ 306472 h 906189"/>
                <a:gd name="connsiteX24" fmla="*/ 825069 w 1138359"/>
                <a:gd name="connsiteY24" fmla="*/ 347456 h 906189"/>
                <a:gd name="connsiteX25" fmla="*/ 737846 w 1138359"/>
                <a:gd name="connsiteY25" fmla="*/ 372678 h 906189"/>
                <a:gd name="connsiteX26" fmla="*/ 737846 w 1138359"/>
                <a:gd name="connsiteY26" fmla="*/ 372152 h 906189"/>
                <a:gd name="connsiteX27" fmla="*/ 716829 w 1138359"/>
                <a:gd name="connsiteY27" fmla="*/ 377407 h 906189"/>
                <a:gd name="connsiteX28" fmla="*/ 711574 w 1138359"/>
                <a:gd name="connsiteY28" fmla="*/ 376356 h 906189"/>
                <a:gd name="connsiteX29" fmla="*/ 538179 w 1138359"/>
                <a:gd name="connsiteY29" fmla="*/ 330117 h 906189"/>
                <a:gd name="connsiteX30" fmla="*/ 511381 w 1138359"/>
                <a:gd name="connsiteY30" fmla="*/ 333270 h 906189"/>
                <a:gd name="connsiteX31" fmla="*/ 506652 w 1138359"/>
                <a:gd name="connsiteY31" fmla="*/ 332219 h 906189"/>
                <a:gd name="connsiteX32" fmla="*/ 506652 w 1138359"/>
                <a:gd name="connsiteY32" fmla="*/ 332219 h 906189"/>
                <a:gd name="connsiteX33" fmla="*/ 501398 w 1138359"/>
                <a:gd name="connsiteY33" fmla="*/ 335371 h 906189"/>
                <a:gd name="connsiteX34" fmla="*/ 502974 w 1138359"/>
                <a:gd name="connsiteY34" fmla="*/ 334320 h 906189"/>
                <a:gd name="connsiteX35" fmla="*/ 468295 w 1138359"/>
                <a:gd name="connsiteY35" fmla="*/ 315930 h 906189"/>
                <a:gd name="connsiteX36" fmla="*/ 439396 w 1138359"/>
                <a:gd name="connsiteY36" fmla="*/ 299116 h 906189"/>
                <a:gd name="connsiteX37" fmla="*/ 213982 w 1138359"/>
                <a:gd name="connsiteY37" fmla="*/ 117313 h 906189"/>
                <a:gd name="connsiteX38" fmla="*/ 211880 w 1138359"/>
                <a:gd name="connsiteY38" fmla="*/ 118364 h 906189"/>
                <a:gd name="connsiteX39" fmla="*/ 220812 w 1138359"/>
                <a:gd name="connsiteY39" fmla="*/ 86312 h 906189"/>
                <a:gd name="connsiteX40" fmla="*/ 128335 w 1138359"/>
                <a:gd name="connsiteY40" fmla="*/ 140 h 906189"/>
                <a:gd name="connsiteX41" fmla="*/ 30603 w 1138359"/>
                <a:gd name="connsiteY41" fmla="*/ 77380 h 906189"/>
                <a:gd name="connsiteX42" fmla="*/ 123080 w 1138359"/>
                <a:gd name="connsiteY42" fmla="*/ 163552 h 906189"/>
                <a:gd name="connsiteX43" fmla="*/ 138318 w 1138359"/>
                <a:gd name="connsiteY43" fmla="*/ 163027 h 906189"/>
                <a:gd name="connsiteX44" fmla="*/ 215558 w 1138359"/>
                <a:gd name="connsiteY44" fmla="*/ 233961 h 906189"/>
                <a:gd name="connsiteX45" fmla="*/ 290171 w 1138359"/>
                <a:gd name="connsiteY45" fmla="*/ 316981 h 906189"/>
                <a:gd name="connsiteX46" fmla="*/ 311188 w 1138359"/>
                <a:gd name="connsiteY46" fmla="*/ 342727 h 906189"/>
                <a:gd name="connsiteX47" fmla="*/ 351647 w 1138359"/>
                <a:gd name="connsiteY47" fmla="*/ 400526 h 906189"/>
                <a:gd name="connsiteX48" fmla="*/ 362156 w 1138359"/>
                <a:gd name="connsiteY48" fmla="*/ 417866 h 906189"/>
                <a:gd name="connsiteX49" fmla="*/ 352698 w 1138359"/>
                <a:gd name="connsiteY49" fmla="*/ 429951 h 906189"/>
                <a:gd name="connsiteX50" fmla="*/ 336935 w 1138359"/>
                <a:gd name="connsiteY50" fmla="*/ 554480 h 906189"/>
                <a:gd name="connsiteX51" fmla="*/ 335884 w 1138359"/>
                <a:gd name="connsiteY51" fmla="*/ 560260 h 906189"/>
                <a:gd name="connsiteX52" fmla="*/ 309612 w 1138359"/>
                <a:gd name="connsiteY52" fmla="*/ 587583 h 906189"/>
                <a:gd name="connsiteX53" fmla="*/ 109419 w 1138359"/>
                <a:gd name="connsiteY53" fmla="*/ 725774 h 906189"/>
                <a:gd name="connsiteX54" fmla="*/ 90503 w 1138359"/>
                <a:gd name="connsiteY54" fmla="*/ 719469 h 906189"/>
                <a:gd name="connsiteX55" fmla="*/ 1178 w 1138359"/>
                <a:gd name="connsiteY55" fmla="*/ 765707 h 906189"/>
                <a:gd name="connsiteX56" fmla="*/ 63705 w 1138359"/>
                <a:gd name="connsiteY56" fmla="*/ 843998 h 906189"/>
                <a:gd name="connsiteX57" fmla="*/ 153030 w 1138359"/>
                <a:gd name="connsiteY57" fmla="*/ 797759 h 906189"/>
                <a:gd name="connsiteX58" fmla="*/ 152505 w 1138359"/>
                <a:gd name="connsiteY58" fmla="*/ 772538 h 906189"/>
                <a:gd name="connsiteX59" fmla="*/ 212405 w 1138359"/>
                <a:gd name="connsiteY59" fmla="*/ 741012 h 906189"/>
                <a:gd name="connsiteX60" fmla="*/ 311188 w 1138359"/>
                <a:gd name="connsiteY60" fmla="*/ 700027 h 906189"/>
                <a:gd name="connsiteX61" fmla="*/ 398411 w 1138359"/>
                <a:gd name="connsiteY61" fmla="*/ 674806 h 906189"/>
                <a:gd name="connsiteX62" fmla="*/ 398411 w 1138359"/>
                <a:gd name="connsiteY62" fmla="*/ 675332 h 906189"/>
                <a:gd name="connsiteX63" fmla="*/ 419429 w 1138359"/>
                <a:gd name="connsiteY63" fmla="*/ 670077 h 906189"/>
                <a:gd name="connsiteX64" fmla="*/ 424683 w 1138359"/>
                <a:gd name="connsiteY64" fmla="*/ 671128 h 906189"/>
                <a:gd name="connsiteX65" fmla="*/ 598079 w 1138359"/>
                <a:gd name="connsiteY65" fmla="*/ 717367 h 906189"/>
                <a:gd name="connsiteX66" fmla="*/ 621724 w 1138359"/>
                <a:gd name="connsiteY66" fmla="*/ 714214 h 906189"/>
                <a:gd name="connsiteX67" fmla="*/ 668488 w 1138359"/>
                <a:gd name="connsiteY67" fmla="*/ 696349 h 9061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1138359" h="906189">
                  <a:moveTo>
                    <a:pt x="668488" y="696349"/>
                  </a:moveTo>
                  <a:cubicBezTo>
                    <a:pt x="717354" y="737334"/>
                    <a:pt x="759389" y="782522"/>
                    <a:pt x="799848" y="829286"/>
                  </a:cubicBezTo>
                  <a:cubicBezTo>
                    <a:pt x="797746" y="832964"/>
                    <a:pt x="796170" y="837693"/>
                    <a:pt x="795119" y="842422"/>
                  </a:cubicBezTo>
                  <a:cubicBezTo>
                    <a:pt x="789865" y="870796"/>
                    <a:pt x="814035" y="898644"/>
                    <a:pt x="848714" y="904949"/>
                  </a:cubicBezTo>
                  <a:cubicBezTo>
                    <a:pt x="883393" y="911255"/>
                    <a:pt x="915445" y="892864"/>
                    <a:pt x="920700" y="864490"/>
                  </a:cubicBezTo>
                  <a:cubicBezTo>
                    <a:pt x="925954" y="836116"/>
                    <a:pt x="901784" y="808268"/>
                    <a:pt x="867105" y="801963"/>
                  </a:cubicBezTo>
                  <a:cubicBezTo>
                    <a:pt x="861325" y="800912"/>
                    <a:pt x="855019" y="800387"/>
                    <a:pt x="849240" y="800912"/>
                  </a:cubicBezTo>
                  <a:cubicBezTo>
                    <a:pt x="836104" y="786200"/>
                    <a:pt x="822968" y="771487"/>
                    <a:pt x="810882" y="756249"/>
                  </a:cubicBezTo>
                  <a:lnTo>
                    <a:pt x="769373" y="697400"/>
                  </a:lnTo>
                  <a:lnTo>
                    <a:pt x="757813" y="679535"/>
                  </a:lnTo>
                  <a:lnTo>
                    <a:pt x="748880" y="662721"/>
                  </a:lnTo>
                  <a:lnTo>
                    <a:pt x="758338" y="658518"/>
                  </a:lnTo>
                  <a:lnTo>
                    <a:pt x="756237" y="653789"/>
                  </a:lnTo>
                  <a:lnTo>
                    <a:pt x="784085" y="618059"/>
                  </a:lnTo>
                  <a:cubicBezTo>
                    <a:pt x="806679" y="580752"/>
                    <a:pt x="811408" y="539242"/>
                    <a:pt x="799848" y="493529"/>
                  </a:cubicBezTo>
                  <a:cubicBezTo>
                    <a:pt x="799323" y="491427"/>
                    <a:pt x="799848" y="489325"/>
                    <a:pt x="800899" y="487749"/>
                  </a:cubicBezTo>
                  <a:cubicBezTo>
                    <a:pt x="809306" y="478291"/>
                    <a:pt x="817713" y="469359"/>
                    <a:pt x="827171" y="460426"/>
                  </a:cubicBezTo>
                  <a:cubicBezTo>
                    <a:pt x="888648" y="403679"/>
                    <a:pt x="961158" y="359016"/>
                    <a:pt x="1036822" y="316455"/>
                  </a:cubicBezTo>
                  <a:cubicBezTo>
                    <a:pt x="1040500" y="317506"/>
                    <a:pt x="1044178" y="318557"/>
                    <a:pt x="1047856" y="319608"/>
                  </a:cubicBezTo>
                  <a:cubicBezTo>
                    <a:pt x="1089891" y="328541"/>
                    <a:pt x="1129825" y="308048"/>
                    <a:pt x="1137181" y="273369"/>
                  </a:cubicBezTo>
                  <a:cubicBezTo>
                    <a:pt x="1144537" y="238690"/>
                    <a:pt x="1116689" y="204011"/>
                    <a:pt x="1074654" y="195079"/>
                  </a:cubicBezTo>
                  <a:cubicBezTo>
                    <a:pt x="1032618" y="186146"/>
                    <a:pt x="992685" y="206638"/>
                    <a:pt x="985329" y="241317"/>
                  </a:cubicBezTo>
                  <a:cubicBezTo>
                    <a:pt x="983227" y="251826"/>
                    <a:pt x="984278" y="262860"/>
                    <a:pt x="987956" y="272844"/>
                  </a:cubicBezTo>
                  <a:cubicBezTo>
                    <a:pt x="966938" y="284404"/>
                    <a:pt x="945921" y="295963"/>
                    <a:pt x="923852" y="306472"/>
                  </a:cubicBezTo>
                  <a:cubicBezTo>
                    <a:pt x="891800" y="321710"/>
                    <a:pt x="858697" y="335371"/>
                    <a:pt x="825069" y="347456"/>
                  </a:cubicBezTo>
                  <a:lnTo>
                    <a:pt x="737846" y="372678"/>
                  </a:lnTo>
                  <a:lnTo>
                    <a:pt x="737846" y="372152"/>
                  </a:lnTo>
                  <a:lnTo>
                    <a:pt x="716829" y="377407"/>
                  </a:lnTo>
                  <a:lnTo>
                    <a:pt x="711574" y="376356"/>
                  </a:lnTo>
                  <a:cubicBezTo>
                    <a:pt x="658505" y="340626"/>
                    <a:pt x="600181" y="324862"/>
                    <a:pt x="538179" y="330117"/>
                  </a:cubicBezTo>
                  <a:lnTo>
                    <a:pt x="511381" y="333270"/>
                  </a:lnTo>
                  <a:lnTo>
                    <a:pt x="506652" y="332219"/>
                  </a:lnTo>
                  <a:lnTo>
                    <a:pt x="506652" y="332219"/>
                  </a:lnTo>
                  <a:lnTo>
                    <a:pt x="501398" y="335371"/>
                  </a:lnTo>
                  <a:lnTo>
                    <a:pt x="502974" y="334320"/>
                  </a:lnTo>
                  <a:lnTo>
                    <a:pt x="468295" y="315930"/>
                  </a:lnTo>
                  <a:lnTo>
                    <a:pt x="439396" y="299116"/>
                  </a:lnTo>
                  <a:cubicBezTo>
                    <a:pt x="357427" y="244995"/>
                    <a:pt x="284916" y="182468"/>
                    <a:pt x="213982" y="117313"/>
                  </a:cubicBezTo>
                  <a:lnTo>
                    <a:pt x="211880" y="118364"/>
                  </a:lnTo>
                  <a:cubicBezTo>
                    <a:pt x="217134" y="108381"/>
                    <a:pt x="220287" y="97872"/>
                    <a:pt x="220812" y="86312"/>
                  </a:cubicBezTo>
                  <a:cubicBezTo>
                    <a:pt x="222389" y="41124"/>
                    <a:pt x="180879" y="2767"/>
                    <a:pt x="128335" y="140"/>
                  </a:cubicBezTo>
                  <a:cubicBezTo>
                    <a:pt x="75791" y="-2487"/>
                    <a:pt x="32179" y="32192"/>
                    <a:pt x="30603" y="77380"/>
                  </a:cubicBezTo>
                  <a:cubicBezTo>
                    <a:pt x="29026" y="122568"/>
                    <a:pt x="70536" y="160925"/>
                    <a:pt x="123080" y="163552"/>
                  </a:cubicBezTo>
                  <a:cubicBezTo>
                    <a:pt x="128335" y="163552"/>
                    <a:pt x="133589" y="163552"/>
                    <a:pt x="138318" y="163027"/>
                  </a:cubicBezTo>
                  <a:cubicBezTo>
                    <a:pt x="164590" y="186672"/>
                    <a:pt x="190862" y="209265"/>
                    <a:pt x="215558" y="233961"/>
                  </a:cubicBezTo>
                  <a:lnTo>
                    <a:pt x="290171" y="316981"/>
                  </a:lnTo>
                  <a:lnTo>
                    <a:pt x="311188" y="342727"/>
                  </a:lnTo>
                  <a:lnTo>
                    <a:pt x="351647" y="400526"/>
                  </a:lnTo>
                  <a:lnTo>
                    <a:pt x="362156" y="417866"/>
                  </a:lnTo>
                  <a:lnTo>
                    <a:pt x="352698" y="429951"/>
                  </a:lnTo>
                  <a:cubicBezTo>
                    <a:pt x="330104" y="467257"/>
                    <a:pt x="325375" y="508767"/>
                    <a:pt x="336935" y="554480"/>
                  </a:cubicBezTo>
                  <a:cubicBezTo>
                    <a:pt x="337460" y="556582"/>
                    <a:pt x="336935" y="558684"/>
                    <a:pt x="335884" y="560260"/>
                  </a:cubicBezTo>
                  <a:cubicBezTo>
                    <a:pt x="327477" y="569718"/>
                    <a:pt x="319070" y="578650"/>
                    <a:pt x="309612" y="587583"/>
                  </a:cubicBezTo>
                  <a:cubicBezTo>
                    <a:pt x="250762" y="641703"/>
                    <a:pt x="181930" y="685315"/>
                    <a:pt x="109419" y="725774"/>
                  </a:cubicBezTo>
                  <a:cubicBezTo>
                    <a:pt x="103639" y="723147"/>
                    <a:pt x="96808" y="721045"/>
                    <a:pt x="90503" y="719469"/>
                  </a:cubicBezTo>
                  <a:cubicBezTo>
                    <a:pt x="48468" y="710536"/>
                    <a:pt x="8534" y="731028"/>
                    <a:pt x="1178" y="765707"/>
                  </a:cubicBezTo>
                  <a:cubicBezTo>
                    <a:pt x="-6178" y="800387"/>
                    <a:pt x="21670" y="835066"/>
                    <a:pt x="63705" y="843998"/>
                  </a:cubicBezTo>
                  <a:cubicBezTo>
                    <a:pt x="105741" y="852931"/>
                    <a:pt x="145674" y="832438"/>
                    <a:pt x="153030" y="797759"/>
                  </a:cubicBezTo>
                  <a:cubicBezTo>
                    <a:pt x="154607" y="789352"/>
                    <a:pt x="154607" y="780945"/>
                    <a:pt x="152505" y="772538"/>
                  </a:cubicBezTo>
                  <a:cubicBezTo>
                    <a:pt x="171946" y="762029"/>
                    <a:pt x="191913" y="750995"/>
                    <a:pt x="212405" y="741012"/>
                  </a:cubicBezTo>
                  <a:cubicBezTo>
                    <a:pt x="244457" y="725774"/>
                    <a:pt x="277560" y="712112"/>
                    <a:pt x="311188" y="700027"/>
                  </a:cubicBezTo>
                  <a:lnTo>
                    <a:pt x="398411" y="674806"/>
                  </a:lnTo>
                  <a:lnTo>
                    <a:pt x="398411" y="675332"/>
                  </a:lnTo>
                  <a:lnTo>
                    <a:pt x="419429" y="670077"/>
                  </a:lnTo>
                  <a:lnTo>
                    <a:pt x="424683" y="671128"/>
                  </a:lnTo>
                  <a:cubicBezTo>
                    <a:pt x="477753" y="706858"/>
                    <a:pt x="536077" y="722621"/>
                    <a:pt x="598079" y="717367"/>
                  </a:cubicBezTo>
                  <a:lnTo>
                    <a:pt x="621724" y="714214"/>
                  </a:lnTo>
                  <a:lnTo>
                    <a:pt x="668488" y="696349"/>
                  </a:lnTo>
                  <a:close/>
                </a:path>
              </a:pathLst>
            </a:custGeom>
            <a:grpFill/>
            <a:ln w="5240"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C96BCFC3-4D15-408C-95E7-A47BB0051E18}"/>
                </a:ext>
              </a:extLst>
            </p:cNvPr>
            <p:cNvSpPr/>
            <p:nvPr/>
          </p:nvSpPr>
          <p:spPr>
            <a:xfrm>
              <a:off x="5332950" y="4314620"/>
              <a:ext cx="632182" cy="453406"/>
            </a:xfrm>
            <a:custGeom>
              <a:avLst/>
              <a:gdLst>
                <a:gd name="connsiteX0" fmla="*/ 202496 w 632182"/>
                <a:gd name="connsiteY0" fmla="*/ 11673 h 453406"/>
                <a:gd name="connsiteX1" fmla="*/ 264498 w 632182"/>
                <a:gd name="connsiteY1" fmla="*/ 75777 h 453406"/>
                <a:gd name="connsiteX2" fmla="*/ 396383 w 632182"/>
                <a:gd name="connsiteY2" fmla="*/ 86286 h 453406"/>
                <a:gd name="connsiteX3" fmla="*/ 515133 w 632182"/>
                <a:gd name="connsiteY3" fmla="*/ 290157 h 453406"/>
                <a:gd name="connsiteX4" fmla="*/ 236649 w 632182"/>
                <a:gd name="connsiteY4" fmla="*/ 366346 h 453406"/>
                <a:gd name="connsiteX5" fmla="*/ 117900 w 632182"/>
                <a:gd name="connsiteY5" fmla="*/ 162475 h 453406"/>
                <a:gd name="connsiteX6" fmla="*/ 44338 w 632182"/>
                <a:gd name="connsiteY6" fmla="*/ 106778 h 453406"/>
                <a:gd name="connsiteX7" fmla="*/ 22270 w 632182"/>
                <a:gd name="connsiteY7" fmla="*/ 298564 h 453406"/>
                <a:gd name="connsiteX8" fmla="*/ 430537 w 632182"/>
                <a:gd name="connsiteY8" fmla="*/ 441484 h 453406"/>
                <a:gd name="connsiteX9" fmla="*/ 610763 w 632182"/>
                <a:gd name="connsiteY9" fmla="*/ 154068 h 453406"/>
                <a:gd name="connsiteX10" fmla="*/ 202496 w 632182"/>
                <a:gd name="connsiteY10" fmla="*/ 11673 h 4534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32182" h="453406">
                  <a:moveTo>
                    <a:pt x="202496" y="11673"/>
                  </a:moveTo>
                  <a:lnTo>
                    <a:pt x="264498" y="75777"/>
                  </a:lnTo>
                  <a:cubicBezTo>
                    <a:pt x="314940" y="63167"/>
                    <a:pt x="345941" y="70523"/>
                    <a:pt x="396383" y="86286"/>
                  </a:cubicBezTo>
                  <a:cubicBezTo>
                    <a:pt x="506201" y="121491"/>
                    <a:pt x="559270" y="212392"/>
                    <a:pt x="515133" y="290157"/>
                  </a:cubicBezTo>
                  <a:cubicBezTo>
                    <a:pt x="470996" y="367397"/>
                    <a:pt x="346467" y="401551"/>
                    <a:pt x="236649" y="366346"/>
                  </a:cubicBezTo>
                  <a:cubicBezTo>
                    <a:pt x="126832" y="331141"/>
                    <a:pt x="73763" y="240240"/>
                    <a:pt x="117900" y="162475"/>
                  </a:cubicBezTo>
                  <a:lnTo>
                    <a:pt x="44338" y="106778"/>
                  </a:lnTo>
                  <a:cubicBezTo>
                    <a:pt x="-15037" y="186120"/>
                    <a:pt x="-6630" y="244444"/>
                    <a:pt x="22270" y="298564"/>
                  </a:cubicBezTo>
                  <a:cubicBezTo>
                    <a:pt x="84797" y="417839"/>
                    <a:pt x="267650" y="481418"/>
                    <a:pt x="430537" y="441484"/>
                  </a:cubicBezTo>
                  <a:cubicBezTo>
                    <a:pt x="592898" y="401551"/>
                    <a:pt x="673816" y="272818"/>
                    <a:pt x="610763" y="154068"/>
                  </a:cubicBezTo>
                  <a:cubicBezTo>
                    <a:pt x="548236" y="35844"/>
                    <a:pt x="365382" y="-27735"/>
                    <a:pt x="202496" y="11673"/>
                  </a:cubicBezTo>
                  <a:close/>
                </a:path>
              </a:pathLst>
            </a:custGeom>
            <a:grpFill/>
            <a:ln w="5240"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A268032D-A81B-4A57-91B6-24028EBC0A95}"/>
                </a:ext>
              </a:extLst>
            </p:cNvPr>
            <p:cNvSpPr/>
            <p:nvPr/>
          </p:nvSpPr>
          <p:spPr>
            <a:xfrm>
              <a:off x="5468334" y="3549051"/>
              <a:ext cx="820430" cy="622379"/>
            </a:xfrm>
            <a:custGeom>
              <a:avLst/>
              <a:gdLst>
                <a:gd name="connsiteX0" fmla="*/ 785390 w 820430"/>
                <a:gd name="connsiteY0" fmla="*/ 185070 h 622379"/>
                <a:gd name="connsiteX1" fmla="*/ 244185 w 820430"/>
                <a:gd name="connsiteY1" fmla="*/ 26913 h 622379"/>
                <a:gd name="connsiteX2" fmla="*/ 35060 w 820430"/>
                <a:gd name="connsiteY2" fmla="*/ 437282 h 622379"/>
                <a:gd name="connsiteX3" fmla="*/ 143301 w 820430"/>
                <a:gd name="connsiteY3" fmla="*/ 372127 h 622379"/>
                <a:gd name="connsiteX4" fmla="*/ 146979 w 820430"/>
                <a:gd name="connsiteY4" fmla="*/ 241818 h 622379"/>
                <a:gd name="connsiteX5" fmla="*/ 501126 w 820430"/>
                <a:gd name="connsiteY5" fmla="*/ 112034 h 622379"/>
                <a:gd name="connsiteX6" fmla="*/ 671894 w 820430"/>
                <a:gd name="connsiteY6" fmla="*/ 380534 h 622379"/>
                <a:gd name="connsiteX7" fmla="*/ 317747 w 820430"/>
                <a:gd name="connsiteY7" fmla="*/ 510318 h 622379"/>
                <a:gd name="connsiteX8" fmla="*/ 225795 w 820430"/>
                <a:gd name="connsiteY8" fmla="*/ 585982 h 622379"/>
                <a:gd name="connsiteX9" fmla="*/ 575213 w 820430"/>
                <a:gd name="connsiteY9" fmla="*/ 594914 h 622379"/>
                <a:gd name="connsiteX10" fmla="*/ 785390 w 820430"/>
                <a:gd name="connsiteY10" fmla="*/ 185070 h 622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20430" h="622379">
                  <a:moveTo>
                    <a:pt x="785390" y="185070"/>
                  </a:moveTo>
                  <a:cubicBezTo>
                    <a:pt x="693963" y="27963"/>
                    <a:pt x="451209" y="-42971"/>
                    <a:pt x="244185" y="26913"/>
                  </a:cubicBezTo>
                  <a:cubicBezTo>
                    <a:pt x="37162" y="96271"/>
                    <a:pt x="-56367" y="280175"/>
                    <a:pt x="35060" y="437282"/>
                  </a:cubicBezTo>
                  <a:lnTo>
                    <a:pt x="143301" y="372127"/>
                  </a:lnTo>
                  <a:cubicBezTo>
                    <a:pt x="114927" y="323261"/>
                    <a:pt x="123860" y="292260"/>
                    <a:pt x="146979" y="241818"/>
                  </a:cubicBezTo>
                  <a:cubicBezTo>
                    <a:pt x="197947" y="132001"/>
                    <a:pt x="356104" y="73677"/>
                    <a:pt x="501126" y="112034"/>
                  </a:cubicBezTo>
                  <a:cubicBezTo>
                    <a:pt x="646148" y="150391"/>
                    <a:pt x="722862" y="270717"/>
                    <a:pt x="671894" y="380534"/>
                  </a:cubicBezTo>
                  <a:cubicBezTo>
                    <a:pt x="620926" y="490351"/>
                    <a:pt x="462769" y="548675"/>
                    <a:pt x="317747" y="510318"/>
                  </a:cubicBezTo>
                  <a:lnTo>
                    <a:pt x="225795" y="585982"/>
                  </a:lnTo>
                  <a:cubicBezTo>
                    <a:pt x="376071" y="639051"/>
                    <a:pt x="480634" y="626966"/>
                    <a:pt x="575213" y="594914"/>
                  </a:cubicBezTo>
                  <a:cubicBezTo>
                    <a:pt x="783288" y="526081"/>
                    <a:pt x="876816" y="342177"/>
                    <a:pt x="785390" y="185070"/>
                  </a:cubicBezTo>
                  <a:close/>
                </a:path>
              </a:pathLst>
            </a:custGeom>
            <a:grpFill/>
            <a:ln w="5240"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04014013-C1BC-4E06-9B54-2930CF904204}"/>
                </a:ext>
              </a:extLst>
            </p:cNvPr>
            <p:cNvSpPr/>
            <p:nvPr/>
          </p:nvSpPr>
          <p:spPr>
            <a:xfrm>
              <a:off x="4355718" y="4202861"/>
              <a:ext cx="819177" cy="623592"/>
            </a:xfrm>
            <a:custGeom>
              <a:avLst/>
              <a:gdLst>
                <a:gd name="connsiteX0" fmla="*/ 678982 w 819177"/>
                <a:gd name="connsiteY0" fmla="*/ 265302 h 623592"/>
                <a:gd name="connsiteX1" fmla="*/ 668999 w 819177"/>
                <a:gd name="connsiteY1" fmla="*/ 395611 h 623592"/>
                <a:gd name="connsiteX2" fmla="*/ 308546 w 819177"/>
                <a:gd name="connsiteY2" fmla="*/ 506479 h 623592"/>
                <a:gd name="connsiteX3" fmla="*/ 151965 w 819177"/>
                <a:gd name="connsiteY3" fmla="*/ 229046 h 623592"/>
                <a:gd name="connsiteX4" fmla="*/ 512418 w 819177"/>
                <a:gd name="connsiteY4" fmla="*/ 118178 h 623592"/>
                <a:gd name="connsiteX5" fmla="*/ 608048 w 819177"/>
                <a:gd name="connsiteY5" fmla="*/ 47244 h 623592"/>
                <a:gd name="connsiteX6" fmla="*/ 259680 w 819177"/>
                <a:gd name="connsiteY6" fmla="*/ 19921 h 623592"/>
                <a:gd name="connsiteX7" fmla="*/ 29012 w 819177"/>
                <a:gd name="connsiteY7" fmla="*/ 418730 h 623592"/>
                <a:gd name="connsiteX8" fmla="*/ 560233 w 819177"/>
                <a:gd name="connsiteY8" fmla="*/ 604736 h 623592"/>
                <a:gd name="connsiteX9" fmla="*/ 790376 w 819177"/>
                <a:gd name="connsiteY9" fmla="*/ 205927 h 623592"/>
                <a:gd name="connsiteX10" fmla="*/ 678982 w 819177"/>
                <a:gd name="connsiteY10" fmla="*/ 265302 h 6235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19177" h="623592">
                  <a:moveTo>
                    <a:pt x="678982" y="265302"/>
                  </a:moveTo>
                  <a:cubicBezTo>
                    <a:pt x="704729" y="315744"/>
                    <a:pt x="694220" y="345694"/>
                    <a:pt x="668999" y="395611"/>
                  </a:cubicBezTo>
                  <a:cubicBezTo>
                    <a:pt x="612251" y="502801"/>
                    <a:pt x="451466" y="552718"/>
                    <a:pt x="308546" y="506479"/>
                  </a:cubicBezTo>
                  <a:cubicBezTo>
                    <a:pt x="165627" y="460240"/>
                    <a:pt x="95743" y="336762"/>
                    <a:pt x="151965" y="229046"/>
                  </a:cubicBezTo>
                  <a:cubicBezTo>
                    <a:pt x="208713" y="121856"/>
                    <a:pt x="369498" y="71939"/>
                    <a:pt x="512418" y="118178"/>
                  </a:cubicBezTo>
                  <a:lnTo>
                    <a:pt x="608048" y="47244"/>
                  </a:lnTo>
                  <a:cubicBezTo>
                    <a:pt x="460924" y="-13708"/>
                    <a:pt x="355836" y="-7402"/>
                    <a:pt x="259680" y="19921"/>
                  </a:cubicBezTo>
                  <a:cubicBezTo>
                    <a:pt x="48453" y="78245"/>
                    <a:pt x="-54533" y="256895"/>
                    <a:pt x="29012" y="418730"/>
                  </a:cubicBezTo>
                  <a:cubicBezTo>
                    <a:pt x="111506" y="580041"/>
                    <a:pt x="350582" y="663586"/>
                    <a:pt x="560233" y="604736"/>
                  </a:cubicBezTo>
                  <a:cubicBezTo>
                    <a:pt x="770934" y="546413"/>
                    <a:pt x="873395" y="367763"/>
                    <a:pt x="790376" y="205927"/>
                  </a:cubicBezTo>
                  <a:lnTo>
                    <a:pt x="678982" y="265302"/>
                  </a:lnTo>
                  <a:close/>
                </a:path>
              </a:pathLst>
            </a:custGeom>
            <a:grpFill/>
            <a:ln w="5240" cap="flat">
              <a:noFill/>
              <a:prstDash val="solid"/>
              <a:miter/>
            </a:ln>
          </p:spPr>
          <p:txBody>
            <a:bodyPr rtlCol="0" anchor="ctr"/>
            <a:lstStyle/>
            <a:p>
              <a:endParaRPr lang="en-US"/>
            </a:p>
          </p:txBody>
        </p:sp>
      </p:grpSp>
    </p:spTree>
    <p:extLst>
      <p:ext uri="{BB962C8B-B14F-4D97-AF65-F5344CB8AC3E}">
        <p14:creationId xmlns:p14="http://schemas.microsoft.com/office/powerpoint/2010/main" val="1309782655"/>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down)">
                                      <p:cBhvr>
                                        <p:cTn id="7" dur="500"/>
                                        <p:tgtEl>
                                          <p:spTgt spid="19"/>
                                        </p:tgtEl>
                                      </p:cBhvr>
                                    </p:animEffect>
                                  </p:childTnLst>
                                </p:cTn>
                              </p:par>
                              <p:par>
                                <p:cTn id="8" presetID="10" presetClass="entr" presetSubtype="0" fill="hold" nodeType="withEffect">
                                  <p:stCondLst>
                                    <p:cond delay="0"/>
                                  </p:stCondLst>
                                  <p:childTnLst>
                                    <p:set>
                                      <p:cBhvr>
                                        <p:cTn id="9" dur="1" fill="hold">
                                          <p:stCondLst>
                                            <p:cond delay="0"/>
                                          </p:stCondLst>
                                        </p:cTn>
                                        <p:tgtEl>
                                          <p:spTgt spid="27"/>
                                        </p:tgtEl>
                                        <p:attrNameLst>
                                          <p:attrName>style.visibility</p:attrName>
                                        </p:attrNameLst>
                                      </p:cBhvr>
                                      <p:to>
                                        <p:strVal val="visible"/>
                                      </p:to>
                                    </p:set>
                                    <p:animEffect transition="in" filter="fade">
                                      <p:cBhvr>
                                        <p:cTn id="10" dur="500"/>
                                        <p:tgtEl>
                                          <p:spTgt spid="27"/>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25"/>
                                        </p:tgtEl>
                                        <p:attrNameLst>
                                          <p:attrName>style.visibility</p:attrName>
                                        </p:attrNameLst>
                                      </p:cBhvr>
                                      <p:to>
                                        <p:strVal val="visible"/>
                                      </p:to>
                                    </p:set>
                                    <p:animEffect transition="in" filter="fade">
                                      <p:cBhvr>
                                        <p:cTn id="14" dur="500"/>
                                        <p:tgtEl>
                                          <p:spTgt spid="25"/>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24"/>
                                        </p:tgtEl>
                                        <p:attrNameLst>
                                          <p:attrName>style.visibility</p:attrName>
                                        </p:attrNameLst>
                                      </p:cBhvr>
                                      <p:to>
                                        <p:strVal val="visible"/>
                                      </p:to>
                                    </p:set>
                                    <p:animEffect transition="in" filter="fade">
                                      <p:cBhvr>
                                        <p:cTn id="18" dur="500"/>
                                        <p:tgtEl>
                                          <p:spTgt spid="24"/>
                                        </p:tgtEl>
                                      </p:cBhvr>
                                    </p:animEffect>
                                  </p:childTnLst>
                                </p:cTn>
                              </p:par>
                            </p:childTnLst>
                          </p:cTn>
                        </p:par>
                        <p:par>
                          <p:cTn id="19" fill="hold">
                            <p:stCondLst>
                              <p:cond delay="1500"/>
                            </p:stCondLst>
                            <p:childTnLst>
                              <p:par>
                                <p:cTn id="20" presetID="10" presetClass="entr" presetSubtype="0" fill="hold" grpId="0" nodeType="afterEffect">
                                  <p:stCondLst>
                                    <p:cond delay="0"/>
                                  </p:stCondLst>
                                  <p:childTnLst>
                                    <p:set>
                                      <p:cBhvr>
                                        <p:cTn id="21" dur="1" fill="hold">
                                          <p:stCondLst>
                                            <p:cond delay="0"/>
                                          </p:stCondLst>
                                        </p:cTn>
                                        <p:tgtEl>
                                          <p:spTgt spid="26"/>
                                        </p:tgtEl>
                                        <p:attrNameLst>
                                          <p:attrName>style.visibility</p:attrName>
                                        </p:attrNameLst>
                                      </p:cBhvr>
                                      <p:to>
                                        <p:strVal val="visible"/>
                                      </p:to>
                                    </p:set>
                                    <p:animEffect transition="in" filter="fade">
                                      <p:cBhvr>
                                        <p:cTn id="22" dur="500"/>
                                        <p:tgtEl>
                                          <p:spTgt spid="26"/>
                                        </p:tgtEl>
                                      </p:cBhvr>
                                    </p:animEffect>
                                  </p:childTnLst>
                                </p:cTn>
                              </p:par>
                              <p:par>
                                <p:cTn id="23" presetID="10" presetClass="entr" presetSubtype="0" fill="hold" nodeType="with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fade">
                                      <p:cBhvr>
                                        <p:cTn id="25" dur="500"/>
                                        <p:tgtEl>
                                          <p:spTgt spid="3"/>
                                        </p:tgtEl>
                                      </p:cBhvr>
                                    </p:animEffect>
                                  </p:childTnLst>
                                </p:cTn>
                              </p:par>
                            </p:childTnLst>
                          </p:cTn>
                        </p:par>
                        <p:par>
                          <p:cTn id="26" fill="hold">
                            <p:stCondLst>
                              <p:cond delay="2000"/>
                            </p:stCondLst>
                            <p:childTnLst>
                              <p:par>
                                <p:cTn id="27" presetID="10" presetClass="entr" presetSubtype="0" fill="hold" nodeType="after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fade">
                                      <p:cBhvr>
                                        <p:cTn id="29" dur="500"/>
                                        <p:tgtEl>
                                          <p:spTgt spid="12"/>
                                        </p:tgtEl>
                                      </p:cBhvr>
                                    </p:animEffect>
                                  </p:childTnLst>
                                </p:cTn>
                              </p:par>
                            </p:childTnLst>
                          </p:cTn>
                        </p:par>
                        <p:par>
                          <p:cTn id="30" fill="hold">
                            <p:stCondLst>
                              <p:cond delay="2500"/>
                            </p:stCondLst>
                            <p:childTnLst>
                              <p:par>
                                <p:cTn id="31" presetID="10" presetClass="entr" presetSubtype="0" fill="hold" nodeType="after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fade">
                                      <p:cBhvr>
                                        <p:cTn id="33" dur="500"/>
                                        <p:tgtEl>
                                          <p:spTgt spid="6"/>
                                        </p:tgtEl>
                                      </p:cBhvr>
                                    </p:animEffect>
                                  </p:childTnLst>
                                </p:cTn>
                              </p:par>
                            </p:childTnLst>
                          </p:cTn>
                        </p:par>
                        <p:par>
                          <p:cTn id="34" fill="hold">
                            <p:stCondLst>
                              <p:cond delay="3000"/>
                            </p:stCondLst>
                            <p:childTnLst>
                              <p:par>
                                <p:cTn id="35" presetID="10" presetClass="entr" presetSubtype="0" fill="hold" nodeType="after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fade">
                                      <p:cBhvr>
                                        <p:cTn id="37" dur="500"/>
                                        <p:tgtEl>
                                          <p:spTgt spid="9"/>
                                        </p:tgtEl>
                                      </p:cBhvr>
                                    </p:animEffect>
                                  </p:childTnLst>
                                </p:cTn>
                              </p:par>
                              <p:par>
                                <p:cTn id="38" presetID="10" presetClass="entr" presetSubtype="0" fill="hold" nodeType="with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fade">
                                      <p:cBhvr>
                                        <p:cTn id="40" dur="500"/>
                                        <p:tgtEl>
                                          <p:spTgt spid="15"/>
                                        </p:tgtEl>
                                      </p:cBhvr>
                                    </p:animEffect>
                                  </p:childTnLst>
                                </p:cTn>
                              </p:par>
                              <p:par>
                                <p:cTn id="41" presetID="10" presetClass="entr" presetSubtype="0" fill="hold" nodeType="withEffect">
                                  <p:stCondLst>
                                    <p:cond delay="0"/>
                                  </p:stCondLst>
                                  <p:childTnLst>
                                    <p:set>
                                      <p:cBhvr>
                                        <p:cTn id="42" dur="1" fill="hold">
                                          <p:stCondLst>
                                            <p:cond delay="0"/>
                                          </p:stCondLst>
                                        </p:cTn>
                                        <p:tgtEl>
                                          <p:spTgt spid="18"/>
                                        </p:tgtEl>
                                        <p:attrNameLst>
                                          <p:attrName>style.visibility</p:attrName>
                                        </p:attrNameLst>
                                      </p:cBhvr>
                                      <p:to>
                                        <p:strVal val="visible"/>
                                      </p:to>
                                    </p:set>
                                    <p:animEffect transition="in" filter="fade">
                                      <p:cBhvr>
                                        <p:cTn id="43" dur="500"/>
                                        <p:tgtEl>
                                          <p:spTgt spid="18"/>
                                        </p:tgtEl>
                                      </p:cBhvr>
                                    </p:animEffect>
                                  </p:childTnLst>
                                </p:cTn>
                              </p:par>
                              <p:par>
                                <p:cTn id="44" presetID="10" presetClass="entr" presetSubtype="0" fill="hold" nodeType="withEffect">
                                  <p:stCondLst>
                                    <p:cond delay="0"/>
                                  </p:stCondLst>
                                  <p:childTnLst>
                                    <p:set>
                                      <p:cBhvr>
                                        <p:cTn id="45" dur="1" fill="hold">
                                          <p:stCondLst>
                                            <p:cond delay="0"/>
                                          </p:stCondLst>
                                        </p:cTn>
                                        <p:tgtEl>
                                          <p:spTgt spid="17"/>
                                        </p:tgtEl>
                                        <p:attrNameLst>
                                          <p:attrName>style.visibility</p:attrName>
                                        </p:attrNameLst>
                                      </p:cBhvr>
                                      <p:to>
                                        <p:strVal val="visible"/>
                                      </p:to>
                                    </p:set>
                                    <p:animEffect transition="in" filter="fade">
                                      <p:cBhvr>
                                        <p:cTn id="46" dur="500"/>
                                        <p:tgtEl>
                                          <p:spTgt spid="17"/>
                                        </p:tgtEl>
                                      </p:cBhvr>
                                    </p:animEffect>
                                  </p:childTnLst>
                                </p:cTn>
                              </p:par>
                              <p:par>
                                <p:cTn id="47" presetID="10" presetClass="entr" presetSubtype="0" fill="hold" nodeType="withEffect">
                                  <p:stCondLst>
                                    <p:cond delay="0"/>
                                  </p:stCondLst>
                                  <p:childTnLst>
                                    <p:set>
                                      <p:cBhvr>
                                        <p:cTn id="48" dur="1" fill="hold">
                                          <p:stCondLst>
                                            <p:cond delay="0"/>
                                          </p:stCondLst>
                                        </p:cTn>
                                        <p:tgtEl>
                                          <p:spTgt spid="16"/>
                                        </p:tgtEl>
                                        <p:attrNameLst>
                                          <p:attrName>style.visibility</p:attrName>
                                        </p:attrNameLst>
                                      </p:cBhvr>
                                      <p:to>
                                        <p:strVal val="visible"/>
                                      </p:to>
                                    </p:set>
                                    <p:animEffect transition="in" filter="fade">
                                      <p:cBhvr>
                                        <p:cTn id="49"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animBg="1"/>
      <p:bldP spid="2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B913459A-84C3-40C9-81F6-B9ED3FC140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46226" y="2295525"/>
            <a:ext cx="6083301" cy="4562475"/>
          </a:xfrm>
          <a:prstGeom prst="rect">
            <a:avLst/>
          </a:prstGeom>
        </p:spPr>
      </p:pic>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a:xfrm>
            <a:off x="309401" y="403286"/>
            <a:ext cx="11573197" cy="724247"/>
          </a:xfrm>
        </p:spPr>
        <p:txBody>
          <a:bodyPr/>
          <a:lstStyle/>
          <a:p>
            <a:r>
              <a:rPr lang="en-US" sz="3600" b="1" dirty="0">
                <a:solidFill>
                  <a:schemeClr val="accent6">
                    <a:lumMod val="75000"/>
                  </a:schemeClr>
                </a:solidFill>
              </a:rPr>
              <a:t>Model Prediction</a:t>
            </a:r>
          </a:p>
        </p:txBody>
      </p:sp>
      <p:sp>
        <p:nvSpPr>
          <p:cNvPr id="47" name="TextBox 46">
            <a:extLst>
              <a:ext uri="{FF2B5EF4-FFF2-40B4-BE49-F238E27FC236}">
                <a16:creationId xmlns:a16="http://schemas.microsoft.com/office/drawing/2014/main" id="{34861236-648B-4CAD-99E2-9408806FBFC8}"/>
              </a:ext>
            </a:extLst>
          </p:cNvPr>
          <p:cNvSpPr txBox="1"/>
          <p:nvPr/>
        </p:nvSpPr>
        <p:spPr>
          <a:xfrm>
            <a:off x="8365926" y="3669601"/>
            <a:ext cx="3204000" cy="646331"/>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With 3 Epoch, and 65 batch making Neural Network have 95.7% accuracy. With high accuracy make this model </a:t>
            </a:r>
            <a:r>
              <a:rPr lang="en-US" altLang="ko-KR" sz="1200" dirty="0" err="1">
                <a:solidFill>
                  <a:schemeClr val="tx1">
                    <a:lumMod val="75000"/>
                    <a:lumOff val="25000"/>
                  </a:schemeClr>
                </a:solidFill>
                <a:cs typeface="Arial" pitchFamily="34" charset="0"/>
              </a:rPr>
              <a:t>powerfull</a:t>
            </a:r>
            <a:endParaRPr lang="ko-KR" altLang="en-US" sz="1200" dirty="0">
              <a:solidFill>
                <a:schemeClr val="tx1">
                  <a:lumMod val="75000"/>
                  <a:lumOff val="25000"/>
                </a:schemeClr>
              </a:solidFill>
              <a:cs typeface="Arial" pitchFamily="34" charset="0"/>
            </a:endParaRPr>
          </a:p>
        </p:txBody>
      </p:sp>
      <p:sp>
        <p:nvSpPr>
          <p:cNvPr id="48" name="TextBox 47">
            <a:extLst>
              <a:ext uri="{FF2B5EF4-FFF2-40B4-BE49-F238E27FC236}">
                <a16:creationId xmlns:a16="http://schemas.microsoft.com/office/drawing/2014/main" id="{5AD251CE-FA0D-439F-BE92-6F6DDF33A633}"/>
              </a:ext>
            </a:extLst>
          </p:cNvPr>
          <p:cNvSpPr txBox="1"/>
          <p:nvPr/>
        </p:nvSpPr>
        <p:spPr>
          <a:xfrm>
            <a:off x="687505" y="2936086"/>
            <a:ext cx="3204000" cy="646331"/>
          </a:xfrm>
          <a:prstGeom prst="rect">
            <a:avLst/>
          </a:prstGeom>
          <a:noFill/>
        </p:spPr>
        <p:txBody>
          <a:bodyPr wrap="square" rtlCol="0">
            <a:spAutoFit/>
          </a:bodyPr>
          <a:lstStyle/>
          <a:p>
            <a:pPr algn="r"/>
            <a:r>
              <a:rPr lang="en-US" altLang="ko-KR" sz="1200" dirty="0">
                <a:solidFill>
                  <a:schemeClr val="tx1">
                    <a:lumMod val="75000"/>
                    <a:lumOff val="25000"/>
                  </a:schemeClr>
                </a:solidFill>
                <a:ea typeface="FZShuTi" pitchFamily="2" charset="-122"/>
                <a:cs typeface="Arial" pitchFamily="34" charset="0"/>
              </a:rPr>
              <a:t>API using neural network layer, we used </a:t>
            </a:r>
            <a:r>
              <a:rPr lang="en-US" altLang="ko-KR" sz="1200" dirty="0" err="1">
                <a:solidFill>
                  <a:schemeClr val="tx1">
                    <a:lumMod val="75000"/>
                    <a:lumOff val="25000"/>
                  </a:schemeClr>
                </a:solidFill>
                <a:ea typeface="FZShuTi" pitchFamily="2" charset="-122"/>
                <a:cs typeface="Arial" pitchFamily="34" charset="0"/>
              </a:rPr>
              <a:t>ReLU</a:t>
            </a:r>
            <a:r>
              <a:rPr lang="en-US" altLang="ko-KR" sz="1200" dirty="0">
                <a:solidFill>
                  <a:schemeClr val="tx1">
                    <a:lumMod val="75000"/>
                    <a:lumOff val="25000"/>
                  </a:schemeClr>
                </a:solidFill>
                <a:ea typeface="FZShuTi" pitchFamily="2" charset="-122"/>
                <a:cs typeface="Arial" pitchFamily="34" charset="0"/>
              </a:rPr>
              <a:t> (Rectified Linear Unit) function, and Dropout Regularization to reduce overfitting.</a:t>
            </a:r>
            <a:endParaRPr lang="ko-KR" altLang="en-US" sz="1200" dirty="0">
              <a:solidFill>
                <a:schemeClr val="tx1">
                  <a:lumMod val="75000"/>
                  <a:lumOff val="25000"/>
                </a:schemeClr>
              </a:solidFill>
              <a:cs typeface="Arial" pitchFamily="34" charset="0"/>
            </a:endParaRPr>
          </a:p>
        </p:txBody>
      </p:sp>
      <p:sp>
        <p:nvSpPr>
          <p:cNvPr id="70" name="TextBox 69">
            <a:extLst>
              <a:ext uri="{FF2B5EF4-FFF2-40B4-BE49-F238E27FC236}">
                <a16:creationId xmlns:a16="http://schemas.microsoft.com/office/drawing/2014/main" id="{83B00B35-D38D-4F5B-AB0F-B6A685FC7E85}"/>
              </a:ext>
            </a:extLst>
          </p:cNvPr>
          <p:cNvSpPr txBox="1"/>
          <p:nvPr/>
        </p:nvSpPr>
        <p:spPr>
          <a:xfrm>
            <a:off x="1724298" y="2491166"/>
            <a:ext cx="2071294" cy="369332"/>
          </a:xfrm>
          <a:prstGeom prst="rect">
            <a:avLst/>
          </a:prstGeom>
          <a:solidFill>
            <a:schemeClr val="accent6">
              <a:lumMod val="75000"/>
            </a:schemeClr>
          </a:solidFill>
        </p:spPr>
        <p:txBody>
          <a:bodyPr wrap="square" rtlCol="0" anchor="ctr">
            <a:spAutoFit/>
          </a:bodyPr>
          <a:lstStyle/>
          <a:p>
            <a:pPr algn="ctr"/>
            <a:r>
              <a:rPr lang="en-GB" altLang="ko-KR" b="1" dirty="0">
                <a:solidFill>
                  <a:schemeClr val="bg1"/>
                </a:solidFill>
                <a:cs typeface="Arial" pitchFamily="34" charset="0"/>
              </a:rPr>
              <a:t>Neural Network</a:t>
            </a:r>
            <a:endParaRPr lang="ko-KR" altLang="en-US" b="1" dirty="0">
              <a:solidFill>
                <a:schemeClr val="bg1"/>
              </a:solidFill>
              <a:cs typeface="Arial" pitchFamily="34" charset="0"/>
            </a:endParaRPr>
          </a:p>
        </p:txBody>
      </p:sp>
      <p:sp>
        <p:nvSpPr>
          <p:cNvPr id="71" name="TextBox 70">
            <a:extLst>
              <a:ext uri="{FF2B5EF4-FFF2-40B4-BE49-F238E27FC236}">
                <a16:creationId xmlns:a16="http://schemas.microsoft.com/office/drawing/2014/main" id="{6C353BD3-2EA6-443F-A43B-D797C64D8586}"/>
              </a:ext>
            </a:extLst>
          </p:cNvPr>
          <p:cNvSpPr txBox="1"/>
          <p:nvPr/>
        </p:nvSpPr>
        <p:spPr>
          <a:xfrm>
            <a:off x="8442100" y="3213085"/>
            <a:ext cx="1284029" cy="369332"/>
          </a:xfrm>
          <a:prstGeom prst="rect">
            <a:avLst/>
          </a:prstGeom>
          <a:solidFill>
            <a:schemeClr val="accent6">
              <a:lumMod val="75000"/>
            </a:schemeClr>
          </a:solidFill>
        </p:spPr>
        <p:txBody>
          <a:bodyPr wrap="square" rtlCol="0" anchor="ctr">
            <a:spAutoFit/>
          </a:bodyPr>
          <a:lstStyle/>
          <a:p>
            <a:pPr algn="ctr"/>
            <a:r>
              <a:rPr lang="en-GB" altLang="ko-KR" b="1" dirty="0">
                <a:solidFill>
                  <a:schemeClr val="bg1"/>
                </a:solidFill>
                <a:cs typeface="Arial" pitchFamily="34" charset="0"/>
              </a:rPr>
              <a:t>Accuracy</a:t>
            </a:r>
            <a:endParaRPr lang="ko-KR" altLang="en-US" b="1" dirty="0">
              <a:solidFill>
                <a:schemeClr val="bg1"/>
              </a:solidFill>
              <a:cs typeface="Arial" pitchFamily="34" charset="0"/>
            </a:endParaRPr>
          </a:p>
        </p:txBody>
      </p:sp>
    </p:spTree>
    <p:extLst>
      <p:ext uri="{BB962C8B-B14F-4D97-AF65-F5344CB8AC3E}">
        <p14:creationId xmlns:p14="http://schemas.microsoft.com/office/powerpoint/2010/main" val="4184600926"/>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00"/>
                                        <p:tgtEl>
                                          <p:spTgt spid="1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1"/>
                                        </p:tgtEl>
                                        <p:attrNameLst>
                                          <p:attrName>style.visibility</p:attrName>
                                        </p:attrNameLst>
                                      </p:cBhvr>
                                      <p:to>
                                        <p:strVal val="visible"/>
                                      </p:to>
                                    </p:set>
                                    <p:animEffect transition="in" filter="fade">
                                      <p:cBhvr>
                                        <p:cTn id="10" dur="500"/>
                                        <p:tgtEl>
                                          <p:spTgt spid="71"/>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70"/>
                                        </p:tgtEl>
                                        <p:attrNameLst>
                                          <p:attrName>style.visibility</p:attrName>
                                        </p:attrNameLst>
                                      </p:cBhvr>
                                      <p:to>
                                        <p:strVal val="visible"/>
                                      </p:to>
                                    </p:set>
                                    <p:animEffect transition="in" filter="fade">
                                      <p:cBhvr>
                                        <p:cTn id="14" dur="500"/>
                                        <p:tgtEl>
                                          <p:spTgt spid="70"/>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48"/>
                                        </p:tgtEl>
                                        <p:attrNameLst>
                                          <p:attrName>style.visibility</p:attrName>
                                        </p:attrNameLst>
                                      </p:cBhvr>
                                      <p:to>
                                        <p:strVal val="visible"/>
                                      </p:to>
                                    </p:set>
                                    <p:animEffect transition="in" filter="fade">
                                      <p:cBhvr>
                                        <p:cTn id="18" dur="500"/>
                                        <p:tgtEl>
                                          <p:spTgt spid="48"/>
                                        </p:tgtEl>
                                      </p:cBhvr>
                                    </p:animEffect>
                                  </p:childTnLst>
                                </p:cTn>
                              </p:par>
                            </p:childTnLst>
                          </p:cTn>
                        </p:par>
                        <p:par>
                          <p:cTn id="19" fill="hold">
                            <p:stCondLst>
                              <p:cond delay="1500"/>
                            </p:stCondLst>
                            <p:childTnLst>
                              <p:par>
                                <p:cTn id="20" presetID="10" presetClass="entr" presetSubtype="0" fill="hold" grpId="0" nodeType="afterEffect">
                                  <p:stCondLst>
                                    <p:cond delay="0"/>
                                  </p:stCondLst>
                                  <p:childTnLst>
                                    <p:set>
                                      <p:cBhvr>
                                        <p:cTn id="21" dur="1" fill="hold">
                                          <p:stCondLst>
                                            <p:cond delay="0"/>
                                          </p:stCondLst>
                                        </p:cTn>
                                        <p:tgtEl>
                                          <p:spTgt spid="47"/>
                                        </p:tgtEl>
                                        <p:attrNameLst>
                                          <p:attrName>style.visibility</p:attrName>
                                        </p:attrNameLst>
                                      </p:cBhvr>
                                      <p:to>
                                        <p:strVal val="visible"/>
                                      </p:to>
                                    </p:set>
                                    <p:animEffect transition="in" filter="fade">
                                      <p:cBhvr>
                                        <p:cTn id="22"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P spid="48" grpId="0"/>
      <p:bldP spid="70" grpId="0" animBg="1"/>
      <p:bldP spid="7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a:xfrm>
            <a:off x="309401" y="403286"/>
            <a:ext cx="11573197" cy="724247"/>
          </a:xfrm>
        </p:spPr>
        <p:txBody>
          <a:bodyPr/>
          <a:lstStyle/>
          <a:p>
            <a:r>
              <a:rPr lang="en-US" sz="3600" b="1" dirty="0">
                <a:solidFill>
                  <a:schemeClr val="accent6">
                    <a:lumMod val="60000"/>
                    <a:lumOff val="40000"/>
                  </a:schemeClr>
                </a:solidFill>
              </a:rPr>
              <a:t>API Explanation</a:t>
            </a:r>
          </a:p>
        </p:txBody>
      </p:sp>
      <p:sp>
        <p:nvSpPr>
          <p:cNvPr id="47" name="TextBox 46">
            <a:extLst>
              <a:ext uri="{FF2B5EF4-FFF2-40B4-BE49-F238E27FC236}">
                <a16:creationId xmlns:a16="http://schemas.microsoft.com/office/drawing/2014/main" id="{34861236-648B-4CAD-99E2-9408806FBFC8}"/>
              </a:ext>
            </a:extLst>
          </p:cNvPr>
          <p:cNvSpPr txBox="1"/>
          <p:nvPr/>
        </p:nvSpPr>
        <p:spPr>
          <a:xfrm>
            <a:off x="6009397" y="3983108"/>
            <a:ext cx="4231883" cy="1166153"/>
          </a:xfrm>
          <a:prstGeom prst="rect">
            <a:avLst/>
          </a:prstGeom>
          <a:noFill/>
        </p:spPr>
        <p:txBody>
          <a:bodyPr wrap="square" rtlCol="0">
            <a:spAutoFit/>
          </a:bodyPr>
          <a:lstStyle/>
          <a:p>
            <a:pPr>
              <a:lnSpc>
                <a:spcPct val="150000"/>
              </a:lnSpc>
            </a:pPr>
            <a:r>
              <a:rPr lang="en-US" altLang="ko-KR" sz="1200" dirty="0">
                <a:solidFill>
                  <a:schemeClr val="tx1">
                    <a:lumMod val="75000"/>
                    <a:lumOff val="25000"/>
                  </a:schemeClr>
                </a:solidFill>
                <a:cs typeface="Arial" pitchFamily="34" charset="0"/>
              </a:rPr>
              <a:t>Method 	: </a:t>
            </a:r>
            <a:r>
              <a:rPr lang="en-US" altLang="ko-KR" sz="1200" dirty="0">
                <a:solidFill>
                  <a:schemeClr val="accent6">
                    <a:lumMod val="60000"/>
                    <a:lumOff val="40000"/>
                  </a:schemeClr>
                </a:solidFill>
                <a:cs typeface="Arial" pitchFamily="34" charset="0"/>
              </a:rPr>
              <a:t>HTTP POST</a:t>
            </a:r>
          </a:p>
          <a:p>
            <a:pPr>
              <a:lnSpc>
                <a:spcPct val="150000"/>
              </a:lnSpc>
            </a:pPr>
            <a:r>
              <a:rPr lang="en-US" altLang="ko-KR" sz="1200" dirty="0">
                <a:solidFill>
                  <a:schemeClr val="tx1">
                    <a:lumMod val="75000"/>
                    <a:lumOff val="25000"/>
                  </a:schemeClr>
                </a:solidFill>
                <a:cs typeface="Arial" pitchFamily="34" charset="0"/>
              </a:rPr>
              <a:t>Type 	: </a:t>
            </a:r>
            <a:r>
              <a:rPr lang="en-US" altLang="ko-KR" sz="1200" dirty="0">
                <a:solidFill>
                  <a:schemeClr val="accent6">
                    <a:lumMod val="60000"/>
                    <a:lumOff val="40000"/>
                  </a:schemeClr>
                </a:solidFill>
                <a:cs typeface="Arial" pitchFamily="34" charset="0"/>
              </a:rPr>
              <a:t>json</a:t>
            </a:r>
          </a:p>
          <a:p>
            <a:pPr>
              <a:lnSpc>
                <a:spcPct val="150000"/>
              </a:lnSpc>
            </a:pPr>
            <a:r>
              <a:rPr lang="en-US" altLang="ko-KR" sz="1200" dirty="0">
                <a:solidFill>
                  <a:schemeClr val="tx1">
                    <a:lumMod val="75000"/>
                    <a:lumOff val="25000"/>
                  </a:schemeClr>
                </a:solidFill>
                <a:cs typeface="Arial" pitchFamily="34" charset="0"/>
              </a:rPr>
              <a:t>End Point 	: </a:t>
            </a:r>
            <a:r>
              <a:rPr lang="en-US" altLang="ko-KR" sz="1200" dirty="0">
                <a:solidFill>
                  <a:schemeClr val="accent6">
                    <a:lumMod val="60000"/>
                    <a:lumOff val="40000"/>
                  </a:schemeClr>
                </a:solidFill>
                <a:cs typeface="Arial" pitchFamily="34" charset="0"/>
              </a:rPr>
              <a:t>/Posts</a:t>
            </a:r>
          </a:p>
          <a:p>
            <a:pPr>
              <a:lnSpc>
                <a:spcPct val="150000"/>
              </a:lnSpc>
            </a:pPr>
            <a:r>
              <a:rPr lang="en-US" altLang="ko-KR" sz="1200" dirty="0">
                <a:solidFill>
                  <a:schemeClr val="tx1">
                    <a:lumMod val="75000"/>
                    <a:lumOff val="25000"/>
                  </a:schemeClr>
                </a:solidFill>
                <a:cs typeface="Arial" pitchFamily="34" charset="0"/>
              </a:rPr>
              <a:t>Deployment 	: </a:t>
            </a:r>
            <a:r>
              <a:rPr lang="en-US" altLang="ko-KR" sz="1200" dirty="0">
                <a:solidFill>
                  <a:schemeClr val="accent6">
                    <a:lumMod val="60000"/>
                    <a:lumOff val="40000"/>
                  </a:schemeClr>
                </a:solidFill>
                <a:cs typeface="Arial" pitchFamily="34" charset="0"/>
              </a:rPr>
              <a:t>https://suicideprevention.herokuapp.com/</a:t>
            </a:r>
            <a:endParaRPr lang="ko-KR" altLang="en-US" sz="1200" dirty="0">
              <a:solidFill>
                <a:schemeClr val="accent6">
                  <a:lumMod val="60000"/>
                  <a:lumOff val="40000"/>
                </a:schemeClr>
              </a:solidFill>
              <a:cs typeface="Arial" pitchFamily="34" charset="0"/>
            </a:endParaRPr>
          </a:p>
        </p:txBody>
      </p:sp>
      <p:sp>
        <p:nvSpPr>
          <p:cNvPr id="48" name="TextBox 47">
            <a:extLst>
              <a:ext uri="{FF2B5EF4-FFF2-40B4-BE49-F238E27FC236}">
                <a16:creationId xmlns:a16="http://schemas.microsoft.com/office/drawing/2014/main" id="{5AD251CE-FA0D-439F-BE92-6F6DDF33A633}"/>
              </a:ext>
            </a:extLst>
          </p:cNvPr>
          <p:cNvSpPr txBox="1"/>
          <p:nvPr/>
        </p:nvSpPr>
        <p:spPr>
          <a:xfrm>
            <a:off x="6009398" y="2381172"/>
            <a:ext cx="4980820" cy="830997"/>
          </a:xfrm>
          <a:prstGeom prst="rect">
            <a:avLst/>
          </a:prstGeom>
          <a:noFill/>
        </p:spPr>
        <p:txBody>
          <a:bodyPr wrap="square" rtlCol="0">
            <a:spAutoFit/>
          </a:bodyPr>
          <a:lstStyle/>
          <a:p>
            <a:r>
              <a:rPr lang="en-US" sz="1200" b="0" i="0" dirty="0">
                <a:solidFill>
                  <a:srgbClr val="24292E"/>
                </a:solidFill>
                <a:effectLst/>
              </a:rPr>
              <a:t>The Suicide Prevention API provides access to Neural Network that can predict </a:t>
            </a:r>
            <a:r>
              <a:rPr lang="en-US" sz="1200" b="0" i="0" dirty="0" err="1">
                <a:solidFill>
                  <a:srgbClr val="24292E"/>
                </a:solidFill>
                <a:effectLst/>
              </a:rPr>
              <a:t>suicidial</a:t>
            </a:r>
            <a:r>
              <a:rPr lang="en-US" sz="1200" b="0" i="0" dirty="0">
                <a:solidFill>
                  <a:srgbClr val="24292E"/>
                </a:solidFill>
                <a:effectLst/>
              </a:rPr>
              <a:t> from text. this </a:t>
            </a:r>
            <a:r>
              <a:rPr lang="en-US" sz="1200" b="0" i="0" dirty="0" err="1">
                <a:solidFill>
                  <a:srgbClr val="24292E"/>
                </a:solidFill>
                <a:effectLst/>
              </a:rPr>
              <a:t>api</a:t>
            </a:r>
            <a:r>
              <a:rPr lang="en-US" sz="1200" b="0" i="0" dirty="0">
                <a:solidFill>
                  <a:srgbClr val="24292E"/>
                </a:solidFill>
                <a:effectLst/>
              </a:rPr>
              <a:t> build from flask framework and deploy on </a:t>
            </a:r>
            <a:r>
              <a:rPr lang="en-US" sz="1200" b="0" i="0" dirty="0" err="1">
                <a:solidFill>
                  <a:srgbClr val="24292E"/>
                </a:solidFill>
                <a:effectLst/>
              </a:rPr>
              <a:t>heroku</a:t>
            </a:r>
            <a:r>
              <a:rPr lang="en-US" sz="1200" b="0" i="0" dirty="0">
                <a:solidFill>
                  <a:srgbClr val="24292E"/>
                </a:solidFill>
                <a:effectLst/>
              </a:rPr>
              <a:t> by using POST and /Posts method to communicate with </a:t>
            </a:r>
            <a:r>
              <a:rPr lang="en-US" sz="1200" b="0" i="0" dirty="0" err="1">
                <a:solidFill>
                  <a:srgbClr val="24292E"/>
                </a:solidFill>
                <a:effectLst/>
              </a:rPr>
              <a:t>api</a:t>
            </a:r>
            <a:r>
              <a:rPr lang="en-US" sz="1200" b="0" i="0" dirty="0">
                <a:solidFill>
                  <a:srgbClr val="24292E"/>
                </a:solidFill>
                <a:effectLst/>
              </a:rPr>
              <a:t>.</a:t>
            </a:r>
            <a:endParaRPr lang="ko-KR" altLang="en-US" sz="1200" dirty="0">
              <a:solidFill>
                <a:schemeClr val="tx1">
                  <a:lumMod val="75000"/>
                  <a:lumOff val="25000"/>
                </a:schemeClr>
              </a:solidFill>
              <a:cs typeface="Arial" pitchFamily="34" charset="0"/>
            </a:endParaRPr>
          </a:p>
        </p:txBody>
      </p:sp>
      <p:sp>
        <p:nvSpPr>
          <p:cNvPr id="70" name="TextBox 69">
            <a:extLst>
              <a:ext uri="{FF2B5EF4-FFF2-40B4-BE49-F238E27FC236}">
                <a16:creationId xmlns:a16="http://schemas.microsoft.com/office/drawing/2014/main" id="{83B00B35-D38D-4F5B-AB0F-B6A685FC7E85}"/>
              </a:ext>
            </a:extLst>
          </p:cNvPr>
          <p:cNvSpPr txBox="1"/>
          <p:nvPr/>
        </p:nvSpPr>
        <p:spPr>
          <a:xfrm>
            <a:off x="6096000" y="1924656"/>
            <a:ext cx="2071294" cy="369332"/>
          </a:xfrm>
          <a:prstGeom prst="rect">
            <a:avLst/>
          </a:prstGeom>
          <a:solidFill>
            <a:srgbClr val="9A78E4"/>
          </a:solidFill>
        </p:spPr>
        <p:txBody>
          <a:bodyPr wrap="square" rtlCol="0" anchor="ctr">
            <a:spAutoFit/>
          </a:bodyPr>
          <a:lstStyle/>
          <a:p>
            <a:pPr algn="ctr"/>
            <a:r>
              <a:rPr lang="en-GB" altLang="ko-KR" b="1" dirty="0">
                <a:solidFill>
                  <a:schemeClr val="bg1"/>
                </a:solidFill>
                <a:cs typeface="Arial" pitchFamily="34" charset="0"/>
              </a:rPr>
              <a:t>Explanation</a:t>
            </a:r>
            <a:endParaRPr lang="ko-KR" altLang="en-US" b="1" dirty="0">
              <a:solidFill>
                <a:schemeClr val="bg1"/>
              </a:solidFill>
              <a:cs typeface="Arial" pitchFamily="34" charset="0"/>
            </a:endParaRPr>
          </a:p>
        </p:txBody>
      </p:sp>
      <p:sp>
        <p:nvSpPr>
          <p:cNvPr id="71" name="TextBox 70">
            <a:extLst>
              <a:ext uri="{FF2B5EF4-FFF2-40B4-BE49-F238E27FC236}">
                <a16:creationId xmlns:a16="http://schemas.microsoft.com/office/drawing/2014/main" id="{6C353BD3-2EA6-443F-A43B-D797C64D8586}"/>
              </a:ext>
            </a:extLst>
          </p:cNvPr>
          <p:cNvSpPr txBox="1"/>
          <p:nvPr/>
        </p:nvSpPr>
        <p:spPr>
          <a:xfrm>
            <a:off x="6096000" y="3540425"/>
            <a:ext cx="2299064" cy="369332"/>
          </a:xfrm>
          <a:prstGeom prst="rect">
            <a:avLst/>
          </a:prstGeom>
          <a:solidFill>
            <a:srgbClr val="9A78E4"/>
          </a:solidFill>
        </p:spPr>
        <p:txBody>
          <a:bodyPr wrap="square" rtlCol="0" anchor="ctr">
            <a:spAutoFit/>
          </a:bodyPr>
          <a:lstStyle/>
          <a:p>
            <a:pPr algn="ctr"/>
            <a:r>
              <a:rPr lang="en-GB" altLang="ko-KR" b="1" dirty="0">
                <a:solidFill>
                  <a:schemeClr val="bg1"/>
                </a:solidFill>
                <a:cs typeface="Arial" pitchFamily="34" charset="0"/>
              </a:rPr>
              <a:t>Requirement</a:t>
            </a:r>
            <a:endParaRPr lang="ko-KR" altLang="en-US" b="1" dirty="0">
              <a:solidFill>
                <a:schemeClr val="bg1"/>
              </a:solidFill>
              <a:cs typeface="Arial" pitchFamily="34" charset="0"/>
            </a:endParaRPr>
          </a:p>
        </p:txBody>
      </p:sp>
      <p:pic>
        <p:nvPicPr>
          <p:cNvPr id="4" name="Picture 3">
            <a:extLst>
              <a:ext uri="{FF2B5EF4-FFF2-40B4-BE49-F238E27FC236}">
                <a16:creationId xmlns:a16="http://schemas.microsoft.com/office/drawing/2014/main" id="{853EA7A3-10B9-4208-AC64-8D95161227C1}"/>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504982" y="1362664"/>
            <a:ext cx="4911749" cy="4911749"/>
          </a:xfrm>
          <a:prstGeom prst="rect">
            <a:avLst/>
          </a:prstGeom>
        </p:spPr>
      </p:pic>
    </p:spTree>
    <p:extLst>
      <p:ext uri="{BB962C8B-B14F-4D97-AF65-F5344CB8AC3E}">
        <p14:creationId xmlns:p14="http://schemas.microsoft.com/office/powerpoint/2010/main" val="2853624918"/>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70"/>
                                        </p:tgtEl>
                                        <p:attrNameLst>
                                          <p:attrName>style.visibility</p:attrName>
                                        </p:attrNameLst>
                                      </p:cBhvr>
                                      <p:to>
                                        <p:strVal val="visible"/>
                                      </p:to>
                                    </p:set>
                                    <p:animEffect transition="in" filter="wipe(down)">
                                      <p:cBhvr>
                                        <p:cTn id="7" dur="500"/>
                                        <p:tgtEl>
                                          <p:spTgt spid="70"/>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71"/>
                                        </p:tgtEl>
                                        <p:attrNameLst>
                                          <p:attrName>style.visibility</p:attrName>
                                        </p:attrNameLst>
                                      </p:cBhvr>
                                      <p:to>
                                        <p:strVal val="visible"/>
                                      </p:to>
                                    </p:set>
                                    <p:animEffect transition="in" filter="wipe(down)">
                                      <p:cBhvr>
                                        <p:cTn id="11" dur="500"/>
                                        <p:tgtEl>
                                          <p:spTgt spid="71"/>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48"/>
                                        </p:tgtEl>
                                        <p:attrNameLst>
                                          <p:attrName>style.visibility</p:attrName>
                                        </p:attrNameLst>
                                      </p:cBhvr>
                                      <p:to>
                                        <p:strVal val="visible"/>
                                      </p:to>
                                    </p:set>
                                    <p:animEffect transition="in" filter="fade">
                                      <p:cBhvr>
                                        <p:cTn id="15" dur="500"/>
                                        <p:tgtEl>
                                          <p:spTgt spid="48"/>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47"/>
                                        </p:tgtEl>
                                        <p:attrNameLst>
                                          <p:attrName>style.visibility</p:attrName>
                                        </p:attrNameLst>
                                      </p:cBhvr>
                                      <p:to>
                                        <p:strVal val="visible"/>
                                      </p:to>
                                    </p:set>
                                    <p:animEffect transition="in" filter="fade">
                                      <p:cBhvr>
                                        <p:cTn id="19" dur="500"/>
                                        <p:tgtEl>
                                          <p:spTgt spid="47"/>
                                        </p:tgtEl>
                                      </p:cBhvr>
                                    </p:animEffect>
                                  </p:childTnLst>
                                </p:cTn>
                              </p:par>
                              <p:par>
                                <p:cTn id="20" presetID="10" presetClass="entr" presetSubtype="0" fill="hold" nodeType="with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P spid="48" grpId="0"/>
      <p:bldP spid="70" grpId="0" animBg="1"/>
      <p:bldP spid="7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a:xfrm>
            <a:off x="309401" y="403286"/>
            <a:ext cx="11573197" cy="724247"/>
          </a:xfrm>
        </p:spPr>
        <p:txBody>
          <a:bodyPr/>
          <a:lstStyle/>
          <a:p>
            <a:r>
              <a:rPr lang="en-US" sz="3600" b="1" dirty="0">
                <a:solidFill>
                  <a:schemeClr val="accent6">
                    <a:lumMod val="60000"/>
                    <a:lumOff val="40000"/>
                  </a:schemeClr>
                </a:solidFill>
              </a:rPr>
              <a:t>Input and Output</a:t>
            </a:r>
          </a:p>
        </p:txBody>
      </p:sp>
      <p:sp>
        <p:nvSpPr>
          <p:cNvPr id="70" name="TextBox 69">
            <a:extLst>
              <a:ext uri="{FF2B5EF4-FFF2-40B4-BE49-F238E27FC236}">
                <a16:creationId xmlns:a16="http://schemas.microsoft.com/office/drawing/2014/main" id="{83B00B35-D38D-4F5B-AB0F-B6A685FC7E85}"/>
              </a:ext>
            </a:extLst>
          </p:cNvPr>
          <p:cNvSpPr txBox="1"/>
          <p:nvPr/>
        </p:nvSpPr>
        <p:spPr>
          <a:xfrm>
            <a:off x="2208545" y="2130647"/>
            <a:ext cx="2071294" cy="369332"/>
          </a:xfrm>
          <a:prstGeom prst="rect">
            <a:avLst/>
          </a:prstGeom>
          <a:solidFill>
            <a:srgbClr val="9A78E4"/>
          </a:solidFill>
        </p:spPr>
        <p:txBody>
          <a:bodyPr wrap="square" rtlCol="0" anchor="ctr">
            <a:spAutoFit/>
          </a:bodyPr>
          <a:lstStyle/>
          <a:p>
            <a:pPr algn="ctr"/>
            <a:r>
              <a:rPr lang="en-GB" altLang="ko-KR" b="1" dirty="0">
                <a:solidFill>
                  <a:schemeClr val="bg1"/>
                </a:solidFill>
                <a:cs typeface="Arial" pitchFamily="34" charset="0"/>
              </a:rPr>
              <a:t>Request</a:t>
            </a:r>
            <a:endParaRPr lang="ko-KR" altLang="en-US" b="1" dirty="0">
              <a:solidFill>
                <a:schemeClr val="bg1"/>
              </a:solidFill>
              <a:cs typeface="Arial" pitchFamily="34" charset="0"/>
            </a:endParaRPr>
          </a:p>
        </p:txBody>
      </p:sp>
      <p:sp>
        <p:nvSpPr>
          <p:cNvPr id="71" name="TextBox 70">
            <a:extLst>
              <a:ext uri="{FF2B5EF4-FFF2-40B4-BE49-F238E27FC236}">
                <a16:creationId xmlns:a16="http://schemas.microsoft.com/office/drawing/2014/main" id="{6C353BD3-2EA6-443F-A43B-D797C64D8586}"/>
              </a:ext>
            </a:extLst>
          </p:cNvPr>
          <p:cNvSpPr txBox="1"/>
          <p:nvPr/>
        </p:nvSpPr>
        <p:spPr>
          <a:xfrm>
            <a:off x="2208545" y="4138419"/>
            <a:ext cx="2071294" cy="369332"/>
          </a:xfrm>
          <a:prstGeom prst="rect">
            <a:avLst/>
          </a:prstGeom>
          <a:solidFill>
            <a:srgbClr val="9A78E4"/>
          </a:solidFill>
        </p:spPr>
        <p:txBody>
          <a:bodyPr wrap="square" rtlCol="0" anchor="ctr">
            <a:spAutoFit/>
          </a:bodyPr>
          <a:lstStyle/>
          <a:p>
            <a:pPr algn="ctr"/>
            <a:r>
              <a:rPr lang="en-GB" altLang="ko-KR" b="1" dirty="0">
                <a:solidFill>
                  <a:schemeClr val="bg1"/>
                </a:solidFill>
                <a:cs typeface="Arial" pitchFamily="34" charset="0"/>
              </a:rPr>
              <a:t>Result </a:t>
            </a:r>
            <a:endParaRPr lang="ko-KR" altLang="en-US" b="1" dirty="0">
              <a:solidFill>
                <a:schemeClr val="bg1"/>
              </a:solidFill>
              <a:cs typeface="Arial" pitchFamily="34" charset="0"/>
            </a:endParaRPr>
          </a:p>
        </p:txBody>
      </p:sp>
      <p:pic>
        <p:nvPicPr>
          <p:cNvPr id="5" name="Picture 4">
            <a:extLst>
              <a:ext uri="{FF2B5EF4-FFF2-40B4-BE49-F238E27FC236}">
                <a16:creationId xmlns:a16="http://schemas.microsoft.com/office/drawing/2014/main" id="{38C58734-F328-4B86-9925-8A50A634DFB6}"/>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5094757" y="1127533"/>
            <a:ext cx="4933344" cy="4933344"/>
          </a:xfrm>
          <a:prstGeom prst="rect">
            <a:avLst/>
          </a:prstGeom>
        </p:spPr>
      </p:pic>
      <p:sp>
        <p:nvSpPr>
          <p:cNvPr id="11" name="TextBox 10">
            <a:extLst>
              <a:ext uri="{FF2B5EF4-FFF2-40B4-BE49-F238E27FC236}">
                <a16:creationId xmlns:a16="http://schemas.microsoft.com/office/drawing/2014/main" id="{63A264A3-508F-452A-82B3-A73820166F9F}"/>
              </a:ext>
            </a:extLst>
          </p:cNvPr>
          <p:cNvSpPr txBox="1"/>
          <p:nvPr/>
        </p:nvSpPr>
        <p:spPr>
          <a:xfrm>
            <a:off x="2163899" y="2523962"/>
            <a:ext cx="2937491" cy="1166153"/>
          </a:xfrm>
          <a:prstGeom prst="rect">
            <a:avLst/>
          </a:prstGeom>
          <a:noFill/>
        </p:spPr>
        <p:txBody>
          <a:bodyPr wrap="square" rtlCol="0">
            <a:spAutoFit/>
          </a:bodyPr>
          <a:lstStyle/>
          <a:p>
            <a:pPr>
              <a:lnSpc>
                <a:spcPct val="150000"/>
              </a:lnSpc>
            </a:pPr>
            <a:r>
              <a:rPr lang="en-US" altLang="ko-KR" sz="1200" dirty="0">
                <a:solidFill>
                  <a:schemeClr val="tx1">
                    <a:lumMod val="75000"/>
                    <a:lumOff val="25000"/>
                  </a:schemeClr>
                </a:solidFill>
                <a:cs typeface="Arial" pitchFamily="34" charset="0"/>
              </a:rPr>
              <a:t>Parameter 	: </a:t>
            </a:r>
            <a:r>
              <a:rPr lang="en-US" altLang="ko-KR" sz="1200" dirty="0">
                <a:solidFill>
                  <a:schemeClr val="accent6">
                    <a:lumMod val="60000"/>
                    <a:lumOff val="40000"/>
                  </a:schemeClr>
                </a:solidFill>
                <a:cs typeface="Arial" pitchFamily="34" charset="0"/>
              </a:rPr>
              <a:t>tweet</a:t>
            </a:r>
          </a:p>
          <a:p>
            <a:pPr>
              <a:lnSpc>
                <a:spcPct val="150000"/>
              </a:lnSpc>
            </a:pPr>
            <a:r>
              <a:rPr lang="en-US" altLang="ko-KR" sz="1200" dirty="0">
                <a:solidFill>
                  <a:schemeClr val="tx1">
                    <a:lumMod val="75000"/>
                    <a:lumOff val="25000"/>
                  </a:schemeClr>
                </a:solidFill>
                <a:cs typeface="Arial" pitchFamily="34" charset="0"/>
              </a:rPr>
              <a:t>Type 	: </a:t>
            </a:r>
            <a:r>
              <a:rPr lang="en-US" altLang="ko-KR" sz="1200" dirty="0">
                <a:solidFill>
                  <a:schemeClr val="accent6">
                    <a:lumMod val="60000"/>
                    <a:lumOff val="40000"/>
                  </a:schemeClr>
                </a:solidFill>
                <a:cs typeface="Arial" pitchFamily="34" charset="0"/>
              </a:rPr>
              <a:t>string</a:t>
            </a:r>
          </a:p>
          <a:p>
            <a:pPr>
              <a:lnSpc>
                <a:spcPct val="150000"/>
              </a:lnSpc>
            </a:pPr>
            <a:r>
              <a:rPr lang="en-US" altLang="ko-KR" sz="1200" dirty="0">
                <a:solidFill>
                  <a:schemeClr val="tx1">
                    <a:lumMod val="75000"/>
                    <a:lumOff val="25000"/>
                  </a:schemeClr>
                </a:solidFill>
                <a:cs typeface="Arial" pitchFamily="34" charset="0"/>
              </a:rPr>
              <a:t>Description 	: </a:t>
            </a:r>
            <a:r>
              <a:rPr lang="en-US" altLang="ko-KR" sz="1200" dirty="0">
                <a:solidFill>
                  <a:schemeClr val="accent6">
                    <a:lumMod val="60000"/>
                    <a:lumOff val="40000"/>
                  </a:schemeClr>
                </a:solidFill>
                <a:cs typeface="Arial" pitchFamily="34" charset="0"/>
              </a:rPr>
              <a:t>text that will be predicted</a:t>
            </a:r>
          </a:p>
          <a:p>
            <a:pPr>
              <a:lnSpc>
                <a:spcPct val="150000"/>
              </a:lnSpc>
            </a:pPr>
            <a:r>
              <a:rPr lang="en-US" altLang="ko-KR" sz="1200" dirty="0">
                <a:solidFill>
                  <a:schemeClr val="tx1">
                    <a:lumMod val="75000"/>
                    <a:lumOff val="25000"/>
                  </a:schemeClr>
                </a:solidFill>
                <a:cs typeface="Arial" pitchFamily="34" charset="0"/>
              </a:rPr>
              <a:t>Required	: </a:t>
            </a:r>
            <a:r>
              <a:rPr lang="en-US" altLang="ko-KR" sz="1200" dirty="0">
                <a:solidFill>
                  <a:schemeClr val="accent6">
                    <a:lumMod val="60000"/>
                    <a:lumOff val="40000"/>
                  </a:schemeClr>
                </a:solidFill>
                <a:cs typeface="Arial" pitchFamily="34" charset="0"/>
              </a:rPr>
              <a:t>yes</a:t>
            </a:r>
            <a:endParaRPr lang="ko-KR" altLang="en-US" sz="1200" dirty="0">
              <a:solidFill>
                <a:schemeClr val="accent6">
                  <a:lumMod val="60000"/>
                  <a:lumOff val="40000"/>
                </a:schemeClr>
              </a:solidFill>
              <a:cs typeface="Arial" pitchFamily="34" charset="0"/>
            </a:endParaRPr>
          </a:p>
        </p:txBody>
      </p:sp>
      <p:sp>
        <p:nvSpPr>
          <p:cNvPr id="12" name="TextBox 11">
            <a:extLst>
              <a:ext uri="{FF2B5EF4-FFF2-40B4-BE49-F238E27FC236}">
                <a16:creationId xmlns:a16="http://schemas.microsoft.com/office/drawing/2014/main" id="{3BA29916-D2E7-45F6-A5B7-A83F90A8E284}"/>
              </a:ext>
            </a:extLst>
          </p:cNvPr>
          <p:cNvSpPr txBox="1"/>
          <p:nvPr/>
        </p:nvSpPr>
        <p:spPr>
          <a:xfrm>
            <a:off x="2163899" y="4507751"/>
            <a:ext cx="2937490" cy="889154"/>
          </a:xfrm>
          <a:prstGeom prst="rect">
            <a:avLst/>
          </a:prstGeom>
          <a:noFill/>
        </p:spPr>
        <p:txBody>
          <a:bodyPr wrap="square" rtlCol="0">
            <a:spAutoFit/>
          </a:bodyPr>
          <a:lstStyle/>
          <a:p>
            <a:pPr>
              <a:lnSpc>
                <a:spcPct val="150000"/>
              </a:lnSpc>
            </a:pPr>
            <a:r>
              <a:rPr lang="en-US" altLang="ko-KR" sz="1200" dirty="0">
                <a:solidFill>
                  <a:schemeClr val="tx1">
                    <a:lumMod val="75000"/>
                    <a:lumOff val="25000"/>
                  </a:schemeClr>
                </a:solidFill>
                <a:cs typeface="Arial" pitchFamily="34" charset="0"/>
              </a:rPr>
              <a:t>Parameter 	: </a:t>
            </a:r>
            <a:r>
              <a:rPr lang="en-US" altLang="ko-KR" sz="1200" dirty="0">
                <a:solidFill>
                  <a:schemeClr val="accent6">
                    <a:lumMod val="60000"/>
                    <a:lumOff val="40000"/>
                  </a:schemeClr>
                </a:solidFill>
                <a:cs typeface="Arial" pitchFamily="34" charset="0"/>
              </a:rPr>
              <a:t>probability</a:t>
            </a:r>
          </a:p>
          <a:p>
            <a:pPr>
              <a:lnSpc>
                <a:spcPct val="150000"/>
              </a:lnSpc>
            </a:pPr>
            <a:r>
              <a:rPr lang="en-US" altLang="ko-KR" sz="1200" dirty="0">
                <a:solidFill>
                  <a:schemeClr val="tx1">
                    <a:lumMod val="75000"/>
                    <a:lumOff val="25000"/>
                  </a:schemeClr>
                </a:solidFill>
                <a:cs typeface="Arial" pitchFamily="34" charset="0"/>
              </a:rPr>
              <a:t>Value	: </a:t>
            </a:r>
            <a:r>
              <a:rPr lang="en-US" altLang="ko-KR" sz="1200" dirty="0">
                <a:solidFill>
                  <a:schemeClr val="accent6">
                    <a:lumMod val="60000"/>
                    <a:lumOff val="40000"/>
                  </a:schemeClr>
                </a:solidFill>
                <a:cs typeface="Arial" pitchFamily="34" charset="0"/>
              </a:rPr>
              <a:t>float</a:t>
            </a:r>
          </a:p>
          <a:p>
            <a:pPr>
              <a:lnSpc>
                <a:spcPct val="150000"/>
              </a:lnSpc>
            </a:pPr>
            <a:r>
              <a:rPr lang="en-US" altLang="ko-KR" sz="1200" dirty="0">
                <a:solidFill>
                  <a:schemeClr val="tx1">
                    <a:lumMod val="75000"/>
                    <a:lumOff val="25000"/>
                  </a:schemeClr>
                </a:solidFill>
                <a:cs typeface="Arial" pitchFamily="34" charset="0"/>
              </a:rPr>
              <a:t>Example 	: </a:t>
            </a:r>
            <a:r>
              <a:rPr lang="en-US" altLang="ko-KR" sz="1200" dirty="0">
                <a:solidFill>
                  <a:schemeClr val="accent6">
                    <a:lumMod val="60000"/>
                    <a:lumOff val="40000"/>
                  </a:schemeClr>
                </a:solidFill>
                <a:cs typeface="Arial" pitchFamily="34" charset="0"/>
              </a:rPr>
              <a:t>0,756584</a:t>
            </a:r>
            <a:endParaRPr lang="ko-KR" altLang="en-US" sz="1200" dirty="0">
              <a:solidFill>
                <a:schemeClr val="accent6">
                  <a:lumMod val="60000"/>
                  <a:lumOff val="40000"/>
                </a:schemeClr>
              </a:solidFill>
              <a:cs typeface="Arial" pitchFamily="34" charset="0"/>
            </a:endParaRPr>
          </a:p>
        </p:txBody>
      </p:sp>
    </p:spTree>
    <p:extLst>
      <p:ext uri="{BB962C8B-B14F-4D97-AF65-F5344CB8AC3E}">
        <p14:creationId xmlns:p14="http://schemas.microsoft.com/office/powerpoint/2010/main" val="2636492089"/>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71"/>
                                        </p:tgtEl>
                                        <p:attrNameLst>
                                          <p:attrName>style.visibility</p:attrName>
                                        </p:attrNameLst>
                                      </p:cBhvr>
                                      <p:to>
                                        <p:strVal val="visible"/>
                                      </p:to>
                                    </p:set>
                                    <p:animEffect transition="in" filter="fade">
                                      <p:cBhvr>
                                        <p:cTn id="11" dur="500"/>
                                        <p:tgtEl>
                                          <p:spTgt spid="71"/>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70"/>
                                        </p:tgtEl>
                                        <p:attrNameLst>
                                          <p:attrName>style.visibility</p:attrName>
                                        </p:attrNameLst>
                                      </p:cBhvr>
                                      <p:to>
                                        <p:strVal val="visible"/>
                                      </p:to>
                                    </p:set>
                                    <p:animEffect transition="in" filter="fade">
                                      <p:cBhvr>
                                        <p:cTn id="15" dur="500"/>
                                        <p:tgtEl>
                                          <p:spTgt spid="70"/>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animBg="1"/>
      <p:bldP spid="71" grpId="0" animBg="1"/>
      <p:bldP spid="11" grpId="0"/>
      <p:bldP spid="1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5E5871F4-A4A7-46E4-81D8-3767E53423AF}"/>
              </a:ext>
            </a:extLst>
          </p:cNvPr>
          <p:cNvSpPr>
            <a:spLocks noGrp="1"/>
          </p:cNvSpPr>
          <p:nvPr>
            <p:ph type="pic" sz="quarter" idx="14"/>
          </p:nvPr>
        </p:nvSpPr>
        <p:spPr>
          <a:xfrm>
            <a:off x="4847861" y="4558"/>
            <a:ext cx="7344139" cy="6863603"/>
          </a:xfrm>
          <a:solidFill>
            <a:schemeClr val="bg1"/>
          </a:solidFill>
        </p:spPr>
      </p:sp>
      <p:grpSp>
        <p:nvGrpSpPr>
          <p:cNvPr id="26" name="Group 25"/>
          <p:cNvGrpSpPr/>
          <p:nvPr/>
        </p:nvGrpSpPr>
        <p:grpSpPr>
          <a:xfrm>
            <a:off x="5304088" y="2631911"/>
            <a:ext cx="1565507" cy="1565507"/>
            <a:chOff x="3592654" y="1960064"/>
            <a:chExt cx="1295380" cy="1295380"/>
          </a:xfrm>
        </p:grpSpPr>
        <p:sp>
          <p:nvSpPr>
            <p:cNvPr id="25" name="Oval 24"/>
            <p:cNvSpPr/>
            <p:nvPr/>
          </p:nvSpPr>
          <p:spPr>
            <a:xfrm>
              <a:off x="3592654" y="1960064"/>
              <a:ext cx="1295380" cy="1295380"/>
            </a:xfrm>
            <a:prstGeom prst="ellipse">
              <a:avLst/>
            </a:pr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accent1"/>
                </a:solidFill>
              </a:endParaRPr>
            </a:p>
          </p:txBody>
        </p:sp>
        <p:sp>
          <p:nvSpPr>
            <p:cNvPr id="10" name="Oval 9"/>
            <p:cNvSpPr/>
            <p:nvPr/>
          </p:nvSpPr>
          <p:spPr>
            <a:xfrm>
              <a:off x="3700284" y="2067694"/>
              <a:ext cx="1080120" cy="1080120"/>
            </a:xfrm>
            <a:prstGeom prst="ellipse">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accent6">
                    <a:lumMod val="75000"/>
                  </a:schemeClr>
                </a:solidFill>
              </a:endParaRPr>
            </a:p>
          </p:txBody>
        </p:sp>
      </p:grpSp>
      <p:grpSp>
        <p:nvGrpSpPr>
          <p:cNvPr id="2" name="그룹 1">
            <a:extLst>
              <a:ext uri="{FF2B5EF4-FFF2-40B4-BE49-F238E27FC236}">
                <a16:creationId xmlns:a16="http://schemas.microsoft.com/office/drawing/2014/main" id="{3EE20E53-BD3B-46A0-923A-D4A3BA2376F5}"/>
              </a:ext>
            </a:extLst>
          </p:cNvPr>
          <p:cNvGrpSpPr/>
          <p:nvPr/>
        </p:nvGrpSpPr>
        <p:grpSpPr>
          <a:xfrm>
            <a:off x="690664" y="1988493"/>
            <a:ext cx="3793456" cy="1042090"/>
            <a:chOff x="690665" y="2584275"/>
            <a:chExt cx="3793456" cy="1042090"/>
          </a:xfrm>
        </p:grpSpPr>
        <p:sp>
          <p:nvSpPr>
            <p:cNvPr id="13" name="Content Placeholder 5">
              <a:extLst>
                <a:ext uri="{FF2B5EF4-FFF2-40B4-BE49-F238E27FC236}">
                  <a16:creationId xmlns:a16="http://schemas.microsoft.com/office/drawing/2014/main" id="{2D9A62BE-FF97-405B-9110-AE9DBDCEA59D}"/>
                </a:ext>
              </a:extLst>
            </p:cNvPr>
            <p:cNvSpPr txBox="1">
              <a:spLocks/>
            </p:cNvSpPr>
            <p:nvPr/>
          </p:nvSpPr>
          <p:spPr>
            <a:xfrm>
              <a:off x="690665" y="2915666"/>
              <a:ext cx="3793270" cy="710699"/>
            </a:xfrm>
            <a:prstGeom prst="rect">
              <a:avLst/>
            </a:prstGeom>
          </p:spPr>
          <p:txBody>
            <a:bodyPr/>
            <a:lstStyle>
              <a:lvl1pPr marL="0" indent="0" algn="l" defTabSz="914400" rtl="0" eaLnBrk="1" latinLnBrk="1" hangingPunct="1">
                <a:spcBef>
                  <a:spcPct val="20000"/>
                </a:spcBef>
                <a:buFont typeface="Arial" pitchFamily="34" charset="0"/>
                <a:buNone/>
                <a:defRPr sz="1200" kern="1200">
                  <a:solidFill>
                    <a:schemeClr val="bg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altLang="ko-KR" dirty="0"/>
                <a:t>Or open this link :</a:t>
              </a:r>
            </a:p>
            <a:p>
              <a:r>
                <a:rPr lang="en-US" altLang="ko-KR" dirty="0">
                  <a:hlinkClick r:id="rId2"/>
                </a:rPr>
                <a:t>https://github.com/abduhsalam/Suicide-Prevention-DTI</a:t>
              </a:r>
              <a:endParaRPr lang="ko-KR" altLang="en-US" dirty="0"/>
            </a:p>
          </p:txBody>
        </p:sp>
        <p:sp>
          <p:nvSpPr>
            <p:cNvPr id="15" name="Content Placeholder 4">
              <a:extLst>
                <a:ext uri="{FF2B5EF4-FFF2-40B4-BE49-F238E27FC236}">
                  <a16:creationId xmlns:a16="http://schemas.microsoft.com/office/drawing/2014/main" id="{66C52E20-B80A-4BCD-B740-29E95A24BEDE}"/>
                </a:ext>
              </a:extLst>
            </p:cNvPr>
            <p:cNvSpPr txBox="1">
              <a:spLocks/>
            </p:cNvSpPr>
            <p:nvPr/>
          </p:nvSpPr>
          <p:spPr>
            <a:xfrm>
              <a:off x="690665" y="2584275"/>
              <a:ext cx="3793456" cy="317004"/>
            </a:xfrm>
            <a:prstGeom prst="rect">
              <a:avLst/>
            </a:prstGeom>
          </p:spPr>
          <p:txBody>
            <a:bodyPr anchor="ctr"/>
            <a:lstStyle>
              <a:lvl1pPr marL="0" indent="0" algn="l" defTabSz="914400" rtl="0" eaLnBrk="1" latinLnBrk="1" hangingPunct="1">
                <a:spcBef>
                  <a:spcPct val="20000"/>
                </a:spcBef>
                <a:buFont typeface="Arial" pitchFamily="34" charset="0"/>
                <a:buNone/>
                <a:defRPr sz="1200" b="1" kern="1200" baseline="0">
                  <a:solidFill>
                    <a:schemeClr val="accent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altLang="ko-KR" sz="1400" dirty="0">
                  <a:solidFill>
                    <a:schemeClr val="bg1"/>
                  </a:solidFill>
                </a:rPr>
                <a:t>Make file api.py, write some cod, and run it</a:t>
              </a:r>
              <a:endParaRPr lang="ko-KR" altLang="en-US" sz="1400" dirty="0">
                <a:solidFill>
                  <a:schemeClr val="bg1"/>
                </a:solidFill>
              </a:endParaRPr>
            </a:p>
          </p:txBody>
        </p:sp>
      </p:grpSp>
      <p:sp>
        <p:nvSpPr>
          <p:cNvPr id="16" name="TextBox 15">
            <a:extLst>
              <a:ext uri="{FF2B5EF4-FFF2-40B4-BE49-F238E27FC236}">
                <a16:creationId xmlns:a16="http://schemas.microsoft.com/office/drawing/2014/main" id="{A16DD704-BB23-4095-8698-2FB5CAC91FF6}"/>
              </a:ext>
            </a:extLst>
          </p:cNvPr>
          <p:cNvSpPr txBox="1"/>
          <p:nvPr/>
        </p:nvSpPr>
        <p:spPr>
          <a:xfrm flipH="1">
            <a:off x="713160" y="1011803"/>
            <a:ext cx="3993630" cy="646331"/>
          </a:xfrm>
          <a:prstGeom prst="rect">
            <a:avLst/>
          </a:prstGeom>
          <a:noFill/>
        </p:spPr>
        <p:txBody>
          <a:bodyPr wrap="square" rtlCol="0">
            <a:spAutoFit/>
          </a:bodyPr>
          <a:lstStyle/>
          <a:p>
            <a:r>
              <a:rPr lang="en-US" altLang="ko-KR" sz="3600" b="1" dirty="0">
                <a:solidFill>
                  <a:schemeClr val="bg1"/>
                </a:solidFill>
                <a:latin typeface="+mj-lt"/>
                <a:cs typeface="Arial" pitchFamily="34" charset="0"/>
              </a:rPr>
              <a:t>How To Use API</a:t>
            </a:r>
          </a:p>
        </p:txBody>
      </p:sp>
      <p:sp>
        <p:nvSpPr>
          <p:cNvPr id="17" name="Freeform: Shape 16">
            <a:extLst>
              <a:ext uri="{FF2B5EF4-FFF2-40B4-BE49-F238E27FC236}">
                <a16:creationId xmlns:a16="http://schemas.microsoft.com/office/drawing/2014/main" id="{4357D844-EC0D-461D-938E-07B65FC04516}"/>
              </a:ext>
            </a:extLst>
          </p:cNvPr>
          <p:cNvSpPr/>
          <p:nvPr/>
        </p:nvSpPr>
        <p:spPr>
          <a:xfrm>
            <a:off x="5591383" y="3170670"/>
            <a:ext cx="1049426" cy="487989"/>
          </a:xfrm>
          <a:custGeom>
            <a:avLst/>
            <a:gdLst/>
            <a:ahLst/>
            <a:cxnLst/>
            <a:rect l="l" t="t" r="r" b="b"/>
            <a:pathLst>
              <a:path w="1862733" h="866179">
                <a:moveTo>
                  <a:pt x="794147" y="204787"/>
                </a:moveTo>
                <a:cubicBezTo>
                  <a:pt x="745605" y="204787"/>
                  <a:pt x="701637" y="218416"/>
                  <a:pt x="662244" y="245673"/>
                </a:cubicBezTo>
                <a:cubicBezTo>
                  <a:pt x="622851" y="272930"/>
                  <a:pt x="594798" y="309240"/>
                  <a:pt x="578086" y="354601"/>
                </a:cubicBezTo>
                <a:cubicBezTo>
                  <a:pt x="568536" y="380467"/>
                  <a:pt x="563761" y="406729"/>
                  <a:pt x="563761" y="433387"/>
                </a:cubicBezTo>
                <a:cubicBezTo>
                  <a:pt x="563761" y="488299"/>
                  <a:pt x="582064" y="537440"/>
                  <a:pt x="618670" y="580811"/>
                </a:cubicBezTo>
                <a:cubicBezTo>
                  <a:pt x="664031" y="634532"/>
                  <a:pt x="722524" y="661392"/>
                  <a:pt x="794147" y="661392"/>
                </a:cubicBezTo>
                <a:cubicBezTo>
                  <a:pt x="865771" y="661392"/>
                  <a:pt x="924462" y="634733"/>
                  <a:pt x="970220" y="581415"/>
                </a:cubicBezTo>
                <a:cubicBezTo>
                  <a:pt x="1006826" y="538838"/>
                  <a:pt x="1025128" y="489496"/>
                  <a:pt x="1025128" y="433387"/>
                </a:cubicBezTo>
                <a:cubicBezTo>
                  <a:pt x="1025128" y="376088"/>
                  <a:pt x="1006826" y="326547"/>
                  <a:pt x="970220" y="284764"/>
                </a:cubicBezTo>
                <a:cubicBezTo>
                  <a:pt x="923265" y="231446"/>
                  <a:pt x="864574" y="204787"/>
                  <a:pt x="794147" y="204787"/>
                </a:cubicBezTo>
                <a:close/>
                <a:moveTo>
                  <a:pt x="1304330" y="24408"/>
                </a:moveTo>
                <a:lnTo>
                  <a:pt x="1862733" y="24408"/>
                </a:lnTo>
                <a:lnTo>
                  <a:pt x="1862733" y="200620"/>
                </a:lnTo>
                <a:lnTo>
                  <a:pt x="1687711" y="200620"/>
                </a:lnTo>
                <a:lnTo>
                  <a:pt x="1687711" y="837009"/>
                </a:lnTo>
                <a:lnTo>
                  <a:pt x="1476375" y="837009"/>
                </a:lnTo>
                <a:lnTo>
                  <a:pt x="1476375" y="200620"/>
                </a:lnTo>
                <a:lnTo>
                  <a:pt x="1304330" y="200620"/>
                </a:lnTo>
                <a:close/>
                <a:moveTo>
                  <a:pt x="0" y="24408"/>
                </a:moveTo>
                <a:lnTo>
                  <a:pt x="211336" y="24408"/>
                </a:lnTo>
                <a:lnTo>
                  <a:pt x="211336" y="837009"/>
                </a:lnTo>
                <a:lnTo>
                  <a:pt x="0" y="837009"/>
                </a:lnTo>
                <a:close/>
                <a:moveTo>
                  <a:pt x="794147" y="0"/>
                </a:moveTo>
                <a:cubicBezTo>
                  <a:pt x="937022" y="0"/>
                  <a:pt x="1050330" y="47426"/>
                  <a:pt x="1134071" y="142280"/>
                </a:cubicBezTo>
                <a:cubicBezTo>
                  <a:pt x="1207493" y="225623"/>
                  <a:pt x="1244204" y="322659"/>
                  <a:pt x="1244204" y="433387"/>
                </a:cubicBezTo>
                <a:cubicBezTo>
                  <a:pt x="1244204" y="543719"/>
                  <a:pt x="1207493" y="640556"/>
                  <a:pt x="1134071" y="723900"/>
                </a:cubicBezTo>
                <a:cubicBezTo>
                  <a:pt x="1050330" y="818753"/>
                  <a:pt x="937022" y="866179"/>
                  <a:pt x="794147" y="866179"/>
                </a:cubicBezTo>
                <a:cubicBezTo>
                  <a:pt x="651669" y="866179"/>
                  <a:pt x="538560" y="818753"/>
                  <a:pt x="454819" y="723900"/>
                </a:cubicBezTo>
                <a:cubicBezTo>
                  <a:pt x="381397" y="640556"/>
                  <a:pt x="344686" y="543719"/>
                  <a:pt x="344686" y="433387"/>
                </a:cubicBezTo>
                <a:cubicBezTo>
                  <a:pt x="344686" y="382984"/>
                  <a:pt x="354608" y="331291"/>
                  <a:pt x="374452" y="278308"/>
                </a:cubicBezTo>
                <a:cubicBezTo>
                  <a:pt x="394296" y="225326"/>
                  <a:pt x="420886" y="179983"/>
                  <a:pt x="454224" y="142280"/>
                </a:cubicBezTo>
                <a:cubicBezTo>
                  <a:pt x="537964" y="47426"/>
                  <a:pt x="651272" y="0"/>
                  <a:pt x="794147"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lumMod val="75000"/>
                </a:schemeClr>
              </a:solidFill>
            </a:endParaRPr>
          </a:p>
        </p:txBody>
      </p:sp>
      <p:grpSp>
        <p:nvGrpSpPr>
          <p:cNvPr id="11" name="그룹 1">
            <a:extLst>
              <a:ext uri="{FF2B5EF4-FFF2-40B4-BE49-F238E27FC236}">
                <a16:creationId xmlns:a16="http://schemas.microsoft.com/office/drawing/2014/main" id="{3EA85588-6F84-4850-B412-D2B4757BAB8E}"/>
              </a:ext>
            </a:extLst>
          </p:cNvPr>
          <p:cNvGrpSpPr/>
          <p:nvPr/>
        </p:nvGrpSpPr>
        <p:grpSpPr>
          <a:xfrm>
            <a:off x="6999669" y="4067344"/>
            <a:ext cx="3793456" cy="1042090"/>
            <a:chOff x="690665" y="2584275"/>
            <a:chExt cx="3793456" cy="1042090"/>
          </a:xfrm>
        </p:grpSpPr>
        <p:sp>
          <p:nvSpPr>
            <p:cNvPr id="12" name="Content Placeholder 5">
              <a:extLst>
                <a:ext uri="{FF2B5EF4-FFF2-40B4-BE49-F238E27FC236}">
                  <a16:creationId xmlns:a16="http://schemas.microsoft.com/office/drawing/2014/main" id="{89568A00-21DA-4785-A833-1D4E622746CF}"/>
                </a:ext>
              </a:extLst>
            </p:cNvPr>
            <p:cNvSpPr txBox="1">
              <a:spLocks/>
            </p:cNvSpPr>
            <p:nvPr/>
          </p:nvSpPr>
          <p:spPr>
            <a:xfrm>
              <a:off x="690665" y="2915666"/>
              <a:ext cx="3793270" cy="710699"/>
            </a:xfrm>
            <a:prstGeom prst="rect">
              <a:avLst/>
            </a:prstGeom>
          </p:spPr>
          <p:txBody>
            <a:bodyPr/>
            <a:lstStyle>
              <a:lvl1pPr marL="0" indent="0" algn="l" defTabSz="914400" rtl="0" eaLnBrk="1" latinLnBrk="1" hangingPunct="1">
                <a:spcBef>
                  <a:spcPct val="20000"/>
                </a:spcBef>
                <a:buFont typeface="Arial" pitchFamily="34" charset="0"/>
                <a:buNone/>
                <a:defRPr sz="1200" kern="1200">
                  <a:solidFill>
                    <a:schemeClr val="bg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ID" altLang="ko-KR" dirty="0">
                  <a:solidFill>
                    <a:schemeClr val="tx1"/>
                  </a:solidFill>
                </a:rPr>
                <a:t>{ 'probability': 0.6786270141601562 }</a:t>
              </a:r>
              <a:endParaRPr lang="ko-KR" altLang="en-US" dirty="0">
                <a:solidFill>
                  <a:schemeClr val="tx1"/>
                </a:solidFill>
              </a:endParaRPr>
            </a:p>
          </p:txBody>
        </p:sp>
        <p:sp>
          <p:nvSpPr>
            <p:cNvPr id="14" name="Content Placeholder 4">
              <a:extLst>
                <a:ext uri="{FF2B5EF4-FFF2-40B4-BE49-F238E27FC236}">
                  <a16:creationId xmlns:a16="http://schemas.microsoft.com/office/drawing/2014/main" id="{E95145E1-B757-40C8-8CA4-04E27A467294}"/>
                </a:ext>
              </a:extLst>
            </p:cNvPr>
            <p:cNvSpPr txBox="1">
              <a:spLocks/>
            </p:cNvSpPr>
            <p:nvPr/>
          </p:nvSpPr>
          <p:spPr>
            <a:xfrm>
              <a:off x="690665" y="2584275"/>
              <a:ext cx="3793456" cy="317004"/>
            </a:xfrm>
            <a:prstGeom prst="rect">
              <a:avLst/>
            </a:prstGeom>
          </p:spPr>
          <p:txBody>
            <a:bodyPr anchor="ctr"/>
            <a:lstStyle>
              <a:lvl1pPr marL="0" indent="0" algn="l" defTabSz="914400" rtl="0" eaLnBrk="1" latinLnBrk="1" hangingPunct="1">
                <a:spcBef>
                  <a:spcPct val="20000"/>
                </a:spcBef>
                <a:buFont typeface="Arial" pitchFamily="34" charset="0"/>
                <a:buNone/>
                <a:defRPr sz="1200" b="1" kern="1200" baseline="0">
                  <a:solidFill>
                    <a:schemeClr val="accent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altLang="ko-KR" sz="1400" dirty="0">
                  <a:solidFill>
                    <a:schemeClr val="accent6">
                      <a:lumMod val="75000"/>
                    </a:schemeClr>
                  </a:solidFill>
                </a:rPr>
                <a:t>The result will be probability like this</a:t>
              </a:r>
              <a:endParaRPr lang="ko-KR" altLang="en-US" sz="1400" dirty="0">
                <a:solidFill>
                  <a:schemeClr val="accent6">
                    <a:lumMod val="75000"/>
                  </a:schemeClr>
                </a:solidFill>
              </a:endParaRPr>
            </a:p>
          </p:txBody>
        </p:sp>
      </p:grpSp>
      <p:sp>
        <p:nvSpPr>
          <p:cNvPr id="20" name="Content Placeholder 4">
            <a:extLst>
              <a:ext uri="{FF2B5EF4-FFF2-40B4-BE49-F238E27FC236}">
                <a16:creationId xmlns:a16="http://schemas.microsoft.com/office/drawing/2014/main" id="{89A5D38B-E5AB-4EBD-B2C0-B95817C10F17}"/>
              </a:ext>
            </a:extLst>
          </p:cNvPr>
          <p:cNvSpPr txBox="1">
            <a:spLocks/>
          </p:cNvSpPr>
          <p:nvPr/>
        </p:nvSpPr>
        <p:spPr>
          <a:xfrm>
            <a:off x="6999483" y="5005169"/>
            <a:ext cx="4016860" cy="983628"/>
          </a:xfrm>
          <a:prstGeom prst="rect">
            <a:avLst/>
          </a:prstGeom>
        </p:spPr>
        <p:txBody>
          <a:bodyPr anchor="ctr"/>
          <a:lstStyle>
            <a:lvl1pPr marL="0" indent="0" algn="l" defTabSz="914400" rtl="0" eaLnBrk="1" latinLnBrk="1" hangingPunct="1">
              <a:spcBef>
                <a:spcPct val="20000"/>
              </a:spcBef>
              <a:buFont typeface="Arial" pitchFamily="34" charset="0"/>
              <a:buNone/>
              <a:defRPr sz="1200" b="1" kern="1200" baseline="0">
                <a:solidFill>
                  <a:schemeClr val="accent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sz="1400" b="0" i="0" dirty="0">
                <a:solidFill>
                  <a:schemeClr val="accent6">
                    <a:lumMod val="75000"/>
                  </a:schemeClr>
                </a:solidFill>
                <a:effectLst/>
              </a:rPr>
              <a:t>The result will be a number (float), if the number is getting closer to number </a:t>
            </a:r>
            <a:r>
              <a:rPr lang="en-US" sz="1400" b="1" i="0" dirty="0">
                <a:solidFill>
                  <a:schemeClr val="accent6">
                    <a:lumMod val="75000"/>
                  </a:schemeClr>
                </a:solidFill>
                <a:effectLst/>
              </a:rPr>
              <a:t>1</a:t>
            </a:r>
            <a:r>
              <a:rPr lang="en-US" sz="1400" b="0" i="0" dirty="0">
                <a:solidFill>
                  <a:schemeClr val="accent6">
                    <a:lumMod val="75000"/>
                  </a:schemeClr>
                </a:solidFill>
                <a:effectLst/>
              </a:rPr>
              <a:t>, it means indicates </a:t>
            </a:r>
            <a:r>
              <a:rPr lang="en-US" sz="1400" b="1" i="0" dirty="0">
                <a:solidFill>
                  <a:schemeClr val="accent6">
                    <a:lumMod val="75000"/>
                  </a:schemeClr>
                </a:solidFill>
                <a:effectLst/>
              </a:rPr>
              <a:t>suicide</a:t>
            </a:r>
            <a:r>
              <a:rPr lang="en-US" sz="1400" b="0" i="0" dirty="0">
                <a:solidFill>
                  <a:schemeClr val="accent6">
                    <a:lumMod val="75000"/>
                  </a:schemeClr>
                </a:solidFill>
                <a:effectLst/>
              </a:rPr>
              <a:t>. if closer to </a:t>
            </a:r>
            <a:r>
              <a:rPr lang="en-US" sz="1400" b="1" i="0" dirty="0">
                <a:solidFill>
                  <a:schemeClr val="accent6">
                    <a:lumMod val="75000"/>
                  </a:schemeClr>
                </a:solidFill>
                <a:effectLst/>
              </a:rPr>
              <a:t>0</a:t>
            </a:r>
            <a:r>
              <a:rPr lang="en-US" sz="1400" b="0" i="0" dirty="0">
                <a:solidFill>
                  <a:schemeClr val="accent6">
                    <a:lumMod val="75000"/>
                  </a:schemeClr>
                </a:solidFill>
                <a:effectLst/>
              </a:rPr>
              <a:t> that means </a:t>
            </a:r>
            <a:r>
              <a:rPr lang="en-US" sz="1400" b="1" i="0" dirty="0">
                <a:solidFill>
                  <a:schemeClr val="accent6">
                    <a:lumMod val="75000"/>
                  </a:schemeClr>
                </a:solidFill>
                <a:effectLst/>
              </a:rPr>
              <a:t>normal</a:t>
            </a:r>
            <a:r>
              <a:rPr lang="en-US" sz="1400" b="0" i="0" dirty="0">
                <a:solidFill>
                  <a:schemeClr val="accent6">
                    <a:lumMod val="75000"/>
                  </a:schemeClr>
                </a:solidFill>
                <a:effectLst/>
              </a:rPr>
              <a:t>. threshold value is up to the user</a:t>
            </a:r>
            <a:endParaRPr lang="ko-KR" altLang="en-US" sz="1400" dirty="0">
              <a:solidFill>
                <a:schemeClr val="accent6">
                  <a:lumMod val="75000"/>
                </a:schemeClr>
              </a:solidFill>
            </a:endParaRPr>
          </a:p>
        </p:txBody>
      </p:sp>
      <p:sp>
        <p:nvSpPr>
          <p:cNvPr id="3" name="Rectangle 2">
            <a:extLst>
              <a:ext uri="{FF2B5EF4-FFF2-40B4-BE49-F238E27FC236}">
                <a16:creationId xmlns:a16="http://schemas.microsoft.com/office/drawing/2014/main" id="{84EDC974-0EEE-4139-B8A2-F50134D49D39}"/>
              </a:ext>
            </a:extLst>
          </p:cNvPr>
          <p:cNvSpPr/>
          <p:nvPr/>
        </p:nvSpPr>
        <p:spPr>
          <a:xfrm>
            <a:off x="7111278" y="3784870"/>
            <a:ext cx="3793270" cy="45719"/>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1" name="TextBox 20">
            <a:extLst>
              <a:ext uri="{FF2B5EF4-FFF2-40B4-BE49-F238E27FC236}">
                <a16:creationId xmlns:a16="http://schemas.microsoft.com/office/drawing/2014/main" id="{EB768A16-1C4C-46C5-8BB8-8F5908F20CBB}"/>
              </a:ext>
            </a:extLst>
          </p:cNvPr>
          <p:cNvSpPr txBox="1"/>
          <p:nvPr/>
        </p:nvSpPr>
        <p:spPr>
          <a:xfrm flipH="1">
            <a:off x="7051558" y="3152666"/>
            <a:ext cx="3993630" cy="646331"/>
          </a:xfrm>
          <a:prstGeom prst="rect">
            <a:avLst/>
          </a:prstGeom>
          <a:noFill/>
        </p:spPr>
        <p:txBody>
          <a:bodyPr wrap="square" rtlCol="0">
            <a:spAutoFit/>
          </a:bodyPr>
          <a:lstStyle/>
          <a:p>
            <a:r>
              <a:rPr lang="en-US" altLang="ko-KR" sz="3600" b="1" dirty="0">
                <a:solidFill>
                  <a:schemeClr val="accent6">
                    <a:lumMod val="75000"/>
                  </a:schemeClr>
                </a:solidFill>
                <a:latin typeface="+mj-lt"/>
                <a:cs typeface="Arial" pitchFamily="34" charset="0"/>
              </a:rPr>
              <a:t>Result</a:t>
            </a:r>
          </a:p>
        </p:txBody>
      </p:sp>
      <p:sp>
        <p:nvSpPr>
          <p:cNvPr id="22" name="Rectangle 21">
            <a:extLst>
              <a:ext uri="{FF2B5EF4-FFF2-40B4-BE49-F238E27FC236}">
                <a16:creationId xmlns:a16="http://schemas.microsoft.com/office/drawing/2014/main" id="{53E65CD4-5887-4764-A39A-5D7F7031A186}"/>
              </a:ext>
            </a:extLst>
          </p:cNvPr>
          <p:cNvSpPr/>
          <p:nvPr/>
        </p:nvSpPr>
        <p:spPr>
          <a:xfrm>
            <a:off x="772448" y="1754867"/>
            <a:ext cx="3793270" cy="4571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Tree>
    <p:extLst>
      <p:ext uri="{BB962C8B-B14F-4D97-AF65-F5344CB8AC3E}">
        <p14:creationId xmlns:p14="http://schemas.microsoft.com/office/powerpoint/2010/main" val="2645269604"/>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2"/>
                                        </p:tgtEl>
                                        <p:attrNameLst>
                                          <p:attrName>style.visibility</p:attrName>
                                        </p:attrNameLst>
                                      </p:cBhvr>
                                      <p:to>
                                        <p:strVal val="visible"/>
                                      </p:to>
                                    </p:set>
                                    <p:animEffect transition="in" filter="fade">
                                      <p:cBhvr>
                                        <p:cTn id="11" dur="500"/>
                                        <p:tgtEl>
                                          <p:spTgt spid="22"/>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500"/>
                                        <p:tgtEl>
                                          <p:spTgt spid="2"/>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fade">
                                      <p:cBhvr>
                                        <p:cTn id="19" dur="500"/>
                                        <p:tgtEl>
                                          <p:spTgt spid="21"/>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fade">
                                      <p:cBhvr>
                                        <p:cTn id="27" dur="500"/>
                                        <p:tgtEl>
                                          <p:spTgt spid="20"/>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3"/>
                                        </p:tgtEl>
                                        <p:attrNameLst>
                                          <p:attrName>style.visibility</p:attrName>
                                        </p:attrNameLst>
                                      </p:cBhvr>
                                      <p:to>
                                        <p:strVal val="visible"/>
                                      </p:to>
                                    </p:set>
                                    <p:animEffect transition="in" filter="fade">
                                      <p:cBhvr>
                                        <p:cTn id="3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20" grpId="0"/>
      <p:bldP spid="3" grpId="0" animBg="1"/>
      <p:bldP spid="21" grpId="0"/>
      <p:bldP spid="2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3C44023-7A0A-4DC7-B253-9F01DEFDC0B1}"/>
              </a:ext>
            </a:extLst>
          </p:cNvPr>
          <p:cNvSpPr/>
          <p:nvPr/>
        </p:nvSpPr>
        <p:spPr>
          <a:xfrm>
            <a:off x="6096000" y="0"/>
            <a:ext cx="6096000"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800"/>
          </a:p>
        </p:txBody>
      </p:sp>
      <p:sp>
        <p:nvSpPr>
          <p:cNvPr id="4" name="Rectangle 3">
            <a:extLst>
              <a:ext uri="{FF2B5EF4-FFF2-40B4-BE49-F238E27FC236}">
                <a16:creationId xmlns:a16="http://schemas.microsoft.com/office/drawing/2014/main" id="{D68FCB7F-E65F-4AEB-A747-B9E6129ACE84}"/>
              </a:ext>
            </a:extLst>
          </p:cNvPr>
          <p:cNvSpPr/>
          <p:nvPr/>
        </p:nvSpPr>
        <p:spPr>
          <a:xfrm>
            <a:off x="10780" y="0"/>
            <a:ext cx="6099347"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800"/>
          </a:p>
        </p:txBody>
      </p:sp>
      <p:grpSp>
        <p:nvGrpSpPr>
          <p:cNvPr id="8" name="Group 7">
            <a:extLst>
              <a:ext uri="{FF2B5EF4-FFF2-40B4-BE49-F238E27FC236}">
                <a16:creationId xmlns:a16="http://schemas.microsoft.com/office/drawing/2014/main" id="{C4206AC4-54F6-4E95-B3B7-754983D7E071}"/>
              </a:ext>
            </a:extLst>
          </p:cNvPr>
          <p:cNvGrpSpPr/>
          <p:nvPr/>
        </p:nvGrpSpPr>
        <p:grpSpPr>
          <a:xfrm>
            <a:off x="3757705" y="1403266"/>
            <a:ext cx="4676590" cy="4965791"/>
            <a:chOff x="3757705" y="1403266"/>
            <a:chExt cx="4676590" cy="4965791"/>
          </a:xfrm>
          <a:solidFill>
            <a:schemeClr val="accent6"/>
          </a:solidFill>
        </p:grpSpPr>
        <p:grpSp>
          <p:nvGrpSpPr>
            <p:cNvPr id="9" name="Group 8">
              <a:extLst>
                <a:ext uri="{FF2B5EF4-FFF2-40B4-BE49-F238E27FC236}">
                  <a16:creationId xmlns:a16="http://schemas.microsoft.com/office/drawing/2014/main" id="{54EC076D-A5C0-4FCF-9DBD-A20922F2ACCE}"/>
                </a:ext>
              </a:extLst>
            </p:cNvPr>
            <p:cNvGrpSpPr/>
            <p:nvPr/>
          </p:nvGrpSpPr>
          <p:grpSpPr>
            <a:xfrm>
              <a:off x="3757705" y="1555981"/>
              <a:ext cx="4676590" cy="4813076"/>
              <a:chOff x="2585991" y="2445792"/>
              <a:chExt cx="2830016" cy="2912611"/>
            </a:xfrm>
            <a:grpFill/>
          </p:grpSpPr>
          <p:sp>
            <p:nvSpPr>
              <p:cNvPr id="13" name="Block Arc 12">
                <a:extLst>
                  <a:ext uri="{FF2B5EF4-FFF2-40B4-BE49-F238E27FC236}">
                    <a16:creationId xmlns:a16="http://schemas.microsoft.com/office/drawing/2014/main" id="{6DE1DA1D-088E-40FA-A2DB-21EA2935795F}"/>
                  </a:ext>
                </a:extLst>
              </p:cNvPr>
              <p:cNvSpPr/>
              <p:nvPr/>
            </p:nvSpPr>
            <p:spPr>
              <a:xfrm>
                <a:off x="2585991" y="2445792"/>
                <a:ext cx="2830016" cy="2830016"/>
              </a:xfrm>
              <a:prstGeom prst="blockArc">
                <a:avLst>
                  <a:gd name="adj1" fmla="val 5749470"/>
                  <a:gd name="adj2" fmla="val 16195660"/>
                  <a:gd name="adj3" fmla="val 470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14" name="Isosceles Triangle 13">
                <a:extLst>
                  <a:ext uri="{FF2B5EF4-FFF2-40B4-BE49-F238E27FC236}">
                    <a16:creationId xmlns:a16="http://schemas.microsoft.com/office/drawing/2014/main" id="{F2B72555-83D5-46B5-9398-8874F162B5DD}"/>
                  </a:ext>
                </a:extLst>
              </p:cNvPr>
              <p:cNvSpPr/>
              <p:nvPr/>
            </p:nvSpPr>
            <p:spPr>
              <a:xfrm rot="5400000">
                <a:off x="3761449" y="5104467"/>
                <a:ext cx="309057" cy="198816"/>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grpSp>
        <p:grpSp>
          <p:nvGrpSpPr>
            <p:cNvPr id="10" name="Group 9">
              <a:extLst>
                <a:ext uri="{FF2B5EF4-FFF2-40B4-BE49-F238E27FC236}">
                  <a16:creationId xmlns:a16="http://schemas.microsoft.com/office/drawing/2014/main" id="{5B907E1D-E86F-49DF-BDF5-3783873B0D55}"/>
                </a:ext>
              </a:extLst>
            </p:cNvPr>
            <p:cNvGrpSpPr/>
            <p:nvPr/>
          </p:nvGrpSpPr>
          <p:grpSpPr>
            <a:xfrm rot="10800000">
              <a:off x="3757705" y="1403266"/>
              <a:ext cx="4676590" cy="4813076"/>
              <a:chOff x="2585991" y="2445792"/>
              <a:chExt cx="2830016" cy="2912611"/>
            </a:xfrm>
            <a:grpFill/>
          </p:grpSpPr>
          <p:sp>
            <p:nvSpPr>
              <p:cNvPr id="11" name="Block Arc 10">
                <a:extLst>
                  <a:ext uri="{FF2B5EF4-FFF2-40B4-BE49-F238E27FC236}">
                    <a16:creationId xmlns:a16="http://schemas.microsoft.com/office/drawing/2014/main" id="{128330D6-8EAC-40DA-985C-7DED4FECA9F6}"/>
                  </a:ext>
                </a:extLst>
              </p:cNvPr>
              <p:cNvSpPr/>
              <p:nvPr/>
            </p:nvSpPr>
            <p:spPr>
              <a:xfrm>
                <a:off x="2585991" y="2445792"/>
                <a:ext cx="2830016" cy="2830016"/>
              </a:xfrm>
              <a:prstGeom prst="blockArc">
                <a:avLst>
                  <a:gd name="adj1" fmla="val 5749470"/>
                  <a:gd name="adj2" fmla="val 16195660"/>
                  <a:gd name="adj3" fmla="val 4704"/>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12" name="Isosceles Triangle 11">
                <a:extLst>
                  <a:ext uri="{FF2B5EF4-FFF2-40B4-BE49-F238E27FC236}">
                    <a16:creationId xmlns:a16="http://schemas.microsoft.com/office/drawing/2014/main" id="{7A553BF8-E884-4FAE-924D-F8FA283C4E82}"/>
                  </a:ext>
                </a:extLst>
              </p:cNvPr>
              <p:cNvSpPr/>
              <p:nvPr/>
            </p:nvSpPr>
            <p:spPr>
              <a:xfrm rot="5400000">
                <a:off x="3761449" y="5104467"/>
                <a:ext cx="309057" cy="198816"/>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grpSp>
      </p:grpSp>
      <p:sp>
        <p:nvSpPr>
          <p:cNvPr id="16" name="TextBox 15">
            <a:extLst>
              <a:ext uri="{FF2B5EF4-FFF2-40B4-BE49-F238E27FC236}">
                <a16:creationId xmlns:a16="http://schemas.microsoft.com/office/drawing/2014/main" id="{F05706CD-B4C2-4A25-99DD-8E195D9AF981}"/>
              </a:ext>
            </a:extLst>
          </p:cNvPr>
          <p:cNvSpPr txBox="1"/>
          <p:nvPr/>
        </p:nvSpPr>
        <p:spPr>
          <a:xfrm>
            <a:off x="586209" y="4101067"/>
            <a:ext cx="2088429" cy="646331"/>
          </a:xfrm>
          <a:prstGeom prst="rect">
            <a:avLst/>
          </a:prstGeom>
          <a:noFill/>
        </p:spPr>
        <p:txBody>
          <a:bodyPr wrap="square" rtlCol="0">
            <a:spAutoFit/>
          </a:bodyPr>
          <a:lstStyle/>
          <a:p>
            <a:pPr algn="r"/>
            <a:r>
              <a:rPr lang="en-US" altLang="ko-KR" sz="1200" b="1" dirty="0" smtClean="0">
                <a:solidFill>
                  <a:schemeClr val="bg1"/>
                </a:solidFill>
                <a:cs typeface="Arial" pitchFamily="34" charset="0"/>
              </a:rPr>
              <a:t>Offering our API to social media or organization to detect their users </a:t>
            </a:r>
            <a:endParaRPr lang="ko-KR" altLang="en-US" sz="1200" b="1" dirty="0">
              <a:solidFill>
                <a:schemeClr val="bg1"/>
              </a:solidFill>
              <a:cs typeface="Arial" pitchFamily="34" charset="0"/>
            </a:endParaRPr>
          </a:p>
        </p:txBody>
      </p:sp>
      <p:sp>
        <p:nvSpPr>
          <p:cNvPr id="19" name="TextBox 18">
            <a:extLst>
              <a:ext uri="{FF2B5EF4-FFF2-40B4-BE49-F238E27FC236}">
                <a16:creationId xmlns:a16="http://schemas.microsoft.com/office/drawing/2014/main" id="{31068B52-3D83-42A6-85AD-CBC136B2212B}"/>
              </a:ext>
            </a:extLst>
          </p:cNvPr>
          <p:cNvSpPr txBox="1"/>
          <p:nvPr/>
        </p:nvSpPr>
        <p:spPr>
          <a:xfrm>
            <a:off x="9487671" y="4183480"/>
            <a:ext cx="2070749" cy="276999"/>
          </a:xfrm>
          <a:prstGeom prst="rect">
            <a:avLst/>
          </a:prstGeom>
          <a:noFill/>
        </p:spPr>
        <p:txBody>
          <a:bodyPr wrap="square" rtlCol="0">
            <a:spAutoFit/>
          </a:bodyPr>
          <a:lstStyle/>
          <a:p>
            <a:r>
              <a:rPr lang="en-US" altLang="ko-KR" sz="1200" b="1" dirty="0" smtClean="0">
                <a:solidFill>
                  <a:schemeClr val="bg1"/>
                </a:solidFill>
                <a:cs typeface="Arial" pitchFamily="34" charset="0"/>
              </a:rPr>
              <a:t>More detection label</a:t>
            </a:r>
            <a:endParaRPr lang="ko-KR" altLang="en-US" sz="1200" b="1" dirty="0">
              <a:solidFill>
                <a:schemeClr val="bg1"/>
              </a:solidFill>
              <a:cs typeface="Arial" pitchFamily="34" charset="0"/>
            </a:endParaRPr>
          </a:p>
        </p:txBody>
      </p:sp>
      <p:sp>
        <p:nvSpPr>
          <p:cNvPr id="22" name="TextBox 21">
            <a:extLst>
              <a:ext uri="{FF2B5EF4-FFF2-40B4-BE49-F238E27FC236}">
                <a16:creationId xmlns:a16="http://schemas.microsoft.com/office/drawing/2014/main" id="{41D26DF8-4217-4B2B-B4AA-4E17587AF24D}"/>
              </a:ext>
            </a:extLst>
          </p:cNvPr>
          <p:cNvSpPr txBox="1"/>
          <p:nvPr/>
        </p:nvSpPr>
        <p:spPr>
          <a:xfrm>
            <a:off x="586209" y="4886787"/>
            <a:ext cx="2088429" cy="461665"/>
          </a:xfrm>
          <a:prstGeom prst="rect">
            <a:avLst/>
          </a:prstGeom>
          <a:noFill/>
        </p:spPr>
        <p:txBody>
          <a:bodyPr wrap="square" rtlCol="0">
            <a:spAutoFit/>
          </a:bodyPr>
          <a:lstStyle/>
          <a:p>
            <a:pPr algn="r"/>
            <a:r>
              <a:rPr lang="en-US" altLang="ko-KR" sz="1200" b="1" dirty="0" smtClean="0">
                <a:solidFill>
                  <a:schemeClr val="bg1"/>
                </a:solidFill>
                <a:cs typeface="Arial" pitchFamily="34" charset="0"/>
              </a:rPr>
              <a:t>Web Dashboard contain suspect account </a:t>
            </a:r>
            <a:endParaRPr lang="ko-KR" altLang="en-US" sz="1200" b="1" dirty="0">
              <a:solidFill>
                <a:schemeClr val="bg1"/>
              </a:solidFill>
              <a:cs typeface="Arial" pitchFamily="34" charset="0"/>
            </a:endParaRPr>
          </a:p>
        </p:txBody>
      </p:sp>
      <p:sp>
        <p:nvSpPr>
          <p:cNvPr id="25" name="TextBox 24">
            <a:extLst>
              <a:ext uri="{FF2B5EF4-FFF2-40B4-BE49-F238E27FC236}">
                <a16:creationId xmlns:a16="http://schemas.microsoft.com/office/drawing/2014/main" id="{351681BA-4874-491C-B0C4-C608BF7AC88F}"/>
              </a:ext>
            </a:extLst>
          </p:cNvPr>
          <p:cNvSpPr txBox="1"/>
          <p:nvPr/>
        </p:nvSpPr>
        <p:spPr>
          <a:xfrm>
            <a:off x="9517362" y="5005376"/>
            <a:ext cx="2070749" cy="461665"/>
          </a:xfrm>
          <a:prstGeom prst="rect">
            <a:avLst/>
          </a:prstGeom>
          <a:noFill/>
        </p:spPr>
        <p:txBody>
          <a:bodyPr wrap="square" rtlCol="0">
            <a:spAutoFit/>
          </a:bodyPr>
          <a:lstStyle/>
          <a:p>
            <a:r>
              <a:rPr lang="en-US" altLang="ko-KR" sz="1200" b="1" dirty="0" smtClean="0">
                <a:solidFill>
                  <a:schemeClr val="bg1"/>
                </a:solidFill>
                <a:cs typeface="Arial" pitchFamily="34" charset="0"/>
              </a:rPr>
              <a:t>Prevention act based on how their mental illness</a:t>
            </a:r>
            <a:endParaRPr lang="ko-KR" altLang="en-US" sz="1200" b="1" dirty="0">
              <a:solidFill>
                <a:schemeClr val="bg1"/>
              </a:solidFill>
              <a:cs typeface="Arial" pitchFamily="34" charset="0"/>
            </a:endParaRPr>
          </a:p>
        </p:txBody>
      </p:sp>
      <p:sp>
        <p:nvSpPr>
          <p:cNvPr id="28" name="TextBox 27">
            <a:extLst>
              <a:ext uri="{FF2B5EF4-FFF2-40B4-BE49-F238E27FC236}">
                <a16:creationId xmlns:a16="http://schemas.microsoft.com/office/drawing/2014/main" id="{38190016-BE3E-4634-9360-4DDB6AA9263D}"/>
              </a:ext>
            </a:extLst>
          </p:cNvPr>
          <p:cNvSpPr txBox="1"/>
          <p:nvPr/>
        </p:nvSpPr>
        <p:spPr>
          <a:xfrm>
            <a:off x="586209" y="5672505"/>
            <a:ext cx="2088429" cy="276999"/>
          </a:xfrm>
          <a:prstGeom prst="rect">
            <a:avLst/>
          </a:prstGeom>
          <a:noFill/>
        </p:spPr>
        <p:txBody>
          <a:bodyPr wrap="square" rtlCol="0">
            <a:spAutoFit/>
          </a:bodyPr>
          <a:lstStyle/>
          <a:p>
            <a:pPr algn="r"/>
            <a:r>
              <a:rPr lang="en-US" altLang="ko-KR" sz="1200" b="1" dirty="0" smtClean="0">
                <a:solidFill>
                  <a:schemeClr val="bg1"/>
                </a:solidFill>
                <a:cs typeface="Arial" pitchFamily="34" charset="0"/>
              </a:rPr>
              <a:t>Direct Messages to Help</a:t>
            </a:r>
            <a:endParaRPr lang="ko-KR" altLang="en-US" sz="1200" b="1" dirty="0">
              <a:solidFill>
                <a:schemeClr val="bg1"/>
              </a:solidFill>
              <a:cs typeface="Arial" pitchFamily="34" charset="0"/>
            </a:endParaRPr>
          </a:p>
        </p:txBody>
      </p:sp>
      <p:sp>
        <p:nvSpPr>
          <p:cNvPr id="31" name="TextBox 30">
            <a:extLst>
              <a:ext uri="{FF2B5EF4-FFF2-40B4-BE49-F238E27FC236}">
                <a16:creationId xmlns:a16="http://schemas.microsoft.com/office/drawing/2014/main" id="{6787A6AD-FDB7-440E-B951-04F255376ED7}"/>
              </a:ext>
            </a:extLst>
          </p:cNvPr>
          <p:cNvSpPr txBox="1"/>
          <p:nvPr/>
        </p:nvSpPr>
        <p:spPr>
          <a:xfrm>
            <a:off x="9517362" y="5858343"/>
            <a:ext cx="2070749" cy="646331"/>
          </a:xfrm>
          <a:prstGeom prst="rect">
            <a:avLst/>
          </a:prstGeom>
          <a:noFill/>
        </p:spPr>
        <p:txBody>
          <a:bodyPr wrap="square" rtlCol="0">
            <a:spAutoFit/>
          </a:bodyPr>
          <a:lstStyle/>
          <a:p>
            <a:r>
              <a:rPr lang="en-US" altLang="ko-KR" sz="1200" b="1" dirty="0" smtClean="0">
                <a:solidFill>
                  <a:schemeClr val="bg1"/>
                </a:solidFill>
                <a:cs typeface="Arial" pitchFamily="34" charset="0"/>
              </a:rPr>
              <a:t>Collaborate with social organization or expertise in mental health issues</a:t>
            </a:r>
            <a:endParaRPr lang="ko-KR" altLang="en-US" sz="1200" b="1" dirty="0">
              <a:solidFill>
                <a:schemeClr val="bg1"/>
              </a:solidFill>
              <a:cs typeface="Arial" pitchFamily="34" charset="0"/>
            </a:endParaRPr>
          </a:p>
        </p:txBody>
      </p:sp>
      <p:sp>
        <p:nvSpPr>
          <p:cNvPr id="33" name="Rounded Rectangle 5">
            <a:extLst>
              <a:ext uri="{FF2B5EF4-FFF2-40B4-BE49-F238E27FC236}">
                <a16:creationId xmlns:a16="http://schemas.microsoft.com/office/drawing/2014/main" id="{48E24DF0-540D-4D99-A677-FFC0B0FF84C8}"/>
              </a:ext>
            </a:extLst>
          </p:cNvPr>
          <p:cNvSpPr/>
          <p:nvPr/>
        </p:nvSpPr>
        <p:spPr>
          <a:xfrm flipH="1">
            <a:off x="2819880" y="5889489"/>
            <a:ext cx="391682" cy="323114"/>
          </a:xfrm>
          <a:custGeom>
            <a:avLst/>
            <a:gdLst>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3217557" h="2654282">
                <a:moveTo>
                  <a:pt x="1384251" y="661544"/>
                </a:moveTo>
                <a:cubicBezTo>
                  <a:pt x="1489083" y="661544"/>
                  <a:pt x="1574067" y="746528"/>
                  <a:pt x="1574067" y="851360"/>
                </a:cubicBezTo>
                <a:cubicBezTo>
                  <a:pt x="1574067" y="956192"/>
                  <a:pt x="1489083" y="1041176"/>
                  <a:pt x="1384251" y="1041176"/>
                </a:cubicBezTo>
                <a:cubicBezTo>
                  <a:pt x="1279419" y="1041176"/>
                  <a:pt x="1194435" y="956192"/>
                  <a:pt x="1194435" y="851360"/>
                </a:cubicBezTo>
                <a:cubicBezTo>
                  <a:pt x="1194435" y="746528"/>
                  <a:pt x="1279419" y="661544"/>
                  <a:pt x="1384251" y="661544"/>
                </a:cubicBezTo>
                <a:close/>
                <a:moveTo>
                  <a:pt x="1993421" y="661544"/>
                </a:moveTo>
                <a:cubicBezTo>
                  <a:pt x="2098253" y="661544"/>
                  <a:pt x="2183237" y="746528"/>
                  <a:pt x="2183237" y="851360"/>
                </a:cubicBezTo>
                <a:cubicBezTo>
                  <a:pt x="2183237" y="956192"/>
                  <a:pt x="2098253" y="1041176"/>
                  <a:pt x="1993421" y="1041176"/>
                </a:cubicBezTo>
                <a:cubicBezTo>
                  <a:pt x="1888589" y="1041176"/>
                  <a:pt x="1803605" y="956192"/>
                  <a:pt x="1803605" y="851360"/>
                </a:cubicBezTo>
                <a:cubicBezTo>
                  <a:pt x="1803605" y="746528"/>
                  <a:pt x="1888589" y="661544"/>
                  <a:pt x="1993421" y="661544"/>
                </a:cubicBezTo>
                <a:close/>
                <a:moveTo>
                  <a:pt x="2602591" y="661544"/>
                </a:moveTo>
                <a:cubicBezTo>
                  <a:pt x="2707423" y="661544"/>
                  <a:pt x="2792407" y="746528"/>
                  <a:pt x="2792407" y="851360"/>
                </a:cubicBezTo>
                <a:cubicBezTo>
                  <a:pt x="2792407" y="956192"/>
                  <a:pt x="2707423" y="1041176"/>
                  <a:pt x="2602591" y="1041176"/>
                </a:cubicBezTo>
                <a:cubicBezTo>
                  <a:pt x="2497759" y="1041176"/>
                  <a:pt x="2412775" y="956192"/>
                  <a:pt x="2412775" y="851360"/>
                </a:cubicBezTo>
                <a:cubicBezTo>
                  <a:pt x="2412775" y="746528"/>
                  <a:pt x="2497759" y="661544"/>
                  <a:pt x="2602591" y="661544"/>
                </a:cubicBezTo>
                <a:close/>
                <a:moveTo>
                  <a:pt x="677114" y="569491"/>
                </a:moveTo>
                <a:lnTo>
                  <a:pt x="330916" y="569491"/>
                </a:lnTo>
                <a:cubicBezTo>
                  <a:pt x="148156" y="569491"/>
                  <a:pt x="0" y="717647"/>
                  <a:pt x="0" y="900407"/>
                </a:cubicBezTo>
                <a:lnTo>
                  <a:pt x="0" y="1952009"/>
                </a:lnTo>
                <a:cubicBezTo>
                  <a:pt x="0" y="2134769"/>
                  <a:pt x="148156" y="2282925"/>
                  <a:pt x="330916" y="2282925"/>
                </a:cubicBezTo>
                <a:lnTo>
                  <a:pt x="711670" y="2282925"/>
                </a:lnTo>
                <a:cubicBezTo>
                  <a:pt x="639726" y="2394386"/>
                  <a:pt x="647101" y="2475544"/>
                  <a:pt x="275077" y="2654282"/>
                </a:cubicBezTo>
                <a:cubicBezTo>
                  <a:pt x="900998" y="2583693"/>
                  <a:pt x="998412" y="2552618"/>
                  <a:pt x="1294529" y="2282925"/>
                </a:cubicBezTo>
                <a:lnTo>
                  <a:pt x="2117356" y="2282925"/>
                </a:lnTo>
                <a:cubicBezTo>
                  <a:pt x="2251554" y="2282925"/>
                  <a:pt x="2367095" y="2203043"/>
                  <a:pt x="2418395" y="2087951"/>
                </a:cubicBezTo>
                <a:cubicBezTo>
                  <a:pt x="2205538" y="2022975"/>
                  <a:pt x="2032941" y="1932583"/>
                  <a:pt x="1830857" y="1799347"/>
                </a:cubicBezTo>
                <a:lnTo>
                  <a:pt x="1008030" y="1799347"/>
                </a:lnTo>
                <a:cubicBezTo>
                  <a:pt x="825270" y="1799347"/>
                  <a:pt x="677114" y="1651191"/>
                  <a:pt x="677114" y="1468431"/>
                </a:cubicBezTo>
                <a:lnTo>
                  <a:pt x="677114" y="569491"/>
                </a:lnTo>
                <a:close/>
                <a:moveTo>
                  <a:pt x="2886641" y="0"/>
                </a:moveTo>
                <a:lnTo>
                  <a:pt x="1100201" y="0"/>
                </a:lnTo>
                <a:cubicBezTo>
                  <a:pt x="917441" y="0"/>
                  <a:pt x="769285" y="148156"/>
                  <a:pt x="769285" y="330916"/>
                </a:cubicBezTo>
                <a:lnTo>
                  <a:pt x="769285" y="1382518"/>
                </a:lnTo>
                <a:cubicBezTo>
                  <a:pt x="769285" y="1565278"/>
                  <a:pt x="917441" y="1713434"/>
                  <a:pt x="1100201" y="1713434"/>
                </a:cubicBezTo>
                <a:lnTo>
                  <a:pt x="1923028" y="1713434"/>
                </a:lnTo>
                <a:cubicBezTo>
                  <a:pt x="2301032" y="1962656"/>
                  <a:pt x="2453037" y="2007378"/>
                  <a:pt x="3078958" y="2077967"/>
                </a:cubicBezTo>
                <a:cubicBezTo>
                  <a:pt x="2713759" y="1878758"/>
                  <a:pt x="2673367" y="1899957"/>
                  <a:pt x="2505887" y="1713434"/>
                </a:cubicBezTo>
                <a:lnTo>
                  <a:pt x="2886641" y="1713434"/>
                </a:lnTo>
                <a:cubicBezTo>
                  <a:pt x="3069401" y="1713434"/>
                  <a:pt x="3217557" y="1565278"/>
                  <a:pt x="3217557" y="1382518"/>
                </a:cubicBezTo>
                <a:lnTo>
                  <a:pt x="3217557" y="330916"/>
                </a:lnTo>
                <a:cubicBezTo>
                  <a:pt x="3217557" y="148156"/>
                  <a:pt x="3069401" y="0"/>
                  <a:pt x="288664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bg1"/>
              </a:solidFill>
            </a:endParaRPr>
          </a:p>
        </p:txBody>
      </p:sp>
      <p:sp>
        <p:nvSpPr>
          <p:cNvPr id="34" name="Teardrop 1">
            <a:extLst>
              <a:ext uri="{FF2B5EF4-FFF2-40B4-BE49-F238E27FC236}">
                <a16:creationId xmlns:a16="http://schemas.microsoft.com/office/drawing/2014/main" id="{369910AE-4B40-4A50-A264-9D3827FDD47B}"/>
              </a:ext>
            </a:extLst>
          </p:cNvPr>
          <p:cNvSpPr/>
          <p:nvPr/>
        </p:nvSpPr>
        <p:spPr>
          <a:xfrm rot="18805991">
            <a:off x="8945708" y="5877739"/>
            <a:ext cx="376862" cy="372930"/>
          </a:xfrm>
          <a:custGeom>
            <a:avLst/>
            <a:gdLst/>
            <a:ahLst/>
            <a:cxnLst/>
            <a:rect l="l" t="t" r="r" b="b"/>
            <a:pathLst>
              <a:path w="1807241" h="1788383">
                <a:moveTo>
                  <a:pt x="712876" y="1117592"/>
                </a:moveTo>
                <a:cubicBezTo>
                  <a:pt x="771173" y="1181828"/>
                  <a:pt x="811089" y="1255910"/>
                  <a:pt x="847925" y="1348018"/>
                </a:cubicBezTo>
                <a:cubicBezTo>
                  <a:pt x="814544" y="1418896"/>
                  <a:pt x="753893" y="1474052"/>
                  <a:pt x="679064" y="1498332"/>
                </a:cubicBezTo>
                <a:lnTo>
                  <a:pt x="308226" y="1106637"/>
                </a:lnTo>
                <a:cubicBezTo>
                  <a:pt x="336560" y="1033247"/>
                  <a:pt x="394949" y="975701"/>
                  <a:pt x="467546" y="946245"/>
                </a:cubicBezTo>
                <a:cubicBezTo>
                  <a:pt x="577903" y="998968"/>
                  <a:pt x="654580" y="1053357"/>
                  <a:pt x="712876" y="1117592"/>
                </a:cubicBezTo>
                <a:close/>
                <a:moveTo>
                  <a:pt x="1038527" y="398886"/>
                </a:moveTo>
                <a:lnTo>
                  <a:pt x="1405560" y="786562"/>
                </a:lnTo>
                <a:cubicBezTo>
                  <a:pt x="1374476" y="799049"/>
                  <a:pt x="1340402" y="804299"/>
                  <a:pt x="1305054" y="803332"/>
                </a:cubicBezTo>
                <a:lnTo>
                  <a:pt x="1008167" y="795212"/>
                </a:lnTo>
                <a:lnTo>
                  <a:pt x="1016288" y="498325"/>
                </a:lnTo>
                <a:cubicBezTo>
                  <a:pt x="1017255" y="462976"/>
                  <a:pt x="1024360" y="429240"/>
                  <a:pt x="1038527" y="398886"/>
                </a:cubicBezTo>
                <a:close/>
                <a:moveTo>
                  <a:pt x="1097925" y="218888"/>
                </a:moveTo>
                <a:cubicBezTo>
                  <a:pt x="992582" y="279303"/>
                  <a:pt x="921871" y="392886"/>
                  <a:pt x="921053" y="523256"/>
                </a:cubicBezTo>
                <a:lnTo>
                  <a:pt x="919136" y="828763"/>
                </a:lnTo>
                <a:lnTo>
                  <a:pt x="830924" y="915875"/>
                </a:lnTo>
                <a:lnTo>
                  <a:pt x="525417" y="913958"/>
                </a:lnTo>
                <a:cubicBezTo>
                  <a:pt x="403891" y="913196"/>
                  <a:pt x="296188" y="973343"/>
                  <a:pt x="234366" y="1067831"/>
                </a:cubicBezTo>
                <a:lnTo>
                  <a:pt x="710285" y="1570519"/>
                </a:lnTo>
                <a:cubicBezTo>
                  <a:pt x="811872" y="1510375"/>
                  <a:pt x="878808" y="1399439"/>
                  <a:pt x="879603" y="1272618"/>
                </a:cubicBezTo>
                <a:lnTo>
                  <a:pt x="881520" y="967111"/>
                </a:lnTo>
                <a:lnTo>
                  <a:pt x="969732" y="879999"/>
                </a:lnTo>
                <a:lnTo>
                  <a:pt x="1275239" y="881916"/>
                </a:lnTo>
                <a:cubicBezTo>
                  <a:pt x="1400271" y="882701"/>
                  <a:pt x="1510670" y="819011"/>
                  <a:pt x="1573529" y="721242"/>
                </a:cubicBezTo>
                <a:close/>
                <a:moveTo>
                  <a:pt x="1162945" y="27894"/>
                </a:moveTo>
                <a:lnTo>
                  <a:pt x="1782798" y="682611"/>
                </a:lnTo>
                <a:cubicBezTo>
                  <a:pt x="1816692" y="718411"/>
                  <a:pt x="1815147" y="774907"/>
                  <a:pt x="1779347" y="808801"/>
                </a:cubicBezTo>
                <a:cubicBezTo>
                  <a:pt x="1743547" y="842694"/>
                  <a:pt x="1687050" y="841149"/>
                  <a:pt x="1653157" y="805349"/>
                </a:cubicBezTo>
                <a:lnTo>
                  <a:pt x="1644015" y="795693"/>
                </a:lnTo>
                <a:cubicBezTo>
                  <a:pt x="1561789" y="910282"/>
                  <a:pt x="1426630" y="983636"/>
                  <a:pt x="1274606" y="982683"/>
                </a:cubicBezTo>
                <a:lnTo>
                  <a:pt x="980378" y="980836"/>
                </a:lnTo>
                <a:lnTo>
                  <a:pt x="980378" y="1270380"/>
                </a:lnTo>
                <a:cubicBezTo>
                  <a:pt x="980378" y="1427425"/>
                  <a:pt x="901198" y="1565976"/>
                  <a:pt x="779756" y="1647056"/>
                </a:cubicBezTo>
                <a:cubicBezTo>
                  <a:pt x="807405" y="1681913"/>
                  <a:pt x="803595" y="1732594"/>
                  <a:pt x="770486" y="1763941"/>
                </a:cubicBezTo>
                <a:cubicBezTo>
                  <a:pt x="734686" y="1797834"/>
                  <a:pt x="678189" y="1796289"/>
                  <a:pt x="644296" y="1760489"/>
                </a:cubicBezTo>
                <a:lnTo>
                  <a:pt x="24442" y="1105772"/>
                </a:lnTo>
                <a:cubicBezTo>
                  <a:pt x="-9451" y="1069973"/>
                  <a:pt x="-7906" y="1013476"/>
                  <a:pt x="27894" y="979583"/>
                </a:cubicBezTo>
                <a:cubicBezTo>
                  <a:pt x="63694" y="945689"/>
                  <a:pt x="120190" y="947235"/>
                  <a:pt x="154084" y="983034"/>
                </a:cubicBezTo>
                <a:lnTo>
                  <a:pt x="163237" y="992702"/>
                </a:lnTo>
                <a:cubicBezTo>
                  <a:pt x="244774" y="882877"/>
                  <a:pt x="375836" y="813180"/>
                  <a:pt x="523178" y="813180"/>
                </a:cubicBezTo>
                <a:lnTo>
                  <a:pt x="818460" y="813180"/>
                </a:lnTo>
                <a:lnTo>
                  <a:pt x="820284" y="522622"/>
                </a:lnTo>
                <a:cubicBezTo>
                  <a:pt x="821285" y="363119"/>
                  <a:pt x="903845" y="223207"/>
                  <a:pt x="1028952" y="143673"/>
                </a:cubicBezTo>
                <a:cubicBezTo>
                  <a:pt x="999689" y="108599"/>
                  <a:pt x="1002953" y="56445"/>
                  <a:pt x="1036755" y="24443"/>
                </a:cubicBezTo>
                <a:cubicBezTo>
                  <a:pt x="1072555" y="-9451"/>
                  <a:pt x="1129052" y="-7906"/>
                  <a:pt x="1162945" y="2789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bg1"/>
              </a:solidFill>
            </a:endParaRPr>
          </a:p>
        </p:txBody>
      </p:sp>
      <p:grpSp>
        <p:nvGrpSpPr>
          <p:cNvPr id="39" name="Group 38">
            <a:extLst>
              <a:ext uri="{FF2B5EF4-FFF2-40B4-BE49-F238E27FC236}">
                <a16:creationId xmlns:a16="http://schemas.microsoft.com/office/drawing/2014/main" id="{58317CAA-9BA4-4EA3-A019-EE025855E2A8}"/>
              </a:ext>
            </a:extLst>
          </p:cNvPr>
          <p:cNvGrpSpPr/>
          <p:nvPr/>
        </p:nvGrpSpPr>
        <p:grpSpPr>
          <a:xfrm>
            <a:off x="829569" y="1520112"/>
            <a:ext cx="2771316" cy="2068360"/>
            <a:chOff x="829569" y="1520112"/>
            <a:chExt cx="2771316" cy="2068360"/>
          </a:xfrm>
        </p:grpSpPr>
        <p:sp>
          <p:nvSpPr>
            <p:cNvPr id="40" name="Right Arrow 7">
              <a:extLst>
                <a:ext uri="{FF2B5EF4-FFF2-40B4-BE49-F238E27FC236}">
                  <a16:creationId xmlns:a16="http://schemas.microsoft.com/office/drawing/2014/main" id="{0DB40EE5-D2A3-4B0C-B0D5-C70B12AC16DC}"/>
                </a:ext>
              </a:extLst>
            </p:cNvPr>
            <p:cNvSpPr/>
            <p:nvPr/>
          </p:nvSpPr>
          <p:spPr>
            <a:xfrm rot="16200000">
              <a:off x="2608811" y="2753216"/>
              <a:ext cx="859106" cy="811405"/>
            </a:xfrm>
            <a:prstGeom prst="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bg1"/>
                </a:solidFill>
              </a:endParaRPr>
            </a:p>
          </p:txBody>
        </p:sp>
        <p:grpSp>
          <p:nvGrpSpPr>
            <p:cNvPr id="41" name="Group 40">
              <a:extLst>
                <a:ext uri="{FF2B5EF4-FFF2-40B4-BE49-F238E27FC236}">
                  <a16:creationId xmlns:a16="http://schemas.microsoft.com/office/drawing/2014/main" id="{746CC4B6-78DF-432A-86E1-2D11EBF67DC5}"/>
                </a:ext>
              </a:extLst>
            </p:cNvPr>
            <p:cNvGrpSpPr/>
            <p:nvPr/>
          </p:nvGrpSpPr>
          <p:grpSpPr>
            <a:xfrm>
              <a:off x="829569" y="1520112"/>
              <a:ext cx="2771316" cy="1114953"/>
              <a:chOff x="270024" y="1624675"/>
              <a:chExt cx="2310569" cy="1126104"/>
            </a:xfrm>
          </p:grpSpPr>
          <p:sp>
            <p:nvSpPr>
              <p:cNvPr id="42" name="TextBox 41">
                <a:extLst>
                  <a:ext uri="{FF2B5EF4-FFF2-40B4-BE49-F238E27FC236}">
                    <a16:creationId xmlns:a16="http://schemas.microsoft.com/office/drawing/2014/main" id="{9748C4E6-61B1-4CCD-9B26-62CCFD2AEA9F}"/>
                  </a:ext>
                </a:extLst>
              </p:cNvPr>
              <p:cNvSpPr txBox="1"/>
              <p:nvPr/>
            </p:nvSpPr>
            <p:spPr>
              <a:xfrm>
                <a:off x="270024" y="1911471"/>
                <a:ext cx="2279584" cy="839308"/>
              </a:xfrm>
              <a:prstGeom prst="rect">
                <a:avLst/>
              </a:prstGeom>
              <a:noFill/>
            </p:spPr>
            <p:txBody>
              <a:bodyPr wrap="square" rtlCol="0">
                <a:spAutoFit/>
              </a:bodyPr>
              <a:lstStyle/>
              <a:p>
                <a:pPr algn="r"/>
                <a:r>
                  <a:rPr lang="en-US" altLang="ko-KR" sz="1200" dirty="0" smtClean="0">
                    <a:solidFill>
                      <a:schemeClr val="bg1"/>
                    </a:solidFill>
                    <a:cs typeface="Arial" pitchFamily="34" charset="0"/>
                  </a:rPr>
                  <a:t>As our main goals are to detecting, labeling, and preventing. There are several point of solutions that we point it out.</a:t>
                </a:r>
                <a:endParaRPr lang="ko-KR" altLang="en-US" sz="1200" dirty="0">
                  <a:solidFill>
                    <a:schemeClr val="bg1"/>
                  </a:solidFill>
                  <a:cs typeface="Arial" pitchFamily="34" charset="0"/>
                </a:endParaRPr>
              </a:p>
            </p:txBody>
          </p:sp>
          <p:sp>
            <p:nvSpPr>
              <p:cNvPr id="43" name="TextBox 42">
                <a:extLst>
                  <a:ext uri="{FF2B5EF4-FFF2-40B4-BE49-F238E27FC236}">
                    <a16:creationId xmlns:a16="http://schemas.microsoft.com/office/drawing/2014/main" id="{2111D05F-DD9F-411F-AB9D-1A8E59050D4B}"/>
                  </a:ext>
                </a:extLst>
              </p:cNvPr>
              <p:cNvSpPr txBox="1"/>
              <p:nvPr/>
            </p:nvSpPr>
            <p:spPr>
              <a:xfrm>
                <a:off x="301009" y="1624675"/>
                <a:ext cx="2279584" cy="404111"/>
              </a:xfrm>
              <a:prstGeom prst="rect">
                <a:avLst/>
              </a:prstGeom>
              <a:noFill/>
            </p:spPr>
            <p:txBody>
              <a:bodyPr wrap="square" rtlCol="0">
                <a:spAutoFit/>
              </a:bodyPr>
              <a:lstStyle/>
              <a:p>
                <a:pPr algn="r"/>
                <a:r>
                  <a:rPr lang="en-US" altLang="ko-KR" sz="2000" b="1" dirty="0" smtClean="0">
                    <a:solidFill>
                      <a:schemeClr val="bg1"/>
                    </a:solidFill>
                    <a:cs typeface="Arial" pitchFamily="34" charset="0"/>
                  </a:rPr>
                  <a:t>Solution</a:t>
                </a:r>
                <a:endParaRPr lang="ko-KR" altLang="en-US" sz="2000" b="1" dirty="0">
                  <a:solidFill>
                    <a:schemeClr val="bg1"/>
                  </a:solidFill>
                  <a:cs typeface="Arial" pitchFamily="34" charset="0"/>
                </a:endParaRPr>
              </a:p>
            </p:txBody>
          </p:sp>
        </p:grpSp>
      </p:grpSp>
      <p:grpSp>
        <p:nvGrpSpPr>
          <p:cNvPr id="44" name="Group 43">
            <a:extLst>
              <a:ext uri="{FF2B5EF4-FFF2-40B4-BE49-F238E27FC236}">
                <a16:creationId xmlns:a16="http://schemas.microsoft.com/office/drawing/2014/main" id="{E0171FEA-7D3E-4DF1-970D-C5487D581158}"/>
              </a:ext>
            </a:extLst>
          </p:cNvPr>
          <p:cNvGrpSpPr/>
          <p:nvPr/>
        </p:nvGrpSpPr>
        <p:grpSpPr>
          <a:xfrm flipH="1">
            <a:off x="8639716" y="1566280"/>
            <a:ext cx="2734154" cy="2022192"/>
            <a:chOff x="981968" y="1718680"/>
            <a:chExt cx="2734154" cy="2022192"/>
          </a:xfrm>
        </p:grpSpPr>
        <p:sp>
          <p:nvSpPr>
            <p:cNvPr id="45" name="Right Arrow 7">
              <a:extLst>
                <a:ext uri="{FF2B5EF4-FFF2-40B4-BE49-F238E27FC236}">
                  <a16:creationId xmlns:a16="http://schemas.microsoft.com/office/drawing/2014/main" id="{89326EF6-A288-4367-9241-5ED46D5E7DEF}"/>
                </a:ext>
              </a:extLst>
            </p:cNvPr>
            <p:cNvSpPr/>
            <p:nvPr/>
          </p:nvSpPr>
          <p:spPr>
            <a:xfrm rot="5400000">
              <a:off x="2761211" y="2905616"/>
              <a:ext cx="859106" cy="811405"/>
            </a:xfrm>
            <a:prstGeom prst="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ko-KR" altLang="en-US" sz="2700">
                <a:solidFill>
                  <a:schemeClr val="bg1"/>
                </a:solidFill>
              </a:endParaRPr>
            </a:p>
          </p:txBody>
        </p:sp>
        <p:grpSp>
          <p:nvGrpSpPr>
            <p:cNvPr id="46" name="Group 45">
              <a:extLst>
                <a:ext uri="{FF2B5EF4-FFF2-40B4-BE49-F238E27FC236}">
                  <a16:creationId xmlns:a16="http://schemas.microsoft.com/office/drawing/2014/main" id="{E8626B4F-3A5B-486F-A0AA-A1500DB08C04}"/>
                </a:ext>
              </a:extLst>
            </p:cNvPr>
            <p:cNvGrpSpPr/>
            <p:nvPr/>
          </p:nvGrpSpPr>
          <p:grpSpPr>
            <a:xfrm>
              <a:off x="981968" y="1718680"/>
              <a:ext cx="2734154" cy="699454"/>
              <a:chOff x="270023" y="1671304"/>
              <a:chExt cx="2279585" cy="706449"/>
            </a:xfrm>
          </p:grpSpPr>
          <p:sp>
            <p:nvSpPr>
              <p:cNvPr id="47" name="TextBox 46">
                <a:extLst>
                  <a:ext uri="{FF2B5EF4-FFF2-40B4-BE49-F238E27FC236}">
                    <a16:creationId xmlns:a16="http://schemas.microsoft.com/office/drawing/2014/main" id="{7ADFDA86-44DA-4A1B-96BE-10F75848F78D}"/>
                  </a:ext>
                </a:extLst>
              </p:cNvPr>
              <p:cNvSpPr txBox="1"/>
              <p:nvPr/>
            </p:nvSpPr>
            <p:spPr>
              <a:xfrm>
                <a:off x="270024" y="1911471"/>
                <a:ext cx="2279584" cy="466282"/>
              </a:xfrm>
              <a:prstGeom prst="rect">
                <a:avLst/>
              </a:prstGeom>
              <a:noFill/>
            </p:spPr>
            <p:txBody>
              <a:bodyPr wrap="square" rtlCol="0">
                <a:spAutoFit/>
              </a:bodyPr>
              <a:lstStyle/>
              <a:p>
                <a:r>
                  <a:rPr lang="en-US" altLang="ko-KR" sz="1200" dirty="0" smtClean="0">
                    <a:solidFill>
                      <a:schemeClr val="bg1"/>
                    </a:solidFill>
                    <a:cs typeface="Arial" pitchFamily="34" charset="0"/>
                  </a:rPr>
                  <a:t>Our future project are to set a bigger detection and to help others.</a:t>
                </a:r>
                <a:endParaRPr lang="ko-KR" altLang="en-US" sz="1200" dirty="0">
                  <a:solidFill>
                    <a:schemeClr val="bg1"/>
                  </a:solidFill>
                  <a:cs typeface="Arial" pitchFamily="34" charset="0"/>
                </a:endParaRPr>
              </a:p>
            </p:txBody>
          </p:sp>
          <p:sp>
            <p:nvSpPr>
              <p:cNvPr id="48" name="TextBox 47">
                <a:extLst>
                  <a:ext uri="{FF2B5EF4-FFF2-40B4-BE49-F238E27FC236}">
                    <a16:creationId xmlns:a16="http://schemas.microsoft.com/office/drawing/2014/main" id="{96B9E300-7323-44EB-A336-48E1E9068FD2}"/>
                  </a:ext>
                </a:extLst>
              </p:cNvPr>
              <p:cNvSpPr txBox="1"/>
              <p:nvPr/>
            </p:nvSpPr>
            <p:spPr>
              <a:xfrm>
                <a:off x="270023" y="1671304"/>
                <a:ext cx="2279584" cy="310855"/>
              </a:xfrm>
              <a:prstGeom prst="rect">
                <a:avLst/>
              </a:prstGeom>
              <a:noFill/>
            </p:spPr>
            <p:txBody>
              <a:bodyPr wrap="square" rtlCol="0">
                <a:spAutoFit/>
              </a:bodyPr>
              <a:lstStyle/>
              <a:p>
                <a:r>
                  <a:rPr lang="en-US" altLang="ko-KR" sz="1400" dirty="0" smtClean="0">
                    <a:solidFill>
                      <a:schemeClr val="bg1"/>
                    </a:solidFill>
                    <a:cs typeface="Arial" pitchFamily="34" charset="0"/>
                  </a:rPr>
                  <a:t>Future Project</a:t>
                </a:r>
                <a:endParaRPr lang="ko-KR" altLang="en-US" sz="1400" dirty="0">
                  <a:solidFill>
                    <a:schemeClr val="bg1"/>
                  </a:solidFill>
                  <a:cs typeface="Arial" pitchFamily="34" charset="0"/>
                </a:endParaRPr>
              </a:p>
            </p:txBody>
          </p:sp>
        </p:grpSp>
      </p:grpSp>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r>
              <a:rPr lang="en-US" dirty="0" smtClean="0">
                <a:solidFill>
                  <a:schemeClr val="bg1"/>
                </a:solidFill>
              </a:rPr>
              <a:t>Solutions and Future Project</a:t>
            </a:r>
            <a:endParaRPr lang="en-US" dirty="0">
              <a:solidFill>
                <a:schemeClr val="bg1"/>
              </a:solidFill>
            </a:endParaRPr>
          </a:p>
        </p:txBody>
      </p:sp>
      <p:sp>
        <p:nvSpPr>
          <p:cNvPr id="49" name="Rounded Rectangle 5">
            <a:extLst>
              <a:ext uri="{FF2B5EF4-FFF2-40B4-BE49-F238E27FC236}">
                <a16:creationId xmlns:a16="http://schemas.microsoft.com/office/drawing/2014/main" id="{48E24DF0-540D-4D99-A677-FFC0B0FF84C8}"/>
              </a:ext>
            </a:extLst>
          </p:cNvPr>
          <p:cNvSpPr/>
          <p:nvPr/>
        </p:nvSpPr>
        <p:spPr>
          <a:xfrm flipH="1">
            <a:off x="2786107" y="5040674"/>
            <a:ext cx="391682" cy="323114"/>
          </a:xfrm>
          <a:custGeom>
            <a:avLst/>
            <a:gdLst>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3217557" h="2654282">
                <a:moveTo>
                  <a:pt x="1384251" y="661544"/>
                </a:moveTo>
                <a:cubicBezTo>
                  <a:pt x="1489083" y="661544"/>
                  <a:pt x="1574067" y="746528"/>
                  <a:pt x="1574067" y="851360"/>
                </a:cubicBezTo>
                <a:cubicBezTo>
                  <a:pt x="1574067" y="956192"/>
                  <a:pt x="1489083" y="1041176"/>
                  <a:pt x="1384251" y="1041176"/>
                </a:cubicBezTo>
                <a:cubicBezTo>
                  <a:pt x="1279419" y="1041176"/>
                  <a:pt x="1194435" y="956192"/>
                  <a:pt x="1194435" y="851360"/>
                </a:cubicBezTo>
                <a:cubicBezTo>
                  <a:pt x="1194435" y="746528"/>
                  <a:pt x="1279419" y="661544"/>
                  <a:pt x="1384251" y="661544"/>
                </a:cubicBezTo>
                <a:close/>
                <a:moveTo>
                  <a:pt x="1993421" y="661544"/>
                </a:moveTo>
                <a:cubicBezTo>
                  <a:pt x="2098253" y="661544"/>
                  <a:pt x="2183237" y="746528"/>
                  <a:pt x="2183237" y="851360"/>
                </a:cubicBezTo>
                <a:cubicBezTo>
                  <a:pt x="2183237" y="956192"/>
                  <a:pt x="2098253" y="1041176"/>
                  <a:pt x="1993421" y="1041176"/>
                </a:cubicBezTo>
                <a:cubicBezTo>
                  <a:pt x="1888589" y="1041176"/>
                  <a:pt x="1803605" y="956192"/>
                  <a:pt x="1803605" y="851360"/>
                </a:cubicBezTo>
                <a:cubicBezTo>
                  <a:pt x="1803605" y="746528"/>
                  <a:pt x="1888589" y="661544"/>
                  <a:pt x="1993421" y="661544"/>
                </a:cubicBezTo>
                <a:close/>
                <a:moveTo>
                  <a:pt x="2602591" y="661544"/>
                </a:moveTo>
                <a:cubicBezTo>
                  <a:pt x="2707423" y="661544"/>
                  <a:pt x="2792407" y="746528"/>
                  <a:pt x="2792407" y="851360"/>
                </a:cubicBezTo>
                <a:cubicBezTo>
                  <a:pt x="2792407" y="956192"/>
                  <a:pt x="2707423" y="1041176"/>
                  <a:pt x="2602591" y="1041176"/>
                </a:cubicBezTo>
                <a:cubicBezTo>
                  <a:pt x="2497759" y="1041176"/>
                  <a:pt x="2412775" y="956192"/>
                  <a:pt x="2412775" y="851360"/>
                </a:cubicBezTo>
                <a:cubicBezTo>
                  <a:pt x="2412775" y="746528"/>
                  <a:pt x="2497759" y="661544"/>
                  <a:pt x="2602591" y="661544"/>
                </a:cubicBezTo>
                <a:close/>
                <a:moveTo>
                  <a:pt x="677114" y="569491"/>
                </a:moveTo>
                <a:lnTo>
                  <a:pt x="330916" y="569491"/>
                </a:lnTo>
                <a:cubicBezTo>
                  <a:pt x="148156" y="569491"/>
                  <a:pt x="0" y="717647"/>
                  <a:pt x="0" y="900407"/>
                </a:cubicBezTo>
                <a:lnTo>
                  <a:pt x="0" y="1952009"/>
                </a:lnTo>
                <a:cubicBezTo>
                  <a:pt x="0" y="2134769"/>
                  <a:pt x="148156" y="2282925"/>
                  <a:pt x="330916" y="2282925"/>
                </a:cubicBezTo>
                <a:lnTo>
                  <a:pt x="711670" y="2282925"/>
                </a:lnTo>
                <a:cubicBezTo>
                  <a:pt x="639726" y="2394386"/>
                  <a:pt x="647101" y="2475544"/>
                  <a:pt x="275077" y="2654282"/>
                </a:cubicBezTo>
                <a:cubicBezTo>
                  <a:pt x="900998" y="2583693"/>
                  <a:pt x="998412" y="2552618"/>
                  <a:pt x="1294529" y="2282925"/>
                </a:cubicBezTo>
                <a:lnTo>
                  <a:pt x="2117356" y="2282925"/>
                </a:lnTo>
                <a:cubicBezTo>
                  <a:pt x="2251554" y="2282925"/>
                  <a:pt x="2367095" y="2203043"/>
                  <a:pt x="2418395" y="2087951"/>
                </a:cubicBezTo>
                <a:cubicBezTo>
                  <a:pt x="2205538" y="2022975"/>
                  <a:pt x="2032941" y="1932583"/>
                  <a:pt x="1830857" y="1799347"/>
                </a:cubicBezTo>
                <a:lnTo>
                  <a:pt x="1008030" y="1799347"/>
                </a:lnTo>
                <a:cubicBezTo>
                  <a:pt x="825270" y="1799347"/>
                  <a:pt x="677114" y="1651191"/>
                  <a:pt x="677114" y="1468431"/>
                </a:cubicBezTo>
                <a:lnTo>
                  <a:pt x="677114" y="569491"/>
                </a:lnTo>
                <a:close/>
                <a:moveTo>
                  <a:pt x="2886641" y="0"/>
                </a:moveTo>
                <a:lnTo>
                  <a:pt x="1100201" y="0"/>
                </a:lnTo>
                <a:cubicBezTo>
                  <a:pt x="917441" y="0"/>
                  <a:pt x="769285" y="148156"/>
                  <a:pt x="769285" y="330916"/>
                </a:cubicBezTo>
                <a:lnTo>
                  <a:pt x="769285" y="1382518"/>
                </a:lnTo>
                <a:cubicBezTo>
                  <a:pt x="769285" y="1565278"/>
                  <a:pt x="917441" y="1713434"/>
                  <a:pt x="1100201" y="1713434"/>
                </a:cubicBezTo>
                <a:lnTo>
                  <a:pt x="1923028" y="1713434"/>
                </a:lnTo>
                <a:cubicBezTo>
                  <a:pt x="2301032" y="1962656"/>
                  <a:pt x="2453037" y="2007378"/>
                  <a:pt x="3078958" y="2077967"/>
                </a:cubicBezTo>
                <a:cubicBezTo>
                  <a:pt x="2713759" y="1878758"/>
                  <a:pt x="2673367" y="1899957"/>
                  <a:pt x="2505887" y="1713434"/>
                </a:cubicBezTo>
                <a:lnTo>
                  <a:pt x="2886641" y="1713434"/>
                </a:lnTo>
                <a:cubicBezTo>
                  <a:pt x="3069401" y="1713434"/>
                  <a:pt x="3217557" y="1565278"/>
                  <a:pt x="3217557" y="1382518"/>
                </a:cubicBezTo>
                <a:lnTo>
                  <a:pt x="3217557" y="330916"/>
                </a:lnTo>
                <a:cubicBezTo>
                  <a:pt x="3217557" y="148156"/>
                  <a:pt x="3069401" y="0"/>
                  <a:pt x="288664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bg1"/>
              </a:solidFill>
            </a:endParaRPr>
          </a:p>
        </p:txBody>
      </p:sp>
      <p:sp>
        <p:nvSpPr>
          <p:cNvPr id="50" name="Rounded Rectangle 5">
            <a:extLst>
              <a:ext uri="{FF2B5EF4-FFF2-40B4-BE49-F238E27FC236}">
                <a16:creationId xmlns:a16="http://schemas.microsoft.com/office/drawing/2014/main" id="{48E24DF0-540D-4D99-A677-FFC0B0FF84C8}"/>
              </a:ext>
            </a:extLst>
          </p:cNvPr>
          <p:cNvSpPr/>
          <p:nvPr/>
        </p:nvSpPr>
        <p:spPr>
          <a:xfrm flipH="1">
            <a:off x="2813875" y="4286954"/>
            <a:ext cx="391682" cy="323114"/>
          </a:xfrm>
          <a:custGeom>
            <a:avLst/>
            <a:gdLst>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3217557" h="2654282">
                <a:moveTo>
                  <a:pt x="1384251" y="661544"/>
                </a:moveTo>
                <a:cubicBezTo>
                  <a:pt x="1489083" y="661544"/>
                  <a:pt x="1574067" y="746528"/>
                  <a:pt x="1574067" y="851360"/>
                </a:cubicBezTo>
                <a:cubicBezTo>
                  <a:pt x="1574067" y="956192"/>
                  <a:pt x="1489083" y="1041176"/>
                  <a:pt x="1384251" y="1041176"/>
                </a:cubicBezTo>
                <a:cubicBezTo>
                  <a:pt x="1279419" y="1041176"/>
                  <a:pt x="1194435" y="956192"/>
                  <a:pt x="1194435" y="851360"/>
                </a:cubicBezTo>
                <a:cubicBezTo>
                  <a:pt x="1194435" y="746528"/>
                  <a:pt x="1279419" y="661544"/>
                  <a:pt x="1384251" y="661544"/>
                </a:cubicBezTo>
                <a:close/>
                <a:moveTo>
                  <a:pt x="1993421" y="661544"/>
                </a:moveTo>
                <a:cubicBezTo>
                  <a:pt x="2098253" y="661544"/>
                  <a:pt x="2183237" y="746528"/>
                  <a:pt x="2183237" y="851360"/>
                </a:cubicBezTo>
                <a:cubicBezTo>
                  <a:pt x="2183237" y="956192"/>
                  <a:pt x="2098253" y="1041176"/>
                  <a:pt x="1993421" y="1041176"/>
                </a:cubicBezTo>
                <a:cubicBezTo>
                  <a:pt x="1888589" y="1041176"/>
                  <a:pt x="1803605" y="956192"/>
                  <a:pt x="1803605" y="851360"/>
                </a:cubicBezTo>
                <a:cubicBezTo>
                  <a:pt x="1803605" y="746528"/>
                  <a:pt x="1888589" y="661544"/>
                  <a:pt x="1993421" y="661544"/>
                </a:cubicBezTo>
                <a:close/>
                <a:moveTo>
                  <a:pt x="2602591" y="661544"/>
                </a:moveTo>
                <a:cubicBezTo>
                  <a:pt x="2707423" y="661544"/>
                  <a:pt x="2792407" y="746528"/>
                  <a:pt x="2792407" y="851360"/>
                </a:cubicBezTo>
                <a:cubicBezTo>
                  <a:pt x="2792407" y="956192"/>
                  <a:pt x="2707423" y="1041176"/>
                  <a:pt x="2602591" y="1041176"/>
                </a:cubicBezTo>
                <a:cubicBezTo>
                  <a:pt x="2497759" y="1041176"/>
                  <a:pt x="2412775" y="956192"/>
                  <a:pt x="2412775" y="851360"/>
                </a:cubicBezTo>
                <a:cubicBezTo>
                  <a:pt x="2412775" y="746528"/>
                  <a:pt x="2497759" y="661544"/>
                  <a:pt x="2602591" y="661544"/>
                </a:cubicBezTo>
                <a:close/>
                <a:moveTo>
                  <a:pt x="677114" y="569491"/>
                </a:moveTo>
                <a:lnTo>
                  <a:pt x="330916" y="569491"/>
                </a:lnTo>
                <a:cubicBezTo>
                  <a:pt x="148156" y="569491"/>
                  <a:pt x="0" y="717647"/>
                  <a:pt x="0" y="900407"/>
                </a:cubicBezTo>
                <a:lnTo>
                  <a:pt x="0" y="1952009"/>
                </a:lnTo>
                <a:cubicBezTo>
                  <a:pt x="0" y="2134769"/>
                  <a:pt x="148156" y="2282925"/>
                  <a:pt x="330916" y="2282925"/>
                </a:cubicBezTo>
                <a:lnTo>
                  <a:pt x="711670" y="2282925"/>
                </a:lnTo>
                <a:cubicBezTo>
                  <a:pt x="639726" y="2394386"/>
                  <a:pt x="647101" y="2475544"/>
                  <a:pt x="275077" y="2654282"/>
                </a:cubicBezTo>
                <a:cubicBezTo>
                  <a:pt x="900998" y="2583693"/>
                  <a:pt x="998412" y="2552618"/>
                  <a:pt x="1294529" y="2282925"/>
                </a:cubicBezTo>
                <a:lnTo>
                  <a:pt x="2117356" y="2282925"/>
                </a:lnTo>
                <a:cubicBezTo>
                  <a:pt x="2251554" y="2282925"/>
                  <a:pt x="2367095" y="2203043"/>
                  <a:pt x="2418395" y="2087951"/>
                </a:cubicBezTo>
                <a:cubicBezTo>
                  <a:pt x="2205538" y="2022975"/>
                  <a:pt x="2032941" y="1932583"/>
                  <a:pt x="1830857" y="1799347"/>
                </a:cubicBezTo>
                <a:lnTo>
                  <a:pt x="1008030" y="1799347"/>
                </a:lnTo>
                <a:cubicBezTo>
                  <a:pt x="825270" y="1799347"/>
                  <a:pt x="677114" y="1651191"/>
                  <a:pt x="677114" y="1468431"/>
                </a:cubicBezTo>
                <a:lnTo>
                  <a:pt x="677114" y="569491"/>
                </a:lnTo>
                <a:close/>
                <a:moveTo>
                  <a:pt x="2886641" y="0"/>
                </a:moveTo>
                <a:lnTo>
                  <a:pt x="1100201" y="0"/>
                </a:lnTo>
                <a:cubicBezTo>
                  <a:pt x="917441" y="0"/>
                  <a:pt x="769285" y="148156"/>
                  <a:pt x="769285" y="330916"/>
                </a:cubicBezTo>
                <a:lnTo>
                  <a:pt x="769285" y="1382518"/>
                </a:lnTo>
                <a:cubicBezTo>
                  <a:pt x="769285" y="1565278"/>
                  <a:pt x="917441" y="1713434"/>
                  <a:pt x="1100201" y="1713434"/>
                </a:cubicBezTo>
                <a:lnTo>
                  <a:pt x="1923028" y="1713434"/>
                </a:lnTo>
                <a:cubicBezTo>
                  <a:pt x="2301032" y="1962656"/>
                  <a:pt x="2453037" y="2007378"/>
                  <a:pt x="3078958" y="2077967"/>
                </a:cubicBezTo>
                <a:cubicBezTo>
                  <a:pt x="2713759" y="1878758"/>
                  <a:pt x="2673367" y="1899957"/>
                  <a:pt x="2505887" y="1713434"/>
                </a:cubicBezTo>
                <a:lnTo>
                  <a:pt x="2886641" y="1713434"/>
                </a:lnTo>
                <a:cubicBezTo>
                  <a:pt x="3069401" y="1713434"/>
                  <a:pt x="3217557" y="1565278"/>
                  <a:pt x="3217557" y="1382518"/>
                </a:cubicBezTo>
                <a:lnTo>
                  <a:pt x="3217557" y="330916"/>
                </a:lnTo>
                <a:cubicBezTo>
                  <a:pt x="3217557" y="148156"/>
                  <a:pt x="3069401" y="0"/>
                  <a:pt x="288664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bg1"/>
              </a:solidFill>
            </a:endParaRPr>
          </a:p>
        </p:txBody>
      </p:sp>
      <p:sp>
        <p:nvSpPr>
          <p:cNvPr id="51" name="Teardrop 1">
            <a:extLst>
              <a:ext uri="{FF2B5EF4-FFF2-40B4-BE49-F238E27FC236}">
                <a16:creationId xmlns:a16="http://schemas.microsoft.com/office/drawing/2014/main" id="{369910AE-4B40-4A50-A264-9D3827FDD47B}"/>
              </a:ext>
            </a:extLst>
          </p:cNvPr>
          <p:cNvSpPr/>
          <p:nvPr/>
        </p:nvSpPr>
        <p:spPr>
          <a:xfrm rot="18805991">
            <a:off x="8955022" y="5083942"/>
            <a:ext cx="376862" cy="372930"/>
          </a:xfrm>
          <a:custGeom>
            <a:avLst/>
            <a:gdLst/>
            <a:ahLst/>
            <a:cxnLst/>
            <a:rect l="l" t="t" r="r" b="b"/>
            <a:pathLst>
              <a:path w="1807241" h="1788383">
                <a:moveTo>
                  <a:pt x="712876" y="1117592"/>
                </a:moveTo>
                <a:cubicBezTo>
                  <a:pt x="771173" y="1181828"/>
                  <a:pt x="811089" y="1255910"/>
                  <a:pt x="847925" y="1348018"/>
                </a:cubicBezTo>
                <a:cubicBezTo>
                  <a:pt x="814544" y="1418896"/>
                  <a:pt x="753893" y="1474052"/>
                  <a:pt x="679064" y="1498332"/>
                </a:cubicBezTo>
                <a:lnTo>
                  <a:pt x="308226" y="1106637"/>
                </a:lnTo>
                <a:cubicBezTo>
                  <a:pt x="336560" y="1033247"/>
                  <a:pt x="394949" y="975701"/>
                  <a:pt x="467546" y="946245"/>
                </a:cubicBezTo>
                <a:cubicBezTo>
                  <a:pt x="577903" y="998968"/>
                  <a:pt x="654580" y="1053357"/>
                  <a:pt x="712876" y="1117592"/>
                </a:cubicBezTo>
                <a:close/>
                <a:moveTo>
                  <a:pt x="1038527" y="398886"/>
                </a:moveTo>
                <a:lnTo>
                  <a:pt x="1405560" y="786562"/>
                </a:lnTo>
                <a:cubicBezTo>
                  <a:pt x="1374476" y="799049"/>
                  <a:pt x="1340402" y="804299"/>
                  <a:pt x="1305054" y="803332"/>
                </a:cubicBezTo>
                <a:lnTo>
                  <a:pt x="1008167" y="795212"/>
                </a:lnTo>
                <a:lnTo>
                  <a:pt x="1016288" y="498325"/>
                </a:lnTo>
                <a:cubicBezTo>
                  <a:pt x="1017255" y="462976"/>
                  <a:pt x="1024360" y="429240"/>
                  <a:pt x="1038527" y="398886"/>
                </a:cubicBezTo>
                <a:close/>
                <a:moveTo>
                  <a:pt x="1097925" y="218888"/>
                </a:moveTo>
                <a:cubicBezTo>
                  <a:pt x="992582" y="279303"/>
                  <a:pt x="921871" y="392886"/>
                  <a:pt x="921053" y="523256"/>
                </a:cubicBezTo>
                <a:lnTo>
                  <a:pt x="919136" y="828763"/>
                </a:lnTo>
                <a:lnTo>
                  <a:pt x="830924" y="915875"/>
                </a:lnTo>
                <a:lnTo>
                  <a:pt x="525417" y="913958"/>
                </a:lnTo>
                <a:cubicBezTo>
                  <a:pt x="403891" y="913196"/>
                  <a:pt x="296188" y="973343"/>
                  <a:pt x="234366" y="1067831"/>
                </a:cubicBezTo>
                <a:lnTo>
                  <a:pt x="710285" y="1570519"/>
                </a:lnTo>
                <a:cubicBezTo>
                  <a:pt x="811872" y="1510375"/>
                  <a:pt x="878808" y="1399439"/>
                  <a:pt x="879603" y="1272618"/>
                </a:cubicBezTo>
                <a:lnTo>
                  <a:pt x="881520" y="967111"/>
                </a:lnTo>
                <a:lnTo>
                  <a:pt x="969732" y="879999"/>
                </a:lnTo>
                <a:lnTo>
                  <a:pt x="1275239" y="881916"/>
                </a:lnTo>
                <a:cubicBezTo>
                  <a:pt x="1400271" y="882701"/>
                  <a:pt x="1510670" y="819011"/>
                  <a:pt x="1573529" y="721242"/>
                </a:cubicBezTo>
                <a:close/>
                <a:moveTo>
                  <a:pt x="1162945" y="27894"/>
                </a:moveTo>
                <a:lnTo>
                  <a:pt x="1782798" y="682611"/>
                </a:lnTo>
                <a:cubicBezTo>
                  <a:pt x="1816692" y="718411"/>
                  <a:pt x="1815147" y="774907"/>
                  <a:pt x="1779347" y="808801"/>
                </a:cubicBezTo>
                <a:cubicBezTo>
                  <a:pt x="1743547" y="842694"/>
                  <a:pt x="1687050" y="841149"/>
                  <a:pt x="1653157" y="805349"/>
                </a:cubicBezTo>
                <a:lnTo>
                  <a:pt x="1644015" y="795693"/>
                </a:lnTo>
                <a:cubicBezTo>
                  <a:pt x="1561789" y="910282"/>
                  <a:pt x="1426630" y="983636"/>
                  <a:pt x="1274606" y="982683"/>
                </a:cubicBezTo>
                <a:lnTo>
                  <a:pt x="980378" y="980836"/>
                </a:lnTo>
                <a:lnTo>
                  <a:pt x="980378" y="1270380"/>
                </a:lnTo>
                <a:cubicBezTo>
                  <a:pt x="980378" y="1427425"/>
                  <a:pt x="901198" y="1565976"/>
                  <a:pt x="779756" y="1647056"/>
                </a:cubicBezTo>
                <a:cubicBezTo>
                  <a:pt x="807405" y="1681913"/>
                  <a:pt x="803595" y="1732594"/>
                  <a:pt x="770486" y="1763941"/>
                </a:cubicBezTo>
                <a:cubicBezTo>
                  <a:pt x="734686" y="1797834"/>
                  <a:pt x="678189" y="1796289"/>
                  <a:pt x="644296" y="1760489"/>
                </a:cubicBezTo>
                <a:lnTo>
                  <a:pt x="24442" y="1105772"/>
                </a:lnTo>
                <a:cubicBezTo>
                  <a:pt x="-9451" y="1069973"/>
                  <a:pt x="-7906" y="1013476"/>
                  <a:pt x="27894" y="979583"/>
                </a:cubicBezTo>
                <a:cubicBezTo>
                  <a:pt x="63694" y="945689"/>
                  <a:pt x="120190" y="947235"/>
                  <a:pt x="154084" y="983034"/>
                </a:cubicBezTo>
                <a:lnTo>
                  <a:pt x="163237" y="992702"/>
                </a:lnTo>
                <a:cubicBezTo>
                  <a:pt x="244774" y="882877"/>
                  <a:pt x="375836" y="813180"/>
                  <a:pt x="523178" y="813180"/>
                </a:cubicBezTo>
                <a:lnTo>
                  <a:pt x="818460" y="813180"/>
                </a:lnTo>
                <a:lnTo>
                  <a:pt x="820284" y="522622"/>
                </a:lnTo>
                <a:cubicBezTo>
                  <a:pt x="821285" y="363119"/>
                  <a:pt x="903845" y="223207"/>
                  <a:pt x="1028952" y="143673"/>
                </a:cubicBezTo>
                <a:cubicBezTo>
                  <a:pt x="999689" y="108599"/>
                  <a:pt x="1002953" y="56445"/>
                  <a:pt x="1036755" y="24443"/>
                </a:cubicBezTo>
                <a:cubicBezTo>
                  <a:pt x="1072555" y="-9451"/>
                  <a:pt x="1129052" y="-7906"/>
                  <a:pt x="1162945" y="2789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bg1"/>
              </a:solidFill>
            </a:endParaRPr>
          </a:p>
        </p:txBody>
      </p:sp>
      <p:sp>
        <p:nvSpPr>
          <p:cNvPr id="52" name="Teardrop 1">
            <a:extLst>
              <a:ext uri="{FF2B5EF4-FFF2-40B4-BE49-F238E27FC236}">
                <a16:creationId xmlns:a16="http://schemas.microsoft.com/office/drawing/2014/main" id="{369910AE-4B40-4A50-A264-9D3827FDD47B}"/>
              </a:ext>
            </a:extLst>
          </p:cNvPr>
          <p:cNvSpPr/>
          <p:nvPr/>
        </p:nvSpPr>
        <p:spPr>
          <a:xfrm rot="18805991">
            <a:off x="8950585" y="4262046"/>
            <a:ext cx="376862" cy="372930"/>
          </a:xfrm>
          <a:custGeom>
            <a:avLst/>
            <a:gdLst/>
            <a:ahLst/>
            <a:cxnLst/>
            <a:rect l="l" t="t" r="r" b="b"/>
            <a:pathLst>
              <a:path w="1807241" h="1788383">
                <a:moveTo>
                  <a:pt x="712876" y="1117592"/>
                </a:moveTo>
                <a:cubicBezTo>
                  <a:pt x="771173" y="1181828"/>
                  <a:pt x="811089" y="1255910"/>
                  <a:pt x="847925" y="1348018"/>
                </a:cubicBezTo>
                <a:cubicBezTo>
                  <a:pt x="814544" y="1418896"/>
                  <a:pt x="753893" y="1474052"/>
                  <a:pt x="679064" y="1498332"/>
                </a:cubicBezTo>
                <a:lnTo>
                  <a:pt x="308226" y="1106637"/>
                </a:lnTo>
                <a:cubicBezTo>
                  <a:pt x="336560" y="1033247"/>
                  <a:pt x="394949" y="975701"/>
                  <a:pt x="467546" y="946245"/>
                </a:cubicBezTo>
                <a:cubicBezTo>
                  <a:pt x="577903" y="998968"/>
                  <a:pt x="654580" y="1053357"/>
                  <a:pt x="712876" y="1117592"/>
                </a:cubicBezTo>
                <a:close/>
                <a:moveTo>
                  <a:pt x="1038527" y="398886"/>
                </a:moveTo>
                <a:lnTo>
                  <a:pt x="1405560" y="786562"/>
                </a:lnTo>
                <a:cubicBezTo>
                  <a:pt x="1374476" y="799049"/>
                  <a:pt x="1340402" y="804299"/>
                  <a:pt x="1305054" y="803332"/>
                </a:cubicBezTo>
                <a:lnTo>
                  <a:pt x="1008167" y="795212"/>
                </a:lnTo>
                <a:lnTo>
                  <a:pt x="1016288" y="498325"/>
                </a:lnTo>
                <a:cubicBezTo>
                  <a:pt x="1017255" y="462976"/>
                  <a:pt x="1024360" y="429240"/>
                  <a:pt x="1038527" y="398886"/>
                </a:cubicBezTo>
                <a:close/>
                <a:moveTo>
                  <a:pt x="1097925" y="218888"/>
                </a:moveTo>
                <a:cubicBezTo>
                  <a:pt x="992582" y="279303"/>
                  <a:pt x="921871" y="392886"/>
                  <a:pt x="921053" y="523256"/>
                </a:cubicBezTo>
                <a:lnTo>
                  <a:pt x="919136" y="828763"/>
                </a:lnTo>
                <a:lnTo>
                  <a:pt x="830924" y="915875"/>
                </a:lnTo>
                <a:lnTo>
                  <a:pt x="525417" y="913958"/>
                </a:lnTo>
                <a:cubicBezTo>
                  <a:pt x="403891" y="913196"/>
                  <a:pt x="296188" y="973343"/>
                  <a:pt x="234366" y="1067831"/>
                </a:cubicBezTo>
                <a:lnTo>
                  <a:pt x="710285" y="1570519"/>
                </a:lnTo>
                <a:cubicBezTo>
                  <a:pt x="811872" y="1510375"/>
                  <a:pt x="878808" y="1399439"/>
                  <a:pt x="879603" y="1272618"/>
                </a:cubicBezTo>
                <a:lnTo>
                  <a:pt x="881520" y="967111"/>
                </a:lnTo>
                <a:lnTo>
                  <a:pt x="969732" y="879999"/>
                </a:lnTo>
                <a:lnTo>
                  <a:pt x="1275239" y="881916"/>
                </a:lnTo>
                <a:cubicBezTo>
                  <a:pt x="1400271" y="882701"/>
                  <a:pt x="1510670" y="819011"/>
                  <a:pt x="1573529" y="721242"/>
                </a:cubicBezTo>
                <a:close/>
                <a:moveTo>
                  <a:pt x="1162945" y="27894"/>
                </a:moveTo>
                <a:lnTo>
                  <a:pt x="1782798" y="682611"/>
                </a:lnTo>
                <a:cubicBezTo>
                  <a:pt x="1816692" y="718411"/>
                  <a:pt x="1815147" y="774907"/>
                  <a:pt x="1779347" y="808801"/>
                </a:cubicBezTo>
                <a:cubicBezTo>
                  <a:pt x="1743547" y="842694"/>
                  <a:pt x="1687050" y="841149"/>
                  <a:pt x="1653157" y="805349"/>
                </a:cubicBezTo>
                <a:lnTo>
                  <a:pt x="1644015" y="795693"/>
                </a:lnTo>
                <a:cubicBezTo>
                  <a:pt x="1561789" y="910282"/>
                  <a:pt x="1426630" y="983636"/>
                  <a:pt x="1274606" y="982683"/>
                </a:cubicBezTo>
                <a:lnTo>
                  <a:pt x="980378" y="980836"/>
                </a:lnTo>
                <a:lnTo>
                  <a:pt x="980378" y="1270380"/>
                </a:lnTo>
                <a:cubicBezTo>
                  <a:pt x="980378" y="1427425"/>
                  <a:pt x="901198" y="1565976"/>
                  <a:pt x="779756" y="1647056"/>
                </a:cubicBezTo>
                <a:cubicBezTo>
                  <a:pt x="807405" y="1681913"/>
                  <a:pt x="803595" y="1732594"/>
                  <a:pt x="770486" y="1763941"/>
                </a:cubicBezTo>
                <a:cubicBezTo>
                  <a:pt x="734686" y="1797834"/>
                  <a:pt x="678189" y="1796289"/>
                  <a:pt x="644296" y="1760489"/>
                </a:cubicBezTo>
                <a:lnTo>
                  <a:pt x="24442" y="1105772"/>
                </a:lnTo>
                <a:cubicBezTo>
                  <a:pt x="-9451" y="1069973"/>
                  <a:pt x="-7906" y="1013476"/>
                  <a:pt x="27894" y="979583"/>
                </a:cubicBezTo>
                <a:cubicBezTo>
                  <a:pt x="63694" y="945689"/>
                  <a:pt x="120190" y="947235"/>
                  <a:pt x="154084" y="983034"/>
                </a:cubicBezTo>
                <a:lnTo>
                  <a:pt x="163237" y="992702"/>
                </a:lnTo>
                <a:cubicBezTo>
                  <a:pt x="244774" y="882877"/>
                  <a:pt x="375836" y="813180"/>
                  <a:pt x="523178" y="813180"/>
                </a:cubicBezTo>
                <a:lnTo>
                  <a:pt x="818460" y="813180"/>
                </a:lnTo>
                <a:lnTo>
                  <a:pt x="820284" y="522622"/>
                </a:lnTo>
                <a:cubicBezTo>
                  <a:pt x="821285" y="363119"/>
                  <a:pt x="903845" y="223207"/>
                  <a:pt x="1028952" y="143673"/>
                </a:cubicBezTo>
                <a:cubicBezTo>
                  <a:pt x="999689" y="108599"/>
                  <a:pt x="1002953" y="56445"/>
                  <a:pt x="1036755" y="24443"/>
                </a:cubicBezTo>
                <a:cubicBezTo>
                  <a:pt x="1072555" y="-9451"/>
                  <a:pt x="1129052" y="-7906"/>
                  <a:pt x="1162945" y="2789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bg1"/>
              </a:solidFill>
            </a:endParaRPr>
          </a:p>
        </p:txBody>
      </p:sp>
      <p:pic>
        <p:nvPicPr>
          <p:cNvPr id="2060" name="Picture 12" descr="UNESCO and Sustainable Development Goal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64284" y="2925959"/>
            <a:ext cx="3824695" cy="19041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045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DF8EF26-7AD5-4E7F-95B3-9A57CF80C483}"/>
              </a:ext>
            </a:extLst>
          </p:cNvPr>
          <p:cNvSpPr txBox="1"/>
          <p:nvPr/>
        </p:nvSpPr>
        <p:spPr>
          <a:xfrm>
            <a:off x="1" y="4174554"/>
            <a:ext cx="12191999" cy="1015663"/>
          </a:xfrm>
          <a:prstGeom prst="rect">
            <a:avLst/>
          </a:prstGeom>
          <a:noFill/>
        </p:spPr>
        <p:txBody>
          <a:bodyPr wrap="square" rtlCol="0" anchor="ctr">
            <a:spAutoFit/>
          </a:bodyPr>
          <a:lstStyle/>
          <a:p>
            <a:pPr algn="ctr"/>
            <a:r>
              <a:rPr lang="en-US" altLang="ko-KR" sz="6000" dirty="0">
                <a:solidFill>
                  <a:schemeClr val="bg1"/>
                </a:solidFill>
                <a:cs typeface="Arial" pitchFamily="34" charset="0"/>
              </a:rPr>
              <a:t>THANK YOU</a:t>
            </a:r>
            <a:endParaRPr lang="ko-KR" altLang="en-US" sz="6000" dirty="0">
              <a:solidFill>
                <a:schemeClr val="bg1"/>
              </a:solidFill>
              <a:cs typeface="Arial" pitchFamily="34" charset="0"/>
            </a:endParaRPr>
          </a:p>
        </p:txBody>
      </p:sp>
    </p:spTree>
    <p:extLst>
      <p:ext uri="{BB962C8B-B14F-4D97-AF65-F5344CB8AC3E}">
        <p14:creationId xmlns:p14="http://schemas.microsoft.com/office/powerpoint/2010/main" val="821656516"/>
      </p:ext>
    </p:extLst>
  </p:cSld>
  <p:clrMapOvr>
    <a:masterClrMapping/>
  </p:clrMapOvr>
  <p:transition spd="slow">
    <p:cove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id="{91C430F3-DBFE-4A56-98B3-667C30C0BB16}"/>
              </a:ext>
            </a:extLst>
          </p:cNvPr>
          <p:cNvSpPr/>
          <p:nvPr/>
        </p:nvSpPr>
        <p:spPr>
          <a:xfrm>
            <a:off x="0" y="0"/>
            <a:ext cx="3466670"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a:extLst>
              <a:ext uri="{FF2B5EF4-FFF2-40B4-BE49-F238E27FC236}">
                <a16:creationId xmlns:a16="http://schemas.microsoft.com/office/drawing/2014/main" id="{236F66F2-BC4D-4941-B44D-B95954E6879A}"/>
              </a:ext>
            </a:extLst>
          </p:cNvPr>
          <p:cNvCxnSpPr>
            <a:cxnSpLocks/>
          </p:cNvCxnSpPr>
          <p:nvPr/>
        </p:nvCxnSpPr>
        <p:spPr>
          <a:xfrm>
            <a:off x="5537539" y="8530"/>
            <a:ext cx="0" cy="6849470"/>
          </a:xfrm>
          <a:prstGeom prst="line">
            <a:avLst/>
          </a:prstGeom>
          <a:ln w="381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408849F5-B9A5-4367-A534-2AC253F1B5F7}"/>
              </a:ext>
            </a:extLst>
          </p:cNvPr>
          <p:cNvSpPr/>
          <p:nvPr/>
        </p:nvSpPr>
        <p:spPr>
          <a:xfrm>
            <a:off x="5465531" y="1924540"/>
            <a:ext cx="144016" cy="14401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0" name="Oval 19">
            <a:extLst>
              <a:ext uri="{FF2B5EF4-FFF2-40B4-BE49-F238E27FC236}">
                <a16:creationId xmlns:a16="http://schemas.microsoft.com/office/drawing/2014/main" id="{E754E78F-C9E2-4B33-B462-AE3F63E0572E}"/>
              </a:ext>
            </a:extLst>
          </p:cNvPr>
          <p:cNvSpPr/>
          <p:nvPr/>
        </p:nvSpPr>
        <p:spPr>
          <a:xfrm>
            <a:off x="5465531" y="2900220"/>
            <a:ext cx="144016" cy="14401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1" name="Oval 20">
            <a:extLst>
              <a:ext uri="{FF2B5EF4-FFF2-40B4-BE49-F238E27FC236}">
                <a16:creationId xmlns:a16="http://schemas.microsoft.com/office/drawing/2014/main" id="{3AE3B362-E247-4767-9ABC-186AEA2B54C0}"/>
              </a:ext>
            </a:extLst>
          </p:cNvPr>
          <p:cNvSpPr/>
          <p:nvPr/>
        </p:nvSpPr>
        <p:spPr>
          <a:xfrm>
            <a:off x="5465531" y="3875900"/>
            <a:ext cx="144016" cy="14401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2" name="Oval 21">
            <a:extLst>
              <a:ext uri="{FF2B5EF4-FFF2-40B4-BE49-F238E27FC236}">
                <a16:creationId xmlns:a16="http://schemas.microsoft.com/office/drawing/2014/main" id="{D2C59C1B-C083-4A6F-89E5-AB08091DE4D8}"/>
              </a:ext>
            </a:extLst>
          </p:cNvPr>
          <p:cNvSpPr/>
          <p:nvPr/>
        </p:nvSpPr>
        <p:spPr>
          <a:xfrm>
            <a:off x="5465531" y="4851580"/>
            <a:ext cx="144016" cy="14401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3" name="Oval 22">
            <a:extLst>
              <a:ext uri="{FF2B5EF4-FFF2-40B4-BE49-F238E27FC236}">
                <a16:creationId xmlns:a16="http://schemas.microsoft.com/office/drawing/2014/main" id="{C16B4364-E3E2-4DA8-BE3C-A614875982EB}"/>
              </a:ext>
            </a:extLst>
          </p:cNvPr>
          <p:cNvSpPr/>
          <p:nvPr/>
        </p:nvSpPr>
        <p:spPr>
          <a:xfrm>
            <a:off x="5465531" y="5827262"/>
            <a:ext cx="144016" cy="144016"/>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4" name="Pentagon 9">
            <a:extLst>
              <a:ext uri="{FF2B5EF4-FFF2-40B4-BE49-F238E27FC236}">
                <a16:creationId xmlns:a16="http://schemas.microsoft.com/office/drawing/2014/main" id="{16A964ED-3CF4-4584-8A80-67E3B9F00342}"/>
              </a:ext>
            </a:extLst>
          </p:cNvPr>
          <p:cNvSpPr/>
          <p:nvPr/>
        </p:nvSpPr>
        <p:spPr>
          <a:xfrm>
            <a:off x="3953363" y="1754232"/>
            <a:ext cx="1410456" cy="484632"/>
          </a:xfrm>
          <a:prstGeom prst="homePlate">
            <a:avLst/>
          </a:prstGeom>
          <a:solidFill>
            <a:schemeClr val="bg1"/>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5" name="TextBox 24">
            <a:extLst>
              <a:ext uri="{FF2B5EF4-FFF2-40B4-BE49-F238E27FC236}">
                <a16:creationId xmlns:a16="http://schemas.microsoft.com/office/drawing/2014/main" id="{DA772DF0-4EFE-4EDB-A0C5-9A036DFEFA88}"/>
              </a:ext>
            </a:extLst>
          </p:cNvPr>
          <p:cNvSpPr txBox="1"/>
          <p:nvPr/>
        </p:nvSpPr>
        <p:spPr>
          <a:xfrm>
            <a:off x="4097379" y="1796493"/>
            <a:ext cx="853040" cy="400110"/>
          </a:xfrm>
          <a:prstGeom prst="rect">
            <a:avLst/>
          </a:prstGeom>
          <a:noFill/>
        </p:spPr>
        <p:txBody>
          <a:bodyPr wrap="square" rtlCol="0">
            <a:spAutoFit/>
          </a:bodyPr>
          <a:lstStyle/>
          <a:p>
            <a:pPr algn="ctr"/>
            <a:r>
              <a:rPr lang="en-US" altLang="ko-KR" sz="2000" b="1" dirty="0">
                <a:solidFill>
                  <a:schemeClr val="accent2"/>
                </a:solidFill>
                <a:cs typeface="Arial" pitchFamily="34" charset="0"/>
              </a:rPr>
              <a:t>Team</a:t>
            </a:r>
            <a:endParaRPr lang="ko-KR" altLang="en-US" sz="2000" b="1" dirty="0">
              <a:solidFill>
                <a:schemeClr val="accent2"/>
              </a:solidFill>
              <a:cs typeface="Arial" pitchFamily="34" charset="0"/>
            </a:endParaRPr>
          </a:p>
        </p:txBody>
      </p:sp>
      <p:sp>
        <p:nvSpPr>
          <p:cNvPr id="26" name="Pentagon 11">
            <a:extLst>
              <a:ext uri="{FF2B5EF4-FFF2-40B4-BE49-F238E27FC236}">
                <a16:creationId xmlns:a16="http://schemas.microsoft.com/office/drawing/2014/main" id="{F4797709-D835-4CB3-8E9B-74BB5172BAB0}"/>
              </a:ext>
            </a:extLst>
          </p:cNvPr>
          <p:cNvSpPr/>
          <p:nvPr/>
        </p:nvSpPr>
        <p:spPr>
          <a:xfrm>
            <a:off x="3953363" y="2729912"/>
            <a:ext cx="1410456" cy="484632"/>
          </a:xfrm>
          <a:prstGeom prst="homePlate">
            <a:avLst/>
          </a:prstGeom>
          <a:solidFill>
            <a:schemeClr val="bg1"/>
          </a:solid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rgbClr val="07A398"/>
              </a:solidFill>
            </a:endParaRPr>
          </a:p>
        </p:txBody>
      </p:sp>
      <p:sp>
        <p:nvSpPr>
          <p:cNvPr id="27" name="TextBox 26">
            <a:extLst>
              <a:ext uri="{FF2B5EF4-FFF2-40B4-BE49-F238E27FC236}">
                <a16:creationId xmlns:a16="http://schemas.microsoft.com/office/drawing/2014/main" id="{3A039387-38F7-4AD1-BF36-9BD9D1D2B4FD}"/>
              </a:ext>
            </a:extLst>
          </p:cNvPr>
          <p:cNvSpPr txBox="1"/>
          <p:nvPr/>
        </p:nvSpPr>
        <p:spPr>
          <a:xfrm>
            <a:off x="4097379" y="2772173"/>
            <a:ext cx="853040" cy="400110"/>
          </a:xfrm>
          <a:prstGeom prst="rect">
            <a:avLst/>
          </a:prstGeom>
          <a:noFill/>
        </p:spPr>
        <p:txBody>
          <a:bodyPr wrap="square" rtlCol="0">
            <a:spAutoFit/>
          </a:bodyPr>
          <a:lstStyle/>
          <a:p>
            <a:pPr algn="ctr"/>
            <a:r>
              <a:rPr lang="en-US" altLang="ko-KR" sz="2000" b="1" dirty="0" smtClean="0">
                <a:solidFill>
                  <a:schemeClr val="accent4"/>
                </a:solidFill>
                <a:cs typeface="Arial" pitchFamily="34" charset="0"/>
              </a:rPr>
              <a:t>Intro</a:t>
            </a:r>
            <a:endParaRPr lang="ko-KR" altLang="en-US" sz="2000" b="1" dirty="0">
              <a:solidFill>
                <a:schemeClr val="accent4"/>
              </a:solidFill>
              <a:cs typeface="Arial" pitchFamily="34" charset="0"/>
            </a:endParaRPr>
          </a:p>
        </p:txBody>
      </p:sp>
      <p:sp>
        <p:nvSpPr>
          <p:cNvPr id="28" name="Pentagon 13">
            <a:extLst>
              <a:ext uri="{FF2B5EF4-FFF2-40B4-BE49-F238E27FC236}">
                <a16:creationId xmlns:a16="http://schemas.microsoft.com/office/drawing/2014/main" id="{4FF476B8-375A-43FB-AA74-8B322C2561FA}"/>
              </a:ext>
            </a:extLst>
          </p:cNvPr>
          <p:cNvSpPr/>
          <p:nvPr/>
        </p:nvSpPr>
        <p:spPr>
          <a:xfrm>
            <a:off x="3953363" y="3705592"/>
            <a:ext cx="1410456" cy="484632"/>
          </a:xfrm>
          <a:prstGeom prst="homePlate">
            <a:avLst/>
          </a:prstGeom>
          <a:solidFill>
            <a:schemeClr val="bg1"/>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9" name="TextBox 28">
            <a:extLst>
              <a:ext uri="{FF2B5EF4-FFF2-40B4-BE49-F238E27FC236}">
                <a16:creationId xmlns:a16="http://schemas.microsoft.com/office/drawing/2014/main" id="{635AAFCD-BBA3-45FC-88AC-6235BA95AE7C}"/>
              </a:ext>
            </a:extLst>
          </p:cNvPr>
          <p:cNvSpPr txBox="1"/>
          <p:nvPr/>
        </p:nvSpPr>
        <p:spPr>
          <a:xfrm>
            <a:off x="4097379" y="3747853"/>
            <a:ext cx="853040" cy="400110"/>
          </a:xfrm>
          <a:prstGeom prst="rect">
            <a:avLst/>
          </a:prstGeom>
          <a:noFill/>
        </p:spPr>
        <p:txBody>
          <a:bodyPr wrap="square" rtlCol="0">
            <a:spAutoFit/>
          </a:bodyPr>
          <a:lstStyle/>
          <a:p>
            <a:pPr algn="ctr"/>
            <a:r>
              <a:rPr lang="en-US" altLang="ko-KR" sz="2000" b="1" dirty="0">
                <a:solidFill>
                  <a:schemeClr val="accent4"/>
                </a:solidFill>
                <a:cs typeface="Arial" pitchFamily="34" charset="0"/>
              </a:rPr>
              <a:t>Prob</a:t>
            </a:r>
            <a:endParaRPr lang="ko-KR" altLang="en-US" sz="2000" b="1" dirty="0">
              <a:solidFill>
                <a:schemeClr val="accent4"/>
              </a:solidFill>
              <a:cs typeface="Arial" pitchFamily="34" charset="0"/>
            </a:endParaRPr>
          </a:p>
        </p:txBody>
      </p:sp>
      <p:sp>
        <p:nvSpPr>
          <p:cNvPr id="30" name="Pentagon 15">
            <a:extLst>
              <a:ext uri="{FF2B5EF4-FFF2-40B4-BE49-F238E27FC236}">
                <a16:creationId xmlns:a16="http://schemas.microsoft.com/office/drawing/2014/main" id="{61DB4F7C-4A3E-4CC7-A35B-F7405EF3E9B6}"/>
              </a:ext>
            </a:extLst>
          </p:cNvPr>
          <p:cNvSpPr/>
          <p:nvPr/>
        </p:nvSpPr>
        <p:spPr>
          <a:xfrm>
            <a:off x="3953363" y="4681272"/>
            <a:ext cx="1410456" cy="484632"/>
          </a:xfrm>
          <a:prstGeom prst="homePlate">
            <a:avLst/>
          </a:prstGeom>
          <a:solidFill>
            <a:schemeClr val="bg1"/>
          </a:solid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31" name="TextBox 30">
            <a:extLst>
              <a:ext uri="{FF2B5EF4-FFF2-40B4-BE49-F238E27FC236}">
                <a16:creationId xmlns:a16="http://schemas.microsoft.com/office/drawing/2014/main" id="{99D51500-C6D6-4AAF-9913-FECE0460B3F3}"/>
              </a:ext>
            </a:extLst>
          </p:cNvPr>
          <p:cNvSpPr txBox="1"/>
          <p:nvPr/>
        </p:nvSpPr>
        <p:spPr>
          <a:xfrm>
            <a:off x="4097378" y="4723533"/>
            <a:ext cx="1079593" cy="400110"/>
          </a:xfrm>
          <a:prstGeom prst="rect">
            <a:avLst/>
          </a:prstGeom>
          <a:noFill/>
        </p:spPr>
        <p:txBody>
          <a:bodyPr wrap="square" rtlCol="0">
            <a:spAutoFit/>
          </a:bodyPr>
          <a:lstStyle/>
          <a:p>
            <a:pPr algn="ctr"/>
            <a:r>
              <a:rPr lang="en-US" altLang="ko-KR" sz="2000" b="1" dirty="0" smtClean="0">
                <a:solidFill>
                  <a:schemeClr val="accent5"/>
                </a:solidFill>
                <a:cs typeface="Arial" pitchFamily="34" charset="0"/>
              </a:rPr>
              <a:t>Output</a:t>
            </a:r>
            <a:endParaRPr lang="ko-KR" altLang="en-US" sz="2000" b="1" dirty="0">
              <a:solidFill>
                <a:schemeClr val="accent5"/>
              </a:solidFill>
              <a:cs typeface="Arial" pitchFamily="34" charset="0"/>
            </a:endParaRPr>
          </a:p>
        </p:txBody>
      </p:sp>
      <p:sp>
        <p:nvSpPr>
          <p:cNvPr id="32" name="Pentagon 17">
            <a:extLst>
              <a:ext uri="{FF2B5EF4-FFF2-40B4-BE49-F238E27FC236}">
                <a16:creationId xmlns:a16="http://schemas.microsoft.com/office/drawing/2014/main" id="{1F9FD3C3-B616-4E18-A59E-B5399108B081}"/>
              </a:ext>
            </a:extLst>
          </p:cNvPr>
          <p:cNvSpPr/>
          <p:nvPr/>
        </p:nvSpPr>
        <p:spPr>
          <a:xfrm>
            <a:off x="3953363" y="5656954"/>
            <a:ext cx="1410456" cy="484632"/>
          </a:xfrm>
          <a:prstGeom prst="homePlate">
            <a:avLst/>
          </a:prstGeom>
          <a:solidFill>
            <a:schemeClr val="bg1"/>
          </a:solid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33" name="TextBox 32">
            <a:extLst>
              <a:ext uri="{FF2B5EF4-FFF2-40B4-BE49-F238E27FC236}">
                <a16:creationId xmlns:a16="http://schemas.microsoft.com/office/drawing/2014/main" id="{3992A87F-5BC4-4746-B515-04224FA1238A}"/>
              </a:ext>
            </a:extLst>
          </p:cNvPr>
          <p:cNvSpPr txBox="1"/>
          <p:nvPr/>
        </p:nvSpPr>
        <p:spPr>
          <a:xfrm>
            <a:off x="4097379" y="5699215"/>
            <a:ext cx="853040" cy="400110"/>
          </a:xfrm>
          <a:prstGeom prst="rect">
            <a:avLst/>
          </a:prstGeom>
          <a:noFill/>
        </p:spPr>
        <p:txBody>
          <a:bodyPr wrap="square" rtlCol="0">
            <a:spAutoFit/>
          </a:bodyPr>
          <a:lstStyle/>
          <a:p>
            <a:pPr algn="ctr"/>
            <a:r>
              <a:rPr lang="en-US" altLang="ko-KR" sz="2000" b="1" dirty="0" err="1" smtClean="0">
                <a:solidFill>
                  <a:schemeClr val="accent6"/>
                </a:solidFill>
                <a:cs typeface="Arial" pitchFamily="34" charset="0"/>
              </a:rPr>
              <a:t>Solu</a:t>
            </a:r>
            <a:endParaRPr lang="ko-KR" altLang="en-US" sz="2000" b="1" dirty="0">
              <a:solidFill>
                <a:schemeClr val="accent6"/>
              </a:solidFill>
              <a:cs typeface="Arial" pitchFamily="34" charset="0"/>
            </a:endParaRPr>
          </a:p>
        </p:txBody>
      </p:sp>
      <p:sp>
        <p:nvSpPr>
          <p:cNvPr id="49" name="Title 3">
            <a:extLst>
              <a:ext uri="{FF2B5EF4-FFF2-40B4-BE49-F238E27FC236}">
                <a16:creationId xmlns:a16="http://schemas.microsoft.com/office/drawing/2014/main" id="{D99876DD-A312-4C15-992F-217B3CD465DC}"/>
              </a:ext>
            </a:extLst>
          </p:cNvPr>
          <p:cNvSpPr txBox="1">
            <a:spLocks/>
          </p:cNvSpPr>
          <p:nvPr/>
        </p:nvSpPr>
        <p:spPr>
          <a:xfrm>
            <a:off x="515833" y="4559368"/>
            <a:ext cx="3059113" cy="1790700"/>
          </a:xfrm>
          <a:prstGeom prst="rect">
            <a:avLst/>
          </a:prstGeom>
        </p:spPr>
        <p:txBody>
          <a:bodyPr anchor="ct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en-US" altLang="ko-KR" sz="4000" dirty="0" smtClean="0">
                <a:solidFill>
                  <a:schemeClr val="bg1"/>
                </a:solidFill>
              </a:rPr>
              <a:t>Social Media Suicide Indication</a:t>
            </a:r>
            <a:endParaRPr lang="ko-KR" altLang="en-US" sz="3600" dirty="0">
              <a:solidFill>
                <a:schemeClr val="bg1"/>
              </a:solidFill>
            </a:endParaRPr>
          </a:p>
        </p:txBody>
      </p:sp>
      <p:sp>
        <p:nvSpPr>
          <p:cNvPr id="50" name="Oval 4">
            <a:extLst>
              <a:ext uri="{FF2B5EF4-FFF2-40B4-BE49-F238E27FC236}">
                <a16:creationId xmlns:a16="http://schemas.microsoft.com/office/drawing/2014/main" id="{607179A8-3BB9-4B8C-B3B5-760E37E0D3FF}"/>
              </a:ext>
            </a:extLst>
          </p:cNvPr>
          <p:cNvSpPr/>
          <p:nvPr/>
        </p:nvSpPr>
        <p:spPr>
          <a:xfrm>
            <a:off x="5465531" y="948860"/>
            <a:ext cx="144016" cy="14401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51" name="Pentagon 9">
            <a:extLst>
              <a:ext uri="{FF2B5EF4-FFF2-40B4-BE49-F238E27FC236}">
                <a16:creationId xmlns:a16="http://schemas.microsoft.com/office/drawing/2014/main" id="{2B8003E0-13C2-4D81-9731-98CCAD4260A7}"/>
              </a:ext>
            </a:extLst>
          </p:cNvPr>
          <p:cNvSpPr/>
          <p:nvPr/>
        </p:nvSpPr>
        <p:spPr>
          <a:xfrm>
            <a:off x="3953363" y="778552"/>
            <a:ext cx="1410456" cy="484632"/>
          </a:xfrm>
          <a:prstGeom prst="homePlat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52" name="TextBox 51">
            <a:extLst>
              <a:ext uri="{FF2B5EF4-FFF2-40B4-BE49-F238E27FC236}">
                <a16:creationId xmlns:a16="http://schemas.microsoft.com/office/drawing/2014/main" id="{5E04F901-47E1-4F03-A3E3-B4211357380A}"/>
              </a:ext>
            </a:extLst>
          </p:cNvPr>
          <p:cNvSpPr txBox="1"/>
          <p:nvPr/>
        </p:nvSpPr>
        <p:spPr>
          <a:xfrm>
            <a:off x="4097379" y="820813"/>
            <a:ext cx="853040" cy="400110"/>
          </a:xfrm>
          <a:prstGeom prst="rect">
            <a:avLst/>
          </a:prstGeom>
          <a:noFill/>
        </p:spPr>
        <p:txBody>
          <a:bodyPr wrap="square" rtlCol="0">
            <a:spAutoFit/>
          </a:bodyPr>
          <a:lstStyle/>
          <a:p>
            <a:pPr algn="ctr"/>
            <a:r>
              <a:rPr lang="en-US" altLang="ko-KR" sz="2000" b="1" dirty="0">
                <a:solidFill>
                  <a:schemeClr val="accent1"/>
                </a:solidFill>
                <a:cs typeface="Arial" pitchFamily="34" charset="0"/>
              </a:rPr>
              <a:t>Title</a:t>
            </a:r>
            <a:endParaRPr lang="ko-KR" altLang="en-US" sz="2000" b="1" dirty="0">
              <a:solidFill>
                <a:schemeClr val="accent1"/>
              </a:solidFill>
              <a:cs typeface="Arial" pitchFamily="34" charset="0"/>
            </a:endParaRPr>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76971" y="8530"/>
            <a:ext cx="6858000" cy="6858000"/>
          </a:xfrm>
          <a:prstGeom prst="rect">
            <a:avLst/>
          </a:prstGeom>
        </p:spPr>
      </p:pic>
    </p:spTree>
    <p:extLst>
      <p:ext uri="{BB962C8B-B14F-4D97-AF65-F5344CB8AC3E}">
        <p14:creationId xmlns:p14="http://schemas.microsoft.com/office/powerpoint/2010/main" val="3979649407"/>
      </p:ext>
    </p:extLst>
  </p:cSld>
  <p:clrMapOvr>
    <a:masterClrMapping/>
  </p:clrMapOvr>
  <p:transition spd="slow">
    <p:cove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1BB3ACD-39D6-4B07-B165-F979837486AA}"/>
              </a:ext>
            </a:extLst>
          </p:cNvPr>
          <p:cNvSpPr>
            <a:spLocks noGrp="1"/>
          </p:cNvSpPr>
          <p:nvPr>
            <p:ph type="body" sz="quarter" idx="10"/>
          </p:nvPr>
        </p:nvSpPr>
        <p:spPr/>
        <p:txBody>
          <a:bodyPr/>
          <a:lstStyle/>
          <a:p>
            <a:r>
              <a:rPr lang="en-US" dirty="0"/>
              <a:t>DS01 </a:t>
            </a:r>
            <a:r>
              <a:rPr lang="en-US" dirty="0" smtClean="0"/>
              <a:t>Group 1</a:t>
            </a:r>
            <a:endParaRPr lang="en-US" dirty="0"/>
          </a:p>
        </p:txBody>
      </p:sp>
      <p:sp>
        <p:nvSpPr>
          <p:cNvPr id="3" name="Text Placeholder 1">
            <a:extLst>
              <a:ext uri="{FF2B5EF4-FFF2-40B4-BE49-F238E27FC236}">
                <a16:creationId xmlns:a16="http://schemas.microsoft.com/office/drawing/2014/main" id="{78C9797D-6B7D-4089-950A-02F21F33B599}"/>
              </a:ext>
            </a:extLst>
          </p:cNvPr>
          <p:cNvSpPr txBox="1">
            <a:spLocks/>
          </p:cNvSpPr>
          <p:nvPr/>
        </p:nvSpPr>
        <p:spPr>
          <a:xfrm>
            <a:off x="1128614" y="4461816"/>
            <a:ext cx="1980518" cy="324000"/>
          </a:xfrm>
          <a:prstGeom prst="rect">
            <a:avLst/>
          </a:prstGeom>
        </p:spPr>
        <p:txBody>
          <a:bodyPr/>
          <a:lstStyle>
            <a:lvl1pPr marL="0" indent="0" algn="ctr" defTabSz="914400" rtl="0" eaLnBrk="1" latinLnBrk="1" hangingPunct="1">
              <a:spcBef>
                <a:spcPct val="20000"/>
              </a:spcBef>
              <a:buFont typeface="Arial" pitchFamily="34" charset="0"/>
              <a:buNone/>
              <a:defRPr sz="1400" b="1" kern="1200" baseline="0">
                <a:solidFill>
                  <a:schemeClr val="tx1">
                    <a:lumMod val="75000"/>
                    <a:lumOff val="25000"/>
                  </a:schemeClr>
                </a:solidFill>
                <a:latin typeface="+mn-lt"/>
                <a:ea typeface="+mn-ea"/>
                <a:cs typeface="+mn-cs"/>
              </a:defRPr>
            </a:lvl1pPr>
            <a:lvl2pPr marL="742950" indent="-28575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2pPr>
            <a:lvl3pPr marL="11430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3pPr>
            <a:lvl4pPr marL="16002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4pPr>
            <a:lvl5pPr marL="20574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altLang="ko-KR" dirty="0" err="1"/>
              <a:t>Abduh</a:t>
            </a:r>
            <a:r>
              <a:rPr lang="en-US" altLang="ko-KR" dirty="0"/>
              <a:t> Salam</a:t>
            </a:r>
            <a:endParaRPr lang="ko-KR" altLang="en-US" dirty="0"/>
          </a:p>
        </p:txBody>
      </p:sp>
      <p:sp>
        <p:nvSpPr>
          <p:cNvPr id="4" name="Text Placeholder 2">
            <a:extLst>
              <a:ext uri="{FF2B5EF4-FFF2-40B4-BE49-F238E27FC236}">
                <a16:creationId xmlns:a16="http://schemas.microsoft.com/office/drawing/2014/main" id="{023EC605-11DE-4F51-B362-003D5843CDAB}"/>
              </a:ext>
            </a:extLst>
          </p:cNvPr>
          <p:cNvSpPr txBox="1">
            <a:spLocks/>
          </p:cNvSpPr>
          <p:nvPr/>
        </p:nvSpPr>
        <p:spPr>
          <a:xfrm>
            <a:off x="1128614" y="4788960"/>
            <a:ext cx="1980518" cy="324000"/>
          </a:xfrm>
          <a:prstGeom prst="rect">
            <a:avLst/>
          </a:prstGeom>
        </p:spPr>
        <p:txBody>
          <a:bodyPr anchor="ctr"/>
          <a:lstStyle>
            <a:lvl1pPr marL="0" indent="0" algn="ctr" defTabSz="914400" rtl="0" eaLnBrk="1" latinLnBrk="1" hangingPunct="1">
              <a:spcBef>
                <a:spcPct val="20000"/>
              </a:spcBef>
              <a:buFont typeface="Arial" pitchFamily="34" charset="0"/>
              <a:buNone/>
              <a:defRPr sz="1200" b="0" kern="1200" baseline="0">
                <a:solidFill>
                  <a:schemeClr val="accent1"/>
                </a:solidFill>
                <a:latin typeface="+mn-lt"/>
                <a:ea typeface="+mn-ea"/>
                <a:cs typeface="+mn-cs"/>
              </a:defRPr>
            </a:lvl1pPr>
            <a:lvl2pPr marL="742950" indent="-28575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2pPr>
            <a:lvl3pPr marL="11430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3pPr>
            <a:lvl4pPr marL="16002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4pPr>
            <a:lvl5pPr marL="20574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altLang="ko-KR" dirty="0"/>
              <a:t>Team Leader</a:t>
            </a:r>
          </a:p>
        </p:txBody>
      </p:sp>
      <p:sp>
        <p:nvSpPr>
          <p:cNvPr id="5" name="Text Placeholder 4">
            <a:extLst>
              <a:ext uri="{FF2B5EF4-FFF2-40B4-BE49-F238E27FC236}">
                <a16:creationId xmlns:a16="http://schemas.microsoft.com/office/drawing/2014/main" id="{3790CABD-D0F3-4234-9E97-B3F533017EB3}"/>
              </a:ext>
            </a:extLst>
          </p:cNvPr>
          <p:cNvSpPr txBox="1">
            <a:spLocks/>
          </p:cNvSpPr>
          <p:nvPr/>
        </p:nvSpPr>
        <p:spPr>
          <a:xfrm>
            <a:off x="3818410" y="4461816"/>
            <a:ext cx="1980518" cy="324000"/>
          </a:xfrm>
          <a:prstGeom prst="rect">
            <a:avLst/>
          </a:prstGeom>
        </p:spPr>
        <p:txBody>
          <a:bodyPr/>
          <a:lstStyle>
            <a:lvl1pPr marL="0" indent="0" algn="ctr" defTabSz="914400" rtl="0" eaLnBrk="1" latinLnBrk="1" hangingPunct="1">
              <a:spcBef>
                <a:spcPct val="20000"/>
              </a:spcBef>
              <a:buFont typeface="Arial" pitchFamily="34" charset="0"/>
              <a:buNone/>
              <a:defRPr sz="1400" b="1" kern="1200" baseline="0">
                <a:solidFill>
                  <a:schemeClr val="tx1">
                    <a:lumMod val="75000"/>
                    <a:lumOff val="25000"/>
                  </a:schemeClr>
                </a:solidFill>
                <a:latin typeface="+mn-lt"/>
                <a:ea typeface="+mn-ea"/>
                <a:cs typeface="+mn-cs"/>
              </a:defRPr>
            </a:lvl1pPr>
            <a:lvl2pPr marL="742950" indent="-28575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2pPr>
            <a:lvl3pPr marL="11430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3pPr>
            <a:lvl4pPr marL="16002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4pPr>
            <a:lvl5pPr marL="20574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altLang="ko-KR" dirty="0"/>
              <a:t>Dimas </a:t>
            </a:r>
            <a:r>
              <a:rPr lang="en-US" altLang="ko-KR" dirty="0" err="1"/>
              <a:t>Samodra</a:t>
            </a:r>
            <a:endParaRPr lang="ko-KR" altLang="en-US" dirty="0"/>
          </a:p>
        </p:txBody>
      </p:sp>
      <p:sp>
        <p:nvSpPr>
          <p:cNvPr id="6" name="Text Placeholder 5">
            <a:extLst>
              <a:ext uri="{FF2B5EF4-FFF2-40B4-BE49-F238E27FC236}">
                <a16:creationId xmlns:a16="http://schemas.microsoft.com/office/drawing/2014/main" id="{BF83CE35-5875-4CDA-976F-446A677ABA66}"/>
              </a:ext>
            </a:extLst>
          </p:cNvPr>
          <p:cNvSpPr txBox="1">
            <a:spLocks/>
          </p:cNvSpPr>
          <p:nvPr/>
        </p:nvSpPr>
        <p:spPr>
          <a:xfrm>
            <a:off x="3818410" y="4788960"/>
            <a:ext cx="1980518" cy="324000"/>
          </a:xfrm>
          <a:prstGeom prst="rect">
            <a:avLst/>
          </a:prstGeom>
        </p:spPr>
        <p:txBody>
          <a:bodyPr anchor="ctr"/>
          <a:lstStyle>
            <a:lvl1pPr marL="0" indent="0" algn="ctr" defTabSz="914400" rtl="0" eaLnBrk="1" latinLnBrk="1" hangingPunct="1">
              <a:spcBef>
                <a:spcPct val="20000"/>
              </a:spcBef>
              <a:buFont typeface="Arial" pitchFamily="34" charset="0"/>
              <a:buNone/>
              <a:defRPr sz="1200" b="0" kern="1200" baseline="0">
                <a:solidFill>
                  <a:schemeClr val="accent1"/>
                </a:solidFill>
                <a:latin typeface="+mn-lt"/>
                <a:ea typeface="+mn-ea"/>
                <a:cs typeface="+mn-cs"/>
              </a:defRPr>
            </a:lvl1pPr>
            <a:lvl2pPr marL="742950" indent="-28575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2pPr>
            <a:lvl3pPr marL="11430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3pPr>
            <a:lvl4pPr marL="16002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4pPr>
            <a:lvl5pPr marL="20574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altLang="ko-KR" dirty="0">
                <a:solidFill>
                  <a:schemeClr val="accent2"/>
                </a:solidFill>
              </a:rPr>
              <a:t>Team Member</a:t>
            </a:r>
            <a:endParaRPr lang="ko-KR" altLang="en-US" dirty="0">
              <a:solidFill>
                <a:schemeClr val="accent2"/>
              </a:solidFill>
            </a:endParaRPr>
          </a:p>
        </p:txBody>
      </p:sp>
      <p:sp>
        <p:nvSpPr>
          <p:cNvPr id="7" name="Text Placeholder 7">
            <a:extLst>
              <a:ext uri="{FF2B5EF4-FFF2-40B4-BE49-F238E27FC236}">
                <a16:creationId xmlns:a16="http://schemas.microsoft.com/office/drawing/2014/main" id="{8DFE24D2-51B2-4022-86AF-3B7F50D8C83C}"/>
              </a:ext>
            </a:extLst>
          </p:cNvPr>
          <p:cNvSpPr txBox="1">
            <a:spLocks/>
          </p:cNvSpPr>
          <p:nvPr/>
        </p:nvSpPr>
        <p:spPr>
          <a:xfrm>
            <a:off x="6468416" y="4461816"/>
            <a:ext cx="1980518" cy="324000"/>
          </a:xfrm>
          <a:prstGeom prst="rect">
            <a:avLst/>
          </a:prstGeom>
        </p:spPr>
        <p:txBody>
          <a:bodyPr/>
          <a:lstStyle>
            <a:lvl1pPr marL="0" indent="0" algn="ctr" defTabSz="914400" rtl="0" eaLnBrk="1" latinLnBrk="1" hangingPunct="1">
              <a:spcBef>
                <a:spcPct val="20000"/>
              </a:spcBef>
              <a:buFont typeface="Arial" pitchFamily="34" charset="0"/>
              <a:buNone/>
              <a:defRPr sz="1400" b="1" kern="1200" baseline="0">
                <a:solidFill>
                  <a:schemeClr val="tx1">
                    <a:lumMod val="75000"/>
                    <a:lumOff val="25000"/>
                  </a:schemeClr>
                </a:solidFill>
                <a:latin typeface="+mn-lt"/>
                <a:ea typeface="+mn-ea"/>
                <a:cs typeface="+mn-cs"/>
              </a:defRPr>
            </a:lvl1pPr>
            <a:lvl2pPr marL="742950" indent="-28575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2pPr>
            <a:lvl3pPr marL="11430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3pPr>
            <a:lvl4pPr marL="16002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4pPr>
            <a:lvl5pPr marL="20574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altLang="ko-KR" dirty="0" err="1"/>
              <a:t>Hanizar</a:t>
            </a:r>
            <a:r>
              <a:rPr lang="en-US" altLang="ko-KR" dirty="0"/>
              <a:t> </a:t>
            </a:r>
            <a:r>
              <a:rPr lang="en-US" altLang="ko-KR" dirty="0" err="1"/>
              <a:t>Rachman</a:t>
            </a:r>
            <a:endParaRPr lang="ko-KR" altLang="en-US" dirty="0"/>
          </a:p>
        </p:txBody>
      </p:sp>
      <p:sp>
        <p:nvSpPr>
          <p:cNvPr id="8" name="Text Placeholder 8">
            <a:extLst>
              <a:ext uri="{FF2B5EF4-FFF2-40B4-BE49-F238E27FC236}">
                <a16:creationId xmlns:a16="http://schemas.microsoft.com/office/drawing/2014/main" id="{9EE6B0EE-96AF-430C-9B41-EB14940034B0}"/>
              </a:ext>
            </a:extLst>
          </p:cNvPr>
          <p:cNvSpPr txBox="1">
            <a:spLocks/>
          </p:cNvSpPr>
          <p:nvPr/>
        </p:nvSpPr>
        <p:spPr>
          <a:xfrm>
            <a:off x="6468416" y="4788960"/>
            <a:ext cx="1980518" cy="324000"/>
          </a:xfrm>
          <a:prstGeom prst="rect">
            <a:avLst/>
          </a:prstGeom>
        </p:spPr>
        <p:txBody>
          <a:bodyPr anchor="ctr"/>
          <a:lstStyle>
            <a:lvl1pPr marL="0" indent="0" algn="ctr" defTabSz="914400" rtl="0" eaLnBrk="1" latinLnBrk="1" hangingPunct="1">
              <a:spcBef>
                <a:spcPct val="20000"/>
              </a:spcBef>
              <a:buFont typeface="Arial" pitchFamily="34" charset="0"/>
              <a:buNone/>
              <a:defRPr sz="1200" b="0" kern="1200" baseline="0">
                <a:solidFill>
                  <a:schemeClr val="accent1"/>
                </a:solidFill>
                <a:latin typeface="+mn-lt"/>
                <a:ea typeface="+mn-ea"/>
                <a:cs typeface="+mn-cs"/>
              </a:defRPr>
            </a:lvl1pPr>
            <a:lvl2pPr marL="742950" indent="-28575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2pPr>
            <a:lvl3pPr marL="11430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3pPr>
            <a:lvl4pPr marL="16002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4pPr>
            <a:lvl5pPr marL="20574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altLang="ko-KR" dirty="0">
                <a:solidFill>
                  <a:schemeClr val="accent3"/>
                </a:solidFill>
                <a:cs typeface="Arial" pitchFamily="34" charset="0"/>
              </a:rPr>
              <a:t>Team Member</a:t>
            </a:r>
          </a:p>
        </p:txBody>
      </p:sp>
      <p:sp>
        <p:nvSpPr>
          <p:cNvPr id="9" name="Text Placeholder 10">
            <a:extLst>
              <a:ext uri="{FF2B5EF4-FFF2-40B4-BE49-F238E27FC236}">
                <a16:creationId xmlns:a16="http://schemas.microsoft.com/office/drawing/2014/main" id="{C622A6CD-0570-4567-BC00-14CA2949904E}"/>
              </a:ext>
            </a:extLst>
          </p:cNvPr>
          <p:cNvSpPr txBox="1">
            <a:spLocks/>
          </p:cNvSpPr>
          <p:nvPr/>
        </p:nvSpPr>
        <p:spPr>
          <a:xfrm>
            <a:off x="9118422" y="4461816"/>
            <a:ext cx="1980518" cy="324000"/>
          </a:xfrm>
          <a:prstGeom prst="rect">
            <a:avLst/>
          </a:prstGeom>
        </p:spPr>
        <p:txBody>
          <a:bodyPr/>
          <a:lstStyle>
            <a:lvl1pPr marL="0" indent="0" algn="ctr" defTabSz="914400" rtl="0" eaLnBrk="1" latinLnBrk="1" hangingPunct="1">
              <a:spcBef>
                <a:spcPct val="20000"/>
              </a:spcBef>
              <a:buFont typeface="Arial" pitchFamily="34" charset="0"/>
              <a:buNone/>
              <a:defRPr sz="1400" b="1" kern="1200" baseline="0">
                <a:solidFill>
                  <a:schemeClr val="tx1">
                    <a:lumMod val="75000"/>
                    <a:lumOff val="25000"/>
                  </a:schemeClr>
                </a:solidFill>
                <a:latin typeface="+mn-lt"/>
                <a:ea typeface="+mn-ea"/>
                <a:cs typeface="+mn-cs"/>
              </a:defRPr>
            </a:lvl1pPr>
            <a:lvl2pPr marL="742950" indent="-28575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2pPr>
            <a:lvl3pPr marL="11430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3pPr>
            <a:lvl4pPr marL="16002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4pPr>
            <a:lvl5pPr marL="20574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altLang="ko-KR" dirty="0"/>
              <a:t>Fahmi </a:t>
            </a:r>
            <a:r>
              <a:rPr lang="en-US" altLang="ko-KR" dirty="0" err="1"/>
              <a:t>Fathur</a:t>
            </a:r>
            <a:endParaRPr lang="ko-KR" altLang="en-US" dirty="0"/>
          </a:p>
        </p:txBody>
      </p:sp>
      <p:sp>
        <p:nvSpPr>
          <p:cNvPr id="10" name="Text Placeholder 11">
            <a:extLst>
              <a:ext uri="{FF2B5EF4-FFF2-40B4-BE49-F238E27FC236}">
                <a16:creationId xmlns:a16="http://schemas.microsoft.com/office/drawing/2014/main" id="{68EADD5B-514E-4587-8469-7B9BAD8D83DE}"/>
              </a:ext>
            </a:extLst>
          </p:cNvPr>
          <p:cNvSpPr txBox="1">
            <a:spLocks/>
          </p:cNvSpPr>
          <p:nvPr/>
        </p:nvSpPr>
        <p:spPr>
          <a:xfrm>
            <a:off x="9118422" y="4788960"/>
            <a:ext cx="1980518" cy="324000"/>
          </a:xfrm>
          <a:prstGeom prst="rect">
            <a:avLst/>
          </a:prstGeom>
        </p:spPr>
        <p:txBody>
          <a:bodyPr anchor="ctr"/>
          <a:lstStyle>
            <a:lvl1pPr marL="0" indent="0" algn="ctr" defTabSz="914400" rtl="0" eaLnBrk="1" latinLnBrk="1" hangingPunct="1">
              <a:spcBef>
                <a:spcPct val="20000"/>
              </a:spcBef>
              <a:buFont typeface="Arial" pitchFamily="34" charset="0"/>
              <a:buNone/>
              <a:defRPr sz="1200" b="0" kern="1200" baseline="0">
                <a:solidFill>
                  <a:schemeClr val="accent1"/>
                </a:solidFill>
                <a:latin typeface="+mn-lt"/>
                <a:ea typeface="+mn-ea"/>
                <a:cs typeface="+mn-cs"/>
              </a:defRPr>
            </a:lvl1pPr>
            <a:lvl2pPr marL="742950" indent="-28575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2pPr>
            <a:lvl3pPr marL="11430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3pPr>
            <a:lvl4pPr marL="16002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4pPr>
            <a:lvl5pPr marL="20574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altLang="ko-KR" dirty="0">
                <a:solidFill>
                  <a:schemeClr val="accent4"/>
                </a:solidFill>
              </a:rPr>
              <a:t>Team Member</a:t>
            </a:r>
          </a:p>
        </p:txBody>
      </p:sp>
      <p:grpSp>
        <p:nvGrpSpPr>
          <p:cNvPr id="11" name="Group 21">
            <a:extLst>
              <a:ext uri="{FF2B5EF4-FFF2-40B4-BE49-F238E27FC236}">
                <a16:creationId xmlns:a16="http://schemas.microsoft.com/office/drawing/2014/main" id="{92A32AF3-D57E-41B4-952A-3F89B31BA143}"/>
              </a:ext>
            </a:extLst>
          </p:cNvPr>
          <p:cNvGrpSpPr/>
          <p:nvPr/>
        </p:nvGrpSpPr>
        <p:grpSpPr>
          <a:xfrm>
            <a:off x="1506254" y="5832984"/>
            <a:ext cx="1225241" cy="352558"/>
            <a:chOff x="3130166" y="5667342"/>
            <a:chExt cx="1254837" cy="361074"/>
          </a:xfrm>
          <a:solidFill>
            <a:schemeClr val="tx1">
              <a:lumMod val="65000"/>
              <a:lumOff val="35000"/>
            </a:schemeClr>
          </a:solidFill>
        </p:grpSpPr>
        <p:sp>
          <p:nvSpPr>
            <p:cNvPr id="12" name="Rounded Rectangle 3">
              <a:extLst>
                <a:ext uri="{FF2B5EF4-FFF2-40B4-BE49-F238E27FC236}">
                  <a16:creationId xmlns:a16="http://schemas.microsoft.com/office/drawing/2014/main" id="{3BB87B6D-596F-40E8-B691-64E4E8AB9393}"/>
                </a:ext>
              </a:extLst>
            </p:cNvPr>
            <p:cNvSpPr/>
            <p:nvPr/>
          </p:nvSpPr>
          <p:spPr>
            <a:xfrm>
              <a:off x="4023929" y="5667342"/>
              <a:ext cx="361074" cy="361074"/>
            </a:xfrm>
            <a:custGeom>
              <a:avLst/>
              <a:gdLst/>
              <a:ahLst/>
              <a:cxnLst/>
              <a:rect l="l" t="t" r="r" b="b"/>
              <a:pathLst>
                <a:path w="3960000" h="3960000">
                  <a:moveTo>
                    <a:pt x="2841893" y="181064"/>
                  </a:moveTo>
                  <a:cubicBezTo>
                    <a:pt x="2485731" y="190239"/>
                    <a:pt x="2106781" y="339266"/>
                    <a:pt x="2105790" y="859562"/>
                  </a:cubicBezTo>
                  <a:lnTo>
                    <a:pt x="2106860" y="863292"/>
                  </a:lnTo>
                  <a:lnTo>
                    <a:pt x="2106860" y="1248172"/>
                  </a:lnTo>
                  <a:lnTo>
                    <a:pt x="1691968" y="1248172"/>
                  </a:lnTo>
                  <a:lnTo>
                    <a:pt x="1691968" y="1824236"/>
                  </a:lnTo>
                  <a:lnTo>
                    <a:pt x="2106860" y="1824236"/>
                  </a:lnTo>
                  <a:lnTo>
                    <a:pt x="2106860" y="3779396"/>
                  </a:lnTo>
                  <a:lnTo>
                    <a:pt x="2754932" y="3779396"/>
                  </a:lnTo>
                  <a:lnTo>
                    <a:pt x="2754932" y="1824236"/>
                  </a:lnTo>
                  <a:lnTo>
                    <a:pt x="3305869" y="1813665"/>
                  </a:lnTo>
                  <a:lnTo>
                    <a:pt x="3348152" y="1248172"/>
                  </a:lnTo>
                  <a:lnTo>
                    <a:pt x="2754932" y="1248172"/>
                  </a:lnTo>
                  <a:lnTo>
                    <a:pt x="2754932" y="907124"/>
                  </a:lnTo>
                  <a:cubicBezTo>
                    <a:pt x="2746287" y="682909"/>
                    <a:pt x="3148643" y="674567"/>
                    <a:pt x="3369037" y="759137"/>
                  </a:cubicBezTo>
                  <a:cubicBezTo>
                    <a:pt x="3391941" y="611142"/>
                    <a:pt x="3398988" y="447290"/>
                    <a:pt x="3443034" y="304580"/>
                  </a:cubicBezTo>
                  <a:cubicBezTo>
                    <a:pt x="3382140" y="251394"/>
                    <a:pt x="3118909" y="173928"/>
                    <a:pt x="2841893" y="181064"/>
                  </a:cubicBezTo>
                  <a:close/>
                  <a:moveTo>
                    <a:pt x="308009" y="0"/>
                  </a:moveTo>
                  <a:lnTo>
                    <a:pt x="3651991" y="0"/>
                  </a:lnTo>
                  <a:cubicBezTo>
                    <a:pt x="3822100" y="0"/>
                    <a:pt x="3960000" y="137900"/>
                    <a:pt x="3960000" y="308009"/>
                  </a:cubicBezTo>
                  <a:lnTo>
                    <a:pt x="3960000" y="3651991"/>
                  </a:lnTo>
                  <a:cubicBezTo>
                    <a:pt x="3960000" y="3822100"/>
                    <a:pt x="3822100" y="3960000"/>
                    <a:pt x="3651991" y="3960000"/>
                  </a:cubicBezTo>
                  <a:lnTo>
                    <a:pt x="308009" y="3960000"/>
                  </a:lnTo>
                  <a:cubicBezTo>
                    <a:pt x="137900" y="3960000"/>
                    <a:pt x="0" y="3822100"/>
                    <a:pt x="0" y="3651991"/>
                  </a:cubicBezTo>
                  <a:lnTo>
                    <a:pt x="0" y="308009"/>
                  </a:lnTo>
                  <a:cubicBezTo>
                    <a:pt x="0" y="137900"/>
                    <a:pt x="137900" y="0"/>
                    <a:pt x="308009"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solidFill>
                  <a:schemeClr val="tx1"/>
                </a:solidFill>
              </a:endParaRPr>
            </a:p>
          </p:txBody>
        </p:sp>
        <p:sp>
          <p:nvSpPr>
            <p:cNvPr id="13" name="Rounded Rectangle 39">
              <a:hlinkClick r:id="rId2"/>
              <a:extLst>
                <a:ext uri="{FF2B5EF4-FFF2-40B4-BE49-F238E27FC236}">
                  <a16:creationId xmlns:a16="http://schemas.microsoft.com/office/drawing/2014/main" id="{0F353DA0-AC34-489A-B708-5026C6F3619C}"/>
                </a:ext>
              </a:extLst>
            </p:cNvPr>
            <p:cNvSpPr/>
            <p:nvPr/>
          </p:nvSpPr>
          <p:spPr>
            <a:xfrm>
              <a:off x="3130166" y="5667342"/>
              <a:ext cx="361074" cy="361074"/>
            </a:xfrm>
            <a:custGeom>
              <a:avLst/>
              <a:gdLst/>
              <a:ahLst/>
              <a:cxnLst/>
              <a:rect l="l" t="t" r="r" b="b"/>
              <a:pathLst>
                <a:path w="720000" h="720000">
                  <a:moveTo>
                    <a:pt x="432774" y="374766"/>
                  </a:moveTo>
                  <a:lnTo>
                    <a:pt x="356410" y="443079"/>
                  </a:lnTo>
                  <a:lnTo>
                    <a:pt x="284362" y="376738"/>
                  </a:lnTo>
                  <a:lnTo>
                    <a:pt x="113898" y="532449"/>
                  </a:lnTo>
                  <a:lnTo>
                    <a:pt x="607054" y="532449"/>
                  </a:lnTo>
                  <a:close/>
                  <a:moveTo>
                    <a:pt x="602842" y="222629"/>
                  </a:moveTo>
                  <a:lnTo>
                    <a:pt x="465239" y="345724"/>
                  </a:lnTo>
                  <a:lnTo>
                    <a:pt x="445928" y="363784"/>
                  </a:lnTo>
                  <a:lnTo>
                    <a:pt x="602842" y="510538"/>
                  </a:lnTo>
                  <a:close/>
                  <a:moveTo>
                    <a:pt x="112511" y="218501"/>
                  </a:moveTo>
                  <a:lnTo>
                    <a:pt x="112511" y="508421"/>
                  </a:lnTo>
                  <a:lnTo>
                    <a:pt x="268715" y="362330"/>
                  </a:lnTo>
                  <a:close/>
                  <a:moveTo>
                    <a:pt x="113462" y="187552"/>
                  </a:moveTo>
                  <a:lnTo>
                    <a:pt x="356909" y="411714"/>
                  </a:lnTo>
                  <a:lnTo>
                    <a:pt x="607490" y="187552"/>
                  </a:lnTo>
                  <a:close/>
                  <a:moveTo>
                    <a:pt x="72374" y="0"/>
                  </a:moveTo>
                  <a:lnTo>
                    <a:pt x="647626" y="0"/>
                  </a:lnTo>
                  <a:cubicBezTo>
                    <a:pt x="687597" y="0"/>
                    <a:pt x="720000" y="32403"/>
                    <a:pt x="720000" y="72374"/>
                  </a:cubicBezTo>
                  <a:lnTo>
                    <a:pt x="720000" y="647626"/>
                  </a:lnTo>
                  <a:cubicBezTo>
                    <a:pt x="720000" y="687597"/>
                    <a:pt x="687597" y="720000"/>
                    <a:pt x="647626" y="720000"/>
                  </a:cubicBezTo>
                  <a:lnTo>
                    <a:pt x="72374" y="720000"/>
                  </a:lnTo>
                  <a:cubicBezTo>
                    <a:pt x="32403" y="720000"/>
                    <a:pt x="0" y="687597"/>
                    <a:pt x="0" y="647626"/>
                  </a:cubicBezTo>
                  <a:lnTo>
                    <a:pt x="0" y="72374"/>
                  </a:lnTo>
                  <a:cubicBezTo>
                    <a:pt x="0" y="32403"/>
                    <a:pt x="32403" y="0"/>
                    <a:pt x="7237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p>
          </p:txBody>
        </p:sp>
        <p:sp>
          <p:nvSpPr>
            <p:cNvPr id="14" name="Rounded Rectangle 2">
              <a:extLst>
                <a:ext uri="{FF2B5EF4-FFF2-40B4-BE49-F238E27FC236}">
                  <a16:creationId xmlns:a16="http://schemas.microsoft.com/office/drawing/2014/main" id="{D43430E0-A4C4-48FB-A2BE-F59174314A35}"/>
                </a:ext>
              </a:extLst>
            </p:cNvPr>
            <p:cNvSpPr/>
            <p:nvPr/>
          </p:nvSpPr>
          <p:spPr>
            <a:xfrm>
              <a:off x="3577047" y="5667342"/>
              <a:ext cx="361074" cy="361074"/>
            </a:xfrm>
            <a:custGeom>
              <a:avLst/>
              <a:gdLst/>
              <a:ahLst/>
              <a:cxnLst/>
              <a:rect l="l" t="t" r="r" b="b"/>
              <a:pathLst>
                <a:path w="3960000" h="3960000">
                  <a:moveTo>
                    <a:pt x="3160999" y="1374274"/>
                  </a:moveTo>
                  <a:cubicBezTo>
                    <a:pt x="3161390" y="1371268"/>
                    <a:pt x="3160138" y="1380887"/>
                    <a:pt x="3155132" y="1419362"/>
                  </a:cubicBezTo>
                  <a:cubicBezTo>
                    <a:pt x="3155132" y="1419362"/>
                    <a:pt x="3155131" y="1419362"/>
                    <a:pt x="3155131" y="1419362"/>
                  </a:cubicBezTo>
                  <a:cubicBezTo>
                    <a:pt x="3155133" y="1419346"/>
                    <a:pt x="3160347" y="1379282"/>
                    <a:pt x="3160999" y="1374274"/>
                  </a:cubicBezTo>
                  <a:close/>
                  <a:moveTo>
                    <a:pt x="2538382" y="802616"/>
                  </a:moveTo>
                  <a:cubicBezTo>
                    <a:pt x="2197761" y="802616"/>
                    <a:pt x="1921633" y="1078744"/>
                    <a:pt x="1921633" y="1419365"/>
                  </a:cubicBezTo>
                  <a:cubicBezTo>
                    <a:pt x="1921633" y="1471638"/>
                    <a:pt x="1928136" y="1522392"/>
                    <a:pt x="1942445" y="1570340"/>
                  </a:cubicBezTo>
                  <a:cubicBezTo>
                    <a:pt x="1547199" y="1510736"/>
                    <a:pt x="1173928" y="1425572"/>
                    <a:pt x="752016" y="931012"/>
                  </a:cubicBezTo>
                  <a:cubicBezTo>
                    <a:pt x="555558" y="1323929"/>
                    <a:pt x="701457" y="1569504"/>
                    <a:pt x="934030" y="1745738"/>
                  </a:cubicBezTo>
                  <a:cubicBezTo>
                    <a:pt x="832912" y="1726959"/>
                    <a:pt x="757794" y="1716846"/>
                    <a:pt x="665343" y="1650397"/>
                  </a:cubicBezTo>
                  <a:cubicBezTo>
                    <a:pt x="692788" y="2037537"/>
                    <a:pt x="906583" y="2177657"/>
                    <a:pt x="1111709" y="2257108"/>
                  </a:cubicBezTo>
                  <a:cubicBezTo>
                    <a:pt x="1029370" y="2275887"/>
                    <a:pt x="986032" y="2268664"/>
                    <a:pt x="856023" y="2244108"/>
                  </a:cubicBezTo>
                  <a:cubicBezTo>
                    <a:pt x="968698" y="2582132"/>
                    <a:pt x="1241718" y="2664472"/>
                    <a:pt x="1402064" y="2660137"/>
                  </a:cubicBezTo>
                  <a:cubicBezTo>
                    <a:pt x="1212828" y="2802425"/>
                    <a:pt x="1063318" y="2869598"/>
                    <a:pt x="552668" y="2902822"/>
                  </a:cubicBezTo>
                  <a:cubicBezTo>
                    <a:pt x="978087" y="3213400"/>
                    <a:pt x="1650526" y="3189564"/>
                    <a:pt x="1978439" y="3093502"/>
                  </a:cubicBezTo>
                  <a:cubicBezTo>
                    <a:pt x="2679046" y="2850818"/>
                    <a:pt x="2894283" y="2547463"/>
                    <a:pt x="3053184" y="2031759"/>
                  </a:cubicBezTo>
                  <a:cubicBezTo>
                    <a:pt x="3132291" y="1592391"/>
                    <a:pt x="3116471" y="1716445"/>
                    <a:pt x="3155131" y="1419365"/>
                  </a:cubicBezTo>
                  <a:cubicBezTo>
                    <a:pt x="3155131" y="1419364"/>
                    <a:pt x="3155132" y="1419363"/>
                    <a:pt x="3155132" y="1419362"/>
                  </a:cubicBezTo>
                  <a:cubicBezTo>
                    <a:pt x="3257477" y="1315095"/>
                    <a:pt x="3372036" y="1223751"/>
                    <a:pt x="3407333" y="1117847"/>
                  </a:cubicBezTo>
                  <a:cubicBezTo>
                    <a:pt x="3307709" y="1140260"/>
                    <a:pt x="3221086" y="1197342"/>
                    <a:pt x="3108461" y="1185086"/>
                  </a:cubicBezTo>
                  <a:cubicBezTo>
                    <a:pt x="3188365" y="1141325"/>
                    <a:pt x="3284860" y="1028153"/>
                    <a:pt x="3334650" y="883134"/>
                  </a:cubicBezTo>
                  <a:cubicBezTo>
                    <a:pt x="3225580" y="952795"/>
                    <a:pt x="3152155" y="998691"/>
                    <a:pt x="2995677" y="1008938"/>
                  </a:cubicBezTo>
                  <a:cubicBezTo>
                    <a:pt x="2884471" y="881691"/>
                    <a:pt x="2720661" y="802616"/>
                    <a:pt x="2538382" y="802616"/>
                  </a:cubicBezTo>
                  <a:close/>
                  <a:moveTo>
                    <a:pt x="308009" y="0"/>
                  </a:moveTo>
                  <a:lnTo>
                    <a:pt x="3651991" y="0"/>
                  </a:lnTo>
                  <a:cubicBezTo>
                    <a:pt x="3822100" y="0"/>
                    <a:pt x="3960000" y="137900"/>
                    <a:pt x="3960000" y="308009"/>
                  </a:cubicBezTo>
                  <a:lnTo>
                    <a:pt x="3960000" y="3651991"/>
                  </a:lnTo>
                  <a:cubicBezTo>
                    <a:pt x="3960000" y="3822100"/>
                    <a:pt x="3822100" y="3960000"/>
                    <a:pt x="3651991" y="3960000"/>
                  </a:cubicBezTo>
                  <a:lnTo>
                    <a:pt x="308009" y="3960000"/>
                  </a:lnTo>
                  <a:cubicBezTo>
                    <a:pt x="137900" y="3960000"/>
                    <a:pt x="0" y="3822100"/>
                    <a:pt x="0" y="3651991"/>
                  </a:cubicBezTo>
                  <a:lnTo>
                    <a:pt x="0" y="308009"/>
                  </a:lnTo>
                  <a:cubicBezTo>
                    <a:pt x="0" y="137900"/>
                    <a:pt x="137900" y="0"/>
                    <a:pt x="308009"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solidFill>
                  <a:schemeClr val="tx1"/>
                </a:solidFill>
              </a:endParaRPr>
            </a:p>
          </p:txBody>
        </p:sp>
      </p:grpSp>
      <p:grpSp>
        <p:nvGrpSpPr>
          <p:cNvPr id="15" name="Group 28">
            <a:extLst>
              <a:ext uri="{FF2B5EF4-FFF2-40B4-BE49-F238E27FC236}">
                <a16:creationId xmlns:a16="http://schemas.microsoft.com/office/drawing/2014/main" id="{B2FE1BC2-EA93-4E23-9D37-9486598099C2}"/>
              </a:ext>
            </a:extLst>
          </p:cNvPr>
          <p:cNvGrpSpPr/>
          <p:nvPr/>
        </p:nvGrpSpPr>
        <p:grpSpPr>
          <a:xfrm>
            <a:off x="4196049" y="5832984"/>
            <a:ext cx="1225241" cy="352558"/>
            <a:chOff x="3130166" y="5667342"/>
            <a:chExt cx="1254837" cy="361074"/>
          </a:xfrm>
          <a:solidFill>
            <a:schemeClr val="tx1">
              <a:lumMod val="65000"/>
              <a:lumOff val="35000"/>
            </a:schemeClr>
          </a:solidFill>
        </p:grpSpPr>
        <p:sp>
          <p:nvSpPr>
            <p:cNvPr id="16" name="Rounded Rectangle 3">
              <a:extLst>
                <a:ext uri="{FF2B5EF4-FFF2-40B4-BE49-F238E27FC236}">
                  <a16:creationId xmlns:a16="http://schemas.microsoft.com/office/drawing/2014/main" id="{66D7DDA9-B26E-4676-9861-34F859E19C99}"/>
                </a:ext>
              </a:extLst>
            </p:cNvPr>
            <p:cNvSpPr/>
            <p:nvPr/>
          </p:nvSpPr>
          <p:spPr>
            <a:xfrm>
              <a:off x="4023929" y="5667342"/>
              <a:ext cx="361074" cy="361074"/>
            </a:xfrm>
            <a:custGeom>
              <a:avLst/>
              <a:gdLst/>
              <a:ahLst/>
              <a:cxnLst/>
              <a:rect l="l" t="t" r="r" b="b"/>
              <a:pathLst>
                <a:path w="3960000" h="3960000">
                  <a:moveTo>
                    <a:pt x="2841893" y="181064"/>
                  </a:moveTo>
                  <a:cubicBezTo>
                    <a:pt x="2485731" y="190239"/>
                    <a:pt x="2106781" y="339266"/>
                    <a:pt x="2105790" y="859562"/>
                  </a:cubicBezTo>
                  <a:lnTo>
                    <a:pt x="2106860" y="863292"/>
                  </a:lnTo>
                  <a:lnTo>
                    <a:pt x="2106860" y="1248172"/>
                  </a:lnTo>
                  <a:lnTo>
                    <a:pt x="1691968" y="1248172"/>
                  </a:lnTo>
                  <a:lnTo>
                    <a:pt x="1691968" y="1824236"/>
                  </a:lnTo>
                  <a:lnTo>
                    <a:pt x="2106860" y="1824236"/>
                  </a:lnTo>
                  <a:lnTo>
                    <a:pt x="2106860" y="3779396"/>
                  </a:lnTo>
                  <a:lnTo>
                    <a:pt x="2754932" y="3779396"/>
                  </a:lnTo>
                  <a:lnTo>
                    <a:pt x="2754932" y="1824236"/>
                  </a:lnTo>
                  <a:lnTo>
                    <a:pt x="3305869" y="1813665"/>
                  </a:lnTo>
                  <a:lnTo>
                    <a:pt x="3348152" y="1248172"/>
                  </a:lnTo>
                  <a:lnTo>
                    <a:pt x="2754932" y="1248172"/>
                  </a:lnTo>
                  <a:lnTo>
                    <a:pt x="2754932" y="907124"/>
                  </a:lnTo>
                  <a:cubicBezTo>
                    <a:pt x="2746287" y="682909"/>
                    <a:pt x="3148643" y="674567"/>
                    <a:pt x="3369037" y="759137"/>
                  </a:cubicBezTo>
                  <a:cubicBezTo>
                    <a:pt x="3391941" y="611142"/>
                    <a:pt x="3398988" y="447290"/>
                    <a:pt x="3443034" y="304580"/>
                  </a:cubicBezTo>
                  <a:cubicBezTo>
                    <a:pt x="3382140" y="251394"/>
                    <a:pt x="3118909" y="173928"/>
                    <a:pt x="2841893" y="181064"/>
                  </a:cubicBezTo>
                  <a:close/>
                  <a:moveTo>
                    <a:pt x="308009" y="0"/>
                  </a:moveTo>
                  <a:lnTo>
                    <a:pt x="3651991" y="0"/>
                  </a:lnTo>
                  <a:cubicBezTo>
                    <a:pt x="3822100" y="0"/>
                    <a:pt x="3960000" y="137900"/>
                    <a:pt x="3960000" y="308009"/>
                  </a:cubicBezTo>
                  <a:lnTo>
                    <a:pt x="3960000" y="3651991"/>
                  </a:lnTo>
                  <a:cubicBezTo>
                    <a:pt x="3960000" y="3822100"/>
                    <a:pt x="3822100" y="3960000"/>
                    <a:pt x="3651991" y="3960000"/>
                  </a:cubicBezTo>
                  <a:lnTo>
                    <a:pt x="308009" y="3960000"/>
                  </a:lnTo>
                  <a:cubicBezTo>
                    <a:pt x="137900" y="3960000"/>
                    <a:pt x="0" y="3822100"/>
                    <a:pt x="0" y="3651991"/>
                  </a:cubicBezTo>
                  <a:lnTo>
                    <a:pt x="0" y="308009"/>
                  </a:lnTo>
                  <a:cubicBezTo>
                    <a:pt x="0" y="137900"/>
                    <a:pt x="137900" y="0"/>
                    <a:pt x="308009"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solidFill>
                  <a:schemeClr val="tx1"/>
                </a:solidFill>
              </a:endParaRPr>
            </a:p>
          </p:txBody>
        </p:sp>
        <p:sp>
          <p:nvSpPr>
            <p:cNvPr id="17" name="Rounded Rectangle 39">
              <a:extLst>
                <a:ext uri="{FF2B5EF4-FFF2-40B4-BE49-F238E27FC236}">
                  <a16:creationId xmlns:a16="http://schemas.microsoft.com/office/drawing/2014/main" id="{FA4CBB4F-8E4C-4CE3-8848-95D74C3BF102}"/>
                </a:ext>
              </a:extLst>
            </p:cNvPr>
            <p:cNvSpPr/>
            <p:nvPr/>
          </p:nvSpPr>
          <p:spPr>
            <a:xfrm>
              <a:off x="3130166" y="5667342"/>
              <a:ext cx="361074" cy="361074"/>
            </a:xfrm>
            <a:custGeom>
              <a:avLst/>
              <a:gdLst/>
              <a:ahLst/>
              <a:cxnLst/>
              <a:rect l="l" t="t" r="r" b="b"/>
              <a:pathLst>
                <a:path w="720000" h="720000">
                  <a:moveTo>
                    <a:pt x="432774" y="374766"/>
                  </a:moveTo>
                  <a:lnTo>
                    <a:pt x="356410" y="443079"/>
                  </a:lnTo>
                  <a:lnTo>
                    <a:pt x="284362" y="376738"/>
                  </a:lnTo>
                  <a:lnTo>
                    <a:pt x="113898" y="532449"/>
                  </a:lnTo>
                  <a:lnTo>
                    <a:pt x="607054" y="532449"/>
                  </a:lnTo>
                  <a:close/>
                  <a:moveTo>
                    <a:pt x="602842" y="222629"/>
                  </a:moveTo>
                  <a:lnTo>
                    <a:pt x="465239" y="345724"/>
                  </a:lnTo>
                  <a:lnTo>
                    <a:pt x="445928" y="363784"/>
                  </a:lnTo>
                  <a:lnTo>
                    <a:pt x="602842" y="510538"/>
                  </a:lnTo>
                  <a:close/>
                  <a:moveTo>
                    <a:pt x="112511" y="218501"/>
                  </a:moveTo>
                  <a:lnTo>
                    <a:pt x="112511" y="508421"/>
                  </a:lnTo>
                  <a:lnTo>
                    <a:pt x="268715" y="362330"/>
                  </a:lnTo>
                  <a:close/>
                  <a:moveTo>
                    <a:pt x="113462" y="187552"/>
                  </a:moveTo>
                  <a:lnTo>
                    <a:pt x="356909" y="411714"/>
                  </a:lnTo>
                  <a:lnTo>
                    <a:pt x="607490" y="187552"/>
                  </a:lnTo>
                  <a:close/>
                  <a:moveTo>
                    <a:pt x="72374" y="0"/>
                  </a:moveTo>
                  <a:lnTo>
                    <a:pt x="647626" y="0"/>
                  </a:lnTo>
                  <a:cubicBezTo>
                    <a:pt x="687597" y="0"/>
                    <a:pt x="720000" y="32403"/>
                    <a:pt x="720000" y="72374"/>
                  </a:cubicBezTo>
                  <a:lnTo>
                    <a:pt x="720000" y="647626"/>
                  </a:lnTo>
                  <a:cubicBezTo>
                    <a:pt x="720000" y="687597"/>
                    <a:pt x="687597" y="720000"/>
                    <a:pt x="647626" y="720000"/>
                  </a:cubicBezTo>
                  <a:lnTo>
                    <a:pt x="72374" y="720000"/>
                  </a:lnTo>
                  <a:cubicBezTo>
                    <a:pt x="32403" y="720000"/>
                    <a:pt x="0" y="687597"/>
                    <a:pt x="0" y="647626"/>
                  </a:cubicBezTo>
                  <a:lnTo>
                    <a:pt x="0" y="72374"/>
                  </a:lnTo>
                  <a:cubicBezTo>
                    <a:pt x="0" y="32403"/>
                    <a:pt x="32403" y="0"/>
                    <a:pt x="7237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p>
          </p:txBody>
        </p:sp>
        <p:sp>
          <p:nvSpPr>
            <p:cNvPr id="18" name="Rounded Rectangle 2">
              <a:extLst>
                <a:ext uri="{FF2B5EF4-FFF2-40B4-BE49-F238E27FC236}">
                  <a16:creationId xmlns:a16="http://schemas.microsoft.com/office/drawing/2014/main" id="{3BC3A388-D572-4335-A4D3-6F0834622385}"/>
                </a:ext>
              </a:extLst>
            </p:cNvPr>
            <p:cNvSpPr/>
            <p:nvPr/>
          </p:nvSpPr>
          <p:spPr>
            <a:xfrm>
              <a:off x="3577047" y="5667342"/>
              <a:ext cx="361074" cy="361074"/>
            </a:xfrm>
            <a:custGeom>
              <a:avLst/>
              <a:gdLst/>
              <a:ahLst/>
              <a:cxnLst/>
              <a:rect l="l" t="t" r="r" b="b"/>
              <a:pathLst>
                <a:path w="3960000" h="3960000">
                  <a:moveTo>
                    <a:pt x="3160999" y="1374274"/>
                  </a:moveTo>
                  <a:cubicBezTo>
                    <a:pt x="3161390" y="1371268"/>
                    <a:pt x="3160138" y="1380887"/>
                    <a:pt x="3155132" y="1419362"/>
                  </a:cubicBezTo>
                  <a:cubicBezTo>
                    <a:pt x="3155132" y="1419362"/>
                    <a:pt x="3155131" y="1419362"/>
                    <a:pt x="3155131" y="1419362"/>
                  </a:cubicBezTo>
                  <a:cubicBezTo>
                    <a:pt x="3155133" y="1419346"/>
                    <a:pt x="3160347" y="1379282"/>
                    <a:pt x="3160999" y="1374274"/>
                  </a:cubicBezTo>
                  <a:close/>
                  <a:moveTo>
                    <a:pt x="2538382" y="802616"/>
                  </a:moveTo>
                  <a:cubicBezTo>
                    <a:pt x="2197761" y="802616"/>
                    <a:pt x="1921633" y="1078744"/>
                    <a:pt x="1921633" y="1419365"/>
                  </a:cubicBezTo>
                  <a:cubicBezTo>
                    <a:pt x="1921633" y="1471638"/>
                    <a:pt x="1928136" y="1522392"/>
                    <a:pt x="1942445" y="1570340"/>
                  </a:cubicBezTo>
                  <a:cubicBezTo>
                    <a:pt x="1547199" y="1510736"/>
                    <a:pt x="1173928" y="1425572"/>
                    <a:pt x="752016" y="931012"/>
                  </a:cubicBezTo>
                  <a:cubicBezTo>
                    <a:pt x="555558" y="1323929"/>
                    <a:pt x="701457" y="1569504"/>
                    <a:pt x="934030" y="1745738"/>
                  </a:cubicBezTo>
                  <a:cubicBezTo>
                    <a:pt x="832912" y="1726959"/>
                    <a:pt x="757794" y="1716846"/>
                    <a:pt x="665343" y="1650397"/>
                  </a:cubicBezTo>
                  <a:cubicBezTo>
                    <a:pt x="692788" y="2037537"/>
                    <a:pt x="906583" y="2177657"/>
                    <a:pt x="1111709" y="2257108"/>
                  </a:cubicBezTo>
                  <a:cubicBezTo>
                    <a:pt x="1029370" y="2275887"/>
                    <a:pt x="986032" y="2268664"/>
                    <a:pt x="856023" y="2244108"/>
                  </a:cubicBezTo>
                  <a:cubicBezTo>
                    <a:pt x="968698" y="2582132"/>
                    <a:pt x="1241718" y="2664472"/>
                    <a:pt x="1402064" y="2660137"/>
                  </a:cubicBezTo>
                  <a:cubicBezTo>
                    <a:pt x="1212828" y="2802425"/>
                    <a:pt x="1063318" y="2869598"/>
                    <a:pt x="552668" y="2902822"/>
                  </a:cubicBezTo>
                  <a:cubicBezTo>
                    <a:pt x="978087" y="3213400"/>
                    <a:pt x="1650526" y="3189564"/>
                    <a:pt x="1978439" y="3093502"/>
                  </a:cubicBezTo>
                  <a:cubicBezTo>
                    <a:pt x="2679046" y="2850818"/>
                    <a:pt x="2894283" y="2547463"/>
                    <a:pt x="3053184" y="2031759"/>
                  </a:cubicBezTo>
                  <a:cubicBezTo>
                    <a:pt x="3132291" y="1592391"/>
                    <a:pt x="3116471" y="1716445"/>
                    <a:pt x="3155131" y="1419365"/>
                  </a:cubicBezTo>
                  <a:cubicBezTo>
                    <a:pt x="3155131" y="1419364"/>
                    <a:pt x="3155132" y="1419363"/>
                    <a:pt x="3155132" y="1419362"/>
                  </a:cubicBezTo>
                  <a:cubicBezTo>
                    <a:pt x="3257477" y="1315095"/>
                    <a:pt x="3372036" y="1223751"/>
                    <a:pt x="3407333" y="1117847"/>
                  </a:cubicBezTo>
                  <a:cubicBezTo>
                    <a:pt x="3307709" y="1140260"/>
                    <a:pt x="3221086" y="1197342"/>
                    <a:pt x="3108461" y="1185086"/>
                  </a:cubicBezTo>
                  <a:cubicBezTo>
                    <a:pt x="3188365" y="1141325"/>
                    <a:pt x="3284860" y="1028153"/>
                    <a:pt x="3334650" y="883134"/>
                  </a:cubicBezTo>
                  <a:cubicBezTo>
                    <a:pt x="3225580" y="952795"/>
                    <a:pt x="3152155" y="998691"/>
                    <a:pt x="2995677" y="1008938"/>
                  </a:cubicBezTo>
                  <a:cubicBezTo>
                    <a:pt x="2884471" y="881691"/>
                    <a:pt x="2720661" y="802616"/>
                    <a:pt x="2538382" y="802616"/>
                  </a:cubicBezTo>
                  <a:close/>
                  <a:moveTo>
                    <a:pt x="308009" y="0"/>
                  </a:moveTo>
                  <a:lnTo>
                    <a:pt x="3651991" y="0"/>
                  </a:lnTo>
                  <a:cubicBezTo>
                    <a:pt x="3822100" y="0"/>
                    <a:pt x="3960000" y="137900"/>
                    <a:pt x="3960000" y="308009"/>
                  </a:cubicBezTo>
                  <a:lnTo>
                    <a:pt x="3960000" y="3651991"/>
                  </a:lnTo>
                  <a:cubicBezTo>
                    <a:pt x="3960000" y="3822100"/>
                    <a:pt x="3822100" y="3960000"/>
                    <a:pt x="3651991" y="3960000"/>
                  </a:cubicBezTo>
                  <a:lnTo>
                    <a:pt x="308009" y="3960000"/>
                  </a:lnTo>
                  <a:cubicBezTo>
                    <a:pt x="137900" y="3960000"/>
                    <a:pt x="0" y="3822100"/>
                    <a:pt x="0" y="3651991"/>
                  </a:cubicBezTo>
                  <a:lnTo>
                    <a:pt x="0" y="308009"/>
                  </a:lnTo>
                  <a:cubicBezTo>
                    <a:pt x="0" y="137900"/>
                    <a:pt x="137900" y="0"/>
                    <a:pt x="308009"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solidFill>
                  <a:schemeClr val="tx1"/>
                </a:solidFill>
              </a:endParaRPr>
            </a:p>
          </p:txBody>
        </p:sp>
      </p:grpSp>
      <p:grpSp>
        <p:nvGrpSpPr>
          <p:cNvPr id="19" name="Group 35">
            <a:extLst>
              <a:ext uri="{FF2B5EF4-FFF2-40B4-BE49-F238E27FC236}">
                <a16:creationId xmlns:a16="http://schemas.microsoft.com/office/drawing/2014/main" id="{2CC845C9-6EF9-4265-99CD-C0A7473F71F2}"/>
              </a:ext>
            </a:extLst>
          </p:cNvPr>
          <p:cNvGrpSpPr/>
          <p:nvPr/>
        </p:nvGrpSpPr>
        <p:grpSpPr>
          <a:xfrm>
            <a:off x="6846056" y="5832984"/>
            <a:ext cx="1225241" cy="352558"/>
            <a:chOff x="3130166" y="5667342"/>
            <a:chExt cx="1254837" cy="361074"/>
          </a:xfrm>
          <a:solidFill>
            <a:schemeClr val="tx1">
              <a:lumMod val="65000"/>
              <a:lumOff val="35000"/>
            </a:schemeClr>
          </a:solidFill>
        </p:grpSpPr>
        <p:sp>
          <p:nvSpPr>
            <p:cNvPr id="20" name="Rounded Rectangle 3">
              <a:extLst>
                <a:ext uri="{FF2B5EF4-FFF2-40B4-BE49-F238E27FC236}">
                  <a16:creationId xmlns:a16="http://schemas.microsoft.com/office/drawing/2014/main" id="{96AB1163-E8D2-4EF4-BA6E-FE4D81E85BC9}"/>
                </a:ext>
              </a:extLst>
            </p:cNvPr>
            <p:cNvSpPr/>
            <p:nvPr/>
          </p:nvSpPr>
          <p:spPr>
            <a:xfrm>
              <a:off x="4023929" y="5667342"/>
              <a:ext cx="361074" cy="361074"/>
            </a:xfrm>
            <a:custGeom>
              <a:avLst/>
              <a:gdLst/>
              <a:ahLst/>
              <a:cxnLst/>
              <a:rect l="l" t="t" r="r" b="b"/>
              <a:pathLst>
                <a:path w="3960000" h="3960000">
                  <a:moveTo>
                    <a:pt x="2841893" y="181064"/>
                  </a:moveTo>
                  <a:cubicBezTo>
                    <a:pt x="2485731" y="190239"/>
                    <a:pt x="2106781" y="339266"/>
                    <a:pt x="2105790" y="859562"/>
                  </a:cubicBezTo>
                  <a:lnTo>
                    <a:pt x="2106860" y="863292"/>
                  </a:lnTo>
                  <a:lnTo>
                    <a:pt x="2106860" y="1248172"/>
                  </a:lnTo>
                  <a:lnTo>
                    <a:pt x="1691968" y="1248172"/>
                  </a:lnTo>
                  <a:lnTo>
                    <a:pt x="1691968" y="1824236"/>
                  </a:lnTo>
                  <a:lnTo>
                    <a:pt x="2106860" y="1824236"/>
                  </a:lnTo>
                  <a:lnTo>
                    <a:pt x="2106860" y="3779396"/>
                  </a:lnTo>
                  <a:lnTo>
                    <a:pt x="2754932" y="3779396"/>
                  </a:lnTo>
                  <a:lnTo>
                    <a:pt x="2754932" y="1824236"/>
                  </a:lnTo>
                  <a:lnTo>
                    <a:pt x="3305869" y="1813665"/>
                  </a:lnTo>
                  <a:lnTo>
                    <a:pt x="3348152" y="1248172"/>
                  </a:lnTo>
                  <a:lnTo>
                    <a:pt x="2754932" y="1248172"/>
                  </a:lnTo>
                  <a:lnTo>
                    <a:pt x="2754932" y="907124"/>
                  </a:lnTo>
                  <a:cubicBezTo>
                    <a:pt x="2746287" y="682909"/>
                    <a:pt x="3148643" y="674567"/>
                    <a:pt x="3369037" y="759137"/>
                  </a:cubicBezTo>
                  <a:cubicBezTo>
                    <a:pt x="3391941" y="611142"/>
                    <a:pt x="3398988" y="447290"/>
                    <a:pt x="3443034" y="304580"/>
                  </a:cubicBezTo>
                  <a:cubicBezTo>
                    <a:pt x="3382140" y="251394"/>
                    <a:pt x="3118909" y="173928"/>
                    <a:pt x="2841893" y="181064"/>
                  </a:cubicBezTo>
                  <a:close/>
                  <a:moveTo>
                    <a:pt x="308009" y="0"/>
                  </a:moveTo>
                  <a:lnTo>
                    <a:pt x="3651991" y="0"/>
                  </a:lnTo>
                  <a:cubicBezTo>
                    <a:pt x="3822100" y="0"/>
                    <a:pt x="3960000" y="137900"/>
                    <a:pt x="3960000" y="308009"/>
                  </a:cubicBezTo>
                  <a:lnTo>
                    <a:pt x="3960000" y="3651991"/>
                  </a:lnTo>
                  <a:cubicBezTo>
                    <a:pt x="3960000" y="3822100"/>
                    <a:pt x="3822100" y="3960000"/>
                    <a:pt x="3651991" y="3960000"/>
                  </a:cubicBezTo>
                  <a:lnTo>
                    <a:pt x="308009" y="3960000"/>
                  </a:lnTo>
                  <a:cubicBezTo>
                    <a:pt x="137900" y="3960000"/>
                    <a:pt x="0" y="3822100"/>
                    <a:pt x="0" y="3651991"/>
                  </a:cubicBezTo>
                  <a:lnTo>
                    <a:pt x="0" y="308009"/>
                  </a:lnTo>
                  <a:cubicBezTo>
                    <a:pt x="0" y="137900"/>
                    <a:pt x="137900" y="0"/>
                    <a:pt x="308009"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solidFill>
                  <a:schemeClr val="tx1"/>
                </a:solidFill>
              </a:endParaRPr>
            </a:p>
          </p:txBody>
        </p:sp>
        <p:sp>
          <p:nvSpPr>
            <p:cNvPr id="21" name="Rounded Rectangle 39">
              <a:extLst>
                <a:ext uri="{FF2B5EF4-FFF2-40B4-BE49-F238E27FC236}">
                  <a16:creationId xmlns:a16="http://schemas.microsoft.com/office/drawing/2014/main" id="{6423A62B-EC9E-47A4-B9D3-5DA037C25D46}"/>
                </a:ext>
              </a:extLst>
            </p:cNvPr>
            <p:cNvSpPr/>
            <p:nvPr/>
          </p:nvSpPr>
          <p:spPr>
            <a:xfrm>
              <a:off x="3130166" y="5667342"/>
              <a:ext cx="361074" cy="361074"/>
            </a:xfrm>
            <a:custGeom>
              <a:avLst/>
              <a:gdLst/>
              <a:ahLst/>
              <a:cxnLst/>
              <a:rect l="l" t="t" r="r" b="b"/>
              <a:pathLst>
                <a:path w="720000" h="720000">
                  <a:moveTo>
                    <a:pt x="432774" y="374766"/>
                  </a:moveTo>
                  <a:lnTo>
                    <a:pt x="356410" y="443079"/>
                  </a:lnTo>
                  <a:lnTo>
                    <a:pt x="284362" y="376738"/>
                  </a:lnTo>
                  <a:lnTo>
                    <a:pt x="113898" y="532449"/>
                  </a:lnTo>
                  <a:lnTo>
                    <a:pt x="607054" y="532449"/>
                  </a:lnTo>
                  <a:close/>
                  <a:moveTo>
                    <a:pt x="602842" y="222629"/>
                  </a:moveTo>
                  <a:lnTo>
                    <a:pt x="465239" y="345724"/>
                  </a:lnTo>
                  <a:lnTo>
                    <a:pt x="445928" y="363784"/>
                  </a:lnTo>
                  <a:lnTo>
                    <a:pt x="602842" y="510538"/>
                  </a:lnTo>
                  <a:close/>
                  <a:moveTo>
                    <a:pt x="112511" y="218501"/>
                  </a:moveTo>
                  <a:lnTo>
                    <a:pt x="112511" y="508421"/>
                  </a:lnTo>
                  <a:lnTo>
                    <a:pt x="268715" y="362330"/>
                  </a:lnTo>
                  <a:close/>
                  <a:moveTo>
                    <a:pt x="113462" y="187552"/>
                  </a:moveTo>
                  <a:lnTo>
                    <a:pt x="356909" y="411714"/>
                  </a:lnTo>
                  <a:lnTo>
                    <a:pt x="607490" y="187552"/>
                  </a:lnTo>
                  <a:close/>
                  <a:moveTo>
                    <a:pt x="72374" y="0"/>
                  </a:moveTo>
                  <a:lnTo>
                    <a:pt x="647626" y="0"/>
                  </a:lnTo>
                  <a:cubicBezTo>
                    <a:pt x="687597" y="0"/>
                    <a:pt x="720000" y="32403"/>
                    <a:pt x="720000" y="72374"/>
                  </a:cubicBezTo>
                  <a:lnTo>
                    <a:pt x="720000" y="647626"/>
                  </a:lnTo>
                  <a:cubicBezTo>
                    <a:pt x="720000" y="687597"/>
                    <a:pt x="687597" y="720000"/>
                    <a:pt x="647626" y="720000"/>
                  </a:cubicBezTo>
                  <a:lnTo>
                    <a:pt x="72374" y="720000"/>
                  </a:lnTo>
                  <a:cubicBezTo>
                    <a:pt x="32403" y="720000"/>
                    <a:pt x="0" y="687597"/>
                    <a:pt x="0" y="647626"/>
                  </a:cubicBezTo>
                  <a:lnTo>
                    <a:pt x="0" y="72374"/>
                  </a:lnTo>
                  <a:cubicBezTo>
                    <a:pt x="0" y="32403"/>
                    <a:pt x="32403" y="0"/>
                    <a:pt x="7237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p>
          </p:txBody>
        </p:sp>
        <p:sp>
          <p:nvSpPr>
            <p:cNvPr id="22" name="Rounded Rectangle 2">
              <a:extLst>
                <a:ext uri="{FF2B5EF4-FFF2-40B4-BE49-F238E27FC236}">
                  <a16:creationId xmlns:a16="http://schemas.microsoft.com/office/drawing/2014/main" id="{B0915522-35C6-4D7F-8DF8-629377B545E3}"/>
                </a:ext>
              </a:extLst>
            </p:cNvPr>
            <p:cNvSpPr/>
            <p:nvPr/>
          </p:nvSpPr>
          <p:spPr>
            <a:xfrm>
              <a:off x="3577047" y="5667342"/>
              <a:ext cx="361074" cy="361074"/>
            </a:xfrm>
            <a:custGeom>
              <a:avLst/>
              <a:gdLst/>
              <a:ahLst/>
              <a:cxnLst/>
              <a:rect l="l" t="t" r="r" b="b"/>
              <a:pathLst>
                <a:path w="3960000" h="3960000">
                  <a:moveTo>
                    <a:pt x="3160999" y="1374274"/>
                  </a:moveTo>
                  <a:cubicBezTo>
                    <a:pt x="3161390" y="1371268"/>
                    <a:pt x="3160138" y="1380887"/>
                    <a:pt x="3155132" y="1419362"/>
                  </a:cubicBezTo>
                  <a:cubicBezTo>
                    <a:pt x="3155132" y="1419362"/>
                    <a:pt x="3155131" y="1419362"/>
                    <a:pt x="3155131" y="1419362"/>
                  </a:cubicBezTo>
                  <a:cubicBezTo>
                    <a:pt x="3155133" y="1419346"/>
                    <a:pt x="3160347" y="1379282"/>
                    <a:pt x="3160999" y="1374274"/>
                  </a:cubicBezTo>
                  <a:close/>
                  <a:moveTo>
                    <a:pt x="2538382" y="802616"/>
                  </a:moveTo>
                  <a:cubicBezTo>
                    <a:pt x="2197761" y="802616"/>
                    <a:pt x="1921633" y="1078744"/>
                    <a:pt x="1921633" y="1419365"/>
                  </a:cubicBezTo>
                  <a:cubicBezTo>
                    <a:pt x="1921633" y="1471638"/>
                    <a:pt x="1928136" y="1522392"/>
                    <a:pt x="1942445" y="1570340"/>
                  </a:cubicBezTo>
                  <a:cubicBezTo>
                    <a:pt x="1547199" y="1510736"/>
                    <a:pt x="1173928" y="1425572"/>
                    <a:pt x="752016" y="931012"/>
                  </a:cubicBezTo>
                  <a:cubicBezTo>
                    <a:pt x="555558" y="1323929"/>
                    <a:pt x="701457" y="1569504"/>
                    <a:pt x="934030" y="1745738"/>
                  </a:cubicBezTo>
                  <a:cubicBezTo>
                    <a:pt x="832912" y="1726959"/>
                    <a:pt x="757794" y="1716846"/>
                    <a:pt x="665343" y="1650397"/>
                  </a:cubicBezTo>
                  <a:cubicBezTo>
                    <a:pt x="692788" y="2037537"/>
                    <a:pt x="906583" y="2177657"/>
                    <a:pt x="1111709" y="2257108"/>
                  </a:cubicBezTo>
                  <a:cubicBezTo>
                    <a:pt x="1029370" y="2275887"/>
                    <a:pt x="986032" y="2268664"/>
                    <a:pt x="856023" y="2244108"/>
                  </a:cubicBezTo>
                  <a:cubicBezTo>
                    <a:pt x="968698" y="2582132"/>
                    <a:pt x="1241718" y="2664472"/>
                    <a:pt x="1402064" y="2660137"/>
                  </a:cubicBezTo>
                  <a:cubicBezTo>
                    <a:pt x="1212828" y="2802425"/>
                    <a:pt x="1063318" y="2869598"/>
                    <a:pt x="552668" y="2902822"/>
                  </a:cubicBezTo>
                  <a:cubicBezTo>
                    <a:pt x="978087" y="3213400"/>
                    <a:pt x="1650526" y="3189564"/>
                    <a:pt x="1978439" y="3093502"/>
                  </a:cubicBezTo>
                  <a:cubicBezTo>
                    <a:pt x="2679046" y="2850818"/>
                    <a:pt x="2894283" y="2547463"/>
                    <a:pt x="3053184" y="2031759"/>
                  </a:cubicBezTo>
                  <a:cubicBezTo>
                    <a:pt x="3132291" y="1592391"/>
                    <a:pt x="3116471" y="1716445"/>
                    <a:pt x="3155131" y="1419365"/>
                  </a:cubicBezTo>
                  <a:cubicBezTo>
                    <a:pt x="3155131" y="1419364"/>
                    <a:pt x="3155132" y="1419363"/>
                    <a:pt x="3155132" y="1419362"/>
                  </a:cubicBezTo>
                  <a:cubicBezTo>
                    <a:pt x="3257477" y="1315095"/>
                    <a:pt x="3372036" y="1223751"/>
                    <a:pt x="3407333" y="1117847"/>
                  </a:cubicBezTo>
                  <a:cubicBezTo>
                    <a:pt x="3307709" y="1140260"/>
                    <a:pt x="3221086" y="1197342"/>
                    <a:pt x="3108461" y="1185086"/>
                  </a:cubicBezTo>
                  <a:cubicBezTo>
                    <a:pt x="3188365" y="1141325"/>
                    <a:pt x="3284860" y="1028153"/>
                    <a:pt x="3334650" y="883134"/>
                  </a:cubicBezTo>
                  <a:cubicBezTo>
                    <a:pt x="3225580" y="952795"/>
                    <a:pt x="3152155" y="998691"/>
                    <a:pt x="2995677" y="1008938"/>
                  </a:cubicBezTo>
                  <a:cubicBezTo>
                    <a:pt x="2884471" y="881691"/>
                    <a:pt x="2720661" y="802616"/>
                    <a:pt x="2538382" y="802616"/>
                  </a:cubicBezTo>
                  <a:close/>
                  <a:moveTo>
                    <a:pt x="308009" y="0"/>
                  </a:moveTo>
                  <a:lnTo>
                    <a:pt x="3651991" y="0"/>
                  </a:lnTo>
                  <a:cubicBezTo>
                    <a:pt x="3822100" y="0"/>
                    <a:pt x="3960000" y="137900"/>
                    <a:pt x="3960000" y="308009"/>
                  </a:cubicBezTo>
                  <a:lnTo>
                    <a:pt x="3960000" y="3651991"/>
                  </a:lnTo>
                  <a:cubicBezTo>
                    <a:pt x="3960000" y="3822100"/>
                    <a:pt x="3822100" y="3960000"/>
                    <a:pt x="3651991" y="3960000"/>
                  </a:cubicBezTo>
                  <a:lnTo>
                    <a:pt x="308009" y="3960000"/>
                  </a:lnTo>
                  <a:cubicBezTo>
                    <a:pt x="137900" y="3960000"/>
                    <a:pt x="0" y="3822100"/>
                    <a:pt x="0" y="3651991"/>
                  </a:cubicBezTo>
                  <a:lnTo>
                    <a:pt x="0" y="308009"/>
                  </a:lnTo>
                  <a:cubicBezTo>
                    <a:pt x="0" y="137900"/>
                    <a:pt x="137900" y="0"/>
                    <a:pt x="308009"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solidFill>
                  <a:schemeClr val="tx1"/>
                </a:solidFill>
              </a:endParaRPr>
            </a:p>
          </p:txBody>
        </p:sp>
      </p:grpSp>
      <p:grpSp>
        <p:nvGrpSpPr>
          <p:cNvPr id="23" name="Group 42">
            <a:extLst>
              <a:ext uri="{FF2B5EF4-FFF2-40B4-BE49-F238E27FC236}">
                <a16:creationId xmlns:a16="http://schemas.microsoft.com/office/drawing/2014/main" id="{3BBFC3E3-AE4D-4EC0-9822-413EB46E2A1C}"/>
              </a:ext>
            </a:extLst>
          </p:cNvPr>
          <p:cNvGrpSpPr/>
          <p:nvPr/>
        </p:nvGrpSpPr>
        <p:grpSpPr>
          <a:xfrm>
            <a:off x="9496062" y="5832984"/>
            <a:ext cx="1225241" cy="352558"/>
            <a:chOff x="3130166" y="5667342"/>
            <a:chExt cx="1254837" cy="361074"/>
          </a:xfrm>
          <a:solidFill>
            <a:schemeClr val="tx1">
              <a:lumMod val="65000"/>
              <a:lumOff val="35000"/>
            </a:schemeClr>
          </a:solidFill>
        </p:grpSpPr>
        <p:sp>
          <p:nvSpPr>
            <p:cNvPr id="24" name="Rounded Rectangle 3">
              <a:extLst>
                <a:ext uri="{FF2B5EF4-FFF2-40B4-BE49-F238E27FC236}">
                  <a16:creationId xmlns:a16="http://schemas.microsoft.com/office/drawing/2014/main" id="{95261AD0-BA1F-4219-8EF3-B7907506002C}"/>
                </a:ext>
              </a:extLst>
            </p:cNvPr>
            <p:cNvSpPr/>
            <p:nvPr/>
          </p:nvSpPr>
          <p:spPr>
            <a:xfrm>
              <a:off x="4023929" y="5667342"/>
              <a:ext cx="361074" cy="361074"/>
            </a:xfrm>
            <a:custGeom>
              <a:avLst/>
              <a:gdLst/>
              <a:ahLst/>
              <a:cxnLst/>
              <a:rect l="l" t="t" r="r" b="b"/>
              <a:pathLst>
                <a:path w="3960000" h="3960000">
                  <a:moveTo>
                    <a:pt x="2841893" y="181064"/>
                  </a:moveTo>
                  <a:cubicBezTo>
                    <a:pt x="2485731" y="190239"/>
                    <a:pt x="2106781" y="339266"/>
                    <a:pt x="2105790" y="859562"/>
                  </a:cubicBezTo>
                  <a:lnTo>
                    <a:pt x="2106860" y="863292"/>
                  </a:lnTo>
                  <a:lnTo>
                    <a:pt x="2106860" y="1248172"/>
                  </a:lnTo>
                  <a:lnTo>
                    <a:pt x="1691968" y="1248172"/>
                  </a:lnTo>
                  <a:lnTo>
                    <a:pt x="1691968" y="1824236"/>
                  </a:lnTo>
                  <a:lnTo>
                    <a:pt x="2106860" y="1824236"/>
                  </a:lnTo>
                  <a:lnTo>
                    <a:pt x="2106860" y="3779396"/>
                  </a:lnTo>
                  <a:lnTo>
                    <a:pt x="2754932" y="3779396"/>
                  </a:lnTo>
                  <a:lnTo>
                    <a:pt x="2754932" y="1824236"/>
                  </a:lnTo>
                  <a:lnTo>
                    <a:pt x="3305869" y="1813665"/>
                  </a:lnTo>
                  <a:lnTo>
                    <a:pt x="3348152" y="1248172"/>
                  </a:lnTo>
                  <a:lnTo>
                    <a:pt x="2754932" y="1248172"/>
                  </a:lnTo>
                  <a:lnTo>
                    <a:pt x="2754932" y="907124"/>
                  </a:lnTo>
                  <a:cubicBezTo>
                    <a:pt x="2746287" y="682909"/>
                    <a:pt x="3148643" y="674567"/>
                    <a:pt x="3369037" y="759137"/>
                  </a:cubicBezTo>
                  <a:cubicBezTo>
                    <a:pt x="3391941" y="611142"/>
                    <a:pt x="3398988" y="447290"/>
                    <a:pt x="3443034" y="304580"/>
                  </a:cubicBezTo>
                  <a:cubicBezTo>
                    <a:pt x="3382140" y="251394"/>
                    <a:pt x="3118909" y="173928"/>
                    <a:pt x="2841893" y="181064"/>
                  </a:cubicBezTo>
                  <a:close/>
                  <a:moveTo>
                    <a:pt x="308009" y="0"/>
                  </a:moveTo>
                  <a:lnTo>
                    <a:pt x="3651991" y="0"/>
                  </a:lnTo>
                  <a:cubicBezTo>
                    <a:pt x="3822100" y="0"/>
                    <a:pt x="3960000" y="137900"/>
                    <a:pt x="3960000" y="308009"/>
                  </a:cubicBezTo>
                  <a:lnTo>
                    <a:pt x="3960000" y="3651991"/>
                  </a:lnTo>
                  <a:cubicBezTo>
                    <a:pt x="3960000" y="3822100"/>
                    <a:pt x="3822100" y="3960000"/>
                    <a:pt x="3651991" y="3960000"/>
                  </a:cubicBezTo>
                  <a:lnTo>
                    <a:pt x="308009" y="3960000"/>
                  </a:lnTo>
                  <a:cubicBezTo>
                    <a:pt x="137900" y="3960000"/>
                    <a:pt x="0" y="3822100"/>
                    <a:pt x="0" y="3651991"/>
                  </a:cubicBezTo>
                  <a:lnTo>
                    <a:pt x="0" y="308009"/>
                  </a:lnTo>
                  <a:cubicBezTo>
                    <a:pt x="0" y="137900"/>
                    <a:pt x="137900" y="0"/>
                    <a:pt x="308009"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solidFill>
                  <a:schemeClr val="tx1"/>
                </a:solidFill>
              </a:endParaRPr>
            </a:p>
          </p:txBody>
        </p:sp>
        <p:sp>
          <p:nvSpPr>
            <p:cNvPr id="25" name="Rounded Rectangle 39">
              <a:extLst>
                <a:ext uri="{FF2B5EF4-FFF2-40B4-BE49-F238E27FC236}">
                  <a16:creationId xmlns:a16="http://schemas.microsoft.com/office/drawing/2014/main" id="{09E4DC20-5780-4687-B176-EA1594086675}"/>
                </a:ext>
              </a:extLst>
            </p:cNvPr>
            <p:cNvSpPr/>
            <p:nvPr/>
          </p:nvSpPr>
          <p:spPr>
            <a:xfrm>
              <a:off x="3130166" y="5667342"/>
              <a:ext cx="361074" cy="361074"/>
            </a:xfrm>
            <a:custGeom>
              <a:avLst/>
              <a:gdLst/>
              <a:ahLst/>
              <a:cxnLst/>
              <a:rect l="l" t="t" r="r" b="b"/>
              <a:pathLst>
                <a:path w="720000" h="720000">
                  <a:moveTo>
                    <a:pt x="432774" y="374766"/>
                  </a:moveTo>
                  <a:lnTo>
                    <a:pt x="356410" y="443079"/>
                  </a:lnTo>
                  <a:lnTo>
                    <a:pt x="284362" y="376738"/>
                  </a:lnTo>
                  <a:lnTo>
                    <a:pt x="113898" y="532449"/>
                  </a:lnTo>
                  <a:lnTo>
                    <a:pt x="607054" y="532449"/>
                  </a:lnTo>
                  <a:close/>
                  <a:moveTo>
                    <a:pt x="602842" y="222629"/>
                  </a:moveTo>
                  <a:lnTo>
                    <a:pt x="465239" y="345724"/>
                  </a:lnTo>
                  <a:lnTo>
                    <a:pt x="445928" y="363784"/>
                  </a:lnTo>
                  <a:lnTo>
                    <a:pt x="602842" y="510538"/>
                  </a:lnTo>
                  <a:close/>
                  <a:moveTo>
                    <a:pt x="112511" y="218501"/>
                  </a:moveTo>
                  <a:lnTo>
                    <a:pt x="112511" y="508421"/>
                  </a:lnTo>
                  <a:lnTo>
                    <a:pt x="268715" y="362330"/>
                  </a:lnTo>
                  <a:close/>
                  <a:moveTo>
                    <a:pt x="113462" y="187552"/>
                  </a:moveTo>
                  <a:lnTo>
                    <a:pt x="356909" y="411714"/>
                  </a:lnTo>
                  <a:lnTo>
                    <a:pt x="607490" y="187552"/>
                  </a:lnTo>
                  <a:close/>
                  <a:moveTo>
                    <a:pt x="72374" y="0"/>
                  </a:moveTo>
                  <a:lnTo>
                    <a:pt x="647626" y="0"/>
                  </a:lnTo>
                  <a:cubicBezTo>
                    <a:pt x="687597" y="0"/>
                    <a:pt x="720000" y="32403"/>
                    <a:pt x="720000" y="72374"/>
                  </a:cubicBezTo>
                  <a:lnTo>
                    <a:pt x="720000" y="647626"/>
                  </a:lnTo>
                  <a:cubicBezTo>
                    <a:pt x="720000" y="687597"/>
                    <a:pt x="687597" y="720000"/>
                    <a:pt x="647626" y="720000"/>
                  </a:cubicBezTo>
                  <a:lnTo>
                    <a:pt x="72374" y="720000"/>
                  </a:lnTo>
                  <a:cubicBezTo>
                    <a:pt x="32403" y="720000"/>
                    <a:pt x="0" y="687597"/>
                    <a:pt x="0" y="647626"/>
                  </a:cubicBezTo>
                  <a:lnTo>
                    <a:pt x="0" y="72374"/>
                  </a:lnTo>
                  <a:cubicBezTo>
                    <a:pt x="0" y="32403"/>
                    <a:pt x="32403" y="0"/>
                    <a:pt x="7237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p>
          </p:txBody>
        </p:sp>
        <p:sp>
          <p:nvSpPr>
            <p:cNvPr id="26" name="Rounded Rectangle 2">
              <a:extLst>
                <a:ext uri="{FF2B5EF4-FFF2-40B4-BE49-F238E27FC236}">
                  <a16:creationId xmlns:a16="http://schemas.microsoft.com/office/drawing/2014/main" id="{6811A468-CCF9-426E-A6F5-62EB3FE926D0}"/>
                </a:ext>
              </a:extLst>
            </p:cNvPr>
            <p:cNvSpPr/>
            <p:nvPr/>
          </p:nvSpPr>
          <p:spPr>
            <a:xfrm>
              <a:off x="3577047" y="5667342"/>
              <a:ext cx="361074" cy="361074"/>
            </a:xfrm>
            <a:custGeom>
              <a:avLst/>
              <a:gdLst/>
              <a:ahLst/>
              <a:cxnLst/>
              <a:rect l="l" t="t" r="r" b="b"/>
              <a:pathLst>
                <a:path w="3960000" h="3960000">
                  <a:moveTo>
                    <a:pt x="3160999" y="1374274"/>
                  </a:moveTo>
                  <a:cubicBezTo>
                    <a:pt x="3161390" y="1371268"/>
                    <a:pt x="3160138" y="1380887"/>
                    <a:pt x="3155132" y="1419362"/>
                  </a:cubicBezTo>
                  <a:cubicBezTo>
                    <a:pt x="3155132" y="1419362"/>
                    <a:pt x="3155131" y="1419362"/>
                    <a:pt x="3155131" y="1419362"/>
                  </a:cubicBezTo>
                  <a:cubicBezTo>
                    <a:pt x="3155133" y="1419346"/>
                    <a:pt x="3160347" y="1379282"/>
                    <a:pt x="3160999" y="1374274"/>
                  </a:cubicBezTo>
                  <a:close/>
                  <a:moveTo>
                    <a:pt x="2538382" y="802616"/>
                  </a:moveTo>
                  <a:cubicBezTo>
                    <a:pt x="2197761" y="802616"/>
                    <a:pt x="1921633" y="1078744"/>
                    <a:pt x="1921633" y="1419365"/>
                  </a:cubicBezTo>
                  <a:cubicBezTo>
                    <a:pt x="1921633" y="1471638"/>
                    <a:pt x="1928136" y="1522392"/>
                    <a:pt x="1942445" y="1570340"/>
                  </a:cubicBezTo>
                  <a:cubicBezTo>
                    <a:pt x="1547199" y="1510736"/>
                    <a:pt x="1173928" y="1425572"/>
                    <a:pt x="752016" y="931012"/>
                  </a:cubicBezTo>
                  <a:cubicBezTo>
                    <a:pt x="555558" y="1323929"/>
                    <a:pt x="701457" y="1569504"/>
                    <a:pt x="934030" y="1745738"/>
                  </a:cubicBezTo>
                  <a:cubicBezTo>
                    <a:pt x="832912" y="1726959"/>
                    <a:pt x="757794" y="1716846"/>
                    <a:pt x="665343" y="1650397"/>
                  </a:cubicBezTo>
                  <a:cubicBezTo>
                    <a:pt x="692788" y="2037537"/>
                    <a:pt x="906583" y="2177657"/>
                    <a:pt x="1111709" y="2257108"/>
                  </a:cubicBezTo>
                  <a:cubicBezTo>
                    <a:pt x="1029370" y="2275887"/>
                    <a:pt x="986032" y="2268664"/>
                    <a:pt x="856023" y="2244108"/>
                  </a:cubicBezTo>
                  <a:cubicBezTo>
                    <a:pt x="968698" y="2582132"/>
                    <a:pt x="1241718" y="2664472"/>
                    <a:pt x="1402064" y="2660137"/>
                  </a:cubicBezTo>
                  <a:cubicBezTo>
                    <a:pt x="1212828" y="2802425"/>
                    <a:pt x="1063318" y="2869598"/>
                    <a:pt x="552668" y="2902822"/>
                  </a:cubicBezTo>
                  <a:cubicBezTo>
                    <a:pt x="978087" y="3213400"/>
                    <a:pt x="1650526" y="3189564"/>
                    <a:pt x="1978439" y="3093502"/>
                  </a:cubicBezTo>
                  <a:cubicBezTo>
                    <a:pt x="2679046" y="2850818"/>
                    <a:pt x="2894283" y="2547463"/>
                    <a:pt x="3053184" y="2031759"/>
                  </a:cubicBezTo>
                  <a:cubicBezTo>
                    <a:pt x="3132291" y="1592391"/>
                    <a:pt x="3116471" y="1716445"/>
                    <a:pt x="3155131" y="1419365"/>
                  </a:cubicBezTo>
                  <a:cubicBezTo>
                    <a:pt x="3155131" y="1419364"/>
                    <a:pt x="3155132" y="1419363"/>
                    <a:pt x="3155132" y="1419362"/>
                  </a:cubicBezTo>
                  <a:cubicBezTo>
                    <a:pt x="3257477" y="1315095"/>
                    <a:pt x="3372036" y="1223751"/>
                    <a:pt x="3407333" y="1117847"/>
                  </a:cubicBezTo>
                  <a:cubicBezTo>
                    <a:pt x="3307709" y="1140260"/>
                    <a:pt x="3221086" y="1197342"/>
                    <a:pt x="3108461" y="1185086"/>
                  </a:cubicBezTo>
                  <a:cubicBezTo>
                    <a:pt x="3188365" y="1141325"/>
                    <a:pt x="3284860" y="1028153"/>
                    <a:pt x="3334650" y="883134"/>
                  </a:cubicBezTo>
                  <a:cubicBezTo>
                    <a:pt x="3225580" y="952795"/>
                    <a:pt x="3152155" y="998691"/>
                    <a:pt x="2995677" y="1008938"/>
                  </a:cubicBezTo>
                  <a:cubicBezTo>
                    <a:pt x="2884471" y="881691"/>
                    <a:pt x="2720661" y="802616"/>
                    <a:pt x="2538382" y="802616"/>
                  </a:cubicBezTo>
                  <a:close/>
                  <a:moveTo>
                    <a:pt x="308009" y="0"/>
                  </a:moveTo>
                  <a:lnTo>
                    <a:pt x="3651991" y="0"/>
                  </a:lnTo>
                  <a:cubicBezTo>
                    <a:pt x="3822100" y="0"/>
                    <a:pt x="3960000" y="137900"/>
                    <a:pt x="3960000" y="308009"/>
                  </a:cubicBezTo>
                  <a:lnTo>
                    <a:pt x="3960000" y="3651991"/>
                  </a:lnTo>
                  <a:cubicBezTo>
                    <a:pt x="3960000" y="3822100"/>
                    <a:pt x="3822100" y="3960000"/>
                    <a:pt x="3651991" y="3960000"/>
                  </a:cubicBezTo>
                  <a:lnTo>
                    <a:pt x="308009" y="3960000"/>
                  </a:lnTo>
                  <a:cubicBezTo>
                    <a:pt x="137900" y="3960000"/>
                    <a:pt x="0" y="3822100"/>
                    <a:pt x="0" y="3651991"/>
                  </a:cubicBezTo>
                  <a:lnTo>
                    <a:pt x="0" y="308009"/>
                  </a:lnTo>
                  <a:cubicBezTo>
                    <a:pt x="0" y="137900"/>
                    <a:pt x="137900" y="0"/>
                    <a:pt x="308009"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solidFill>
                  <a:schemeClr val="tx1"/>
                </a:solidFill>
              </a:endParaRPr>
            </a:p>
          </p:txBody>
        </p:sp>
      </p:grpSp>
      <p:sp>
        <p:nvSpPr>
          <p:cNvPr id="27" name="Text Placeholder 20">
            <a:extLst>
              <a:ext uri="{FF2B5EF4-FFF2-40B4-BE49-F238E27FC236}">
                <a16:creationId xmlns:a16="http://schemas.microsoft.com/office/drawing/2014/main" id="{2996B5F8-C9EB-4E6F-B814-53B1DD3F65BA}"/>
              </a:ext>
            </a:extLst>
          </p:cNvPr>
          <p:cNvSpPr txBox="1">
            <a:spLocks/>
          </p:cNvSpPr>
          <p:nvPr/>
        </p:nvSpPr>
        <p:spPr>
          <a:xfrm>
            <a:off x="2641878" y="1225946"/>
            <a:ext cx="6996000" cy="529354"/>
          </a:xfrm>
          <a:prstGeom prst="rect">
            <a:avLst/>
          </a:prstGeom>
        </p:spPr>
        <p:txBody>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altLang="ko-KR" sz="1200" b="1" dirty="0">
                <a:solidFill>
                  <a:schemeClr val="bg1"/>
                </a:solidFill>
                <a:latin typeface="+mj-lt"/>
                <a:cs typeface="Arial" pitchFamily="34" charset="0"/>
              </a:rPr>
              <a:t>Depression and Suicide Indication Detection </a:t>
            </a:r>
            <a:endParaRPr lang="ko-KR" altLang="en-US" sz="1200" b="1" dirty="0">
              <a:solidFill>
                <a:schemeClr val="bg1"/>
              </a:solidFill>
              <a:latin typeface="+mj-lt"/>
              <a:cs typeface="Arial" pitchFamily="34" charset="0"/>
            </a:endParaRPr>
          </a:p>
        </p:txBody>
      </p:sp>
      <p:sp>
        <p:nvSpPr>
          <p:cNvPr id="28" name="직사각형 1">
            <a:extLst>
              <a:ext uri="{FF2B5EF4-FFF2-40B4-BE49-F238E27FC236}">
                <a16:creationId xmlns:a16="http://schemas.microsoft.com/office/drawing/2014/main" id="{5DE560C5-792C-4F14-9F44-9558CCF8CE0D}"/>
              </a:ext>
            </a:extLst>
          </p:cNvPr>
          <p:cNvSpPr/>
          <p:nvPr/>
        </p:nvSpPr>
        <p:spPr>
          <a:xfrm>
            <a:off x="1128614" y="5116104"/>
            <a:ext cx="1980518" cy="461665"/>
          </a:xfrm>
          <a:prstGeom prst="rect">
            <a:avLst/>
          </a:prstGeom>
        </p:spPr>
        <p:txBody>
          <a:bodyPr wrap="square">
            <a:spAutoFit/>
          </a:bodyPr>
          <a:lstStyle/>
          <a:p>
            <a:pPr algn="ctr"/>
            <a:r>
              <a:rPr lang="en-US" altLang="ko-KR" sz="1200" dirty="0" err="1"/>
              <a:t>Informatika</a:t>
            </a:r>
            <a:r>
              <a:rPr lang="en-US" altLang="ko-KR" sz="1200" dirty="0"/>
              <a:t>, Telkom University.    </a:t>
            </a:r>
          </a:p>
        </p:txBody>
      </p:sp>
      <p:sp>
        <p:nvSpPr>
          <p:cNvPr id="29" name="직사각형 38">
            <a:extLst>
              <a:ext uri="{FF2B5EF4-FFF2-40B4-BE49-F238E27FC236}">
                <a16:creationId xmlns:a16="http://schemas.microsoft.com/office/drawing/2014/main" id="{116398D1-253D-45D9-A289-97602F80EF19}"/>
              </a:ext>
            </a:extLst>
          </p:cNvPr>
          <p:cNvSpPr/>
          <p:nvPr/>
        </p:nvSpPr>
        <p:spPr>
          <a:xfrm>
            <a:off x="3818410" y="5116104"/>
            <a:ext cx="1980518" cy="461665"/>
          </a:xfrm>
          <a:prstGeom prst="rect">
            <a:avLst/>
          </a:prstGeom>
        </p:spPr>
        <p:txBody>
          <a:bodyPr wrap="square">
            <a:spAutoFit/>
          </a:bodyPr>
          <a:lstStyle/>
          <a:p>
            <a:pPr algn="ctr"/>
            <a:r>
              <a:rPr lang="en-US" altLang="ko-KR" sz="1200" dirty="0" err="1" smtClean="0"/>
              <a:t>Sistem</a:t>
            </a:r>
            <a:r>
              <a:rPr lang="en-US" altLang="ko-KR" sz="1200" dirty="0" smtClean="0"/>
              <a:t> </a:t>
            </a:r>
            <a:r>
              <a:rPr lang="en-US" altLang="ko-KR" sz="1200" dirty="0" err="1" smtClean="0"/>
              <a:t>Informasi</a:t>
            </a:r>
            <a:r>
              <a:rPr lang="en-US" altLang="ko-KR" sz="1200" dirty="0" smtClean="0"/>
              <a:t>, Telkom University</a:t>
            </a:r>
            <a:endParaRPr lang="en-US" altLang="ko-KR" sz="1200" dirty="0"/>
          </a:p>
        </p:txBody>
      </p:sp>
      <p:sp>
        <p:nvSpPr>
          <p:cNvPr id="30" name="직사각형 39">
            <a:extLst>
              <a:ext uri="{FF2B5EF4-FFF2-40B4-BE49-F238E27FC236}">
                <a16:creationId xmlns:a16="http://schemas.microsoft.com/office/drawing/2014/main" id="{B58DAA97-BF7C-4E22-A1DB-59FDCE9D345E}"/>
              </a:ext>
            </a:extLst>
          </p:cNvPr>
          <p:cNvSpPr/>
          <p:nvPr/>
        </p:nvSpPr>
        <p:spPr>
          <a:xfrm>
            <a:off x="6468416" y="5116104"/>
            <a:ext cx="1980518" cy="461665"/>
          </a:xfrm>
          <a:prstGeom prst="rect">
            <a:avLst/>
          </a:prstGeom>
        </p:spPr>
        <p:txBody>
          <a:bodyPr wrap="square">
            <a:spAutoFit/>
          </a:bodyPr>
          <a:lstStyle/>
          <a:p>
            <a:pPr algn="ctr"/>
            <a:r>
              <a:rPr lang="en-US" altLang="ko-KR" sz="1200" dirty="0" err="1" smtClean="0"/>
              <a:t>Teknik</a:t>
            </a:r>
            <a:r>
              <a:rPr lang="en-US" altLang="ko-KR" sz="1200" dirty="0" smtClean="0"/>
              <a:t> </a:t>
            </a:r>
            <a:r>
              <a:rPr lang="en-US" altLang="ko-KR" sz="1200" dirty="0" err="1" smtClean="0"/>
              <a:t>Komputer</a:t>
            </a:r>
            <a:r>
              <a:rPr lang="en-US" altLang="ko-KR" sz="1200" dirty="0" smtClean="0"/>
              <a:t>, Telkom University</a:t>
            </a:r>
            <a:endParaRPr lang="en-US" altLang="ko-KR" sz="1200" dirty="0"/>
          </a:p>
        </p:txBody>
      </p:sp>
      <p:sp>
        <p:nvSpPr>
          <p:cNvPr id="31" name="직사각형 40">
            <a:extLst>
              <a:ext uri="{FF2B5EF4-FFF2-40B4-BE49-F238E27FC236}">
                <a16:creationId xmlns:a16="http://schemas.microsoft.com/office/drawing/2014/main" id="{471D7D09-8724-4055-AFA8-61F2B86B9D11}"/>
              </a:ext>
            </a:extLst>
          </p:cNvPr>
          <p:cNvSpPr/>
          <p:nvPr/>
        </p:nvSpPr>
        <p:spPr>
          <a:xfrm>
            <a:off x="9118422" y="5116104"/>
            <a:ext cx="1980518" cy="276999"/>
          </a:xfrm>
          <a:prstGeom prst="rect">
            <a:avLst/>
          </a:prstGeom>
        </p:spPr>
        <p:txBody>
          <a:bodyPr wrap="square">
            <a:spAutoFit/>
          </a:bodyPr>
          <a:lstStyle/>
          <a:p>
            <a:pPr algn="ctr"/>
            <a:r>
              <a:rPr lang="en-US" altLang="ko-KR" sz="1200" dirty="0" smtClean="0"/>
              <a:t>MBTI, Telkom University</a:t>
            </a:r>
            <a:endParaRPr lang="en-US" altLang="ko-KR" sz="1200" dirty="0"/>
          </a:p>
        </p:txBody>
      </p:sp>
      <p:pic>
        <p:nvPicPr>
          <p:cNvPr id="34" name="Picture Placeholder 33">
            <a:extLst>
              <a:ext uri="{FF2B5EF4-FFF2-40B4-BE49-F238E27FC236}">
                <a16:creationId xmlns:a16="http://schemas.microsoft.com/office/drawing/2014/main" id="{08350488-C1C3-43E4-BD1D-4BC17BE519CF}"/>
              </a:ext>
            </a:extLst>
          </p:cNvPr>
          <p:cNvPicPr>
            <a:picLocks noGrp="1" noChangeAspect="1"/>
          </p:cNvPicPr>
          <p:nvPr>
            <p:ph type="pic" idx="11"/>
          </p:nvPr>
        </p:nvPicPr>
        <p:blipFill rotWithShape="1">
          <a:blip r:embed="rId3" cstate="hqprint">
            <a:extLst>
              <a:ext uri="{28A0092B-C50C-407E-A947-70E740481C1C}">
                <a14:useLocalDpi xmlns:a14="http://schemas.microsoft.com/office/drawing/2010/main" val="0"/>
              </a:ext>
            </a:extLst>
          </a:blip>
          <a:srcRect l="15885" t="-739" r="14492" b="39670"/>
          <a:stretch/>
        </p:blipFill>
        <p:spPr>
          <a:xfrm>
            <a:off x="918873" y="2234589"/>
            <a:ext cx="2400000" cy="2160000"/>
          </a:xfrm>
        </p:spPr>
      </p:pic>
      <p:pic>
        <p:nvPicPr>
          <p:cNvPr id="32" name="Picture Placeholder 31"/>
          <p:cNvPicPr>
            <a:picLocks noGrp="1" noChangeAspect="1"/>
          </p:cNvPicPr>
          <p:nvPr>
            <p:ph type="pic" idx="12"/>
          </p:nvPr>
        </p:nvPicPr>
        <p:blipFill>
          <a:blip r:embed="rId4">
            <a:extLst>
              <a:ext uri="{28A0092B-C50C-407E-A947-70E740481C1C}">
                <a14:useLocalDpi xmlns:a14="http://schemas.microsoft.com/office/drawing/2010/main" val="0"/>
              </a:ext>
            </a:extLst>
          </a:blip>
          <a:srcRect t="3454" b="3454"/>
          <a:stretch>
            <a:fillRect/>
          </a:stretch>
        </p:blipFill>
        <p:spPr/>
      </p:pic>
      <p:pic>
        <p:nvPicPr>
          <p:cNvPr id="33" name="Picture Placeholder 32"/>
          <p:cNvPicPr>
            <a:picLocks noGrp="1" noChangeAspect="1"/>
          </p:cNvPicPr>
          <p:nvPr>
            <p:ph type="pic" idx="13"/>
          </p:nvPr>
        </p:nvPicPr>
        <p:blipFill>
          <a:blip r:embed="rId5" cstate="print">
            <a:extLst>
              <a:ext uri="{28A0092B-C50C-407E-A947-70E740481C1C}">
                <a14:useLocalDpi xmlns:a14="http://schemas.microsoft.com/office/drawing/2010/main" val="0"/>
              </a:ext>
            </a:extLst>
          </a:blip>
          <a:srcRect t="15092" b="15092"/>
          <a:stretch>
            <a:fillRect/>
          </a:stretch>
        </p:blipFill>
        <p:spPr/>
      </p:pic>
      <p:pic>
        <p:nvPicPr>
          <p:cNvPr id="38" name="Picture Placeholder 37"/>
          <p:cNvPicPr>
            <a:picLocks noGrp="1" noChangeAspect="1"/>
          </p:cNvPicPr>
          <p:nvPr>
            <p:ph type="pic" idx="14"/>
          </p:nvPr>
        </p:nvPicPr>
        <p:blipFill>
          <a:blip r:embed="rId6" cstate="hqprint">
            <a:extLst>
              <a:ext uri="{28A0092B-C50C-407E-A947-70E740481C1C}">
                <a14:useLocalDpi xmlns:a14="http://schemas.microsoft.com/office/drawing/2010/main" val="0"/>
              </a:ext>
            </a:extLst>
          </a:blip>
          <a:srcRect t="3454" b="3454"/>
          <a:stretch>
            <a:fillRect/>
          </a:stretch>
        </p:blipFill>
        <p:spPr/>
      </p:pic>
    </p:spTree>
    <p:extLst>
      <p:ext uri="{BB962C8B-B14F-4D97-AF65-F5344CB8AC3E}">
        <p14:creationId xmlns:p14="http://schemas.microsoft.com/office/powerpoint/2010/main" val="141078548"/>
      </p:ext>
    </p:extLst>
  </p:cSld>
  <p:clrMapOvr>
    <a:masterClrMapping/>
  </p:clrMapOvr>
  <p:transition spd="slow">
    <p:cover/>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 name="Rounded Rectangle 51">
            <a:extLst>
              <a:ext uri="{FF2B5EF4-FFF2-40B4-BE49-F238E27FC236}">
                <a16:creationId xmlns:a16="http://schemas.microsoft.com/office/drawing/2014/main" id="{D056C5F0-7204-4BB9-8827-26DCA44BA072}"/>
              </a:ext>
            </a:extLst>
          </p:cNvPr>
          <p:cNvSpPr/>
          <p:nvPr/>
        </p:nvSpPr>
        <p:spPr>
          <a:xfrm rot="16200000" flipH="1">
            <a:off x="7699791" y="4296524"/>
            <a:ext cx="422330" cy="397734"/>
          </a:xfrm>
          <a:custGeom>
            <a:avLst/>
            <a:gdLst/>
            <a:ahLst/>
            <a:cxnLst/>
            <a:rect l="l" t="t" r="r" b="b"/>
            <a:pathLst>
              <a:path w="2928608" h="2758049">
                <a:moveTo>
                  <a:pt x="2797052" y="1199936"/>
                </a:moveTo>
                <a:lnTo>
                  <a:pt x="2797052" y="1541978"/>
                </a:lnTo>
                <a:cubicBezTo>
                  <a:pt x="2797052" y="1578306"/>
                  <a:pt x="2826502" y="1607756"/>
                  <a:pt x="2862830" y="1607756"/>
                </a:cubicBezTo>
                <a:lnTo>
                  <a:pt x="2862830" y="1607755"/>
                </a:lnTo>
                <a:cubicBezTo>
                  <a:pt x="2899158" y="1607755"/>
                  <a:pt x="2928608" y="1578305"/>
                  <a:pt x="2928608" y="1541977"/>
                </a:cubicBezTo>
                <a:lnTo>
                  <a:pt x="2928607" y="1199936"/>
                </a:lnTo>
                <a:cubicBezTo>
                  <a:pt x="2928607" y="1163608"/>
                  <a:pt x="2899158" y="1134159"/>
                  <a:pt x="2862830" y="1134158"/>
                </a:cubicBezTo>
                <a:cubicBezTo>
                  <a:pt x="2826502" y="1134159"/>
                  <a:pt x="2797052" y="1163608"/>
                  <a:pt x="2797052" y="1199936"/>
                </a:cubicBezTo>
                <a:close/>
                <a:moveTo>
                  <a:pt x="2593193" y="1147315"/>
                </a:moveTo>
                <a:lnTo>
                  <a:pt x="2593193" y="1594601"/>
                </a:lnTo>
                <a:cubicBezTo>
                  <a:pt x="2593193" y="1630929"/>
                  <a:pt x="2622643" y="1660379"/>
                  <a:pt x="2658971" y="1660379"/>
                </a:cubicBezTo>
                <a:lnTo>
                  <a:pt x="2658971" y="1660378"/>
                </a:lnTo>
                <a:cubicBezTo>
                  <a:pt x="2695299" y="1660378"/>
                  <a:pt x="2724749" y="1630928"/>
                  <a:pt x="2724749" y="1594600"/>
                </a:cubicBezTo>
                <a:lnTo>
                  <a:pt x="2724748" y="1147315"/>
                </a:lnTo>
                <a:cubicBezTo>
                  <a:pt x="2724748" y="1110987"/>
                  <a:pt x="2695299" y="1081538"/>
                  <a:pt x="2658971" y="1081537"/>
                </a:cubicBezTo>
                <a:cubicBezTo>
                  <a:pt x="2622643" y="1081538"/>
                  <a:pt x="2593193" y="1110987"/>
                  <a:pt x="2593193" y="1147315"/>
                </a:cubicBezTo>
                <a:close/>
                <a:moveTo>
                  <a:pt x="2389334" y="1121004"/>
                </a:moveTo>
                <a:lnTo>
                  <a:pt x="2389334" y="1620912"/>
                </a:lnTo>
                <a:cubicBezTo>
                  <a:pt x="2389334" y="1657240"/>
                  <a:pt x="2418784" y="1686690"/>
                  <a:pt x="2455112" y="1686690"/>
                </a:cubicBezTo>
                <a:lnTo>
                  <a:pt x="2455112" y="1686689"/>
                </a:lnTo>
                <a:cubicBezTo>
                  <a:pt x="2491440" y="1686689"/>
                  <a:pt x="2520890" y="1657239"/>
                  <a:pt x="2520890" y="1620911"/>
                </a:cubicBezTo>
                <a:lnTo>
                  <a:pt x="2520889" y="1121004"/>
                </a:lnTo>
                <a:cubicBezTo>
                  <a:pt x="2520889" y="1084676"/>
                  <a:pt x="2491440" y="1055227"/>
                  <a:pt x="2455112" y="1055226"/>
                </a:cubicBezTo>
                <a:cubicBezTo>
                  <a:pt x="2418784" y="1055227"/>
                  <a:pt x="2389334" y="1084676"/>
                  <a:pt x="2389334" y="1121004"/>
                </a:cubicBezTo>
                <a:close/>
                <a:moveTo>
                  <a:pt x="1314382" y="1247024"/>
                </a:moveTo>
                <a:cubicBezTo>
                  <a:pt x="1314381" y="1225915"/>
                  <a:pt x="1331494" y="1208803"/>
                  <a:pt x="1352603" y="1208803"/>
                </a:cubicBezTo>
                <a:lnTo>
                  <a:pt x="1410313" y="1208803"/>
                </a:lnTo>
                <a:lnTo>
                  <a:pt x="1410313" y="1146778"/>
                </a:lnTo>
                <a:cubicBezTo>
                  <a:pt x="1410313" y="1145599"/>
                  <a:pt x="1410393" y="1144438"/>
                  <a:pt x="1411688" y="1143457"/>
                </a:cubicBezTo>
                <a:lnTo>
                  <a:pt x="1408531" y="1133444"/>
                </a:lnTo>
                <a:cubicBezTo>
                  <a:pt x="1410371" y="1112415"/>
                  <a:pt x="1428909" y="1096860"/>
                  <a:pt x="1449938" y="1098699"/>
                </a:cubicBezTo>
                <a:lnTo>
                  <a:pt x="2236821" y="1167543"/>
                </a:lnTo>
                <a:cubicBezTo>
                  <a:pt x="2257849" y="1169383"/>
                  <a:pt x="2273405" y="1187920"/>
                  <a:pt x="2271565" y="1208950"/>
                </a:cubicBezTo>
                <a:cubicBezTo>
                  <a:pt x="2269725" y="1229978"/>
                  <a:pt x="2251187" y="1245533"/>
                  <a:pt x="2230159" y="1243693"/>
                </a:cubicBezTo>
                <a:cubicBezTo>
                  <a:pt x="1973864" y="1221271"/>
                  <a:pt x="1717570" y="1198849"/>
                  <a:pt x="1461275" y="1176426"/>
                </a:cubicBezTo>
                <a:lnTo>
                  <a:pt x="1461274" y="1208803"/>
                </a:lnTo>
                <a:lnTo>
                  <a:pt x="1518985" y="1208803"/>
                </a:lnTo>
                <a:cubicBezTo>
                  <a:pt x="1540095" y="1208802"/>
                  <a:pt x="1557205" y="1225915"/>
                  <a:pt x="1557206" y="1247025"/>
                </a:cubicBezTo>
                <a:lnTo>
                  <a:pt x="1557207" y="1247023"/>
                </a:lnTo>
                <a:cubicBezTo>
                  <a:pt x="1557207" y="1268132"/>
                  <a:pt x="1540095" y="1285244"/>
                  <a:pt x="1518986" y="1285244"/>
                </a:cubicBezTo>
                <a:cubicBezTo>
                  <a:pt x="1499749" y="1285244"/>
                  <a:pt x="1480511" y="1285243"/>
                  <a:pt x="1461275" y="1285244"/>
                </a:cubicBezTo>
                <a:lnTo>
                  <a:pt x="1461275" y="1337600"/>
                </a:lnTo>
                <a:lnTo>
                  <a:pt x="1518985" y="1337600"/>
                </a:lnTo>
                <a:cubicBezTo>
                  <a:pt x="1540095" y="1337600"/>
                  <a:pt x="1557206" y="1354713"/>
                  <a:pt x="1557206" y="1375821"/>
                </a:cubicBezTo>
                <a:lnTo>
                  <a:pt x="1557207" y="1375820"/>
                </a:lnTo>
                <a:cubicBezTo>
                  <a:pt x="1557206" y="1396928"/>
                  <a:pt x="1540095" y="1414041"/>
                  <a:pt x="1518986" y="1414041"/>
                </a:cubicBezTo>
                <a:cubicBezTo>
                  <a:pt x="1499750" y="1414041"/>
                  <a:pt x="1480511" y="1414041"/>
                  <a:pt x="1461275" y="1414042"/>
                </a:cubicBezTo>
                <a:lnTo>
                  <a:pt x="1461275" y="1466398"/>
                </a:lnTo>
                <a:lnTo>
                  <a:pt x="1518985" y="1466398"/>
                </a:lnTo>
                <a:cubicBezTo>
                  <a:pt x="1540095" y="1466398"/>
                  <a:pt x="1557206" y="1483509"/>
                  <a:pt x="1557206" y="1504618"/>
                </a:cubicBezTo>
                <a:lnTo>
                  <a:pt x="1557207" y="1504619"/>
                </a:lnTo>
                <a:cubicBezTo>
                  <a:pt x="1557207" y="1525727"/>
                  <a:pt x="1540094" y="1542838"/>
                  <a:pt x="1518986" y="1542839"/>
                </a:cubicBezTo>
                <a:cubicBezTo>
                  <a:pt x="1499749" y="1542839"/>
                  <a:pt x="1480511" y="1542838"/>
                  <a:pt x="1461275" y="1542839"/>
                </a:cubicBezTo>
                <a:lnTo>
                  <a:pt x="1461274" y="1575412"/>
                </a:lnTo>
                <a:lnTo>
                  <a:pt x="2226550" y="1494978"/>
                </a:lnTo>
                <a:cubicBezTo>
                  <a:pt x="2247542" y="1492772"/>
                  <a:pt x="2266350" y="1508001"/>
                  <a:pt x="2268556" y="1528995"/>
                </a:cubicBezTo>
                <a:cubicBezTo>
                  <a:pt x="2270763" y="1549988"/>
                  <a:pt x="2255534" y="1568794"/>
                  <a:pt x="2234542" y="1571000"/>
                </a:cubicBezTo>
                <a:cubicBezTo>
                  <a:pt x="1972686" y="1598522"/>
                  <a:pt x="1710833" y="1626046"/>
                  <a:pt x="1448978" y="1653567"/>
                </a:cubicBezTo>
                <a:cubicBezTo>
                  <a:pt x="1427984" y="1655774"/>
                  <a:pt x="1409178" y="1640544"/>
                  <a:pt x="1406971" y="1619551"/>
                </a:cubicBezTo>
                <a:cubicBezTo>
                  <a:pt x="1406474" y="1614827"/>
                  <a:pt x="1406862" y="1610214"/>
                  <a:pt x="1410805" y="1606610"/>
                </a:cubicBezTo>
                <a:lnTo>
                  <a:pt x="1410312" y="1605422"/>
                </a:lnTo>
                <a:lnTo>
                  <a:pt x="1410312" y="1542839"/>
                </a:lnTo>
                <a:lnTo>
                  <a:pt x="1352603" y="1542841"/>
                </a:lnTo>
                <a:cubicBezTo>
                  <a:pt x="1331494" y="1542841"/>
                  <a:pt x="1314382" y="1525729"/>
                  <a:pt x="1314382" y="1504619"/>
                </a:cubicBezTo>
                <a:cubicBezTo>
                  <a:pt x="1314382" y="1483510"/>
                  <a:pt x="1331493" y="1466397"/>
                  <a:pt x="1352603" y="1466398"/>
                </a:cubicBezTo>
                <a:lnTo>
                  <a:pt x="1410312" y="1466398"/>
                </a:lnTo>
                <a:lnTo>
                  <a:pt x="1410313" y="1414042"/>
                </a:lnTo>
                <a:lnTo>
                  <a:pt x="1352603" y="1414042"/>
                </a:lnTo>
                <a:cubicBezTo>
                  <a:pt x="1331494" y="1414041"/>
                  <a:pt x="1314383" y="1396930"/>
                  <a:pt x="1314382" y="1375820"/>
                </a:cubicBezTo>
                <a:cubicBezTo>
                  <a:pt x="1314383" y="1354713"/>
                  <a:pt x="1331494" y="1337600"/>
                  <a:pt x="1352603" y="1337601"/>
                </a:cubicBezTo>
                <a:lnTo>
                  <a:pt x="1410312" y="1337600"/>
                </a:lnTo>
                <a:lnTo>
                  <a:pt x="1410312" y="1285244"/>
                </a:lnTo>
                <a:lnTo>
                  <a:pt x="1352603" y="1285244"/>
                </a:lnTo>
                <a:cubicBezTo>
                  <a:pt x="1331494" y="1285244"/>
                  <a:pt x="1314381" y="1268133"/>
                  <a:pt x="1314382" y="1247024"/>
                </a:cubicBezTo>
                <a:close/>
                <a:moveTo>
                  <a:pt x="1171967" y="72000"/>
                </a:moveTo>
                <a:lnTo>
                  <a:pt x="1171967" y="288000"/>
                </a:lnTo>
                <a:cubicBezTo>
                  <a:pt x="1171967" y="327765"/>
                  <a:pt x="1204202" y="360000"/>
                  <a:pt x="1243967" y="360000"/>
                </a:cubicBezTo>
                <a:cubicBezTo>
                  <a:pt x="1283732" y="360000"/>
                  <a:pt x="1315967" y="327765"/>
                  <a:pt x="1315967" y="288000"/>
                </a:cubicBezTo>
                <a:lnTo>
                  <a:pt x="1315967" y="72000"/>
                </a:lnTo>
                <a:cubicBezTo>
                  <a:pt x="1315967" y="32235"/>
                  <a:pt x="1283732" y="0"/>
                  <a:pt x="1243967" y="0"/>
                </a:cubicBezTo>
                <a:cubicBezTo>
                  <a:pt x="1204202" y="0"/>
                  <a:pt x="1171967" y="32235"/>
                  <a:pt x="1171967" y="72000"/>
                </a:cubicBezTo>
                <a:close/>
                <a:moveTo>
                  <a:pt x="1171966" y="2470049"/>
                </a:moveTo>
                <a:lnTo>
                  <a:pt x="1171966" y="2686049"/>
                </a:lnTo>
                <a:cubicBezTo>
                  <a:pt x="1171966" y="2725814"/>
                  <a:pt x="1204201" y="2758049"/>
                  <a:pt x="1243966" y="2758049"/>
                </a:cubicBezTo>
                <a:cubicBezTo>
                  <a:pt x="1283731" y="2758049"/>
                  <a:pt x="1315966" y="2725814"/>
                  <a:pt x="1315966" y="2686049"/>
                </a:cubicBezTo>
                <a:lnTo>
                  <a:pt x="1315966" y="2470049"/>
                </a:lnTo>
                <a:cubicBezTo>
                  <a:pt x="1315966" y="2430284"/>
                  <a:pt x="1283731" y="2398049"/>
                  <a:pt x="1243966" y="2398049"/>
                </a:cubicBezTo>
                <a:cubicBezTo>
                  <a:pt x="1204201" y="2398049"/>
                  <a:pt x="1171966" y="2430284"/>
                  <a:pt x="1171966" y="2470049"/>
                </a:cubicBezTo>
                <a:close/>
                <a:moveTo>
                  <a:pt x="515345" y="1370958"/>
                </a:moveTo>
                <a:cubicBezTo>
                  <a:pt x="515344" y="1558300"/>
                  <a:pt x="586814" y="1745642"/>
                  <a:pt x="729750" y="1888579"/>
                </a:cubicBezTo>
                <a:cubicBezTo>
                  <a:pt x="1015625" y="2174454"/>
                  <a:pt x="1479119" y="2174454"/>
                  <a:pt x="1764994" y="1888580"/>
                </a:cubicBezTo>
                <a:lnTo>
                  <a:pt x="1940572" y="1713001"/>
                </a:lnTo>
                <a:lnTo>
                  <a:pt x="2136413" y="1713002"/>
                </a:lnTo>
                <a:cubicBezTo>
                  <a:pt x="2215124" y="1713001"/>
                  <a:pt x="2278929" y="1649195"/>
                  <a:pt x="2278929" y="1570486"/>
                </a:cubicBezTo>
                <a:lnTo>
                  <a:pt x="2278929" y="1374645"/>
                </a:lnTo>
                <a:lnTo>
                  <a:pt x="2282614" y="1370959"/>
                </a:lnTo>
                <a:lnTo>
                  <a:pt x="2278929" y="1367272"/>
                </a:lnTo>
                <a:lnTo>
                  <a:pt x="2278929" y="1171432"/>
                </a:lnTo>
                <a:cubicBezTo>
                  <a:pt x="2278929" y="1092722"/>
                  <a:pt x="2215123" y="1028916"/>
                  <a:pt x="2136413" y="1028916"/>
                </a:cubicBezTo>
                <a:lnTo>
                  <a:pt x="1940571" y="1028916"/>
                </a:lnTo>
                <a:cubicBezTo>
                  <a:pt x="1882045" y="970390"/>
                  <a:pt x="1823519" y="911862"/>
                  <a:pt x="1764993" y="853336"/>
                </a:cubicBezTo>
                <a:cubicBezTo>
                  <a:pt x="1479118" y="567461"/>
                  <a:pt x="1015625" y="567462"/>
                  <a:pt x="729750" y="853336"/>
                </a:cubicBezTo>
                <a:cubicBezTo>
                  <a:pt x="586813" y="996273"/>
                  <a:pt x="515344" y="1183616"/>
                  <a:pt x="515345" y="1370958"/>
                </a:cubicBezTo>
                <a:close/>
                <a:moveTo>
                  <a:pt x="388776" y="2386770"/>
                </a:moveTo>
                <a:cubicBezTo>
                  <a:pt x="388776" y="2405196"/>
                  <a:pt x="395805" y="2423622"/>
                  <a:pt x="409865" y="2437681"/>
                </a:cubicBezTo>
                <a:cubicBezTo>
                  <a:pt x="437983" y="2465800"/>
                  <a:pt x="483570" y="2465800"/>
                  <a:pt x="511688" y="2437681"/>
                </a:cubicBezTo>
                <a:lnTo>
                  <a:pt x="664423" y="2284946"/>
                </a:lnTo>
                <a:cubicBezTo>
                  <a:pt x="692541" y="2256828"/>
                  <a:pt x="692541" y="2211241"/>
                  <a:pt x="664423" y="2183123"/>
                </a:cubicBezTo>
                <a:cubicBezTo>
                  <a:pt x="636305" y="2155005"/>
                  <a:pt x="590718" y="2155005"/>
                  <a:pt x="562599" y="2183123"/>
                </a:cubicBezTo>
                <a:lnTo>
                  <a:pt x="409865" y="2335858"/>
                </a:lnTo>
                <a:cubicBezTo>
                  <a:pt x="395805" y="2349917"/>
                  <a:pt x="388776" y="2368343"/>
                  <a:pt x="388776" y="2386770"/>
                </a:cubicBezTo>
                <a:close/>
                <a:moveTo>
                  <a:pt x="388776" y="365689"/>
                </a:moveTo>
                <a:cubicBezTo>
                  <a:pt x="388776" y="384115"/>
                  <a:pt x="395805" y="402541"/>
                  <a:pt x="409865" y="416600"/>
                </a:cubicBezTo>
                <a:lnTo>
                  <a:pt x="562599" y="569335"/>
                </a:lnTo>
                <a:cubicBezTo>
                  <a:pt x="590718" y="597454"/>
                  <a:pt x="636305" y="597454"/>
                  <a:pt x="664423" y="569335"/>
                </a:cubicBezTo>
                <a:cubicBezTo>
                  <a:pt x="692541" y="541217"/>
                  <a:pt x="692541" y="495630"/>
                  <a:pt x="664423" y="467512"/>
                </a:cubicBezTo>
                <a:lnTo>
                  <a:pt x="511688" y="314777"/>
                </a:lnTo>
                <a:cubicBezTo>
                  <a:pt x="483570" y="286659"/>
                  <a:pt x="437983" y="286659"/>
                  <a:pt x="409865" y="314777"/>
                </a:cubicBezTo>
                <a:cubicBezTo>
                  <a:pt x="395805" y="328836"/>
                  <a:pt x="388776" y="347262"/>
                  <a:pt x="388776" y="365689"/>
                </a:cubicBezTo>
                <a:close/>
                <a:moveTo>
                  <a:pt x="0" y="1379024"/>
                </a:moveTo>
                <a:cubicBezTo>
                  <a:pt x="0" y="1418789"/>
                  <a:pt x="32235" y="1451024"/>
                  <a:pt x="72000" y="1451024"/>
                </a:cubicBezTo>
                <a:lnTo>
                  <a:pt x="288000" y="1451024"/>
                </a:lnTo>
                <a:cubicBezTo>
                  <a:pt x="327765" y="1451024"/>
                  <a:pt x="360000" y="1418789"/>
                  <a:pt x="360000" y="1379024"/>
                </a:cubicBezTo>
                <a:cubicBezTo>
                  <a:pt x="360000" y="1339259"/>
                  <a:pt x="327765" y="1307024"/>
                  <a:pt x="288000" y="1307024"/>
                </a:cubicBezTo>
                <a:lnTo>
                  <a:pt x="72000" y="1307024"/>
                </a:lnTo>
                <a:cubicBezTo>
                  <a:pt x="32235" y="1307024"/>
                  <a:pt x="0" y="1339259"/>
                  <a:pt x="0" y="137902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solidFill>
                <a:schemeClr val="tx1"/>
              </a:solidFill>
            </a:endParaRPr>
          </a:p>
        </p:txBody>
      </p:sp>
      <p:sp>
        <p:nvSpPr>
          <p:cNvPr id="50" name="Rounded Rectangle 25">
            <a:extLst>
              <a:ext uri="{FF2B5EF4-FFF2-40B4-BE49-F238E27FC236}">
                <a16:creationId xmlns:a16="http://schemas.microsoft.com/office/drawing/2014/main" id="{895FA938-9569-45B9-920A-FB8242EA2484}"/>
              </a:ext>
            </a:extLst>
          </p:cNvPr>
          <p:cNvSpPr/>
          <p:nvPr/>
        </p:nvSpPr>
        <p:spPr>
          <a:xfrm>
            <a:off x="7712089" y="5372370"/>
            <a:ext cx="397732" cy="291474"/>
          </a:xfrm>
          <a:custGeom>
            <a:avLst/>
            <a:gdLst/>
            <a:ahLst/>
            <a:cxnLst/>
            <a:rect l="l" t="t" r="r" b="b"/>
            <a:pathLst>
              <a:path w="3248842" h="2380886">
                <a:moveTo>
                  <a:pt x="1194785" y="1472263"/>
                </a:moveTo>
                <a:cubicBezTo>
                  <a:pt x="1150014" y="1472263"/>
                  <a:pt x="1113720" y="1508557"/>
                  <a:pt x="1113720" y="1553328"/>
                </a:cubicBezTo>
                <a:lnTo>
                  <a:pt x="1113720" y="1600880"/>
                </a:lnTo>
                <a:cubicBezTo>
                  <a:pt x="1113720" y="1645651"/>
                  <a:pt x="1150014" y="1681945"/>
                  <a:pt x="1194785" y="1681945"/>
                </a:cubicBezTo>
                <a:lnTo>
                  <a:pt x="2067186" y="1681945"/>
                </a:lnTo>
                <a:cubicBezTo>
                  <a:pt x="2111957" y="1681945"/>
                  <a:pt x="2148251" y="1645651"/>
                  <a:pt x="2148251" y="1600880"/>
                </a:cubicBezTo>
                <a:lnTo>
                  <a:pt x="2148251" y="1553328"/>
                </a:lnTo>
                <a:cubicBezTo>
                  <a:pt x="2148251" y="1508557"/>
                  <a:pt x="2111957" y="1472263"/>
                  <a:pt x="2067186" y="1472263"/>
                </a:cubicBezTo>
                <a:close/>
                <a:moveTo>
                  <a:pt x="2582402" y="986449"/>
                </a:moveTo>
                <a:cubicBezTo>
                  <a:pt x="2477247" y="986449"/>
                  <a:pt x="2392002" y="1071694"/>
                  <a:pt x="2392002" y="1176848"/>
                </a:cubicBezTo>
                <a:cubicBezTo>
                  <a:pt x="2392002" y="1282003"/>
                  <a:pt x="2477247" y="1367248"/>
                  <a:pt x="2582402" y="1367248"/>
                </a:cubicBezTo>
                <a:cubicBezTo>
                  <a:pt x="2687557" y="1367248"/>
                  <a:pt x="2772801" y="1282003"/>
                  <a:pt x="2772801" y="1176848"/>
                </a:cubicBezTo>
                <a:cubicBezTo>
                  <a:pt x="2772801" y="1071694"/>
                  <a:pt x="2687557" y="986449"/>
                  <a:pt x="2582402" y="986449"/>
                </a:cubicBezTo>
                <a:close/>
                <a:moveTo>
                  <a:pt x="679570" y="986449"/>
                </a:moveTo>
                <a:cubicBezTo>
                  <a:pt x="574415" y="986449"/>
                  <a:pt x="489171" y="1071694"/>
                  <a:pt x="489171" y="1176848"/>
                </a:cubicBezTo>
                <a:cubicBezTo>
                  <a:pt x="489171" y="1282003"/>
                  <a:pt x="574415" y="1367248"/>
                  <a:pt x="679570" y="1367248"/>
                </a:cubicBezTo>
                <a:cubicBezTo>
                  <a:pt x="784725" y="1367248"/>
                  <a:pt x="869970" y="1282003"/>
                  <a:pt x="869970" y="1176848"/>
                </a:cubicBezTo>
                <a:cubicBezTo>
                  <a:pt x="869970" y="1071694"/>
                  <a:pt x="784725" y="986449"/>
                  <a:pt x="679570" y="986449"/>
                </a:cubicBezTo>
                <a:close/>
                <a:moveTo>
                  <a:pt x="867954" y="155801"/>
                </a:moveTo>
                <a:lnTo>
                  <a:pt x="726849" y="858549"/>
                </a:lnTo>
                <a:lnTo>
                  <a:pt x="2535122" y="858549"/>
                </a:lnTo>
                <a:lnTo>
                  <a:pt x="2394017" y="155801"/>
                </a:lnTo>
                <a:close/>
                <a:moveTo>
                  <a:pt x="677268" y="0"/>
                </a:moveTo>
                <a:lnTo>
                  <a:pt x="2584703" y="0"/>
                </a:lnTo>
                <a:lnTo>
                  <a:pt x="2736658" y="607820"/>
                </a:lnTo>
                <a:cubicBezTo>
                  <a:pt x="2766265" y="579906"/>
                  <a:pt x="2806392" y="564164"/>
                  <a:pt x="2850195" y="564164"/>
                </a:cubicBezTo>
                <a:lnTo>
                  <a:pt x="3069929" y="564164"/>
                </a:lnTo>
                <a:cubicBezTo>
                  <a:pt x="3168740" y="564164"/>
                  <a:pt x="3248842" y="644266"/>
                  <a:pt x="3248842" y="743077"/>
                </a:cubicBezTo>
                <a:lnTo>
                  <a:pt x="3248842" y="792706"/>
                </a:lnTo>
                <a:cubicBezTo>
                  <a:pt x="3248842" y="891517"/>
                  <a:pt x="3168740" y="971619"/>
                  <a:pt x="3069929" y="971619"/>
                </a:cubicBezTo>
                <a:lnTo>
                  <a:pt x="3054536" y="971619"/>
                </a:lnTo>
                <a:cubicBezTo>
                  <a:pt x="3060628" y="989042"/>
                  <a:pt x="3063411" y="1007758"/>
                  <a:pt x="3063411" y="1027125"/>
                </a:cubicBezTo>
                <a:lnTo>
                  <a:pt x="3063411" y="2015961"/>
                </a:lnTo>
                <a:lnTo>
                  <a:pt x="2889080" y="2015961"/>
                </a:lnTo>
                <a:lnTo>
                  <a:pt x="2889080" y="2260325"/>
                </a:lnTo>
                <a:cubicBezTo>
                  <a:pt x="2889080" y="2326909"/>
                  <a:pt x="2835102" y="2380886"/>
                  <a:pt x="2768518" y="2380886"/>
                </a:cubicBezTo>
                <a:lnTo>
                  <a:pt x="2286284" y="2380886"/>
                </a:lnTo>
                <a:cubicBezTo>
                  <a:pt x="2219700" y="2380886"/>
                  <a:pt x="2165723" y="2326909"/>
                  <a:pt x="2165723" y="2260325"/>
                </a:cubicBezTo>
                <a:lnTo>
                  <a:pt x="2165723" y="2015961"/>
                </a:lnTo>
                <a:lnTo>
                  <a:pt x="1096248" y="2015961"/>
                </a:lnTo>
                <a:lnTo>
                  <a:pt x="1096248" y="2260325"/>
                </a:lnTo>
                <a:cubicBezTo>
                  <a:pt x="1096248" y="2326909"/>
                  <a:pt x="1042270" y="2380886"/>
                  <a:pt x="975686" y="2380886"/>
                </a:cubicBezTo>
                <a:lnTo>
                  <a:pt x="493453" y="2380886"/>
                </a:lnTo>
                <a:cubicBezTo>
                  <a:pt x="426869" y="2380886"/>
                  <a:pt x="372891" y="2326909"/>
                  <a:pt x="372891" y="2260325"/>
                </a:cubicBezTo>
                <a:lnTo>
                  <a:pt x="372891" y="2015961"/>
                </a:lnTo>
                <a:lnTo>
                  <a:pt x="198560" y="2015961"/>
                </a:lnTo>
                <a:lnTo>
                  <a:pt x="198560" y="1027125"/>
                </a:lnTo>
                <a:cubicBezTo>
                  <a:pt x="198560" y="1007758"/>
                  <a:pt x="201343" y="989042"/>
                  <a:pt x="207435" y="971619"/>
                </a:cubicBezTo>
                <a:lnTo>
                  <a:pt x="178913" y="971619"/>
                </a:lnTo>
                <a:cubicBezTo>
                  <a:pt x="80102" y="971619"/>
                  <a:pt x="0" y="891517"/>
                  <a:pt x="0" y="792706"/>
                </a:cubicBezTo>
                <a:lnTo>
                  <a:pt x="0" y="743077"/>
                </a:lnTo>
                <a:cubicBezTo>
                  <a:pt x="0" y="644266"/>
                  <a:pt x="80102" y="564164"/>
                  <a:pt x="178913" y="564164"/>
                </a:cubicBezTo>
                <a:lnTo>
                  <a:pt x="398647" y="564164"/>
                </a:lnTo>
                <a:cubicBezTo>
                  <a:pt x="447310" y="564164"/>
                  <a:pt x="491436" y="583593"/>
                  <a:pt x="523419" y="61539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51" name="Freeform: Shape 50">
            <a:extLst>
              <a:ext uri="{FF2B5EF4-FFF2-40B4-BE49-F238E27FC236}">
                <a16:creationId xmlns:a16="http://schemas.microsoft.com/office/drawing/2014/main" id="{BD578103-0B96-4C81-A708-315CC0651676}"/>
              </a:ext>
            </a:extLst>
          </p:cNvPr>
          <p:cNvSpPr/>
          <p:nvPr/>
        </p:nvSpPr>
        <p:spPr>
          <a:xfrm>
            <a:off x="8815107" y="5291147"/>
            <a:ext cx="148399" cy="502021"/>
          </a:xfrm>
          <a:custGeom>
            <a:avLst/>
            <a:gdLst>
              <a:gd name="connsiteX0" fmla="*/ 124699 w 249731"/>
              <a:gd name="connsiteY0" fmla="*/ 351172 h 844818"/>
              <a:gd name="connsiteX1" fmla="*/ 148511 w 249731"/>
              <a:gd name="connsiteY1" fmla="*/ 374985 h 844818"/>
              <a:gd name="connsiteX2" fmla="*/ 148511 w 249731"/>
              <a:gd name="connsiteY2" fmla="*/ 391177 h 844818"/>
              <a:gd name="connsiteX3" fmla="*/ 148511 w 249731"/>
              <a:gd name="connsiteY3" fmla="*/ 400702 h 844818"/>
              <a:gd name="connsiteX4" fmla="*/ 148511 w 249731"/>
              <a:gd name="connsiteY4" fmla="*/ 430230 h 844818"/>
              <a:gd name="connsiteX5" fmla="*/ 148511 w 249731"/>
              <a:gd name="connsiteY5" fmla="*/ 592155 h 844818"/>
              <a:gd name="connsiteX6" fmla="*/ 184706 w 249731"/>
              <a:gd name="connsiteY6" fmla="*/ 655972 h 844818"/>
              <a:gd name="connsiteX7" fmla="*/ 184706 w 249731"/>
              <a:gd name="connsiteY7" fmla="*/ 781702 h 844818"/>
              <a:gd name="connsiteX8" fmla="*/ 58024 w 249731"/>
              <a:gd name="connsiteY8" fmla="*/ 775035 h 844818"/>
              <a:gd name="connsiteX9" fmla="*/ 73264 w 249731"/>
              <a:gd name="connsiteY9" fmla="*/ 647400 h 844818"/>
              <a:gd name="connsiteX10" fmla="*/ 100886 w 249731"/>
              <a:gd name="connsiteY10" fmla="*/ 605489 h 844818"/>
              <a:gd name="connsiteX11" fmla="*/ 100886 w 249731"/>
              <a:gd name="connsiteY11" fmla="*/ 408322 h 844818"/>
              <a:gd name="connsiteX12" fmla="*/ 100886 w 249731"/>
              <a:gd name="connsiteY12" fmla="*/ 400702 h 844818"/>
              <a:gd name="connsiteX13" fmla="*/ 100886 w 249731"/>
              <a:gd name="connsiteY13" fmla="*/ 398797 h 844818"/>
              <a:gd name="connsiteX14" fmla="*/ 100886 w 249731"/>
              <a:gd name="connsiteY14" fmla="*/ 374985 h 844818"/>
              <a:gd name="connsiteX15" fmla="*/ 124699 w 249731"/>
              <a:gd name="connsiteY15" fmla="*/ 351172 h 844818"/>
              <a:gd name="connsiteX16" fmla="*/ 122794 w 249731"/>
              <a:gd name="connsiteY16" fmla="*/ 20655 h 844818"/>
              <a:gd name="connsiteX17" fmla="*/ 85646 w 249731"/>
              <a:gd name="connsiteY17" fmla="*/ 75900 h 844818"/>
              <a:gd name="connsiteX18" fmla="*/ 85646 w 249731"/>
              <a:gd name="connsiteY18" fmla="*/ 333075 h 844818"/>
              <a:gd name="connsiteX19" fmla="*/ 86599 w 249731"/>
              <a:gd name="connsiteY19" fmla="*/ 589297 h 844818"/>
              <a:gd name="connsiteX20" fmla="*/ 65644 w 249731"/>
              <a:gd name="connsiteY20" fmla="*/ 634065 h 844818"/>
              <a:gd name="connsiteX21" fmla="*/ 50404 w 249731"/>
              <a:gd name="connsiteY21" fmla="*/ 785512 h 844818"/>
              <a:gd name="connsiteX22" fmla="*/ 197089 w 249731"/>
              <a:gd name="connsiteY22" fmla="*/ 788370 h 844818"/>
              <a:gd name="connsiteX23" fmla="*/ 186611 w 249731"/>
              <a:gd name="connsiteY23" fmla="*/ 636922 h 844818"/>
              <a:gd name="connsiteX24" fmla="*/ 163751 w 249731"/>
              <a:gd name="connsiteY24" fmla="*/ 585487 h 844818"/>
              <a:gd name="connsiteX25" fmla="*/ 164704 w 249731"/>
              <a:gd name="connsiteY25" fmla="*/ 75900 h 844818"/>
              <a:gd name="connsiteX26" fmla="*/ 122794 w 249731"/>
              <a:gd name="connsiteY26" fmla="*/ 20655 h 844818"/>
              <a:gd name="connsiteX27" fmla="*/ 120651 w 249731"/>
              <a:gd name="connsiteY27" fmla="*/ 27 h 844818"/>
              <a:gd name="connsiteX28" fmla="*/ 154226 w 249731"/>
              <a:gd name="connsiteY28" fmla="*/ 8272 h 844818"/>
              <a:gd name="connsiteX29" fmla="*/ 186611 w 249731"/>
              <a:gd name="connsiteY29" fmla="*/ 60660 h 844818"/>
              <a:gd name="connsiteX30" fmla="*/ 186611 w 249731"/>
              <a:gd name="connsiteY30" fmla="*/ 125430 h 844818"/>
              <a:gd name="connsiteX31" fmla="*/ 196136 w 249731"/>
              <a:gd name="connsiteY31" fmla="*/ 172102 h 844818"/>
              <a:gd name="connsiteX32" fmla="*/ 221854 w 249731"/>
              <a:gd name="connsiteY32" fmla="*/ 172102 h 844818"/>
              <a:gd name="connsiteX33" fmla="*/ 232331 w 249731"/>
              <a:gd name="connsiteY33" fmla="*/ 182580 h 844818"/>
              <a:gd name="connsiteX34" fmla="*/ 221854 w 249731"/>
              <a:gd name="connsiteY34" fmla="*/ 193057 h 844818"/>
              <a:gd name="connsiteX35" fmla="*/ 195184 w 249731"/>
              <a:gd name="connsiteY35" fmla="*/ 193057 h 844818"/>
              <a:gd name="connsiteX36" fmla="*/ 186611 w 249731"/>
              <a:gd name="connsiteY36" fmla="*/ 241635 h 844818"/>
              <a:gd name="connsiteX37" fmla="*/ 194231 w 249731"/>
              <a:gd name="connsiteY37" fmla="*/ 289260 h 844818"/>
              <a:gd name="connsiteX38" fmla="*/ 221854 w 249731"/>
              <a:gd name="connsiteY38" fmla="*/ 289260 h 844818"/>
              <a:gd name="connsiteX39" fmla="*/ 232331 w 249731"/>
              <a:gd name="connsiteY39" fmla="*/ 299737 h 844818"/>
              <a:gd name="connsiteX40" fmla="*/ 221854 w 249731"/>
              <a:gd name="connsiteY40" fmla="*/ 310215 h 844818"/>
              <a:gd name="connsiteX41" fmla="*/ 198041 w 249731"/>
              <a:gd name="connsiteY41" fmla="*/ 310215 h 844818"/>
              <a:gd name="connsiteX42" fmla="*/ 184706 w 249731"/>
              <a:gd name="connsiteY42" fmla="*/ 356887 h 844818"/>
              <a:gd name="connsiteX43" fmla="*/ 195184 w 249731"/>
              <a:gd name="connsiteY43" fmla="*/ 406417 h 844818"/>
              <a:gd name="connsiteX44" fmla="*/ 221854 w 249731"/>
              <a:gd name="connsiteY44" fmla="*/ 406417 h 844818"/>
              <a:gd name="connsiteX45" fmla="*/ 232331 w 249731"/>
              <a:gd name="connsiteY45" fmla="*/ 416895 h 844818"/>
              <a:gd name="connsiteX46" fmla="*/ 221854 w 249731"/>
              <a:gd name="connsiteY46" fmla="*/ 427372 h 844818"/>
              <a:gd name="connsiteX47" fmla="*/ 192326 w 249731"/>
              <a:gd name="connsiteY47" fmla="*/ 427372 h 844818"/>
              <a:gd name="connsiteX48" fmla="*/ 186611 w 249731"/>
              <a:gd name="connsiteY48" fmla="*/ 476902 h 844818"/>
              <a:gd name="connsiteX49" fmla="*/ 193279 w 249731"/>
              <a:gd name="connsiteY49" fmla="*/ 523575 h 844818"/>
              <a:gd name="connsiteX50" fmla="*/ 221854 w 249731"/>
              <a:gd name="connsiteY50" fmla="*/ 523575 h 844818"/>
              <a:gd name="connsiteX51" fmla="*/ 232331 w 249731"/>
              <a:gd name="connsiteY51" fmla="*/ 534052 h 844818"/>
              <a:gd name="connsiteX52" fmla="*/ 221854 w 249731"/>
              <a:gd name="connsiteY52" fmla="*/ 544530 h 844818"/>
              <a:gd name="connsiteX53" fmla="*/ 195184 w 249731"/>
              <a:gd name="connsiteY53" fmla="*/ 544530 h 844818"/>
              <a:gd name="connsiteX54" fmla="*/ 186611 w 249731"/>
              <a:gd name="connsiteY54" fmla="*/ 588345 h 844818"/>
              <a:gd name="connsiteX55" fmla="*/ 205661 w 249731"/>
              <a:gd name="connsiteY55" fmla="*/ 622635 h 844818"/>
              <a:gd name="connsiteX56" fmla="*/ 214234 w 249731"/>
              <a:gd name="connsiteY56" fmla="*/ 805515 h 844818"/>
              <a:gd name="connsiteX57" fmla="*/ 36116 w 249731"/>
              <a:gd name="connsiteY57" fmla="*/ 808372 h 844818"/>
              <a:gd name="connsiteX58" fmla="*/ 41831 w 249731"/>
              <a:gd name="connsiteY58" fmla="*/ 627397 h 844818"/>
              <a:gd name="connsiteX59" fmla="*/ 62786 w 249731"/>
              <a:gd name="connsiteY59" fmla="*/ 574057 h 844818"/>
              <a:gd name="connsiteX60" fmla="*/ 62786 w 249731"/>
              <a:gd name="connsiteY60" fmla="*/ 72090 h 844818"/>
              <a:gd name="connsiteX61" fmla="*/ 120651 w 249731"/>
              <a:gd name="connsiteY61" fmla="*/ 27 h 8448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249731" h="844818">
                <a:moveTo>
                  <a:pt x="124699" y="351172"/>
                </a:moveTo>
                <a:cubicBezTo>
                  <a:pt x="138034" y="351172"/>
                  <a:pt x="148511" y="361650"/>
                  <a:pt x="148511" y="374985"/>
                </a:cubicBezTo>
                <a:lnTo>
                  <a:pt x="148511" y="391177"/>
                </a:lnTo>
                <a:cubicBezTo>
                  <a:pt x="148511" y="394035"/>
                  <a:pt x="148511" y="396892"/>
                  <a:pt x="148511" y="400702"/>
                </a:cubicBezTo>
                <a:cubicBezTo>
                  <a:pt x="148511" y="410227"/>
                  <a:pt x="148511" y="420705"/>
                  <a:pt x="148511" y="430230"/>
                </a:cubicBezTo>
                <a:lnTo>
                  <a:pt x="148511" y="592155"/>
                </a:lnTo>
                <a:cubicBezTo>
                  <a:pt x="149464" y="615967"/>
                  <a:pt x="155179" y="637875"/>
                  <a:pt x="184706" y="655972"/>
                </a:cubicBezTo>
                <a:cubicBezTo>
                  <a:pt x="225664" y="681689"/>
                  <a:pt x="220901" y="747412"/>
                  <a:pt x="184706" y="781702"/>
                </a:cubicBezTo>
                <a:cubicBezTo>
                  <a:pt x="149464" y="815039"/>
                  <a:pt x="89456" y="812182"/>
                  <a:pt x="58024" y="775035"/>
                </a:cubicBezTo>
                <a:cubicBezTo>
                  <a:pt x="24686" y="735030"/>
                  <a:pt x="28496" y="675022"/>
                  <a:pt x="73264" y="647400"/>
                </a:cubicBezTo>
                <a:cubicBezTo>
                  <a:pt x="92314" y="635017"/>
                  <a:pt x="98981" y="622635"/>
                  <a:pt x="100886" y="605489"/>
                </a:cubicBezTo>
                <a:lnTo>
                  <a:pt x="100886" y="408322"/>
                </a:lnTo>
                <a:cubicBezTo>
                  <a:pt x="100886" y="405464"/>
                  <a:pt x="100886" y="403560"/>
                  <a:pt x="100886" y="400702"/>
                </a:cubicBezTo>
                <a:cubicBezTo>
                  <a:pt x="100886" y="399750"/>
                  <a:pt x="100886" y="399750"/>
                  <a:pt x="100886" y="398797"/>
                </a:cubicBezTo>
                <a:lnTo>
                  <a:pt x="100886" y="374985"/>
                </a:lnTo>
                <a:cubicBezTo>
                  <a:pt x="100886" y="361650"/>
                  <a:pt x="111364" y="351172"/>
                  <a:pt x="124699" y="351172"/>
                </a:cubicBezTo>
                <a:close/>
                <a:moveTo>
                  <a:pt x="122794" y="20655"/>
                </a:moveTo>
                <a:cubicBezTo>
                  <a:pt x="89456" y="20655"/>
                  <a:pt x="85646" y="48277"/>
                  <a:pt x="85646" y="75900"/>
                </a:cubicBezTo>
                <a:cubicBezTo>
                  <a:pt x="85646" y="161625"/>
                  <a:pt x="85646" y="247350"/>
                  <a:pt x="85646" y="333075"/>
                </a:cubicBezTo>
                <a:cubicBezTo>
                  <a:pt x="85646" y="418800"/>
                  <a:pt x="84694" y="504525"/>
                  <a:pt x="86599" y="589297"/>
                </a:cubicBezTo>
                <a:cubicBezTo>
                  <a:pt x="86599" y="608347"/>
                  <a:pt x="81836" y="621682"/>
                  <a:pt x="65644" y="634065"/>
                </a:cubicBezTo>
                <a:cubicBezTo>
                  <a:pt x="15161" y="673117"/>
                  <a:pt x="9446" y="740745"/>
                  <a:pt x="50404" y="785512"/>
                </a:cubicBezTo>
                <a:cubicBezTo>
                  <a:pt x="89456" y="828375"/>
                  <a:pt x="156131" y="829327"/>
                  <a:pt x="197089" y="788370"/>
                </a:cubicBezTo>
                <a:cubicBezTo>
                  <a:pt x="239951" y="744555"/>
                  <a:pt x="237094" y="675975"/>
                  <a:pt x="186611" y="636922"/>
                </a:cubicBezTo>
                <a:cubicBezTo>
                  <a:pt x="166609" y="621682"/>
                  <a:pt x="163751" y="606442"/>
                  <a:pt x="163751" y="585487"/>
                </a:cubicBezTo>
                <a:cubicBezTo>
                  <a:pt x="164704" y="415942"/>
                  <a:pt x="163751" y="245445"/>
                  <a:pt x="164704" y="75900"/>
                </a:cubicBezTo>
                <a:cubicBezTo>
                  <a:pt x="164704" y="45420"/>
                  <a:pt x="158036" y="19702"/>
                  <a:pt x="122794" y="20655"/>
                </a:cubicBezTo>
                <a:close/>
                <a:moveTo>
                  <a:pt x="120651" y="27"/>
                </a:moveTo>
                <a:cubicBezTo>
                  <a:pt x="131366" y="-300"/>
                  <a:pt x="142796" y="2319"/>
                  <a:pt x="154226" y="8272"/>
                </a:cubicBezTo>
                <a:cubicBezTo>
                  <a:pt x="175181" y="18750"/>
                  <a:pt x="185659" y="37800"/>
                  <a:pt x="186611" y="60660"/>
                </a:cubicBezTo>
                <a:cubicBezTo>
                  <a:pt x="187564" y="81615"/>
                  <a:pt x="188516" y="103522"/>
                  <a:pt x="186611" y="125430"/>
                </a:cubicBezTo>
                <a:cubicBezTo>
                  <a:pt x="185659" y="144480"/>
                  <a:pt x="186611" y="161625"/>
                  <a:pt x="196136" y="172102"/>
                </a:cubicBezTo>
                <a:lnTo>
                  <a:pt x="221854" y="172102"/>
                </a:lnTo>
                <a:cubicBezTo>
                  <a:pt x="227569" y="172102"/>
                  <a:pt x="232331" y="176865"/>
                  <a:pt x="232331" y="182580"/>
                </a:cubicBezTo>
                <a:cubicBezTo>
                  <a:pt x="232331" y="188295"/>
                  <a:pt x="227569" y="193057"/>
                  <a:pt x="221854" y="193057"/>
                </a:cubicBezTo>
                <a:lnTo>
                  <a:pt x="195184" y="193057"/>
                </a:lnTo>
                <a:cubicBezTo>
                  <a:pt x="187564" y="202582"/>
                  <a:pt x="187564" y="218775"/>
                  <a:pt x="186611" y="241635"/>
                </a:cubicBezTo>
                <a:cubicBezTo>
                  <a:pt x="187564" y="264495"/>
                  <a:pt x="187564" y="279735"/>
                  <a:pt x="194231" y="289260"/>
                </a:cubicBezTo>
                <a:lnTo>
                  <a:pt x="221854" y="289260"/>
                </a:lnTo>
                <a:cubicBezTo>
                  <a:pt x="227569" y="289260"/>
                  <a:pt x="232331" y="294022"/>
                  <a:pt x="232331" y="299737"/>
                </a:cubicBezTo>
                <a:cubicBezTo>
                  <a:pt x="232331" y="305452"/>
                  <a:pt x="227569" y="310215"/>
                  <a:pt x="221854" y="310215"/>
                </a:cubicBezTo>
                <a:lnTo>
                  <a:pt x="198041" y="310215"/>
                </a:lnTo>
                <a:cubicBezTo>
                  <a:pt x="185659" y="319740"/>
                  <a:pt x="184706" y="334027"/>
                  <a:pt x="184706" y="356887"/>
                </a:cubicBezTo>
                <a:cubicBezTo>
                  <a:pt x="185659" y="378795"/>
                  <a:pt x="184706" y="395940"/>
                  <a:pt x="195184" y="406417"/>
                </a:cubicBezTo>
                <a:lnTo>
                  <a:pt x="221854" y="406417"/>
                </a:lnTo>
                <a:cubicBezTo>
                  <a:pt x="227569" y="406417"/>
                  <a:pt x="232331" y="411180"/>
                  <a:pt x="232331" y="416895"/>
                </a:cubicBezTo>
                <a:cubicBezTo>
                  <a:pt x="232331" y="422610"/>
                  <a:pt x="227569" y="427372"/>
                  <a:pt x="221854" y="427372"/>
                </a:cubicBezTo>
                <a:lnTo>
                  <a:pt x="192326" y="427372"/>
                </a:lnTo>
                <a:cubicBezTo>
                  <a:pt x="185659" y="436897"/>
                  <a:pt x="187564" y="454042"/>
                  <a:pt x="186611" y="476902"/>
                </a:cubicBezTo>
                <a:cubicBezTo>
                  <a:pt x="187564" y="500715"/>
                  <a:pt x="187564" y="515002"/>
                  <a:pt x="193279" y="523575"/>
                </a:cubicBezTo>
                <a:lnTo>
                  <a:pt x="221854" y="523575"/>
                </a:lnTo>
                <a:cubicBezTo>
                  <a:pt x="227569" y="523575"/>
                  <a:pt x="232331" y="528337"/>
                  <a:pt x="232331" y="534052"/>
                </a:cubicBezTo>
                <a:cubicBezTo>
                  <a:pt x="232331" y="539767"/>
                  <a:pt x="227569" y="544530"/>
                  <a:pt x="221854" y="544530"/>
                </a:cubicBezTo>
                <a:lnTo>
                  <a:pt x="195184" y="544530"/>
                </a:lnTo>
                <a:cubicBezTo>
                  <a:pt x="188516" y="552150"/>
                  <a:pt x="187564" y="565485"/>
                  <a:pt x="186611" y="588345"/>
                </a:cubicBezTo>
                <a:cubicBezTo>
                  <a:pt x="188516" y="603585"/>
                  <a:pt x="195184" y="613110"/>
                  <a:pt x="205661" y="622635"/>
                </a:cubicBezTo>
                <a:cubicBezTo>
                  <a:pt x="260906" y="673117"/>
                  <a:pt x="264716" y="751222"/>
                  <a:pt x="214234" y="805515"/>
                </a:cubicBezTo>
                <a:cubicBezTo>
                  <a:pt x="163751" y="856950"/>
                  <a:pt x="86599" y="857902"/>
                  <a:pt x="36116" y="808372"/>
                </a:cubicBezTo>
                <a:cubicBezTo>
                  <a:pt x="-13414" y="759795"/>
                  <a:pt x="-12461" y="675022"/>
                  <a:pt x="41831" y="627397"/>
                </a:cubicBezTo>
                <a:cubicBezTo>
                  <a:pt x="59929" y="611205"/>
                  <a:pt x="62786" y="595012"/>
                  <a:pt x="62786" y="574057"/>
                </a:cubicBezTo>
                <a:cubicBezTo>
                  <a:pt x="62786" y="406417"/>
                  <a:pt x="61834" y="239730"/>
                  <a:pt x="62786" y="72090"/>
                </a:cubicBezTo>
                <a:cubicBezTo>
                  <a:pt x="62786" y="28513"/>
                  <a:pt x="88504" y="1010"/>
                  <a:pt x="120651" y="27"/>
                </a:cubicBezTo>
                <a:close/>
              </a:path>
            </a:pathLst>
          </a:custGeom>
          <a:solidFill>
            <a:schemeClr val="bg1"/>
          </a:solidFill>
          <a:ln w="9525"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5F2DFFF9-CD08-4056-900B-AA44EB5C8790}"/>
              </a:ext>
            </a:extLst>
          </p:cNvPr>
          <p:cNvSpPr/>
          <p:nvPr/>
        </p:nvSpPr>
        <p:spPr>
          <a:xfrm>
            <a:off x="9766943" y="5292811"/>
            <a:ext cx="184430" cy="457243"/>
          </a:xfrm>
          <a:custGeom>
            <a:avLst/>
            <a:gdLst>
              <a:gd name="connsiteX0" fmla="*/ 90487 w 343853"/>
              <a:gd name="connsiteY0" fmla="*/ 561975 h 852488"/>
              <a:gd name="connsiteX1" fmla="*/ 90487 w 343853"/>
              <a:gd name="connsiteY1" fmla="*/ 570547 h 852488"/>
              <a:gd name="connsiteX2" fmla="*/ 251460 w 343853"/>
              <a:gd name="connsiteY2" fmla="*/ 570547 h 852488"/>
              <a:gd name="connsiteX3" fmla="*/ 251460 w 343853"/>
              <a:gd name="connsiteY3" fmla="*/ 561975 h 852488"/>
              <a:gd name="connsiteX4" fmla="*/ 90487 w 343853"/>
              <a:gd name="connsiteY4" fmla="*/ 561975 h 852488"/>
              <a:gd name="connsiteX5" fmla="*/ 37148 w 343853"/>
              <a:gd name="connsiteY5" fmla="*/ 511493 h 852488"/>
              <a:gd name="connsiteX6" fmla="*/ 305753 w 343853"/>
              <a:gd name="connsiteY6" fmla="*/ 511493 h 852488"/>
              <a:gd name="connsiteX7" fmla="*/ 329566 w 343853"/>
              <a:gd name="connsiteY7" fmla="*/ 517208 h 852488"/>
              <a:gd name="connsiteX8" fmla="*/ 342900 w 343853"/>
              <a:gd name="connsiteY8" fmla="*/ 544830 h 852488"/>
              <a:gd name="connsiteX9" fmla="*/ 343853 w 343853"/>
              <a:gd name="connsiteY9" fmla="*/ 820103 h 852488"/>
              <a:gd name="connsiteX10" fmla="*/ 310516 w 343853"/>
              <a:gd name="connsiteY10" fmla="*/ 852488 h 852488"/>
              <a:gd name="connsiteX11" fmla="*/ 31433 w 343853"/>
              <a:gd name="connsiteY11" fmla="*/ 852488 h 852488"/>
              <a:gd name="connsiteX12" fmla="*/ 953 w 343853"/>
              <a:gd name="connsiteY12" fmla="*/ 829628 h 852488"/>
              <a:gd name="connsiteX13" fmla="*/ 1906 w 343853"/>
              <a:gd name="connsiteY13" fmla="*/ 532448 h 852488"/>
              <a:gd name="connsiteX14" fmla="*/ 8573 w 343853"/>
              <a:gd name="connsiteY14" fmla="*/ 519113 h 852488"/>
              <a:gd name="connsiteX15" fmla="*/ 37148 w 343853"/>
              <a:gd name="connsiteY15" fmla="*/ 511493 h 852488"/>
              <a:gd name="connsiteX16" fmla="*/ 34290 w 343853"/>
              <a:gd name="connsiteY16" fmla="*/ 176213 h 852488"/>
              <a:gd name="connsiteX17" fmla="*/ 24765 w 343853"/>
              <a:gd name="connsiteY17" fmla="*/ 190501 h 852488"/>
              <a:gd name="connsiteX18" fmla="*/ 24765 w 343853"/>
              <a:gd name="connsiteY18" fmla="*/ 323851 h 852488"/>
              <a:gd name="connsiteX19" fmla="*/ 37148 w 343853"/>
              <a:gd name="connsiteY19" fmla="*/ 339091 h 852488"/>
              <a:gd name="connsiteX20" fmla="*/ 46673 w 343853"/>
              <a:gd name="connsiteY20" fmla="*/ 320993 h 852488"/>
              <a:gd name="connsiteX21" fmla="*/ 46673 w 343853"/>
              <a:gd name="connsiteY21" fmla="*/ 256223 h 852488"/>
              <a:gd name="connsiteX22" fmla="*/ 45720 w 343853"/>
              <a:gd name="connsiteY22" fmla="*/ 191453 h 852488"/>
              <a:gd name="connsiteX23" fmla="*/ 34290 w 343853"/>
              <a:gd name="connsiteY23" fmla="*/ 176213 h 852488"/>
              <a:gd name="connsiteX24" fmla="*/ 124778 w 343853"/>
              <a:gd name="connsiteY24" fmla="*/ 115253 h 852488"/>
              <a:gd name="connsiteX25" fmla="*/ 105728 w 343853"/>
              <a:gd name="connsiteY25" fmla="*/ 134303 h 852488"/>
              <a:gd name="connsiteX26" fmla="*/ 105728 w 343853"/>
              <a:gd name="connsiteY26" fmla="*/ 278131 h 852488"/>
              <a:gd name="connsiteX27" fmla="*/ 124778 w 343853"/>
              <a:gd name="connsiteY27" fmla="*/ 297181 h 852488"/>
              <a:gd name="connsiteX28" fmla="*/ 232411 w 343853"/>
              <a:gd name="connsiteY28" fmla="*/ 297181 h 852488"/>
              <a:gd name="connsiteX29" fmla="*/ 250508 w 343853"/>
              <a:gd name="connsiteY29" fmla="*/ 278131 h 852488"/>
              <a:gd name="connsiteX30" fmla="*/ 250508 w 343853"/>
              <a:gd name="connsiteY30" fmla="*/ 134303 h 852488"/>
              <a:gd name="connsiteX31" fmla="*/ 231458 w 343853"/>
              <a:gd name="connsiteY31" fmla="*/ 115253 h 852488"/>
              <a:gd name="connsiteX32" fmla="*/ 18098 w 343853"/>
              <a:gd name="connsiteY32" fmla="*/ 0 h 852488"/>
              <a:gd name="connsiteX33" fmla="*/ 325755 w 343853"/>
              <a:gd name="connsiteY33" fmla="*/ 0 h 852488"/>
              <a:gd name="connsiteX34" fmla="*/ 343853 w 343853"/>
              <a:gd name="connsiteY34" fmla="*/ 18097 h 852488"/>
              <a:gd name="connsiteX35" fmla="*/ 343853 w 343853"/>
              <a:gd name="connsiteY35" fmla="*/ 479108 h 852488"/>
              <a:gd name="connsiteX36" fmla="*/ 325755 w 343853"/>
              <a:gd name="connsiteY36" fmla="*/ 497205 h 852488"/>
              <a:gd name="connsiteX37" fmla="*/ 18098 w 343853"/>
              <a:gd name="connsiteY37" fmla="*/ 497205 h 852488"/>
              <a:gd name="connsiteX38" fmla="*/ 0 w 343853"/>
              <a:gd name="connsiteY38" fmla="*/ 479108 h 852488"/>
              <a:gd name="connsiteX39" fmla="*/ 0 w 343853"/>
              <a:gd name="connsiteY39" fmla="*/ 18097 h 852488"/>
              <a:gd name="connsiteX40" fmla="*/ 18098 w 343853"/>
              <a:gd name="connsiteY40" fmla="*/ 0 h 852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343853" h="852488">
                <a:moveTo>
                  <a:pt x="90487" y="561975"/>
                </a:moveTo>
                <a:cubicBezTo>
                  <a:pt x="90487" y="564833"/>
                  <a:pt x="90487" y="567690"/>
                  <a:pt x="90487" y="570547"/>
                </a:cubicBezTo>
                <a:cubicBezTo>
                  <a:pt x="143827" y="570547"/>
                  <a:pt x="198120" y="570547"/>
                  <a:pt x="251460" y="570547"/>
                </a:cubicBezTo>
                <a:cubicBezTo>
                  <a:pt x="251460" y="567690"/>
                  <a:pt x="251460" y="564833"/>
                  <a:pt x="251460" y="561975"/>
                </a:cubicBezTo>
                <a:cubicBezTo>
                  <a:pt x="198120" y="561975"/>
                  <a:pt x="143827" y="561975"/>
                  <a:pt x="90487" y="561975"/>
                </a:cubicBezTo>
                <a:close/>
                <a:moveTo>
                  <a:pt x="37148" y="511493"/>
                </a:moveTo>
                <a:cubicBezTo>
                  <a:pt x="126683" y="511493"/>
                  <a:pt x="216218" y="511493"/>
                  <a:pt x="305753" y="511493"/>
                </a:cubicBezTo>
                <a:cubicBezTo>
                  <a:pt x="313373" y="509588"/>
                  <a:pt x="322898" y="510540"/>
                  <a:pt x="329566" y="517208"/>
                </a:cubicBezTo>
                <a:cubicBezTo>
                  <a:pt x="344806" y="521018"/>
                  <a:pt x="342900" y="533400"/>
                  <a:pt x="342900" y="544830"/>
                </a:cubicBezTo>
                <a:cubicBezTo>
                  <a:pt x="342900" y="636270"/>
                  <a:pt x="341948" y="727710"/>
                  <a:pt x="343853" y="820103"/>
                </a:cubicBezTo>
                <a:cubicBezTo>
                  <a:pt x="343853" y="844868"/>
                  <a:pt x="334328" y="852488"/>
                  <a:pt x="310516" y="852488"/>
                </a:cubicBezTo>
                <a:cubicBezTo>
                  <a:pt x="217170" y="851535"/>
                  <a:pt x="124778" y="852488"/>
                  <a:pt x="31433" y="852488"/>
                </a:cubicBezTo>
                <a:cubicBezTo>
                  <a:pt x="14288" y="852488"/>
                  <a:pt x="953" y="851535"/>
                  <a:pt x="953" y="829628"/>
                </a:cubicBezTo>
                <a:cubicBezTo>
                  <a:pt x="953" y="730568"/>
                  <a:pt x="953" y="631508"/>
                  <a:pt x="1906" y="532448"/>
                </a:cubicBezTo>
                <a:cubicBezTo>
                  <a:pt x="1906" y="527685"/>
                  <a:pt x="5716" y="523875"/>
                  <a:pt x="8573" y="519113"/>
                </a:cubicBezTo>
                <a:cubicBezTo>
                  <a:pt x="17145" y="511493"/>
                  <a:pt x="26670" y="511493"/>
                  <a:pt x="37148" y="511493"/>
                </a:cubicBezTo>
                <a:close/>
                <a:moveTo>
                  <a:pt x="34290" y="176213"/>
                </a:moveTo>
                <a:cubicBezTo>
                  <a:pt x="26670" y="176213"/>
                  <a:pt x="24765" y="183833"/>
                  <a:pt x="24765" y="190501"/>
                </a:cubicBezTo>
                <a:cubicBezTo>
                  <a:pt x="23813" y="235268"/>
                  <a:pt x="24765" y="279083"/>
                  <a:pt x="24765" y="323851"/>
                </a:cubicBezTo>
                <a:cubicBezTo>
                  <a:pt x="25718" y="330518"/>
                  <a:pt x="26670" y="340043"/>
                  <a:pt x="37148" y="339091"/>
                </a:cubicBezTo>
                <a:cubicBezTo>
                  <a:pt x="47625" y="338138"/>
                  <a:pt x="46673" y="328613"/>
                  <a:pt x="46673" y="320993"/>
                </a:cubicBezTo>
                <a:cubicBezTo>
                  <a:pt x="46673" y="299086"/>
                  <a:pt x="46673" y="278131"/>
                  <a:pt x="46673" y="256223"/>
                </a:cubicBezTo>
                <a:cubicBezTo>
                  <a:pt x="46673" y="234316"/>
                  <a:pt x="46673" y="213361"/>
                  <a:pt x="45720" y="191453"/>
                </a:cubicBezTo>
                <a:cubicBezTo>
                  <a:pt x="45720" y="184786"/>
                  <a:pt x="44768" y="175261"/>
                  <a:pt x="34290" y="176213"/>
                </a:cubicBezTo>
                <a:close/>
                <a:moveTo>
                  <a:pt x="124778" y="115253"/>
                </a:moveTo>
                <a:cubicBezTo>
                  <a:pt x="114300" y="115253"/>
                  <a:pt x="105728" y="123825"/>
                  <a:pt x="105728" y="134303"/>
                </a:cubicBezTo>
                <a:lnTo>
                  <a:pt x="105728" y="278131"/>
                </a:lnTo>
                <a:cubicBezTo>
                  <a:pt x="105728" y="288608"/>
                  <a:pt x="114300" y="297181"/>
                  <a:pt x="124778" y="297181"/>
                </a:cubicBezTo>
                <a:lnTo>
                  <a:pt x="232411" y="297181"/>
                </a:lnTo>
                <a:cubicBezTo>
                  <a:pt x="242888" y="297181"/>
                  <a:pt x="251461" y="288608"/>
                  <a:pt x="250508" y="278131"/>
                </a:cubicBezTo>
                <a:lnTo>
                  <a:pt x="250508" y="134303"/>
                </a:lnTo>
                <a:cubicBezTo>
                  <a:pt x="250508" y="123825"/>
                  <a:pt x="241936" y="115253"/>
                  <a:pt x="231458" y="115253"/>
                </a:cubicBezTo>
                <a:close/>
                <a:moveTo>
                  <a:pt x="18098" y="0"/>
                </a:moveTo>
                <a:lnTo>
                  <a:pt x="325755" y="0"/>
                </a:lnTo>
                <a:cubicBezTo>
                  <a:pt x="336233" y="0"/>
                  <a:pt x="343853" y="8572"/>
                  <a:pt x="343853" y="18097"/>
                </a:cubicBezTo>
                <a:lnTo>
                  <a:pt x="343853" y="479108"/>
                </a:lnTo>
                <a:cubicBezTo>
                  <a:pt x="343853" y="489585"/>
                  <a:pt x="336233" y="497205"/>
                  <a:pt x="325755" y="497205"/>
                </a:cubicBezTo>
                <a:lnTo>
                  <a:pt x="18098" y="497205"/>
                </a:lnTo>
                <a:cubicBezTo>
                  <a:pt x="7620" y="497205"/>
                  <a:pt x="0" y="488633"/>
                  <a:pt x="0" y="479108"/>
                </a:cubicBezTo>
                <a:lnTo>
                  <a:pt x="0" y="18097"/>
                </a:lnTo>
                <a:cubicBezTo>
                  <a:pt x="0" y="7620"/>
                  <a:pt x="8573" y="0"/>
                  <a:pt x="18098" y="0"/>
                </a:cubicBezTo>
                <a:close/>
              </a:path>
            </a:pathLst>
          </a:custGeom>
          <a:solidFill>
            <a:schemeClr val="bg1"/>
          </a:solidFill>
          <a:ln w="9525"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BA17376D-FF2B-4D6F-8C23-39FECD7B91DB}"/>
              </a:ext>
            </a:extLst>
          </p:cNvPr>
          <p:cNvSpPr/>
          <p:nvPr/>
        </p:nvSpPr>
        <p:spPr>
          <a:xfrm>
            <a:off x="7639151" y="3317976"/>
            <a:ext cx="489117" cy="353217"/>
          </a:xfrm>
          <a:custGeom>
            <a:avLst/>
            <a:gdLst>
              <a:gd name="connsiteX0" fmla="*/ 744050 w 911912"/>
              <a:gd name="connsiteY0" fmla="*/ 236257 h 658539"/>
              <a:gd name="connsiteX1" fmla="*/ 719285 w 911912"/>
              <a:gd name="connsiteY1" fmla="*/ 263880 h 658539"/>
              <a:gd name="connsiteX2" fmla="*/ 747860 w 911912"/>
              <a:gd name="connsiteY2" fmla="*/ 288645 h 658539"/>
              <a:gd name="connsiteX3" fmla="*/ 772625 w 911912"/>
              <a:gd name="connsiteY3" fmla="*/ 260070 h 658539"/>
              <a:gd name="connsiteX4" fmla="*/ 744050 w 911912"/>
              <a:gd name="connsiteY4" fmla="*/ 236257 h 658539"/>
              <a:gd name="connsiteX5" fmla="*/ 775959 w 911912"/>
              <a:gd name="connsiteY5" fmla="*/ 1942 h 658539"/>
              <a:gd name="connsiteX6" fmla="*/ 792627 w 911912"/>
              <a:gd name="connsiteY6" fmla="*/ 2895 h 658539"/>
              <a:gd name="connsiteX7" fmla="*/ 802152 w 911912"/>
              <a:gd name="connsiteY7" fmla="*/ 32422 h 658539"/>
              <a:gd name="connsiteX8" fmla="*/ 775482 w 911912"/>
              <a:gd name="connsiteY8" fmla="*/ 91477 h 658539"/>
              <a:gd name="connsiteX9" fmla="*/ 791675 w 911912"/>
              <a:gd name="connsiteY9" fmla="*/ 133387 h 658539"/>
              <a:gd name="connsiteX10" fmla="*/ 839300 w 911912"/>
              <a:gd name="connsiteY10" fmla="*/ 119100 h 658539"/>
              <a:gd name="connsiteX11" fmla="*/ 865017 w 911912"/>
              <a:gd name="connsiteY11" fmla="*/ 59092 h 658539"/>
              <a:gd name="connsiteX12" fmla="*/ 892640 w 911912"/>
              <a:gd name="connsiteY12" fmla="*/ 45757 h 658539"/>
              <a:gd name="connsiteX13" fmla="*/ 902165 w 911912"/>
              <a:gd name="connsiteY13" fmla="*/ 74332 h 658539"/>
              <a:gd name="connsiteX14" fmla="*/ 886925 w 911912"/>
              <a:gd name="connsiteY14" fmla="*/ 109575 h 658539"/>
              <a:gd name="connsiteX15" fmla="*/ 897402 w 911912"/>
              <a:gd name="connsiteY15" fmla="*/ 171487 h 658539"/>
              <a:gd name="connsiteX16" fmla="*/ 909785 w 911912"/>
              <a:gd name="connsiteY16" fmla="*/ 216255 h 658539"/>
              <a:gd name="connsiteX17" fmla="*/ 849777 w 911912"/>
              <a:gd name="connsiteY17" fmla="*/ 368655 h 658539"/>
              <a:gd name="connsiteX18" fmla="*/ 722142 w 911912"/>
              <a:gd name="connsiteY18" fmla="*/ 420090 h 658539"/>
              <a:gd name="connsiteX19" fmla="*/ 686900 w 911912"/>
              <a:gd name="connsiteY19" fmla="*/ 444855 h 658539"/>
              <a:gd name="connsiteX20" fmla="*/ 684995 w 911912"/>
              <a:gd name="connsiteY20" fmla="*/ 460095 h 658539"/>
              <a:gd name="connsiteX21" fmla="*/ 548787 w 911912"/>
              <a:gd name="connsiteY21" fmla="*/ 522007 h 658539"/>
              <a:gd name="connsiteX22" fmla="*/ 441155 w 911912"/>
              <a:gd name="connsiteY22" fmla="*/ 472477 h 658539"/>
              <a:gd name="connsiteX23" fmla="*/ 372575 w 911912"/>
              <a:gd name="connsiteY23" fmla="*/ 499147 h 658539"/>
              <a:gd name="connsiteX24" fmla="*/ 334475 w 911912"/>
              <a:gd name="connsiteY24" fmla="*/ 569632 h 658539"/>
              <a:gd name="connsiteX25" fmla="*/ 164930 w 911912"/>
              <a:gd name="connsiteY25" fmla="*/ 655357 h 658539"/>
              <a:gd name="connsiteX26" fmla="*/ 19197 w 911912"/>
              <a:gd name="connsiteY26" fmla="*/ 626782 h 658539"/>
              <a:gd name="connsiteX27" fmla="*/ 147 w 911912"/>
              <a:gd name="connsiteY27" fmla="*/ 606780 h 658539"/>
              <a:gd name="connsiteX28" fmla="*/ 21102 w 911912"/>
              <a:gd name="connsiteY28" fmla="*/ 595350 h 658539"/>
              <a:gd name="connsiteX29" fmla="*/ 171597 w 911912"/>
              <a:gd name="connsiteY29" fmla="*/ 617257 h 658539"/>
              <a:gd name="connsiteX30" fmla="*/ 300185 w 911912"/>
              <a:gd name="connsiteY30" fmla="*/ 553440 h 658539"/>
              <a:gd name="connsiteX31" fmla="*/ 344952 w 911912"/>
              <a:gd name="connsiteY31" fmla="*/ 473430 h 658539"/>
              <a:gd name="connsiteX32" fmla="*/ 447822 w 911912"/>
              <a:gd name="connsiteY32" fmla="*/ 435330 h 658539"/>
              <a:gd name="connsiteX33" fmla="*/ 562122 w 911912"/>
              <a:gd name="connsiteY33" fmla="*/ 486765 h 658539"/>
              <a:gd name="connsiteX34" fmla="*/ 648800 w 911912"/>
              <a:gd name="connsiteY34" fmla="*/ 448665 h 658539"/>
              <a:gd name="connsiteX35" fmla="*/ 624987 w 911912"/>
              <a:gd name="connsiteY35" fmla="*/ 374370 h 658539"/>
              <a:gd name="connsiteX36" fmla="*/ 589745 w 911912"/>
              <a:gd name="connsiteY36" fmla="*/ 275310 h 658539"/>
              <a:gd name="connsiteX37" fmla="*/ 650705 w 911912"/>
              <a:gd name="connsiteY37" fmla="*/ 115290 h 658539"/>
              <a:gd name="connsiteX38" fmla="*/ 701187 w 911912"/>
              <a:gd name="connsiteY38" fmla="*/ 92430 h 658539"/>
              <a:gd name="connsiteX39" fmla="*/ 740240 w 911912"/>
              <a:gd name="connsiteY39" fmla="*/ 71475 h 658539"/>
              <a:gd name="connsiteX40" fmla="*/ 765005 w 911912"/>
              <a:gd name="connsiteY40" fmla="*/ 15277 h 658539"/>
              <a:gd name="connsiteX41" fmla="*/ 775959 w 911912"/>
              <a:gd name="connsiteY41" fmla="*/ 1942 h 658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911912" h="658539">
                <a:moveTo>
                  <a:pt x="744050" y="236257"/>
                </a:moveTo>
                <a:cubicBezTo>
                  <a:pt x="726905" y="237210"/>
                  <a:pt x="718332" y="248640"/>
                  <a:pt x="719285" y="263880"/>
                </a:cubicBezTo>
                <a:cubicBezTo>
                  <a:pt x="721190" y="279120"/>
                  <a:pt x="732620" y="289597"/>
                  <a:pt x="747860" y="288645"/>
                </a:cubicBezTo>
                <a:cubicBezTo>
                  <a:pt x="764052" y="287692"/>
                  <a:pt x="771672" y="276262"/>
                  <a:pt x="772625" y="260070"/>
                </a:cubicBezTo>
                <a:cubicBezTo>
                  <a:pt x="769767" y="244830"/>
                  <a:pt x="761195" y="235305"/>
                  <a:pt x="744050" y="236257"/>
                </a:cubicBezTo>
                <a:close/>
                <a:moveTo>
                  <a:pt x="775959" y="1942"/>
                </a:moveTo>
                <a:cubicBezTo>
                  <a:pt x="780483" y="-677"/>
                  <a:pt x="785960" y="-915"/>
                  <a:pt x="792627" y="2895"/>
                </a:cubicBezTo>
                <a:cubicBezTo>
                  <a:pt x="803105" y="8610"/>
                  <a:pt x="807867" y="19087"/>
                  <a:pt x="802152" y="32422"/>
                </a:cubicBezTo>
                <a:cubicBezTo>
                  <a:pt x="792627" y="52425"/>
                  <a:pt x="786912" y="73380"/>
                  <a:pt x="775482" y="91477"/>
                </a:cubicBezTo>
                <a:cubicBezTo>
                  <a:pt x="762147" y="114337"/>
                  <a:pt x="769767" y="126720"/>
                  <a:pt x="791675" y="133387"/>
                </a:cubicBezTo>
                <a:cubicBezTo>
                  <a:pt x="810725" y="139102"/>
                  <a:pt x="830727" y="150532"/>
                  <a:pt x="839300" y="119100"/>
                </a:cubicBezTo>
                <a:cubicBezTo>
                  <a:pt x="845015" y="98145"/>
                  <a:pt x="855492" y="79095"/>
                  <a:pt x="865017" y="59092"/>
                </a:cubicBezTo>
                <a:cubicBezTo>
                  <a:pt x="870732" y="47662"/>
                  <a:pt x="880257" y="40995"/>
                  <a:pt x="892640" y="45757"/>
                </a:cubicBezTo>
                <a:cubicBezTo>
                  <a:pt x="905975" y="51472"/>
                  <a:pt x="906927" y="62902"/>
                  <a:pt x="902165" y="74332"/>
                </a:cubicBezTo>
                <a:cubicBezTo>
                  <a:pt x="897402" y="85762"/>
                  <a:pt x="891687" y="97192"/>
                  <a:pt x="886925" y="109575"/>
                </a:cubicBezTo>
                <a:cubicBezTo>
                  <a:pt x="877400" y="132435"/>
                  <a:pt x="856445" y="155295"/>
                  <a:pt x="897402" y="171487"/>
                </a:cubicBezTo>
                <a:cubicBezTo>
                  <a:pt x="911690" y="177202"/>
                  <a:pt x="914547" y="199110"/>
                  <a:pt x="909785" y="216255"/>
                </a:cubicBezTo>
                <a:cubicBezTo>
                  <a:pt x="895497" y="268642"/>
                  <a:pt x="878352" y="321030"/>
                  <a:pt x="849777" y="368655"/>
                </a:cubicBezTo>
                <a:cubicBezTo>
                  <a:pt x="820250" y="417232"/>
                  <a:pt x="776435" y="434377"/>
                  <a:pt x="722142" y="420090"/>
                </a:cubicBezTo>
                <a:cubicBezTo>
                  <a:pt x="694520" y="412470"/>
                  <a:pt x="688805" y="421995"/>
                  <a:pt x="686900" y="444855"/>
                </a:cubicBezTo>
                <a:cubicBezTo>
                  <a:pt x="686900" y="449617"/>
                  <a:pt x="685947" y="455332"/>
                  <a:pt x="684995" y="460095"/>
                </a:cubicBezTo>
                <a:cubicBezTo>
                  <a:pt x="665945" y="542962"/>
                  <a:pt x="624035" y="562012"/>
                  <a:pt x="548787" y="522007"/>
                </a:cubicBezTo>
                <a:cubicBezTo>
                  <a:pt x="514497" y="502957"/>
                  <a:pt x="480207" y="482955"/>
                  <a:pt x="441155" y="472477"/>
                </a:cubicBezTo>
                <a:cubicBezTo>
                  <a:pt x="410675" y="463905"/>
                  <a:pt x="388767" y="472477"/>
                  <a:pt x="372575" y="499147"/>
                </a:cubicBezTo>
                <a:cubicBezTo>
                  <a:pt x="359240" y="522007"/>
                  <a:pt x="346857" y="545820"/>
                  <a:pt x="334475" y="569632"/>
                </a:cubicBezTo>
                <a:cubicBezTo>
                  <a:pt x="297327" y="640117"/>
                  <a:pt x="243987" y="668692"/>
                  <a:pt x="164930" y="655357"/>
                </a:cubicBezTo>
                <a:cubicBezTo>
                  <a:pt x="116352" y="647737"/>
                  <a:pt x="67775" y="636307"/>
                  <a:pt x="19197" y="626782"/>
                </a:cubicBezTo>
                <a:cubicBezTo>
                  <a:pt x="15387" y="618210"/>
                  <a:pt x="-1758" y="621067"/>
                  <a:pt x="147" y="606780"/>
                </a:cubicBezTo>
                <a:cubicBezTo>
                  <a:pt x="2052" y="596302"/>
                  <a:pt x="13482" y="598207"/>
                  <a:pt x="21102" y="595350"/>
                </a:cubicBezTo>
                <a:cubicBezTo>
                  <a:pt x="72537" y="591540"/>
                  <a:pt x="121115" y="611542"/>
                  <a:pt x="171597" y="617257"/>
                </a:cubicBezTo>
                <a:cubicBezTo>
                  <a:pt x="236367" y="624877"/>
                  <a:pt x="268752" y="609637"/>
                  <a:pt x="300185" y="553440"/>
                </a:cubicBezTo>
                <a:cubicBezTo>
                  <a:pt x="315425" y="526770"/>
                  <a:pt x="328760" y="499147"/>
                  <a:pt x="344952" y="473430"/>
                </a:cubicBezTo>
                <a:cubicBezTo>
                  <a:pt x="369717" y="436282"/>
                  <a:pt x="404007" y="424852"/>
                  <a:pt x="447822" y="435330"/>
                </a:cubicBezTo>
                <a:cubicBezTo>
                  <a:pt x="489732" y="444855"/>
                  <a:pt x="525927" y="466762"/>
                  <a:pt x="562122" y="486765"/>
                </a:cubicBezTo>
                <a:cubicBezTo>
                  <a:pt x="619272" y="518197"/>
                  <a:pt x="632607" y="511530"/>
                  <a:pt x="648800" y="448665"/>
                </a:cubicBezTo>
                <a:cubicBezTo>
                  <a:pt x="657372" y="418185"/>
                  <a:pt x="656420" y="395325"/>
                  <a:pt x="624987" y="374370"/>
                </a:cubicBezTo>
                <a:cubicBezTo>
                  <a:pt x="591650" y="352462"/>
                  <a:pt x="583077" y="312457"/>
                  <a:pt x="589745" y="275310"/>
                </a:cubicBezTo>
                <a:cubicBezTo>
                  <a:pt x="600222" y="219112"/>
                  <a:pt x="624035" y="165772"/>
                  <a:pt x="650705" y="115290"/>
                </a:cubicBezTo>
                <a:cubicBezTo>
                  <a:pt x="662135" y="94335"/>
                  <a:pt x="680232" y="84810"/>
                  <a:pt x="701187" y="92430"/>
                </a:cubicBezTo>
                <a:cubicBezTo>
                  <a:pt x="725000" y="101955"/>
                  <a:pt x="732620" y="89572"/>
                  <a:pt x="740240" y="71475"/>
                </a:cubicBezTo>
                <a:cubicBezTo>
                  <a:pt x="747860" y="52425"/>
                  <a:pt x="756432" y="34327"/>
                  <a:pt x="765005" y="15277"/>
                </a:cubicBezTo>
                <a:cubicBezTo>
                  <a:pt x="767863" y="9562"/>
                  <a:pt x="771435" y="4562"/>
                  <a:pt x="775959" y="1942"/>
                </a:cubicBezTo>
                <a:close/>
              </a:path>
            </a:pathLst>
          </a:custGeom>
          <a:solidFill>
            <a:schemeClr val="bg1"/>
          </a:solidFill>
          <a:ln w="9525"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75FD261F-F616-41EC-A678-0F83A16AA5BC}"/>
              </a:ext>
            </a:extLst>
          </p:cNvPr>
          <p:cNvSpPr/>
          <p:nvPr/>
        </p:nvSpPr>
        <p:spPr>
          <a:xfrm>
            <a:off x="10582940" y="5319187"/>
            <a:ext cx="527283" cy="336674"/>
          </a:xfrm>
          <a:custGeom>
            <a:avLst/>
            <a:gdLst>
              <a:gd name="connsiteX0" fmla="*/ 181928 w 983069"/>
              <a:gd name="connsiteY0" fmla="*/ 557212 h 627697"/>
              <a:gd name="connsiteX1" fmla="*/ 183833 w 983069"/>
              <a:gd name="connsiteY1" fmla="*/ 562927 h 627697"/>
              <a:gd name="connsiteX2" fmla="*/ 442913 w 983069"/>
              <a:gd name="connsiteY2" fmla="*/ 562927 h 627697"/>
              <a:gd name="connsiteX3" fmla="*/ 442913 w 983069"/>
              <a:gd name="connsiteY3" fmla="*/ 557212 h 627697"/>
              <a:gd name="connsiteX4" fmla="*/ 181928 w 983069"/>
              <a:gd name="connsiteY4" fmla="*/ 557212 h 627697"/>
              <a:gd name="connsiteX5" fmla="*/ 741998 w 983069"/>
              <a:gd name="connsiteY5" fmla="*/ 529590 h 627697"/>
              <a:gd name="connsiteX6" fmla="*/ 719138 w 983069"/>
              <a:gd name="connsiteY6" fmla="*/ 550545 h 627697"/>
              <a:gd name="connsiteX7" fmla="*/ 739140 w 983069"/>
              <a:gd name="connsiteY7" fmla="*/ 573405 h 627697"/>
              <a:gd name="connsiteX8" fmla="*/ 762953 w 983069"/>
              <a:gd name="connsiteY8" fmla="*/ 553403 h 627697"/>
              <a:gd name="connsiteX9" fmla="*/ 741998 w 983069"/>
              <a:gd name="connsiteY9" fmla="*/ 529590 h 627697"/>
              <a:gd name="connsiteX10" fmla="*/ 160973 w 983069"/>
              <a:gd name="connsiteY10" fmla="*/ 504825 h 627697"/>
              <a:gd name="connsiteX11" fmla="*/ 790575 w 983069"/>
              <a:gd name="connsiteY11" fmla="*/ 504825 h 627697"/>
              <a:gd name="connsiteX12" fmla="*/ 805815 w 983069"/>
              <a:gd name="connsiteY12" fmla="*/ 520065 h 627697"/>
              <a:gd name="connsiteX13" fmla="*/ 805815 w 983069"/>
              <a:gd name="connsiteY13" fmla="*/ 612457 h 627697"/>
              <a:gd name="connsiteX14" fmla="*/ 790575 w 983069"/>
              <a:gd name="connsiteY14" fmla="*/ 627697 h 627697"/>
              <a:gd name="connsiteX15" fmla="*/ 160973 w 983069"/>
              <a:gd name="connsiteY15" fmla="*/ 627697 h 627697"/>
              <a:gd name="connsiteX16" fmla="*/ 145733 w 983069"/>
              <a:gd name="connsiteY16" fmla="*/ 612457 h 627697"/>
              <a:gd name="connsiteX17" fmla="*/ 145733 w 983069"/>
              <a:gd name="connsiteY17" fmla="*/ 520065 h 627697"/>
              <a:gd name="connsiteX18" fmla="*/ 160973 w 983069"/>
              <a:gd name="connsiteY18" fmla="*/ 504825 h 627697"/>
              <a:gd name="connsiteX19" fmla="*/ 382905 w 983069"/>
              <a:gd name="connsiteY19" fmla="*/ 382904 h 627697"/>
              <a:gd name="connsiteX20" fmla="*/ 596265 w 983069"/>
              <a:gd name="connsiteY20" fmla="*/ 382904 h 627697"/>
              <a:gd name="connsiteX21" fmla="*/ 620078 w 983069"/>
              <a:gd name="connsiteY21" fmla="*/ 403859 h 627697"/>
              <a:gd name="connsiteX22" fmla="*/ 597218 w 983069"/>
              <a:gd name="connsiteY22" fmla="*/ 421004 h 627697"/>
              <a:gd name="connsiteX23" fmla="*/ 490538 w 983069"/>
              <a:gd name="connsiteY23" fmla="*/ 421004 h 627697"/>
              <a:gd name="connsiteX24" fmla="*/ 383858 w 983069"/>
              <a:gd name="connsiteY24" fmla="*/ 421004 h 627697"/>
              <a:gd name="connsiteX25" fmla="*/ 361950 w 983069"/>
              <a:gd name="connsiteY25" fmla="*/ 401954 h 627697"/>
              <a:gd name="connsiteX26" fmla="*/ 382905 w 983069"/>
              <a:gd name="connsiteY26" fmla="*/ 382904 h 627697"/>
              <a:gd name="connsiteX27" fmla="*/ 880111 w 983069"/>
              <a:gd name="connsiteY27" fmla="*/ 159065 h 627697"/>
              <a:gd name="connsiteX28" fmla="*/ 804863 w 983069"/>
              <a:gd name="connsiteY28" fmla="*/ 234313 h 627697"/>
              <a:gd name="connsiteX29" fmla="*/ 882016 w 983069"/>
              <a:gd name="connsiteY29" fmla="*/ 311465 h 627697"/>
              <a:gd name="connsiteX30" fmla="*/ 954406 w 983069"/>
              <a:gd name="connsiteY30" fmla="*/ 233361 h 627697"/>
              <a:gd name="connsiteX31" fmla="*/ 880111 w 983069"/>
              <a:gd name="connsiteY31" fmla="*/ 159065 h 627697"/>
              <a:gd name="connsiteX32" fmla="*/ 104776 w 983069"/>
              <a:gd name="connsiteY32" fmla="*/ 158115 h 627697"/>
              <a:gd name="connsiteX33" fmla="*/ 26671 w 983069"/>
              <a:gd name="connsiteY33" fmla="*/ 231457 h 627697"/>
              <a:gd name="connsiteX34" fmla="*/ 99061 w 983069"/>
              <a:gd name="connsiteY34" fmla="*/ 310515 h 627697"/>
              <a:gd name="connsiteX35" fmla="*/ 178118 w 983069"/>
              <a:gd name="connsiteY35" fmla="*/ 234315 h 627697"/>
              <a:gd name="connsiteX36" fmla="*/ 104776 w 983069"/>
              <a:gd name="connsiteY36" fmla="*/ 158115 h 627697"/>
              <a:gd name="connsiteX37" fmla="*/ 802006 w 983069"/>
              <a:gd name="connsiteY37" fmla="*/ 123823 h 627697"/>
              <a:gd name="connsiteX38" fmla="*/ 959168 w 983069"/>
              <a:gd name="connsiteY38" fmla="*/ 123823 h 627697"/>
              <a:gd name="connsiteX39" fmla="*/ 982981 w 983069"/>
              <a:gd name="connsiteY39" fmla="*/ 148588 h 627697"/>
              <a:gd name="connsiteX40" fmla="*/ 982981 w 983069"/>
              <a:gd name="connsiteY40" fmla="*/ 274318 h 627697"/>
              <a:gd name="connsiteX41" fmla="*/ 982981 w 983069"/>
              <a:gd name="connsiteY41" fmla="*/ 397190 h 627697"/>
              <a:gd name="connsiteX42" fmla="*/ 959168 w 983069"/>
              <a:gd name="connsiteY42" fmla="*/ 421956 h 627697"/>
              <a:gd name="connsiteX43" fmla="*/ 798196 w 983069"/>
              <a:gd name="connsiteY43" fmla="*/ 421956 h 627697"/>
              <a:gd name="connsiteX44" fmla="*/ 776288 w 983069"/>
              <a:gd name="connsiteY44" fmla="*/ 399096 h 627697"/>
              <a:gd name="connsiteX45" fmla="*/ 776288 w 983069"/>
              <a:gd name="connsiteY45" fmla="*/ 146683 h 627697"/>
              <a:gd name="connsiteX46" fmla="*/ 802006 w 983069"/>
              <a:gd name="connsiteY46" fmla="*/ 123823 h 627697"/>
              <a:gd name="connsiteX47" fmla="*/ 29528 w 983069"/>
              <a:gd name="connsiteY47" fmla="*/ 120967 h 627697"/>
              <a:gd name="connsiteX48" fmla="*/ 178118 w 983069"/>
              <a:gd name="connsiteY48" fmla="*/ 120967 h 627697"/>
              <a:gd name="connsiteX49" fmla="*/ 206693 w 983069"/>
              <a:gd name="connsiteY49" fmla="*/ 149542 h 627697"/>
              <a:gd name="connsiteX50" fmla="*/ 205740 w 983069"/>
              <a:gd name="connsiteY50" fmla="*/ 273367 h 627697"/>
              <a:gd name="connsiteX51" fmla="*/ 205740 w 983069"/>
              <a:gd name="connsiteY51" fmla="*/ 391477 h 627697"/>
              <a:gd name="connsiteX52" fmla="*/ 178118 w 983069"/>
              <a:gd name="connsiteY52" fmla="*/ 421004 h 627697"/>
              <a:gd name="connsiteX53" fmla="*/ 25718 w 983069"/>
              <a:gd name="connsiteY53" fmla="*/ 421004 h 627697"/>
              <a:gd name="connsiteX54" fmla="*/ 0 w 983069"/>
              <a:gd name="connsiteY54" fmla="*/ 393382 h 627697"/>
              <a:gd name="connsiteX55" fmla="*/ 0 w 983069"/>
              <a:gd name="connsiteY55" fmla="*/ 148590 h 627697"/>
              <a:gd name="connsiteX56" fmla="*/ 29528 w 983069"/>
              <a:gd name="connsiteY56" fmla="*/ 120967 h 627697"/>
              <a:gd name="connsiteX57" fmla="*/ 279083 w 983069"/>
              <a:gd name="connsiteY57" fmla="*/ 17144 h 627697"/>
              <a:gd name="connsiteX58" fmla="*/ 252413 w 983069"/>
              <a:gd name="connsiteY58" fmla="*/ 42862 h 627697"/>
              <a:gd name="connsiteX59" fmla="*/ 252413 w 983069"/>
              <a:gd name="connsiteY59" fmla="*/ 291464 h 627697"/>
              <a:gd name="connsiteX60" fmla="*/ 280988 w 983069"/>
              <a:gd name="connsiteY60" fmla="*/ 320039 h 627697"/>
              <a:gd name="connsiteX61" fmla="*/ 491491 w 983069"/>
              <a:gd name="connsiteY61" fmla="*/ 320039 h 627697"/>
              <a:gd name="connsiteX62" fmla="*/ 701993 w 983069"/>
              <a:gd name="connsiteY62" fmla="*/ 320039 h 627697"/>
              <a:gd name="connsiteX63" fmla="*/ 730568 w 983069"/>
              <a:gd name="connsiteY63" fmla="*/ 292416 h 627697"/>
              <a:gd name="connsiteX64" fmla="*/ 730568 w 983069"/>
              <a:gd name="connsiteY64" fmla="*/ 43814 h 627697"/>
              <a:gd name="connsiteX65" fmla="*/ 703898 w 983069"/>
              <a:gd name="connsiteY65" fmla="*/ 17144 h 627697"/>
              <a:gd name="connsiteX66" fmla="*/ 279083 w 983069"/>
              <a:gd name="connsiteY66" fmla="*/ 17144 h 627697"/>
              <a:gd name="connsiteX67" fmla="*/ 261938 w 983069"/>
              <a:gd name="connsiteY67" fmla="*/ 0 h 627697"/>
              <a:gd name="connsiteX68" fmla="*/ 721043 w 983069"/>
              <a:gd name="connsiteY68" fmla="*/ 0 h 627697"/>
              <a:gd name="connsiteX69" fmla="*/ 752475 w 983069"/>
              <a:gd name="connsiteY69" fmla="*/ 33338 h 627697"/>
              <a:gd name="connsiteX70" fmla="*/ 752475 w 983069"/>
              <a:gd name="connsiteY70" fmla="*/ 335280 h 627697"/>
              <a:gd name="connsiteX71" fmla="*/ 720091 w 983069"/>
              <a:gd name="connsiteY71" fmla="*/ 368617 h 627697"/>
              <a:gd name="connsiteX72" fmla="*/ 491491 w 983069"/>
              <a:gd name="connsiteY72" fmla="*/ 367665 h 627697"/>
              <a:gd name="connsiteX73" fmla="*/ 265748 w 983069"/>
              <a:gd name="connsiteY73" fmla="*/ 367665 h 627697"/>
              <a:gd name="connsiteX74" fmla="*/ 229553 w 983069"/>
              <a:gd name="connsiteY74" fmla="*/ 334328 h 627697"/>
              <a:gd name="connsiteX75" fmla="*/ 229553 w 983069"/>
              <a:gd name="connsiteY75" fmla="*/ 32385 h 627697"/>
              <a:gd name="connsiteX76" fmla="*/ 261938 w 983069"/>
              <a:gd name="connsiteY76" fmla="*/ 0 h 6276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Lst>
            <a:rect l="l" t="t" r="r" b="b"/>
            <a:pathLst>
              <a:path w="983069" h="627697">
                <a:moveTo>
                  <a:pt x="181928" y="557212"/>
                </a:moveTo>
                <a:cubicBezTo>
                  <a:pt x="181928" y="559117"/>
                  <a:pt x="182881" y="561022"/>
                  <a:pt x="183833" y="562927"/>
                </a:cubicBezTo>
                <a:cubicBezTo>
                  <a:pt x="269558" y="562927"/>
                  <a:pt x="356236" y="562927"/>
                  <a:pt x="442913" y="562927"/>
                </a:cubicBezTo>
                <a:cubicBezTo>
                  <a:pt x="442913" y="561022"/>
                  <a:pt x="442913" y="559117"/>
                  <a:pt x="442913" y="557212"/>
                </a:cubicBezTo>
                <a:cubicBezTo>
                  <a:pt x="355283" y="557212"/>
                  <a:pt x="268606" y="557212"/>
                  <a:pt x="181928" y="557212"/>
                </a:cubicBezTo>
                <a:close/>
                <a:moveTo>
                  <a:pt x="741998" y="529590"/>
                </a:moveTo>
                <a:cubicBezTo>
                  <a:pt x="729615" y="529590"/>
                  <a:pt x="719138" y="537210"/>
                  <a:pt x="719138" y="550545"/>
                </a:cubicBezTo>
                <a:cubicBezTo>
                  <a:pt x="718186" y="563880"/>
                  <a:pt x="725805" y="572453"/>
                  <a:pt x="739140" y="573405"/>
                </a:cubicBezTo>
                <a:cubicBezTo>
                  <a:pt x="753428" y="574357"/>
                  <a:pt x="760096" y="565785"/>
                  <a:pt x="762953" y="553403"/>
                </a:cubicBezTo>
                <a:cubicBezTo>
                  <a:pt x="762000" y="540067"/>
                  <a:pt x="755333" y="530542"/>
                  <a:pt x="741998" y="529590"/>
                </a:cubicBezTo>
                <a:close/>
                <a:moveTo>
                  <a:pt x="160973" y="504825"/>
                </a:moveTo>
                <a:lnTo>
                  <a:pt x="790575" y="504825"/>
                </a:lnTo>
                <a:cubicBezTo>
                  <a:pt x="799148" y="504825"/>
                  <a:pt x="805815" y="511492"/>
                  <a:pt x="805815" y="520065"/>
                </a:cubicBezTo>
                <a:lnTo>
                  <a:pt x="805815" y="612457"/>
                </a:lnTo>
                <a:cubicBezTo>
                  <a:pt x="805815" y="620078"/>
                  <a:pt x="799148" y="627697"/>
                  <a:pt x="790575" y="627697"/>
                </a:cubicBezTo>
                <a:lnTo>
                  <a:pt x="160973" y="627697"/>
                </a:lnTo>
                <a:cubicBezTo>
                  <a:pt x="152400" y="627697"/>
                  <a:pt x="145733" y="621030"/>
                  <a:pt x="145733" y="612457"/>
                </a:cubicBezTo>
                <a:lnTo>
                  <a:pt x="145733" y="520065"/>
                </a:lnTo>
                <a:cubicBezTo>
                  <a:pt x="145733" y="511492"/>
                  <a:pt x="152400" y="504825"/>
                  <a:pt x="160973" y="504825"/>
                </a:cubicBezTo>
                <a:close/>
                <a:moveTo>
                  <a:pt x="382905" y="382904"/>
                </a:moveTo>
                <a:cubicBezTo>
                  <a:pt x="454343" y="382904"/>
                  <a:pt x="524828" y="382904"/>
                  <a:pt x="596265" y="382904"/>
                </a:cubicBezTo>
                <a:cubicBezTo>
                  <a:pt x="611505" y="382904"/>
                  <a:pt x="620078" y="386714"/>
                  <a:pt x="620078" y="403859"/>
                </a:cubicBezTo>
                <a:cubicBezTo>
                  <a:pt x="620078" y="421957"/>
                  <a:pt x="608648" y="421004"/>
                  <a:pt x="597218" y="421004"/>
                </a:cubicBezTo>
                <a:cubicBezTo>
                  <a:pt x="561023" y="421004"/>
                  <a:pt x="525780" y="421004"/>
                  <a:pt x="490538" y="421004"/>
                </a:cubicBezTo>
                <a:cubicBezTo>
                  <a:pt x="455295" y="421004"/>
                  <a:pt x="419100" y="421004"/>
                  <a:pt x="383858" y="421004"/>
                </a:cubicBezTo>
                <a:cubicBezTo>
                  <a:pt x="370523" y="421004"/>
                  <a:pt x="361950" y="418147"/>
                  <a:pt x="361950" y="401954"/>
                </a:cubicBezTo>
                <a:cubicBezTo>
                  <a:pt x="361950" y="386714"/>
                  <a:pt x="369570" y="382904"/>
                  <a:pt x="382905" y="382904"/>
                </a:cubicBezTo>
                <a:close/>
                <a:moveTo>
                  <a:pt x="880111" y="159065"/>
                </a:moveTo>
                <a:cubicBezTo>
                  <a:pt x="838201" y="160018"/>
                  <a:pt x="804863" y="192403"/>
                  <a:pt x="804863" y="234313"/>
                </a:cubicBezTo>
                <a:cubicBezTo>
                  <a:pt x="804863" y="277176"/>
                  <a:pt x="840106" y="312418"/>
                  <a:pt x="882016" y="311465"/>
                </a:cubicBezTo>
                <a:cubicBezTo>
                  <a:pt x="922021" y="309561"/>
                  <a:pt x="955358" y="274318"/>
                  <a:pt x="954406" y="233361"/>
                </a:cubicBezTo>
                <a:cubicBezTo>
                  <a:pt x="953453" y="190498"/>
                  <a:pt x="921068" y="158113"/>
                  <a:pt x="880111" y="159065"/>
                </a:cubicBezTo>
                <a:close/>
                <a:moveTo>
                  <a:pt x="104776" y="158115"/>
                </a:moveTo>
                <a:cubicBezTo>
                  <a:pt x="63818" y="157162"/>
                  <a:pt x="28576" y="190500"/>
                  <a:pt x="26671" y="231457"/>
                </a:cubicBezTo>
                <a:cubicBezTo>
                  <a:pt x="24766" y="270510"/>
                  <a:pt x="60008" y="308610"/>
                  <a:pt x="99061" y="310515"/>
                </a:cubicBezTo>
                <a:cubicBezTo>
                  <a:pt x="140018" y="312420"/>
                  <a:pt x="177166" y="277177"/>
                  <a:pt x="178118" y="234315"/>
                </a:cubicBezTo>
                <a:cubicBezTo>
                  <a:pt x="179071" y="192405"/>
                  <a:pt x="146686" y="159067"/>
                  <a:pt x="104776" y="158115"/>
                </a:cubicBezTo>
                <a:close/>
                <a:moveTo>
                  <a:pt x="802006" y="123823"/>
                </a:moveTo>
                <a:cubicBezTo>
                  <a:pt x="854393" y="124776"/>
                  <a:pt x="906781" y="124776"/>
                  <a:pt x="959168" y="123823"/>
                </a:cubicBezTo>
                <a:cubicBezTo>
                  <a:pt x="977266" y="123823"/>
                  <a:pt x="983933" y="130490"/>
                  <a:pt x="982981" y="148588"/>
                </a:cubicBezTo>
                <a:cubicBezTo>
                  <a:pt x="982028" y="189546"/>
                  <a:pt x="982981" y="231456"/>
                  <a:pt x="982981" y="274318"/>
                </a:cubicBezTo>
                <a:cubicBezTo>
                  <a:pt x="982981" y="315276"/>
                  <a:pt x="982028" y="356233"/>
                  <a:pt x="982981" y="397190"/>
                </a:cubicBezTo>
                <a:cubicBezTo>
                  <a:pt x="982981" y="415288"/>
                  <a:pt x="977266" y="421956"/>
                  <a:pt x="959168" y="421956"/>
                </a:cubicBezTo>
                <a:cubicBezTo>
                  <a:pt x="905828" y="421003"/>
                  <a:pt x="851536" y="421003"/>
                  <a:pt x="798196" y="421956"/>
                </a:cubicBezTo>
                <a:cubicBezTo>
                  <a:pt x="781051" y="421956"/>
                  <a:pt x="776288" y="415288"/>
                  <a:pt x="776288" y="399096"/>
                </a:cubicBezTo>
                <a:cubicBezTo>
                  <a:pt x="777241" y="315276"/>
                  <a:pt x="777241" y="230503"/>
                  <a:pt x="776288" y="146683"/>
                </a:cubicBezTo>
                <a:cubicBezTo>
                  <a:pt x="776288" y="126681"/>
                  <a:pt x="784861" y="122871"/>
                  <a:pt x="802006" y="123823"/>
                </a:cubicBezTo>
                <a:close/>
                <a:moveTo>
                  <a:pt x="29528" y="120967"/>
                </a:moveTo>
                <a:cubicBezTo>
                  <a:pt x="79058" y="121919"/>
                  <a:pt x="128588" y="121919"/>
                  <a:pt x="178118" y="120967"/>
                </a:cubicBezTo>
                <a:cubicBezTo>
                  <a:pt x="200978" y="120015"/>
                  <a:pt x="206693" y="129540"/>
                  <a:pt x="206693" y="149542"/>
                </a:cubicBezTo>
                <a:cubicBezTo>
                  <a:pt x="205740" y="192404"/>
                  <a:pt x="206693" y="233362"/>
                  <a:pt x="205740" y="273367"/>
                </a:cubicBezTo>
                <a:cubicBezTo>
                  <a:pt x="205740" y="312419"/>
                  <a:pt x="204788" y="352425"/>
                  <a:pt x="205740" y="391477"/>
                </a:cubicBezTo>
                <a:cubicBezTo>
                  <a:pt x="206693" y="412432"/>
                  <a:pt x="200978" y="421957"/>
                  <a:pt x="178118" y="421004"/>
                </a:cubicBezTo>
                <a:cubicBezTo>
                  <a:pt x="127635" y="420052"/>
                  <a:pt x="76200" y="420052"/>
                  <a:pt x="25718" y="421004"/>
                </a:cubicBezTo>
                <a:cubicBezTo>
                  <a:pt x="4763" y="421004"/>
                  <a:pt x="0" y="412432"/>
                  <a:pt x="0" y="393382"/>
                </a:cubicBezTo>
                <a:cubicBezTo>
                  <a:pt x="953" y="311467"/>
                  <a:pt x="953" y="230504"/>
                  <a:pt x="0" y="148590"/>
                </a:cubicBezTo>
                <a:cubicBezTo>
                  <a:pt x="0" y="125729"/>
                  <a:pt x="9525" y="120967"/>
                  <a:pt x="29528" y="120967"/>
                </a:cubicBezTo>
                <a:close/>
                <a:moveTo>
                  <a:pt x="279083" y="17144"/>
                </a:moveTo>
                <a:cubicBezTo>
                  <a:pt x="260033" y="17144"/>
                  <a:pt x="252413" y="21907"/>
                  <a:pt x="252413" y="42862"/>
                </a:cubicBezTo>
                <a:cubicBezTo>
                  <a:pt x="253366" y="125729"/>
                  <a:pt x="253366" y="208597"/>
                  <a:pt x="252413" y="291464"/>
                </a:cubicBezTo>
                <a:cubicBezTo>
                  <a:pt x="252413" y="314324"/>
                  <a:pt x="260033" y="320039"/>
                  <a:pt x="280988" y="320039"/>
                </a:cubicBezTo>
                <a:cubicBezTo>
                  <a:pt x="351473" y="319087"/>
                  <a:pt x="421006" y="320039"/>
                  <a:pt x="491491" y="320039"/>
                </a:cubicBezTo>
                <a:cubicBezTo>
                  <a:pt x="561023" y="320039"/>
                  <a:pt x="631508" y="319087"/>
                  <a:pt x="701993" y="320039"/>
                </a:cubicBezTo>
                <a:cubicBezTo>
                  <a:pt x="722948" y="320991"/>
                  <a:pt x="730568" y="315277"/>
                  <a:pt x="730568" y="292416"/>
                </a:cubicBezTo>
                <a:cubicBezTo>
                  <a:pt x="729616" y="209549"/>
                  <a:pt x="729616" y="126682"/>
                  <a:pt x="730568" y="43814"/>
                </a:cubicBezTo>
                <a:cubicBezTo>
                  <a:pt x="730568" y="23812"/>
                  <a:pt x="723901" y="17144"/>
                  <a:pt x="703898" y="17144"/>
                </a:cubicBezTo>
                <a:cubicBezTo>
                  <a:pt x="561976" y="18097"/>
                  <a:pt x="421006" y="18097"/>
                  <a:pt x="279083" y="17144"/>
                </a:cubicBezTo>
                <a:close/>
                <a:moveTo>
                  <a:pt x="261938" y="0"/>
                </a:moveTo>
                <a:cubicBezTo>
                  <a:pt x="415291" y="953"/>
                  <a:pt x="567691" y="953"/>
                  <a:pt x="721043" y="0"/>
                </a:cubicBezTo>
                <a:cubicBezTo>
                  <a:pt x="746761" y="0"/>
                  <a:pt x="753428" y="8572"/>
                  <a:pt x="752475" y="33338"/>
                </a:cubicBezTo>
                <a:cubicBezTo>
                  <a:pt x="751523" y="134303"/>
                  <a:pt x="751523" y="235267"/>
                  <a:pt x="752475" y="335280"/>
                </a:cubicBezTo>
                <a:cubicBezTo>
                  <a:pt x="752475" y="360045"/>
                  <a:pt x="745808" y="368617"/>
                  <a:pt x="720091" y="368617"/>
                </a:cubicBezTo>
                <a:cubicBezTo>
                  <a:pt x="644843" y="366713"/>
                  <a:pt x="567691" y="367665"/>
                  <a:pt x="491491" y="367665"/>
                </a:cubicBezTo>
                <a:cubicBezTo>
                  <a:pt x="416243" y="367665"/>
                  <a:pt x="340996" y="366713"/>
                  <a:pt x="265748" y="367665"/>
                </a:cubicBezTo>
                <a:cubicBezTo>
                  <a:pt x="240983" y="367665"/>
                  <a:pt x="229553" y="362903"/>
                  <a:pt x="229553" y="334328"/>
                </a:cubicBezTo>
                <a:cubicBezTo>
                  <a:pt x="231458" y="233363"/>
                  <a:pt x="230506" y="132397"/>
                  <a:pt x="229553" y="32385"/>
                </a:cubicBezTo>
                <a:cubicBezTo>
                  <a:pt x="229553" y="7620"/>
                  <a:pt x="237173" y="0"/>
                  <a:pt x="261938" y="0"/>
                </a:cubicBezTo>
                <a:close/>
              </a:path>
            </a:pathLst>
          </a:custGeom>
          <a:solidFill>
            <a:schemeClr val="bg1"/>
          </a:solidFill>
          <a:ln w="9525"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AF4A23ED-F280-44F9-86DB-E8DA5F52CF59}"/>
              </a:ext>
            </a:extLst>
          </p:cNvPr>
          <p:cNvSpPr/>
          <p:nvPr/>
        </p:nvSpPr>
        <p:spPr>
          <a:xfrm>
            <a:off x="10597368" y="4370876"/>
            <a:ext cx="483810" cy="292804"/>
          </a:xfrm>
          <a:custGeom>
            <a:avLst/>
            <a:gdLst>
              <a:gd name="connsiteX0" fmla="*/ 435888 w 902018"/>
              <a:gd name="connsiteY0" fmla="*/ 417908 h 545906"/>
              <a:gd name="connsiteX1" fmla="*/ 320040 w 902018"/>
              <a:gd name="connsiteY1" fmla="*/ 434338 h 545906"/>
              <a:gd name="connsiteX2" fmla="*/ 299085 w 902018"/>
              <a:gd name="connsiteY2" fmla="*/ 429576 h 545906"/>
              <a:gd name="connsiteX3" fmla="*/ 268605 w 902018"/>
              <a:gd name="connsiteY3" fmla="*/ 422908 h 545906"/>
              <a:gd name="connsiteX4" fmla="*/ 265747 w 902018"/>
              <a:gd name="connsiteY4" fmla="*/ 440053 h 545906"/>
              <a:gd name="connsiteX5" fmla="*/ 297180 w 902018"/>
              <a:gd name="connsiteY5" fmla="*/ 454341 h 545906"/>
              <a:gd name="connsiteX6" fmla="*/ 445770 w 902018"/>
              <a:gd name="connsiteY6" fmla="*/ 454341 h 545906"/>
              <a:gd name="connsiteX7" fmla="*/ 590550 w 902018"/>
              <a:gd name="connsiteY7" fmla="*/ 456246 h 545906"/>
              <a:gd name="connsiteX8" fmla="*/ 621030 w 902018"/>
              <a:gd name="connsiteY8" fmla="*/ 454341 h 545906"/>
              <a:gd name="connsiteX9" fmla="*/ 633412 w 902018"/>
              <a:gd name="connsiteY9" fmla="*/ 430528 h 545906"/>
              <a:gd name="connsiteX10" fmla="*/ 616267 w 902018"/>
              <a:gd name="connsiteY10" fmla="*/ 421956 h 545906"/>
              <a:gd name="connsiteX11" fmla="*/ 552450 w 902018"/>
              <a:gd name="connsiteY11" fmla="*/ 422908 h 545906"/>
              <a:gd name="connsiteX12" fmla="*/ 435888 w 902018"/>
              <a:gd name="connsiteY12" fmla="*/ 417908 h 545906"/>
              <a:gd name="connsiteX13" fmla="*/ 122872 w 902018"/>
              <a:gd name="connsiteY13" fmla="*/ 364806 h 545906"/>
              <a:gd name="connsiteX14" fmla="*/ 122872 w 902018"/>
              <a:gd name="connsiteY14" fmla="*/ 372426 h 545906"/>
              <a:gd name="connsiteX15" fmla="*/ 778193 w 902018"/>
              <a:gd name="connsiteY15" fmla="*/ 372426 h 545906"/>
              <a:gd name="connsiteX16" fmla="*/ 778193 w 902018"/>
              <a:gd name="connsiteY16" fmla="*/ 364806 h 545906"/>
              <a:gd name="connsiteX17" fmla="*/ 122872 w 902018"/>
              <a:gd name="connsiteY17" fmla="*/ 364806 h 545906"/>
              <a:gd name="connsiteX18" fmla="*/ 123825 w 902018"/>
              <a:gd name="connsiteY18" fmla="*/ 308609 h 545906"/>
              <a:gd name="connsiteX19" fmla="*/ 123825 w 902018"/>
              <a:gd name="connsiteY19" fmla="*/ 314324 h 545906"/>
              <a:gd name="connsiteX20" fmla="*/ 776288 w 902018"/>
              <a:gd name="connsiteY20" fmla="*/ 314324 h 545906"/>
              <a:gd name="connsiteX21" fmla="*/ 774382 w 902018"/>
              <a:gd name="connsiteY21" fmla="*/ 308609 h 545906"/>
              <a:gd name="connsiteX22" fmla="*/ 123825 w 902018"/>
              <a:gd name="connsiteY22" fmla="*/ 308609 h 545906"/>
              <a:gd name="connsiteX23" fmla="*/ 122872 w 902018"/>
              <a:gd name="connsiteY23" fmla="*/ 248601 h 545906"/>
              <a:gd name="connsiteX24" fmla="*/ 121919 w 902018"/>
              <a:gd name="connsiteY24" fmla="*/ 256221 h 545906"/>
              <a:gd name="connsiteX25" fmla="*/ 776287 w 902018"/>
              <a:gd name="connsiteY25" fmla="*/ 256221 h 545906"/>
              <a:gd name="connsiteX26" fmla="*/ 776287 w 902018"/>
              <a:gd name="connsiteY26" fmla="*/ 248601 h 545906"/>
              <a:gd name="connsiteX27" fmla="*/ 122872 w 902018"/>
              <a:gd name="connsiteY27" fmla="*/ 248601 h 545906"/>
              <a:gd name="connsiteX28" fmla="*/ 125730 w 902018"/>
              <a:gd name="connsiteY28" fmla="*/ 194309 h 545906"/>
              <a:gd name="connsiteX29" fmla="*/ 125730 w 902018"/>
              <a:gd name="connsiteY29" fmla="*/ 200024 h 545906"/>
              <a:gd name="connsiteX30" fmla="*/ 776287 w 902018"/>
              <a:gd name="connsiteY30" fmla="*/ 200024 h 545906"/>
              <a:gd name="connsiteX31" fmla="*/ 775335 w 902018"/>
              <a:gd name="connsiteY31" fmla="*/ 194309 h 545906"/>
              <a:gd name="connsiteX32" fmla="*/ 125730 w 902018"/>
              <a:gd name="connsiteY32" fmla="*/ 194309 h 545906"/>
              <a:gd name="connsiteX33" fmla="*/ 122872 w 902018"/>
              <a:gd name="connsiteY33" fmla="*/ 135253 h 545906"/>
              <a:gd name="connsiteX34" fmla="*/ 122872 w 902018"/>
              <a:gd name="connsiteY34" fmla="*/ 142873 h 545906"/>
              <a:gd name="connsiteX35" fmla="*/ 777240 w 902018"/>
              <a:gd name="connsiteY35" fmla="*/ 142873 h 545906"/>
              <a:gd name="connsiteX36" fmla="*/ 777240 w 902018"/>
              <a:gd name="connsiteY36" fmla="*/ 135253 h 545906"/>
              <a:gd name="connsiteX37" fmla="*/ 122872 w 902018"/>
              <a:gd name="connsiteY37" fmla="*/ 135253 h 545906"/>
              <a:gd name="connsiteX38" fmla="*/ 76200 w 902018"/>
              <a:gd name="connsiteY38" fmla="*/ 44766 h 545906"/>
              <a:gd name="connsiteX39" fmla="*/ 42862 w 902018"/>
              <a:gd name="connsiteY39" fmla="*/ 79056 h 545906"/>
              <a:gd name="connsiteX40" fmla="*/ 43815 w 902018"/>
              <a:gd name="connsiteY40" fmla="*/ 469581 h 545906"/>
              <a:gd name="connsiteX41" fmla="*/ 58103 w 902018"/>
              <a:gd name="connsiteY41" fmla="*/ 501966 h 545906"/>
              <a:gd name="connsiteX42" fmla="*/ 76200 w 902018"/>
              <a:gd name="connsiteY42" fmla="*/ 469581 h 545906"/>
              <a:gd name="connsiteX43" fmla="*/ 76200 w 902018"/>
              <a:gd name="connsiteY43" fmla="*/ 132396 h 545906"/>
              <a:gd name="connsiteX44" fmla="*/ 119062 w 902018"/>
              <a:gd name="connsiteY44" fmla="*/ 87629 h 545906"/>
              <a:gd name="connsiteX45" fmla="*/ 448628 w 902018"/>
              <a:gd name="connsiteY45" fmla="*/ 88581 h 545906"/>
              <a:gd name="connsiteX46" fmla="*/ 447675 w 902018"/>
              <a:gd name="connsiteY46" fmla="*/ 87629 h 545906"/>
              <a:gd name="connsiteX47" fmla="*/ 777240 w 902018"/>
              <a:gd name="connsiteY47" fmla="*/ 86676 h 545906"/>
              <a:gd name="connsiteX48" fmla="*/ 823912 w 902018"/>
              <a:gd name="connsiteY48" fmla="*/ 133349 h 545906"/>
              <a:gd name="connsiteX49" fmla="*/ 822960 w 902018"/>
              <a:gd name="connsiteY49" fmla="*/ 474344 h 545906"/>
              <a:gd name="connsiteX50" fmla="*/ 838200 w 902018"/>
              <a:gd name="connsiteY50" fmla="*/ 501966 h 545906"/>
              <a:gd name="connsiteX51" fmla="*/ 856297 w 902018"/>
              <a:gd name="connsiteY51" fmla="*/ 473391 h 545906"/>
              <a:gd name="connsiteX52" fmla="*/ 857250 w 902018"/>
              <a:gd name="connsiteY52" fmla="*/ 79056 h 545906"/>
              <a:gd name="connsiteX53" fmla="*/ 822960 w 902018"/>
              <a:gd name="connsiteY53" fmla="*/ 44766 h 545906"/>
              <a:gd name="connsiteX54" fmla="*/ 76200 w 902018"/>
              <a:gd name="connsiteY54" fmla="*/ 44766 h 545906"/>
              <a:gd name="connsiteX55" fmla="*/ 39053 w 902018"/>
              <a:gd name="connsiteY55" fmla="*/ 0 h 545906"/>
              <a:gd name="connsiteX56" fmla="*/ 452438 w 902018"/>
              <a:gd name="connsiteY56" fmla="*/ 953 h 545906"/>
              <a:gd name="connsiteX57" fmla="*/ 858203 w 902018"/>
              <a:gd name="connsiteY57" fmla="*/ 0 h 545906"/>
              <a:gd name="connsiteX58" fmla="*/ 902018 w 902018"/>
              <a:gd name="connsiteY58" fmla="*/ 41910 h 545906"/>
              <a:gd name="connsiteX59" fmla="*/ 902018 w 902018"/>
              <a:gd name="connsiteY59" fmla="*/ 505778 h 545906"/>
              <a:gd name="connsiteX60" fmla="*/ 863918 w 902018"/>
              <a:gd name="connsiteY60" fmla="*/ 543878 h 545906"/>
              <a:gd name="connsiteX61" fmla="*/ 781050 w 902018"/>
              <a:gd name="connsiteY61" fmla="*/ 464820 h 545906"/>
              <a:gd name="connsiteX62" fmla="*/ 735330 w 902018"/>
              <a:gd name="connsiteY62" fmla="*/ 419100 h 545906"/>
              <a:gd name="connsiteX63" fmla="*/ 673418 w 902018"/>
              <a:gd name="connsiteY63" fmla="*/ 460057 h 545906"/>
              <a:gd name="connsiteX64" fmla="*/ 571500 w 902018"/>
              <a:gd name="connsiteY64" fmla="*/ 511492 h 545906"/>
              <a:gd name="connsiteX65" fmla="*/ 429578 w 902018"/>
              <a:gd name="connsiteY65" fmla="*/ 499110 h 545906"/>
              <a:gd name="connsiteX66" fmla="*/ 333375 w 902018"/>
              <a:gd name="connsiteY66" fmla="*/ 510540 h 545906"/>
              <a:gd name="connsiteX67" fmla="*/ 221932 w 902018"/>
              <a:gd name="connsiteY67" fmla="*/ 441960 h 545906"/>
              <a:gd name="connsiteX68" fmla="*/ 196215 w 902018"/>
              <a:gd name="connsiteY68" fmla="*/ 419100 h 545906"/>
              <a:gd name="connsiteX69" fmla="*/ 120968 w 902018"/>
              <a:gd name="connsiteY69" fmla="*/ 487680 h 545906"/>
              <a:gd name="connsiteX70" fmla="*/ 109538 w 902018"/>
              <a:gd name="connsiteY70" fmla="*/ 539115 h 545906"/>
              <a:gd name="connsiteX71" fmla="*/ 11430 w 902018"/>
              <a:gd name="connsiteY71" fmla="*/ 539115 h 545906"/>
              <a:gd name="connsiteX72" fmla="*/ 0 w 902018"/>
              <a:gd name="connsiteY72" fmla="*/ 508635 h 545906"/>
              <a:gd name="connsiteX73" fmla="*/ 0 w 902018"/>
              <a:gd name="connsiteY73" fmla="*/ 37147 h 545906"/>
              <a:gd name="connsiteX74" fmla="*/ 39053 w 902018"/>
              <a:gd name="connsiteY74" fmla="*/ 0 h 5459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902018" h="545906">
                <a:moveTo>
                  <a:pt x="435888" y="417908"/>
                </a:moveTo>
                <a:cubicBezTo>
                  <a:pt x="396954" y="416717"/>
                  <a:pt x="358140" y="419098"/>
                  <a:pt x="320040" y="434338"/>
                </a:cubicBezTo>
                <a:cubicBezTo>
                  <a:pt x="312420" y="437196"/>
                  <a:pt x="304800" y="435291"/>
                  <a:pt x="299085" y="429576"/>
                </a:cubicBezTo>
                <a:cubicBezTo>
                  <a:pt x="290512" y="420051"/>
                  <a:pt x="279082" y="417193"/>
                  <a:pt x="268605" y="422908"/>
                </a:cubicBezTo>
                <a:cubicBezTo>
                  <a:pt x="265747" y="423861"/>
                  <a:pt x="264795" y="434338"/>
                  <a:pt x="265747" y="440053"/>
                </a:cubicBezTo>
                <a:cubicBezTo>
                  <a:pt x="270510" y="457198"/>
                  <a:pt x="284797" y="454341"/>
                  <a:pt x="297180" y="454341"/>
                </a:cubicBezTo>
                <a:cubicBezTo>
                  <a:pt x="346710" y="454341"/>
                  <a:pt x="396240" y="454341"/>
                  <a:pt x="445770" y="454341"/>
                </a:cubicBezTo>
                <a:cubicBezTo>
                  <a:pt x="494347" y="454341"/>
                  <a:pt x="542925" y="454341"/>
                  <a:pt x="590550" y="456246"/>
                </a:cubicBezTo>
                <a:cubicBezTo>
                  <a:pt x="601027" y="456246"/>
                  <a:pt x="611505" y="456246"/>
                  <a:pt x="621030" y="454341"/>
                </a:cubicBezTo>
                <a:cubicBezTo>
                  <a:pt x="634365" y="451483"/>
                  <a:pt x="635317" y="441006"/>
                  <a:pt x="633412" y="430528"/>
                </a:cubicBezTo>
                <a:cubicBezTo>
                  <a:pt x="631507" y="419098"/>
                  <a:pt x="620077" y="418146"/>
                  <a:pt x="616267" y="421956"/>
                </a:cubicBezTo>
                <a:cubicBezTo>
                  <a:pt x="594360" y="441006"/>
                  <a:pt x="573405" y="421956"/>
                  <a:pt x="552450" y="422908"/>
                </a:cubicBezTo>
                <a:cubicBezTo>
                  <a:pt x="513874" y="423861"/>
                  <a:pt x="474821" y="419098"/>
                  <a:pt x="435888" y="417908"/>
                </a:cubicBezTo>
                <a:close/>
                <a:moveTo>
                  <a:pt x="122872" y="364806"/>
                </a:moveTo>
                <a:cubicBezTo>
                  <a:pt x="122872" y="367664"/>
                  <a:pt x="121920" y="369569"/>
                  <a:pt x="122872" y="372426"/>
                </a:cubicBezTo>
                <a:cubicBezTo>
                  <a:pt x="340995" y="372426"/>
                  <a:pt x="560070" y="372426"/>
                  <a:pt x="778193" y="372426"/>
                </a:cubicBezTo>
                <a:cubicBezTo>
                  <a:pt x="778193" y="369569"/>
                  <a:pt x="778193" y="367664"/>
                  <a:pt x="778193" y="364806"/>
                </a:cubicBezTo>
                <a:cubicBezTo>
                  <a:pt x="559118" y="364806"/>
                  <a:pt x="340995" y="364806"/>
                  <a:pt x="122872" y="364806"/>
                </a:cubicBezTo>
                <a:close/>
                <a:moveTo>
                  <a:pt x="123825" y="308609"/>
                </a:moveTo>
                <a:cubicBezTo>
                  <a:pt x="123825" y="310514"/>
                  <a:pt x="123825" y="312419"/>
                  <a:pt x="123825" y="314324"/>
                </a:cubicBezTo>
                <a:cubicBezTo>
                  <a:pt x="341947" y="314324"/>
                  <a:pt x="559118" y="314324"/>
                  <a:pt x="776288" y="314324"/>
                </a:cubicBezTo>
                <a:cubicBezTo>
                  <a:pt x="776288" y="312419"/>
                  <a:pt x="775335" y="310514"/>
                  <a:pt x="774382" y="308609"/>
                </a:cubicBezTo>
                <a:cubicBezTo>
                  <a:pt x="558165" y="308609"/>
                  <a:pt x="340995" y="308609"/>
                  <a:pt x="123825" y="308609"/>
                </a:cubicBezTo>
                <a:close/>
                <a:moveTo>
                  <a:pt x="122872" y="248601"/>
                </a:moveTo>
                <a:cubicBezTo>
                  <a:pt x="122872" y="251458"/>
                  <a:pt x="122872" y="253364"/>
                  <a:pt x="121919" y="256221"/>
                </a:cubicBezTo>
                <a:cubicBezTo>
                  <a:pt x="340042" y="256221"/>
                  <a:pt x="558164" y="256221"/>
                  <a:pt x="776287" y="256221"/>
                </a:cubicBezTo>
                <a:cubicBezTo>
                  <a:pt x="776287" y="253364"/>
                  <a:pt x="776287" y="251458"/>
                  <a:pt x="776287" y="248601"/>
                </a:cubicBezTo>
                <a:cubicBezTo>
                  <a:pt x="559117" y="248601"/>
                  <a:pt x="340994" y="248601"/>
                  <a:pt x="122872" y="248601"/>
                </a:cubicBezTo>
                <a:close/>
                <a:moveTo>
                  <a:pt x="125730" y="194309"/>
                </a:moveTo>
                <a:cubicBezTo>
                  <a:pt x="125730" y="196214"/>
                  <a:pt x="125730" y="198119"/>
                  <a:pt x="125730" y="200024"/>
                </a:cubicBezTo>
                <a:cubicBezTo>
                  <a:pt x="342900" y="200024"/>
                  <a:pt x="559118" y="200024"/>
                  <a:pt x="776287" y="200024"/>
                </a:cubicBezTo>
                <a:cubicBezTo>
                  <a:pt x="775335" y="198119"/>
                  <a:pt x="775335" y="196214"/>
                  <a:pt x="775335" y="194309"/>
                </a:cubicBezTo>
                <a:cubicBezTo>
                  <a:pt x="559118" y="194309"/>
                  <a:pt x="341947" y="194309"/>
                  <a:pt x="125730" y="194309"/>
                </a:cubicBezTo>
                <a:close/>
                <a:moveTo>
                  <a:pt x="122872" y="135253"/>
                </a:moveTo>
                <a:cubicBezTo>
                  <a:pt x="122872" y="138111"/>
                  <a:pt x="122872" y="140016"/>
                  <a:pt x="122872" y="142873"/>
                </a:cubicBezTo>
                <a:cubicBezTo>
                  <a:pt x="340994" y="142873"/>
                  <a:pt x="559117" y="142873"/>
                  <a:pt x="777240" y="142873"/>
                </a:cubicBezTo>
                <a:cubicBezTo>
                  <a:pt x="777240" y="140016"/>
                  <a:pt x="777240" y="137158"/>
                  <a:pt x="777240" y="135253"/>
                </a:cubicBezTo>
                <a:cubicBezTo>
                  <a:pt x="559117" y="135253"/>
                  <a:pt x="340994" y="135253"/>
                  <a:pt x="122872" y="135253"/>
                </a:cubicBezTo>
                <a:close/>
                <a:moveTo>
                  <a:pt x="76200" y="44766"/>
                </a:moveTo>
                <a:cubicBezTo>
                  <a:pt x="48578" y="44766"/>
                  <a:pt x="42862" y="52386"/>
                  <a:pt x="42862" y="79056"/>
                </a:cubicBezTo>
                <a:cubicBezTo>
                  <a:pt x="43815" y="209549"/>
                  <a:pt x="42862" y="339089"/>
                  <a:pt x="43815" y="469581"/>
                </a:cubicBezTo>
                <a:cubicBezTo>
                  <a:pt x="43815" y="481011"/>
                  <a:pt x="33337" y="501014"/>
                  <a:pt x="58103" y="501966"/>
                </a:cubicBezTo>
                <a:cubicBezTo>
                  <a:pt x="85725" y="502919"/>
                  <a:pt x="76200" y="481964"/>
                  <a:pt x="76200" y="469581"/>
                </a:cubicBezTo>
                <a:cubicBezTo>
                  <a:pt x="77153" y="357186"/>
                  <a:pt x="77153" y="244791"/>
                  <a:pt x="76200" y="132396"/>
                </a:cubicBezTo>
                <a:cubicBezTo>
                  <a:pt x="75247" y="100964"/>
                  <a:pt x="83820" y="86676"/>
                  <a:pt x="119062" y="87629"/>
                </a:cubicBezTo>
                <a:cubicBezTo>
                  <a:pt x="228600" y="90486"/>
                  <a:pt x="339090" y="88581"/>
                  <a:pt x="448628" y="88581"/>
                </a:cubicBezTo>
                <a:cubicBezTo>
                  <a:pt x="448628" y="87629"/>
                  <a:pt x="448628" y="87629"/>
                  <a:pt x="447675" y="87629"/>
                </a:cubicBezTo>
                <a:cubicBezTo>
                  <a:pt x="557212" y="87629"/>
                  <a:pt x="667703" y="88581"/>
                  <a:pt x="777240" y="86676"/>
                </a:cubicBezTo>
                <a:cubicBezTo>
                  <a:pt x="812482" y="86676"/>
                  <a:pt x="824865" y="98106"/>
                  <a:pt x="823912" y="133349"/>
                </a:cubicBezTo>
                <a:cubicBezTo>
                  <a:pt x="822007" y="246696"/>
                  <a:pt x="822960" y="360996"/>
                  <a:pt x="822960" y="474344"/>
                </a:cubicBezTo>
                <a:cubicBezTo>
                  <a:pt x="822960" y="484821"/>
                  <a:pt x="816293" y="501014"/>
                  <a:pt x="838200" y="501966"/>
                </a:cubicBezTo>
                <a:cubicBezTo>
                  <a:pt x="863918" y="502919"/>
                  <a:pt x="856297" y="485774"/>
                  <a:pt x="856297" y="473391"/>
                </a:cubicBezTo>
                <a:cubicBezTo>
                  <a:pt x="857250" y="341946"/>
                  <a:pt x="856297" y="210501"/>
                  <a:pt x="857250" y="79056"/>
                </a:cubicBezTo>
                <a:cubicBezTo>
                  <a:pt x="857250" y="52386"/>
                  <a:pt x="849630" y="44766"/>
                  <a:pt x="822960" y="44766"/>
                </a:cubicBezTo>
                <a:cubicBezTo>
                  <a:pt x="574357" y="45719"/>
                  <a:pt x="324803" y="45719"/>
                  <a:pt x="76200" y="44766"/>
                </a:cubicBezTo>
                <a:close/>
                <a:moveTo>
                  <a:pt x="39053" y="0"/>
                </a:moveTo>
                <a:cubicBezTo>
                  <a:pt x="176213" y="1905"/>
                  <a:pt x="314325" y="953"/>
                  <a:pt x="452438" y="953"/>
                </a:cubicBezTo>
                <a:cubicBezTo>
                  <a:pt x="587693" y="953"/>
                  <a:pt x="722947" y="1905"/>
                  <a:pt x="858203" y="0"/>
                </a:cubicBezTo>
                <a:cubicBezTo>
                  <a:pt x="889635" y="0"/>
                  <a:pt x="902018" y="9525"/>
                  <a:pt x="902018" y="41910"/>
                </a:cubicBezTo>
                <a:cubicBezTo>
                  <a:pt x="901065" y="196215"/>
                  <a:pt x="901065" y="350520"/>
                  <a:pt x="902018" y="505778"/>
                </a:cubicBezTo>
                <a:cubicBezTo>
                  <a:pt x="902018" y="533400"/>
                  <a:pt x="892493" y="544830"/>
                  <a:pt x="863918" y="543878"/>
                </a:cubicBezTo>
                <a:cubicBezTo>
                  <a:pt x="766763" y="541972"/>
                  <a:pt x="779145" y="554355"/>
                  <a:pt x="781050" y="464820"/>
                </a:cubicBezTo>
                <a:cubicBezTo>
                  <a:pt x="782003" y="428625"/>
                  <a:pt x="773430" y="415290"/>
                  <a:pt x="735330" y="419100"/>
                </a:cubicBezTo>
                <a:cubicBezTo>
                  <a:pt x="704850" y="421957"/>
                  <a:pt x="680085" y="416242"/>
                  <a:pt x="673418" y="460057"/>
                </a:cubicBezTo>
                <a:cubicBezTo>
                  <a:pt x="668655" y="492442"/>
                  <a:pt x="616268" y="528638"/>
                  <a:pt x="571500" y="511492"/>
                </a:cubicBezTo>
                <a:cubicBezTo>
                  <a:pt x="523875" y="492442"/>
                  <a:pt x="476250" y="501015"/>
                  <a:pt x="429578" y="499110"/>
                </a:cubicBezTo>
                <a:cubicBezTo>
                  <a:pt x="397193" y="498157"/>
                  <a:pt x="365760" y="496253"/>
                  <a:pt x="333375" y="510540"/>
                </a:cubicBezTo>
                <a:cubicBezTo>
                  <a:pt x="288607" y="530542"/>
                  <a:pt x="229553" y="491490"/>
                  <a:pt x="221932" y="441960"/>
                </a:cubicBezTo>
                <a:cubicBezTo>
                  <a:pt x="219075" y="422910"/>
                  <a:pt x="212407" y="420053"/>
                  <a:pt x="196215" y="419100"/>
                </a:cubicBezTo>
                <a:cubicBezTo>
                  <a:pt x="120968" y="416242"/>
                  <a:pt x="121920" y="416242"/>
                  <a:pt x="120968" y="487680"/>
                </a:cubicBezTo>
                <a:cubicBezTo>
                  <a:pt x="120968" y="505778"/>
                  <a:pt x="131445" y="533400"/>
                  <a:pt x="109538" y="539115"/>
                </a:cubicBezTo>
                <a:cubicBezTo>
                  <a:pt x="78105" y="548640"/>
                  <a:pt x="43815" y="547688"/>
                  <a:pt x="11430" y="539115"/>
                </a:cubicBezTo>
                <a:cubicBezTo>
                  <a:pt x="0" y="536257"/>
                  <a:pt x="0" y="521017"/>
                  <a:pt x="0" y="508635"/>
                </a:cubicBezTo>
                <a:cubicBezTo>
                  <a:pt x="0" y="351472"/>
                  <a:pt x="0" y="194310"/>
                  <a:pt x="0" y="37147"/>
                </a:cubicBezTo>
                <a:cubicBezTo>
                  <a:pt x="0" y="8572"/>
                  <a:pt x="11430" y="0"/>
                  <a:pt x="39053" y="0"/>
                </a:cubicBezTo>
                <a:close/>
              </a:path>
            </a:pathLst>
          </a:custGeom>
          <a:solidFill>
            <a:schemeClr val="bg1"/>
          </a:solidFill>
          <a:ln w="9525"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9CD0DC68-5D66-4AE7-8339-3ACDC604633B}"/>
              </a:ext>
            </a:extLst>
          </p:cNvPr>
          <p:cNvSpPr/>
          <p:nvPr/>
        </p:nvSpPr>
        <p:spPr>
          <a:xfrm>
            <a:off x="9659242" y="4360330"/>
            <a:ext cx="491858" cy="346226"/>
          </a:xfrm>
          <a:custGeom>
            <a:avLst/>
            <a:gdLst>
              <a:gd name="connsiteX0" fmla="*/ 88702 w 977027"/>
              <a:gd name="connsiteY0" fmla="*/ 5496 h 687744"/>
              <a:gd name="connsiteX1" fmla="*/ 123587 w 977027"/>
              <a:gd name="connsiteY1" fmla="*/ 27642 h 687744"/>
              <a:gd name="connsiteX2" fmla="*/ 139779 w 977027"/>
              <a:gd name="connsiteY2" fmla="*/ 84792 h 687744"/>
              <a:gd name="connsiteX3" fmla="*/ 138827 w 977027"/>
              <a:gd name="connsiteY3" fmla="*/ 608667 h 687744"/>
              <a:gd name="connsiteX4" fmla="*/ 72152 w 977027"/>
              <a:gd name="connsiteY4" fmla="*/ 685819 h 687744"/>
              <a:gd name="connsiteX5" fmla="*/ 714 w 977027"/>
              <a:gd name="connsiteY5" fmla="*/ 606762 h 687744"/>
              <a:gd name="connsiteX6" fmla="*/ 714 w 977027"/>
              <a:gd name="connsiteY6" fmla="*/ 75267 h 687744"/>
              <a:gd name="connsiteX7" fmla="*/ 47387 w 977027"/>
              <a:gd name="connsiteY7" fmla="*/ 7639 h 687744"/>
              <a:gd name="connsiteX8" fmla="*/ 88702 w 977027"/>
              <a:gd name="connsiteY8" fmla="*/ 5496 h 687744"/>
              <a:gd name="connsiteX9" fmla="*/ 565547 w 977027"/>
              <a:gd name="connsiteY9" fmla="*/ 972 h 687744"/>
              <a:gd name="connsiteX10" fmla="*/ 639842 w 977027"/>
              <a:gd name="connsiteY10" fmla="*/ 81935 h 687744"/>
              <a:gd name="connsiteX11" fmla="*/ 639842 w 977027"/>
              <a:gd name="connsiteY11" fmla="*/ 112415 h 687744"/>
              <a:gd name="connsiteX12" fmla="*/ 638889 w 977027"/>
              <a:gd name="connsiteY12" fmla="*/ 606762 h 687744"/>
              <a:gd name="connsiteX13" fmla="*/ 568404 w 977027"/>
              <a:gd name="connsiteY13" fmla="*/ 687725 h 687744"/>
              <a:gd name="connsiteX14" fmla="*/ 497919 w 977027"/>
              <a:gd name="connsiteY14" fmla="*/ 608667 h 687744"/>
              <a:gd name="connsiteX15" fmla="*/ 497919 w 977027"/>
              <a:gd name="connsiteY15" fmla="*/ 82887 h 687744"/>
              <a:gd name="connsiteX16" fmla="*/ 565547 w 977027"/>
              <a:gd name="connsiteY16" fmla="*/ 972 h 687744"/>
              <a:gd name="connsiteX17" fmla="*/ 399812 w 977027"/>
              <a:gd name="connsiteY17" fmla="*/ 972 h 687744"/>
              <a:gd name="connsiteX18" fmla="*/ 472202 w 977027"/>
              <a:gd name="connsiteY18" fmla="*/ 82887 h 687744"/>
              <a:gd name="connsiteX19" fmla="*/ 472202 w 977027"/>
              <a:gd name="connsiteY19" fmla="*/ 603905 h 687744"/>
              <a:gd name="connsiteX20" fmla="*/ 400764 w 977027"/>
              <a:gd name="connsiteY20" fmla="*/ 685820 h 687744"/>
              <a:gd name="connsiteX21" fmla="*/ 334089 w 977027"/>
              <a:gd name="connsiteY21" fmla="*/ 603905 h 687744"/>
              <a:gd name="connsiteX22" fmla="*/ 334089 w 977027"/>
              <a:gd name="connsiteY22" fmla="*/ 82887 h 687744"/>
              <a:gd name="connsiteX23" fmla="*/ 399812 w 977027"/>
              <a:gd name="connsiteY23" fmla="*/ 972 h 687744"/>
              <a:gd name="connsiteX24" fmla="*/ 897017 w 977027"/>
              <a:gd name="connsiteY24" fmla="*/ 20 h 687744"/>
              <a:gd name="connsiteX25" fmla="*/ 977027 w 977027"/>
              <a:gd name="connsiteY25" fmla="*/ 80030 h 687744"/>
              <a:gd name="connsiteX26" fmla="*/ 897017 w 977027"/>
              <a:gd name="connsiteY26" fmla="*/ 160040 h 687744"/>
              <a:gd name="connsiteX27" fmla="*/ 817007 w 977027"/>
              <a:gd name="connsiteY27" fmla="*/ 80030 h 687744"/>
              <a:gd name="connsiteX28" fmla="*/ 897017 w 977027"/>
              <a:gd name="connsiteY28" fmla="*/ 20 h 687744"/>
              <a:gd name="connsiteX29" fmla="*/ 735092 w 977027"/>
              <a:gd name="connsiteY29" fmla="*/ 20 h 687744"/>
              <a:gd name="connsiteX30" fmla="*/ 803672 w 977027"/>
              <a:gd name="connsiteY30" fmla="*/ 80983 h 687744"/>
              <a:gd name="connsiteX31" fmla="*/ 802719 w 977027"/>
              <a:gd name="connsiteY31" fmla="*/ 606762 h 687744"/>
              <a:gd name="connsiteX32" fmla="*/ 734139 w 977027"/>
              <a:gd name="connsiteY32" fmla="*/ 685820 h 687744"/>
              <a:gd name="connsiteX33" fmla="*/ 665559 w 977027"/>
              <a:gd name="connsiteY33" fmla="*/ 604858 h 687744"/>
              <a:gd name="connsiteX34" fmla="*/ 665559 w 977027"/>
              <a:gd name="connsiteY34" fmla="*/ 80030 h 687744"/>
              <a:gd name="connsiteX35" fmla="*/ 735092 w 977027"/>
              <a:gd name="connsiteY35" fmla="*/ 20 h 687744"/>
              <a:gd name="connsiteX36" fmla="*/ 238840 w 977027"/>
              <a:gd name="connsiteY36" fmla="*/ 19 h 687744"/>
              <a:gd name="connsiteX37" fmla="*/ 305515 w 977027"/>
              <a:gd name="connsiteY37" fmla="*/ 81934 h 687744"/>
              <a:gd name="connsiteX38" fmla="*/ 305515 w 977027"/>
              <a:gd name="connsiteY38" fmla="*/ 606762 h 687744"/>
              <a:gd name="connsiteX39" fmla="*/ 236935 w 977027"/>
              <a:gd name="connsiteY39" fmla="*/ 686772 h 687744"/>
              <a:gd name="connsiteX40" fmla="*/ 167402 w 977027"/>
              <a:gd name="connsiteY40" fmla="*/ 606762 h 687744"/>
              <a:gd name="connsiteX41" fmla="*/ 167402 w 977027"/>
              <a:gd name="connsiteY41" fmla="*/ 81934 h 687744"/>
              <a:gd name="connsiteX42" fmla="*/ 238840 w 977027"/>
              <a:gd name="connsiteY42" fmla="*/ 19 h 687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977027" h="687744">
                <a:moveTo>
                  <a:pt x="88702" y="5496"/>
                </a:moveTo>
                <a:cubicBezTo>
                  <a:pt x="101441" y="8830"/>
                  <a:pt x="113110" y="16212"/>
                  <a:pt x="123587" y="27642"/>
                </a:cubicBezTo>
                <a:cubicBezTo>
                  <a:pt x="138827" y="43834"/>
                  <a:pt x="139779" y="64789"/>
                  <a:pt x="139779" y="84792"/>
                </a:cubicBezTo>
                <a:cubicBezTo>
                  <a:pt x="140732" y="172422"/>
                  <a:pt x="139779" y="521989"/>
                  <a:pt x="138827" y="608667"/>
                </a:cubicBezTo>
                <a:cubicBezTo>
                  <a:pt x="137874" y="654387"/>
                  <a:pt x="108347" y="685819"/>
                  <a:pt x="72152" y="685819"/>
                </a:cubicBezTo>
                <a:cubicBezTo>
                  <a:pt x="34052" y="685819"/>
                  <a:pt x="1667" y="651529"/>
                  <a:pt x="714" y="606762"/>
                </a:cubicBezTo>
                <a:cubicBezTo>
                  <a:pt x="-238" y="486747"/>
                  <a:pt x="-238" y="132417"/>
                  <a:pt x="714" y="75267"/>
                </a:cubicBezTo>
                <a:cubicBezTo>
                  <a:pt x="1667" y="43834"/>
                  <a:pt x="15954" y="18117"/>
                  <a:pt x="47387" y="7639"/>
                </a:cubicBezTo>
                <a:cubicBezTo>
                  <a:pt x="62151" y="2877"/>
                  <a:pt x="75962" y="2162"/>
                  <a:pt x="88702" y="5496"/>
                </a:cubicBezTo>
                <a:close/>
                <a:moveTo>
                  <a:pt x="565547" y="972"/>
                </a:moveTo>
                <a:cubicBezTo>
                  <a:pt x="607457" y="20"/>
                  <a:pt x="636032" y="31452"/>
                  <a:pt x="639842" y="81935"/>
                </a:cubicBezTo>
                <a:cubicBezTo>
                  <a:pt x="640794" y="92412"/>
                  <a:pt x="639842" y="101937"/>
                  <a:pt x="639842" y="112415"/>
                </a:cubicBezTo>
                <a:cubicBezTo>
                  <a:pt x="639842" y="250527"/>
                  <a:pt x="639842" y="580092"/>
                  <a:pt x="638889" y="606762"/>
                </a:cubicBezTo>
                <a:cubicBezTo>
                  <a:pt x="636984" y="653435"/>
                  <a:pt x="607457" y="686772"/>
                  <a:pt x="568404" y="687725"/>
                </a:cubicBezTo>
                <a:cubicBezTo>
                  <a:pt x="529352" y="688677"/>
                  <a:pt x="498872" y="655340"/>
                  <a:pt x="497919" y="608667"/>
                </a:cubicBezTo>
                <a:cubicBezTo>
                  <a:pt x="496967" y="519132"/>
                  <a:pt x="496967" y="169565"/>
                  <a:pt x="497919" y="82887"/>
                </a:cubicBezTo>
                <a:cubicBezTo>
                  <a:pt x="498872" y="33357"/>
                  <a:pt x="526494" y="1925"/>
                  <a:pt x="565547" y="972"/>
                </a:cubicBezTo>
                <a:close/>
                <a:moveTo>
                  <a:pt x="399812" y="972"/>
                </a:moveTo>
                <a:cubicBezTo>
                  <a:pt x="438864" y="20"/>
                  <a:pt x="472202" y="36215"/>
                  <a:pt x="472202" y="82887"/>
                </a:cubicBezTo>
                <a:cubicBezTo>
                  <a:pt x="472202" y="256243"/>
                  <a:pt x="472202" y="430550"/>
                  <a:pt x="472202" y="603905"/>
                </a:cubicBezTo>
                <a:cubicBezTo>
                  <a:pt x="472202" y="652483"/>
                  <a:pt x="440769" y="687725"/>
                  <a:pt x="400764" y="685820"/>
                </a:cubicBezTo>
                <a:cubicBezTo>
                  <a:pt x="360759" y="684868"/>
                  <a:pt x="334089" y="653435"/>
                  <a:pt x="334089" y="603905"/>
                </a:cubicBezTo>
                <a:cubicBezTo>
                  <a:pt x="334089" y="517227"/>
                  <a:pt x="334089" y="169565"/>
                  <a:pt x="334089" y="82887"/>
                </a:cubicBezTo>
                <a:cubicBezTo>
                  <a:pt x="334089" y="33358"/>
                  <a:pt x="359807" y="1925"/>
                  <a:pt x="399812" y="972"/>
                </a:cubicBezTo>
                <a:close/>
                <a:moveTo>
                  <a:pt x="897017" y="20"/>
                </a:moveTo>
                <a:cubicBezTo>
                  <a:pt x="941205" y="20"/>
                  <a:pt x="977027" y="35842"/>
                  <a:pt x="977027" y="80030"/>
                </a:cubicBezTo>
                <a:cubicBezTo>
                  <a:pt x="977027" y="124218"/>
                  <a:pt x="941205" y="160040"/>
                  <a:pt x="897017" y="160040"/>
                </a:cubicBezTo>
                <a:cubicBezTo>
                  <a:pt x="852829" y="160040"/>
                  <a:pt x="817007" y="124218"/>
                  <a:pt x="817007" y="80030"/>
                </a:cubicBezTo>
                <a:cubicBezTo>
                  <a:pt x="817007" y="35842"/>
                  <a:pt x="852829" y="20"/>
                  <a:pt x="897017" y="20"/>
                </a:cubicBezTo>
                <a:close/>
                <a:moveTo>
                  <a:pt x="735092" y="20"/>
                </a:moveTo>
                <a:cubicBezTo>
                  <a:pt x="774144" y="20"/>
                  <a:pt x="802719" y="32405"/>
                  <a:pt x="803672" y="80983"/>
                </a:cubicBezTo>
                <a:cubicBezTo>
                  <a:pt x="804624" y="169565"/>
                  <a:pt x="803672" y="519133"/>
                  <a:pt x="802719" y="606762"/>
                </a:cubicBezTo>
                <a:cubicBezTo>
                  <a:pt x="802719" y="654387"/>
                  <a:pt x="773192" y="686772"/>
                  <a:pt x="734139" y="685820"/>
                </a:cubicBezTo>
                <a:cubicBezTo>
                  <a:pt x="694134" y="684867"/>
                  <a:pt x="665559" y="652483"/>
                  <a:pt x="665559" y="604858"/>
                </a:cubicBezTo>
                <a:cubicBezTo>
                  <a:pt x="664607" y="429597"/>
                  <a:pt x="665559" y="255290"/>
                  <a:pt x="665559" y="80030"/>
                </a:cubicBezTo>
                <a:cubicBezTo>
                  <a:pt x="665559" y="32405"/>
                  <a:pt x="695087" y="972"/>
                  <a:pt x="735092" y="20"/>
                </a:cubicBezTo>
                <a:close/>
                <a:moveTo>
                  <a:pt x="238840" y="19"/>
                </a:moveTo>
                <a:cubicBezTo>
                  <a:pt x="279797" y="972"/>
                  <a:pt x="305515" y="32404"/>
                  <a:pt x="305515" y="81934"/>
                </a:cubicBezTo>
                <a:cubicBezTo>
                  <a:pt x="305515" y="168612"/>
                  <a:pt x="305515" y="518179"/>
                  <a:pt x="305515" y="606762"/>
                </a:cubicBezTo>
                <a:cubicBezTo>
                  <a:pt x="305515" y="655339"/>
                  <a:pt x="277892" y="686772"/>
                  <a:pt x="236935" y="686772"/>
                </a:cubicBezTo>
                <a:cubicBezTo>
                  <a:pt x="196930" y="686772"/>
                  <a:pt x="167402" y="654387"/>
                  <a:pt x="167402" y="606762"/>
                </a:cubicBezTo>
                <a:cubicBezTo>
                  <a:pt x="167402" y="431502"/>
                  <a:pt x="167402" y="257194"/>
                  <a:pt x="167402" y="81934"/>
                </a:cubicBezTo>
                <a:cubicBezTo>
                  <a:pt x="167402" y="33357"/>
                  <a:pt x="197882" y="-933"/>
                  <a:pt x="238840" y="19"/>
                </a:cubicBezTo>
                <a:close/>
              </a:path>
            </a:pathLst>
          </a:custGeom>
          <a:solidFill>
            <a:schemeClr val="bg1"/>
          </a:solidFill>
          <a:ln w="9525"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9A56B1CF-C505-4A80-8CEB-F9DBEA32AF90}"/>
              </a:ext>
            </a:extLst>
          </p:cNvPr>
          <p:cNvSpPr/>
          <p:nvPr/>
        </p:nvSpPr>
        <p:spPr>
          <a:xfrm>
            <a:off x="9659242" y="3285384"/>
            <a:ext cx="510886" cy="465012"/>
          </a:xfrm>
          <a:custGeom>
            <a:avLst/>
            <a:gdLst>
              <a:gd name="connsiteX0" fmla="*/ 128588 w 952499"/>
              <a:gd name="connsiteY0" fmla="*/ 130690 h 866972"/>
              <a:gd name="connsiteX1" fmla="*/ 139065 w 952499"/>
              <a:gd name="connsiteY1" fmla="*/ 135452 h 866972"/>
              <a:gd name="connsiteX2" fmla="*/ 804863 w 952499"/>
              <a:gd name="connsiteY2" fmla="*/ 260230 h 866972"/>
              <a:gd name="connsiteX3" fmla="*/ 834390 w 952499"/>
              <a:gd name="connsiteY3" fmla="*/ 305950 h 866972"/>
              <a:gd name="connsiteX4" fmla="*/ 821055 w 952499"/>
              <a:gd name="connsiteY4" fmla="*/ 369767 h 866972"/>
              <a:gd name="connsiteX5" fmla="*/ 781050 w 952499"/>
              <a:gd name="connsiteY5" fmla="*/ 396437 h 866972"/>
              <a:gd name="connsiteX6" fmla="*/ 495300 w 952499"/>
              <a:gd name="connsiteY6" fmla="*/ 341192 h 866972"/>
              <a:gd name="connsiteX7" fmla="*/ 460057 w 952499"/>
              <a:gd name="connsiteY7" fmla="*/ 368815 h 866972"/>
              <a:gd name="connsiteX8" fmla="*/ 483870 w 952499"/>
              <a:gd name="connsiteY8" fmla="*/ 441205 h 866972"/>
              <a:gd name="connsiteX9" fmla="*/ 489585 w 952499"/>
              <a:gd name="connsiteY9" fmla="*/ 520262 h 866972"/>
              <a:gd name="connsiteX10" fmla="*/ 420053 w 952499"/>
              <a:gd name="connsiteY10" fmla="*/ 557410 h 866972"/>
              <a:gd name="connsiteX11" fmla="*/ 360997 w 952499"/>
              <a:gd name="connsiteY11" fmla="*/ 573602 h 866972"/>
              <a:gd name="connsiteX12" fmla="*/ 118110 w 952499"/>
              <a:gd name="connsiteY12" fmla="*/ 726002 h 866972"/>
              <a:gd name="connsiteX13" fmla="*/ 59055 w 952499"/>
              <a:gd name="connsiteY13" fmla="*/ 834588 h 866972"/>
              <a:gd name="connsiteX14" fmla="*/ 27622 w 952499"/>
              <a:gd name="connsiteY14" fmla="*/ 866972 h 866972"/>
              <a:gd name="connsiteX15" fmla="*/ 0 w 952499"/>
              <a:gd name="connsiteY15" fmla="*/ 837445 h 866972"/>
              <a:gd name="connsiteX16" fmla="*/ 0 w 952499"/>
              <a:gd name="connsiteY16" fmla="*/ 604082 h 866972"/>
              <a:gd name="connsiteX17" fmla="*/ 30480 w 952499"/>
              <a:gd name="connsiteY17" fmla="*/ 572650 h 866972"/>
              <a:gd name="connsiteX18" fmla="*/ 60007 w 952499"/>
              <a:gd name="connsiteY18" fmla="*/ 605035 h 866972"/>
              <a:gd name="connsiteX19" fmla="*/ 60007 w 952499"/>
              <a:gd name="connsiteY19" fmla="*/ 665042 h 866972"/>
              <a:gd name="connsiteX20" fmla="*/ 161925 w 952499"/>
              <a:gd name="connsiteY20" fmla="*/ 605987 h 866972"/>
              <a:gd name="connsiteX21" fmla="*/ 291465 w 952499"/>
              <a:gd name="connsiteY21" fmla="*/ 525025 h 866972"/>
              <a:gd name="connsiteX22" fmla="*/ 384810 w 952499"/>
              <a:gd name="connsiteY22" fmla="*/ 350717 h 866972"/>
              <a:gd name="connsiteX23" fmla="*/ 352425 w 952499"/>
              <a:gd name="connsiteY23" fmla="*/ 313570 h 866972"/>
              <a:gd name="connsiteX24" fmla="*/ 111442 w 952499"/>
              <a:gd name="connsiteY24" fmla="*/ 269755 h 866972"/>
              <a:gd name="connsiteX25" fmla="*/ 88582 w 952499"/>
              <a:gd name="connsiteY25" fmla="*/ 234512 h 866972"/>
              <a:gd name="connsiteX26" fmla="*/ 103822 w 952499"/>
              <a:gd name="connsiteY26" fmla="*/ 151645 h 866972"/>
              <a:gd name="connsiteX27" fmla="*/ 128588 w 952499"/>
              <a:gd name="connsiteY27" fmla="*/ 130690 h 866972"/>
              <a:gd name="connsiteX28" fmla="*/ 166136 w 952499"/>
              <a:gd name="connsiteY28" fmla="*/ 302 h 866972"/>
              <a:gd name="connsiteX29" fmla="*/ 219074 w 952499"/>
              <a:gd name="connsiteY29" fmla="*/ 8770 h 866972"/>
              <a:gd name="connsiteX30" fmla="*/ 918209 w 952499"/>
              <a:gd name="connsiteY30" fmla="*/ 140215 h 866972"/>
              <a:gd name="connsiteX31" fmla="*/ 952499 w 952499"/>
              <a:gd name="connsiteY31" fmla="*/ 149740 h 866972"/>
              <a:gd name="connsiteX32" fmla="*/ 850582 w 952499"/>
              <a:gd name="connsiteY32" fmla="*/ 246895 h 866972"/>
              <a:gd name="connsiteX33" fmla="*/ 809624 w 952499"/>
              <a:gd name="connsiteY33" fmla="*/ 248800 h 866972"/>
              <a:gd name="connsiteX34" fmla="*/ 144779 w 952499"/>
              <a:gd name="connsiteY34" fmla="*/ 124022 h 866972"/>
              <a:gd name="connsiteX35" fmla="*/ 114299 w 952499"/>
              <a:gd name="connsiteY35" fmla="*/ 84017 h 866972"/>
              <a:gd name="connsiteX36" fmla="*/ 166136 w 952499"/>
              <a:gd name="connsiteY36" fmla="*/ 302 h 8669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952499" h="866972">
                <a:moveTo>
                  <a:pt x="128588" y="130690"/>
                </a:moveTo>
                <a:cubicBezTo>
                  <a:pt x="132397" y="132595"/>
                  <a:pt x="135255" y="134500"/>
                  <a:pt x="139065" y="135452"/>
                </a:cubicBezTo>
                <a:cubicBezTo>
                  <a:pt x="360997" y="178315"/>
                  <a:pt x="582930" y="221177"/>
                  <a:pt x="804863" y="260230"/>
                </a:cubicBezTo>
                <a:cubicBezTo>
                  <a:pt x="842010" y="266897"/>
                  <a:pt x="838200" y="283090"/>
                  <a:pt x="834390" y="305950"/>
                </a:cubicBezTo>
                <a:cubicBezTo>
                  <a:pt x="829628" y="327857"/>
                  <a:pt x="822007" y="348812"/>
                  <a:pt x="821055" y="369767"/>
                </a:cubicBezTo>
                <a:cubicBezTo>
                  <a:pt x="820103" y="400247"/>
                  <a:pt x="803910" y="401200"/>
                  <a:pt x="781050" y="396437"/>
                </a:cubicBezTo>
                <a:cubicBezTo>
                  <a:pt x="685800" y="377387"/>
                  <a:pt x="589597" y="361195"/>
                  <a:pt x="495300" y="341192"/>
                </a:cubicBezTo>
                <a:cubicBezTo>
                  <a:pt x="467678" y="335477"/>
                  <a:pt x="458153" y="339287"/>
                  <a:pt x="460057" y="368815"/>
                </a:cubicBezTo>
                <a:cubicBezTo>
                  <a:pt x="461963" y="395485"/>
                  <a:pt x="461963" y="419297"/>
                  <a:pt x="483870" y="441205"/>
                </a:cubicBezTo>
                <a:cubicBezTo>
                  <a:pt x="505778" y="463112"/>
                  <a:pt x="503872" y="493592"/>
                  <a:pt x="489585" y="520262"/>
                </a:cubicBezTo>
                <a:cubicBezTo>
                  <a:pt x="475297" y="547885"/>
                  <a:pt x="449580" y="563125"/>
                  <a:pt x="420053" y="557410"/>
                </a:cubicBezTo>
                <a:cubicBezTo>
                  <a:pt x="395288" y="552647"/>
                  <a:pt x="379095" y="562172"/>
                  <a:pt x="360997" y="573602"/>
                </a:cubicBezTo>
                <a:cubicBezTo>
                  <a:pt x="280035" y="625037"/>
                  <a:pt x="200978" y="679330"/>
                  <a:pt x="118110" y="726002"/>
                </a:cubicBezTo>
                <a:cubicBezTo>
                  <a:pt x="72390" y="751720"/>
                  <a:pt x="48578" y="781247"/>
                  <a:pt x="59055" y="834588"/>
                </a:cubicBezTo>
                <a:cubicBezTo>
                  <a:pt x="63817" y="858400"/>
                  <a:pt x="53340" y="866972"/>
                  <a:pt x="27622" y="866972"/>
                </a:cubicBezTo>
                <a:cubicBezTo>
                  <a:pt x="4763" y="866972"/>
                  <a:pt x="0" y="857447"/>
                  <a:pt x="0" y="837445"/>
                </a:cubicBezTo>
                <a:cubicBezTo>
                  <a:pt x="953" y="760292"/>
                  <a:pt x="953" y="682188"/>
                  <a:pt x="0" y="604082"/>
                </a:cubicBezTo>
                <a:cubicBezTo>
                  <a:pt x="0" y="581222"/>
                  <a:pt x="6667" y="572650"/>
                  <a:pt x="30480" y="572650"/>
                </a:cubicBezTo>
                <a:cubicBezTo>
                  <a:pt x="55245" y="572650"/>
                  <a:pt x="61913" y="583127"/>
                  <a:pt x="60007" y="605035"/>
                </a:cubicBezTo>
                <a:cubicBezTo>
                  <a:pt x="59055" y="624085"/>
                  <a:pt x="60007" y="642182"/>
                  <a:pt x="60007" y="665042"/>
                </a:cubicBezTo>
                <a:cubicBezTo>
                  <a:pt x="100013" y="649802"/>
                  <a:pt x="129540" y="625037"/>
                  <a:pt x="161925" y="605987"/>
                </a:cubicBezTo>
                <a:cubicBezTo>
                  <a:pt x="205740" y="580270"/>
                  <a:pt x="246697" y="549790"/>
                  <a:pt x="291465" y="525025"/>
                </a:cubicBezTo>
                <a:cubicBezTo>
                  <a:pt x="361950" y="485972"/>
                  <a:pt x="387667" y="427870"/>
                  <a:pt x="384810" y="350717"/>
                </a:cubicBezTo>
                <a:cubicBezTo>
                  <a:pt x="383857" y="325952"/>
                  <a:pt x="375285" y="317380"/>
                  <a:pt x="352425" y="313570"/>
                </a:cubicBezTo>
                <a:cubicBezTo>
                  <a:pt x="271463" y="300235"/>
                  <a:pt x="191453" y="283090"/>
                  <a:pt x="111442" y="269755"/>
                </a:cubicBezTo>
                <a:cubicBezTo>
                  <a:pt x="86678" y="265945"/>
                  <a:pt x="81915" y="257372"/>
                  <a:pt x="88582" y="234512"/>
                </a:cubicBezTo>
                <a:cubicBezTo>
                  <a:pt x="95250" y="206890"/>
                  <a:pt x="99060" y="179267"/>
                  <a:pt x="103822" y="151645"/>
                </a:cubicBezTo>
                <a:cubicBezTo>
                  <a:pt x="106680" y="137357"/>
                  <a:pt x="112395" y="127832"/>
                  <a:pt x="128588" y="130690"/>
                </a:cubicBezTo>
                <a:close/>
                <a:moveTo>
                  <a:pt x="166136" y="302"/>
                </a:moveTo>
                <a:cubicBezTo>
                  <a:pt x="179129" y="1269"/>
                  <a:pt x="196214" y="4484"/>
                  <a:pt x="219074" y="8770"/>
                </a:cubicBezTo>
                <a:cubicBezTo>
                  <a:pt x="452437" y="52585"/>
                  <a:pt x="684847" y="96400"/>
                  <a:pt x="918209" y="140215"/>
                </a:cubicBezTo>
                <a:cubicBezTo>
                  <a:pt x="926782" y="141167"/>
                  <a:pt x="935354" y="144977"/>
                  <a:pt x="952499" y="149740"/>
                </a:cubicBezTo>
                <a:cubicBezTo>
                  <a:pt x="916304" y="184030"/>
                  <a:pt x="882967" y="215462"/>
                  <a:pt x="850582" y="246895"/>
                </a:cubicBezTo>
                <a:cubicBezTo>
                  <a:pt x="837247" y="254515"/>
                  <a:pt x="823912" y="251657"/>
                  <a:pt x="809624" y="248800"/>
                </a:cubicBezTo>
                <a:cubicBezTo>
                  <a:pt x="587692" y="206890"/>
                  <a:pt x="366712" y="165932"/>
                  <a:pt x="144779" y="124022"/>
                </a:cubicBezTo>
                <a:cubicBezTo>
                  <a:pt x="114299" y="125927"/>
                  <a:pt x="109537" y="111640"/>
                  <a:pt x="114299" y="84017"/>
                </a:cubicBezTo>
                <a:cubicBezTo>
                  <a:pt x="125015" y="14723"/>
                  <a:pt x="127158" y="-2601"/>
                  <a:pt x="166136" y="302"/>
                </a:cubicBezTo>
                <a:close/>
              </a:path>
            </a:pathLst>
          </a:custGeom>
          <a:solidFill>
            <a:schemeClr val="bg1"/>
          </a:solidFill>
          <a:ln w="9525"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4C6EF34B-F3DD-4B65-9811-08A917E75DF1}"/>
              </a:ext>
            </a:extLst>
          </p:cNvPr>
          <p:cNvSpPr/>
          <p:nvPr/>
        </p:nvSpPr>
        <p:spPr>
          <a:xfrm>
            <a:off x="8698399" y="3264267"/>
            <a:ext cx="400024" cy="513951"/>
          </a:xfrm>
          <a:custGeom>
            <a:avLst/>
            <a:gdLst>
              <a:gd name="connsiteX0" fmla="*/ 114301 w 745808"/>
              <a:gd name="connsiteY0" fmla="*/ 605789 h 958215"/>
              <a:gd name="connsiteX1" fmla="*/ 88583 w 745808"/>
              <a:gd name="connsiteY1" fmla="*/ 632459 h 958215"/>
              <a:gd name="connsiteX2" fmla="*/ 88583 w 745808"/>
              <a:gd name="connsiteY2" fmla="*/ 735329 h 958215"/>
              <a:gd name="connsiteX3" fmla="*/ 87631 w 745808"/>
              <a:gd name="connsiteY3" fmla="*/ 842962 h 958215"/>
              <a:gd name="connsiteX4" fmla="*/ 114301 w 745808"/>
              <a:gd name="connsiteY4" fmla="*/ 869632 h 958215"/>
              <a:gd name="connsiteX5" fmla="*/ 324803 w 745808"/>
              <a:gd name="connsiteY5" fmla="*/ 869632 h 958215"/>
              <a:gd name="connsiteX6" fmla="*/ 348616 w 745808"/>
              <a:gd name="connsiteY6" fmla="*/ 844866 h 958215"/>
              <a:gd name="connsiteX7" fmla="*/ 348616 w 745808"/>
              <a:gd name="connsiteY7" fmla="*/ 630554 h 958215"/>
              <a:gd name="connsiteX8" fmla="*/ 324803 w 745808"/>
              <a:gd name="connsiteY8" fmla="*/ 605789 h 958215"/>
              <a:gd name="connsiteX9" fmla="*/ 114301 w 745808"/>
              <a:gd name="connsiteY9" fmla="*/ 605789 h 958215"/>
              <a:gd name="connsiteX10" fmla="*/ 425768 w 745808"/>
              <a:gd name="connsiteY10" fmla="*/ 604837 h 958215"/>
              <a:gd name="connsiteX11" fmla="*/ 397193 w 745808"/>
              <a:gd name="connsiteY11" fmla="*/ 633412 h 958215"/>
              <a:gd name="connsiteX12" fmla="*/ 397193 w 745808"/>
              <a:gd name="connsiteY12" fmla="*/ 843914 h 958215"/>
              <a:gd name="connsiteX13" fmla="*/ 423863 w 745808"/>
              <a:gd name="connsiteY13" fmla="*/ 868679 h 958215"/>
              <a:gd name="connsiteX14" fmla="*/ 526733 w 745808"/>
              <a:gd name="connsiteY14" fmla="*/ 868679 h 958215"/>
              <a:gd name="connsiteX15" fmla="*/ 629603 w 745808"/>
              <a:gd name="connsiteY15" fmla="*/ 867727 h 958215"/>
              <a:gd name="connsiteX16" fmla="*/ 655320 w 745808"/>
              <a:gd name="connsiteY16" fmla="*/ 844867 h 958215"/>
              <a:gd name="connsiteX17" fmla="*/ 655320 w 745808"/>
              <a:gd name="connsiteY17" fmla="*/ 630554 h 958215"/>
              <a:gd name="connsiteX18" fmla="*/ 628650 w 745808"/>
              <a:gd name="connsiteY18" fmla="*/ 604837 h 958215"/>
              <a:gd name="connsiteX19" fmla="*/ 425768 w 745808"/>
              <a:gd name="connsiteY19" fmla="*/ 604837 h 958215"/>
              <a:gd name="connsiteX20" fmla="*/ 109538 w 745808"/>
              <a:gd name="connsiteY20" fmla="*/ 529589 h 958215"/>
              <a:gd name="connsiteX21" fmla="*/ 89536 w 745808"/>
              <a:gd name="connsiteY21" fmla="*/ 541019 h 958215"/>
              <a:gd name="connsiteX22" fmla="*/ 110491 w 745808"/>
              <a:gd name="connsiteY22" fmla="*/ 556259 h 958215"/>
              <a:gd name="connsiteX23" fmla="*/ 217171 w 745808"/>
              <a:gd name="connsiteY23" fmla="*/ 556259 h 958215"/>
              <a:gd name="connsiteX24" fmla="*/ 327661 w 745808"/>
              <a:gd name="connsiteY24" fmla="*/ 557212 h 958215"/>
              <a:gd name="connsiteX25" fmla="*/ 347663 w 745808"/>
              <a:gd name="connsiteY25" fmla="*/ 544829 h 958215"/>
              <a:gd name="connsiteX26" fmla="*/ 326708 w 745808"/>
              <a:gd name="connsiteY26" fmla="*/ 529589 h 958215"/>
              <a:gd name="connsiteX27" fmla="*/ 109538 w 745808"/>
              <a:gd name="connsiteY27" fmla="*/ 529589 h 958215"/>
              <a:gd name="connsiteX28" fmla="*/ 420053 w 745808"/>
              <a:gd name="connsiteY28" fmla="*/ 528637 h 958215"/>
              <a:gd name="connsiteX29" fmla="*/ 398145 w 745808"/>
              <a:gd name="connsiteY29" fmla="*/ 542924 h 958215"/>
              <a:gd name="connsiteX30" fmla="*/ 421005 w 745808"/>
              <a:gd name="connsiteY30" fmla="*/ 556259 h 958215"/>
              <a:gd name="connsiteX31" fmla="*/ 523875 w 745808"/>
              <a:gd name="connsiteY31" fmla="*/ 556259 h 958215"/>
              <a:gd name="connsiteX32" fmla="*/ 635318 w 745808"/>
              <a:gd name="connsiteY32" fmla="*/ 556259 h 958215"/>
              <a:gd name="connsiteX33" fmla="*/ 655320 w 745808"/>
              <a:gd name="connsiteY33" fmla="*/ 543877 h 958215"/>
              <a:gd name="connsiteX34" fmla="*/ 634365 w 745808"/>
              <a:gd name="connsiteY34" fmla="*/ 528637 h 958215"/>
              <a:gd name="connsiteX35" fmla="*/ 420053 w 745808"/>
              <a:gd name="connsiteY35" fmla="*/ 528637 h 958215"/>
              <a:gd name="connsiteX36" fmla="*/ 522923 w 745808"/>
              <a:gd name="connsiteY36" fmla="*/ 452437 h 958215"/>
              <a:gd name="connsiteX37" fmla="*/ 420053 w 745808"/>
              <a:gd name="connsiteY37" fmla="*/ 453389 h 958215"/>
              <a:gd name="connsiteX38" fmla="*/ 397193 w 745808"/>
              <a:gd name="connsiteY38" fmla="*/ 465772 h 958215"/>
              <a:gd name="connsiteX39" fmla="*/ 418148 w 745808"/>
              <a:gd name="connsiteY39" fmla="*/ 481012 h 958215"/>
              <a:gd name="connsiteX40" fmla="*/ 635318 w 745808"/>
              <a:gd name="connsiteY40" fmla="*/ 481012 h 958215"/>
              <a:gd name="connsiteX41" fmla="*/ 654368 w 745808"/>
              <a:gd name="connsiteY41" fmla="*/ 467677 h 958215"/>
              <a:gd name="connsiteX42" fmla="*/ 633413 w 745808"/>
              <a:gd name="connsiteY42" fmla="*/ 452437 h 958215"/>
              <a:gd name="connsiteX43" fmla="*/ 522923 w 745808"/>
              <a:gd name="connsiteY43" fmla="*/ 452437 h 958215"/>
              <a:gd name="connsiteX44" fmla="*/ 113348 w 745808"/>
              <a:gd name="connsiteY44" fmla="*/ 452437 h 958215"/>
              <a:gd name="connsiteX45" fmla="*/ 88583 w 745808"/>
              <a:gd name="connsiteY45" fmla="*/ 467677 h 958215"/>
              <a:gd name="connsiteX46" fmla="*/ 112396 w 745808"/>
              <a:gd name="connsiteY46" fmla="*/ 481012 h 958215"/>
              <a:gd name="connsiteX47" fmla="*/ 220028 w 745808"/>
              <a:gd name="connsiteY47" fmla="*/ 481012 h 958215"/>
              <a:gd name="connsiteX48" fmla="*/ 322898 w 745808"/>
              <a:gd name="connsiteY48" fmla="*/ 480059 h 958215"/>
              <a:gd name="connsiteX49" fmla="*/ 347663 w 745808"/>
              <a:gd name="connsiteY49" fmla="*/ 464819 h 958215"/>
              <a:gd name="connsiteX50" fmla="*/ 323851 w 745808"/>
              <a:gd name="connsiteY50" fmla="*/ 452437 h 958215"/>
              <a:gd name="connsiteX51" fmla="*/ 113348 w 745808"/>
              <a:gd name="connsiteY51" fmla="*/ 452437 h 958215"/>
              <a:gd name="connsiteX52" fmla="*/ 401003 w 745808"/>
              <a:gd name="connsiteY52" fmla="*/ 390525 h 958215"/>
              <a:gd name="connsiteX53" fmla="*/ 400050 w 745808"/>
              <a:gd name="connsiteY53" fmla="*/ 398145 h 958215"/>
              <a:gd name="connsiteX54" fmla="*/ 650558 w 745808"/>
              <a:gd name="connsiteY54" fmla="*/ 398145 h 958215"/>
              <a:gd name="connsiteX55" fmla="*/ 650558 w 745808"/>
              <a:gd name="connsiteY55" fmla="*/ 390525 h 958215"/>
              <a:gd name="connsiteX56" fmla="*/ 401003 w 745808"/>
              <a:gd name="connsiteY56" fmla="*/ 390525 h 958215"/>
              <a:gd name="connsiteX57" fmla="*/ 219076 w 745808"/>
              <a:gd name="connsiteY57" fmla="*/ 389572 h 958215"/>
              <a:gd name="connsiteX58" fmla="*/ 40006 w 745808"/>
              <a:gd name="connsiteY58" fmla="*/ 395287 h 958215"/>
              <a:gd name="connsiteX59" fmla="*/ 219076 w 745808"/>
              <a:gd name="connsiteY59" fmla="*/ 401002 h 958215"/>
              <a:gd name="connsiteX60" fmla="*/ 398146 w 745808"/>
              <a:gd name="connsiteY60" fmla="*/ 395287 h 958215"/>
              <a:gd name="connsiteX61" fmla="*/ 219076 w 745808"/>
              <a:gd name="connsiteY61" fmla="*/ 389572 h 958215"/>
              <a:gd name="connsiteX62" fmla="*/ 419100 w 745808"/>
              <a:gd name="connsiteY62" fmla="*/ 302894 h 958215"/>
              <a:gd name="connsiteX63" fmla="*/ 399098 w 745808"/>
              <a:gd name="connsiteY63" fmla="*/ 314324 h 958215"/>
              <a:gd name="connsiteX64" fmla="*/ 418148 w 745808"/>
              <a:gd name="connsiteY64" fmla="*/ 326707 h 958215"/>
              <a:gd name="connsiteX65" fmla="*/ 525780 w 745808"/>
              <a:gd name="connsiteY65" fmla="*/ 326707 h 958215"/>
              <a:gd name="connsiteX66" fmla="*/ 632460 w 745808"/>
              <a:gd name="connsiteY66" fmla="*/ 326707 h 958215"/>
              <a:gd name="connsiteX67" fmla="*/ 652463 w 745808"/>
              <a:gd name="connsiteY67" fmla="*/ 315277 h 958215"/>
              <a:gd name="connsiteX68" fmla="*/ 633413 w 745808"/>
              <a:gd name="connsiteY68" fmla="*/ 302894 h 958215"/>
              <a:gd name="connsiteX69" fmla="*/ 419100 w 745808"/>
              <a:gd name="connsiteY69" fmla="*/ 302894 h 958215"/>
              <a:gd name="connsiteX70" fmla="*/ 108585 w 745808"/>
              <a:gd name="connsiteY70" fmla="*/ 300990 h 958215"/>
              <a:gd name="connsiteX71" fmla="*/ 88583 w 745808"/>
              <a:gd name="connsiteY71" fmla="*/ 317182 h 958215"/>
              <a:gd name="connsiteX72" fmla="*/ 109538 w 745808"/>
              <a:gd name="connsiteY72" fmla="*/ 328612 h 958215"/>
              <a:gd name="connsiteX73" fmla="*/ 216218 w 745808"/>
              <a:gd name="connsiteY73" fmla="*/ 328612 h 958215"/>
              <a:gd name="connsiteX74" fmla="*/ 327660 w 745808"/>
              <a:gd name="connsiteY74" fmla="*/ 328612 h 958215"/>
              <a:gd name="connsiteX75" fmla="*/ 347663 w 745808"/>
              <a:gd name="connsiteY75" fmla="*/ 316230 h 958215"/>
              <a:gd name="connsiteX76" fmla="*/ 326708 w 745808"/>
              <a:gd name="connsiteY76" fmla="*/ 300990 h 958215"/>
              <a:gd name="connsiteX77" fmla="*/ 108585 w 745808"/>
              <a:gd name="connsiteY77" fmla="*/ 300990 h 958215"/>
              <a:gd name="connsiteX78" fmla="*/ 108586 w 745808"/>
              <a:gd name="connsiteY78" fmla="*/ 226695 h 958215"/>
              <a:gd name="connsiteX79" fmla="*/ 89536 w 745808"/>
              <a:gd name="connsiteY79" fmla="*/ 239077 h 958215"/>
              <a:gd name="connsiteX80" fmla="*/ 108586 w 745808"/>
              <a:gd name="connsiteY80" fmla="*/ 251460 h 958215"/>
              <a:gd name="connsiteX81" fmla="*/ 216219 w 745808"/>
              <a:gd name="connsiteY81" fmla="*/ 251460 h 958215"/>
              <a:gd name="connsiteX82" fmla="*/ 326708 w 745808"/>
              <a:gd name="connsiteY82" fmla="*/ 251460 h 958215"/>
              <a:gd name="connsiteX83" fmla="*/ 345758 w 745808"/>
              <a:gd name="connsiteY83" fmla="*/ 239077 h 958215"/>
              <a:gd name="connsiteX84" fmla="*/ 326708 w 745808"/>
              <a:gd name="connsiteY84" fmla="*/ 226695 h 958215"/>
              <a:gd name="connsiteX85" fmla="*/ 108586 w 745808"/>
              <a:gd name="connsiteY85" fmla="*/ 226695 h 958215"/>
              <a:gd name="connsiteX86" fmla="*/ 421958 w 745808"/>
              <a:gd name="connsiteY86" fmla="*/ 226694 h 958215"/>
              <a:gd name="connsiteX87" fmla="*/ 400050 w 745808"/>
              <a:gd name="connsiteY87" fmla="*/ 240029 h 958215"/>
              <a:gd name="connsiteX88" fmla="*/ 423863 w 745808"/>
              <a:gd name="connsiteY88" fmla="*/ 251459 h 958215"/>
              <a:gd name="connsiteX89" fmla="*/ 526733 w 745808"/>
              <a:gd name="connsiteY89" fmla="*/ 251459 h 958215"/>
              <a:gd name="connsiteX90" fmla="*/ 630555 w 745808"/>
              <a:gd name="connsiteY90" fmla="*/ 251459 h 958215"/>
              <a:gd name="connsiteX91" fmla="*/ 654368 w 745808"/>
              <a:gd name="connsiteY91" fmla="*/ 240029 h 958215"/>
              <a:gd name="connsiteX92" fmla="*/ 632460 w 745808"/>
              <a:gd name="connsiteY92" fmla="*/ 226694 h 958215"/>
              <a:gd name="connsiteX93" fmla="*/ 421958 w 745808"/>
              <a:gd name="connsiteY93" fmla="*/ 226694 h 958215"/>
              <a:gd name="connsiteX94" fmla="*/ 417195 w 745808"/>
              <a:gd name="connsiteY94" fmla="*/ 152399 h 958215"/>
              <a:gd name="connsiteX95" fmla="*/ 400050 w 745808"/>
              <a:gd name="connsiteY95" fmla="*/ 161924 h 958215"/>
              <a:gd name="connsiteX96" fmla="*/ 417195 w 745808"/>
              <a:gd name="connsiteY96" fmla="*/ 175259 h 958215"/>
              <a:gd name="connsiteX97" fmla="*/ 523875 w 745808"/>
              <a:gd name="connsiteY97" fmla="*/ 175259 h 958215"/>
              <a:gd name="connsiteX98" fmla="*/ 635318 w 745808"/>
              <a:gd name="connsiteY98" fmla="*/ 176212 h 958215"/>
              <a:gd name="connsiteX99" fmla="*/ 654368 w 745808"/>
              <a:gd name="connsiteY99" fmla="*/ 163829 h 958215"/>
              <a:gd name="connsiteX100" fmla="*/ 634365 w 745808"/>
              <a:gd name="connsiteY100" fmla="*/ 152399 h 958215"/>
              <a:gd name="connsiteX101" fmla="*/ 417195 w 745808"/>
              <a:gd name="connsiteY101" fmla="*/ 152399 h 958215"/>
              <a:gd name="connsiteX102" fmla="*/ 109538 w 745808"/>
              <a:gd name="connsiteY102" fmla="*/ 151447 h 958215"/>
              <a:gd name="connsiteX103" fmla="*/ 90488 w 745808"/>
              <a:gd name="connsiteY103" fmla="*/ 162877 h 958215"/>
              <a:gd name="connsiteX104" fmla="*/ 110490 w 745808"/>
              <a:gd name="connsiteY104" fmla="*/ 175260 h 958215"/>
              <a:gd name="connsiteX105" fmla="*/ 217170 w 745808"/>
              <a:gd name="connsiteY105" fmla="*/ 175260 h 958215"/>
              <a:gd name="connsiteX106" fmla="*/ 327660 w 745808"/>
              <a:gd name="connsiteY106" fmla="*/ 175260 h 958215"/>
              <a:gd name="connsiteX107" fmla="*/ 346710 w 745808"/>
              <a:gd name="connsiteY107" fmla="*/ 162877 h 958215"/>
              <a:gd name="connsiteX108" fmla="*/ 326708 w 745808"/>
              <a:gd name="connsiteY108" fmla="*/ 151447 h 958215"/>
              <a:gd name="connsiteX109" fmla="*/ 109538 w 745808"/>
              <a:gd name="connsiteY109" fmla="*/ 151447 h 958215"/>
              <a:gd name="connsiteX110" fmla="*/ 405766 w 745808"/>
              <a:gd name="connsiteY110" fmla="*/ 92392 h 958215"/>
              <a:gd name="connsiteX111" fmla="*/ 405766 w 745808"/>
              <a:gd name="connsiteY111" fmla="*/ 97155 h 958215"/>
              <a:gd name="connsiteX112" fmla="*/ 647701 w 745808"/>
              <a:gd name="connsiteY112" fmla="*/ 97155 h 958215"/>
              <a:gd name="connsiteX113" fmla="*/ 647701 w 745808"/>
              <a:gd name="connsiteY113" fmla="*/ 92392 h 958215"/>
              <a:gd name="connsiteX114" fmla="*/ 405766 w 745808"/>
              <a:gd name="connsiteY114" fmla="*/ 92392 h 958215"/>
              <a:gd name="connsiteX115" fmla="*/ 95250 w 745808"/>
              <a:gd name="connsiteY115" fmla="*/ 92392 h 958215"/>
              <a:gd name="connsiteX116" fmla="*/ 94298 w 745808"/>
              <a:gd name="connsiteY116" fmla="*/ 97155 h 958215"/>
              <a:gd name="connsiteX117" fmla="*/ 340995 w 745808"/>
              <a:gd name="connsiteY117" fmla="*/ 97155 h 958215"/>
              <a:gd name="connsiteX118" fmla="*/ 340995 w 745808"/>
              <a:gd name="connsiteY118" fmla="*/ 92392 h 958215"/>
              <a:gd name="connsiteX119" fmla="*/ 95250 w 745808"/>
              <a:gd name="connsiteY119" fmla="*/ 92392 h 958215"/>
              <a:gd name="connsiteX120" fmla="*/ 38100 w 745808"/>
              <a:gd name="connsiteY120" fmla="*/ 0 h 958215"/>
              <a:gd name="connsiteX121" fmla="*/ 708660 w 745808"/>
              <a:gd name="connsiteY121" fmla="*/ 0 h 958215"/>
              <a:gd name="connsiteX122" fmla="*/ 745808 w 745808"/>
              <a:gd name="connsiteY122" fmla="*/ 35243 h 958215"/>
              <a:gd name="connsiteX123" fmla="*/ 745808 w 745808"/>
              <a:gd name="connsiteY123" fmla="*/ 923925 h 958215"/>
              <a:gd name="connsiteX124" fmla="*/ 711518 w 745808"/>
              <a:gd name="connsiteY124" fmla="*/ 958215 h 958215"/>
              <a:gd name="connsiteX125" fmla="*/ 37148 w 745808"/>
              <a:gd name="connsiteY125" fmla="*/ 958215 h 958215"/>
              <a:gd name="connsiteX126" fmla="*/ 0 w 745808"/>
              <a:gd name="connsiteY126" fmla="*/ 922973 h 958215"/>
              <a:gd name="connsiteX127" fmla="*/ 953 w 745808"/>
              <a:gd name="connsiteY127" fmla="*/ 478155 h 958215"/>
              <a:gd name="connsiteX128" fmla="*/ 0 w 745808"/>
              <a:gd name="connsiteY128" fmla="*/ 38100 h 958215"/>
              <a:gd name="connsiteX129" fmla="*/ 38100 w 745808"/>
              <a:gd name="connsiteY129" fmla="*/ 0 h 9582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Lst>
            <a:rect l="l" t="t" r="r" b="b"/>
            <a:pathLst>
              <a:path w="745808" h="958215">
                <a:moveTo>
                  <a:pt x="114301" y="605789"/>
                </a:moveTo>
                <a:cubicBezTo>
                  <a:pt x="94298" y="605789"/>
                  <a:pt x="87631" y="613409"/>
                  <a:pt x="88583" y="632459"/>
                </a:cubicBezTo>
                <a:cubicBezTo>
                  <a:pt x="89536" y="666749"/>
                  <a:pt x="88583" y="701039"/>
                  <a:pt x="88583" y="735329"/>
                </a:cubicBezTo>
                <a:cubicBezTo>
                  <a:pt x="88583" y="771524"/>
                  <a:pt x="88583" y="806766"/>
                  <a:pt x="87631" y="842962"/>
                </a:cubicBezTo>
                <a:cubicBezTo>
                  <a:pt x="87631" y="862964"/>
                  <a:pt x="94298" y="869632"/>
                  <a:pt x="114301" y="869632"/>
                </a:cubicBezTo>
                <a:cubicBezTo>
                  <a:pt x="184786" y="868679"/>
                  <a:pt x="254319" y="868679"/>
                  <a:pt x="324803" y="869632"/>
                </a:cubicBezTo>
                <a:cubicBezTo>
                  <a:pt x="343853" y="869632"/>
                  <a:pt x="348616" y="862964"/>
                  <a:pt x="348616" y="844866"/>
                </a:cubicBezTo>
                <a:cubicBezTo>
                  <a:pt x="347663" y="773429"/>
                  <a:pt x="347663" y="701991"/>
                  <a:pt x="348616" y="630554"/>
                </a:cubicBezTo>
                <a:cubicBezTo>
                  <a:pt x="348616" y="612457"/>
                  <a:pt x="342901" y="605789"/>
                  <a:pt x="324803" y="605789"/>
                </a:cubicBezTo>
                <a:cubicBezTo>
                  <a:pt x="254319" y="606742"/>
                  <a:pt x="184786" y="606742"/>
                  <a:pt x="114301" y="605789"/>
                </a:cubicBezTo>
                <a:close/>
                <a:moveTo>
                  <a:pt x="425768" y="604837"/>
                </a:moveTo>
                <a:cubicBezTo>
                  <a:pt x="404813" y="604837"/>
                  <a:pt x="397193" y="611504"/>
                  <a:pt x="397193" y="633412"/>
                </a:cubicBezTo>
                <a:cubicBezTo>
                  <a:pt x="398145" y="703897"/>
                  <a:pt x="399098" y="773429"/>
                  <a:pt x="397193" y="843914"/>
                </a:cubicBezTo>
                <a:cubicBezTo>
                  <a:pt x="397193" y="865822"/>
                  <a:pt x="405765" y="869632"/>
                  <a:pt x="423863" y="868679"/>
                </a:cubicBezTo>
                <a:cubicBezTo>
                  <a:pt x="458153" y="867727"/>
                  <a:pt x="492443" y="868679"/>
                  <a:pt x="526733" y="868679"/>
                </a:cubicBezTo>
                <a:cubicBezTo>
                  <a:pt x="561023" y="868679"/>
                  <a:pt x="595313" y="867727"/>
                  <a:pt x="629603" y="867727"/>
                </a:cubicBezTo>
                <a:cubicBezTo>
                  <a:pt x="646748" y="868679"/>
                  <a:pt x="655320" y="864870"/>
                  <a:pt x="655320" y="844867"/>
                </a:cubicBezTo>
                <a:cubicBezTo>
                  <a:pt x="654368" y="773429"/>
                  <a:pt x="654368" y="701992"/>
                  <a:pt x="655320" y="630554"/>
                </a:cubicBezTo>
                <a:cubicBezTo>
                  <a:pt x="655320" y="610552"/>
                  <a:pt x="648653" y="604837"/>
                  <a:pt x="628650" y="604837"/>
                </a:cubicBezTo>
                <a:cubicBezTo>
                  <a:pt x="561023" y="605789"/>
                  <a:pt x="493395" y="605789"/>
                  <a:pt x="425768" y="604837"/>
                </a:cubicBezTo>
                <a:close/>
                <a:moveTo>
                  <a:pt x="109538" y="529589"/>
                </a:moveTo>
                <a:cubicBezTo>
                  <a:pt x="100966" y="529589"/>
                  <a:pt x="90488" y="527684"/>
                  <a:pt x="89536" y="541019"/>
                </a:cubicBezTo>
                <a:cubicBezTo>
                  <a:pt x="88583" y="556259"/>
                  <a:pt x="100013" y="556259"/>
                  <a:pt x="110491" y="556259"/>
                </a:cubicBezTo>
                <a:cubicBezTo>
                  <a:pt x="145733" y="556259"/>
                  <a:pt x="181928" y="556259"/>
                  <a:pt x="217171" y="556259"/>
                </a:cubicBezTo>
                <a:cubicBezTo>
                  <a:pt x="253366" y="556259"/>
                  <a:pt x="290513" y="556259"/>
                  <a:pt x="327661" y="557212"/>
                </a:cubicBezTo>
                <a:cubicBezTo>
                  <a:pt x="336233" y="557212"/>
                  <a:pt x="346711" y="557212"/>
                  <a:pt x="347663" y="544829"/>
                </a:cubicBezTo>
                <a:cubicBezTo>
                  <a:pt x="348616" y="529589"/>
                  <a:pt x="337186" y="529589"/>
                  <a:pt x="326708" y="529589"/>
                </a:cubicBezTo>
                <a:cubicBezTo>
                  <a:pt x="254318" y="529589"/>
                  <a:pt x="181928" y="529589"/>
                  <a:pt x="109538" y="529589"/>
                </a:cubicBezTo>
                <a:close/>
                <a:moveTo>
                  <a:pt x="420053" y="528637"/>
                </a:moveTo>
                <a:cubicBezTo>
                  <a:pt x="409575" y="528637"/>
                  <a:pt x="398145" y="527684"/>
                  <a:pt x="398145" y="542924"/>
                </a:cubicBezTo>
                <a:cubicBezTo>
                  <a:pt x="399098" y="559117"/>
                  <a:pt x="411480" y="556259"/>
                  <a:pt x="421005" y="556259"/>
                </a:cubicBezTo>
                <a:cubicBezTo>
                  <a:pt x="455295" y="556259"/>
                  <a:pt x="489585" y="556259"/>
                  <a:pt x="523875" y="556259"/>
                </a:cubicBezTo>
                <a:cubicBezTo>
                  <a:pt x="560070" y="556259"/>
                  <a:pt x="597218" y="556259"/>
                  <a:pt x="635318" y="556259"/>
                </a:cubicBezTo>
                <a:cubicBezTo>
                  <a:pt x="643890" y="556259"/>
                  <a:pt x="654368" y="556259"/>
                  <a:pt x="655320" y="543877"/>
                </a:cubicBezTo>
                <a:cubicBezTo>
                  <a:pt x="656273" y="528637"/>
                  <a:pt x="644843" y="528637"/>
                  <a:pt x="634365" y="528637"/>
                </a:cubicBezTo>
                <a:cubicBezTo>
                  <a:pt x="562928" y="528637"/>
                  <a:pt x="491490" y="528637"/>
                  <a:pt x="420053" y="528637"/>
                </a:cubicBezTo>
                <a:close/>
                <a:moveTo>
                  <a:pt x="522923" y="452437"/>
                </a:moveTo>
                <a:cubicBezTo>
                  <a:pt x="488633" y="452437"/>
                  <a:pt x="454343" y="452437"/>
                  <a:pt x="420053" y="453389"/>
                </a:cubicBezTo>
                <a:cubicBezTo>
                  <a:pt x="410528" y="453389"/>
                  <a:pt x="398145" y="450532"/>
                  <a:pt x="397193" y="465772"/>
                </a:cubicBezTo>
                <a:cubicBezTo>
                  <a:pt x="396240" y="480060"/>
                  <a:pt x="407670" y="481012"/>
                  <a:pt x="418148" y="481012"/>
                </a:cubicBezTo>
                <a:cubicBezTo>
                  <a:pt x="490538" y="481012"/>
                  <a:pt x="562928" y="481012"/>
                  <a:pt x="635318" y="481012"/>
                </a:cubicBezTo>
                <a:cubicBezTo>
                  <a:pt x="643890" y="481012"/>
                  <a:pt x="653415" y="480060"/>
                  <a:pt x="654368" y="467677"/>
                </a:cubicBezTo>
                <a:cubicBezTo>
                  <a:pt x="655320" y="452437"/>
                  <a:pt x="643890" y="452437"/>
                  <a:pt x="633413" y="452437"/>
                </a:cubicBezTo>
                <a:cubicBezTo>
                  <a:pt x="596265" y="452437"/>
                  <a:pt x="560070" y="452437"/>
                  <a:pt x="522923" y="452437"/>
                </a:cubicBezTo>
                <a:close/>
                <a:moveTo>
                  <a:pt x="113348" y="452437"/>
                </a:moveTo>
                <a:cubicBezTo>
                  <a:pt x="101918" y="452437"/>
                  <a:pt x="87631" y="449579"/>
                  <a:pt x="88583" y="467677"/>
                </a:cubicBezTo>
                <a:cubicBezTo>
                  <a:pt x="89536" y="481964"/>
                  <a:pt x="101918" y="481012"/>
                  <a:pt x="112396" y="481012"/>
                </a:cubicBezTo>
                <a:cubicBezTo>
                  <a:pt x="148591" y="481012"/>
                  <a:pt x="183833" y="481012"/>
                  <a:pt x="220028" y="481012"/>
                </a:cubicBezTo>
                <a:cubicBezTo>
                  <a:pt x="254318" y="481012"/>
                  <a:pt x="288608" y="481012"/>
                  <a:pt x="322898" y="480059"/>
                </a:cubicBezTo>
                <a:cubicBezTo>
                  <a:pt x="334328" y="480059"/>
                  <a:pt x="348616" y="482917"/>
                  <a:pt x="347663" y="464819"/>
                </a:cubicBezTo>
                <a:cubicBezTo>
                  <a:pt x="346711" y="450532"/>
                  <a:pt x="333376" y="452437"/>
                  <a:pt x="323851" y="452437"/>
                </a:cubicBezTo>
                <a:cubicBezTo>
                  <a:pt x="253366" y="452437"/>
                  <a:pt x="183833" y="452437"/>
                  <a:pt x="113348" y="452437"/>
                </a:cubicBezTo>
                <a:close/>
                <a:moveTo>
                  <a:pt x="401003" y="390525"/>
                </a:moveTo>
                <a:cubicBezTo>
                  <a:pt x="401003" y="393382"/>
                  <a:pt x="401003" y="395288"/>
                  <a:pt x="400050" y="398145"/>
                </a:cubicBezTo>
                <a:cubicBezTo>
                  <a:pt x="483870" y="398145"/>
                  <a:pt x="566738" y="398145"/>
                  <a:pt x="650558" y="398145"/>
                </a:cubicBezTo>
                <a:cubicBezTo>
                  <a:pt x="650558" y="395288"/>
                  <a:pt x="650558" y="393382"/>
                  <a:pt x="650558" y="390525"/>
                </a:cubicBezTo>
                <a:cubicBezTo>
                  <a:pt x="567690" y="390525"/>
                  <a:pt x="483870" y="390525"/>
                  <a:pt x="401003" y="390525"/>
                </a:cubicBezTo>
                <a:close/>
                <a:moveTo>
                  <a:pt x="219076" y="389572"/>
                </a:moveTo>
                <a:cubicBezTo>
                  <a:pt x="120178" y="389572"/>
                  <a:pt x="40006" y="392131"/>
                  <a:pt x="40006" y="395287"/>
                </a:cubicBezTo>
                <a:cubicBezTo>
                  <a:pt x="40006" y="398443"/>
                  <a:pt x="120178" y="401002"/>
                  <a:pt x="219076" y="401002"/>
                </a:cubicBezTo>
                <a:cubicBezTo>
                  <a:pt x="317974" y="401002"/>
                  <a:pt x="398146" y="398443"/>
                  <a:pt x="398146" y="395287"/>
                </a:cubicBezTo>
                <a:cubicBezTo>
                  <a:pt x="398146" y="392131"/>
                  <a:pt x="317974" y="389572"/>
                  <a:pt x="219076" y="389572"/>
                </a:cubicBezTo>
                <a:close/>
                <a:moveTo>
                  <a:pt x="419100" y="302894"/>
                </a:moveTo>
                <a:cubicBezTo>
                  <a:pt x="410528" y="302894"/>
                  <a:pt x="399098" y="300989"/>
                  <a:pt x="399098" y="314324"/>
                </a:cubicBezTo>
                <a:cubicBezTo>
                  <a:pt x="398145" y="327659"/>
                  <a:pt x="409575" y="326707"/>
                  <a:pt x="418148" y="326707"/>
                </a:cubicBezTo>
                <a:cubicBezTo>
                  <a:pt x="454343" y="326707"/>
                  <a:pt x="489585" y="326707"/>
                  <a:pt x="525780" y="326707"/>
                </a:cubicBezTo>
                <a:cubicBezTo>
                  <a:pt x="561975" y="326707"/>
                  <a:pt x="597218" y="326707"/>
                  <a:pt x="632460" y="326707"/>
                </a:cubicBezTo>
                <a:cubicBezTo>
                  <a:pt x="641033" y="326707"/>
                  <a:pt x="652463" y="327659"/>
                  <a:pt x="652463" y="315277"/>
                </a:cubicBezTo>
                <a:cubicBezTo>
                  <a:pt x="653415" y="301942"/>
                  <a:pt x="641985" y="302894"/>
                  <a:pt x="633413" y="302894"/>
                </a:cubicBezTo>
                <a:cubicBezTo>
                  <a:pt x="561975" y="302894"/>
                  <a:pt x="490538" y="302894"/>
                  <a:pt x="419100" y="302894"/>
                </a:cubicBezTo>
                <a:close/>
                <a:moveTo>
                  <a:pt x="108585" y="300990"/>
                </a:moveTo>
                <a:cubicBezTo>
                  <a:pt x="97155" y="300990"/>
                  <a:pt x="87630" y="302895"/>
                  <a:pt x="88583" y="317182"/>
                </a:cubicBezTo>
                <a:cubicBezTo>
                  <a:pt x="90488" y="329565"/>
                  <a:pt x="100965" y="328612"/>
                  <a:pt x="109538" y="328612"/>
                </a:cubicBezTo>
                <a:cubicBezTo>
                  <a:pt x="144780" y="328612"/>
                  <a:pt x="180975" y="328612"/>
                  <a:pt x="216218" y="328612"/>
                </a:cubicBezTo>
                <a:cubicBezTo>
                  <a:pt x="253365" y="328612"/>
                  <a:pt x="290513" y="328612"/>
                  <a:pt x="327660" y="328612"/>
                </a:cubicBezTo>
                <a:cubicBezTo>
                  <a:pt x="336233" y="328612"/>
                  <a:pt x="346710" y="328612"/>
                  <a:pt x="347663" y="316230"/>
                </a:cubicBezTo>
                <a:cubicBezTo>
                  <a:pt x="348615" y="301943"/>
                  <a:pt x="337185" y="300990"/>
                  <a:pt x="326708" y="300990"/>
                </a:cubicBezTo>
                <a:cubicBezTo>
                  <a:pt x="254318" y="300990"/>
                  <a:pt x="180975" y="300990"/>
                  <a:pt x="108585" y="300990"/>
                </a:cubicBezTo>
                <a:close/>
                <a:moveTo>
                  <a:pt x="108586" y="226695"/>
                </a:moveTo>
                <a:cubicBezTo>
                  <a:pt x="100013" y="226695"/>
                  <a:pt x="89536" y="225742"/>
                  <a:pt x="89536" y="239077"/>
                </a:cubicBezTo>
                <a:cubicBezTo>
                  <a:pt x="89536" y="252412"/>
                  <a:pt x="99061" y="251460"/>
                  <a:pt x="108586" y="251460"/>
                </a:cubicBezTo>
                <a:cubicBezTo>
                  <a:pt x="144781" y="251460"/>
                  <a:pt x="180024" y="251460"/>
                  <a:pt x="216219" y="251460"/>
                </a:cubicBezTo>
                <a:cubicBezTo>
                  <a:pt x="253366" y="251460"/>
                  <a:pt x="290513" y="251460"/>
                  <a:pt x="326708" y="251460"/>
                </a:cubicBezTo>
                <a:cubicBezTo>
                  <a:pt x="335281" y="251460"/>
                  <a:pt x="345758" y="252412"/>
                  <a:pt x="345758" y="239077"/>
                </a:cubicBezTo>
                <a:cubicBezTo>
                  <a:pt x="345758" y="225742"/>
                  <a:pt x="335281" y="226695"/>
                  <a:pt x="326708" y="226695"/>
                </a:cubicBezTo>
                <a:cubicBezTo>
                  <a:pt x="254319" y="226695"/>
                  <a:pt x="180976" y="226695"/>
                  <a:pt x="108586" y="226695"/>
                </a:cubicBezTo>
                <a:close/>
                <a:moveTo>
                  <a:pt x="421958" y="226694"/>
                </a:moveTo>
                <a:cubicBezTo>
                  <a:pt x="412433" y="226694"/>
                  <a:pt x="399098" y="223837"/>
                  <a:pt x="400050" y="240029"/>
                </a:cubicBezTo>
                <a:cubicBezTo>
                  <a:pt x="401003" y="255269"/>
                  <a:pt x="414338" y="251459"/>
                  <a:pt x="423863" y="251459"/>
                </a:cubicBezTo>
                <a:cubicBezTo>
                  <a:pt x="458153" y="251459"/>
                  <a:pt x="492443" y="251459"/>
                  <a:pt x="526733" y="251459"/>
                </a:cubicBezTo>
                <a:cubicBezTo>
                  <a:pt x="561023" y="251459"/>
                  <a:pt x="595313" y="251459"/>
                  <a:pt x="630555" y="251459"/>
                </a:cubicBezTo>
                <a:cubicBezTo>
                  <a:pt x="640080" y="251459"/>
                  <a:pt x="653415" y="254317"/>
                  <a:pt x="654368" y="240029"/>
                </a:cubicBezTo>
                <a:cubicBezTo>
                  <a:pt x="655320" y="223837"/>
                  <a:pt x="641985" y="226694"/>
                  <a:pt x="632460" y="226694"/>
                </a:cubicBezTo>
                <a:cubicBezTo>
                  <a:pt x="561975" y="226694"/>
                  <a:pt x="492443" y="226694"/>
                  <a:pt x="421958" y="226694"/>
                </a:cubicBezTo>
                <a:close/>
                <a:moveTo>
                  <a:pt x="417195" y="152399"/>
                </a:moveTo>
                <a:cubicBezTo>
                  <a:pt x="409575" y="152399"/>
                  <a:pt x="401003" y="151447"/>
                  <a:pt x="400050" y="161924"/>
                </a:cubicBezTo>
                <a:cubicBezTo>
                  <a:pt x="398145" y="174307"/>
                  <a:pt x="407670" y="175259"/>
                  <a:pt x="417195" y="175259"/>
                </a:cubicBezTo>
                <a:cubicBezTo>
                  <a:pt x="452438" y="175259"/>
                  <a:pt x="488633" y="175259"/>
                  <a:pt x="523875" y="175259"/>
                </a:cubicBezTo>
                <a:cubicBezTo>
                  <a:pt x="561023" y="175259"/>
                  <a:pt x="597218" y="175259"/>
                  <a:pt x="635318" y="176212"/>
                </a:cubicBezTo>
                <a:cubicBezTo>
                  <a:pt x="643890" y="176212"/>
                  <a:pt x="654368" y="176212"/>
                  <a:pt x="654368" y="163829"/>
                </a:cubicBezTo>
                <a:cubicBezTo>
                  <a:pt x="654368" y="150494"/>
                  <a:pt x="642938" y="152399"/>
                  <a:pt x="634365" y="152399"/>
                </a:cubicBezTo>
                <a:cubicBezTo>
                  <a:pt x="561975" y="152399"/>
                  <a:pt x="489585" y="152399"/>
                  <a:pt x="417195" y="152399"/>
                </a:cubicBezTo>
                <a:close/>
                <a:moveTo>
                  <a:pt x="109538" y="151447"/>
                </a:moveTo>
                <a:cubicBezTo>
                  <a:pt x="100965" y="151447"/>
                  <a:pt x="89535" y="149542"/>
                  <a:pt x="90488" y="162877"/>
                </a:cubicBezTo>
                <a:cubicBezTo>
                  <a:pt x="91440" y="176212"/>
                  <a:pt x="101918" y="175260"/>
                  <a:pt x="110490" y="175260"/>
                </a:cubicBezTo>
                <a:cubicBezTo>
                  <a:pt x="145733" y="175260"/>
                  <a:pt x="181928" y="175260"/>
                  <a:pt x="217170" y="175260"/>
                </a:cubicBezTo>
                <a:cubicBezTo>
                  <a:pt x="254318" y="175260"/>
                  <a:pt x="290513" y="175260"/>
                  <a:pt x="327660" y="175260"/>
                </a:cubicBezTo>
                <a:cubicBezTo>
                  <a:pt x="336233" y="175260"/>
                  <a:pt x="346710" y="176212"/>
                  <a:pt x="346710" y="162877"/>
                </a:cubicBezTo>
                <a:cubicBezTo>
                  <a:pt x="345758" y="149542"/>
                  <a:pt x="335280" y="151447"/>
                  <a:pt x="326708" y="151447"/>
                </a:cubicBezTo>
                <a:cubicBezTo>
                  <a:pt x="254318" y="151447"/>
                  <a:pt x="181928" y="151447"/>
                  <a:pt x="109538" y="151447"/>
                </a:cubicBezTo>
                <a:close/>
                <a:moveTo>
                  <a:pt x="405766" y="92392"/>
                </a:moveTo>
                <a:cubicBezTo>
                  <a:pt x="405766" y="94297"/>
                  <a:pt x="405766" y="95250"/>
                  <a:pt x="405766" y="97155"/>
                </a:cubicBezTo>
                <a:cubicBezTo>
                  <a:pt x="486729" y="97155"/>
                  <a:pt x="566738" y="97155"/>
                  <a:pt x="647701" y="97155"/>
                </a:cubicBezTo>
                <a:cubicBezTo>
                  <a:pt x="647701" y="96202"/>
                  <a:pt x="647701" y="94297"/>
                  <a:pt x="647701" y="92392"/>
                </a:cubicBezTo>
                <a:cubicBezTo>
                  <a:pt x="566738" y="92392"/>
                  <a:pt x="486729" y="92392"/>
                  <a:pt x="405766" y="92392"/>
                </a:cubicBezTo>
                <a:close/>
                <a:moveTo>
                  <a:pt x="95250" y="92392"/>
                </a:moveTo>
                <a:cubicBezTo>
                  <a:pt x="95250" y="93345"/>
                  <a:pt x="95250" y="95250"/>
                  <a:pt x="94298" y="97155"/>
                </a:cubicBezTo>
                <a:cubicBezTo>
                  <a:pt x="176213" y="97155"/>
                  <a:pt x="259081" y="97155"/>
                  <a:pt x="340995" y="97155"/>
                </a:cubicBezTo>
                <a:cubicBezTo>
                  <a:pt x="340995" y="95250"/>
                  <a:pt x="340995" y="94297"/>
                  <a:pt x="340995" y="92392"/>
                </a:cubicBezTo>
                <a:cubicBezTo>
                  <a:pt x="259081" y="92392"/>
                  <a:pt x="177165" y="92392"/>
                  <a:pt x="95250" y="92392"/>
                </a:cubicBezTo>
                <a:close/>
                <a:moveTo>
                  <a:pt x="38100" y="0"/>
                </a:moveTo>
                <a:cubicBezTo>
                  <a:pt x="261938" y="1905"/>
                  <a:pt x="484823" y="953"/>
                  <a:pt x="708660" y="0"/>
                </a:cubicBezTo>
                <a:cubicBezTo>
                  <a:pt x="736283" y="0"/>
                  <a:pt x="745808" y="5715"/>
                  <a:pt x="745808" y="35243"/>
                </a:cubicBezTo>
                <a:cubicBezTo>
                  <a:pt x="744855" y="331470"/>
                  <a:pt x="744855" y="627698"/>
                  <a:pt x="745808" y="923925"/>
                </a:cubicBezTo>
                <a:cubicBezTo>
                  <a:pt x="745808" y="950595"/>
                  <a:pt x="738188" y="958215"/>
                  <a:pt x="711518" y="958215"/>
                </a:cubicBezTo>
                <a:cubicBezTo>
                  <a:pt x="486728" y="957263"/>
                  <a:pt x="261938" y="957263"/>
                  <a:pt x="37148" y="958215"/>
                </a:cubicBezTo>
                <a:cubicBezTo>
                  <a:pt x="9525" y="958215"/>
                  <a:pt x="0" y="952500"/>
                  <a:pt x="0" y="922973"/>
                </a:cubicBezTo>
                <a:cubicBezTo>
                  <a:pt x="1905" y="774383"/>
                  <a:pt x="953" y="626745"/>
                  <a:pt x="953" y="478155"/>
                </a:cubicBezTo>
                <a:cubicBezTo>
                  <a:pt x="953" y="331470"/>
                  <a:pt x="1905" y="184785"/>
                  <a:pt x="0" y="38100"/>
                </a:cubicBezTo>
                <a:cubicBezTo>
                  <a:pt x="0" y="8573"/>
                  <a:pt x="7620" y="0"/>
                  <a:pt x="38100" y="0"/>
                </a:cubicBezTo>
                <a:close/>
              </a:path>
            </a:pathLst>
          </a:custGeom>
          <a:solidFill>
            <a:schemeClr val="bg1"/>
          </a:solidFill>
          <a:ln w="9525"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193A317D-64DC-40A8-9D02-C542C691D071}"/>
              </a:ext>
            </a:extLst>
          </p:cNvPr>
          <p:cNvSpPr/>
          <p:nvPr/>
        </p:nvSpPr>
        <p:spPr>
          <a:xfrm>
            <a:off x="8627516" y="4340551"/>
            <a:ext cx="501121" cy="382062"/>
          </a:xfrm>
          <a:custGeom>
            <a:avLst/>
            <a:gdLst>
              <a:gd name="connsiteX0" fmla="*/ 207821 w 934293"/>
              <a:gd name="connsiteY0" fmla="*/ 135143 h 712319"/>
              <a:gd name="connsiteX1" fmla="*/ 277354 w 934293"/>
              <a:gd name="connsiteY1" fmla="*/ 213248 h 712319"/>
              <a:gd name="connsiteX2" fmla="*/ 198296 w 934293"/>
              <a:gd name="connsiteY2" fmla="*/ 286590 h 712319"/>
              <a:gd name="connsiteX3" fmla="*/ 124001 w 934293"/>
              <a:gd name="connsiteY3" fmla="*/ 212296 h 712319"/>
              <a:gd name="connsiteX4" fmla="*/ 207821 w 934293"/>
              <a:gd name="connsiteY4" fmla="*/ 135143 h 712319"/>
              <a:gd name="connsiteX5" fmla="*/ 244613 w 934293"/>
              <a:gd name="connsiteY5" fmla="*/ 57752 h 712319"/>
              <a:gd name="connsiteX6" fmla="*/ 152577 w 934293"/>
              <a:gd name="connsiteY6" fmla="*/ 83708 h 712319"/>
              <a:gd name="connsiteX7" fmla="*/ 63994 w 934293"/>
              <a:gd name="connsiteY7" fmla="*/ 233250 h 712319"/>
              <a:gd name="connsiteX8" fmla="*/ 157339 w 934293"/>
              <a:gd name="connsiteY8" fmla="*/ 396128 h 712319"/>
              <a:gd name="connsiteX9" fmla="*/ 344030 w 934293"/>
              <a:gd name="connsiteY9" fmla="*/ 385650 h 712319"/>
              <a:gd name="connsiteX10" fmla="*/ 409752 w 934293"/>
              <a:gd name="connsiteY10" fmla="*/ 379935 h 712319"/>
              <a:gd name="connsiteX11" fmla="*/ 772655 w 934293"/>
              <a:gd name="connsiteY11" fmla="*/ 613298 h 712319"/>
              <a:gd name="connsiteX12" fmla="*/ 824090 w 934293"/>
              <a:gd name="connsiteY12" fmla="*/ 644730 h 712319"/>
              <a:gd name="connsiteX13" fmla="*/ 867905 w 934293"/>
              <a:gd name="connsiteY13" fmla="*/ 641873 h 712319"/>
              <a:gd name="connsiteX14" fmla="*/ 859332 w 934293"/>
              <a:gd name="connsiteY14" fmla="*/ 604725 h 712319"/>
              <a:gd name="connsiteX15" fmla="*/ 829805 w 934293"/>
              <a:gd name="connsiteY15" fmla="*/ 560910 h 712319"/>
              <a:gd name="connsiteX16" fmla="*/ 740269 w 934293"/>
              <a:gd name="connsiteY16" fmla="*/ 508523 h 712319"/>
              <a:gd name="connsiteX17" fmla="*/ 703122 w 934293"/>
              <a:gd name="connsiteY17" fmla="*/ 486615 h 712319"/>
              <a:gd name="connsiteX18" fmla="*/ 608824 w 934293"/>
              <a:gd name="connsiteY18" fmla="*/ 418035 h 712319"/>
              <a:gd name="connsiteX19" fmla="*/ 548817 w 934293"/>
              <a:gd name="connsiteY19" fmla="*/ 384698 h 712319"/>
              <a:gd name="connsiteX20" fmla="*/ 447852 w 934293"/>
              <a:gd name="connsiteY20" fmla="*/ 323738 h 712319"/>
              <a:gd name="connsiteX21" fmla="*/ 415467 w 934293"/>
              <a:gd name="connsiteY21" fmla="*/ 288495 h 712319"/>
              <a:gd name="connsiteX22" fmla="*/ 415467 w 934293"/>
              <a:gd name="connsiteY22" fmla="*/ 246585 h 712319"/>
              <a:gd name="connsiteX23" fmla="*/ 337362 w 934293"/>
              <a:gd name="connsiteY23" fmla="*/ 84660 h 712319"/>
              <a:gd name="connsiteX24" fmla="*/ 244613 w 934293"/>
              <a:gd name="connsiteY24" fmla="*/ 57752 h 712319"/>
              <a:gd name="connsiteX25" fmla="*/ 243064 w 934293"/>
              <a:gd name="connsiteY25" fmla="*/ 840 h 712319"/>
              <a:gd name="connsiteX26" fmla="*/ 478332 w 934293"/>
              <a:gd name="connsiteY26" fmla="*/ 226583 h 712319"/>
              <a:gd name="connsiteX27" fmla="*/ 514527 w 934293"/>
              <a:gd name="connsiteY27" fmla="*/ 276113 h 712319"/>
              <a:gd name="connsiteX28" fmla="*/ 573582 w 934293"/>
              <a:gd name="connsiteY28" fmla="*/ 316118 h 712319"/>
              <a:gd name="connsiteX29" fmla="*/ 648829 w 934293"/>
              <a:gd name="connsiteY29" fmla="*/ 366600 h 712319"/>
              <a:gd name="connsiteX30" fmla="*/ 724077 w 934293"/>
              <a:gd name="connsiteY30" fmla="*/ 416130 h 712319"/>
              <a:gd name="connsiteX31" fmla="*/ 784084 w 934293"/>
              <a:gd name="connsiteY31" fmla="*/ 455183 h 712319"/>
              <a:gd name="connsiteX32" fmla="*/ 871714 w 934293"/>
              <a:gd name="connsiteY32" fmla="*/ 512333 h 712319"/>
              <a:gd name="connsiteX33" fmla="*/ 916482 w 934293"/>
              <a:gd name="connsiteY33" fmla="*/ 582818 h 712319"/>
              <a:gd name="connsiteX34" fmla="*/ 905052 w 934293"/>
              <a:gd name="connsiteY34" fmla="*/ 691403 h 712319"/>
              <a:gd name="connsiteX35" fmla="*/ 799324 w 934293"/>
              <a:gd name="connsiteY35" fmla="*/ 699023 h 712319"/>
              <a:gd name="connsiteX36" fmla="*/ 416419 w 934293"/>
              <a:gd name="connsiteY36" fmla="*/ 455183 h 712319"/>
              <a:gd name="connsiteX37" fmla="*/ 349744 w 934293"/>
              <a:gd name="connsiteY37" fmla="*/ 451373 h 712319"/>
              <a:gd name="connsiteX38" fmla="*/ 18274 w 934293"/>
              <a:gd name="connsiteY38" fmla="*/ 325643 h 712319"/>
              <a:gd name="connsiteX39" fmla="*/ 243064 w 934293"/>
              <a:gd name="connsiteY39" fmla="*/ 840 h 7123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934293" h="712319">
                <a:moveTo>
                  <a:pt x="207821" y="135143"/>
                </a:moveTo>
                <a:cubicBezTo>
                  <a:pt x="242111" y="136096"/>
                  <a:pt x="284974" y="172290"/>
                  <a:pt x="277354" y="213248"/>
                </a:cubicBezTo>
                <a:cubicBezTo>
                  <a:pt x="277354" y="256110"/>
                  <a:pt x="244016" y="286590"/>
                  <a:pt x="198296" y="286590"/>
                </a:cubicBezTo>
                <a:cubicBezTo>
                  <a:pt x="159244" y="286590"/>
                  <a:pt x="123049" y="250396"/>
                  <a:pt x="124001" y="212296"/>
                </a:cubicBezTo>
                <a:cubicBezTo>
                  <a:pt x="124954" y="164671"/>
                  <a:pt x="157339" y="135143"/>
                  <a:pt x="207821" y="135143"/>
                </a:cubicBezTo>
                <a:close/>
                <a:moveTo>
                  <a:pt x="244613" y="57752"/>
                </a:moveTo>
                <a:cubicBezTo>
                  <a:pt x="213537" y="57752"/>
                  <a:pt x="182581" y="66563"/>
                  <a:pt x="152577" y="83708"/>
                </a:cubicBezTo>
                <a:cubicBezTo>
                  <a:pt x="96380" y="116093"/>
                  <a:pt x="64947" y="167528"/>
                  <a:pt x="63994" y="233250"/>
                </a:cubicBezTo>
                <a:cubicBezTo>
                  <a:pt x="62089" y="305640"/>
                  <a:pt x="94474" y="361838"/>
                  <a:pt x="157339" y="396128"/>
                </a:cubicBezTo>
                <a:cubicBezTo>
                  <a:pt x="220205" y="430418"/>
                  <a:pt x="284022" y="427560"/>
                  <a:pt x="344030" y="385650"/>
                </a:cubicBezTo>
                <a:cubicBezTo>
                  <a:pt x="365937" y="370410"/>
                  <a:pt x="385939" y="364695"/>
                  <a:pt x="409752" y="379935"/>
                </a:cubicBezTo>
                <a:cubicBezTo>
                  <a:pt x="530719" y="458040"/>
                  <a:pt x="651687" y="535193"/>
                  <a:pt x="772655" y="613298"/>
                </a:cubicBezTo>
                <a:cubicBezTo>
                  <a:pt x="789799" y="623775"/>
                  <a:pt x="805992" y="636158"/>
                  <a:pt x="824090" y="644730"/>
                </a:cubicBezTo>
                <a:cubicBezTo>
                  <a:pt x="838377" y="651398"/>
                  <a:pt x="856474" y="654255"/>
                  <a:pt x="867905" y="641873"/>
                </a:cubicBezTo>
                <a:cubicBezTo>
                  <a:pt x="881240" y="627585"/>
                  <a:pt x="865999" y="616155"/>
                  <a:pt x="859332" y="604725"/>
                </a:cubicBezTo>
                <a:cubicBezTo>
                  <a:pt x="850760" y="589485"/>
                  <a:pt x="839330" y="576150"/>
                  <a:pt x="829805" y="560910"/>
                </a:cubicBezTo>
                <a:cubicBezTo>
                  <a:pt x="808849" y="527573"/>
                  <a:pt x="782180" y="505665"/>
                  <a:pt x="740269" y="508523"/>
                </a:cubicBezTo>
                <a:cubicBezTo>
                  <a:pt x="724077" y="509475"/>
                  <a:pt x="713599" y="499950"/>
                  <a:pt x="703122" y="486615"/>
                </a:cubicBezTo>
                <a:cubicBezTo>
                  <a:pt x="677405" y="456135"/>
                  <a:pt x="657402" y="416130"/>
                  <a:pt x="608824" y="418035"/>
                </a:cubicBezTo>
                <a:cubicBezTo>
                  <a:pt x="581202" y="418988"/>
                  <a:pt x="561199" y="407558"/>
                  <a:pt x="548817" y="384698"/>
                </a:cubicBezTo>
                <a:cubicBezTo>
                  <a:pt x="526910" y="343740"/>
                  <a:pt x="494524" y="323738"/>
                  <a:pt x="447852" y="323738"/>
                </a:cubicBezTo>
                <a:cubicBezTo>
                  <a:pt x="426897" y="323738"/>
                  <a:pt x="415467" y="310403"/>
                  <a:pt x="415467" y="288495"/>
                </a:cubicBezTo>
                <a:cubicBezTo>
                  <a:pt x="415467" y="274208"/>
                  <a:pt x="415467" y="260873"/>
                  <a:pt x="415467" y="246585"/>
                </a:cubicBezTo>
                <a:cubicBezTo>
                  <a:pt x="422135" y="176100"/>
                  <a:pt x="397369" y="119903"/>
                  <a:pt x="337362" y="84660"/>
                </a:cubicBezTo>
                <a:cubicBezTo>
                  <a:pt x="306882" y="66563"/>
                  <a:pt x="275688" y="57752"/>
                  <a:pt x="244613" y="57752"/>
                </a:cubicBezTo>
                <a:close/>
                <a:moveTo>
                  <a:pt x="243064" y="840"/>
                </a:moveTo>
                <a:cubicBezTo>
                  <a:pt x="373557" y="-7732"/>
                  <a:pt x="484999" y="114188"/>
                  <a:pt x="478332" y="226583"/>
                </a:cubicBezTo>
                <a:cubicBezTo>
                  <a:pt x="476427" y="252300"/>
                  <a:pt x="485952" y="275160"/>
                  <a:pt x="514527" y="276113"/>
                </a:cubicBezTo>
                <a:cubicBezTo>
                  <a:pt x="545007" y="277065"/>
                  <a:pt x="562152" y="292305"/>
                  <a:pt x="573582" y="316118"/>
                </a:cubicBezTo>
                <a:cubicBezTo>
                  <a:pt x="588822" y="348503"/>
                  <a:pt x="617397" y="364695"/>
                  <a:pt x="648829" y="366600"/>
                </a:cubicBezTo>
                <a:cubicBezTo>
                  <a:pt x="685024" y="369458"/>
                  <a:pt x="706932" y="388508"/>
                  <a:pt x="724077" y="416130"/>
                </a:cubicBezTo>
                <a:cubicBezTo>
                  <a:pt x="738364" y="438990"/>
                  <a:pt x="757414" y="452325"/>
                  <a:pt x="784084" y="455183"/>
                </a:cubicBezTo>
                <a:cubicBezTo>
                  <a:pt x="823137" y="458993"/>
                  <a:pt x="851712" y="477090"/>
                  <a:pt x="871714" y="512333"/>
                </a:cubicBezTo>
                <a:cubicBezTo>
                  <a:pt x="885049" y="536145"/>
                  <a:pt x="902194" y="559005"/>
                  <a:pt x="916482" y="582818"/>
                </a:cubicBezTo>
                <a:cubicBezTo>
                  <a:pt x="943152" y="626633"/>
                  <a:pt x="940294" y="657113"/>
                  <a:pt x="905052" y="691403"/>
                </a:cubicBezTo>
                <a:cubicBezTo>
                  <a:pt x="881239" y="715215"/>
                  <a:pt x="830757" y="719978"/>
                  <a:pt x="799324" y="699023"/>
                </a:cubicBezTo>
                <a:cubicBezTo>
                  <a:pt x="671689" y="618060"/>
                  <a:pt x="543102" y="538050"/>
                  <a:pt x="416419" y="455183"/>
                </a:cubicBezTo>
                <a:cubicBezTo>
                  <a:pt x="392607" y="439943"/>
                  <a:pt x="376414" y="438038"/>
                  <a:pt x="349744" y="451373"/>
                </a:cubicBezTo>
                <a:cubicBezTo>
                  <a:pt x="223062" y="515190"/>
                  <a:pt x="79234" y="460898"/>
                  <a:pt x="18274" y="325643"/>
                </a:cubicBezTo>
                <a:cubicBezTo>
                  <a:pt x="-47448" y="180863"/>
                  <a:pt x="72567" y="-14400"/>
                  <a:pt x="243064" y="840"/>
                </a:cubicBezTo>
                <a:close/>
              </a:path>
            </a:pathLst>
          </a:custGeom>
          <a:solidFill>
            <a:schemeClr val="bg1"/>
          </a:solidFill>
          <a:ln w="9525"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2F7BABFA-367A-4A0F-9935-0875EB9E8DB5}"/>
              </a:ext>
            </a:extLst>
          </p:cNvPr>
          <p:cNvSpPr/>
          <p:nvPr/>
        </p:nvSpPr>
        <p:spPr>
          <a:xfrm>
            <a:off x="10690505" y="3324381"/>
            <a:ext cx="312152" cy="394404"/>
          </a:xfrm>
          <a:custGeom>
            <a:avLst/>
            <a:gdLst>
              <a:gd name="connsiteX0" fmla="*/ 409576 w 581978"/>
              <a:gd name="connsiteY0" fmla="*/ 375285 h 735330"/>
              <a:gd name="connsiteX1" fmla="*/ 410528 w 581978"/>
              <a:gd name="connsiteY1" fmla="*/ 494348 h 735330"/>
              <a:gd name="connsiteX2" fmla="*/ 409576 w 581978"/>
              <a:gd name="connsiteY2" fmla="*/ 375285 h 735330"/>
              <a:gd name="connsiteX3" fmla="*/ 289085 w 581978"/>
              <a:gd name="connsiteY3" fmla="*/ 296823 h 735330"/>
              <a:gd name="connsiteX4" fmla="*/ 210503 w 581978"/>
              <a:gd name="connsiteY4" fmla="*/ 321945 h 735330"/>
              <a:gd name="connsiteX5" fmla="*/ 158116 w 581978"/>
              <a:gd name="connsiteY5" fmla="*/ 470536 h 735330"/>
              <a:gd name="connsiteX6" fmla="*/ 288608 w 581978"/>
              <a:gd name="connsiteY6" fmla="*/ 568643 h 735330"/>
              <a:gd name="connsiteX7" fmla="*/ 364808 w 581978"/>
              <a:gd name="connsiteY7" fmla="*/ 547688 h 735330"/>
              <a:gd name="connsiteX8" fmla="*/ 381000 w 581978"/>
              <a:gd name="connsiteY8" fmla="*/ 492443 h 735330"/>
              <a:gd name="connsiteX9" fmla="*/ 381953 w 581978"/>
              <a:gd name="connsiteY9" fmla="*/ 371475 h 735330"/>
              <a:gd name="connsiteX10" fmla="*/ 367666 w 581978"/>
              <a:gd name="connsiteY10" fmla="*/ 320993 h 735330"/>
              <a:gd name="connsiteX11" fmla="*/ 289085 w 581978"/>
              <a:gd name="connsiteY11" fmla="*/ 296823 h 735330"/>
              <a:gd name="connsiteX12" fmla="*/ 291467 w 581978"/>
              <a:gd name="connsiteY12" fmla="*/ 268605 h 735330"/>
              <a:gd name="connsiteX13" fmla="*/ 453392 w 581978"/>
              <a:gd name="connsiteY13" fmla="*/ 433387 h 735330"/>
              <a:gd name="connsiteX14" fmla="*/ 287657 w 581978"/>
              <a:gd name="connsiteY14" fmla="*/ 597218 h 735330"/>
              <a:gd name="connsiteX15" fmla="*/ 124779 w 581978"/>
              <a:gd name="connsiteY15" fmla="*/ 432435 h 735330"/>
              <a:gd name="connsiteX16" fmla="*/ 291467 w 581978"/>
              <a:gd name="connsiteY16" fmla="*/ 268605 h 735330"/>
              <a:gd name="connsiteX17" fmla="*/ 292419 w 581978"/>
              <a:gd name="connsiteY17" fmla="*/ 222885 h 735330"/>
              <a:gd name="connsiteX18" fmla="*/ 78106 w 581978"/>
              <a:gd name="connsiteY18" fmla="*/ 432435 h 735330"/>
              <a:gd name="connsiteX19" fmla="*/ 287656 w 581978"/>
              <a:gd name="connsiteY19" fmla="*/ 642937 h 735330"/>
              <a:gd name="connsiteX20" fmla="*/ 499111 w 581978"/>
              <a:gd name="connsiteY20" fmla="*/ 435292 h 735330"/>
              <a:gd name="connsiteX21" fmla="*/ 292419 w 581978"/>
              <a:gd name="connsiteY21" fmla="*/ 222885 h 735330"/>
              <a:gd name="connsiteX22" fmla="*/ 285751 w 581978"/>
              <a:gd name="connsiteY22" fmla="*/ 197167 h 735330"/>
              <a:gd name="connsiteX23" fmla="*/ 525781 w 581978"/>
              <a:gd name="connsiteY23" fmla="*/ 432435 h 735330"/>
              <a:gd name="connsiteX24" fmla="*/ 287656 w 581978"/>
              <a:gd name="connsiteY24" fmla="*/ 671512 h 735330"/>
              <a:gd name="connsiteX25" fmla="*/ 52389 w 581978"/>
              <a:gd name="connsiteY25" fmla="*/ 434340 h 735330"/>
              <a:gd name="connsiteX26" fmla="*/ 285751 w 581978"/>
              <a:gd name="connsiteY26" fmla="*/ 197167 h 735330"/>
              <a:gd name="connsiteX27" fmla="*/ 55244 w 581978"/>
              <a:gd name="connsiteY27" fmla="*/ 157162 h 735330"/>
              <a:gd name="connsiteX28" fmla="*/ 26669 w 581978"/>
              <a:gd name="connsiteY28" fmla="*/ 187642 h 735330"/>
              <a:gd name="connsiteX29" fmla="*/ 27621 w 581978"/>
              <a:gd name="connsiteY29" fmla="*/ 428624 h 735330"/>
              <a:gd name="connsiteX30" fmla="*/ 26669 w 581978"/>
              <a:gd name="connsiteY30" fmla="*/ 680084 h 735330"/>
              <a:gd name="connsiteX31" fmla="*/ 57149 w 581978"/>
              <a:gd name="connsiteY31" fmla="*/ 709612 h 735330"/>
              <a:gd name="connsiteX32" fmla="*/ 521016 w 581978"/>
              <a:gd name="connsiteY32" fmla="*/ 709612 h 735330"/>
              <a:gd name="connsiteX33" fmla="*/ 552449 w 581978"/>
              <a:gd name="connsiteY33" fmla="*/ 676274 h 735330"/>
              <a:gd name="connsiteX34" fmla="*/ 552449 w 581978"/>
              <a:gd name="connsiteY34" fmla="*/ 197167 h 735330"/>
              <a:gd name="connsiteX35" fmla="*/ 515301 w 581978"/>
              <a:gd name="connsiteY35" fmla="*/ 157162 h 735330"/>
              <a:gd name="connsiteX36" fmla="*/ 55244 w 581978"/>
              <a:gd name="connsiteY36" fmla="*/ 157162 h 735330"/>
              <a:gd name="connsiteX37" fmla="*/ 501969 w 581978"/>
              <a:gd name="connsiteY37" fmla="*/ 65722 h 735330"/>
              <a:gd name="connsiteX38" fmla="*/ 488634 w 581978"/>
              <a:gd name="connsiteY38" fmla="*/ 79057 h 735330"/>
              <a:gd name="connsiteX39" fmla="*/ 501969 w 581978"/>
              <a:gd name="connsiteY39" fmla="*/ 92392 h 735330"/>
              <a:gd name="connsiteX40" fmla="*/ 515304 w 581978"/>
              <a:gd name="connsiteY40" fmla="*/ 79057 h 735330"/>
              <a:gd name="connsiteX41" fmla="*/ 501969 w 581978"/>
              <a:gd name="connsiteY41" fmla="*/ 65722 h 735330"/>
              <a:gd name="connsiteX42" fmla="*/ 397194 w 581978"/>
              <a:gd name="connsiteY42" fmla="*/ 65722 h 735330"/>
              <a:gd name="connsiteX43" fmla="*/ 383859 w 581978"/>
              <a:gd name="connsiteY43" fmla="*/ 79057 h 735330"/>
              <a:gd name="connsiteX44" fmla="*/ 397194 w 581978"/>
              <a:gd name="connsiteY44" fmla="*/ 92392 h 735330"/>
              <a:gd name="connsiteX45" fmla="*/ 410529 w 581978"/>
              <a:gd name="connsiteY45" fmla="*/ 79057 h 735330"/>
              <a:gd name="connsiteX46" fmla="*/ 397194 w 581978"/>
              <a:gd name="connsiteY46" fmla="*/ 65722 h 735330"/>
              <a:gd name="connsiteX47" fmla="*/ 501969 w 581978"/>
              <a:gd name="connsiteY47" fmla="*/ 37147 h 735330"/>
              <a:gd name="connsiteX48" fmla="*/ 543879 w 581978"/>
              <a:gd name="connsiteY48" fmla="*/ 79057 h 735330"/>
              <a:gd name="connsiteX49" fmla="*/ 501969 w 581978"/>
              <a:gd name="connsiteY49" fmla="*/ 120967 h 735330"/>
              <a:gd name="connsiteX50" fmla="*/ 460059 w 581978"/>
              <a:gd name="connsiteY50" fmla="*/ 79057 h 735330"/>
              <a:gd name="connsiteX51" fmla="*/ 501969 w 581978"/>
              <a:gd name="connsiteY51" fmla="*/ 37147 h 735330"/>
              <a:gd name="connsiteX52" fmla="*/ 397194 w 581978"/>
              <a:gd name="connsiteY52" fmla="*/ 37147 h 735330"/>
              <a:gd name="connsiteX53" fmla="*/ 439104 w 581978"/>
              <a:gd name="connsiteY53" fmla="*/ 79057 h 735330"/>
              <a:gd name="connsiteX54" fmla="*/ 397194 w 581978"/>
              <a:gd name="connsiteY54" fmla="*/ 120967 h 735330"/>
              <a:gd name="connsiteX55" fmla="*/ 355284 w 581978"/>
              <a:gd name="connsiteY55" fmla="*/ 79057 h 735330"/>
              <a:gd name="connsiteX56" fmla="*/ 397194 w 581978"/>
              <a:gd name="connsiteY56" fmla="*/ 37147 h 735330"/>
              <a:gd name="connsiteX57" fmla="*/ 266699 w 581978"/>
              <a:gd name="connsiteY57" fmla="*/ 28574 h 735330"/>
              <a:gd name="connsiteX58" fmla="*/ 252411 w 581978"/>
              <a:gd name="connsiteY58" fmla="*/ 42862 h 735330"/>
              <a:gd name="connsiteX59" fmla="*/ 252411 w 581978"/>
              <a:gd name="connsiteY59" fmla="*/ 115252 h 735330"/>
              <a:gd name="connsiteX60" fmla="*/ 266699 w 581978"/>
              <a:gd name="connsiteY60" fmla="*/ 129539 h 735330"/>
              <a:gd name="connsiteX61" fmla="*/ 538161 w 581978"/>
              <a:gd name="connsiteY61" fmla="*/ 129539 h 735330"/>
              <a:gd name="connsiteX62" fmla="*/ 552449 w 581978"/>
              <a:gd name="connsiteY62" fmla="*/ 115252 h 735330"/>
              <a:gd name="connsiteX63" fmla="*/ 552449 w 581978"/>
              <a:gd name="connsiteY63" fmla="*/ 42862 h 735330"/>
              <a:gd name="connsiteX64" fmla="*/ 538161 w 581978"/>
              <a:gd name="connsiteY64" fmla="*/ 28574 h 735330"/>
              <a:gd name="connsiteX65" fmla="*/ 40957 w 581978"/>
              <a:gd name="connsiteY65" fmla="*/ 28574 h 735330"/>
              <a:gd name="connsiteX66" fmla="*/ 26669 w 581978"/>
              <a:gd name="connsiteY66" fmla="*/ 42862 h 735330"/>
              <a:gd name="connsiteX67" fmla="*/ 26669 w 581978"/>
              <a:gd name="connsiteY67" fmla="*/ 115252 h 735330"/>
              <a:gd name="connsiteX68" fmla="*/ 40957 w 581978"/>
              <a:gd name="connsiteY68" fmla="*/ 129539 h 735330"/>
              <a:gd name="connsiteX69" fmla="*/ 214311 w 581978"/>
              <a:gd name="connsiteY69" fmla="*/ 129539 h 735330"/>
              <a:gd name="connsiteX70" fmla="*/ 228599 w 581978"/>
              <a:gd name="connsiteY70" fmla="*/ 115252 h 735330"/>
              <a:gd name="connsiteX71" fmla="*/ 228599 w 581978"/>
              <a:gd name="connsiteY71" fmla="*/ 42862 h 735330"/>
              <a:gd name="connsiteX72" fmla="*/ 214311 w 581978"/>
              <a:gd name="connsiteY72" fmla="*/ 28574 h 735330"/>
              <a:gd name="connsiteX73" fmla="*/ 50483 w 581978"/>
              <a:gd name="connsiteY73" fmla="*/ 0 h 735330"/>
              <a:gd name="connsiteX74" fmla="*/ 533400 w 581978"/>
              <a:gd name="connsiteY74" fmla="*/ 0 h 735330"/>
              <a:gd name="connsiteX75" fmla="*/ 581978 w 581978"/>
              <a:gd name="connsiteY75" fmla="*/ 48578 h 735330"/>
              <a:gd name="connsiteX76" fmla="*/ 581978 w 581978"/>
              <a:gd name="connsiteY76" fmla="*/ 699135 h 735330"/>
              <a:gd name="connsiteX77" fmla="*/ 543878 w 581978"/>
              <a:gd name="connsiteY77" fmla="*/ 735330 h 735330"/>
              <a:gd name="connsiteX78" fmla="*/ 34290 w 581978"/>
              <a:gd name="connsiteY78" fmla="*/ 735330 h 735330"/>
              <a:gd name="connsiteX79" fmla="*/ 0 w 581978"/>
              <a:gd name="connsiteY79" fmla="*/ 700088 h 735330"/>
              <a:gd name="connsiteX80" fmla="*/ 0 w 581978"/>
              <a:gd name="connsiteY80" fmla="*/ 371475 h 735330"/>
              <a:gd name="connsiteX81" fmla="*/ 0 w 581978"/>
              <a:gd name="connsiteY81" fmla="*/ 53340 h 735330"/>
              <a:gd name="connsiteX82" fmla="*/ 50483 w 581978"/>
              <a:gd name="connsiteY82" fmla="*/ 0 h 735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581978" h="735330">
                <a:moveTo>
                  <a:pt x="409576" y="375285"/>
                </a:moveTo>
                <a:cubicBezTo>
                  <a:pt x="390526" y="414337"/>
                  <a:pt x="390526" y="450532"/>
                  <a:pt x="410528" y="494348"/>
                </a:cubicBezTo>
                <a:cubicBezTo>
                  <a:pt x="432436" y="450532"/>
                  <a:pt x="432436" y="414337"/>
                  <a:pt x="409576" y="375285"/>
                </a:cubicBezTo>
                <a:close/>
                <a:moveTo>
                  <a:pt x="289085" y="296823"/>
                </a:moveTo>
                <a:cubicBezTo>
                  <a:pt x="261224" y="296942"/>
                  <a:pt x="233363" y="305277"/>
                  <a:pt x="210503" y="321945"/>
                </a:cubicBezTo>
                <a:cubicBezTo>
                  <a:pt x="161925" y="357188"/>
                  <a:pt x="141923" y="416243"/>
                  <a:pt x="158116" y="470536"/>
                </a:cubicBezTo>
                <a:cubicBezTo>
                  <a:pt x="175260" y="527686"/>
                  <a:pt x="225743" y="566738"/>
                  <a:pt x="288608" y="568643"/>
                </a:cubicBezTo>
                <a:cubicBezTo>
                  <a:pt x="313373" y="571500"/>
                  <a:pt x="340043" y="562928"/>
                  <a:pt x="364808" y="547688"/>
                </a:cubicBezTo>
                <a:cubicBezTo>
                  <a:pt x="385763" y="534353"/>
                  <a:pt x="396241" y="520066"/>
                  <a:pt x="381000" y="492443"/>
                </a:cubicBezTo>
                <a:cubicBezTo>
                  <a:pt x="359093" y="453391"/>
                  <a:pt x="360998" y="410528"/>
                  <a:pt x="381953" y="371475"/>
                </a:cubicBezTo>
                <a:cubicBezTo>
                  <a:pt x="395288" y="346711"/>
                  <a:pt x="386716" y="334328"/>
                  <a:pt x="367666" y="320993"/>
                </a:cubicBezTo>
                <a:cubicBezTo>
                  <a:pt x="344806" y="304801"/>
                  <a:pt x="316945" y="296704"/>
                  <a:pt x="289085" y="296823"/>
                </a:cubicBezTo>
                <a:close/>
                <a:moveTo>
                  <a:pt x="291467" y="268605"/>
                </a:moveTo>
                <a:cubicBezTo>
                  <a:pt x="381954" y="270510"/>
                  <a:pt x="453392" y="342900"/>
                  <a:pt x="453392" y="433387"/>
                </a:cubicBezTo>
                <a:cubicBezTo>
                  <a:pt x="453392" y="525780"/>
                  <a:pt x="380049" y="598170"/>
                  <a:pt x="287657" y="597218"/>
                </a:cubicBezTo>
                <a:cubicBezTo>
                  <a:pt x="200026" y="597218"/>
                  <a:pt x="124779" y="521018"/>
                  <a:pt x="124779" y="432435"/>
                </a:cubicBezTo>
                <a:cubicBezTo>
                  <a:pt x="124779" y="341948"/>
                  <a:pt x="200979" y="267653"/>
                  <a:pt x="291467" y="268605"/>
                </a:cubicBezTo>
                <a:close/>
                <a:moveTo>
                  <a:pt x="292419" y="222885"/>
                </a:moveTo>
                <a:cubicBezTo>
                  <a:pt x="176213" y="220980"/>
                  <a:pt x="79059" y="317182"/>
                  <a:pt x="78106" y="432435"/>
                </a:cubicBezTo>
                <a:cubicBezTo>
                  <a:pt x="77153" y="545782"/>
                  <a:pt x="173356" y="641985"/>
                  <a:pt x="287656" y="642937"/>
                </a:cubicBezTo>
                <a:cubicBezTo>
                  <a:pt x="402909" y="643890"/>
                  <a:pt x="498159" y="550545"/>
                  <a:pt x="499111" y="435292"/>
                </a:cubicBezTo>
                <a:cubicBezTo>
                  <a:pt x="499111" y="320040"/>
                  <a:pt x="406719" y="224790"/>
                  <a:pt x="292419" y="222885"/>
                </a:cubicBezTo>
                <a:close/>
                <a:moveTo>
                  <a:pt x="285751" y="197167"/>
                </a:moveTo>
                <a:cubicBezTo>
                  <a:pt x="419101" y="196215"/>
                  <a:pt x="525781" y="300990"/>
                  <a:pt x="525781" y="432435"/>
                </a:cubicBezTo>
                <a:cubicBezTo>
                  <a:pt x="525781" y="563880"/>
                  <a:pt x="419101" y="671512"/>
                  <a:pt x="287656" y="671512"/>
                </a:cubicBezTo>
                <a:cubicBezTo>
                  <a:pt x="159069" y="670560"/>
                  <a:pt x="53341" y="564832"/>
                  <a:pt x="52389" y="434340"/>
                </a:cubicBezTo>
                <a:cubicBezTo>
                  <a:pt x="51436" y="302895"/>
                  <a:pt x="155259" y="198120"/>
                  <a:pt x="285751" y="197167"/>
                </a:cubicBezTo>
                <a:close/>
                <a:moveTo>
                  <a:pt x="55244" y="157162"/>
                </a:moveTo>
                <a:cubicBezTo>
                  <a:pt x="29526" y="156209"/>
                  <a:pt x="26669" y="165734"/>
                  <a:pt x="26669" y="187642"/>
                </a:cubicBezTo>
                <a:cubicBezTo>
                  <a:pt x="28574" y="267652"/>
                  <a:pt x="27621" y="348614"/>
                  <a:pt x="27621" y="428624"/>
                </a:cubicBezTo>
                <a:cubicBezTo>
                  <a:pt x="27621" y="511492"/>
                  <a:pt x="28574" y="595312"/>
                  <a:pt x="26669" y="680084"/>
                </a:cubicBezTo>
                <a:cubicBezTo>
                  <a:pt x="26669" y="703897"/>
                  <a:pt x="34289" y="709612"/>
                  <a:pt x="57149" y="709612"/>
                </a:cubicBezTo>
                <a:cubicBezTo>
                  <a:pt x="211454" y="708659"/>
                  <a:pt x="366711" y="708659"/>
                  <a:pt x="521016" y="709612"/>
                </a:cubicBezTo>
                <a:cubicBezTo>
                  <a:pt x="547686" y="709612"/>
                  <a:pt x="552449" y="700087"/>
                  <a:pt x="552449" y="676274"/>
                </a:cubicBezTo>
                <a:cubicBezTo>
                  <a:pt x="551496" y="516254"/>
                  <a:pt x="551496" y="357187"/>
                  <a:pt x="552449" y="197167"/>
                </a:cubicBezTo>
                <a:cubicBezTo>
                  <a:pt x="552449" y="168592"/>
                  <a:pt x="546734" y="157162"/>
                  <a:pt x="515301" y="157162"/>
                </a:cubicBezTo>
                <a:cubicBezTo>
                  <a:pt x="361949" y="159067"/>
                  <a:pt x="208596" y="158114"/>
                  <a:pt x="55244" y="157162"/>
                </a:cubicBezTo>
                <a:close/>
                <a:moveTo>
                  <a:pt x="501969" y="65722"/>
                </a:moveTo>
                <a:cubicBezTo>
                  <a:pt x="494604" y="65722"/>
                  <a:pt x="488634" y="71692"/>
                  <a:pt x="488634" y="79057"/>
                </a:cubicBezTo>
                <a:cubicBezTo>
                  <a:pt x="488634" y="86422"/>
                  <a:pt x="494604" y="92392"/>
                  <a:pt x="501969" y="92392"/>
                </a:cubicBezTo>
                <a:cubicBezTo>
                  <a:pt x="509334" y="92392"/>
                  <a:pt x="515304" y="86422"/>
                  <a:pt x="515304" y="79057"/>
                </a:cubicBezTo>
                <a:cubicBezTo>
                  <a:pt x="515304" y="71692"/>
                  <a:pt x="509334" y="65722"/>
                  <a:pt x="501969" y="65722"/>
                </a:cubicBezTo>
                <a:close/>
                <a:moveTo>
                  <a:pt x="397194" y="65722"/>
                </a:moveTo>
                <a:cubicBezTo>
                  <a:pt x="389829" y="65722"/>
                  <a:pt x="383859" y="71692"/>
                  <a:pt x="383859" y="79057"/>
                </a:cubicBezTo>
                <a:cubicBezTo>
                  <a:pt x="383859" y="86422"/>
                  <a:pt x="389829" y="92392"/>
                  <a:pt x="397194" y="92392"/>
                </a:cubicBezTo>
                <a:cubicBezTo>
                  <a:pt x="404559" y="92392"/>
                  <a:pt x="410529" y="86422"/>
                  <a:pt x="410529" y="79057"/>
                </a:cubicBezTo>
                <a:cubicBezTo>
                  <a:pt x="410529" y="71692"/>
                  <a:pt x="404559" y="65722"/>
                  <a:pt x="397194" y="65722"/>
                </a:cubicBezTo>
                <a:close/>
                <a:moveTo>
                  <a:pt x="501969" y="37147"/>
                </a:moveTo>
                <a:cubicBezTo>
                  <a:pt x="525115" y="37147"/>
                  <a:pt x="543879" y="55911"/>
                  <a:pt x="543879" y="79057"/>
                </a:cubicBezTo>
                <a:cubicBezTo>
                  <a:pt x="543879" y="102203"/>
                  <a:pt x="525115" y="120967"/>
                  <a:pt x="501969" y="120967"/>
                </a:cubicBezTo>
                <a:cubicBezTo>
                  <a:pt x="478823" y="120967"/>
                  <a:pt x="460059" y="102203"/>
                  <a:pt x="460059" y="79057"/>
                </a:cubicBezTo>
                <a:cubicBezTo>
                  <a:pt x="460059" y="55911"/>
                  <a:pt x="478823" y="37147"/>
                  <a:pt x="501969" y="37147"/>
                </a:cubicBezTo>
                <a:close/>
                <a:moveTo>
                  <a:pt x="397194" y="37147"/>
                </a:moveTo>
                <a:cubicBezTo>
                  <a:pt x="420340" y="37147"/>
                  <a:pt x="439104" y="55911"/>
                  <a:pt x="439104" y="79057"/>
                </a:cubicBezTo>
                <a:cubicBezTo>
                  <a:pt x="439104" y="102203"/>
                  <a:pt x="420340" y="120967"/>
                  <a:pt x="397194" y="120967"/>
                </a:cubicBezTo>
                <a:cubicBezTo>
                  <a:pt x="374048" y="120967"/>
                  <a:pt x="355284" y="102203"/>
                  <a:pt x="355284" y="79057"/>
                </a:cubicBezTo>
                <a:cubicBezTo>
                  <a:pt x="355284" y="55911"/>
                  <a:pt x="374048" y="37147"/>
                  <a:pt x="397194" y="37147"/>
                </a:cubicBezTo>
                <a:close/>
                <a:moveTo>
                  <a:pt x="266699" y="28574"/>
                </a:moveTo>
                <a:cubicBezTo>
                  <a:pt x="259079" y="28574"/>
                  <a:pt x="252411" y="35242"/>
                  <a:pt x="252411" y="42862"/>
                </a:cubicBezTo>
                <a:lnTo>
                  <a:pt x="252411" y="115252"/>
                </a:lnTo>
                <a:cubicBezTo>
                  <a:pt x="252411" y="122872"/>
                  <a:pt x="259079" y="129539"/>
                  <a:pt x="266699" y="129539"/>
                </a:cubicBezTo>
                <a:lnTo>
                  <a:pt x="538161" y="129539"/>
                </a:lnTo>
                <a:cubicBezTo>
                  <a:pt x="545781" y="129539"/>
                  <a:pt x="552449" y="123824"/>
                  <a:pt x="552449" y="115252"/>
                </a:cubicBezTo>
                <a:lnTo>
                  <a:pt x="552449" y="42862"/>
                </a:lnTo>
                <a:cubicBezTo>
                  <a:pt x="552449" y="35242"/>
                  <a:pt x="545781" y="28574"/>
                  <a:pt x="538161" y="28574"/>
                </a:cubicBezTo>
                <a:close/>
                <a:moveTo>
                  <a:pt x="40957" y="28574"/>
                </a:moveTo>
                <a:cubicBezTo>
                  <a:pt x="33336" y="28574"/>
                  <a:pt x="26669" y="35242"/>
                  <a:pt x="26669" y="42862"/>
                </a:cubicBezTo>
                <a:lnTo>
                  <a:pt x="26669" y="115252"/>
                </a:lnTo>
                <a:cubicBezTo>
                  <a:pt x="26669" y="122872"/>
                  <a:pt x="33336" y="129539"/>
                  <a:pt x="40957" y="129539"/>
                </a:cubicBezTo>
                <a:lnTo>
                  <a:pt x="214311" y="129539"/>
                </a:lnTo>
                <a:cubicBezTo>
                  <a:pt x="221932" y="129539"/>
                  <a:pt x="228599" y="123824"/>
                  <a:pt x="228599" y="115252"/>
                </a:cubicBezTo>
                <a:lnTo>
                  <a:pt x="228599" y="42862"/>
                </a:lnTo>
                <a:cubicBezTo>
                  <a:pt x="228599" y="35242"/>
                  <a:pt x="221932" y="28574"/>
                  <a:pt x="214311" y="28574"/>
                </a:cubicBezTo>
                <a:close/>
                <a:moveTo>
                  <a:pt x="50483" y="0"/>
                </a:moveTo>
                <a:cubicBezTo>
                  <a:pt x="211455" y="0"/>
                  <a:pt x="372428" y="0"/>
                  <a:pt x="533400" y="0"/>
                </a:cubicBezTo>
                <a:cubicBezTo>
                  <a:pt x="566738" y="0"/>
                  <a:pt x="581978" y="15240"/>
                  <a:pt x="581978" y="48578"/>
                </a:cubicBezTo>
                <a:cubicBezTo>
                  <a:pt x="581978" y="265748"/>
                  <a:pt x="581025" y="482918"/>
                  <a:pt x="581978" y="699135"/>
                </a:cubicBezTo>
                <a:cubicBezTo>
                  <a:pt x="581978" y="728663"/>
                  <a:pt x="570547" y="735330"/>
                  <a:pt x="543878" y="735330"/>
                </a:cubicBezTo>
                <a:cubicBezTo>
                  <a:pt x="374333" y="734378"/>
                  <a:pt x="204788" y="734378"/>
                  <a:pt x="34290" y="735330"/>
                </a:cubicBezTo>
                <a:cubicBezTo>
                  <a:pt x="6668" y="735330"/>
                  <a:pt x="0" y="725805"/>
                  <a:pt x="0" y="700088"/>
                </a:cubicBezTo>
                <a:cubicBezTo>
                  <a:pt x="0" y="590550"/>
                  <a:pt x="0" y="481013"/>
                  <a:pt x="0" y="371475"/>
                </a:cubicBezTo>
                <a:cubicBezTo>
                  <a:pt x="0" y="265748"/>
                  <a:pt x="0" y="160020"/>
                  <a:pt x="0" y="53340"/>
                </a:cubicBezTo>
                <a:cubicBezTo>
                  <a:pt x="0" y="10478"/>
                  <a:pt x="9525" y="0"/>
                  <a:pt x="50483" y="0"/>
                </a:cubicBezTo>
                <a:close/>
              </a:path>
            </a:pathLst>
          </a:custGeom>
          <a:solidFill>
            <a:schemeClr val="bg1"/>
          </a:solidFill>
          <a:ln w="9525" cap="flat">
            <a:noFill/>
            <a:prstDash val="solid"/>
            <a:miter/>
          </a:ln>
        </p:spPr>
        <p:txBody>
          <a:bodyPr rtlCol="0" anchor="ctr"/>
          <a:lstStyle/>
          <a:p>
            <a:endParaRPr lang="en-US"/>
          </a:p>
        </p:txBody>
      </p:sp>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a:xfrm>
            <a:off x="309401" y="278187"/>
            <a:ext cx="11573197" cy="724247"/>
          </a:xfrm>
        </p:spPr>
        <p:txBody>
          <a:bodyPr/>
          <a:lstStyle/>
          <a:p>
            <a:r>
              <a:rPr lang="en-US" sz="4000" b="1" dirty="0">
                <a:solidFill>
                  <a:srgbClr val="5A28C8"/>
                </a:solidFill>
              </a:rPr>
              <a:t>Project </a:t>
            </a:r>
            <a:r>
              <a:rPr lang="en-US" sz="4000" b="1" dirty="0" err="1">
                <a:solidFill>
                  <a:srgbClr val="5A28C8"/>
                </a:solidFill>
              </a:rPr>
              <a:t>Backgroud</a:t>
            </a:r>
            <a:r>
              <a:rPr lang="en-US" sz="4000" b="1" dirty="0">
                <a:solidFill>
                  <a:srgbClr val="5A28C8"/>
                </a:solidFill>
              </a:rPr>
              <a:t> </a:t>
            </a:r>
          </a:p>
        </p:txBody>
      </p:sp>
      <p:sp>
        <p:nvSpPr>
          <p:cNvPr id="91" name="TextBox 90">
            <a:extLst>
              <a:ext uri="{FF2B5EF4-FFF2-40B4-BE49-F238E27FC236}">
                <a16:creationId xmlns:a16="http://schemas.microsoft.com/office/drawing/2014/main" id="{8AD24A60-C7F0-4E06-A9E3-890876A108E0}"/>
              </a:ext>
            </a:extLst>
          </p:cNvPr>
          <p:cNvSpPr txBox="1"/>
          <p:nvPr/>
        </p:nvSpPr>
        <p:spPr>
          <a:xfrm>
            <a:off x="1484754" y="1892511"/>
            <a:ext cx="3813689" cy="2123658"/>
          </a:xfrm>
          <a:prstGeom prst="rect">
            <a:avLst/>
          </a:prstGeom>
          <a:noFill/>
        </p:spPr>
        <p:txBody>
          <a:bodyPr wrap="square" rtlCol="0">
            <a:spAutoFit/>
          </a:bodyPr>
          <a:lstStyle/>
          <a:p>
            <a:pPr algn="just"/>
            <a:r>
              <a:rPr lang="en-US" altLang="ko-KR" sz="1200" dirty="0">
                <a:solidFill>
                  <a:schemeClr val="tx1">
                    <a:lumMod val="75000"/>
                    <a:lumOff val="25000"/>
                  </a:schemeClr>
                </a:solidFill>
                <a:cs typeface="Arial" pitchFamily="34" charset="0"/>
              </a:rPr>
              <a:t>	According to WHO there are over 800.000</a:t>
            </a:r>
            <a:r>
              <a:rPr lang="en-US" altLang="ko-KR" sz="1200" dirty="0">
                <a:solidFill>
                  <a:srgbClr val="5A28C8"/>
                </a:solidFill>
                <a:cs typeface="Arial" pitchFamily="34" charset="0"/>
              </a:rPr>
              <a:t> deaths cause by suicide</a:t>
            </a:r>
            <a:r>
              <a:rPr lang="en-US" altLang="ko-KR" sz="1200" dirty="0">
                <a:solidFill>
                  <a:schemeClr val="tx1">
                    <a:lumMod val="75000"/>
                    <a:lumOff val="25000"/>
                  </a:schemeClr>
                </a:solidFill>
                <a:cs typeface="Arial" pitchFamily="34" charset="0"/>
              </a:rPr>
              <a:t> worldwide. in US suicide is the 10</a:t>
            </a:r>
            <a:r>
              <a:rPr lang="en-US" altLang="ko-KR" sz="1200" baseline="30000" dirty="0">
                <a:solidFill>
                  <a:schemeClr val="tx1">
                    <a:lumMod val="75000"/>
                    <a:lumOff val="25000"/>
                  </a:schemeClr>
                </a:solidFill>
                <a:cs typeface="Arial" pitchFamily="34" charset="0"/>
              </a:rPr>
              <a:t>th</a:t>
            </a:r>
            <a:r>
              <a:rPr lang="en-US" altLang="ko-KR" sz="1200" dirty="0">
                <a:solidFill>
                  <a:schemeClr val="tx1">
                    <a:lumMod val="75000"/>
                    <a:lumOff val="25000"/>
                  </a:schemeClr>
                </a:solidFill>
                <a:cs typeface="Arial" pitchFamily="34" charset="0"/>
              </a:rPr>
              <a:t> leading cause of death, estimated 1.4 Millions attempt and 48.344 </a:t>
            </a:r>
            <a:r>
              <a:rPr lang="en-US" altLang="ko-KR" sz="1200" dirty="0" err="1">
                <a:solidFill>
                  <a:schemeClr val="tx1">
                    <a:lumMod val="75000"/>
                    <a:lumOff val="25000"/>
                  </a:schemeClr>
                </a:solidFill>
                <a:cs typeface="Arial" pitchFamily="34" charset="0"/>
              </a:rPr>
              <a:t>americans</a:t>
            </a:r>
            <a:r>
              <a:rPr lang="en-US" altLang="ko-KR" sz="1200" dirty="0">
                <a:solidFill>
                  <a:schemeClr val="tx1">
                    <a:lumMod val="75000"/>
                    <a:lumOff val="25000"/>
                  </a:schemeClr>
                </a:solidFill>
                <a:cs typeface="Arial" pitchFamily="34" charset="0"/>
              </a:rPr>
              <a:t> died by suicide. </a:t>
            </a:r>
          </a:p>
          <a:p>
            <a:pPr algn="just"/>
            <a:r>
              <a:rPr lang="en-US" altLang="ko-KR" sz="1200" dirty="0">
                <a:solidFill>
                  <a:schemeClr val="tx1">
                    <a:lumMod val="75000"/>
                    <a:lumOff val="25000"/>
                  </a:schemeClr>
                </a:solidFill>
                <a:cs typeface="Arial" pitchFamily="34" charset="0"/>
              </a:rPr>
              <a:t>	In Indonesia alone according to WHO and </a:t>
            </a:r>
            <a:r>
              <a:rPr lang="en-US" altLang="ko-KR" sz="1200" dirty="0" err="1">
                <a:solidFill>
                  <a:schemeClr val="tx1">
                    <a:lumMod val="75000"/>
                    <a:lumOff val="25000"/>
                  </a:schemeClr>
                </a:solidFill>
                <a:cs typeface="Arial" pitchFamily="34" charset="0"/>
              </a:rPr>
              <a:t>Pusdatin</a:t>
            </a:r>
            <a:r>
              <a:rPr lang="en-US" altLang="ko-KR" sz="1200" dirty="0">
                <a:solidFill>
                  <a:schemeClr val="tx1">
                    <a:lumMod val="75000"/>
                    <a:lumOff val="25000"/>
                  </a:schemeClr>
                </a:solidFill>
                <a:cs typeface="Arial" pitchFamily="34" charset="0"/>
              </a:rPr>
              <a:t> Suicide rate in Indonesia are 0.71/100.000 population or on average 1.800 cases per year. Suicide has become global issue which leads UN to set up a SDGs to reducing suicide rate 10% by 2030</a:t>
            </a:r>
            <a:endParaRPr lang="ko-KR" altLang="en-US" sz="1200" dirty="0">
              <a:solidFill>
                <a:schemeClr val="tx1">
                  <a:lumMod val="75000"/>
                  <a:lumOff val="25000"/>
                </a:schemeClr>
              </a:solidFill>
              <a:cs typeface="Arial" pitchFamily="34" charset="0"/>
            </a:endParaRPr>
          </a:p>
        </p:txBody>
      </p:sp>
      <p:grpSp>
        <p:nvGrpSpPr>
          <p:cNvPr id="34" name="Group 33">
            <a:extLst>
              <a:ext uri="{FF2B5EF4-FFF2-40B4-BE49-F238E27FC236}">
                <a16:creationId xmlns:a16="http://schemas.microsoft.com/office/drawing/2014/main" id="{427C14F0-60BB-4D3A-AC19-EFB3602EE9F9}"/>
              </a:ext>
            </a:extLst>
          </p:cNvPr>
          <p:cNvGrpSpPr/>
          <p:nvPr/>
        </p:nvGrpSpPr>
        <p:grpSpPr>
          <a:xfrm>
            <a:off x="2450763" y="4408993"/>
            <a:ext cx="1946840" cy="2493736"/>
            <a:chOff x="-67621" y="1506785"/>
            <a:chExt cx="4223096" cy="5409426"/>
          </a:xfrm>
        </p:grpSpPr>
        <p:sp>
          <p:nvSpPr>
            <p:cNvPr id="35" name="Rounded Rectangle 39">
              <a:extLst>
                <a:ext uri="{FF2B5EF4-FFF2-40B4-BE49-F238E27FC236}">
                  <a16:creationId xmlns:a16="http://schemas.microsoft.com/office/drawing/2014/main" id="{0B338198-451A-4BAC-89E2-DE309496B456}"/>
                </a:ext>
              </a:extLst>
            </p:cNvPr>
            <p:cNvSpPr/>
            <p:nvPr/>
          </p:nvSpPr>
          <p:spPr>
            <a:xfrm rot="2483232">
              <a:off x="-67621" y="1813624"/>
              <a:ext cx="4223096" cy="5102587"/>
            </a:xfrm>
            <a:custGeom>
              <a:avLst/>
              <a:gdLst>
                <a:gd name="connsiteX0" fmla="*/ 670001 w 2194524"/>
                <a:gd name="connsiteY0" fmla="*/ 41365 h 3010473"/>
                <a:gd name="connsiteX1" fmla="*/ 769866 w 2194524"/>
                <a:gd name="connsiteY1" fmla="*/ 0 h 3010473"/>
                <a:gd name="connsiteX2" fmla="*/ 911097 w 2194524"/>
                <a:gd name="connsiteY2" fmla="*/ 141231 h 3010473"/>
                <a:gd name="connsiteX3" fmla="*/ 911097 w 2194524"/>
                <a:gd name="connsiteY3" fmla="*/ 753742 h 3010473"/>
                <a:gd name="connsiteX4" fmla="*/ 1594794 w 2194524"/>
                <a:gd name="connsiteY4" fmla="*/ 789196 h 3010473"/>
                <a:gd name="connsiteX5" fmla="*/ 1875818 w 2194524"/>
                <a:gd name="connsiteY5" fmla="*/ 1808656 h 3010473"/>
                <a:gd name="connsiteX6" fmla="*/ 2194524 w 2194524"/>
                <a:gd name="connsiteY6" fmla="*/ 2178856 h 3010473"/>
                <a:gd name="connsiteX7" fmla="*/ 1488044 w 2194524"/>
                <a:gd name="connsiteY7" fmla="*/ 3010473 h 3010473"/>
                <a:gd name="connsiteX8" fmla="*/ 1136947 w 2194524"/>
                <a:gd name="connsiteY8" fmla="*/ 2468062 h 3010473"/>
                <a:gd name="connsiteX9" fmla="*/ 519460 w 2194524"/>
                <a:gd name="connsiteY9" fmla="*/ 2013663 h 3010473"/>
                <a:gd name="connsiteX10" fmla="*/ 0 w 2194524"/>
                <a:gd name="connsiteY10" fmla="*/ 1326467 h 3010473"/>
                <a:gd name="connsiteX11" fmla="*/ 628635 w 2194524"/>
                <a:gd name="connsiteY11" fmla="*/ 1589678 h 3010473"/>
                <a:gd name="connsiteX12" fmla="*/ 628635 w 2194524"/>
                <a:gd name="connsiteY12" fmla="*/ 141231 h 3010473"/>
                <a:gd name="connsiteX13" fmla="*/ 670001 w 2194524"/>
                <a:gd name="connsiteY13" fmla="*/ 41365 h 3010473"/>
                <a:gd name="connsiteX0" fmla="*/ 670001 w 2194524"/>
                <a:gd name="connsiteY0" fmla="*/ 41365 h 3010473"/>
                <a:gd name="connsiteX1" fmla="*/ 769866 w 2194524"/>
                <a:gd name="connsiteY1" fmla="*/ 0 h 3010473"/>
                <a:gd name="connsiteX2" fmla="*/ 911097 w 2194524"/>
                <a:gd name="connsiteY2" fmla="*/ 141231 h 3010473"/>
                <a:gd name="connsiteX3" fmla="*/ 960469 w 2194524"/>
                <a:gd name="connsiteY3" fmla="*/ 784060 h 3010473"/>
                <a:gd name="connsiteX4" fmla="*/ 1594794 w 2194524"/>
                <a:gd name="connsiteY4" fmla="*/ 789196 h 3010473"/>
                <a:gd name="connsiteX5" fmla="*/ 1875818 w 2194524"/>
                <a:gd name="connsiteY5" fmla="*/ 1808656 h 3010473"/>
                <a:gd name="connsiteX6" fmla="*/ 2194524 w 2194524"/>
                <a:gd name="connsiteY6" fmla="*/ 2178856 h 3010473"/>
                <a:gd name="connsiteX7" fmla="*/ 1488044 w 2194524"/>
                <a:gd name="connsiteY7" fmla="*/ 3010473 h 3010473"/>
                <a:gd name="connsiteX8" fmla="*/ 1136947 w 2194524"/>
                <a:gd name="connsiteY8" fmla="*/ 2468062 h 3010473"/>
                <a:gd name="connsiteX9" fmla="*/ 519460 w 2194524"/>
                <a:gd name="connsiteY9" fmla="*/ 2013663 h 3010473"/>
                <a:gd name="connsiteX10" fmla="*/ 0 w 2194524"/>
                <a:gd name="connsiteY10" fmla="*/ 1326467 h 3010473"/>
                <a:gd name="connsiteX11" fmla="*/ 628635 w 2194524"/>
                <a:gd name="connsiteY11" fmla="*/ 1589678 h 3010473"/>
                <a:gd name="connsiteX12" fmla="*/ 628635 w 2194524"/>
                <a:gd name="connsiteY12" fmla="*/ 141231 h 3010473"/>
                <a:gd name="connsiteX13" fmla="*/ 670001 w 2194524"/>
                <a:gd name="connsiteY13" fmla="*/ 41365 h 3010473"/>
                <a:gd name="connsiteX0" fmla="*/ 670001 w 2194524"/>
                <a:gd name="connsiteY0" fmla="*/ 41365 h 3010473"/>
                <a:gd name="connsiteX1" fmla="*/ 769866 w 2194524"/>
                <a:gd name="connsiteY1" fmla="*/ 0 h 3010473"/>
                <a:gd name="connsiteX2" fmla="*/ 911097 w 2194524"/>
                <a:gd name="connsiteY2" fmla="*/ 141231 h 3010473"/>
                <a:gd name="connsiteX3" fmla="*/ 960469 w 2194524"/>
                <a:gd name="connsiteY3" fmla="*/ 784060 h 3010473"/>
                <a:gd name="connsiteX4" fmla="*/ 1594794 w 2194524"/>
                <a:gd name="connsiteY4" fmla="*/ 789196 h 3010473"/>
                <a:gd name="connsiteX5" fmla="*/ 1875818 w 2194524"/>
                <a:gd name="connsiteY5" fmla="*/ 1808656 h 3010473"/>
                <a:gd name="connsiteX6" fmla="*/ 2194524 w 2194524"/>
                <a:gd name="connsiteY6" fmla="*/ 2178856 h 3010473"/>
                <a:gd name="connsiteX7" fmla="*/ 1488044 w 2194524"/>
                <a:gd name="connsiteY7" fmla="*/ 3010473 h 3010473"/>
                <a:gd name="connsiteX8" fmla="*/ 1136947 w 2194524"/>
                <a:gd name="connsiteY8" fmla="*/ 2468062 h 3010473"/>
                <a:gd name="connsiteX9" fmla="*/ 519460 w 2194524"/>
                <a:gd name="connsiteY9" fmla="*/ 2013663 h 3010473"/>
                <a:gd name="connsiteX10" fmla="*/ 0 w 2194524"/>
                <a:gd name="connsiteY10" fmla="*/ 1326467 h 3010473"/>
                <a:gd name="connsiteX11" fmla="*/ 628635 w 2194524"/>
                <a:gd name="connsiteY11" fmla="*/ 1589678 h 3010473"/>
                <a:gd name="connsiteX12" fmla="*/ 628635 w 2194524"/>
                <a:gd name="connsiteY12" fmla="*/ 141231 h 3010473"/>
                <a:gd name="connsiteX13" fmla="*/ 670001 w 2194524"/>
                <a:gd name="connsiteY13" fmla="*/ 41365 h 3010473"/>
                <a:gd name="connsiteX0" fmla="*/ 670001 w 2194524"/>
                <a:gd name="connsiteY0" fmla="*/ 41365 h 3010473"/>
                <a:gd name="connsiteX1" fmla="*/ 769866 w 2194524"/>
                <a:gd name="connsiteY1" fmla="*/ 0 h 3010473"/>
                <a:gd name="connsiteX2" fmla="*/ 911097 w 2194524"/>
                <a:gd name="connsiteY2" fmla="*/ 141231 h 3010473"/>
                <a:gd name="connsiteX3" fmla="*/ 960469 w 2194524"/>
                <a:gd name="connsiteY3" fmla="*/ 784060 h 3010473"/>
                <a:gd name="connsiteX4" fmla="*/ 1594794 w 2194524"/>
                <a:gd name="connsiteY4" fmla="*/ 789196 h 3010473"/>
                <a:gd name="connsiteX5" fmla="*/ 1875818 w 2194524"/>
                <a:gd name="connsiteY5" fmla="*/ 1808656 h 3010473"/>
                <a:gd name="connsiteX6" fmla="*/ 2194524 w 2194524"/>
                <a:gd name="connsiteY6" fmla="*/ 2178856 h 3010473"/>
                <a:gd name="connsiteX7" fmla="*/ 1488044 w 2194524"/>
                <a:gd name="connsiteY7" fmla="*/ 3010473 h 3010473"/>
                <a:gd name="connsiteX8" fmla="*/ 1136947 w 2194524"/>
                <a:gd name="connsiteY8" fmla="*/ 2468062 h 3010473"/>
                <a:gd name="connsiteX9" fmla="*/ 519460 w 2194524"/>
                <a:gd name="connsiteY9" fmla="*/ 2013663 h 3010473"/>
                <a:gd name="connsiteX10" fmla="*/ 0 w 2194524"/>
                <a:gd name="connsiteY10" fmla="*/ 1326467 h 3010473"/>
                <a:gd name="connsiteX11" fmla="*/ 628635 w 2194524"/>
                <a:gd name="connsiteY11" fmla="*/ 1589678 h 3010473"/>
                <a:gd name="connsiteX12" fmla="*/ 628635 w 2194524"/>
                <a:gd name="connsiteY12" fmla="*/ 141231 h 3010473"/>
                <a:gd name="connsiteX13" fmla="*/ 670001 w 2194524"/>
                <a:gd name="connsiteY13" fmla="*/ 41365 h 3010473"/>
                <a:gd name="connsiteX0" fmla="*/ 670001 w 2194524"/>
                <a:gd name="connsiteY0" fmla="*/ 41365 h 3010473"/>
                <a:gd name="connsiteX1" fmla="*/ 769866 w 2194524"/>
                <a:gd name="connsiteY1" fmla="*/ 0 h 3010473"/>
                <a:gd name="connsiteX2" fmla="*/ 911097 w 2194524"/>
                <a:gd name="connsiteY2" fmla="*/ 141231 h 3010473"/>
                <a:gd name="connsiteX3" fmla="*/ 960469 w 2194524"/>
                <a:gd name="connsiteY3" fmla="*/ 784060 h 3010473"/>
                <a:gd name="connsiteX4" fmla="*/ 1594794 w 2194524"/>
                <a:gd name="connsiteY4" fmla="*/ 789196 h 3010473"/>
                <a:gd name="connsiteX5" fmla="*/ 1848308 w 2194524"/>
                <a:gd name="connsiteY5" fmla="*/ 1898342 h 3010473"/>
                <a:gd name="connsiteX6" fmla="*/ 2194524 w 2194524"/>
                <a:gd name="connsiteY6" fmla="*/ 2178856 h 3010473"/>
                <a:gd name="connsiteX7" fmla="*/ 1488044 w 2194524"/>
                <a:gd name="connsiteY7" fmla="*/ 3010473 h 3010473"/>
                <a:gd name="connsiteX8" fmla="*/ 1136947 w 2194524"/>
                <a:gd name="connsiteY8" fmla="*/ 2468062 h 3010473"/>
                <a:gd name="connsiteX9" fmla="*/ 519460 w 2194524"/>
                <a:gd name="connsiteY9" fmla="*/ 2013663 h 3010473"/>
                <a:gd name="connsiteX10" fmla="*/ 0 w 2194524"/>
                <a:gd name="connsiteY10" fmla="*/ 1326467 h 3010473"/>
                <a:gd name="connsiteX11" fmla="*/ 628635 w 2194524"/>
                <a:gd name="connsiteY11" fmla="*/ 1589678 h 3010473"/>
                <a:gd name="connsiteX12" fmla="*/ 628635 w 2194524"/>
                <a:gd name="connsiteY12" fmla="*/ 141231 h 3010473"/>
                <a:gd name="connsiteX13" fmla="*/ 670001 w 2194524"/>
                <a:gd name="connsiteY13" fmla="*/ 41365 h 3010473"/>
                <a:gd name="connsiteX0" fmla="*/ 670001 w 2145453"/>
                <a:gd name="connsiteY0" fmla="*/ 41365 h 3010473"/>
                <a:gd name="connsiteX1" fmla="*/ 769866 w 2145453"/>
                <a:gd name="connsiteY1" fmla="*/ 0 h 3010473"/>
                <a:gd name="connsiteX2" fmla="*/ 911097 w 2145453"/>
                <a:gd name="connsiteY2" fmla="*/ 141231 h 3010473"/>
                <a:gd name="connsiteX3" fmla="*/ 960469 w 2145453"/>
                <a:gd name="connsiteY3" fmla="*/ 784060 h 3010473"/>
                <a:gd name="connsiteX4" fmla="*/ 1594794 w 2145453"/>
                <a:gd name="connsiteY4" fmla="*/ 789196 h 3010473"/>
                <a:gd name="connsiteX5" fmla="*/ 1848308 w 2145453"/>
                <a:gd name="connsiteY5" fmla="*/ 1898342 h 3010473"/>
                <a:gd name="connsiteX6" fmla="*/ 2145453 w 2145453"/>
                <a:gd name="connsiteY6" fmla="*/ 2249789 h 3010473"/>
                <a:gd name="connsiteX7" fmla="*/ 1488044 w 2145453"/>
                <a:gd name="connsiteY7" fmla="*/ 3010473 h 3010473"/>
                <a:gd name="connsiteX8" fmla="*/ 1136947 w 2145453"/>
                <a:gd name="connsiteY8" fmla="*/ 2468062 h 3010473"/>
                <a:gd name="connsiteX9" fmla="*/ 519460 w 2145453"/>
                <a:gd name="connsiteY9" fmla="*/ 2013663 h 3010473"/>
                <a:gd name="connsiteX10" fmla="*/ 0 w 2145453"/>
                <a:gd name="connsiteY10" fmla="*/ 1326467 h 3010473"/>
                <a:gd name="connsiteX11" fmla="*/ 628635 w 2145453"/>
                <a:gd name="connsiteY11" fmla="*/ 1589678 h 3010473"/>
                <a:gd name="connsiteX12" fmla="*/ 628635 w 2145453"/>
                <a:gd name="connsiteY12" fmla="*/ 141231 h 3010473"/>
                <a:gd name="connsiteX13" fmla="*/ 670001 w 2145453"/>
                <a:gd name="connsiteY13" fmla="*/ 41365 h 3010473"/>
                <a:gd name="connsiteX0" fmla="*/ 670001 w 2145453"/>
                <a:gd name="connsiteY0" fmla="*/ 41365 h 2912664"/>
                <a:gd name="connsiteX1" fmla="*/ 769866 w 2145453"/>
                <a:gd name="connsiteY1" fmla="*/ 0 h 2912664"/>
                <a:gd name="connsiteX2" fmla="*/ 911097 w 2145453"/>
                <a:gd name="connsiteY2" fmla="*/ 141231 h 2912664"/>
                <a:gd name="connsiteX3" fmla="*/ 960469 w 2145453"/>
                <a:gd name="connsiteY3" fmla="*/ 784060 h 2912664"/>
                <a:gd name="connsiteX4" fmla="*/ 1594794 w 2145453"/>
                <a:gd name="connsiteY4" fmla="*/ 789196 h 2912664"/>
                <a:gd name="connsiteX5" fmla="*/ 1848308 w 2145453"/>
                <a:gd name="connsiteY5" fmla="*/ 1898342 h 2912664"/>
                <a:gd name="connsiteX6" fmla="*/ 2145453 w 2145453"/>
                <a:gd name="connsiteY6" fmla="*/ 2249789 h 2912664"/>
                <a:gd name="connsiteX7" fmla="*/ 1535243 w 2145453"/>
                <a:gd name="connsiteY7" fmla="*/ 2912664 h 2912664"/>
                <a:gd name="connsiteX8" fmla="*/ 1136947 w 2145453"/>
                <a:gd name="connsiteY8" fmla="*/ 2468062 h 2912664"/>
                <a:gd name="connsiteX9" fmla="*/ 519460 w 2145453"/>
                <a:gd name="connsiteY9" fmla="*/ 2013663 h 2912664"/>
                <a:gd name="connsiteX10" fmla="*/ 0 w 2145453"/>
                <a:gd name="connsiteY10" fmla="*/ 1326467 h 2912664"/>
                <a:gd name="connsiteX11" fmla="*/ 628635 w 2145453"/>
                <a:gd name="connsiteY11" fmla="*/ 1589678 h 2912664"/>
                <a:gd name="connsiteX12" fmla="*/ 628635 w 2145453"/>
                <a:gd name="connsiteY12" fmla="*/ 141231 h 2912664"/>
                <a:gd name="connsiteX13" fmla="*/ 670001 w 2145453"/>
                <a:gd name="connsiteY13" fmla="*/ 41365 h 2912664"/>
                <a:gd name="connsiteX0" fmla="*/ 670001 w 2145453"/>
                <a:gd name="connsiteY0" fmla="*/ 41365 h 2912664"/>
                <a:gd name="connsiteX1" fmla="*/ 769866 w 2145453"/>
                <a:gd name="connsiteY1" fmla="*/ 0 h 2912664"/>
                <a:gd name="connsiteX2" fmla="*/ 911097 w 2145453"/>
                <a:gd name="connsiteY2" fmla="*/ 141231 h 2912664"/>
                <a:gd name="connsiteX3" fmla="*/ 960469 w 2145453"/>
                <a:gd name="connsiteY3" fmla="*/ 784060 h 2912664"/>
                <a:gd name="connsiteX4" fmla="*/ 1594794 w 2145453"/>
                <a:gd name="connsiteY4" fmla="*/ 789196 h 2912664"/>
                <a:gd name="connsiteX5" fmla="*/ 1848308 w 2145453"/>
                <a:gd name="connsiteY5" fmla="*/ 1898342 h 2912664"/>
                <a:gd name="connsiteX6" fmla="*/ 2145453 w 2145453"/>
                <a:gd name="connsiteY6" fmla="*/ 2249789 h 2912664"/>
                <a:gd name="connsiteX7" fmla="*/ 1535243 w 2145453"/>
                <a:gd name="connsiteY7" fmla="*/ 2912664 h 2912664"/>
                <a:gd name="connsiteX8" fmla="*/ 1136947 w 2145453"/>
                <a:gd name="connsiteY8" fmla="*/ 2468062 h 2912664"/>
                <a:gd name="connsiteX9" fmla="*/ 530391 w 2145453"/>
                <a:gd name="connsiteY9" fmla="*/ 2073665 h 2912664"/>
                <a:gd name="connsiteX10" fmla="*/ 0 w 2145453"/>
                <a:gd name="connsiteY10" fmla="*/ 1326467 h 2912664"/>
                <a:gd name="connsiteX11" fmla="*/ 628635 w 2145453"/>
                <a:gd name="connsiteY11" fmla="*/ 1589678 h 2912664"/>
                <a:gd name="connsiteX12" fmla="*/ 628635 w 2145453"/>
                <a:gd name="connsiteY12" fmla="*/ 141231 h 2912664"/>
                <a:gd name="connsiteX13" fmla="*/ 670001 w 2145453"/>
                <a:gd name="connsiteY13" fmla="*/ 41365 h 2912664"/>
                <a:gd name="connsiteX0" fmla="*/ 670001 w 2145453"/>
                <a:gd name="connsiteY0" fmla="*/ 41365 h 2912664"/>
                <a:gd name="connsiteX1" fmla="*/ 769866 w 2145453"/>
                <a:gd name="connsiteY1" fmla="*/ 0 h 2912664"/>
                <a:gd name="connsiteX2" fmla="*/ 911097 w 2145453"/>
                <a:gd name="connsiteY2" fmla="*/ 141231 h 2912664"/>
                <a:gd name="connsiteX3" fmla="*/ 960469 w 2145453"/>
                <a:gd name="connsiteY3" fmla="*/ 784060 h 2912664"/>
                <a:gd name="connsiteX4" fmla="*/ 1594794 w 2145453"/>
                <a:gd name="connsiteY4" fmla="*/ 789196 h 2912664"/>
                <a:gd name="connsiteX5" fmla="*/ 1848308 w 2145453"/>
                <a:gd name="connsiteY5" fmla="*/ 1898342 h 2912664"/>
                <a:gd name="connsiteX6" fmla="*/ 2145453 w 2145453"/>
                <a:gd name="connsiteY6" fmla="*/ 2249789 h 2912664"/>
                <a:gd name="connsiteX7" fmla="*/ 1535243 w 2145453"/>
                <a:gd name="connsiteY7" fmla="*/ 2912664 h 2912664"/>
                <a:gd name="connsiteX8" fmla="*/ 1136947 w 2145453"/>
                <a:gd name="connsiteY8" fmla="*/ 2468062 h 2912664"/>
                <a:gd name="connsiteX9" fmla="*/ 530391 w 2145453"/>
                <a:gd name="connsiteY9" fmla="*/ 2073665 h 2912664"/>
                <a:gd name="connsiteX10" fmla="*/ 0 w 2145453"/>
                <a:gd name="connsiteY10" fmla="*/ 1326467 h 2912664"/>
                <a:gd name="connsiteX11" fmla="*/ 628635 w 2145453"/>
                <a:gd name="connsiteY11" fmla="*/ 1589678 h 2912664"/>
                <a:gd name="connsiteX12" fmla="*/ 628635 w 2145453"/>
                <a:gd name="connsiteY12" fmla="*/ 141231 h 2912664"/>
                <a:gd name="connsiteX13" fmla="*/ 670001 w 2145453"/>
                <a:gd name="connsiteY13" fmla="*/ 41365 h 2912664"/>
                <a:gd name="connsiteX0" fmla="*/ 670001 w 2145453"/>
                <a:gd name="connsiteY0" fmla="*/ 41365 h 2912664"/>
                <a:gd name="connsiteX1" fmla="*/ 769866 w 2145453"/>
                <a:gd name="connsiteY1" fmla="*/ 0 h 2912664"/>
                <a:gd name="connsiteX2" fmla="*/ 911097 w 2145453"/>
                <a:gd name="connsiteY2" fmla="*/ 141231 h 2912664"/>
                <a:gd name="connsiteX3" fmla="*/ 960469 w 2145453"/>
                <a:gd name="connsiteY3" fmla="*/ 784060 h 2912664"/>
                <a:gd name="connsiteX4" fmla="*/ 1594794 w 2145453"/>
                <a:gd name="connsiteY4" fmla="*/ 789196 h 2912664"/>
                <a:gd name="connsiteX5" fmla="*/ 1848308 w 2145453"/>
                <a:gd name="connsiteY5" fmla="*/ 1898342 h 2912664"/>
                <a:gd name="connsiteX6" fmla="*/ 2145453 w 2145453"/>
                <a:gd name="connsiteY6" fmla="*/ 2249789 h 2912664"/>
                <a:gd name="connsiteX7" fmla="*/ 1535243 w 2145453"/>
                <a:gd name="connsiteY7" fmla="*/ 2912664 h 2912664"/>
                <a:gd name="connsiteX8" fmla="*/ 1136947 w 2145453"/>
                <a:gd name="connsiteY8" fmla="*/ 2468062 h 2912664"/>
                <a:gd name="connsiteX9" fmla="*/ 530391 w 2145453"/>
                <a:gd name="connsiteY9" fmla="*/ 2073665 h 2912664"/>
                <a:gd name="connsiteX10" fmla="*/ 0 w 2145453"/>
                <a:gd name="connsiteY10" fmla="*/ 1326467 h 2912664"/>
                <a:gd name="connsiteX11" fmla="*/ 679880 w 2145453"/>
                <a:gd name="connsiteY11" fmla="*/ 1646872 h 2912664"/>
                <a:gd name="connsiteX12" fmla="*/ 628635 w 2145453"/>
                <a:gd name="connsiteY12" fmla="*/ 141231 h 2912664"/>
                <a:gd name="connsiteX13" fmla="*/ 670001 w 2145453"/>
                <a:gd name="connsiteY13" fmla="*/ 41365 h 2912664"/>
                <a:gd name="connsiteX0" fmla="*/ 670001 w 2145453"/>
                <a:gd name="connsiteY0" fmla="*/ 41365 h 2912664"/>
                <a:gd name="connsiteX1" fmla="*/ 769866 w 2145453"/>
                <a:gd name="connsiteY1" fmla="*/ 0 h 2912664"/>
                <a:gd name="connsiteX2" fmla="*/ 911097 w 2145453"/>
                <a:gd name="connsiteY2" fmla="*/ 141231 h 2912664"/>
                <a:gd name="connsiteX3" fmla="*/ 960469 w 2145453"/>
                <a:gd name="connsiteY3" fmla="*/ 784060 h 2912664"/>
                <a:gd name="connsiteX4" fmla="*/ 1594794 w 2145453"/>
                <a:gd name="connsiteY4" fmla="*/ 789196 h 2912664"/>
                <a:gd name="connsiteX5" fmla="*/ 1848308 w 2145453"/>
                <a:gd name="connsiteY5" fmla="*/ 1898342 h 2912664"/>
                <a:gd name="connsiteX6" fmla="*/ 2145453 w 2145453"/>
                <a:gd name="connsiteY6" fmla="*/ 2249789 h 2912664"/>
                <a:gd name="connsiteX7" fmla="*/ 1535243 w 2145453"/>
                <a:gd name="connsiteY7" fmla="*/ 2912664 h 2912664"/>
                <a:gd name="connsiteX8" fmla="*/ 1136947 w 2145453"/>
                <a:gd name="connsiteY8" fmla="*/ 2468062 h 2912664"/>
                <a:gd name="connsiteX9" fmla="*/ 530391 w 2145453"/>
                <a:gd name="connsiteY9" fmla="*/ 2073665 h 2912664"/>
                <a:gd name="connsiteX10" fmla="*/ 0 w 2145453"/>
                <a:gd name="connsiteY10" fmla="*/ 1326467 h 2912664"/>
                <a:gd name="connsiteX11" fmla="*/ 679880 w 2145453"/>
                <a:gd name="connsiteY11" fmla="*/ 1646872 h 2912664"/>
                <a:gd name="connsiteX12" fmla="*/ 628635 w 2145453"/>
                <a:gd name="connsiteY12" fmla="*/ 141231 h 2912664"/>
                <a:gd name="connsiteX13" fmla="*/ 670001 w 2145453"/>
                <a:gd name="connsiteY13" fmla="*/ 41365 h 2912664"/>
                <a:gd name="connsiteX0" fmla="*/ 670001 w 2145453"/>
                <a:gd name="connsiteY0" fmla="*/ 41365 h 2912664"/>
                <a:gd name="connsiteX1" fmla="*/ 769866 w 2145453"/>
                <a:gd name="connsiteY1" fmla="*/ 0 h 2912664"/>
                <a:gd name="connsiteX2" fmla="*/ 911097 w 2145453"/>
                <a:gd name="connsiteY2" fmla="*/ 141231 h 2912664"/>
                <a:gd name="connsiteX3" fmla="*/ 979523 w 2145453"/>
                <a:gd name="connsiteY3" fmla="*/ 863751 h 2912664"/>
                <a:gd name="connsiteX4" fmla="*/ 1594794 w 2145453"/>
                <a:gd name="connsiteY4" fmla="*/ 789196 h 2912664"/>
                <a:gd name="connsiteX5" fmla="*/ 1848308 w 2145453"/>
                <a:gd name="connsiteY5" fmla="*/ 1898342 h 2912664"/>
                <a:gd name="connsiteX6" fmla="*/ 2145453 w 2145453"/>
                <a:gd name="connsiteY6" fmla="*/ 2249789 h 2912664"/>
                <a:gd name="connsiteX7" fmla="*/ 1535243 w 2145453"/>
                <a:gd name="connsiteY7" fmla="*/ 2912664 h 2912664"/>
                <a:gd name="connsiteX8" fmla="*/ 1136947 w 2145453"/>
                <a:gd name="connsiteY8" fmla="*/ 2468062 h 2912664"/>
                <a:gd name="connsiteX9" fmla="*/ 530391 w 2145453"/>
                <a:gd name="connsiteY9" fmla="*/ 2073665 h 2912664"/>
                <a:gd name="connsiteX10" fmla="*/ 0 w 2145453"/>
                <a:gd name="connsiteY10" fmla="*/ 1326467 h 2912664"/>
                <a:gd name="connsiteX11" fmla="*/ 679880 w 2145453"/>
                <a:gd name="connsiteY11" fmla="*/ 1646872 h 2912664"/>
                <a:gd name="connsiteX12" fmla="*/ 628635 w 2145453"/>
                <a:gd name="connsiteY12" fmla="*/ 141231 h 2912664"/>
                <a:gd name="connsiteX13" fmla="*/ 670001 w 2145453"/>
                <a:gd name="connsiteY13" fmla="*/ 41365 h 2912664"/>
                <a:gd name="connsiteX0" fmla="*/ 670001 w 2145453"/>
                <a:gd name="connsiteY0" fmla="*/ 41365 h 2912664"/>
                <a:gd name="connsiteX1" fmla="*/ 769866 w 2145453"/>
                <a:gd name="connsiteY1" fmla="*/ 0 h 2912664"/>
                <a:gd name="connsiteX2" fmla="*/ 911097 w 2145453"/>
                <a:gd name="connsiteY2" fmla="*/ 141231 h 2912664"/>
                <a:gd name="connsiteX3" fmla="*/ 979523 w 2145453"/>
                <a:gd name="connsiteY3" fmla="*/ 863751 h 2912664"/>
                <a:gd name="connsiteX4" fmla="*/ 1594794 w 2145453"/>
                <a:gd name="connsiteY4" fmla="*/ 789196 h 2912664"/>
                <a:gd name="connsiteX5" fmla="*/ 1848308 w 2145453"/>
                <a:gd name="connsiteY5" fmla="*/ 1898342 h 2912664"/>
                <a:gd name="connsiteX6" fmla="*/ 2145453 w 2145453"/>
                <a:gd name="connsiteY6" fmla="*/ 2249789 h 2912664"/>
                <a:gd name="connsiteX7" fmla="*/ 1535243 w 2145453"/>
                <a:gd name="connsiteY7" fmla="*/ 2912664 h 2912664"/>
                <a:gd name="connsiteX8" fmla="*/ 1136947 w 2145453"/>
                <a:gd name="connsiteY8" fmla="*/ 2468062 h 2912664"/>
                <a:gd name="connsiteX9" fmla="*/ 530391 w 2145453"/>
                <a:gd name="connsiteY9" fmla="*/ 2073665 h 2912664"/>
                <a:gd name="connsiteX10" fmla="*/ 0 w 2145453"/>
                <a:gd name="connsiteY10" fmla="*/ 1326467 h 2912664"/>
                <a:gd name="connsiteX11" fmla="*/ 679880 w 2145453"/>
                <a:gd name="connsiteY11" fmla="*/ 1646872 h 2912664"/>
                <a:gd name="connsiteX12" fmla="*/ 628635 w 2145453"/>
                <a:gd name="connsiteY12" fmla="*/ 141231 h 2912664"/>
                <a:gd name="connsiteX13" fmla="*/ 670001 w 2145453"/>
                <a:gd name="connsiteY13" fmla="*/ 41365 h 2912664"/>
                <a:gd name="connsiteX0" fmla="*/ 670001 w 2145453"/>
                <a:gd name="connsiteY0" fmla="*/ 41365 h 2912664"/>
                <a:gd name="connsiteX1" fmla="*/ 769866 w 2145453"/>
                <a:gd name="connsiteY1" fmla="*/ 0 h 2912664"/>
                <a:gd name="connsiteX2" fmla="*/ 911097 w 2145453"/>
                <a:gd name="connsiteY2" fmla="*/ 141231 h 2912664"/>
                <a:gd name="connsiteX3" fmla="*/ 979523 w 2145453"/>
                <a:gd name="connsiteY3" fmla="*/ 863751 h 2912664"/>
                <a:gd name="connsiteX4" fmla="*/ 1578849 w 2145453"/>
                <a:gd name="connsiteY4" fmla="*/ 851069 h 2912664"/>
                <a:gd name="connsiteX5" fmla="*/ 1848308 w 2145453"/>
                <a:gd name="connsiteY5" fmla="*/ 1898342 h 2912664"/>
                <a:gd name="connsiteX6" fmla="*/ 2145453 w 2145453"/>
                <a:gd name="connsiteY6" fmla="*/ 2249789 h 2912664"/>
                <a:gd name="connsiteX7" fmla="*/ 1535243 w 2145453"/>
                <a:gd name="connsiteY7" fmla="*/ 2912664 h 2912664"/>
                <a:gd name="connsiteX8" fmla="*/ 1136947 w 2145453"/>
                <a:gd name="connsiteY8" fmla="*/ 2468062 h 2912664"/>
                <a:gd name="connsiteX9" fmla="*/ 530391 w 2145453"/>
                <a:gd name="connsiteY9" fmla="*/ 2073665 h 2912664"/>
                <a:gd name="connsiteX10" fmla="*/ 0 w 2145453"/>
                <a:gd name="connsiteY10" fmla="*/ 1326467 h 2912664"/>
                <a:gd name="connsiteX11" fmla="*/ 679880 w 2145453"/>
                <a:gd name="connsiteY11" fmla="*/ 1646872 h 2912664"/>
                <a:gd name="connsiteX12" fmla="*/ 628635 w 2145453"/>
                <a:gd name="connsiteY12" fmla="*/ 141231 h 2912664"/>
                <a:gd name="connsiteX13" fmla="*/ 670001 w 2145453"/>
                <a:gd name="connsiteY13" fmla="*/ 41365 h 2912664"/>
                <a:gd name="connsiteX0" fmla="*/ 670001 w 2145453"/>
                <a:gd name="connsiteY0" fmla="*/ 41365 h 2912664"/>
                <a:gd name="connsiteX1" fmla="*/ 769866 w 2145453"/>
                <a:gd name="connsiteY1" fmla="*/ 0 h 2912664"/>
                <a:gd name="connsiteX2" fmla="*/ 911097 w 2145453"/>
                <a:gd name="connsiteY2" fmla="*/ 141231 h 2912664"/>
                <a:gd name="connsiteX3" fmla="*/ 979523 w 2145453"/>
                <a:gd name="connsiteY3" fmla="*/ 863751 h 2912664"/>
                <a:gd name="connsiteX4" fmla="*/ 1578849 w 2145453"/>
                <a:gd name="connsiteY4" fmla="*/ 851069 h 2912664"/>
                <a:gd name="connsiteX5" fmla="*/ 1848308 w 2145453"/>
                <a:gd name="connsiteY5" fmla="*/ 1898342 h 2912664"/>
                <a:gd name="connsiteX6" fmla="*/ 2145453 w 2145453"/>
                <a:gd name="connsiteY6" fmla="*/ 2249789 h 2912664"/>
                <a:gd name="connsiteX7" fmla="*/ 1535243 w 2145453"/>
                <a:gd name="connsiteY7" fmla="*/ 2912664 h 2912664"/>
                <a:gd name="connsiteX8" fmla="*/ 1136947 w 2145453"/>
                <a:gd name="connsiteY8" fmla="*/ 2468062 h 2912664"/>
                <a:gd name="connsiteX9" fmla="*/ 530391 w 2145453"/>
                <a:gd name="connsiteY9" fmla="*/ 2073665 h 2912664"/>
                <a:gd name="connsiteX10" fmla="*/ 0 w 2145453"/>
                <a:gd name="connsiteY10" fmla="*/ 1326467 h 2912664"/>
                <a:gd name="connsiteX11" fmla="*/ 679880 w 2145453"/>
                <a:gd name="connsiteY11" fmla="*/ 1646872 h 2912664"/>
                <a:gd name="connsiteX12" fmla="*/ 628635 w 2145453"/>
                <a:gd name="connsiteY12" fmla="*/ 141231 h 2912664"/>
                <a:gd name="connsiteX13" fmla="*/ 670001 w 2145453"/>
                <a:gd name="connsiteY13" fmla="*/ 41365 h 2912664"/>
                <a:gd name="connsiteX0" fmla="*/ 670001 w 2145453"/>
                <a:gd name="connsiteY0" fmla="*/ 41365 h 2912664"/>
                <a:gd name="connsiteX1" fmla="*/ 769866 w 2145453"/>
                <a:gd name="connsiteY1" fmla="*/ 0 h 2912664"/>
                <a:gd name="connsiteX2" fmla="*/ 911097 w 2145453"/>
                <a:gd name="connsiteY2" fmla="*/ 141231 h 2912664"/>
                <a:gd name="connsiteX3" fmla="*/ 979523 w 2145453"/>
                <a:gd name="connsiteY3" fmla="*/ 863751 h 2912664"/>
                <a:gd name="connsiteX4" fmla="*/ 1578849 w 2145453"/>
                <a:gd name="connsiteY4" fmla="*/ 851069 h 2912664"/>
                <a:gd name="connsiteX5" fmla="*/ 1848308 w 2145453"/>
                <a:gd name="connsiteY5" fmla="*/ 1898342 h 2912664"/>
                <a:gd name="connsiteX6" fmla="*/ 2145453 w 2145453"/>
                <a:gd name="connsiteY6" fmla="*/ 2249789 h 2912664"/>
                <a:gd name="connsiteX7" fmla="*/ 1535243 w 2145453"/>
                <a:gd name="connsiteY7" fmla="*/ 2912664 h 2912664"/>
                <a:gd name="connsiteX8" fmla="*/ 1136947 w 2145453"/>
                <a:gd name="connsiteY8" fmla="*/ 2468062 h 2912664"/>
                <a:gd name="connsiteX9" fmla="*/ 530391 w 2145453"/>
                <a:gd name="connsiteY9" fmla="*/ 2073665 h 2912664"/>
                <a:gd name="connsiteX10" fmla="*/ 0 w 2145453"/>
                <a:gd name="connsiteY10" fmla="*/ 1326467 h 2912664"/>
                <a:gd name="connsiteX11" fmla="*/ 710556 w 2145453"/>
                <a:gd name="connsiteY11" fmla="*/ 1634217 h 2912664"/>
                <a:gd name="connsiteX12" fmla="*/ 628635 w 2145453"/>
                <a:gd name="connsiteY12" fmla="*/ 141231 h 2912664"/>
                <a:gd name="connsiteX13" fmla="*/ 670001 w 2145453"/>
                <a:gd name="connsiteY13" fmla="*/ 41365 h 2912664"/>
                <a:gd name="connsiteX0" fmla="*/ 733305 w 2208757"/>
                <a:gd name="connsiteY0" fmla="*/ 41365 h 2912664"/>
                <a:gd name="connsiteX1" fmla="*/ 833170 w 2208757"/>
                <a:gd name="connsiteY1" fmla="*/ 0 h 2912664"/>
                <a:gd name="connsiteX2" fmla="*/ 974401 w 2208757"/>
                <a:gd name="connsiteY2" fmla="*/ 141231 h 2912664"/>
                <a:gd name="connsiteX3" fmla="*/ 1042827 w 2208757"/>
                <a:gd name="connsiteY3" fmla="*/ 863751 h 2912664"/>
                <a:gd name="connsiteX4" fmla="*/ 1642153 w 2208757"/>
                <a:gd name="connsiteY4" fmla="*/ 851069 h 2912664"/>
                <a:gd name="connsiteX5" fmla="*/ 1911612 w 2208757"/>
                <a:gd name="connsiteY5" fmla="*/ 1898342 h 2912664"/>
                <a:gd name="connsiteX6" fmla="*/ 2208757 w 2208757"/>
                <a:gd name="connsiteY6" fmla="*/ 2249789 h 2912664"/>
                <a:gd name="connsiteX7" fmla="*/ 1598547 w 2208757"/>
                <a:gd name="connsiteY7" fmla="*/ 2912664 h 2912664"/>
                <a:gd name="connsiteX8" fmla="*/ 1200251 w 2208757"/>
                <a:gd name="connsiteY8" fmla="*/ 2468062 h 2912664"/>
                <a:gd name="connsiteX9" fmla="*/ 593695 w 2208757"/>
                <a:gd name="connsiteY9" fmla="*/ 2073665 h 2912664"/>
                <a:gd name="connsiteX10" fmla="*/ 0 w 2208757"/>
                <a:gd name="connsiteY10" fmla="*/ 1399250 h 2912664"/>
                <a:gd name="connsiteX11" fmla="*/ 773860 w 2208757"/>
                <a:gd name="connsiteY11" fmla="*/ 1634217 h 2912664"/>
                <a:gd name="connsiteX12" fmla="*/ 691939 w 2208757"/>
                <a:gd name="connsiteY12" fmla="*/ 141231 h 2912664"/>
                <a:gd name="connsiteX13" fmla="*/ 733305 w 2208757"/>
                <a:gd name="connsiteY13" fmla="*/ 41365 h 2912664"/>
                <a:gd name="connsiteX0" fmla="*/ 787104 w 2262556"/>
                <a:gd name="connsiteY0" fmla="*/ 41365 h 2912664"/>
                <a:gd name="connsiteX1" fmla="*/ 886969 w 2262556"/>
                <a:gd name="connsiteY1" fmla="*/ 0 h 2912664"/>
                <a:gd name="connsiteX2" fmla="*/ 1028200 w 2262556"/>
                <a:gd name="connsiteY2" fmla="*/ 141231 h 2912664"/>
                <a:gd name="connsiteX3" fmla="*/ 1096626 w 2262556"/>
                <a:gd name="connsiteY3" fmla="*/ 863751 h 2912664"/>
                <a:gd name="connsiteX4" fmla="*/ 1695952 w 2262556"/>
                <a:gd name="connsiteY4" fmla="*/ 851069 h 2912664"/>
                <a:gd name="connsiteX5" fmla="*/ 1965411 w 2262556"/>
                <a:gd name="connsiteY5" fmla="*/ 1898342 h 2912664"/>
                <a:gd name="connsiteX6" fmla="*/ 2262556 w 2262556"/>
                <a:gd name="connsiteY6" fmla="*/ 2249789 h 2912664"/>
                <a:gd name="connsiteX7" fmla="*/ 1652346 w 2262556"/>
                <a:gd name="connsiteY7" fmla="*/ 2912664 h 2912664"/>
                <a:gd name="connsiteX8" fmla="*/ 1254050 w 2262556"/>
                <a:gd name="connsiteY8" fmla="*/ 2468062 h 2912664"/>
                <a:gd name="connsiteX9" fmla="*/ 647494 w 2262556"/>
                <a:gd name="connsiteY9" fmla="*/ 2073665 h 2912664"/>
                <a:gd name="connsiteX10" fmla="*/ 0 w 2262556"/>
                <a:gd name="connsiteY10" fmla="*/ 1381959 h 2912664"/>
                <a:gd name="connsiteX11" fmla="*/ 827659 w 2262556"/>
                <a:gd name="connsiteY11" fmla="*/ 1634217 h 2912664"/>
                <a:gd name="connsiteX12" fmla="*/ 745738 w 2262556"/>
                <a:gd name="connsiteY12" fmla="*/ 141231 h 2912664"/>
                <a:gd name="connsiteX13" fmla="*/ 787104 w 2262556"/>
                <a:gd name="connsiteY13" fmla="*/ 41365 h 2912664"/>
                <a:gd name="connsiteX0" fmla="*/ 787104 w 2262556"/>
                <a:gd name="connsiteY0" fmla="*/ 41365 h 2912664"/>
                <a:gd name="connsiteX1" fmla="*/ 886969 w 2262556"/>
                <a:gd name="connsiteY1" fmla="*/ 0 h 2912664"/>
                <a:gd name="connsiteX2" fmla="*/ 1028200 w 2262556"/>
                <a:gd name="connsiteY2" fmla="*/ 141231 h 2912664"/>
                <a:gd name="connsiteX3" fmla="*/ 1096626 w 2262556"/>
                <a:gd name="connsiteY3" fmla="*/ 863751 h 2912664"/>
                <a:gd name="connsiteX4" fmla="*/ 1695952 w 2262556"/>
                <a:gd name="connsiteY4" fmla="*/ 851069 h 2912664"/>
                <a:gd name="connsiteX5" fmla="*/ 1965411 w 2262556"/>
                <a:gd name="connsiteY5" fmla="*/ 1898342 h 2912664"/>
                <a:gd name="connsiteX6" fmla="*/ 2262556 w 2262556"/>
                <a:gd name="connsiteY6" fmla="*/ 2249789 h 2912664"/>
                <a:gd name="connsiteX7" fmla="*/ 1652346 w 2262556"/>
                <a:gd name="connsiteY7" fmla="*/ 2912664 h 2912664"/>
                <a:gd name="connsiteX8" fmla="*/ 1254050 w 2262556"/>
                <a:gd name="connsiteY8" fmla="*/ 2468062 h 2912664"/>
                <a:gd name="connsiteX9" fmla="*/ 647494 w 2262556"/>
                <a:gd name="connsiteY9" fmla="*/ 2073665 h 2912664"/>
                <a:gd name="connsiteX10" fmla="*/ 0 w 2262556"/>
                <a:gd name="connsiteY10" fmla="*/ 1381959 h 2912664"/>
                <a:gd name="connsiteX11" fmla="*/ 827659 w 2262556"/>
                <a:gd name="connsiteY11" fmla="*/ 1634217 h 2912664"/>
                <a:gd name="connsiteX12" fmla="*/ 745738 w 2262556"/>
                <a:gd name="connsiteY12" fmla="*/ 141231 h 2912664"/>
                <a:gd name="connsiteX13" fmla="*/ 787104 w 2262556"/>
                <a:gd name="connsiteY13" fmla="*/ 41365 h 2912664"/>
                <a:gd name="connsiteX0" fmla="*/ 787104 w 2262556"/>
                <a:gd name="connsiteY0" fmla="*/ 41365 h 2912664"/>
                <a:gd name="connsiteX1" fmla="*/ 886969 w 2262556"/>
                <a:gd name="connsiteY1" fmla="*/ 0 h 2912664"/>
                <a:gd name="connsiteX2" fmla="*/ 1028200 w 2262556"/>
                <a:gd name="connsiteY2" fmla="*/ 141231 h 2912664"/>
                <a:gd name="connsiteX3" fmla="*/ 1096626 w 2262556"/>
                <a:gd name="connsiteY3" fmla="*/ 863751 h 2912664"/>
                <a:gd name="connsiteX4" fmla="*/ 1695952 w 2262556"/>
                <a:gd name="connsiteY4" fmla="*/ 851069 h 2912664"/>
                <a:gd name="connsiteX5" fmla="*/ 1965411 w 2262556"/>
                <a:gd name="connsiteY5" fmla="*/ 1898342 h 2912664"/>
                <a:gd name="connsiteX6" fmla="*/ 2262556 w 2262556"/>
                <a:gd name="connsiteY6" fmla="*/ 2249789 h 2912664"/>
                <a:gd name="connsiteX7" fmla="*/ 1652346 w 2262556"/>
                <a:gd name="connsiteY7" fmla="*/ 2912664 h 2912664"/>
                <a:gd name="connsiteX8" fmla="*/ 1254050 w 2262556"/>
                <a:gd name="connsiteY8" fmla="*/ 2468062 h 2912664"/>
                <a:gd name="connsiteX9" fmla="*/ 647494 w 2262556"/>
                <a:gd name="connsiteY9" fmla="*/ 2073665 h 2912664"/>
                <a:gd name="connsiteX10" fmla="*/ 0 w 2262556"/>
                <a:gd name="connsiteY10" fmla="*/ 1381959 h 2912664"/>
                <a:gd name="connsiteX11" fmla="*/ 827659 w 2262556"/>
                <a:gd name="connsiteY11" fmla="*/ 1634217 h 2912664"/>
                <a:gd name="connsiteX12" fmla="*/ 745738 w 2262556"/>
                <a:gd name="connsiteY12" fmla="*/ 141231 h 2912664"/>
                <a:gd name="connsiteX13" fmla="*/ 787104 w 2262556"/>
                <a:gd name="connsiteY13" fmla="*/ 41365 h 2912664"/>
                <a:gd name="connsiteX0" fmla="*/ 787104 w 2262556"/>
                <a:gd name="connsiteY0" fmla="*/ 41365 h 3204020"/>
                <a:gd name="connsiteX1" fmla="*/ 886969 w 2262556"/>
                <a:gd name="connsiteY1" fmla="*/ 0 h 3204020"/>
                <a:gd name="connsiteX2" fmla="*/ 1028200 w 2262556"/>
                <a:gd name="connsiteY2" fmla="*/ 141231 h 3204020"/>
                <a:gd name="connsiteX3" fmla="*/ 1096626 w 2262556"/>
                <a:gd name="connsiteY3" fmla="*/ 863751 h 3204020"/>
                <a:gd name="connsiteX4" fmla="*/ 1695952 w 2262556"/>
                <a:gd name="connsiteY4" fmla="*/ 851069 h 3204020"/>
                <a:gd name="connsiteX5" fmla="*/ 1965411 w 2262556"/>
                <a:gd name="connsiteY5" fmla="*/ 1898342 h 3204020"/>
                <a:gd name="connsiteX6" fmla="*/ 2262556 w 2262556"/>
                <a:gd name="connsiteY6" fmla="*/ 2249789 h 3204020"/>
                <a:gd name="connsiteX7" fmla="*/ 1875442 w 2262556"/>
                <a:gd name="connsiteY7" fmla="*/ 3204020 h 3204020"/>
                <a:gd name="connsiteX8" fmla="*/ 1254050 w 2262556"/>
                <a:gd name="connsiteY8" fmla="*/ 2468062 h 3204020"/>
                <a:gd name="connsiteX9" fmla="*/ 647494 w 2262556"/>
                <a:gd name="connsiteY9" fmla="*/ 2073665 h 3204020"/>
                <a:gd name="connsiteX10" fmla="*/ 0 w 2262556"/>
                <a:gd name="connsiteY10" fmla="*/ 1381959 h 3204020"/>
                <a:gd name="connsiteX11" fmla="*/ 827659 w 2262556"/>
                <a:gd name="connsiteY11" fmla="*/ 1634217 h 3204020"/>
                <a:gd name="connsiteX12" fmla="*/ 745738 w 2262556"/>
                <a:gd name="connsiteY12" fmla="*/ 141231 h 3204020"/>
                <a:gd name="connsiteX13" fmla="*/ 787104 w 2262556"/>
                <a:gd name="connsiteY13" fmla="*/ 41365 h 3204020"/>
                <a:gd name="connsiteX0" fmla="*/ 787104 w 2616797"/>
                <a:gd name="connsiteY0" fmla="*/ 41365 h 3204020"/>
                <a:gd name="connsiteX1" fmla="*/ 886969 w 2616797"/>
                <a:gd name="connsiteY1" fmla="*/ 0 h 3204020"/>
                <a:gd name="connsiteX2" fmla="*/ 1028200 w 2616797"/>
                <a:gd name="connsiteY2" fmla="*/ 141231 h 3204020"/>
                <a:gd name="connsiteX3" fmla="*/ 1096626 w 2616797"/>
                <a:gd name="connsiteY3" fmla="*/ 863751 h 3204020"/>
                <a:gd name="connsiteX4" fmla="*/ 1695952 w 2616797"/>
                <a:gd name="connsiteY4" fmla="*/ 851069 h 3204020"/>
                <a:gd name="connsiteX5" fmla="*/ 1965411 w 2616797"/>
                <a:gd name="connsiteY5" fmla="*/ 1898342 h 3204020"/>
                <a:gd name="connsiteX6" fmla="*/ 2616797 w 2616797"/>
                <a:gd name="connsiteY6" fmla="*/ 2518120 h 3204020"/>
                <a:gd name="connsiteX7" fmla="*/ 1875442 w 2616797"/>
                <a:gd name="connsiteY7" fmla="*/ 3204020 h 3204020"/>
                <a:gd name="connsiteX8" fmla="*/ 1254050 w 2616797"/>
                <a:gd name="connsiteY8" fmla="*/ 2468062 h 3204020"/>
                <a:gd name="connsiteX9" fmla="*/ 647494 w 2616797"/>
                <a:gd name="connsiteY9" fmla="*/ 2073665 h 3204020"/>
                <a:gd name="connsiteX10" fmla="*/ 0 w 2616797"/>
                <a:gd name="connsiteY10" fmla="*/ 1381959 h 3204020"/>
                <a:gd name="connsiteX11" fmla="*/ 827659 w 2616797"/>
                <a:gd name="connsiteY11" fmla="*/ 1634217 h 3204020"/>
                <a:gd name="connsiteX12" fmla="*/ 745738 w 2616797"/>
                <a:gd name="connsiteY12" fmla="*/ 141231 h 3204020"/>
                <a:gd name="connsiteX13" fmla="*/ 787104 w 2616797"/>
                <a:gd name="connsiteY13" fmla="*/ 41365 h 3204020"/>
                <a:gd name="connsiteX0" fmla="*/ 787104 w 2616797"/>
                <a:gd name="connsiteY0" fmla="*/ 41365 h 3204020"/>
                <a:gd name="connsiteX1" fmla="*/ 886969 w 2616797"/>
                <a:gd name="connsiteY1" fmla="*/ 0 h 3204020"/>
                <a:gd name="connsiteX2" fmla="*/ 1028200 w 2616797"/>
                <a:gd name="connsiteY2" fmla="*/ 141231 h 3204020"/>
                <a:gd name="connsiteX3" fmla="*/ 1096626 w 2616797"/>
                <a:gd name="connsiteY3" fmla="*/ 863751 h 3204020"/>
                <a:gd name="connsiteX4" fmla="*/ 1695952 w 2616797"/>
                <a:gd name="connsiteY4" fmla="*/ 851069 h 3204020"/>
                <a:gd name="connsiteX5" fmla="*/ 1965411 w 2616797"/>
                <a:gd name="connsiteY5" fmla="*/ 1898342 h 3204020"/>
                <a:gd name="connsiteX6" fmla="*/ 2616797 w 2616797"/>
                <a:gd name="connsiteY6" fmla="*/ 2518120 h 3204020"/>
                <a:gd name="connsiteX7" fmla="*/ 1875442 w 2616797"/>
                <a:gd name="connsiteY7" fmla="*/ 3204020 h 3204020"/>
                <a:gd name="connsiteX8" fmla="*/ 1254050 w 2616797"/>
                <a:gd name="connsiteY8" fmla="*/ 2468062 h 3204020"/>
                <a:gd name="connsiteX9" fmla="*/ 647494 w 2616797"/>
                <a:gd name="connsiteY9" fmla="*/ 2073665 h 3204020"/>
                <a:gd name="connsiteX10" fmla="*/ 0 w 2616797"/>
                <a:gd name="connsiteY10" fmla="*/ 1381959 h 3204020"/>
                <a:gd name="connsiteX11" fmla="*/ 827659 w 2616797"/>
                <a:gd name="connsiteY11" fmla="*/ 1634217 h 3204020"/>
                <a:gd name="connsiteX12" fmla="*/ 745738 w 2616797"/>
                <a:gd name="connsiteY12" fmla="*/ 141231 h 3204020"/>
                <a:gd name="connsiteX13" fmla="*/ 787104 w 2616797"/>
                <a:gd name="connsiteY13" fmla="*/ 41365 h 3204020"/>
                <a:gd name="connsiteX0" fmla="*/ 787104 w 2635848"/>
                <a:gd name="connsiteY0" fmla="*/ 41365 h 3204020"/>
                <a:gd name="connsiteX1" fmla="*/ 886969 w 2635848"/>
                <a:gd name="connsiteY1" fmla="*/ 0 h 3204020"/>
                <a:gd name="connsiteX2" fmla="*/ 1028200 w 2635848"/>
                <a:gd name="connsiteY2" fmla="*/ 141231 h 3204020"/>
                <a:gd name="connsiteX3" fmla="*/ 1096626 w 2635848"/>
                <a:gd name="connsiteY3" fmla="*/ 863751 h 3204020"/>
                <a:gd name="connsiteX4" fmla="*/ 1695952 w 2635848"/>
                <a:gd name="connsiteY4" fmla="*/ 851069 h 3204020"/>
                <a:gd name="connsiteX5" fmla="*/ 1965411 w 2635848"/>
                <a:gd name="connsiteY5" fmla="*/ 1898342 h 3204020"/>
                <a:gd name="connsiteX6" fmla="*/ 2635848 w 2635848"/>
                <a:gd name="connsiteY6" fmla="*/ 2523197 h 3204020"/>
                <a:gd name="connsiteX7" fmla="*/ 1875442 w 2635848"/>
                <a:gd name="connsiteY7" fmla="*/ 3204020 h 3204020"/>
                <a:gd name="connsiteX8" fmla="*/ 1254050 w 2635848"/>
                <a:gd name="connsiteY8" fmla="*/ 2468062 h 3204020"/>
                <a:gd name="connsiteX9" fmla="*/ 647494 w 2635848"/>
                <a:gd name="connsiteY9" fmla="*/ 2073665 h 3204020"/>
                <a:gd name="connsiteX10" fmla="*/ 0 w 2635848"/>
                <a:gd name="connsiteY10" fmla="*/ 1381959 h 3204020"/>
                <a:gd name="connsiteX11" fmla="*/ 827659 w 2635848"/>
                <a:gd name="connsiteY11" fmla="*/ 1634217 h 3204020"/>
                <a:gd name="connsiteX12" fmla="*/ 745738 w 2635848"/>
                <a:gd name="connsiteY12" fmla="*/ 141231 h 3204020"/>
                <a:gd name="connsiteX13" fmla="*/ 787104 w 2635848"/>
                <a:gd name="connsiteY13" fmla="*/ 41365 h 3204020"/>
                <a:gd name="connsiteX0" fmla="*/ 787104 w 2651771"/>
                <a:gd name="connsiteY0" fmla="*/ 41365 h 3204020"/>
                <a:gd name="connsiteX1" fmla="*/ 886969 w 2651771"/>
                <a:gd name="connsiteY1" fmla="*/ 0 h 3204020"/>
                <a:gd name="connsiteX2" fmla="*/ 1028200 w 2651771"/>
                <a:gd name="connsiteY2" fmla="*/ 141231 h 3204020"/>
                <a:gd name="connsiteX3" fmla="*/ 1096626 w 2651771"/>
                <a:gd name="connsiteY3" fmla="*/ 863751 h 3204020"/>
                <a:gd name="connsiteX4" fmla="*/ 1695952 w 2651771"/>
                <a:gd name="connsiteY4" fmla="*/ 851069 h 3204020"/>
                <a:gd name="connsiteX5" fmla="*/ 1965411 w 2651771"/>
                <a:gd name="connsiteY5" fmla="*/ 1898342 h 3204020"/>
                <a:gd name="connsiteX6" fmla="*/ 2651771 w 2651771"/>
                <a:gd name="connsiteY6" fmla="*/ 2516454 h 3204020"/>
                <a:gd name="connsiteX7" fmla="*/ 1875442 w 2651771"/>
                <a:gd name="connsiteY7" fmla="*/ 3204020 h 3204020"/>
                <a:gd name="connsiteX8" fmla="*/ 1254050 w 2651771"/>
                <a:gd name="connsiteY8" fmla="*/ 2468062 h 3204020"/>
                <a:gd name="connsiteX9" fmla="*/ 647494 w 2651771"/>
                <a:gd name="connsiteY9" fmla="*/ 2073665 h 3204020"/>
                <a:gd name="connsiteX10" fmla="*/ 0 w 2651771"/>
                <a:gd name="connsiteY10" fmla="*/ 1381959 h 3204020"/>
                <a:gd name="connsiteX11" fmla="*/ 827659 w 2651771"/>
                <a:gd name="connsiteY11" fmla="*/ 1634217 h 3204020"/>
                <a:gd name="connsiteX12" fmla="*/ 745738 w 2651771"/>
                <a:gd name="connsiteY12" fmla="*/ 141231 h 3204020"/>
                <a:gd name="connsiteX13" fmla="*/ 787104 w 2651771"/>
                <a:gd name="connsiteY13" fmla="*/ 41365 h 3204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651771" h="3204020">
                  <a:moveTo>
                    <a:pt x="787104" y="41365"/>
                  </a:moveTo>
                  <a:cubicBezTo>
                    <a:pt x="812661" y="15808"/>
                    <a:pt x="847969" y="0"/>
                    <a:pt x="886969" y="0"/>
                  </a:cubicBezTo>
                  <a:cubicBezTo>
                    <a:pt x="964969" y="0"/>
                    <a:pt x="1028200" y="63231"/>
                    <a:pt x="1028200" y="141231"/>
                  </a:cubicBezTo>
                  <a:lnTo>
                    <a:pt x="1096626" y="863751"/>
                  </a:lnTo>
                  <a:cubicBezTo>
                    <a:pt x="1324950" y="817026"/>
                    <a:pt x="1594219" y="679679"/>
                    <a:pt x="1695952" y="851069"/>
                  </a:cubicBezTo>
                  <a:cubicBezTo>
                    <a:pt x="1896857" y="1284096"/>
                    <a:pt x="2012961" y="1443677"/>
                    <a:pt x="1965411" y="1898342"/>
                  </a:cubicBezTo>
                  <a:cubicBezTo>
                    <a:pt x="2062863" y="2027881"/>
                    <a:pt x="2521735" y="2407218"/>
                    <a:pt x="2651771" y="2516454"/>
                  </a:cubicBezTo>
                  <a:lnTo>
                    <a:pt x="1875442" y="3204020"/>
                  </a:lnTo>
                  <a:lnTo>
                    <a:pt x="1254050" y="2468062"/>
                  </a:lnTo>
                  <a:cubicBezTo>
                    <a:pt x="1117281" y="2338792"/>
                    <a:pt x="856388" y="2269133"/>
                    <a:pt x="647494" y="2073665"/>
                  </a:cubicBezTo>
                  <a:cubicBezTo>
                    <a:pt x="560013" y="2007911"/>
                    <a:pt x="439289" y="1645529"/>
                    <a:pt x="0" y="1381959"/>
                  </a:cubicBezTo>
                  <a:cubicBezTo>
                    <a:pt x="137000" y="1119373"/>
                    <a:pt x="679491" y="1549956"/>
                    <a:pt x="827659" y="1634217"/>
                  </a:cubicBezTo>
                  <a:lnTo>
                    <a:pt x="745738" y="141231"/>
                  </a:lnTo>
                  <a:cubicBezTo>
                    <a:pt x="745738" y="102231"/>
                    <a:pt x="761546" y="66923"/>
                    <a:pt x="787104" y="41365"/>
                  </a:cubicBezTo>
                  <a:close/>
                </a:path>
              </a:pathLst>
            </a:custGeom>
            <a:solidFill>
              <a:srgbClr val="F7DABA"/>
            </a:solidFill>
            <a:ln w="371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ko-KR" altLang="en-US" dirty="0">
                <a:solidFill>
                  <a:schemeClr val="tx1"/>
                </a:solidFill>
              </a:endParaRPr>
            </a:p>
          </p:txBody>
        </p:sp>
        <p:pic>
          <p:nvPicPr>
            <p:cNvPr id="36" name="Picture 2" descr="D:\Fullppt\PNG이미지\핸드폰2.png">
              <a:extLst>
                <a:ext uri="{FF2B5EF4-FFF2-40B4-BE49-F238E27FC236}">
                  <a16:creationId xmlns:a16="http://schemas.microsoft.com/office/drawing/2014/main" id="{894539FA-3D4A-4038-81D0-E24E0AC03CC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20700000">
              <a:off x="579006" y="1506785"/>
              <a:ext cx="3097075" cy="3750496"/>
            </a:xfrm>
            <a:prstGeom prst="rect">
              <a:avLst/>
            </a:prstGeom>
            <a:noFill/>
            <a:extLst>
              <a:ext uri="{909E8E84-426E-40DD-AFC4-6F175D3DCCD1}">
                <a14:hiddenFill xmlns:a14="http://schemas.microsoft.com/office/drawing/2010/main">
                  <a:solidFill>
                    <a:srgbClr val="FFFFFF"/>
                  </a:solidFill>
                </a14:hiddenFill>
              </a:ext>
            </a:extLst>
          </p:spPr>
        </p:pic>
        <p:sp>
          <p:nvSpPr>
            <p:cNvPr id="37" name="Freeform: Shape 36">
              <a:extLst>
                <a:ext uri="{FF2B5EF4-FFF2-40B4-BE49-F238E27FC236}">
                  <a16:creationId xmlns:a16="http://schemas.microsoft.com/office/drawing/2014/main" id="{A39D9D50-1282-46A6-B2A9-D25719BF6A31}"/>
                </a:ext>
              </a:extLst>
            </p:cNvPr>
            <p:cNvSpPr/>
            <p:nvPr/>
          </p:nvSpPr>
          <p:spPr>
            <a:xfrm rot="3148397">
              <a:off x="2515338" y="2820410"/>
              <a:ext cx="1316954" cy="1118479"/>
            </a:xfrm>
            <a:custGeom>
              <a:avLst/>
              <a:gdLst>
                <a:gd name="connsiteX0" fmla="*/ 75030 w 1316954"/>
                <a:gd name="connsiteY0" fmla="*/ 75030 h 1118479"/>
                <a:gd name="connsiteX1" fmla="*/ 256167 w 1316954"/>
                <a:gd name="connsiteY1" fmla="*/ 0 h 1118479"/>
                <a:gd name="connsiteX2" fmla="*/ 512334 w 1316954"/>
                <a:gd name="connsiteY2" fmla="*/ 256167 h 1118479"/>
                <a:gd name="connsiteX3" fmla="*/ 512334 w 1316954"/>
                <a:gd name="connsiteY3" fmla="*/ 325549 h 1118479"/>
                <a:gd name="connsiteX4" fmla="*/ 573788 w 1316954"/>
                <a:gd name="connsiteY4" fmla="*/ 284115 h 1118479"/>
                <a:gd name="connsiteX5" fmla="*/ 673500 w 1316954"/>
                <a:gd name="connsiteY5" fmla="*/ 263984 h 1118479"/>
                <a:gd name="connsiteX6" fmla="*/ 929667 w 1316954"/>
                <a:gd name="connsiteY6" fmla="*/ 520151 h 1118479"/>
                <a:gd name="connsiteX7" fmla="*/ 929667 w 1316954"/>
                <a:gd name="connsiteY7" fmla="*/ 585238 h 1118479"/>
                <a:gd name="connsiteX8" fmla="*/ 979505 w 1316954"/>
                <a:gd name="connsiteY8" fmla="*/ 551637 h 1118479"/>
                <a:gd name="connsiteX9" fmla="*/ 1074053 w 1316954"/>
                <a:gd name="connsiteY9" fmla="*/ 532548 h 1118479"/>
                <a:gd name="connsiteX10" fmla="*/ 1316954 w 1316954"/>
                <a:gd name="connsiteY10" fmla="*/ 775449 h 1118479"/>
                <a:gd name="connsiteX11" fmla="*/ 1316953 w 1316954"/>
                <a:gd name="connsiteY11" fmla="*/ 875578 h 1118479"/>
                <a:gd name="connsiteX12" fmla="*/ 1074052 w 1316954"/>
                <a:gd name="connsiteY12" fmla="*/ 1118479 h 1118479"/>
                <a:gd name="connsiteX13" fmla="*/ 1074053 w 1316954"/>
                <a:gd name="connsiteY13" fmla="*/ 1118478 h 1118479"/>
                <a:gd name="connsiteX14" fmla="*/ 836087 w 1316954"/>
                <a:gd name="connsiteY14" fmla="*/ 924530 h 1118479"/>
                <a:gd name="connsiteX15" fmla="*/ 832547 w 1316954"/>
                <a:gd name="connsiteY15" fmla="*/ 889407 h 1118479"/>
                <a:gd name="connsiteX16" fmla="*/ 773212 w 1316954"/>
                <a:gd name="connsiteY16" fmla="*/ 929412 h 1118479"/>
                <a:gd name="connsiteX17" fmla="*/ 673500 w 1316954"/>
                <a:gd name="connsiteY17" fmla="*/ 949543 h 1118479"/>
                <a:gd name="connsiteX18" fmla="*/ 417333 w 1316954"/>
                <a:gd name="connsiteY18" fmla="*/ 693376 h 1118479"/>
                <a:gd name="connsiteX19" fmla="*/ 417333 w 1316954"/>
                <a:gd name="connsiteY19" fmla="*/ 623994 h 1118479"/>
                <a:gd name="connsiteX20" fmla="*/ 355879 w 1316954"/>
                <a:gd name="connsiteY20" fmla="*/ 665428 h 1118479"/>
                <a:gd name="connsiteX21" fmla="*/ 256167 w 1316954"/>
                <a:gd name="connsiteY21" fmla="*/ 685559 h 1118479"/>
                <a:gd name="connsiteX22" fmla="*/ 0 w 1316954"/>
                <a:gd name="connsiteY22" fmla="*/ 429392 h 1118479"/>
                <a:gd name="connsiteX23" fmla="*/ 0 w 1316954"/>
                <a:gd name="connsiteY23" fmla="*/ 256167 h 1118479"/>
                <a:gd name="connsiteX24" fmla="*/ 75030 w 1316954"/>
                <a:gd name="connsiteY24" fmla="*/ 75030 h 1118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316954" h="1118479">
                  <a:moveTo>
                    <a:pt x="75030" y="75030"/>
                  </a:moveTo>
                  <a:cubicBezTo>
                    <a:pt x="121387" y="28673"/>
                    <a:pt x="185428" y="0"/>
                    <a:pt x="256167" y="0"/>
                  </a:cubicBezTo>
                  <a:cubicBezTo>
                    <a:pt x="397644" y="0"/>
                    <a:pt x="512334" y="114690"/>
                    <a:pt x="512334" y="256167"/>
                  </a:cubicBezTo>
                  <a:lnTo>
                    <a:pt x="512334" y="325549"/>
                  </a:lnTo>
                  <a:lnTo>
                    <a:pt x="573788" y="284115"/>
                  </a:lnTo>
                  <a:cubicBezTo>
                    <a:pt x="604436" y="271152"/>
                    <a:pt x="638131" y="263984"/>
                    <a:pt x="673500" y="263984"/>
                  </a:cubicBezTo>
                  <a:cubicBezTo>
                    <a:pt x="814977" y="263984"/>
                    <a:pt x="929667" y="378674"/>
                    <a:pt x="929667" y="520151"/>
                  </a:cubicBezTo>
                  <a:lnTo>
                    <a:pt x="929667" y="585238"/>
                  </a:lnTo>
                  <a:lnTo>
                    <a:pt x="979505" y="551637"/>
                  </a:lnTo>
                  <a:cubicBezTo>
                    <a:pt x="1008565" y="539345"/>
                    <a:pt x="1040516" y="532548"/>
                    <a:pt x="1074053" y="532548"/>
                  </a:cubicBezTo>
                  <a:cubicBezTo>
                    <a:pt x="1208204" y="532548"/>
                    <a:pt x="1316954" y="641298"/>
                    <a:pt x="1316954" y="775449"/>
                  </a:cubicBezTo>
                  <a:cubicBezTo>
                    <a:pt x="1316954" y="808825"/>
                    <a:pt x="1316953" y="842202"/>
                    <a:pt x="1316953" y="875578"/>
                  </a:cubicBezTo>
                  <a:cubicBezTo>
                    <a:pt x="1316953" y="1009729"/>
                    <a:pt x="1208203" y="1118479"/>
                    <a:pt x="1074052" y="1118479"/>
                  </a:cubicBezTo>
                  <a:lnTo>
                    <a:pt x="1074053" y="1118478"/>
                  </a:lnTo>
                  <a:cubicBezTo>
                    <a:pt x="956671" y="1118478"/>
                    <a:pt x="858737" y="1035217"/>
                    <a:pt x="836087" y="924530"/>
                  </a:cubicBezTo>
                  <a:lnTo>
                    <a:pt x="832547" y="889407"/>
                  </a:lnTo>
                  <a:lnTo>
                    <a:pt x="773212" y="929412"/>
                  </a:lnTo>
                  <a:cubicBezTo>
                    <a:pt x="742565" y="942375"/>
                    <a:pt x="708869" y="949543"/>
                    <a:pt x="673500" y="949543"/>
                  </a:cubicBezTo>
                  <a:cubicBezTo>
                    <a:pt x="532023" y="949543"/>
                    <a:pt x="417333" y="834853"/>
                    <a:pt x="417333" y="693376"/>
                  </a:cubicBezTo>
                  <a:lnTo>
                    <a:pt x="417333" y="623994"/>
                  </a:lnTo>
                  <a:lnTo>
                    <a:pt x="355879" y="665428"/>
                  </a:lnTo>
                  <a:cubicBezTo>
                    <a:pt x="325231" y="678391"/>
                    <a:pt x="291536" y="685559"/>
                    <a:pt x="256167" y="685559"/>
                  </a:cubicBezTo>
                  <a:cubicBezTo>
                    <a:pt x="114690" y="685559"/>
                    <a:pt x="0" y="570869"/>
                    <a:pt x="0" y="429392"/>
                  </a:cubicBezTo>
                  <a:lnTo>
                    <a:pt x="0" y="256167"/>
                  </a:lnTo>
                  <a:cubicBezTo>
                    <a:pt x="0" y="185429"/>
                    <a:pt x="28672" y="121387"/>
                    <a:pt x="75030" y="75030"/>
                  </a:cubicBezTo>
                  <a:close/>
                </a:path>
              </a:pathLst>
            </a:custGeom>
            <a:solidFill>
              <a:srgbClr val="F7DABA"/>
            </a:solidFill>
            <a:ln w="371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ko-KR" altLang="en-US">
                <a:solidFill>
                  <a:schemeClr val="tx1"/>
                </a:solidFill>
              </a:endParaRPr>
            </a:p>
          </p:txBody>
        </p:sp>
      </p:grpSp>
      <p:grpSp>
        <p:nvGrpSpPr>
          <p:cNvPr id="38" name="Group 37">
            <a:extLst>
              <a:ext uri="{FF2B5EF4-FFF2-40B4-BE49-F238E27FC236}">
                <a16:creationId xmlns:a16="http://schemas.microsoft.com/office/drawing/2014/main" id="{1A5859F4-E9DB-475C-A95F-F6EE85EF93AF}"/>
              </a:ext>
            </a:extLst>
          </p:cNvPr>
          <p:cNvGrpSpPr/>
          <p:nvPr/>
        </p:nvGrpSpPr>
        <p:grpSpPr>
          <a:xfrm>
            <a:off x="6863791" y="1328448"/>
            <a:ext cx="3902631" cy="3947556"/>
            <a:chOff x="398105" y="1056729"/>
            <a:chExt cx="3095529" cy="3131164"/>
          </a:xfr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3500000" scaled="1"/>
            <a:tileRect/>
          </a:gradFill>
        </p:grpSpPr>
        <p:grpSp>
          <p:nvGrpSpPr>
            <p:cNvPr id="39" name="Group 38">
              <a:extLst>
                <a:ext uri="{FF2B5EF4-FFF2-40B4-BE49-F238E27FC236}">
                  <a16:creationId xmlns:a16="http://schemas.microsoft.com/office/drawing/2014/main" id="{5FBCD359-29AE-4EF1-BECA-16C22CE0F23A}"/>
                </a:ext>
              </a:extLst>
            </p:cNvPr>
            <p:cNvGrpSpPr/>
            <p:nvPr/>
          </p:nvGrpSpPr>
          <p:grpSpPr>
            <a:xfrm>
              <a:off x="398105" y="1056729"/>
              <a:ext cx="3095529" cy="3131164"/>
              <a:chOff x="369152" y="1617134"/>
              <a:chExt cx="3546035" cy="3586857"/>
            </a:xfrm>
            <a:grpFill/>
          </p:grpSpPr>
          <p:grpSp>
            <p:nvGrpSpPr>
              <p:cNvPr id="45" name="Group 44">
                <a:extLst>
                  <a:ext uri="{FF2B5EF4-FFF2-40B4-BE49-F238E27FC236}">
                    <a16:creationId xmlns:a16="http://schemas.microsoft.com/office/drawing/2014/main" id="{A4A6110F-16F4-4E3D-8050-3AEBB2BB885F}"/>
                  </a:ext>
                </a:extLst>
              </p:cNvPr>
              <p:cNvGrpSpPr/>
              <p:nvPr/>
            </p:nvGrpSpPr>
            <p:grpSpPr>
              <a:xfrm>
                <a:off x="926950" y="1617134"/>
                <a:ext cx="2049224" cy="852218"/>
                <a:chOff x="926950" y="1617134"/>
                <a:chExt cx="2049224" cy="852218"/>
              </a:xfrm>
              <a:grpFill/>
            </p:grpSpPr>
            <p:sp>
              <p:nvSpPr>
                <p:cNvPr id="84" name="Rectangle 14">
                  <a:extLst>
                    <a:ext uri="{FF2B5EF4-FFF2-40B4-BE49-F238E27FC236}">
                      <a16:creationId xmlns:a16="http://schemas.microsoft.com/office/drawing/2014/main" id="{C3DF57E0-7E69-420E-84AF-0CF72ABD49B5}"/>
                    </a:ext>
                  </a:extLst>
                </p:cNvPr>
                <p:cNvSpPr/>
                <p:nvPr/>
              </p:nvSpPr>
              <p:spPr>
                <a:xfrm rot="19949266">
                  <a:off x="1199615" y="1717912"/>
                  <a:ext cx="531261" cy="531261"/>
                </a:xfrm>
                <a:custGeom>
                  <a:avLst/>
                  <a:gdLst/>
                  <a:ahLst/>
                  <a:cxnLst/>
                  <a:rect l="l" t="t" r="r" b="b"/>
                  <a:pathLst>
                    <a:path w="3942192" h="3931865">
                      <a:moveTo>
                        <a:pt x="2826148" y="3448804"/>
                      </a:moveTo>
                      <a:lnTo>
                        <a:pt x="2826148" y="3556804"/>
                      </a:lnTo>
                      <a:lnTo>
                        <a:pt x="3042148" y="3556804"/>
                      </a:lnTo>
                      <a:lnTo>
                        <a:pt x="3042148" y="3448804"/>
                      </a:lnTo>
                      <a:close/>
                      <a:moveTo>
                        <a:pt x="890988" y="3448804"/>
                      </a:moveTo>
                      <a:lnTo>
                        <a:pt x="890988" y="3556804"/>
                      </a:lnTo>
                      <a:lnTo>
                        <a:pt x="1106988" y="3556804"/>
                      </a:lnTo>
                      <a:lnTo>
                        <a:pt x="1106988" y="3448804"/>
                      </a:lnTo>
                      <a:close/>
                      <a:moveTo>
                        <a:pt x="3528192" y="3439467"/>
                      </a:moveTo>
                      <a:lnTo>
                        <a:pt x="3528192" y="3547467"/>
                      </a:lnTo>
                      <a:lnTo>
                        <a:pt x="3744192" y="3547467"/>
                      </a:lnTo>
                      <a:lnTo>
                        <a:pt x="3744192" y="3439467"/>
                      </a:lnTo>
                      <a:close/>
                      <a:moveTo>
                        <a:pt x="198000" y="3439467"/>
                      </a:moveTo>
                      <a:lnTo>
                        <a:pt x="198000" y="3547467"/>
                      </a:lnTo>
                      <a:lnTo>
                        <a:pt x="414000" y="3547467"/>
                      </a:lnTo>
                      <a:lnTo>
                        <a:pt x="414000" y="3439467"/>
                      </a:lnTo>
                      <a:close/>
                      <a:moveTo>
                        <a:pt x="2826148" y="3206154"/>
                      </a:moveTo>
                      <a:lnTo>
                        <a:pt x="2826148" y="3314154"/>
                      </a:lnTo>
                      <a:lnTo>
                        <a:pt x="3042148" y="3314154"/>
                      </a:lnTo>
                      <a:lnTo>
                        <a:pt x="3042148" y="3206154"/>
                      </a:lnTo>
                      <a:close/>
                      <a:moveTo>
                        <a:pt x="890988" y="3206154"/>
                      </a:moveTo>
                      <a:lnTo>
                        <a:pt x="890988" y="3314154"/>
                      </a:lnTo>
                      <a:lnTo>
                        <a:pt x="1106988" y="3314154"/>
                      </a:lnTo>
                      <a:lnTo>
                        <a:pt x="1106988" y="3206154"/>
                      </a:lnTo>
                      <a:close/>
                      <a:moveTo>
                        <a:pt x="3528192" y="3196817"/>
                      </a:moveTo>
                      <a:lnTo>
                        <a:pt x="3528192" y="3304817"/>
                      </a:lnTo>
                      <a:lnTo>
                        <a:pt x="3744192" y="3304817"/>
                      </a:lnTo>
                      <a:lnTo>
                        <a:pt x="3744192" y="3196817"/>
                      </a:lnTo>
                      <a:close/>
                      <a:moveTo>
                        <a:pt x="198000" y="3196817"/>
                      </a:moveTo>
                      <a:lnTo>
                        <a:pt x="198000" y="3304817"/>
                      </a:lnTo>
                      <a:lnTo>
                        <a:pt x="414000" y="3304817"/>
                      </a:lnTo>
                      <a:lnTo>
                        <a:pt x="414000" y="3196817"/>
                      </a:lnTo>
                      <a:close/>
                      <a:moveTo>
                        <a:pt x="2070064" y="3046635"/>
                      </a:moveTo>
                      <a:lnTo>
                        <a:pt x="2070064" y="3154635"/>
                      </a:lnTo>
                      <a:lnTo>
                        <a:pt x="2286064" y="3154635"/>
                      </a:lnTo>
                      <a:lnTo>
                        <a:pt x="2286064" y="3046635"/>
                      </a:lnTo>
                      <a:close/>
                      <a:moveTo>
                        <a:pt x="1638016" y="3037298"/>
                      </a:moveTo>
                      <a:lnTo>
                        <a:pt x="1638016" y="3145298"/>
                      </a:lnTo>
                      <a:lnTo>
                        <a:pt x="1854016" y="3145298"/>
                      </a:lnTo>
                      <a:lnTo>
                        <a:pt x="1854016" y="3037298"/>
                      </a:lnTo>
                      <a:close/>
                      <a:moveTo>
                        <a:pt x="2826148" y="2963504"/>
                      </a:moveTo>
                      <a:lnTo>
                        <a:pt x="2826148" y="3071504"/>
                      </a:lnTo>
                      <a:lnTo>
                        <a:pt x="3042148" y="3071504"/>
                      </a:lnTo>
                      <a:lnTo>
                        <a:pt x="3042148" y="2963504"/>
                      </a:lnTo>
                      <a:close/>
                      <a:moveTo>
                        <a:pt x="890988" y="2963504"/>
                      </a:moveTo>
                      <a:lnTo>
                        <a:pt x="890988" y="3071504"/>
                      </a:lnTo>
                      <a:lnTo>
                        <a:pt x="1106988" y="3071504"/>
                      </a:lnTo>
                      <a:lnTo>
                        <a:pt x="1106988" y="2963504"/>
                      </a:lnTo>
                      <a:close/>
                      <a:moveTo>
                        <a:pt x="3528192" y="2954167"/>
                      </a:moveTo>
                      <a:lnTo>
                        <a:pt x="3528192" y="3062167"/>
                      </a:lnTo>
                      <a:lnTo>
                        <a:pt x="3744192" y="3062167"/>
                      </a:lnTo>
                      <a:lnTo>
                        <a:pt x="3744192" y="2954167"/>
                      </a:lnTo>
                      <a:close/>
                      <a:moveTo>
                        <a:pt x="198000" y="2954167"/>
                      </a:moveTo>
                      <a:lnTo>
                        <a:pt x="198000" y="3062167"/>
                      </a:lnTo>
                      <a:lnTo>
                        <a:pt x="414000" y="3062167"/>
                      </a:lnTo>
                      <a:lnTo>
                        <a:pt x="414000" y="2954167"/>
                      </a:lnTo>
                      <a:close/>
                      <a:moveTo>
                        <a:pt x="2070064" y="2803981"/>
                      </a:moveTo>
                      <a:lnTo>
                        <a:pt x="2070064" y="2911981"/>
                      </a:lnTo>
                      <a:lnTo>
                        <a:pt x="2286064" y="2911981"/>
                      </a:lnTo>
                      <a:lnTo>
                        <a:pt x="2286064" y="2803981"/>
                      </a:lnTo>
                      <a:close/>
                      <a:moveTo>
                        <a:pt x="1638016" y="2794644"/>
                      </a:moveTo>
                      <a:lnTo>
                        <a:pt x="1638016" y="2902644"/>
                      </a:lnTo>
                      <a:lnTo>
                        <a:pt x="1854016" y="2902644"/>
                      </a:lnTo>
                      <a:lnTo>
                        <a:pt x="1854016" y="2794644"/>
                      </a:lnTo>
                      <a:close/>
                      <a:moveTo>
                        <a:pt x="2826148" y="2720854"/>
                      </a:moveTo>
                      <a:lnTo>
                        <a:pt x="2826148" y="2828854"/>
                      </a:lnTo>
                      <a:lnTo>
                        <a:pt x="3042148" y="2828854"/>
                      </a:lnTo>
                      <a:lnTo>
                        <a:pt x="3042148" y="2720854"/>
                      </a:lnTo>
                      <a:close/>
                      <a:moveTo>
                        <a:pt x="890988" y="2720854"/>
                      </a:moveTo>
                      <a:lnTo>
                        <a:pt x="890988" y="2828854"/>
                      </a:lnTo>
                      <a:lnTo>
                        <a:pt x="1106988" y="2828854"/>
                      </a:lnTo>
                      <a:lnTo>
                        <a:pt x="1106988" y="2720854"/>
                      </a:lnTo>
                      <a:close/>
                      <a:moveTo>
                        <a:pt x="3528192" y="2711517"/>
                      </a:moveTo>
                      <a:lnTo>
                        <a:pt x="3528192" y="2819517"/>
                      </a:lnTo>
                      <a:lnTo>
                        <a:pt x="3744192" y="2819517"/>
                      </a:lnTo>
                      <a:lnTo>
                        <a:pt x="3744192" y="2711517"/>
                      </a:lnTo>
                      <a:close/>
                      <a:moveTo>
                        <a:pt x="198000" y="2711517"/>
                      </a:moveTo>
                      <a:lnTo>
                        <a:pt x="198000" y="2819517"/>
                      </a:lnTo>
                      <a:lnTo>
                        <a:pt x="414000" y="2819517"/>
                      </a:lnTo>
                      <a:lnTo>
                        <a:pt x="414000" y="2711517"/>
                      </a:lnTo>
                      <a:close/>
                      <a:moveTo>
                        <a:pt x="2070064" y="2561331"/>
                      </a:moveTo>
                      <a:lnTo>
                        <a:pt x="2070064" y="2669331"/>
                      </a:lnTo>
                      <a:lnTo>
                        <a:pt x="2286064" y="2669331"/>
                      </a:lnTo>
                      <a:lnTo>
                        <a:pt x="2286064" y="2561331"/>
                      </a:lnTo>
                      <a:close/>
                      <a:moveTo>
                        <a:pt x="1638016" y="2551994"/>
                      </a:moveTo>
                      <a:lnTo>
                        <a:pt x="1638016" y="2659994"/>
                      </a:lnTo>
                      <a:lnTo>
                        <a:pt x="1854016" y="2659994"/>
                      </a:lnTo>
                      <a:lnTo>
                        <a:pt x="1854016" y="2551994"/>
                      </a:lnTo>
                      <a:close/>
                      <a:moveTo>
                        <a:pt x="2826148" y="2478204"/>
                      </a:moveTo>
                      <a:lnTo>
                        <a:pt x="2826148" y="2586204"/>
                      </a:lnTo>
                      <a:lnTo>
                        <a:pt x="3042148" y="2586204"/>
                      </a:lnTo>
                      <a:lnTo>
                        <a:pt x="3042148" y="2478204"/>
                      </a:lnTo>
                      <a:close/>
                      <a:moveTo>
                        <a:pt x="890988" y="2478204"/>
                      </a:moveTo>
                      <a:lnTo>
                        <a:pt x="890988" y="2586204"/>
                      </a:lnTo>
                      <a:lnTo>
                        <a:pt x="1106988" y="2586204"/>
                      </a:lnTo>
                      <a:lnTo>
                        <a:pt x="1106988" y="2478204"/>
                      </a:lnTo>
                      <a:close/>
                      <a:moveTo>
                        <a:pt x="3528192" y="2468867"/>
                      </a:moveTo>
                      <a:lnTo>
                        <a:pt x="3528192" y="2576867"/>
                      </a:lnTo>
                      <a:lnTo>
                        <a:pt x="3744192" y="2576867"/>
                      </a:lnTo>
                      <a:lnTo>
                        <a:pt x="3744192" y="2468867"/>
                      </a:lnTo>
                      <a:close/>
                      <a:moveTo>
                        <a:pt x="198000" y="2468867"/>
                      </a:moveTo>
                      <a:lnTo>
                        <a:pt x="198000" y="2576867"/>
                      </a:lnTo>
                      <a:lnTo>
                        <a:pt x="414000" y="2576867"/>
                      </a:lnTo>
                      <a:lnTo>
                        <a:pt x="414000" y="2468867"/>
                      </a:lnTo>
                      <a:close/>
                      <a:moveTo>
                        <a:pt x="2070064" y="2318681"/>
                      </a:moveTo>
                      <a:lnTo>
                        <a:pt x="2070064" y="2426681"/>
                      </a:lnTo>
                      <a:lnTo>
                        <a:pt x="2286064" y="2426681"/>
                      </a:lnTo>
                      <a:lnTo>
                        <a:pt x="2286064" y="2318681"/>
                      </a:lnTo>
                      <a:close/>
                      <a:moveTo>
                        <a:pt x="1638016" y="2309344"/>
                      </a:moveTo>
                      <a:lnTo>
                        <a:pt x="1638016" y="2417344"/>
                      </a:lnTo>
                      <a:lnTo>
                        <a:pt x="1854016" y="2417344"/>
                      </a:lnTo>
                      <a:lnTo>
                        <a:pt x="1854016" y="2309344"/>
                      </a:lnTo>
                      <a:close/>
                      <a:moveTo>
                        <a:pt x="2826148" y="2235554"/>
                      </a:moveTo>
                      <a:lnTo>
                        <a:pt x="2826148" y="2343554"/>
                      </a:lnTo>
                      <a:lnTo>
                        <a:pt x="3042148" y="2343554"/>
                      </a:lnTo>
                      <a:lnTo>
                        <a:pt x="3042148" y="2235554"/>
                      </a:lnTo>
                      <a:close/>
                      <a:moveTo>
                        <a:pt x="890988" y="2235554"/>
                      </a:moveTo>
                      <a:lnTo>
                        <a:pt x="890988" y="2343554"/>
                      </a:lnTo>
                      <a:lnTo>
                        <a:pt x="1106988" y="2343554"/>
                      </a:lnTo>
                      <a:lnTo>
                        <a:pt x="1106988" y="2235554"/>
                      </a:lnTo>
                      <a:close/>
                      <a:moveTo>
                        <a:pt x="3528192" y="2226217"/>
                      </a:moveTo>
                      <a:lnTo>
                        <a:pt x="3528192" y="2334217"/>
                      </a:lnTo>
                      <a:lnTo>
                        <a:pt x="3744192" y="2334217"/>
                      </a:lnTo>
                      <a:lnTo>
                        <a:pt x="3744192" y="2226217"/>
                      </a:lnTo>
                      <a:close/>
                      <a:moveTo>
                        <a:pt x="198000" y="2226217"/>
                      </a:moveTo>
                      <a:lnTo>
                        <a:pt x="198000" y="2334217"/>
                      </a:lnTo>
                      <a:lnTo>
                        <a:pt x="414000" y="2334217"/>
                      </a:lnTo>
                      <a:lnTo>
                        <a:pt x="414000" y="2226217"/>
                      </a:lnTo>
                      <a:close/>
                      <a:moveTo>
                        <a:pt x="2070064" y="2076031"/>
                      </a:moveTo>
                      <a:lnTo>
                        <a:pt x="2070064" y="2184031"/>
                      </a:lnTo>
                      <a:lnTo>
                        <a:pt x="2286064" y="2184031"/>
                      </a:lnTo>
                      <a:lnTo>
                        <a:pt x="2286064" y="2076031"/>
                      </a:lnTo>
                      <a:close/>
                      <a:moveTo>
                        <a:pt x="1638016" y="2066694"/>
                      </a:moveTo>
                      <a:lnTo>
                        <a:pt x="1638016" y="2174694"/>
                      </a:lnTo>
                      <a:lnTo>
                        <a:pt x="1854016" y="2174694"/>
                      </a:lnTo>
                      <a:lnTo>
                        <a:pt x="1854016" y="2066694"/>
                      </a:lnTo>
                      <a:close/>
                      <a:moveTo>
                        <a:pt x="2826148" y="1992904"/>
                      </a:moveTo>
                      <a:lnTo>
                        <a:pt x="2826148" y="2100904"/>
                      </a:lnTo>
                      <a:lnTo>
                        <a:pt x="3042148" y="2100904"/>
                      </a:lnTo>
                      <a:lnTo>
                        <a:pt x="3042148" y="1992904"/>
                      </a:lnTo>
                      <a:close/>
                      <a:moveTo>
                        <a:pt x="890988" y="1992904"/>
                      </a:moveTo>
                      <a:lnTo>
                        <a:pt x="890988" y="2100904"/>
                      </a:lnTo>
                      <a:lnTo>
                        <a:pt x="1106988" y="2100904"/>
                      </a:lnTo>
                      <a:lnTo>
                        <a:pt x="1106988" y="1992904"/>
                      </a:lnTo>
                      <a:close/>
                      <a:moveTo>
                        <a:pt x="3528192" y="1983567"/>
                      </a:moveTo>
                      <a:lnTo>
                        <a:pt x="3528192" y="2091567"/>
                      </a:lnTo>
                      <a:lnTo>
                        <a:pt x="3744192" y="2091567"/>
                      </a:lnTo>
                      <a:lnTo>
                        <a:pt x="3744192" y="1983567"/>
                      </a:lnTo>
                      <a:close/>
                      <a:moveTo>
                        <a:pt x="198000" y="1983567"/>
                      </a:moveTo>
                      <a:lnTo>
                        <a:pt x="198000" y="2091567"/>
                      </a:lnTo>
                      <a:lnTo>
                        <a:pt x="414000" y="2091567"/>
                      </a:lnTo>
                      <a:lnTo>
                        <a:pt x="414000" y="1983567"/>
                      </a:lnTo>
                      <a:close/>
                      <a:moveTo>
                        <a:pt x="2070064" y="1833381"/>
                      </a:moveTo>
                      <a:lnTo>
                        <a:pt x="2070064" y="1941381"/>
                      </a:lnTo>
                      <a:lnTo>
                        <a:pt x="2286064" y="1941381"/>
                      </a:lnTo>
                      <a:lnTo>
                        <a:pt x="2286064" y="1833381"/>
                      </a:lnTo>
                      <a:close/>
                      <a:moveTo>
                        <a:pt x="1638016" y="1824044"/>
                      </a:moveTo>
                      <a:lnTo>
                        <a:pt x="1638016" y="1932044"/>
                      </a:lnTo>
                      <a:lnTo>
                        <a:pt x="1854016" y="1932044"/>
                      </a:lnTo>
                      <a:lnTo>
                        <a:pt x="1854016" y="1824044"/>
                      </a:lnTo>
                      <a:close/>
                      <a:moveTo>
                        <a:pt x="2826148" y="1750254"/>
                      </a:moveTo>
                      <a:lnTo>
                        <a:pt x="2826148" y="1858254"/>
                      </a:lnTo>
                      <a:lnTo>
                        <a:pt x="3042148" y="1858254"/>
                      </a:lnTo>
                      <a:lnTo>
                        <a:pt x="3042148" y="1750254"/>
                      </a:lnTo>
                      <a:close/>
                      <a:moveTo>
                        <a:pt x="890988" y="1750254"/>
                      </a:moveTo>
                      <a:lnTo>
                        <a:pt x="890988" y="1858254"/>
                      </a:lnTo>
                      <a:lnTo>
                        <a:pt x="1106988" y="1858254"/>
                      </a:lnTo>
                      <a:lnTo>
                        <a:pt x="1106988" y="1750254"/>
                      </a:lnTo>
                      <a:close/>
                      <a:moveTo>
                        <a:pt x="3528192" y="1740917"/>
                      </a:moveTo>
                      <a:lnTo>
                        <a:pt x="3528192" y="1848917"/>
                      </a:lnTo>
                      <a:lnTo>
                        <a:pt x="3744192" y="1848917"/>
                      </a:lnTo>
                      <a:lnTo>
                        <a:pt x="3744192" y="1740917"/>
                      </a:lnTo>
                      <a:close/>
                      <a:moveTo>
                        <a:pt x="198000" y="1740917"/>
                      </a:moveTo>
                      <a:lnTo>
                        <a:pt x="198000" y="1848917"/>
                      </a:lnTo>
                      <a:lnTo>
                        <a:pt x="414000" y="1848917"/>
                      </a:lnTo>
                      <a:lnTo>
                        <a:pt x="414000" y="1740917"/>
                      </a:lnTo>
                      <a:close/>
                      <a:moveTo>
                        <a:pt x="2070064" y="1590731"/>
                      </a:moveTo>
                      <a:lnTo>
                        <a:pt x="2070064" y="1698731"/>
                      </a:lnTo>
                      <a:lnTo>
                        <a:pt x="2286064" y="1698731"/>
                      </a:lnTo>
                      <a:lnTo>
                        <a:pt x="2286064" y="1590731"/>
                      </a:lnTo>
                      <a:close/>
                      <a:moveTo>
                        <a:pt x="1638016" y="1581394"/>
                      </a:moveTo>
                      <a:lnTo>
                        <a:pt x="1638016" y="1689394"/>
                      </a:lnTo>
                      <a:lnTo>
                        <a:pt x="1854016" y="1689394"/>
                      </a:lnTo>
                      <a:lnTo>
                        <a:pt x="1854016" y="1581394"/>
                      </a:lnTo>
                      <a:close/>
                      <a:moveTo>
                        <a:pt x="3330192" y="1507604"/>
                      </a:moveTo>
                      <a:lnTo>
                        <a:pt x="3942192" y="1507604"/>
                      </a:lnTo>
                      <a:lnTo>
                        <a:pt x="3942192" y="3931865"/>
                      </a:lnTo>
                      <a:lnTo>
                        <a:pt x="3330192" y="3931865"/>
                      </a:lnTo>
                      <a:close/>
                      <a:moveTo>
                        <a:pt x="2826148" y="1507604"/>
                      </a:moveTo>
                      <a:lnTo>
                        <a:pt x="2826148" y="1615604"/>
                      </a:lnTo>
                      <a:lnTo>
                        <a:pt x="3042148" y="1615604"/>
                      </a:lnTo>
                      <a:lnTo>
                        <a:pt x="3042148" y="1507604"/>
                      </a:lnTo>
                      <a:close/>
                      <a:moveTo>
                        <a:pt x="890988" y="1507604"/>
                      </a:moveTo>
                      <a:lnTo>
                        <a:pt x="890988" y="1615604"/>
                      </a:lnTo>
                      <a:lnTo>
                        <a:pt x="1106988" y="1615604"/>
                      </a:lnTo>
                      <a:lnTo>
                        <a:pt x="1106988" y="1507604"/>
                      </a:lnTo>
                      <a:close/>
                      <a:moveTo>
                        <a:pt x="0" y="1507604"/>
                      </a:moveTo>
                      <a:lnTo>
                        <a:pt x="612000" y="1507604"/>
                      </a:lnTo>
                      <a:lnTo>
                        <a:pt x="612000" y="3931865"/>
                      </a:lnTo>
                      <a:lnTo>
                        <a:pt x="0" y="3931865"/>
                      </a:lnTo>
                      <a:close/>
                      <a:moveTo>
                        <a:pt x="2070064" y="1348081"/>
                      </a:moveTo>
                      <a:lnTo>
                        <a:pt x="2070064" y="1456081"/>
                      </a:lnTo>
                      <a:lnTo>
                        <a:pt x="2286064" y="1456081"/>
                      </a:lnTo>
                      <a:lnTo>
                        <a:pt x="2286064" y="1348081"/>
                      </a:lnTo>
                      <a:close/>
                      <a:moveTo>
                        <a:pt x="1638016" y="1338744"/>
                      </a:moveTo>
                      <a:lnTo>
                        <a:pt x="1638016" y="1446744"/>
                      </a:lnTo>
                      <a:lnTo>
                        <a:pt x="1854016" y="1446744"/>
                      </a:lnTo>
                      <a:lnTo>
                        <a:pt x="1854016" y="1338744"/>
                      </a:lnTo>
                      <a:close/>
                      <a:moveTo>
                        <a:pt x="2628148" y="1267865"/>
                      </a:moveTo>
                      <a:lnTo>
                        <a:pt x="3240148" y="1267865"/>
                      </a:lnTo>
                      <a:lnTo>
                        <a:pt x="3240148" y="3931865"/>
                      </a:lnTo>
                      <a:lnTo>
                        <a:pt x="2628148" y="3931865"/>
                      </a:lnTo>
                      <a:close/>
                      <a:moveTo>
                        <a:pt x="692988" y="1267865"/>
                      </a:moveTo>
                      <a:lnTo>
                        <a:pt x="1304988" y="1267865"/>
                      </a:lnTo>
                      <a:lnTo>
                        <a:pt x="1304988" y="3931865"/>
                      </a:lnTo>
                      <a:lnTo>
                        <a:pt x="692988" y="3931865"/>
                      </a:lnTo>
                      <a:close/>
                      <a:moveTo>
                        <a:pt x="2070064" y="1105431"/>
                      </a:moveTo>
                      <a:lnTo>
                        <a:pt x="2070064" y="1213431"/>
                      </a:lnTo>
                      <a:lnTo>
                        <a:pt x="2286064" y="1213431"/>
                      </a:lnTo>
                      <a:lnTo>
                        <a:pt x="2286064" y="1105431"/>
                      </a:lnTo>
                      <a:close/>
                      <a:moveTo>
                        <a:pt x="1638016" y="1096094"/>
                      </a:moveTo>
                      <a:lnTo>
                        <a:pt x="1638016" y="1204094"/>
                      </a:lnTo>
                      <a:lnTo>
                        <a:pt x="1854016" y="1204094"/>
                      </a:lnTo>
                      <a:lnTo>
                        <a:pt x="1854016" y="1096094"/>
                      </a:lnTo>
                      <a:close/>
                      <a:moveTo>
                        <a:pt x="2070064" y="862781"/>
                      </a:moveTo>
                      <a:lnTo>
                        <a:pt x="2070064" y="970781"/>
                      </a:lnTo>
                      <a:lnTo>
                        <a:pt x="2286064" y="970781"/>
                      </a:lnTo>
                      <a:lnTo>
                        <a:pt x="2286064" y="862781"/>
                      </a:lnTo>
                      <a:close/>
                      <a:moveTo>
                        <a:pt x="1638016" y="853444"/>
                      </a:moveTo>
                      <a:lnTo>
                        <a:pt x="1638016" y="961444"/>
                      </a:lnTo>
                      <a:lnTo>
                        <a:pt x="1854016" y="961444"/>
                      </a:lnTo>
                      <a:lnTo>
                        <a:pt x="1854016" y="853444"/>
                      </a:lnTo>
                      <a:close/>
                      <a:moveTo>
                        <a:pt x="1883174" y="0"/>
                      </a:moveTo>
                      <a:lnTo>
                        <a:pt x="2040907" y="0"/>
                      </a:lnTo>
                      <a:lnTo>
                        <a:pt x="2040907" y="355600"/>
                      </a:lnTo>
                      <a:lnTo>
                        <a:pt x="2178064" y="355600"/>
                      </a:lnTo>
                      <a:lnTo>
                        <a:pt x="2178064" y="596007"/>
                      </a:lnTo>
                      <a:lnTo>
                        <a:pt x="2538104" y="596007"/>
                      </a:lnTo>
                      <a:lnTo>
                        <a:pt x="2538104" y="3931865"/>
                      </a:lnTo>
                      <a:lnTo>
                        <a:pt x="2142040" y="3931865"/>
                      </a:lnTo>
                      <a:lnTo>
                        <a:pt x="2142040" y="3291036"/>
                      </a:lnTo>
                      <a:lnTo>
                        <a:pt x="1782040" y="3291036"/>
                      </a:lnTo>
                      <a:lnTo>
                        <a:pt x="1782040" y="3931865"/>
                      </a:lnTo>
                      <a:lnTo>
                        <a:pt x="1385976" y="3931865"/>
                      </a:lnTo>
                      <a:lnTo>
                        <a:pt x="1385976" y="596007"/>
                      </a:lnTo>
                      <a:lnTo>
                        <a:pt x="1746016" y="596007"/>
                      </a:lnTo>
                      <a:lnTo>
                        <a:pt x="1746016" y="355600"/>
                      </a:lnTo>
                      <a:lnTo>
                        <a:pt x="1883174" y="35560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85" name="Right Triangle 13">
                  <a:extLst>
                    <a:ext uri="{FF2B5EF4-FFF2-40B4-BE49-F238E27FC236}">
                      <a16:creationId xmlns:a16="http://schemas.microsoft.com/office/drawing/2014/main" id="{A11E0688-C493-4FF5-907F-EF8A53029C13}"/>
                    </a:ext>
                  </a:extLst>
                </p:cNvPr>
                <p:cNvSpPr/>
                <p:nvPr/>
              </p:nvSpPr>
              <p:spPr>
                <a:xfrm>
                  <a:off x="1823542" y="1617134"/>
                  <a:ext cx="504056" cy="504056"/>
                </a:xfrm>
                <a:custGeom>
                  <a:avLst/>
                  <a:gdLst/>
                  <a:ahLst/>
                  <a:cxnLst/>
                  <a:rect l="l" t="t" r="r" b="b"/>
                  <a:pathLst>
                    <a:path w="3888432" h="3921971">
                      <a:moveTo>
                        <a:pt x="3379043" y="3254688"/>
                      </a:moveTo>
                      <a:lnTo>
                        <a:pt x="3379043" y="3462328"/>
                      </a:lnTo>
                      <a:lnTo>
                        <a:pt x="3628183" y="3462328"/>
                      </a:lnTo>
                      <a:lnTo>
                        <a:pt x="3628183" y="3254688"/>
                      </a:lnTo>
                      <a:close/>
                      <a:moveTo>
                        <a:pt x="2945132" y="3254688"/>
                      </a:moveTo>
                      <a:lnTo>
                        <a:pt x="2945132" y="3462328"/>
                      </a:lnTo>
                      <a:lnTo>
                        <a:pt x="3194272" y="3462328"/>
                      </a:lnTo>
                      <a:lnTo>
                        <a:pt x="3194272" y="3254688"/>
                      </a:lnTo>
                      <a:close/>
                      <a:moveTo>
                        <a:pt x="2514947" y="3254688"/>
                      </a:moveTo>
                      <a:lnTo>
                        <a:pt x="2514947" y="3462328"/>
                      </a:lnTo>
                      <a:lnTo>
                        <a:pt x="2764087" y="3462328"/>
                      </a:lnTo>
                      <a:lnTo>
                        <a:pt x="2764087" y="3254688"/>
                      </a:lnTo>
                      <a:close/>
                      <a:moveTo>
                        <a:pt x="3379043" y="2864535"/>
                      </a:moveTo>
                      <a:lnTo>
                        <a:pt x="3379043" y="3072175"/>
                      </a:lnTo>
                      <a:lnTo>
                        <a:pt x="3628183" y="3072175"/>
                      </a:lnTo>
                      <a:lnTo>
                        <a:pt x="3628183" y="2864535"/>
                      </a:lnTo>
                      <a:close/>
                      <a:moveTo>
                        <a:pt x="2945132" y="2864535"/>
                      </a:moveTo>
                      <a:lnTo>
                        <a:pt x="2945132" y="3072175"/>
                      </a:lnTo>
                      <a:lnTo>
                        <a:pt x="3194272" y="3072175"/>
                      </a:lnTo>
                      <a:lnTo>
                        <a:pt x="3194272" y="2864535"/>
                      </a:lnTo>
                      <a:close/>
                      <a:moveTo>
                        <a:pt x="2514947" y="2864535"/>
                      </a:moveTo>
                      <a:lnTo>
                        <a:pt x="2514947" y="3072175"/>
                      </a:lnTo>
                      <a:lnTo>
                        <a:pt x="2764087" y="3072175"/>
                      </a:lnTo>
                      <a:lnTo>
                        <a:pt x="2764087" y="2864535"/>
                      </a:lnTo>
                      <a:close/>
                      <a:moveTo>
                        <a:pt x="1945832" y="2577619"/>
                      </a:moveTo>
                      <a:lnTo>
                        <a:pt x="1945832" y="2937659"/>
                      </a:lnTo>
                      <a:lnTo>
                        <a:pt x="2124754" y="2937659"/>
                      </a:lnTo>
                      <a:lnTo>
                        <a:pt x="2124754" y="2577619"/>
                      </a:lnTo>
                      <a:close/>
                      <a:moveTo>
                        <a:pt x="1531681" y="2577619"/>
                      </a:moveTo>
                      <a:lnTo>
                        <a:pt x="1531681" y="2937659"/>
                      </a:lnTo>
                      <a:lnTo>
                        <a:pt x="1710603" y="2937659"/>
                      </a:lnTo>
                      <a:lnTo>
                        <a:pt x="1710603" y="2577619"/>
                      </a:lnTo>
                      <a:close/>
                      <a:moveTo>
                        <a:pt x="1117528" y="2577619"/>
                      </a:moveTo>
                      <a:lnTo>
                        <a:pt x="1117528" y="2937659"/>
                      </a:lnTo>
                      <a:lnTo>
                        <a:pt x="1296450" y="2937659"/>
                      </a:lnTo>
                      <a:lnTo>
                        <a:pt x="1296450" y="2577619"/>
                      </a:lnTo>
                      <a:close/>
                      <a:moveTo>
                        <a:pt x="703375" y="2577619"/>
                      </a:moveTo>
                      <a:lnTo>
                        <a:pt x="703375" y="2937659"/>
                      </a:lnTo>
                      <a:lnTo>
                        <a:pt x="882297" y="2937659"/>
                      </a:lnTo>
                      <a:lnTo>
                        <a:pt x="882297" y="2577619"/>
                      </a:lnTo>
                      <a:close/>
                      <a:moveTo>
                        <a:pt x="289222" y="2577619"/>
                      </a:moveTo>
                      <a:lnTo>
                        <a:pt x="289222" y="2937659"/>
                      </a:lnTo>
                      <a:lnTo>
                        <a:pt x="468144" y="2937659"/>
                      </a:lnTo>
                      <a:lnTo>
                        <a:pt x="468144" y="2577619"/>
                      </a:lnTo>
                      <a:close/>
                      <a:moveTo>
                        <a:pt x="3379043" y="2474382"/>
                      </a:moveTo>
                      <a:lnTo>
                        <a:pt x="3379043" y="2682022"/>
                      </a:lnTo>
                      <a:lnTo>
                        <a:pt x="3628183" y="2682022"/>
                      </a:lnTo>
                      <a:lnTo>
                        <a:pt x="3628183" y="2474382"/>
                      </a:lnTo>
                      <a:close/>
                      <a:moveTo>
                        <a:pt x="2945132" y="2474382"/>
                      </a:moveTo>
                      <a:lnTo>
                        <a:pt x="2945132" y="2682022"/>
                      </a:lnTo>
                      <a:lnTo>
                        <a:pt x="3194272" y="2682022"/>
                      </a:lnTo>
                      <a:lnTo>
                        <a:pt x="3194272" y="2474382"/>
                      </a:lnTo>
                      <a:close/>
                      <a:moveTo>
                        <a:pt x="2514947" y="2474382"/>
                      </a:moveTo>
                      <a:lnTo>
                        <a:pt x="2514947" y="2682022"/>
                      </a:lnTo>
                      <a:lnTo>
                        <a:pt x="2764087" y="2682022"/>
                      </a:lnTo>
                      <a:lnTo>
                        <a:pt x="2764087" y="2474382"/>
                      </a:lnTo>
                      <a:close/>
                      <a:moveTo>
                        <a:pt x="3379043" y="2084229"/>
                      </a:moveTo>
                      <a:lnTo>
                        <a:pt x="3379043" y="2291869"/>
                      </a:lnTo>
                      <a:lnTo>
                        <a:pt x="3628183" y="2291869"/>
                      </a:lnTo>
                      <a:lnTo>
                        <a:pt x="3628183" y="2084229"/>
                      </a:lnTo>
                      <a:close/>
                      <a:moveTo>
                        <a:pt x="2945132" y="2084229"/>
                      </a:moveTo>
                      <a:lnTo>
                        <a:pt x="2945132" y="2291869"/>
                      </a:lnTo>
                      <a:lnTo>
                        <a:pt x="3194272" y="2291869"/>
                      </a:lnTo>
                      <a:lnTo>
                        <a:pt x="3194272" y="2084229"/>
                      </a:lnTo>
                      <a:close/>
                      <a:moveTo>
                        <a:pt x="2514947" y="2084229"/>
                      </a:moveTo>
                      <a:lnTo>
                        <a:pt x="2514947" y="2291869"/>
                      </a:lnTo>
                      <a:lnTo>
                        <a:pt x="2764087" y="2291869"/>
                      </a:lnTo>
                      <a:lnTo>
                        <a:pt x="2764087" y="2084229"/>
                      </a:lnTo>
                      <a:close/>
                      <a:moveTo>
                        <a:pt x="2124144" y="1714020"/>
                      </a:moveTo>
                      <a:lnTo>
                        <a:pt x="2124144" y="2164020"/>
                      </a:lnTo>
                      <a:lnTo>
                        <a:pt x="1296144" y="2164020"/>
                      </a:lnTo>
                      <a:close/>
                      <a:moveTo>
                        <a:pt x="197090" y="609603"/>
                      </a:moveTo>
                      <a:lnTo>
                        <a:pt x="525322" y="609603"/>
                      </a:lnTo>
                      <a:lnTo>
                        <a:pt x="584058" y="2101023"/>
                      </a:lnTo>
                      <a:lnTo>
                        <a:pt x="1296144" y="1714020"/>
                      </a:lnTo>
                      <a:lnTo>
                        <a:pt x="1296144" y="2164020"/>
                      </a:lnTo>
                      <a:lnTo>
                        <a:pt x="586539" y="2164020"/>
                      </a:lnTo>
                      <a:lnTo>
                        <a:pt x="590547" y="2265787"/>
                      </a:lnTo>
                      <a:lnTo>
                        <a:pt x="2232248" y="2265787"/>
                      </a:lnTo>
                      <a:lnTo>
                        <a:pt x="2232248" y="1954513"/>
                      </a:lnTo>
                      <a:lnTo>
                        <a:pt x="2232248" y="1054513"/>
                      </a:lnTo>
                      <a:lnTo>
                        <a:pt x="3888248" y="1954513"/>
                      </a:lnTo>
                      <a:lnTo>
                        <a:pt x="3888432" y="1954513"/>
                      </a:lnTo>
                      <a:lnTo>
                        <a:pt x="3888432" y="3921971"/>
                      </a:lnTo>
                      <a:lnTo>
                        <a:pt x="2304256" y="3921971"/>
                      </a:lnTo>
                      <a:lnTo>
                        <a:pt x="2232248" y="3921971"/>
                      </a:lnTo>
                      <a:lnTo>
                        <a:pt x="772857" y="3921971"/>
                      </a:lnTo>
                      <a:lnTo>
                        <a:pt x="772857" y="3290059"/>
                      </a:lnTo>
                      <a:lnTo>
                        <a:pt x="361206" y="3290059"/>
                      </a:lnTo>
                      <a:lnTo>
                        <a:pt x="361206" y="3921971"/>
                      </a:lnTo>
                      <a:lnTo>
                        <a:pt x="0" y="3921971"/>
                      </a:lnTo>
                      <a:lnTo>
                        <a:pt x="0" y="2265787"/>
                      </a:lnTo>
                      <a:lnTo>
                        <a:pt x="131865" y="2265787"/>
                      </a:lnTo>
                      <a:close/>
                      <a:moveTo>
                        <a:pt x="929888" y="0"/>
                      </a:moveTo>
                      <a:cubicBezTo>
                        <a:pt x="1019595" y="0"/>
                        <a:pt x="1124659" y="30463"/>
                        <a:pt x="1166726" y="102575"/>
                      </a:cubicBezTo>
                      <a:cubicBezTo>
                        <a:pt x="1212070" y="48192"/>
                        <a:pt x="1255094" y="19511"/>
                        <a:pt x="1304210" y="14210"/>
                      </a:cubicBezTo>
                      <a:cubicBezTo>
                        <a:pt x="1353326" y="8909"/>
                        <a:pt x="1418945" y="35057"/>
                        <a:pt x="1461423" y="70767"/>
                      </a:cubicBezTo>
                      <a:cubicBezTo>
                        <a:pt x="1500648" y="39845"/>
                        <a:pt x="1550404" y="23049"/>
                        <a:pt x="1604082" y="23049"/>
                      </a:cubicBezTo>
                      <a:cubicBezTo>
                        <a:pt x="1692530" y="23049"/>
                        <a:pt x="1770327" y="68651"/>
                        <a:pt x="1814928" y="137833"/>
                      </a:cubicBezTo>
                      <a:cubicBezTo>
                        <a:pt x="1859765" y="69447"/>
                        <a:pt x="1937139" y="24416"/>
                        <a:pt x="2025031" y="24416"/>
                      </a:cubicBezTo>
                      <a:cubicBezTo>
                        <a:pt x="2135143" y="24416"/>
                        <a:pt x="2228747" y="95092"/>
                        <a:pt x="2261925" y="193913"/>
                      </a:cubicBezTo>
                      <a:cubicBezTo>
                        <a:pt x="2262329" y="193791"/>
                        <a:pt x="2262735" y="193790"/>
                        <a:pt x="2263140" y="193790"/>
                      </a:cubicBezTo>
                      <a:cubicBezTo>
                        <a:pt x="2402209" y="193790"/>
                        <a:pt x="2514947" y="306528"/>
                        <a:pt x="2514947" y="445597"/>
                      </a:cubicBezTo>
                      <a:cubicBezTo>
                        <a:pt x="2514947" y="584666"/>
                        <a:pt x="2402209" y="697404"/>
                        <a:pt x="2263140" y="697404"/>
                      </a:cubicBezTo>
                      <a:cubicBezTo>
                        <a:pt x="2176391" y="697404"/>
                        <a:pt x="2099888" y="653537"/>
                        <a:pt x="2054640" y="586750"/>
                      </a:cubicBezTo>
                      <a:cubicBezTo>
                        <a:pt x="2010395" y="653762"/>
                        <a:pt x="1934062" y="697404"/>
                        <a:pt x="1847535" y="697404"/>
                      </a:cubicBezTo>
                      <a:cubicBezTo>
                        <a:pt x="1789311" y="697404"/>
                        <a:pt x="1735702" y="677642"/>
                        <a:pt x="1693695" y="643630"/>
                      </a:cubicBezTo>
                      <a:cubicBezTo>
                        <a:pt x="1651689" y="677642"/>
                        <a:pt x="1598080" y="697404"/>
                        <a:pt x="1539855" y="697404"/>
                      </a:cubicBezTo>
                      <a:cubicBezTo>
                        <a:pt x="1441551" y="697404"/>
                        <a:pt x="1356403" y="641072"/>
                        <a:pt x="1315888" y="558445"/>
                      </a:cubicBezTo>
                      <a:cubicBezTo>
                        <a:pt x="1272229" y="598661"/>
                        <a:pt x="1206400" y="634839"/>
                        <a:pt x="1149712" y="622576"/>
                      </a:cubicBezTo>
                      <a:cubicBezTo>
                        <a:pt x="1096483" y="611061"/>
                        <a:pt x="1025744" y="572014"/>
                        <a:pt x="984978" y="498638"/>
                      </a:cubicBezTo>
                      <a:cubicBezTo>
                        <a:pt x="959504" y="574665"/>
                        <a:pt x="887516" y="629050"/>
                        <a:pt x="802824" y="629050"/>
                      </a:cubicBezTo>
                      <a:cubicBezTo>
                        <a:pt x="724492" y="629050"/>
                        <a:pt x="657026" y="582526"/>
                        <a:pt x="627413" y="515210"/>
                      </a:cubicBezTo>
                      <a:cubicBezTo>
                        <a:pt x="584988" y="553591"/>
                        <a:pt x="527392" y="574026"/>
                        <a:pt x="479717" y="567162"/>
                      </a:cubicBezTo>
                      <a:cubicBezTo>
                        <a:pt x="439788" y="561414"/>
                        <a:pt x="406466" y="547383"/>
                        <a:pt x="379767" y="527160"/>
                      </a:cubicBezTo>
                      <a:cubicBezTo>
                        <a:pt x="310874" y="498171"/>
                        <a:pt x="262300" y="430445"/>
                        <a:pt x="261518" y="351249"/>
                      </a:cubicBezTo>
                      <a:cubicBezTo>
                        <a:pt x="261425" y="351089"/>
                        <a:pt x="261381" y="350918"/>
                        <a:pt x="261338" y="350746"/>
                      </a:cubicBezTo>
                      <a:cubicBezTo>
                        <a:pt x="228153" y="316942"/>
                        <a:pt x="208360" y="270473"/>
                        <a:pt x="208360" y="219381"/>
                      </a:cubicBezTo>
                      <a:cubicBezTo>
                        <a:pt x="208360" y="112466"/>
                        <a:pt x="295031" y="25795"/>
                        <a:pt x="401946" y="25795"/>
                      </a:cubicBezTo>
                      <a:cubicBezTo>
                        <a:pt x="425158" y="25795"/>
                        <a:pt x="447416" y="29880"/>
                        <a:pt x="467791" y="38056"/>
                      </a:cubicBezTo>
                      <a:cubicBezTo>
                        <a:pt x="585794" y="17893"/>
                        <a:pt x="696162" y="87852"/>
                        <a:pt x="737322" y="124235"/>
                      </a:cubicBezTo>
                      <a:cubicBezTo>
                        <a:pt x="782627" y="68126"/>
                        <a:pt x="852143" y="0"/>
                        <a:pt x="929888"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dirty="0"/>
                </a:p>
              </p:txBody>
            </p:sp>
            <p:sp>
              <p:nvSpPr>
                <p:cNvPr id="86" name="Rectangle 24">
                  <a:extLst>
                    <a:ext uri="{FF2B5EF4-FFF2-40B4-BE49-F238E27FC236}">
                      <a16:creationId xmlns:a16="http://schemas.microsoft.com/office/drawing/2014/main" id="{1E3B9EA7-901F-4219-8170-8872C5D3AC83}"/>
                    </a:ext>
                  </a:extLst>
                </p:cNvPr>
                <p:cNvSpPr>
                  <a:spLocks noChangeAspect="1"/>
                </p:cNvSpPr>
                <p:nvPr/>
              </p:nvSpPr>
              <p:spPr>
                <a:xfrm rot="20700000">
                  <a:off x="2300573" y="1797574"/>
                  <a:ext cx="456968" cy="360000"/>
                </a:xfrm>
                <a:custGeom>
                  <a:avLst/>
                  <a:gdLst/>
                  <a:ahLst/>
                  <a:cxnLst/>
                  <a:rect l="l" t="t" r="r" b="b"/>
                  <a:pathLst>
                    <a:path w="3805825" h="2998234">
                      <a:moveTo>
                        <a:pt x="571963" y="2092124"/>
                      </a:moveTo>
                      <a:lnTo>
                        <a:pt x="465390" y="2092124"/>
                      </a:lnTo>
                      <a:lnTo>
                        <a:pt x="571963" y="2198697"/>
                      </a:lnTo>
                      <a:close/>
                      <a:moveTo>
                        <a:pt x="571962" y="1939097"/>
                      </a:moveTo>
                      <a:lnTo>
                        <a:pt x="465390" y="2045669"/>
                      </a:lnTo>
                      <a:lnTo>
                        <a:pt x="571962" y="2045669"/>
                      </a:lnTo>
                      <a:close/>
                      <a:moveTo>
                        <a:pt x="724990" y="2092124"/>
                      </a:moveTo>
                      <a:lnTo>
                        <a:pt x="618417" y="2092124"/>
                      </a:lnTo>
                      <a:lnTo>
                        <a:pt x="618418" y="2198697"/>
                      </a:lnTo>
                      <a:close/>
                      <a:moveTo>
                        <a:pt x="618418" y="1939104"/>
                      </a:moveTo>
                      <a:lnTo>
                        <a:pt x="618417" y="2045669"/>
                      </a:lnTo>
                      <a:lnTo>
                        <a:pt x="724982" y="2045669"/>
                      </a:lnTo>
                      <a:close/>
                      <a:moveTo>
                        <a:pt x="760612" y="1901643"/>
                      </a:moveTo>
                      <a:lnTo>
                        <a:pt x="654047" y="1901643"/>
                      </a:lnTo>
                      <a:lnTo>
                        <a:pt x="760612" y="2008208"/>
                      </a:lnTo>
                      <a:close/>
                      <a:moveTo>
                        <a:pt x="760612" y="1748616"/>
                      </a:moveTo>
                      <a:lnTo>
                        <a:pt x="654040" y="1855188"/>
                      </a:lnTo>
                      <a:lnTo>
                        <a:pt x="760612" y="1855188"/>
                      </a:lnTo>
                      <a:close/>
                      <a:moveTo>
                        <a:pt x="913640" y="1901643"/>
                      </a:moveTo>
                      <a:lnTo>
                        <a:pt x="807067" y="1901643"/>
                      </a:lnTo>
                      <a:lnTo>
                        <a:pt x="807067" y="2008216"/>
                      </a:lnTo>
                      <a:close/>
                      <a:moveTo>
                        <a:pt x="807067" y="1748615"/>
                      </a:moveTo>
                      <a:lnTo>
                        <a:pt x="807067" y="1855188"/>
                      </a:lnTo>
                      <a:lnTo>
                        <a:pt x="913640" y="1855188"/>
                      </a:lnTo>
                      <a:close/>
                      <a:moveTo>
                        <a:pt x="953368" y="1708887"/>
                      </a:moveTo>
                      <a:lnTo>
                        <a:pt x="846796" y="1708887"/>
                      </a:lnTo>
                      <a:lnTo>
                        <a:pt x="953368" y="1815459"/>
                      </a:lnTo>
                      <a:close/>
                      <a:moveTo>
                        <a:pt x="953368" y="1555860"/>
                      </a:moveTo>
                      <a:lnTo>
                        <a:pt x="846796" y="1662432"/>
                      </a:lnTo>
                      <a:lnTo>
                        <a:pt x="953368" y="1662432"/>
                      </a:lnTo>
                      <a:close/>
                      <a:moveTo>
                        <a:pt x="1106396" y="1708887"/>
                      </a:moveTo>
                      <a:lnTo>
                        <a:pt x="999823" y="1708887"/>
                      </a:lnTo>
                      <a:lnTo>
                        <a:pt x="999823" y="1815460"/>
                      </a:lnTo>
                      <a:close/>
                      <a:moveTo>
                        <a:pt x="999823" y="1555860"/>
                      </a:moveTo>
                      <a:lnTo>
                        <a:pt x="999823" y="1662432"/>
                      </a:lnTo>
                      <a:lnTo>
                        <a:pt x="1106396" y="1662432"/>
                      </a:lnTo>
                      <a:close/>
                      <a:moveTo>
                        <a:pt x="1144754" y="1514764"/>
                      </a:moveTo>
                      <a:lnTo>
                        <a:pt x="1038182" y="1514764"/>
                      </a:lnTo>
                      <a:lnTo>
                        <a:pt x="1144754" y="1621337"/>
                      </a:lnTo>
                      <a:close/>
                      <a:moveTo>
                        <a:pt x="1144754" y="1361737"/>
                      </a:moveTo>
                      <a:lnTo>
                        <a:pt x="1038182" y="1468309"/>
                      </a:lnTo>
                      <a:lnTo>
                        <a:pt x="1144754" y="1468309"/>
                      </a:lnTo>
                      <a:close/>
                      <a:moveTo>
                        <a:pt x="1297782" y="1514764"/>
                      </a:moveTo>
                      <a:lnTo>
                        <a:pt x="1191209" y="1514764"/>
                      </a:lnTo>
                      <a:lnTo>
                        <a:pt x="1191209" y="1621337"/>
                      </a:lnTo>
                      <a:close/>
                      <a:moveTo>
                        <a:pt x="1191209" y="1361737"/>
                      </a:moveTo>
                      <a:lnTo>
                        <a:pt x="1191209" y="1468309"/>
                      </a:lnTo>
                      <a:lnTo>
                        <a:pt x="1297782" y="1468309"/>
                      </a:lnTo>
                      <a:close/>
                      <a:moveTo>
                        <a:pt x="1335838" y="1323681"/>
                      </a:moveTo>
                      <a:lnTo>
                        <a:pt x="1229266" y="1323681"/>
                      </a:lnTo>
                      <a:lnTo>
                        <a:pt x="1335838" y="1430253"/>
                      </a:lnTo>
                      <a:close/>
                      <a:moveTo>
                        <a:pt x="1335838" y="1170654"/>
                      </a:moveTo>
                      <a:lnTo>
                        <a:pt x="1229266" y="1277226"/>
                      </a:lnTo>
                      <a:lnTo>
                        <a:pt x="1335838" y="1277226"/>
                      </a:lnTo>
                      <a:close/>
                      <a:moveTo>
                        <a:pt x="1488865" y="1323681"/>
                      </a:moveTo>
                      <a:lnTo>
                        <a:pt x="1382293" y="1323681"/>
                      </a:lnTo>
                      <a:lnTo>
                        <a:pt x="1382293" y="1430253"/>
                      </a:lnTo>
                      <a:close/>
                      <a:moveTo>
                        <a:pt x="1382293" y="1170653"/>
                      </a:moveTo>
                      <a:lnTo>
                        <a:pt x="1382293" y="1277226"/>
                      </a:lnTo>
                      <a:lnTo>
                        <a:pt x="1488865" y="1277226"/>
                      </a:lnTo>
                      <a:close/>
                      <a:moveTo>
                        <a:pt x="2914702" y="2523007"/>
                      </a:moveTo>
                      <a:cubicBezTo>
                        <a:pt x="2900642" y="2508947"/>
                        <a:pt x="2877845" y="2508947"/>
                        <a:pt x="2863784" y="2523007"/>
                      </a:cubicBezTo>
                      <a:cubicBezTo>
                        <a:pt x="2849724" y="2537067"/>
                        <a:pt x="2849724" y="2559864"/>
                        <a:pt x="2863784" y="2573924"/>
                      </a:cubicBezTo>
                      <a:cubicBezTo>
                        <a:pt x="2877845" y="2587985"/>
                        <a:pt x="2900642" y="2587985"/>
                        <a:pt x="2914702" y="2573924"/>
                      </a:cubicBezTo>
                      <a:cubicBezTo>
                        <a:pt x="2928762" y="2559864"/>
                        <a:pt x="2928762" y="2537067"/>
                        <a:pt x="2914702" y="2523007"/>
                      </a:cubicBezTo>
                      <a:close/>
                      <a:moveTo>
                        <a:pt x="1526922" y="1132597"/>
                      </a:moveTo>
                      <a:lnTo>
                        <a:pt x="1420350" y="1132596"/>
                      </a:lnTo>
                      <a:lnTo>
                        <a:pt x="1526922" y="1239169"/>
                      </a:lnTo>
                      <a:close/>
                      <a:moveTo>
                        <a:pt x="1526922" y="979569"/>
                      </a:moveTo>
                      <a:lnTo>
                        <a:pt x="1420350" y="1086141"/>
                      </a:lnTo>
                      <a:lnTo>
                        <a:pt x="1526922" y="1086142"/>
                      </a:lnTo>
                      <a:close/>
                      <a:moveTo>
                        <a:pt x="1679950" y="1132597"/>
                      </a:moveTo>
                      <a:lnTo>
                        <a:pt x="1573377" y="1132597"/>
                      </a:lnTo>
                      <a:lnTo>
                        <a:pt x="1573377" y="1239169"/>
                      </a:lnTo>
                      <a:close/>
                      <a:moveTo>
                        <a:pt x="1573377" y="979569"/>
                      </a:moveTo>
                      <a:lnTo>
                        <a:pt x="1573377" y="1086142"/>
                      </a:lnTo>
                      <a:lnTo>
                        <a:pt x="1679950" y="1086142"/>
                      </a:lnTo>
                      <a:close/>
                      <a:moveTo>
                        <a:pt x="1718007" y="941512"/>
                      </a:moveTo>
                      <a:lnTo>
                        <a:pt x="1611434" y="941512"/>
                      </a:lnTo>
                      <a:lnTo>
                        <a:pt x="1718007" y="1048085"/>
                      </a:lnTo>
                      <a:close/>
                      <a:moveTo>
                        <a:pt x="1718006" y="788485"/>
                      </a:moveTo>
                      <a:lnTo>
                        <a:pt x="1611434" y="895057"/>
                      </a:lnTo>
                      <a:lnTo>
                        <a:pt x="1718006" y="895057"/>
                      </a:lnTo>
                      <a:close/>
                      <a:moveTo>
                        <a:pt x="1871034" y="941512"/>
                      </a:moveTo>
                      <a:lnTo>
                        <a:pt x="1764461" y="941512"/>
                      </a:lnTo>
                      <a:lnTo>
                        <a:pt x="1764462" y="1048085"/>
                      </a:lnTo>
                      <a:close/>
                      <a:moveTo>
                        <a:pt x="1764461" y="788485"/>
                      </a:moveTo>
                      <a:lnTo>
                        <a:pt x="1764462" y="895057"/>
                      </a:lnTo>
                      <a:lnTo>
                        <a:pt x="1871034" y="895057"/>
                      </a:lnTo>
                      <a:close/>
                      <a:moveTo>
                        <a:pt x="3382381" y="1946466"/>
                      </a:moveTo>
                      <a:lnTo>
                        <a:pt x="2893361" y="2435486"/>
                      </a:lnTo>
                      <a:lnTo>
                        <a:pt x="2933988" y="2428503"/>
                      </a:lnTo>
                      <a:lnTo>
                        <a:pt x="3009207" y="2503722"/>
                      </a:lnTo>
                      <a:lnTo>
                        <a:pt x="3003173" y="2538827"/>
                      </a:lnTo>
                      <a:lnTo>
                        <a:pt x="3488958" y="2053042"/>
                      </a:lnTo>
                      <a:lnTo>
                        <a:pt x="3388629" y="1952714"/>
                      </a:lnTo>
                      <a:close/>
                      <a:moveTo>
                        <a:pt x="2405874" y="794872"/>
                      </a:moveTo>
                      <a:lnTo>
                        <a:pt x="2299301" y="794872"/>
                      </a:lnTo>
                      <a:lnTo>
                        <a:pt x="2405874" y="901444"/>
                      </a:lnTo>
                      <a:close/>
                      <a:moveTo>
                        <a:pt x="2789111" y="1176277"/>
                      </a:moveTo>
                      <a:lnTo>
                        <a:pt x="2682538" y="1176278"/>
                      </a:lnTo>
                      <a:lnTo>
                        <a:pt x="2789111" y="1282850"/>
                      </a:lnTo>
                      <a:close/>
                      <a:moveTo>
                        <a:pt x="2596355" y="983521"/>
                      </a:moveTo>
                      <a:lnTo>
                        <a:pt x="2489782" y="983522"/>
                      </a:lnTo>
                      <a:lnTo>
                        <a:pt x="2596355" y="1090094"/>
                      </a:lnTo>
                      <a:close/>
                      <a:moveTo>
                        <a:pt x="3174317" y="1558747"/>
                      </a:moveTo>
                      <a:lnTo>
                        <a:pt x="3067745" y="1558747"/>
                      </a:lnTo>
                      <a:lnTo>
                        <a:pt x="3174317" y="1665320"/>
                      </a:lnTo>
                      <a:close/>
                      <a:moveTo>
                        <a:pt x="2983234" y="1367664"/>
                      </a:moveTo>
                      <a:lnTo>
                        <a:pt x="2876661" y="1367664"/>
                      </a:lnTo>
                      <a:lnTo>
                        <a:pt x="2983234" y="1474236"/>
                      </a:lnTo>
                      <a:close/>
                      <a:moveTo>
                        <a:pt x="3556486" y="1940915"/>
                      </a:moveTo>
                      <a:lnTo>
                        <a:pt x="3449914" y="1940915"/>
                      </a:lnTo>
                      <a:lnTo>
                        <a:pt x="3556487" y="2047488"/>
                      </a:lnTo>
                      <a:close/>
                      <a:moveTo>
                        <a:pt x="3365402" y="1749831"/>
                      </a:moveTo>
                      <a:lnTo>
                        <a:pt x="3258830" y="1749831"/>
                      </a:lnTo>
                      <a:lnTo>
                        <a:pt x="3365402" y="1856404"/>
                      </a:lnTo>
                      <a:close/>
                      <a:moveTo>
                        <a:pt x="3761426" y="2144804"/>
                      </a:moveTo>
                      <a:lnTo>
                        <a:pt x="3654853" y="2144804"/>
                      </a:lnTo>
                      <a:lnTo>
                        <a:pt x="3761426" y="2251377"/>
                      </a:lnTo>
                      <a:close/>
                      <a:moveTo>
                        <a:pt x="2405874" y="657532"/>
                      </a:moveTo>
                      <a:lnTo>
                        <a:pt x="2314989" y="748417"/>
                      </a:lnTo>
                      <a:lnTo>
                        <a:pt x="2405874" y="748417"/>
                      </a:lnTo>
                      <a:close/>
                      <a:moveTo>
                        <a:pt x="2558894" y="794872"/>
                      </a:moveTo>
                      <a:lnTo>
                        <a:pt x="2452329" y="794872"/>
                      </a:lnTo>
                      <a:lnTo>
                        <a:pt x="2452329" y="901437"/>
                      </a:lnTo>
                      <a:close/>
                      <a:moveTo>
                        <a:pt x="2596355" y="830501"/>
                      </a:moveTo>
                      <a:lnTo>
                        <a:pt x="2489790" y="937067"/>
                      </a:lnTo>
                      <a:lnTo>
                        <a:pt x="2596355" y="937067"/>
                      </a:lnTo>
                      <a:close/>
                      <a:moveTo>
                        <a:pt x="2942138" y="1176278"/>
                      </a:moveTo>
                      <a:lnTo>
                        <a:pt x="2835566" y="1176277"/>
                      </a:lnTo>
                      <a:lnTo>
                        <a:pt x="2835566" y="1282850"/>
                      </a:lnTo>
                      <a:close/>
                      <a:moveTo>
                        <a:pt x="2789111" y="1023250"/>
                      </a:moveTo>
                      <a:lnTo>
                        <a:pt x="2682538" y="1129823"/>
                      </a:lnTo>
                      <a:lnTo>
                        <a:pt x="2789111" y="1129823"/>
                      </a:lnTo>
                      <a:close/>
                      <a:moveTo>
                        <a:pt x="2749382" y="983521"/>
                      </a:moveTo>
                      <a:lnTo>
                        <a:pt x="2642810" y="983522"/>
                      </a:lnTo>
                      <a:lnTo>
                        <a:pt x="2642810" y="1090094"/>
                      </a:lnTo>
                      <a:close/>
                      <a:moveTo>
                        <a:pt x="3327345" y="1558747"/>
                      </a:moveTo>
                      <a:lnTo>
                        <a:pt x="3220772" y="1558747"/>
                      </a:lnTo>
                      <a:lnTo>
                        <a:pt x="3220772" y="1665320"/>
                      </a:lnTo>
                      <a:close/>
                      <a:moveTo>
                        <a:pt x="3174317" y="1405720"/>
                      </a:moveTo>
                      <a:lnTo>
                        <a:pt x="3067745" y="1512292"/>
                      </a:lnTo>
                      <a:lnTo>
                        <a:pt x="3174317" y="1512292"/>
                      </a:lnTo>
                      <a:close/>
                      <a:moveTo>
                        <a:pt x="3136261" y="1367664"/>
                      </a:moveTo>
                      <a:lnTo>
                        <a:pt x="3029688" y="1367664"/>
                      </a:lnTo>
                      <a:lnTo>
                        <a:pt x="3029689" y="1474236"/>
                      </a:lnTo>
                      <a:close/>
                      <a:moveTo>
                        <a:pt x="2983234" y="1214636"/>
                      </a:moveTo>
                      <a:lnTo>
                        <a:pt x="2876661" y="1321209"/>
                      </a:lnTo>
                      <a:lnTo>
                        <a:pt x="2983234" y="1321209"/>
                      </a:lnTo>
                      <a:close/>
                      <a:moveTo>
                        <a:pt x="3709514" y="1940915"/>
                      </a:moveTo>
                      <a:lnTo>
                        <a:pt x="3602941" y="1940915"/>
                      </a:lnTo>
                      <a:lnTo>
                        <a:pt x="3602942" y="2047488"/>
                      </a:lnTo>
                      <a:close/>
                      <a:moveTo>
                        <a:pt x="3556487" y="1787888"/>
                      </a:moveTo>
                      <a:lnTo>
                        <a:pt x="3449914" y="1894460"/>
                      </a:lnTo>
                      <a:lnTo>
                        <a:pt x="3556486" y="1894460"/>
                      </a:lnTo>
                      <a:close/>
                      <a:moveTo>
                        <a:pt x="3518430" y="1749831"/>
                      </a:moveTo>
                      <a:lnTo>
                        <a:pt x="3411857" y="1749831"/>
                      </a:lnTo>
                      <a:lnTo>
                        <a:pt x="3411857" y="1856403"/>
                      </a:lnTo>
                      <a:close/>
                      <a:moveTo>
                        <a:pt x="3365402" y="1596803"/>
                      </a:moveTo>
                      <a:lnTo>
                        <a:pt x="3258830" y="1703376"/>
                      </a:lnTo>
                      <a:lnTo>
                        <a:pt x="3365402" y="1703376"/>
                      </a:lnTo>
                      <a:close/>
                      <a:moveTo>
                        <a:pt x="3761426" y="1991777"/>
                      </a:moveTo>
                      <a:lnTo>
                        <a:pt x="3654853" y="2098349"/>
                      </a:lnTo>
                      <a:lnTo>
                        <a:pt x="3761426" y="2098349"/>
                      </a:lnTo>
                      <a:close/>
                      <a:moveTo>
                        <a:pt x="2452329" y="641845"/>
                      </a:moveTo>
                      <a:lnTo>
                        <a:pt x="2452329" y="748417"/>
                      </a:lnTo>
                      <a:lnTo>
                        <a:pt x="2558901" y="748417"/>
                      </a:lnTo>
                      <a:close/>
                      <a:moveTo>
                        <a:pt x="2835566" y="1023250"/>
                      </a:moveTo>
                      <a:lnTo>
                        <a:pt x="2835566" y="1129822"/>
                      </a:lnTo>
                      <a:lnTo>
                        <a:pt x="2942138" y="1129822"/>
                      </a:lnTo>
                      <a:close/>
                      <a:moveTo>
                        <a:pt x="2642810" y="830494"/>
                      </a:moveTo>
                      <a:lnTo>
                        <a:pt x="2642810" y="937066"/>
                      </a:lnTo>
                      <a:lnTo>
                        <a:pt x="2749382" y="937066"/>
                      </a:lnTo>
                      <a:close/>
                      <a:moveTo>
                        <a:pt x="3220772" y="1405720"/>
                      </a:moveTo>
                      <a:lnTo>
                        <a:pt x="3220772" y="1512292"/>
                      </a:lnTo>
                      <a:lnTo>
                        <a:pt x="3327344" y="1512292"/>
                      </a:lnTo>
                      <a:close/>
                      <a:moveTo>
                        <a:pt x="3029688" y="1214636"/>
                      </a:moveTo>
                      <a:lnTo>
                        <a:pt x="3029688" y="1321209"/>
                      </a:lnTo>
                      <a:lnTo>
                        <a:pt x="3136261" y="1321209"/>
                      </a:lnTo>
                      <a:close/>
                      <a:moveTo>
                        <a:pt x="3602941" y="1787888"/>
                      </a:moveTo>
                      <a:lnTo>
                        <a:pt x="3602941" y="1894460"/>
                      </a:lnTo>
                      <a:lnTo>
                        <a:pt x="3709514" y="1894460"/>
                      </a:lnTo>
                      <a:close/>
                      <a:moveTo>
                        <a:pt x="3411857" y="1596803"/>
                      </a:moveTo>
                      <a:lnTo>
                        <a:pt x="3411857" y="1703376"/>
                      </a:lnTo>
                      <a:lnTo>
                        <a:pt x="3518429" y="1703376"/>
                      </a:lnTo>
                      <a:close/>
                      <a:moveTo>
                        <a:pt x="2353083" y="150965"/>
                      </a:moveTo>
                      <a:lnTo>
                        <a:pt x="2025288" y="132265"/>
                      </a:lnTo>
                      <a:lnTo>
                        <a:pt x="2071608" y="178585"/>
                      </a:lnTo>
                      <a:lnTo>
                        <a:pt x="2093619" y="156574"/>
                      </a:lnTo>
                      <a:lnTo>
                        <a:pt x="2220546" y="283501"/>
                      </a:lnTo>
                      <a:close/>
                      <a:moveTo>
                        <a:pt x="2523312" y="286240"/>
                      </a:moveTo>
                      <a:lnTo>
                        <a:pt x="2373298" y="436253"/>
                      </a:lnTo>
                      <a:lnTo>
                        <a:pt x="2500225" y="563180"/>
                      </a:lnTo>
                      <a:lnTo>
                        <a:pt x="2473487" y="589919"/>
                      </a:lnTo>
                      <a:lnTo>
                        <a:pt x="2618667" y="735099"/>
                      </a:lnTo>
                      <a:lnTo>
                        <a:pt x="2619582" y="734183"/>
                      </a:lnTo>
                      <a:lnTo>
                        <a:pt x="2812338" y="926939"/>
                      </a:lnTo>
                      <a:lnTo>
                        <a:pt x="2845693" y="960294"/>
                      </a:lnTo>
                      <a:lnTo>
                        <a:pt x="3005093" y="1119693"/>
                      </a:lnTo>
                      <a:lnTo>
                        <a:pt x="3006461" y="1118325"/>
                      </a:lnTo>
                      <a:lnTo>
                        <a:pt x="3197545" y="1309409"/>
                      </a:lnTo>
                      <a:lnTo>
                        <a:pt x="3232572" y="1344436"/>
                      </a:lnTo>
                      <a:lnTo>
                        <a:pt x="3246403" y="1358267"/>
                      </a:lnTo>
                      <a:close/>
                      <a:moveTo>
                        <a:pt x="2523816" y="30335"/>
                      </a:moveTo>
                      <a:lnTo>
                        <a:pt x="2626629" y="133149"/>
                      </a:lnTo>
                      <a:lnTo>
                        <a:pt x="2552082" y="207696"/>
                      </a:lnTo>
                      <a:lnTo>
                        <a:pt x="2576968" y="232583"/>
                      </a:lnTo>
                      <a:lnTo>
                        <a:pt x="2575182" y="234369"/>
                      </a:lnTo>
                      <a:lnTo>
                        <a:pt x="3513251" y="1625113"/>
                      </a:lnTo>
                      <a:lnTo>
                        <a:pt x="3579714" y="1691577"/>
                      </a:lnTo>
                      <a:lnTo>
                        <a:pt x="3614741" y="1726603"/>
                      </a:lnTo>
                      <a:lnTo>
                        <a:pt x="3784128" y="1895991"/>
                      </a:lnTo>
                      <a:lnTo>
                        <a:pt x="3784653" y="1895466"/>
                      </a:lnTo>
                      <a:lnTo>
                        <a:pt x="3802957" y="1913770"/>
                      </a:lnTo>
                      <a:lnTo>
                        <a:pt x="3802957" y="1914820"/>
                      </a:lnTo>
                      <a:lnTo>
                        <a:pt x="3805825" y="1917687"/>
                      </a:lnTo>
                      <a:lnTo>
                        <a:pt x="3802957" y="1920555"/>
                      </a:lnTo>
                      <a:lnTo>
                        <a:pt x="3802957" y="2329384"/>
                      </a:lnTo>
                      <a:lnTo>
                        <a:pt x="3784653" y="2347688"/>
                      </a:lnTo>
                      <a:lnTo>
                        <a:pt x="3580239" y="2143274"/>
                      </a:lnTo>
                      <a:lnTo>
                        <a:pt x="3579714" y="2143798"/>
                      </a:lnTo>
                      <a:lnTo>
                        <a:pt x="3514414" y="2078498"/>
                      </a:lnTo>
                      <a:lnTo>
                        <a:pt x="2992605" y="2600306"/>
                      </a:lnTo>
                      <a:lnTo>
                        <a:pt x="2990741" y="2611151"/>
                      </a:lnTo>
                      <a:lnTo>
                        <a:pt x="2771416" y="2767764"/>
                      </a:lnTo>
                      <a:lnTo>
                        <a:pt x="2746140" y="2742487"/>
                      </a:lnTo>
                      <a:lnTo>
                        <a:pt x="2670170" y="2818456"/>
                      </a:lnTo>
                      <a:lnTo>
                        <a:pt x="2651401" y="2799687"/>
                      </a:lnTo>
                      <a:cubicBezTo>
                        <a:pt x="2625528" y="2785735"/>
                        <a:pt x="2592950" y="2788926"/>
                        <a:pt x="2569612" y="2809139"/>
                      </a:cubicBezTo>
                      <a:cubicBezTo>
                        <a:pt x="2540180" y="2834630"/>
                        <a:pt x="2535445" y="2878528"/>
                        <a:pt x="2558763" y="2909709"/>
                      </a:cubicBezTo>
                      <a:cubicBezTo>
                        <a:pt x="2580225" y="2939886"/>
                        <a:pt x="2602221" y="2944074"/>
                        <a:pt x="2698387" y="2956528"/>
                      </a:cubicBezTo>
                      <a:cubicBezTo>
                        <a:pt x="2612716" y="3019512"/>
                        <a:pt x="2549084" y="3004923"/>
                        <a:pt x="2499317" y="2954166"/>
                      </a:cubicBezTo>
                      <a:cubicBezTo>
                        <a:pt x="2449549" y="2903408"/>
                        <a:pt x="2462151" y="2804007"/>
                        <a:pt x="2521014" y="2753027"/>
                      </a:cubicBezTo>
                      <a:cubicBezTo>
                        <a:pt x="2561003" y="2718393"/>
                        <a:pt x="2614554" y="2708748"/>
                        <a:pt x="2661444" y="2725347"/>
                      </a:cubicBezTo>
                      <a:lnTo>
                        <a:pt x="2695222" y="2691569"/>
                      </a:lnTo>
                      <a:lnTo>
                        <a:pt x="2669947" y="2666294"/>
                      </a:lnTo>
                      <a:lnTo>
                        <a:pt x="2810390" y="2469612"/>
                      </a:lnTo>
                      <a:lnTo>
                        <a:pt x="2809356" y="2468579"/>
                      </a:lnTo>
                      <a:lnTo>
                        <a:pt x="2815551" y="2462385"/>
                      </a:lnTo>
                      <a:lnTo>
                        <a:pt x="2826559" y="2446968"/>
                      </a:lnTo>
                      <a:lnTo>
                        <a:pt x="2831882" y="2446053"/>
                      </a:lnTo>
                      <a:lnTo>
                        <a:pt x="3356925" y="1921010"/>
                      </a:lnTo>
                      <a:lnTo>
                        <a:pt x="3353603" y="1917688"/>
                      </a:lnTo>
                      <a:lnTo>
                        <a:pt x="3197545" y="1761630"/>
                      </a:lnTo>
                      <a:lnTo>
                        <a:pt x="3197544" y="1761631"/>
                      </a:lnTo>
                      <a:lnTo>
                        <a:pt x="3006461" y="1570547"/>
                      </a:lnTo>
                      <a:lnTo>
                        <a:pt x="2971434" y="1535520"/>
                      </a:lnTo>
                      <a:lnTo>
                        <a:pt x="2813706" y="1377793"/>
                      </a:lnTo>
                      <a:lnTo>
                        <a:pt x="2812338" y="1379161"/>
                      </a:lnTo>
                      <a:lnTo>
                        <a:pt x="2619582" y="1186405"/>
                      </a:lnTo>
                      <a:lnTo>
                        <a:pt x="2586227" y="1153050"/>
                      </a:lnTo>
                      <a:lnTo>
                        <a:pt x="2430017" y="996839"/>
                      </a:lnTo>
                      <a:lnTo>
                        <a:pt x="2429101" y="997755"/>
                      </a:lnTo>
                      <a:lnTo>
                        <a:pt x="2247376" y="816030"/>
                      </a:lnTo>
                      <a:lnTo>
                        <a:pt x="2194721" y="868684"/>
                      </a:lnTo>
                      <a:lnTo>
                        <a:pt x="2169629" y="843592"/>
                      </a:lnTo>
                      <a:lnTo>
                        <a:pt x="2012511" y="1000710"/>
                      </a:lnTo>
                      <a:lnTo>
                        <a:pt x="1948715" y="936915"/>
                      </a:lnTo>
                      <a:lnTo>
                        <a:pt x="1776261" y="1109369"/>
                      </a:lnTo>
                      <a:lnTo>
                        <a:pt x="1741234" y="1144396"/>
                      </a:lnTo>
                      <a:lnTo>
                        <a:pt x="1585176" y="1300453"/>
                      </a:lnTo>
                      <a:lnTo>
                        <a:pt x="1550150" y="1335480"/>
                      </a:lnTo>
                      <a:lnTo>
                        <a:pt x="1394093" y="1491537"/>
                      </a:lnTo>
                      <a:lnTo>
                        <a:pt x="1359065" y="1526564"/>
                      </a:lnTo>
                      <a:lnTo>
                        <a:pt x="1201338" y="1684291"/>
                      </a:lnTo>
                      <a:lnTo>
                        <a:pt x="1202706" y="1685660"/>
                      </a:lnTo>
                      <a:lnTo>
                        <a:pt x="1009951" y="1878416"/>
                      </a:lnTo>
                      <a:lnTo>
                        <a:pt x="976596" y="1911771"/>
                      </a:lnTo>
                      <a:lnTo>
                        <a:pt x="820385" y="2067981"/>
                      </a:lnTo>
                      <a:lnTo>
                        <a:pt x="821301" y="2068897"/>
                      </a:lnTo>
                      <a:lnTo>
                        <a:pt x="612116" y="2278081"/>
                      </a:lnTo>
                      <a:lnTo>
                        <a:pt x="673628" y="2339593"/>
                      </a:lnTo>
                      <a:lnTo>
                        <a:pt x="567426" y="2445795"/>
                      </a:lnTo>
                      <a:lnTo>
                        <a:pt x="672230" y="2550598"/>
                      </a:lnTo>
                      <a:lnTo>
                        <a:pt x="566028" y="2656800"/>
                      </a:lnTo>
                      <a:lnTo>
                        <a:pt x="0" y="2090772"/>
                      </a:lnTo>
                      <a:lnTo>
                        <a:pt x="106202" y="1984570"/>
                      </a:lnTo>
                      <a:lnTo>
                        <a:pt x="211005" y="2089373"/>
                      </a:lnTo>
                      <a:lnTo>
                        <a:pt x="317206" y="1983171"/>
                      </a:lnTo>
                      <a:lnTo>
                        <a:pt x="386005" y="2051970"/>
                      </a:lnTo>
                      <a:lnTo>
                        <a:pt x="558644" y="1879331"/>
                      </a:lnTo>
                      <a:lnTo>
                        <a:pt x="557729" y="1878415"/>
                      </a:lnTo>
                      <a:lnTo>
                        <a:pt x="750485" y="1685660"/>
                      </a:lnTo>
                      <a:lnTo>
                        <a:pt x="783839" y="1652305"/>
                      </a:lnTo>
                      <a:lnTo>
                        <a:pt x="943239" y="1492905"/>
                      </a:lnTo>
                      <a:lnTo>
                        <a:pt x="941871" y="1491537"/>
                      </a:lnTo>
                      <a:lnTo>
                        <a:pt x="1132954" y="1300453"/>
                      </a:lnTo>
                      <a:lnTo>
                        <a:pt x="1167982" y="1265426"/>
                      </a:lnTo>
                      <a:lnTo>
                        <a:pt x="1324039" y="1109369"/>
                      </a:lnTo>
                      <a:lnTo>
                        <a:pt x="1359065" y="1074342"/>
                      </a:lnTo>
                      <a:lnTo>
                        <a:pt x="1515123" y="918285"/>
                      </a:lnTo>
                      <a:lnTo>
                        <a:pt x="1550150" y="883258"/>
                      </a:lnTo>
                      <a:lnTo>
                        <a:pt x="1722604" y="710804"/>
                      </a:lnTo>
                      <a:lnTo>
                        <a:pt x="1656089" y="644289"/>
                      </a:lnTo>
                      <a:lnTo>
                        <a:pt x="1813208" y="487170"/>
                      </a:lnTo>
                      <a:lnTo>
                        <a:pt x="1788115" y="462078"/>
                      </a:lnTo>
                      <a:lnTo>
                        <a:pt x="1817021" y="433172"/>
                      </a:lnTo>
                      <a:lnTo>
                        <a:pt x="1638436" y="254587"/>
                      </a:lnTo>
                      <a:lnTo>
                        <a:pt x="1893022" y="0"/>
                      </a:lnTo>
                      <a:lnTo>
                        <a:pt x="1948799" y="55777"/>
                      </a:lnTo>
                      <a:lnTo>
                        <a:pt x="2421315" y="82732"/>
                      </a:lnTo>
                      <a:lnTo>
                        <a:pt x="2424216" y="79831"/>
                      </a:lnTo>
                      <a:lnTo>
                        <a:pt x="2449269" y="10488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87" name="Rectangle 41">
                  <a:extLst>
                    <a:ext uri="{FF2B5EF4-FFF2-40B4-BE49-F238E27FC236}">
                      <a16:creationId xmlns:a16="http://schemas.microsoft.com/office/drawing/2014/main" id="{621E555F-32EB-4CF5-A053-9097EB7E46CF}"/>
                    </a:ext>
                  </a:extLst>
                </p:cNvPr>
                <p:cNvSpPr>
                  <a:spLocks/>
                </p:cNvSpPr>
                <p:nvPr/>
              </p:nvSpPr>
              <p:spPr>
                <a:xfrm rot="19192674">
                  <a:off x="926950" y="2109352"/>
                  <a:ext cx="360000" cy="360000"/>
                </a:xfrm>
                <a:custGeom>
                  <a:avLst/>
                  <a:gdLst/>
                  <a:ahLst/>
                  <a:cxnLst/>
                  <a:rect l="l" t="t" r="r" b="b"/>
                  <a:pathLst>
                    <a:path w="3888423" h="3970014">
                      <a:moveTo>
                        <a:pt x="1259577" y="2471243"/>
                      </a:moveTo>
                      <a:cubicBezTo>
                        <a:pt x="1293292" y="2471243"/>
                        <a:pt x="1320623" y="2543205"/>
                        <a:pt x="1320623" y="2631975"/>
                      </a:cubicBezTo>
                      <a:cubicBezTo>
                        <a:pt x="1320623" y="2720745"/>
                        <a:pt x="1293292" y="2792707"/>
                        <a:pt x="1259577" y="2792707"/>
                      </a:cubicBezTo>
                      <a:cubicBezTo>
                        <a:pt x="1225862" y="2792707"/>
                        <a:pt x="1198531" y="2720745"/>
                        <a:pt x="1198531" y="2631975"/>
                      </a:cubicBezTo>
                      <a:cubicBezTo>
                        <a:pt x="1198531" y="2543205"/>
                        <a:pt x="1225862" y="2471243"/>
                        <a:pt x="1259577" y="2471243"/>
                      </a:cubicBezTo>
                      <a:close/>
                      <a:moveTo>
                        <a:pt x="1710471" y="2470362"/>
                      </a:moveTo>
                      <a:cubicBezTo>
                        <a:pt x="1741030" y="2470028"/>
                        <a:pt x="1768823" y="2488083"/>
                        <a:pt x="1781169" y="2516203"/>
                      </a:cubicBezTo>
                      <a:cubicBezTo>
                        <a:pt x="1793845" y="2545068"/>
                        <a:pt x="1787700" y="2578742"/>
                        <a:pt x="1765642" y="2601268"/>
                      </a:cubicBezTo>
                      <a:cubicBezTo>
                        <a:pt x="1750827" y="2616399"/>
                        <a:pt x="1730831" y="2624459"/>
                        <a:pt x="1710472" y="2623745"/>
                      </a:cubicBezTo>
                      <a:close/>
                      <a:moveTo>
                        <a:pt x="2456093" y="2374056"/>
                      </a:moveTo>
                      <a:lnTo>
                        <a:pt x="2456093" y="2889893"/>
                      </a:lnTo>
                      <a:lnTo>
                        <a:pt x="2566690" y="2889893"/>
                      </a:lnTo>
                      <a:lnTo>
                        <a:pt x="2566690" y="2706284"/>
                      </a:lnTo>
                      <a:lnTo>
                        <a:pt x="2632197" y="2884955"/>
                      </a:lnTo>
                      <a:lnTo>
                        <a:pt x="2635843" y="2883618"/>
                      </a:lnTo>
                      <a:lnTo>
                        <a:pt x="2635843" y="2889893"/>
                      </a:lnTo>
                      <a:lnTo>
                        <a:pt x="2746439" y="2889893"/>
                      </a:lnTo>
                      <a:lnTo>
                        <a:pt x="2746439" y="2374056"/>
                      </a:lnTo>
                      <a:lnTo>
                        <a:pt x="2635843" y="2374056"/>
                      </a:lnTo>
                      <a:lnTo>
                        <a:pt x="2635843" y="2573614"/>
                      </a:lnTo>
                      <a:lnTo>
                        <a:pt x="2566690" y="2385000"/>
                      </a:lnTo>
                      <a:lnTo>
                        <a:pt x="2566690" y="2374056"/>
                      </a:lnTo>
                      <a:close/>
                      <a:moveTo>
                        <a:pt x="2032426" y="2374056"/>
                      </a:moveTo>
                      <a:lnTo>
                        <a:pt x="2032426" y="2889895"/>
                      </a:lnTo>
                      <a:lnTo>
                        <a:pt x="2115405" y="2889895"/>
                      </a:lnTo>
                      <a:lnTo>
                        <a:pt x="2143023" y="2889895"/>
                      </a:lnTo>
                      <a:lnTo>
                        <a:pt x="2308949" y="2889895"/>
                      </a:lnTo>
                      <a:lnTo>
                        <a:pt x="2308949" y="2779299"/>
                      </a:lnTo>
                      <a:lnTo>
                        <a:pt x="2143023" y="2779299"/>
                      </a:lnTo>
                      <a:lnTo>
                        <a:pt x="2143023" y="2686401"/>
                      </a:lnTo>
                      <a:lnTo>
                        <a:pt x="2308949" y="2686401"/>
                      </a:lnTo>
                      <a:lnTo>
                        <a:pt x="2308949" y="2575804"/>
                      </a:lnTo>
                      <a:lnTo>
                        <a:pt x="2143023" y="2575804"/>
                      </a:lnTo>
                      <a:lnTo>
                        <a:pt x="2143023" y="2484653"/>
                      </a:lnTo>
                      <a:lnTo>
                        <a:pt x="2308949" y="2484653"/>
                      </a:lnTo>
                      <a:lnTo>
                        <a:pt x="2308949" y="2374056"/>
                      </a:lnTo>
                      <a:lnTo>
                        <a:pt x="2143023" y="2374056"/>
                      </a:lnTo>
                      <a:lnTo>
                        <a:pt x="2115405" y="2374056"/>
                      </a:lnTo>
                      <a:close/>
                      <a:moveTo>
                        <a:pt x="1259577" y="2374056"/>
                      </a:moveTo>
                      <a:cubicBezTo>
                        <a:pt x="1172187" y="2374056"/>
                        <a:pt x="1101344" y="2489530"/>
                        <a:pt x="1101344" y="2631975"/>
                      </a:cubicBezTo>
                      <a:cubicBezTo>
                        <a:pt x="1101344" y="2774420"/>
                        <a:pt x="1172187" y="2889894"/>
                        <a:pt x="1259577" y="2889894"/>
                      </a:cubicBezTo>
                      <a:cubicBezTo>
                        <a:pt x="1346967" y="2889894"/>
                        <a:pt x="1417810" y="2774420"/>
                        <a:pt x="1417810" y="2631975"/>
                      </a:cubicBezTo>
                      <a:cubicBezTo>
                        <a:pt x="1417810" y="2489530"/>
                        <a:pt x="1346967" y="2374056"/>
                        <a:pt x="1259577" y="2374056"/>
                      </a:cubicBezTo>
                      <a:close/>
                      <a:moveTo>
                        <a:pt x="1599876" y="2366688"/>
                      </a:moveTo>
                      <a:lnTo>
                        <a:pt x="1599875" y="2882524"/>
                      </a:lnTo>
                      <a:lnTo>
                        <a:pt x="1710472" y="2882525"/>
                      </a:lnTo>
                      <a:lnTo>
                        <a:pt x="1710472" y="2723975"/>
                      </a:lnTo>
                      <a:cubicBezTo>
                        <a:pt x="1757507" y="2725624"/>
                        <a:pt x="1803701" y="2707003"/>
                        <a:pt x="1837929" y="2672047"/>
                      </a:cubicBezTo>
                      <a:cubicBezTo>
                        <a:pt x="1888884" y="2620006"/>
                        <a:pt x="1903084" y="2542214"/>
                        <a:pt x="1873801" y="2475527"/>
                      </a:cubicBezTo>
                      <a:cubicBezTo>
                        <a:pt x="1845275" y="2410565"/>
                        <a:pt x="1781067" y="2368851"/>
                        <a:pt x="1710472" y="2369624"/>
                      </a:cubicBezTo>
                      <a:lnTo>
                        <a:pt x="1710471" y="2366688"/>
                      </a:lnTo>
                      <a:close/>
                      <a:moveTo>
                        <a:pt x="920754" y="2169815"/>
                      </a:moveTo>
                      <a:lnTo>
                        <a:pt x="3008986" y="2169815"/>
                      </a:lnTo>
                      <a:lnTo>
                        <a:pt x="3008986" y="3105919"/>
                      </a:lnTo>
                      <a:lnTo>
                        <a:pt x="920754" y="3105919"/>
                      </a:lnTo>
                      <a:close/>
                      <a:moveTo>
                        <a:pt x="632722" y="1985007"/>
                      </a:moveTo>
                      <a:lnTo>
                        <a:pt x="632722" y="3321943"/>
                      </a:lnTo>
                      <a:lnTo>
                        <a:pt x="3297018" y="3321943"/>
                      </a:lnTo>
                      <a:lnTo>
                        <a:pt x="3297018" y="1985007"/>
                      </a:lnTo>
                      <a:close/>
                      <a:moveTo>
                        <a:pt x="2657019" y="761679"/>
                      </a:moveTo>
                      <a:lnTo>
                        <a:pt x="2760733" y="1606387"/>
                      </a:lnTo>
                      <a:lnTo>
                        <a:pt x="2761762" y="1614761"/>
                      </a:lnTo>
                      <a:lnTo>
                        <a:pt x="2762330" y="1614691"/>
                      </a:lnTo>
                      <a:cubicBezTo>
                        <a:pt x="2780335" y="1740615"/>
                        <a:pt x="2862522" y="1833408"/>
                        <a:pt x="2948897" y="1824230"/>
                      </a:cubicBezTo>
                      <a:cubicBezTo>
                        <a:pt x="3036464" y="1814924"/>
                        <a:pt x="3095979" y="1704243"/>
                        <a:pt x="3083047" y="1575312"/>
                      </a:cubicBezTo>
                      <a:lnTo>
                        <a:pt x="3083347" y="1575275"/>
                      </a:lnTo>
                      <a:lnTo>
                        <a:pt x="2983448" y="761679"/>
                      </a:lnTo>
                      <a:close/>
                      <a:moveTo>
                        <a:pt x="2205921" y="761679"/>
                      </a:moveTo>
                      <a:lnTo>
                        <a:pt x="2264137" y="1594263"/>
                      </a:lnTo>
                      <a:cubicBezTo>
                        <a:pt x="2264333" y="1597068"/>
                        <a:pt x="2264530" y="1599874"/>
                        <a:pt x="2264726" y="1602679"/>
                      </a:cubicBezTo>
                      <a:lnTo>
                        <a:pt x="2265297" y="1602640"/>
                      </a:lnTo>
                      <a:cubicBezTo>
                        <a:pt x="2276686" y="1729333"/>
                        <a:pt x="2353905" y="1826300"/>
                        <a:pt x="2440641" y="1821655"/>
                      </a:cubicBezTo>
                      <a:cubicBezTo>
                        <a:pt x="2528577" y="1816945"/>
                        <a:pt x="2593802" y="1709530"/>
                        <a:pt x="2587636" y="1580099"/>
                      </a:cubicBezTo>
                      <a:lnTo>
                        <a:pt x="2587937" y="1580078"/>
                      </a:lnTo>
                      <a:lnTo>
                        <a:pt x="2530706" y="761679"/>
                      </a:lnTo>
                      <a:close/>
                      <a:moveTo>
                        <a:pt x="1761700" y="761679"/>
                      </a:moveTo>
                      <a:cubicBezTo>
                        <a:pt x="1761699" y="1032443"/>
                        <a:pt x="1761699" y="1303208"/>
                        <a:pt x="1761698" y="1573972"/>
                      </a:cubicBezTo>
                      <a:lnTo>
                        <a:pt x="1761698" y="1582410"/>
                      </a:lnTo>
                      <a:lnTo>
                        <a:pt x="1762270" y="1582410"/>
                      </a:lnTo>
                      <a:cubicBezTo>
                        <a:pt x="1764795" y="1709590"/>
                        <a:pt x="1835062" y="1811707"/>
                        <a:pt x="1921910" y="1813122"/>
                      </a:cubicBezTo>
                      <a:cubicBezTo>
                        <a:pt x="2009960" y="1814558"/>
                        <a:pt x="2082519" y="1711955"/>
                        <a:pt x="2085398" y="1582410"/>
                      </a:cubicBezTo>
                      <a:lnTo>
                        <a:pt x="2085698" y="1582410"/>
                      </a:lnTo>
                      <a:cubicBezTo>
                        <a:pt x="2085698" y="1308834"/>
                        <a:pt x="2085698" y="1035256"/>
                        <a:pt x="2085696" y="761679"/>
                      </a:cubicBezTo>
                      <a:close/>
                      <a:moveTo>
                        <a:pt x="3411320" y="761678"/>
                      </a:moveTo>
                      <a:lnTo>
                        <a:pt x="3078803" y="761679"/>
                      </a:lnTo>
                      <a:lnTo>
                        <a:pt x="3277545" y="1622538"/>
                      </a:lnTo>
                      <a:lnTo>
                        <a:pt x="3279443" y="1630759"/>
                      </a:lnTo>
                      <a:lnTo>
                        <a:pt x="3280000" y="1630631"/>
                      </a:lnTo>
                      <a:cubicBezTo>
                        <a:pt x="3311069" y="1753983"/>
                        <a:pt x="3402507" y="1837676"/>
                        <a:pt x="3487448" y="1819520"/>
                      </a:cubicBezTo>
                      <a:cubicBezTo>
                        <a:pt x="3573564" y="1801112"/>
                        <a:pt x="3621183" y="1684815"/>
                        <a:pt x="3594846" y="1557943"/>
                      </a:cubicBezTo>
                      <a:lnTo>
                        <a:pt x="3595140" y="1557876"/>
                      </a:lnTo>
                      <a:close/>
                      <a:moveTo>
                        <a:pt x="1633002" y="761678"/>
                      </a:moveTo>
                      <a:lnTo>
                        <a:pt x="1308563" y="761679"/>
                      </a:lnTo>
                      <a:lnTo>
                        <a:pt x="1266057" y="1572672"/>
                      </a:lnTo>
                      <a:lnTo>
                        <a:pt x="1265616" y="1581099"/>
                      </a:lnTo>
                      <a:lnTo>
                        <a:pt x="1266187" y="1581128"/>
                      </a:lnTo>
                      <a:cubicBezTo>
                        <a:pt x="1262052" y="1708267"/>
                        <a:pt x="1326878" y="1813921"/>
                        <a:pt x="1413534" y="1819881"/>
                      </a:cubicBezTo>
                      <a:cubicBezTo>
                        <a:pt x="1501387" y="1825922"/>
                        <a:pt x="1579217" y="1727257"/>
                        <a:pt x="1588872" y="1598040"/>
                      </a:cubicBezTo>
                      <a:lnTo>
                        <a:pt x="1589172" y="1598055"/>
                      </a:lnTo>
                      <a:close/>
                      <a:moveTo>
                        <a:pt x="863949" y="761678"/>
                      </a:moveTo>
                      <a:lnTo>
                        <a:pt x="765078" y="1566901"/>
                      </a:lnTo>
                      <a:lnTo>
                        <a:pt x="764050" y="1575275"/>
                      </a:lnTo>
                      <a:lnTo>
                        <a:pt x="764617" y="1575345"/>
                      </a:lnTo>
                      <a:cubicBezTo>
                        <a:pt x="751624" y="1701884"/>
                        <a:pt x="808922" y="1811803"/>
                        <a:pt x="894951" y="1823794"/>
                      </a:cubicBezTo>
                      <a:cubicBezTo>
                        <a:pt x="982168" y="1835949"/>
                        <a:pt x="1066691" y="1742953"/>
                        <a:pt x="1085336" y="1614724"/>
                      </a:cubicBezTo>
                      <a:lnTo>
                        <a:pt x="1085635" y="1614761"/>
                      </a:lnTo>
                      <a:lnTo>
                        <a:pt x="1190378" y="761679"/>
                      </a:lnTo>
                      <a:close/>
                      <a:moveTo>
                        <a:pt x="295535" y="441623"/>
                      </a:moveTo>
                      <a:lnTo>
                        <a:pt x="3583899" y="441623"/>
                      </a:lnTo>
                      <a:cubicBezTo>
                        <a:pt x="3610412" y="441623"/>
                        <a:pt x="3631905" y="463116"/>
                        <a:pt x="3631905" y="489629"/>
                      </a:cubicBezTo>
                      <a:lnTo>
                        <a:pt x="3631905" y="655863"/>
                      </a:lnTo>
                      <a:lnTo>
                        <a:pt x="3884522" y="1666330"/>
                      </a:lnTo>
                      <a:cubicBezTo>
                        <a:pt x="3909974" y="1748325"/>
                        <a:pt x="3809191" y="1900953"/>
                        <a:pt x="3631905" y="1666330"/>
                      </a:cubicBezTo>
                      <a:lnTo>
                        <a:pt x="3631905" y="3970014"/>
                      </a:lnTo>
                      <a:lnTo>
                        <a:pt x="247529" y="3970014"/>
                      </a:lnTo>
                      <a:lnTo>
                        <a:pt x="247529" y="1768425"/>
                      </a:lnTo>
                      <a:cubicBezTo>
                        <a:pt x="263724" y="1795996"/>
                        <a:pt x="288366" y="1813812"/>
                        <a:pt x="317369" y="1820473"/>
                      </a:cubicBezTo>
                      <a:cubicBezTo>
                        <a:pt x="403196" y="1840184"/>
                        <a:pt x="495502" y="1754908"/>
                        <a:pt x="525251" y="1628793"/>
                      </a:cubicBezTo>
                      <a:lnTo>
                        <a:pt x="525545" y="1628855"/>
                      </a:lnTo>
                      <a:lnTo>
                        <a:pt x="709866" y="761679"/>
                      </a:lnTo>
                      <a:lnTo>
                        <a:pt x="378634" y="761679"/>
                      </a:lnTo>
                      <a:lnTo>
                        <a:pt x="210380" y="1553239"/>
                      </a:lnTo>
                      <a:lnTo>
                        <a:pt x="208625" y="1561492"/>
                      </a:lnTo>
                      <a:lnTo>
                        <a:pt x="209185" y="1561611"/>
                      </a:lnTo>
                      <a:cubicBezTo>
                        <a:pt x="202164" y="1598200"/>
                        <a:pt x="201274" y="1633895"/>
                        <a:pt x="207433" y="1666330"/>
                      </a:cubicBezTo>
                      <a:cubicBezTo>
                        <a:pt x="113985" y="1883037"/>
                        <a:pt x="-32319" y="1816968"/>
                        <a:pt x="6372" y="1666330"/>
                      </a:cubicBezTo>
                      <a:lnTo>
                        <a:pt x="249769" y="692744"/>
                      </a:lnTo>
                      <a:cubicBezTo>
                        <a:pt x="247993" y="689334"/>
                        <a:pt x="247529" y="685546"/>
                        <a:pt x="247529" y="681649"/>
                      </a:cubicBezTo>
                      <a:lnTo>
                        <a:pt x="247529" y="489629"/>
                      </a:lnTo>
                      <a:cubicBezTo>
                        <a:pt x="247529" y="463116"/>
                        <a:pt x="269022" y="441623"/>
                        <a:pt x="295535" y="441623"/>
                      </a:cubicBezTo>
                      <a:close/>
                      <a:moveTo>
                        <a:pt x="307785" y="0"/>
                      </a:moveTo>
                      <a:lnTo>
                        <a:pt x="3571649" y="0"/>
                      </a:lnTo>
                      <a:cubicBezTo>
                        <a:pt x="3604927" y="0"/>
                        <a:pt x="3631905" y="26978"/>
                        <a:pt x="3631905" y="60256"/>
                      </a:cubicBezTo>
                      <a:lnTo>
                        <a:pt x="3631905" y="301273"/>
                      </a:lnTo>
                      <a:cubicBezTo>
                        <a:pt x="3631905" y="334551"/>
                        <a:pt x="3604927" y="361529"/>
                        <a:pt x="3571649" y="361529"/>
                      </a:cubicBezTo>
                      <a:lnTo>
                        <a:pt x="307785" y="361529"/>
                      </a:lnTo>
                      <a:cubicBezTo>
                        <a:pt x="274507" y="361529"/>
                        <a:pt x="247529" y="334551"/>
                        <a:pt x="247529" y="301273"/>
                      </a:cubicBezTo>
                      <a:lnTo>
                        <a:pt x="247529" y="60256"/>
                      </a:lnTo>
                      <a:cubicBezTo>
                        <a:pt x="247529" y="26978"/>
                        <a:pt x="274507" y="0"/>
                        <a:pt x="307785"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88" name="Isosceles Triangle 3">
                  <a:extLst>
                    <a:ext uri="{FF2B5EF4-FFF2-40B4-BE49-F238E27FC236}">
                      <a16:creationId xmlns:a16="http://schemas.microsoft.com/office/drawing/2014/main" id="{A8B311A1-FD13-41B7-B085-5C0DE3729E9B}"/>
                    </a:ext>
                  </a:extLst>
                </p:cNvPr>
                <p:cNvSpPr>
                  <a:spLocks noChangeAspect="1"/>
                </p:cNvSpPr>
                <p:nvPr/>
              </p:nvSpPr>
              <p:spPr>
                <a:xfrm rot="2229245">
                  <a:off x="2616513" y="2030577"/>
                  <a:ext cx="359661" cy="360000"/>
                </a:xfrm>
                <a:custGeom>
                  <a:avLst/>
                  <a:gdLst/>
                  <a:ahLst/>
                  <a:cxnLst/>
                  <a:rect l="l" t="t" r="r" b="b"/>
                  <a:pathLst>
                    <a:path w="3935086" h="3938802">
                      <a:moveTo>
                        <a:pt x="1861742" y="3314001"/>
                      </a:moveTo>
                      <a:cubicBezTo>
                        <a:pt x="1921395" y="3314001"/>
                        <a:pt x="1969754" y="3362360"/>
                        <a:pt x="1969754" y="3422013"/>
                      </a:cubicBezTo>
                      <a:cubicBezTo>
                        <a:pt x="1969754" y="3481666"/>
                        <a:pt x="1921395" y="3530025"/>
                        <a:pt x="1861742" y="3530025"/>
                      </a:cubicBezTo>
                      <a:cubicBezTo>
                        <a:pt x="1802089" y="3530025"/>
                        <a:pt x="1753730" y="3481666"/>
                        <a:pt x="1753730" y="3422013"/>
                      </a:cubicBezTo>
                      <a:cubicBezTo>
                        <a:pt x="1753730" y="3362360"/>
                        <a:pt x="1802089" y="3314001"/>
                        <a:pt x="1861742" y="3314001"/>
                      </a:cubicBezTo>
                      <a:close/>
                      <a:moveTo>
                        <a:pt x="2097646" y="2118753"/>
                      </a:moveTo>
                      <a:lnTo>
                        <a:pt x="2097646" y="2478753"/>
                      </a:lnTo>
                      <a:lnTo>
                        <a:pt x="2457646" y="2478753"/>
                      </a:lnTo>
                      <a:lnTo>
                        <a:pt x="2457646" y="2118753"/>
                      </a:lnTo>
                      <a:close/>
                      <a:moveTo>
                        <a:pt x="1476536" y="2118753"/>
                      </a:moveTo>
                      <a:lnTo>
                        <a:pt x="1476536" y="2478753"/>
                      </a:lnTo>
                      <a:lnTo>
                        <a:pt x="1836536" y="2478753"/>
                      </a:lnTo>
                      <a:lnTo>
                        <a:pt x="1836536" y="2118753"/>
                      </a:lnTo>
                      <a:close/>
                      <a:moveTo>
                        <a:pt x="2097646" y="1539638"/>
                      </a:moveTo>
                      <a:lnTo>
                        <a:pt x="2097646" y="1899638"/>
                      </a:lnTo>
                      <a:lnTo>
                        <a:pt x="2457646" y="1899638"/>
                      </a:lnTo>
                      <a:lnTo>
                        <a:pt x="2457646" y="1539638"/>
                      </a:lnTo>
                      <a:close/>
                      <a:moveTo>
                        <a:pt x="1476536" y="1539638"/>
                      </a:moveTo>
                      <a:lnTo>
                        <a:pt x="1476536" y="1899638"/>
                      </a:lnTo>
                      <a:lnTo>
                        <a:pt x="1836536" y="1899638"/>
                      </a:lnTo>
                      <a:lnTo>
                        <a:pt x="1836536" y="1539638"/>
                      </a:lnTo>
                      <a:close/>
                      <a:moveTo>
                        <a:pt x="1989788" y="770570"/>
                      </a:moveTo>
                      <a:lnTo>
                        <a:pt x="3429788" y="1850570"/>
                      </a:lnTo>
                      <a:lnTo>
                        <a:pt x="3430108" y="1850570"/>
                      </a:lnTo>
                      <a:lnTo>
                        <a:pt x="3430108" y="3938802"/>
                      </a:lnTo>
                      <a:lnTo>
                        <a:pt x="2265771" y="3938802"/>
                      </a:lnTo>
                      <a:lnTo>
                        <a:pt x="2265771" y="2786674"/>
                      </a:lnTo>
                      <a:lnTo>
                        <a:pt x="1669844" y="2786674"/>
                      </a:lnTo>
                      <a:lnTo>
                        <a:pt x="1669844" y="3938802"/>
                      </a:lnTo>
                      <a:lnTo>
                        <a:pt x="549788" y="3938802"/>
                      </a:lnTo>
                      <a:lnTo>
                        <a:pt x="549788" y="1850570"/>
                      </a:lnTo>
                      <a:close/>
                      <a:moveTo>
                        <a:pt x="1969233" y="1003"/>
                      </a:moveTo>
                      <a:cubicBezTo>
                        <a:pt x="1995162" y="-2644"/>
                        <a:pt x="2022483" y="3601"/>
                        <a:pt x="2045048" y="20601"/>
                      </a:cubicBezTo>
                      <a:lnTo>
                        <a:pt x="3894333" y="1413834"/>
                      </a:lnTo>
                      <a:cubicBezTo>
                        <a:pt x="3939464" y="1447835"/>
                        <a:pt x="3948486" y="1511986"/>
                        <a:pt x="3914485" y="1557117"/>
                      </a:cubicBezTo>
                      <a:lnTo>
                        <a:pt x="3756006" y="1767472"/>
                      </a:lnTo>
                      <a:cubicBezTo>
                        <a:pt x="3722004" y="1812603"/>
                        <a:pt x="3657854" y="1821626"/>
                        <a:pt x="3612722" y="1787625"/>
                      </a:cubicBezTo>
                      <a:lnTo>
                        <a:pt x="1967544" y="548164"/>
                      </a:lnTo>
                      <a:lnTo>
                        <a:pt x="322364" y="1787626"/>
                      </a:lnTo>
                      <a:cubicBezTo>
                        <a:pt x="277233" y="1821627"/>
                        <a:pt x="213082" y="1812604"/>
                        <a:pt x="179080" y="1767473"/>
                      </a:cubicBezTo>
                      <a:lnTo>
                        <a:pt x="20601" y="1557118"/>
                      </a:lnTo>
                      <a:cubicBezTo>
                        <a:pt x="-13400" y="1511987"/>
                        <a:pt x="-4378" y="1447836"/>
                        <a:pt x="40754" y="1413835"/>
                      </a:cubicBezTo>
                      <a:lnTo>
                        <a:pt x="1890038" y="20602"/>
                      </a:lnTo>
                      <a:cubicBezTo>
                        <a:pt x="1912604" y="3602"/>
                        <a:pt x="1939924" y="-2643"/>
                        <a:pt x="1965854" y="1004"/>
                      </a:cubicBezTo>
                      <a:lnTo>
                        <a:pt x="1967542" y="1586"/>
                      </a:lnTo>
                      <a:cubicBezTo>
                        <a:pt x="1968071" y="1171"/>
                        <a:pt x="1968652" y="1085"/>
                        <a:pt x="1969233" y="100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grpSp>
          <p:grpSp>
            <p:nvGrpSpPr>
              <p:cNvPr id="46" name="Group 45">
                <a:extLst>
                  <a:ext uri="{FF2B5EF4-FFF2-40B4-BE49-F238E27FC236}">
                    <a16:creationId xmlns:a16="http://schemas.microsoft.com/office/drawing/2014/main" id="{D8334510-2E4F-4049-AB65-E96CAB84A40D}"/>
                  </a:ext>
                </a:extLst>
              </p:cNvPr>
              <p:cNvGrpSpPr/>
              <p:nvPr/>
            </p:nvGrpSpPr>
            <p:grpSpPr>
              <a:xfrm rot="4990866">
                <a:off x="2464466" y="2788531"/>
                <a:ext cx="2049224" cy="852218"/>
                <a:chOff x="926950" y="1617134"/>
                <a:chExt cx="2049224" cy="852218"/>
              </a:xfrm>
              <a:grpFill/>
            </p:grpSpPr>
            <p:sp>
              <p:nvSpPr>
                <p:cNvPr id="79" name="Rectangle 14">
                  <a:extLst>
                    <a:ext uri="{FF2B5EF4-FFF2-40B4-BE49-F238E27FC236}">
                      <a16:creationId xmlns:a16="http://schemas.microsoft.com/office/drawing/2014/main" id="{26BBB87D-05AC-41D5-A96C-25BD22C817A1}"/>
                    </a:ext>
                  </a:extLst>
                </p:cNvPr>
                <p:cNvSpPr/>
                <p:nvPr/>
              </p:nvSpPr>
              <p:spPr>
                <a:xfrm rot="19949266">
                  <a:off x="1199615" y="1717912"/>
                  <a:ext cx="531261" cy="531261"/>
                </a:xfrm>
                <a:custGeom>
                  <a:avLst/>
                  <a:gdLst/>
                  <a:ahLst/>
                  <a:cxnLst/>
                  <a:rect l="l" t="t" r="r" b="b"/>
                  <a:pathLst>
                    <a:path w="3942192" h="3931865">
                      <a:moveTo>
                        <a:pt x="2826148" y="3448804"/>
                      </a:moveTo>
                      <a:lnTo>
                        <a:pt x="2826148" y="3556804"/>
                      </a:lnTo>
                      <a:lnTo>
                        <a:pt x="3042148" y="3556804"/>
                      </a:lnTo>
                      <a:lnTo>
                        <a:pt x="3042148" y="3448804"/>
                      </a:lnTo>
                      <a:close/>
                      <a:moveTo>
                        <a:pt x="890988" y="3448804"/>
                      </a:moveTo>
                      <a:lnTo>
                        <a:pt x="890988" y="3556804"/>
                      </a:lnTo>
                      <a:lnTo>
                        <a:pt x="1106988" y="3556804"/>
                      </a:lnTo>
                      <a:lnTo>
                        <a:pt x="1106988" y="3448804"/>
                      </a:lnTo>
                      <a:close/>
                      <a:moveTo>
                        <a:pt x="3528192" y="3439467"/>
                      </a:moveTo>
                      <a:lnTo>
                        <a:pt x="3528192" y="3547467"/>
                      </a:lnTo>
                      <a:lnTo>
                        <a:pt x="3744192" y="3547467"/>
                      </a:lnTo>
                      <a:lnTo>
                        <a:pt x="3744192" y="3439467"/>
                      </a:lnTo>
                      <a:close/>
                      <a:moveTo>
                        <a:pt x="198000" y="3439467"/>
                      </a:moveTo>
                      <a:lnTo>
                        <a:pt x="198000" y="3547467"/>
                      </a:lnTo>
                      <a:lnTo>
                        <a:pt x="414000" y="3547467"/>
                      </a:lnTo>
                      <a:lnTo>
                        <a:pt x="414000" y="3439467"/>
                      </a:lnTo>
                      <a:close/>
                      <a:moveTo>
                        <a:pt x="2826148" y="3206154"/>
                      </a:moveTo>
                      <a:lnTo>
                        <a:pt x="2826148" y="3314154"/>
                      </a:lnTo>
                      <a:lnTo>
                        <a:pt x="3042148" y="3314154"/>
                      </a:lnTo>
                      <a:lnTo>
                        <a:pt x="3042148" y="3206154"/>
                      </a:lnTo>
                      <a:close/>
                      <a:moveTo>
                        <a:pt x="890988" y="3206154"/>
                      </a:moveTo>
                      <a:lnTo>
                        <a:pt x="890988" y="3314154"/>
                      </a:lnTo>
                      <a:lnTo>
                        <a:pt x="1106988" y="3314154"/>
                      </a:lnTo>
                      <a:lnTo>
                        <a:pt x="1106988" y="3206154"/>
                      </a:lnTo>
                      <a:close/>
                      <a:moveTo>
                        <a:pt x="3528192" y="3196817"/>
                      </a:moveTo>
                      <a:lnTo>
                        <a:pt x="3528192" y="3304817"/>
                      </a:lnTo>
                      <a:lnTo>
                        <a:pt x="3744192" y="3304817"/>
                      </a:lnTo>
                      <a:lnTo>
                        <a:pt x="3744192" y="3196817"/>
                      </a:lnTo>
                      <a:close/>
                      <a:moveTo>
                        <a:pt x="198000" y="3196817"/>
                      </a:moveTo>
                      <a:lnTo>
                        <a:pt x="198000" y="3304817"/>
                      </a:lnTo>
                      <a:lnTo>
                        <a:pt x="414000" y="3304817"/>
                      </a:lnTo>
                      <a:lnTo>
                        <a:pt x="414000" y="3196817"/>
                      </a:lnTo>
                      <a:close/>
                      <a:moveTo>
                        <a:pt x="2070064" y="3046635"/>
                      </a:moveTo>
                      <a:lnTo>
                        <a:pt x="2070064" y="3154635"/>
                      </a:lnTo>
                      <a:lnTo>
                        <a:pt x="2286064" y="3154635"/>
                      </a:lnTo>
                      <a:lnTo>
                        <a:pt x="2286064" y="3046635"/>
                      </a:lnTo>
                      <a:close/>
                      <a:moveTo>
                        <a:pt x="1638016" y="3037298"/>
                      </a:moveTo>
                      <a:lnTo>
                        <a:pt x="1638016" y="3145298"/>
                      </a:lnTo>
                      <a:lnTo>
                        <a:pt x="1854016" y="3145298"/>
                      </a:lnTo>
                      <a:lnTo>
                        <a:pt x="1854016" y="3037298"/>
                      </a:lnTo>
                      <a:close/>
                      <a:moveTo>
                        <a:pt x="2826148" y="2963504"/>
                      </a:moveTo>
                      <a:lnTo>
                        <a:pt x="2826148" y="3071504"/>
                      </a:lnTo>
                      <a:lnTo>
                        <a:pt x="3042148" y="3071504"/>
                      </a:lnTo>
                      <a:lnTo>
                        <a:pt x="3042148" y="2963504"/>
                      </a:lnTo>
                      <a:close/>
                      <a:moveTo>
                        <a:pt x="890988" y="2963504"/>
                      </a:moveTo>
                      <a:lnTo>
                        <a:pt x="890988" y="3071504"/>
                      </a:lnTo>
                      <a:lnTo>
                        <a:pt x="1106988" y="3071504"/>
                      </a:lnTo>
                      <a:lnTo>
                        <a:pt x="1106988" y="2963504"/>
                      </a:lnTo>
                      <a:close/>
                      <a:moveTo>
                        <a:pt x="3528192" y="2954167"/>
                      </a:moveTo>
                      <a:lnTo>
                        <a:pt x="3528192" y="3062167"/>
                      </a:lnTo>
                      <a:lnTo>
                        <a:pt x="3744192" y="3062167"/>
                      </a:lnTo>
                      <a:lnTo>
                        <a:pt x="3744192" y="2954167"/>
                      </a:lnTo>
                      <a:close/>
                      <a:moveTo>
                        <a:pt x="198000" y="2954167"/>
                      </a:moveTo>
                      <a:lnTo>
                        <a:pt x="198000" y="3062167"/>
                      </a:lnTo>
                      <a:lnTo>
                        <a:pt x="414000" y="3062167"/>
                      </a:lnTo>
                      <a:lnTo>
                        <a:pt x="414000" y="2954167"/>
                      </a:lnTo>
                      <a:close/>
                      <a:moveTo>
                        <a:pt x="2070064" y="2803981"/>
                      </a:moveTo>
                      <a:lnTo>
                        <a:pt x="2070064" y="2911981"/>
                      </a:lnTo>
                      <a:lnTo>
                        <a:pt x="2286064" y="2911981"/>
                      </a:lnTo>
                      <a:lnTo>
                        <a:pt x="2286064" y="2803981"/>
                      </a:lnTo>
                      <a:close/>
                      <a:moveTo>
                        <a:pt x="1638016" y="2794644"/>
                      </a:moveTo>
                      <a:lnTo>
                        <a:pt x="1638016" y="2902644"/>
                      </a:lnTo>
                      <a:lnTo>
                        <a:pt x="1854016" y="2902644"/>
                      </a:lnTo>
                      <a:lnTo>
                        <a:pt x="1854016" y="2794644"/>
                      </a:lnTo>
                      <a:close/>
                      <a:moveTo>
                        <a:pt x="2826148" y="2720854"/>
                      </a:moveTo>
                      <a:lnTo>
                        <a:pt x="2826148" y="2828854"/>
                      </a:lnTo>
                      <a:lnTo>
                        <a:pt x="3042148" y="2828854"/>
                      </a:lnTo>
                      <a:lnTo>
                        <a:pt x="3042148" y="2720854"/>
                      </a:lnTo>
                      <a:close/>
                      <a:moveTo>
                        <a:pt x="890988" y="2720854"/>
                      </a:moveTo>
                      <a:lnTo>
                        <a:pt x="890988" y="2828854"/>
                      </a:lnTo>
                      <a:lnTo>
                        <a:pt x="1106988" y="2828854"/>
                      </a:lnTo>
                      <a:lnTo>
                        <a:pt x="1106988" y="2720854"/>
                      </a:lnTo>
                      <a:close/>
                      <a:moveTo>
                        <a:pt x="3528192" y="2711517"/>
                      </a:moveTo>
                      <a:lnTo>
                        <a:pt x="3528192" y="2819517"/>
                      </a:lnTo>
                      <a:lnTo>
                        <a:pt x="3744192" y="2819517"/>
                      </a:lnTo>
                      <a:lnTo>
                        <a:pt x="3744192" y="2711517"/>
                      </a:lnTo>
                      <a:close/>
                      <a:moveTo>
                        <a:pt x="198000" y="2711517"/>
                      </a:moveTo>
                      <a:lnTo>
                        <a:pt x="198000" y="2819517"/>
                      </a:lnTo>
                      <a:lnTo>
                        <a:pt x="414000" y="2819517"/>
                      </a:lnTo>
                      <a:lnTo>
                        <a:pt x="414000" y="2711517"/>
                      </a:lnTo>
                      <a:close/>
                      <a:moveTo>
                        <a:pt x="2070064" y="2561331"/>
                      </a:moveTo>
                      <a:lnTo>
                        <a:pt x="2070064" y="2669331"/>
                      </a:lnTo>
                      <a:lnTo>
                        <a:pt x="2286064" y="2669331"/>
                      </a:lnTo>
                      <a:lnTo>
                        <a:pt x="2286064" y="2561331"/>
                      </a:lnTo>
                      <a:close/>
                      <a:moveTo>
                        <a:pt x="1638016" y="2551994"/>
                      </a:moveTo>
                      <a:lnTo>
                        <a:pt x="1638016" y="2659994"/>
                      </a:lnTo>
                      <a:lnTo>
                        <a:pt x="1854016" y="2659994"/>
                      </a:lnTo>
                      <a:lnTo>
                        <a:pt x="1854016" y="2551994"/>
                      </a:lnTo>
                      <a:close/>
                      <a:moveTo>
                        <a:pt x="2826148" y="2478204"/>
                      </a:moveTo>
                      <a:lnTo>
                        <a:pt x="2826148" y="2586204"/>
                      </a:lnTo>
                      <a:lnTo>
                        <a:pt x="3042148" y="2586204"/>
                      </a:lnTo>
                      <a:lnTo>
                        <a:pt x="3042148" y="2478204"/>
                      </a:lnTo>
                      <a:close/>
                      <a:moveTo>
                        <a:pt x="890988" y="2478204"/>
                      </a:moveTo>
                      <a:lnTo>
                        <a:pt x="890988" y="2586204"/>
                      </a:lnTo>
                      <a:lnTo>
                        <a:pt x="1106988" y="2586204"/>
                      </a:lnTo>
                      <a:lnTo>
                        <a:pt x="1106988" y="2478204"/>
                      </a:lnTo>
                      <a:close/>
                      <a:moveTo>
                        <a:pt x="3528192" y="2468867"/>
                      </a:moveTo>
                      <a:lnTo>
                        <a:pt x="3528192" y="2576867"/>
                      </a:lnTo>
                      <a:lnTo>
                        <a:pt x="3744192" y="2576867"/>
                      </a:lnTo>
                      <a:lnTo>
                        <a:pt x="3744192" y="2468867"/>
                      </a:lnTo>
                      <a:close/>
                      <a:moveTo>
                        <a:pt x="198000" y="2468867"/>
                      </a:moveTo>
                      <a:lnTo>
                        <a:pt x="198000" y="2576867"/>
                      </a:lnTo>
                      <a:lnTo>
                        <a:pt x="414000" y="2576867"/>
                      </a:lnTo>
                      <a:lnTo>
                        <a:pt x="414000" y="2468867"/>
                      </a:lnTo>
                      <a:close/>
                      <a:moveTo>
                        <a:pt x="2070064" y="2318681"/>
                      </a:moveTo>
                      <a:lnTo>
                        <a:pt x="2070064" y="2426681"/>
                      </a:lnTo>
                      <a:lnTo>
                        <a:pt x="2286064" y="2426681"/>
                      </a:lnTo>
                      <a:lnTo>
                        <a:pt x="2286064" y="2318681"/>
                      </a:lnTo>
                      <a:close/>
                      <a:moveTo>
                        <a:pt x="1638016" y="2309344"/>
                      </a:moveTo>
                      <a:lnTo>
                        <a:pt x="1638016" y="2417344"/>
                      </a:lnTo>
                      <a:lnTo>
                        <a:pt x="1854016" y="2417344"/>
                      </a:lnTo>
                      <a:lnTo>
                        <a:pt x="1854016" y="2309344"/>
                      </a:lnTo>
                      <a:close/>
                      <a:moveTo>
                        <a:pt x="2826148" y="2235554"/>
                      </a:moveTo>
                      <a:lnTo>
                        <a:pt x="2826148" y="2343554"/>
                      </a:lnTo>
                      <a:lnTo>
                        <a:pt x="3042148" y="2343554"/>
                      </a:lnTo>
                      <a:lnTo>
                        <a:pt x="3042148" y="2235554"/>
                      </a:lnTo>
                      <a:close/>
                      <a:moveTo>
                        <a:pt x="890988" y="2235554"/>
                      </a:moveTo>
                      <a:lnTo>
                        <a:pt x="890988" y="2343554"/>
                      </a:lnTo>
                      <a:lnTo>
                        <a:pt x="1106988" y="2343554"/>
                      </a:lnTo>
                      <a:lnTo>
                        <a:pt x="1106988" y="2235554"/>
                      </a:lnTo>
                      <a:close/>
                      <a:moveTo>
                        <a:pt x="3528192" y="2226217"/>
                      </a:moveTo>
                      <a:lnTo>
                        <a:pt x="3528192" y="2334217"/>
                      </a:lnTo>
                      <a:lnTo>
                        <a:pt x="3744192" y="2334217"/>
                      </a:lnTo>
                      <a:lnTo>
                        <a:pt x="3744192" y="2226217"/>
                      </a:lnTo>
                      <a:close/>
                      <a:moveTo>
                        <a:pt x="198000" y="2226217"/>
                      </a:moveTo>
                      <a:lnTo>
                        <a:pt x="198000" y="2334217"/>
                      </a:lnTo>
                      <a:lnTo>
                        <a:pt x="414000" y="2334217"/>
                      </a:lnTo>
                      <a:lnTo>
                        <a:pt x="414000" y="2226217"/>
                      </a:lnTo>
                      <a:close/>
                      <a:moveTo>
                        <a:pt x="2070064" y="2076031"/>
                      </a:moveTo>
                      <a:lnTo>
                        <a:pt x="2070064" y="2184031"/>
                      </a:lnTo>
                      <a:lnTo>
                        <a:pt x="2286064" y="2184031"/>
                      </a:lnTo>
                      <a:lnTo>
                        <a:pt x="2286064" y="2076031"/>
                      </a:lnTo>
                      <a:close/>
                      <a:moveTo>
                        <a:pt x="1638016" y="2066694"/>
                      </a:moveTo>
                      <a:lnTo>
                        <a:pt x="1638016" y="2174694"/>
                      </a:lnTo>
                      <a:lnTo>
                        <a:pt x="1854016" y="2174694"/>
                      </a:lnTo>
                      <a:lnTo>
                        <a:pt x="1854016" y="2066694"/>
                      </a:lnTo>
                      <a:close/>
                      <a:moveTo>
                        <a:pt x="2826148" y="1992904"/>
                      </a:moveTo>
                      <a:lnTo>
                        <a:pt x="2826148" y="2100904"/>
                      </a:lnTo>
                      <a:lnTo>
                        <a:pt x="3042148" y="2100904"/>
                      </a:lnTo>
                      <a:lnTo>
                        <a:pt x="3042148" y="1992904"/>
                      </a:lnTo>
                      <a:close/>
                      <a:moveTo>
                        <a:pt x="890988" y="1992904"/>
                      </a:moveTo>
                      <a:lnTo>
                        <a:pt x="890988" y="2100904"/>
                      </a:lnTo>
                      <a:lnTo>
                        <a:pt x="1106988" y="2100904"/>
                      </a:lnTo>
                      <a:lnTo>
                        <a:pt x="1106988" y="1992904"/>
                      </a:lnTo>
                      <a:close/>
                      <a:moveTo>
                        <a:pt x="3528192" y="1983567"/>
                      </a:moveTo>
                      <a:lnTo>
                        <a:pt x="3528192" y="2091567"/>
                      </a:lnTo>
                      <a:lnTo>
                        <a:pt x="3744192" y="2091567"/>
                      </a:lnTo>
                      <a:lnTo>
                        <a:pt x="3744192" y="1983567"/>
                      </a:lnTo>
                      <a:close/>
                      <a:moveTo>
                        <a:pt x="198000" y="1983567"/>
                      </a:moveTo>
                      <a:lnTo>
                        <a:pt x="198000" y="2091567"/>
                      </a:lnTo>
                      <a:lnTo>
                        <a:pt x="414000" y="2091567"/>
                      </a:lnTo>
                      <a:lnTo>
                        <a:pt x="414000" y="1983567"/>
                      </a:lnTo>
                      <a:close/>
                      <a:moveTo>
                        <a:pt x="2070064" y="1833381"/>
                      </a:moveTo>
                      <a:lnTo>
                        <a:pt x="2070064" y="1941381"/>
                      </a:lnTo>
                      <a:lnTo>
                        <a:pt x="2286064" y="1941381"/>
                      </a:lnTo>
                      <a:lnTo>
                        <a:pt x="2286064" y="1833381"/>
                      </a:lnTo>
                      <a:close/>
                      <a:moveTo>
                        <a:pt x="1638016" y="1824044"/>
                      </a:moveTo>
                      <a:lnTo>
                        <a:pt x="1638016" y="1932044"/>
                      </a:lnTo>
                      <a:lnTo>
                        <a:pt x="1854016" y="1932044"/>
                      </a:lnTo>
                      <a:lnTo>
                        <a:pt x="1854016" y="1824044"/>
                      </a:lnTo>
                      <a:close/>
                      <a:moveTo>
                        <a:pt x="2826148" y="1750254"/>
                      </a:moveTo>
                      <a:lnTo>
                        <a:pt x="2826148" y="1858254"/>
                      </a:lnTo>
                      <a:lnTo>
                        <a:pt x="3042148" y="1858254"/>
                      </a:lnTo>
                      <a:lnTo>
                        <a:pt x="3042148" y="1750254"/>
                      </a:lnTo>
                      <a:close/>
                      <a:moveTo>
                        <a:pt x="890988" y="1750254"/>
                      </a:moveTo>
                      <a:lnTo>
                        <a:pt x="890988" y="1858254"/>
                      </a:lnTo>
                      <a:lnTo>
                        <a:pt x="1106988" y="1858254"/>
                      </a:lnTo>
                      <a:lnTo>
                        <a:pt x="1106988" y="1750254"/>
                      </a:lnTo>
                      <a:close/>
                      <a:moveTo>
                        <a:pt x="3528192" y="1740917"/>
                      </a:moveTo>
                      <a:lnTo>
                        <a:pt x="3528192" y="1848917"/>
                      </a:lnTo>
                      <a:lnTo>
                        <a:pt x="3744192" y="1848917"/>
                      </a:lnTo>
                      <a:lnTo>
                        <a:pt x="3744192" y="1740917"/>
                      </a:lnTo>
                      <a:close/>
                      <a:moveTo>
                        <a:pt x="198000" y="1740917"/>
                      </a:moveTo>
                      <a:lnTo>
                        <a:pt x="198000" y="1848917"/>
                      </a:lnTo>
                      <a:lnTo>
                        <a:pt x="414000" y="1848917"/>
                      </a:lnTo>
                      <a:lnTo>
                        <a:pt x="414000" y="1740917"/>
                      </a:lnTo>
                      <a:close/>
                      <a:moveTo>
                        <a:pt x="2070064" y="1590731"/>
                      </a:moveTo>
                      <a:lnTo>
                        <a:pt x="2070064" y="1698731"/>
                      </a:lnTo>
                      <a:lnTo>
                        <a:pt x="2286064" y="1698731"/>
                      </a:lnTo>
                      <a:lnTo>
                        <a:pt x="2286064" y="1590731"/>
                      </a:lnTo>
                      <a:close/>
                      <a:moveTo>
                        <a:pt x="1638016" y="1581394"/>
                      </a:moveTo>
                      <a:lnTo>
                        <a:pt x="1638016" y="1689394"/>
                      </a:lnTo>
                      <a:lnTo>
                        <a:pt x="1854016" y="1689394"/>
                      </a:lnTo>
                      <a:lnTo>
                        <a:pt x="1854016" y="1581394"/>
                      </a:lnTo>
                      <a:close/>
                      <a:moveTo>
                        <a:pt x="3330192" y="1507604"/>
                      </a:moveTo>
                      <a:lnTo>
                        <a:pt x="3942192" y="1507604"/>
                      </a:lnTo>
                      <a:lnTo>
                        <a:pt x="3942192" y="3931865"/>
                      </a:lnTo>
                      <a:lnTo>
                        <a:pt x="3330192" y="3931865"/>
                      </a:lnTo>
                      <a:close/>
                      <a:moveTo>
                        <a:pt x="2826148" y="1507604"/>
                      </a:moveTo>
                      <a:lnTo>
                        <a:pt x="2826148" y="1615604"/>
                      </a:lnTo>
                      <a:lnTo>
                        <a:pt x="3042148" y="1615604"/>
                      </a:lnTo>
                      <a:lnTo>
                        <a:pt x="3042148" y="1507604"/>
                      </a:lnTo>
                      <a:close/>
                      <a:moveTo>
                        <a:pt x="890988" y="1507604"/>
                      </a:moveTo>
                      <a:lnTo>
                        <a:pt x="890988" y="1615604"/>
                      </a:lnTo>
                      <a:lnTo>
                        <a:pt x="1106988" y="1615604"/>
                      </a:lnTo>
                      <a:lnTo>
                        <a:pt x="1106988" y="1507604"/>
                      </a:lnTo>
                      <a:close/>
                      <a:moveTo>
                        <a:pt x="0" y="1507604"/>
                      </a:moveTo>
                      <a:lnTo>
                        <a:pt x="612000" y="1507604"/>
                      </a:lnTo>
                      <a:lnTo>
                        <a:pt x="612000" y="3931865"/>
                      </a:lnTo>
                      <a:lnTo>
                        <a:pt x="0" y="3931865"/>
                      </a:lnTo>
                      <a:close/>
                      <a:moveTo>
                        <a:pt x="2070064" y="1348081"/>
                      </a:moveTo>
                      <a:lnTo>
                        <a:pt x="2070064" y="1456081"/>
                      </a:lnTo>
                      <a:lnTo>
                        <a:pt x="2286064" y="1456081"/>
                      </a:lnTo>
                      <a:lnTo>
                        <a:pt x="2286064" y="1348081"/>
                      </a:lnTo>
                      <a:close/>
                      <a:moveTo>
                        <a:pt x="1638016" y="1338744"/>
                      </a:moveTo>
                      <a:lnTo>
                        <a:pt x="1638016" y="1446744"/>
                      </a:lnTo>
                      <a:lnTo>
                        <a:pt x="1854016" y="1446744"/>
                      </a:lnTo>
                      <a:lnTo>
                        <a:pt x="1854016" y="1338744"/>
                      </a:lnTo>
                      <a:close/>
                      <a:moveTo>
                        <a:pt x="2628148" y="1267865"/>
                      </a:moveTo>
                      <a:lnTo>
                        <a:pt x="3240148" y="1267865"/>
                      </a:lnTo>
                      <a:lnTo>
                        <a:pt x="3240148" y="3931865"/>
                      </a:lnTo>
                      <a:lnTo>
                        <a:pt x="2628148" y="3931865"/>
                      </a:lnTo>
                      <a:close/>
                      <a:moveTo>
                        <a:pt x="692988" y="1267865"/>
                      </a:moveTo>
                      <a:lnTo>
                        <a:pt x="1304988" y="1267865"/>
                      </a:lnTo>
                      <a:lnTo>
                        <a:pt x="1304988" y="3931865"/>
                      </a:lnTo>
                      <a:lnTo>
                        <a:pt x="692988" y="3931865"/>
                      </a:lnTo>
                      <a:close/>
                      <a:moveTo>
                        <a:pt x="2070064" y="1105431"/>
                      </a:moveTo>
                      <a:lnTo>
                        <a:pt x="2070064" y="1213431"/>
                      </a:lnTo>
                      <a:lnTo>
                        <a:pt x="2286064" y="1213431"/>
                      </a:lnTo>
                      <a:lnTo>
                        <a:pt x="2286064" y="1105431"/>
                      </a:lnTo>
                      <a:close/>
                      <a:moveTo>
                        <a:pt x="1638016" y="1096094"/>
                      </a:moveTo>
                      <a:lnTo>
                        <a:pt x="1638016" y="1204094"/>
                      </a:lnTo>
                      <a:lnTo>
                        <a:pt x="1854016" y="1204094"/>
                      </a:lnTo>
                      <a:lnTo>
                        <a:pt x="1854016" y="1096094"/>
                      </a:lnTo>
                      <a:close/>
                      <a:moveTo>
                        <a:pt x="2070064" y="862781"/>
                      </a:moveTo>
                      <a:lnTo>
                        <a:pt x="2070064" y="970781"/>
                      </a:lnTo>
                      <a:lnTo>
                        <a:pt x="2286064" y="970781"/>
                      </a:lnTo>
                      <a:lnTo>
                        <a:pt x="2286064" y="862781"/>
                      </a:lnTo>
                      <a:close/>
                      <a:moveTo>
                        <a:pt x="1638016" y="853444"/>
                      </a:moveTo>
                      <a:lnTo>
                        <a:pt x="1638016" y="961444"/>
                      </a:lnTo>
                      <a:lnTo>
                        <a:pt x="1854016" y="961444"/>
                      </a:lnTo>
                      <a:lnTo>
                        <a:pt x="1854016" y="853444"/>
                      </a:lnTo>
                      <a:close/>
                      <a:moveTo>
                        <a:pt x="1883174" y="0"/>
                      </a:moveTo>
                      <a:lnTo>
                        <a:pt x="2040907" y="0"/>
                      </a:lnTo>
                      <a:lnTo>
                        <a:pt x="2040907" y="355600"/>
                      </a:lnTo>
                      <a:lnTo>
                        <a:pt x="2178064" y="355600"/>
                      </a:lnTo>
                      <a:lnTo>
                        <a:pt x="2178064" y="596007"/>
                      </a:lnTo>
                      <a:lnTo>
                        <a:pt x="2538104" y="596007"/>
                      </a:lnTo>
                      <a:lnTo>
                        <a:pt x="2538104" y="3931865"/>
                      </a:lnTo>
                      <a:lnTo>
                        <a:pt x="2142040" y="3931865"/>
                      </a:lnTo>
                      <a:lnTo>
                        <a:pt x="2142040" y="3291036"/>
                      </a:lnTo>
                      <a:lnTo>
                        <a:pt x="1782040" y="3291036"/>
                      </a:lnTo>
                      <a:lnTo>
                        <a:pt x="1782040" y="3931865"/>
                      </a:lnTo>
                      <a:lnTo>
                        <a:pt x="1385976" y="3931865"/>
                      </a:lnTo>
                      <a:lnTo>
                        <a:pt x="1385976" y="596007"/>
                      </a:lnTo>
                      <a:lnTo>
                        <a:pt x="1746016" y="596007"/>
                      </a:lnTo>
                      <a:lnTo>
                        <a:pt x="1746016" y="355600"/>
                      </a:lnTo>
                      <a:lnTo>
                        <a:pt x="1883174" y="35560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80" name="Right Triangle 13">
                  <a:extLst>
                    <a:ext uri="{FF2B5EF4-FFF2-40B4-BE49-F238E27FC236}">
                      <a16:creationId xmlns:a16="http://schemas.microsoft.com/office/drawing/2014/main" id="{024424BB-735C-4D95-90EE-BF0AD1D89870}"/>
                    </a:ext>
                  </a:extLst>
                </p:cNvPr>
                <p:cNvSpPr/>
                <p:nvPr/>
              </p:nvSpPr>
              <p:spPr>
                <a:xfrm>
                  <a:off x="1823542" y="1617134"/>
                  <a:ext cx="504056" cy="504056"/>
                </a:xfrm>
                <a:custGeom>
                  <a:avLst/>
                  <a:gdLst/>
                  <a:ahLst/>
                  <a:cxnLst/>
                  <a:rect l="l" t="t" r="r" b="b"/>
                  <a:pathLst>
                    <a:path w="3888432" h="3921971">
                      <a:moveTo>
                        <a:pt x="3379043" y="3254688"/>
                      </a:moveTo>
                      <a:lnTo>
                        <a:pt x="3379043" y="3462328"/>
                      </a:lnTo>
                      <a:lnTo>
                        <a:pt x="3628183" y="3462328"/>
                      </a:lnTo>
                      <a:lnTo>
                        <a:pt x="3628183" y="3254688"/>
                      </a:lnTo>
                      <a:close/>
                      <a:moveTo>
                        <a:pt x="2945132" y="3254688"/>
                      </a:moveTo>
                      <a:lnTo>
                        <a:pt x="2945132" y="3462328"/>
                      </a:lnTo>
                      <a:lnTo>
                        <a:pt x="3194272" y="3462328"/>
                      </a:lnTo>
                      <a:lnTo>
                        <a:pt x="3194272" y="3254688"/>
                      </a:lnTo>
                      <a:close/>
                      <a:moveTo>
                        <a:pt x="2514947" y="3254688"/>
                      </a:moveTo>
                      <a:lnTo>
                        <a:pt x="2514947" y="3462328"/>
                      </a:lnTo>
                      <a:lnTo>
                        <a:pt x="2764087" y="3462328"/>
                      </a:lnTo>
                      <a:lnTo>
                        <a:pt x="2764087" y="3254688"/>
                      </a:lnTo>
                      <a:close/>
                      <a:moveTo>
                        <a:pt x="3379043" y="2864535"/>
                      </a:moveTo>
                      <a:lnTo>
                        <a:pt x="3379043" y="3072175"/>
                      </a:lnTo>
                      <a:lnTo>
                        <a:pt x="3628183" y="3072175"/>
                      </a:lnTo>
                      <a:lnTo>
                        <a:pt x="3628183" y="2864535"/>
                      </a:lnTo>
                      <a:close/>
                      <a:moveTo>
                        <a:pt x="2945132" y="2864535"/>
                      </a:moveTo>
                      <a:lnTo>
                        <a:pt x="2945132" y="3072175"/>
                      </a:lnTo>
                      <a:lnTo>
                        <a:pt x="3194272" y="3072175"/>
                      </a:lnTo>
                      <a:lnTo>
                        <a:pt x="3194272" y="2864535"/>
                      </a:lnTo>
                      <a:close/>
                      <a:moveTo>
                        <a:pt x="2514947" y="2864535"/>
                      </a:moveTo>
                      <a:lnTo>
                        <a:pt x="2514947" y="3072175"/>
                      </a:lnTo>
                      <a:lnTo>
                        <a:pt x="2764087" y="3072175"/>
                      </a:lnTo>
                      <a:lnTo>
                        <a:pt x="2764087" y="2864535"/>
                      </a:lnTo>
                      <a:close/>
                      <a:moveTo>
                        <a:pt x="1945832" y="2577619"/>
                      </a:moveTo>
                      <a:lnTo>
                        <a:pt x="1945832" y="2937659"/>
                      </a:lnTo>
                      <a:lnTo>
                        <a:pt x="2124754" y="2937659"/>
                      </a:lnTo>
                      <a:lnTo>
                        <a:pt x="2124754" y="2577619"/>
                      </a:lnTo>
                      <a:close/>
                      <a:moveTo>
                        <a:pt x="1531681" y="2577619"/>
                      </a:moveTo>
                      <a:lnTo>
                        <a:pt x="1531681" y="2937659"/>
                      </a:lnTo>
                      <a:lnTo>
                        <a:pt x="1710603" y="2937659"/>
                      </a:lnTo>
                      <a:lnTo>
                        <a:pt x="1710603" y="2577619"/>
                      </a:lnTo>
                      <a:close/>
                      <a:moveTo>
                        <a:pt x="1117528" y="2577619"/>
                      </a:moveTo>
                      <a:lnTo>
                        <a:pt x="1117528" y="2937659"/>
                      </a:lnTo>
                      <a:lnTo>
                        <a:pt x="1296450" y="2937659"/>
                      </a:lnTo>
                      <a:lnTo>
                        <a:pt x="1296450" y="2577619"/>
                      </a:lnTo>
                      <a:close/>
                      <a:moveTo>
                        <a:pt x="703375" y="2577619"/>
                      </a:moveTo>
                      <a:lnTo>
                        <a:pt x="703375" y="2937659"/>
                      </a:lnTo>
                      <a:lnTo>
                        <a:pt x="882297" y="2937659"/>
                      </a:lnTo>
                      <a:lnTo>
                        <a:pt x="882297" y="2577619"/>
                      </a:lnTo>
                      <a:close/>
                      <a:moveTo>
                        <a:pt x="289222" y="2577619"/>
                      </a:moveTo>
                      <a:lnTo>
                        <a:pt x="289222" y="2937659"/>
                      </a:lnTo>
                      <a:lnTo>
                        <a:pt x="468144" y="2937659"/>
                      </a:lnTo>
                      <a:lnTo>
                        <a:pt x="468144" y="2577619"/>
                      </a:lnTo>
                      <a:close/>
                      <a:moveTo>
                        <a:pt x="3379043" y="2474382"/>
                      </a:moveTo>
                      <a:lnTo>
                        <a:pt x="3379043" y="2682022"/>
                      </a:lnTo>
                      <a:lnTo>
                        <a:pt x="3628183" y="2682022"/>
                      </a:lnTo>
                      <a:lnTo>
                        <a:pt x="3628183" y="2474382"/>
                      </a:lnTo>
                      <a:close/>
                      <a:moveTo>
                        <a:pt x="2945132" y="2474382"/>
                      </a:moveTo>
                      <a:lnTo>
                        <a:pt x="2945132" y="2682022"/>
                      </a:lnTo>
                      <a:lnTo>
                        <a:pt x="3194272" y="2682022"/>
                      </a:lnTo>
                      <a:lnTo>
                        <a:pt x="3194272" y="2474382"/>
                      </a:lnTo>
                      <a:close/>
                      <a:moveTo>
                        <a:pt x="2514947" y="2474382"/>
                      </a:moveTo>
                      <a:lnTo>
                        <a:pt x="2514947" y="2682022"/>
                      </a:lnTo>
                      <a:lnTo>
                        <a:pt x="2764087" y="2682022"/>
                      </a:lnTo>
                      <a:lnTo>
                        <a:pt x="2764087" y="2474382"/>
                      </a:lnTo>
                      <a:close/>
                      <a:moveTo>
                        <a:pt x="3379043" y="2084229"/>
                      </a:moveTo>
                      <a:lnTo>
                        <a:pt x="3379043" y="2291869"/>
                      </a:lnTo>
                      <a:lnTo>
                        <a:pt x="3628183" y="2291869"/>
                      </a:lnTo>
                      <a:lnTo>
                        <a:pt x="3628183" y="2084229"/>
                      </a:lnTo>
                      <a:close/>
                      <a:moveTo>
                        <a:pt x="2945132" y="2084229"/>
                      </a:moveTo>
                      <a:lnTo>
                        <a:pt x="2945132" y="2291869"/>
                      </a:lnTo>
                      <a:lnTo>
                        <a:pt x="3194272" y="2291869"/>
                      </a:lnTo>
                      <a:lnTo>
                        <a:pt x="3194272" y="2084229"/>
                      </a:lnTo>
                      <a:close/>
                      <a:moveTo>
                        <a:pt x="2514947" y="2084229"/>
                      </a:moveTo>
                      <a:lnTo>
                        <a:pt x="2514947" y="2291869"/>
                      </a:lnTo>
                      <a:lnTo>
                        <a:pt x="2764087" y="2291869"/>
                      </a:lnTo>
                      <a:lnTo>
                        <a:pt x="2764087" y="2084229"/>
                      </a:lnTo>
                      <a:close/>
                      <a:moveTo>
                        <a:pt x="2124144" y="1714020"/>
                      </a:moveTo>
                      <a:lnTo>
                        <a:pt x="2124144" y="2164020"/>
                      </a:lnTo>
                      <a:lnTo>
                        <a:pt x="1296144" y="2164020"/>
                      </a:lnTo>
                      <a:close/>
                      <a:moveTo>
                        <a:pt x="197090" y="609603"/>
                      </a:moveTo>
                      <a:lnTo>
                        <a:pt x="525322" y="609603"/>
                      </a:lnTo>
                      <a:lnTo>
                        <a:pt x="584058" y="2101023"/>
                      </a:lnTo>
                      <a:lnTo>
                        <a:pt x="1296144" y="1714020"/>
                      </a:lnTo>
                      <a:lnTo>
                        <a:pt x="1296144" y="2164020"/>
                      </a:lnTo>
                      <a:lnTo>
                        <a:pt x="586539" y="2164020"/>
                      </a:lnTo>
                      <a:lnTo>
                        <a:pt x="590547" y="2265787"/>
                      </a:lnTo>
                      <a:lnTo>
                        <a:pt x="2232248" y="2265787"/>
                      </a:lnTo>
                      <a:lnTo>
                        <a:pt x="2232248" y="1954513"/>
                      </a:lnTo>
                      <a:lnTo>
                        <a:pt x="2232248" y="1054513"/>
                      </a:lnTo>
                      <a:lnTo>
                        <a:pt x="3888248" y="1954513"/>
                      </a:lnTo>
                      <a:lnTo>
                        <a:pt x="3888432" y="1954513"/>
                      </a:lnTo>
                      <a:lnTo>
                        <a:pt x="3888432" y="3921971"/>
                      </a:lnTo>
                      <a:lnTo>
                        <a:pt x="2304256" y="3921971"/>
                      </a:lnTo>
                      <a:lnTo>
                        <a:pt x="2232248" y="3921971"/>
                      </a:lnTo>
                      <a:lnTo>
                        <a:pt x="772857" y="3921971"/>
                      </a:lnTo>
                      <a:lnTo>
                        <a:pt x="772857" y="3290059"/>
                      </a:lnTo>
                      <a:lnTo>
                        <a:pt x="361206" y="3290059"/>
                      </a:lnTo>
                      <a:lnTo>
                        <a:pt x="361206" y="3921971"/>
                      </a:lnTo>
                      <a:lnTo>
                        <a:pt x="0" y="3921971"/>
                      </a:lnTo>
                      <a:lnTo>
                        <a:pt x="0" y="2265787"/>
                      </a:lnTo>
                      <a:lnTo>
                        <a:pt x="131865" y="2265787"/>
                      </a:lnTo>
                      <a:close/>
                      <a:moveTo>
                        <a:pt x="929888" y="0"/>
                      </a:moveTo>
                      <a:cubicBezTo>
                        <a:pt x="1019595" y="0"/>
                        <a:pt x="1124659" y="30463"/>
                        <a:pt x="1166726" y="102575"/>
                      </a:cubicBezTo>
                      <a:cubicBezTo>
                        <a:pt x="1212070" y="48192"/>
                        <a:pt x="1255094" y="19511"/>
                        <a:pt x="1304210" y="14210"/>
                      </a:cubicBezTo>
                      <a:cubicBezTo>
                        <a:pt x="1353326" y="8909"/>
                        <a:pt x="1418945" y="35057"/>
                        <a:pt x="1461423" y="70767"/>
                      </a:cubicBezTo>
                      <a:cubicBezTo>
                        <a:pt x="1500648" y="39845"/>
                        <a:pt x="1550404" y="23049"/>
                        <a:pt x="1604082" y="23049"/>
                      </a:cubicBezTo>
                      <a:cubicBezTo>
                        <a:pt x="1692530" y="23049"/>
                        <a:pt x="1770327" y="68651"/>
                        <a:pt x="1814928" y="137833"/>
                      </a:cubicBezTo>
                      <a:cubicBezTo>
                        <a:pt x="1859765" y="69447"/>
                        <a:pt x="1937139" y="24416"/>
                        <a:pt x="2025031" y="24416"/>
                      </a:cubicBezTo>
                      <a:cubicBezTo>
                        <a:pt x="2135143" y="24416"/>
                        <a:pt x="2228747" y="95092"/>
                        <a:pt x="2261925" y="193913"/>
                      </a:cubicBezTo>
                      <a:cubicBezTo>
                        <a:pt x="2262329" y="193791"/>
                        <a:pt x="2262735" y="193790"/>
                        <a:pt x="2263140" y="193790"/>
                      </a:cubicBezTo>
                      <a:cubicBezTo>
                        <a:pt x="2402209" y="193790"/>
                        <a:pt x="2514947" y="306528"/>
                        <a:pt x="2514947" y="445597"/>
                      </a:cubicBezTo>
                      <a:cubicBezTo>
                        <a:pt x="2514947" y="584666"/>
                        <a:pt x="2402209" y="697404"/>
                        <a:pt x="2263140" y="697404"/>
                      </a:cubicBezTo>
                      <a:cubicBezTo>
                        <a:pt x="2176391" y="697404"/>
                        <a:pt x="2099888" y="653537"/>
                        <a:pt x="2054640" y="586750"/>
                      </a:cubicBezTo>
                      <a:cubicBezTo>
                        <a:pt x="2010395" y="653762"/>
                        <a:pt x="1934062" y="697404"/>
                        <a:pt x="1847535" y="697404"/>
                      </a:cubicBezTo>
                      <a:cubicBezTo>
                        <a:pt x="1789311" y="697404"/>
                        <a:pt x="1735702" y="677642"/>
                        <a:pt x="1693695" y="643630"/>
                      </a:cubicBezTo>
                      <a:cubicBezTo>
                        <a:pt x="1651689" y="677642"/>
                        <a:pt x="1598080" y="697404"/>
                        <a:pt x="1539855" y="697404"/>
                      </a:cubicBezTo>
                      <a:cubicBezTo>
                        <a:pt x="1441551" y="697404"/>
                        <a:pt x="1356403" y="641072"/>
                        <a:pt x="1315888" y="558445"/>
                      </a:cubicBezTo>
                      <a:cubicBezTo>
                        <a:pt x="1272229" y="598661"/>
                        <a:pt x="1206400" y="634839"/>
                        <a:pt x="1149712" y="622576"/>
                      </a:cubicBezTo>
                      <a:cubicBezTo>
                        <a:pt x="1096483" y="611061"/>
                        <a:pt x="1025744" y="572014"/>
                        <a:pt x="984978" y="498638"/>
                      </a:cubicBezTo>
                      <a:cubicBezTo>
                        <a:pt x="959504" y="574665"/>
                        <a:pt x="887516" y="629050"/>
                        <a:pt x="802824" y="629050"/>
                      </a:cubicBezTo>
                      <a:cubicBezTo>
                        <a:pt x="724492" y="629050"/>
                        <a:pt x="657026" y="582526"/>
                        <a:pt x="627413" y="515210"/>
                      </a:cubicBezTo>
                      <a:cubicBezTo>
                        <a:pt x="584988" y="553591"/>
                        <a:pt x="527392" y="574026"/>
                        <a:pt x="479717" y="567162"/>
                      </a:cubicBezTo>
                      <a:cubicBezTo>
                        <a:pt x="439788" y="561414"/>
                        <a:pt x="406466" y="547383"/>
                        <a:pt x="379767" y="527160"/>
                      </a:cubicBezTo>
                      <a:cubicBezTo>
                        <a:pt x="310874" y="498171"/>
                        <a:pt x="262300" y="430445"/>
                        <a:pt x="261518" y="351249"/>
                      </a:cubicBezTo>
                      <a:cubicBezTo>
                        <a:pt x="261425" y="351089"/>
                        <a:pt x="261381" y="350918"/>
                        <a:pt x="261338" y="350746"/>
                      </a:cubicBezTo>
                      <a:cubicBezTo>
                        <a:pt x="228153" y="316942"/>
                        <a:pt x="208360" y="270473"/>
                        <a:pt x="208360" y="219381"/>
                      </a:cubicBezTo>
                      <a:cubicBezTo>
                        <a:pt x="208360" y="112466"/>
                        <a:pt x="295031" y="25795"/>
                        <a:pt x="401946" y="25795"/>
                      </a:cubicBezTo>
                      <a:cubicBezTo>
                        <a:pt x="425158" y="25795"/>
                        <a:pt x="447416" y="29880"/>
                        <a:pt x="467791" y="38056"/>
                      </a:cubicBezTo>
                      <a:cubicBezTo>
                        <a:pt x="585794" y="17893"/>
                        <a:pt x="696162" y="87852"/>
                        <a:pt x="737322" y="124235"/>
                      </a:cubicBezTo>
                      <a:cubicBezTo>
                        <a:pt x="782627" y="68126"/>
                        <a:pt x="852143" y="0"/>
                        <a:pt x="929888"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81" name="Rectangle 24">
                  <a:extLst>
                    <a:ext uri="{FF2B5EF4-FFF2-40B4-BE49-F238E27FC236}">
                      <a16:creationId xmlns:a16="http://schemas.microsoft.com/office/drawing/2014/main" id="{33CEC519-2C6C-44D2-BD6D-FDF088940D76}"/>
                    </a:ext>
                  </a:extLst>
                </p:cNvPr>
                <p:cNvSpPr>
                  <a:spLocks noChangeAspect="1"/>
                </p:cNvSpPr>
                <p:nvPr/>
              </p:nvSpPr>
              <p:spPr>
                <a:xfrm rot="20700000">
                  <a:off x="2300573" y="1797574"/>
                  <a:ext cx="456968" cy="360000"/>
                </a:xfrm>
                <a:custGeom>
                  <a:avLst/>
                  <a:gdLst/>
                  <a:ahLst/>
                  <a:cxnLst/>
                  <a:rect l="l" t="t" r="r" b="b"/>
                  <a:pathLst>
                    <a:path w="3805825" h="2998234">
                      <a:moveTo>
                        <a:pt x="571963" y="2092124"/>
                      </a:moveTo>
                      <a:lnTo>
                        <a:pt x="465390" y="2092124"/>
                      </a:lnTo>
                      <a:lnTo>
                        <a:pt x="571963" y="2198697"/>
                      </a:lnTo>
                      <a:close/>
                      <a:moveTo>
                        <a:pt x="571962" y="1939097"/>
                      </a:moveTo>
                      <a:lnTo>
                        <a:pt x="465390" y="2045669"/>
                      </a:lnTo>
                      <a:lnTo>
                        <a:pt x="571962" y="2045669"/>
                      </a:lnTo>
                      <a:close/>
                      <a:moveTo>
                        <a:pt x="724990" y="2092124"/>
                      </a:moveTo>
                      <a:lnTo>
                        <a:pt x="618417" y="2092124"/>
                      </a:lnTo>
                      <a:lnTo>
                        <a:pt x="618418" y="2198697"/>
                      </a:lnTo>
                      <a:close/>
                      <a:moveTo>
                        <a:pt x="618418" y="1939104"/>
                      </a:moveTo>
                      <a:lnTo>
                        <a:pt x="618417" y="2045669"/>
                      </a:lnTo>
                      <a:lnTo>
                        <a:pt x="724982" y="2045669"/>
                      </a:lnTo>
                      <a:close/>
                      <a:moveTo>
                        <a:pt x="760612" y="1901643"/>
                      </a:moveTo>
                      <a:lnTo>
                        <a:pt x="654047" y="1901643"/>
                      </a:lnTo>
                      <a:lnTo>
                        <a:pt x="760612" y="2008208"/>
                      </a:lnTo>
                      <a:close/>
                      <a:moveTo>
                        <a:pt x="760612" y="1748616"/>
                      </a:moveTo>
                      <a:lnTo>
                        <a:pt x="654040" y="1855188"/>
                      </a:lnTo>
                      <a:lnTo>
                        <a:pt x="760612" y="1855188"/>
                      </a:lnTo>
                      <a:close/>
                      <a:moveTo>
                        <a:pt x="913640" y="1901643"/>
                      </a:moveTo>
                      <a:lnTo>
                        <a:pt x="807067" y="1901643"/>
                      </a:lnTo>
                      <a:lnTo>
                        <a:pt x="807067" y="2008216"/>
                      </a:lnTo>
                      <a:close/>
                      <a:moveTo>
                        <a:pt x="807067" y="1748615"/>
                      </a:moveTo>
                      <a:lnTo>
                        <a:pt x="807067" y="1855188"/>
                      </a:lnTo>
                      <a:lnTo>
                        <a:pt x="913640" y="1855188"/>
                      </a:lnTo>
                      <a:close/>
                      <a:moveTo>
                        <a:pt x="953368" y="1708887"/>
                      </a:moveTo>
                      <a:lnTo>
                        <a:pt x="846796" y="1708887"/>
                      </a:lnTo>
                      <a:lnTo>
                        <a:pt x="953368" y="1815459"/>
                      </a:lnTo>
                      <a:close/>
                      <a:moveTo>
                        <a:pt x="953368" y="1555860"/>
                      </a:moveTo>
                      <a:lnTo>
                        <a:pt x="846796" y="1662432"/>
                      </a:lnTo>
                      <a:lnTo>
                        <a:pt x="953368" y="1662432"/>
                      </a:lnTo>
                      <a:close/>
                      <a:moveTo>
                        <a:pt x="1106396" y="1708887"/>
                      </a:moveTo>
                      <a:lnTo>
                        <a:pt x="999823" y="1708887"/>
                      </a:lnTo>
                      <a:lnTo>
                        <a:pt x="999823" y="1815460"/>
                      </a:lnTo>
                      <a:close/>
                      <a:moveTo>
                        <a:pt x="999823" y="1555860"/>
                      </a:moveTo>
                      <a:lnTo>
                        <a:pt x="999823" y="1662432"/>
                      </a:lnTo>
                      <a:lnTo>
                        <a:pt x="1106396" y="1662432"/>
                      </a:lnTo>
                      <a:close/>
                      <a:moveTo>
                        <a:pt x="1144754" y="1514764"/>
                      </a:moveTo>
                      <a:lnTo>
                        <a:pt x="1038182" y="1514764"/>
                      </a:lnTo>
                      <a:lnTo>
                        <a:pt x="1144754" y="1621337"/>
                      </a:lnTo>
                      <a:close/>
                      <a:moveTo>
                        <a:pt x="1144754" y="1361737"/>
                      </a:moveTo>
                      <a:lnTo>
                        <a:pt x="1038182" y="1468309"/>
                      </a:lnTo>
                      <a:lnTo>
                        <a:pt x="1144754" y="1468309"/>
                      </a:lnTo>
                      <a:close/>
                      <a:moveTo>
                        <a:pt x="1297782" y="1514764"/>
                      </a:moveTo>
                      <a:lnTo>
                        <a:pt x="1191209" y="1514764"/>
                      </a:lnTo>
                      <a:lnTo>
                        <a:pt x="1191209" y="1621337"/>
                      </a:lnTo>
                      <a:close/>
                      <a:moveTo>
                        <a:pt x="1191209" y="1361737"/>
                      </a:moveTo>
                      <a:lnTo>
                        <a:pt x="1191209" y="1468309"/>
                      </a:lnTo>
                      <a:lnTo>
                        <a:pt x="1297782" y="1468309"/>
                      </a:lnTo>
                      <a:close/>
                      <a:moveTo>
                        <a:pt x="1335838" y="1323681"/>
                      </a:moveTo>
                      <a:lnTo>
                        <a:pt x="1229266" y="1323681"/>
                      </a:lnTo>
                      <a:lnTo>
                        <a:pt x="1335838" y="1430253"/>
                      </a:lnTo>
                      <a:close/>
                      <a:moveTo>
                        <a:pt x="1335838" y="1170654"/>
                      </a:moveTo>
                      <a:lnTo>
                        <a:pt x="1229266" y="1277226"/>
                      </a:lnTo>
                      <a:lnTo>
                        <a:pt x="1335838" y="1277226"/>
                      </a:lnTo>
                      <a:close/>
                      <a:moveTo>
                        <a:pt x="1488865" y="1323681"/>
                      </a:moveTo>
                      <a:lnTo>
                        <a:pt x="1382293" y="1323681"/>
                      </a:lnTo>
                      <a:lnTo>
                        <a:pt x="1382293" y="1430253"/>
                      </a:lnTo>
                      <a:close/>
                      <a:moveTo>
                        <a:pt x="1382293" y="1170653"/>
                      </a:moveTo>
                      <a:lnTo>
                        <a:pt x="1382293" y="1277226"/>
                      </a:lnTo>
                      <a:lnTo>
                        <a:pt x="1488865" y="1277226"/>
                      </a:lnTo>
                      <a:close/>
                      <a:moveTo>
                        <a:pt x="2914702" y="2523007"/>
                      </a:moveTo>
                      <a:cubicBezTo>
                        <a:pt x="2900642" y="2508947"/>
                        <a:pt x="2877845" y="2508947"/>
                        <a:pt x="2863784" y="2523007"/>
                      </a:cubicBezTo>
                      <a:cubicBezTo>
                        <a:pt x="2849724" y="2537067"/>
                        <a:pt x="2849724" y="2559864"/>
                        <a:pt x="2863784" y="2573924"/>
                      </a:cubicBezTo>
                      <a:cubicBezTo>
                        <a:pt x="2877845" y="2587985"/>
                        <a:pt x="2900642" y="2587985"/>
                        <a:pt x="2914702" y="2573924"/>
                      </a:cubicBezTo>
                      <a:cubicBezTo>
                        <a:pt x="2928762" y="2559864"/>
                        <a:pt x="2928762" y="2537067"/>
                        <a:pt x="2914702" y="2523007"/>
                      </a:cubicBezTo>
                      <a:close/>
                      <a:moveTo>
                        <a:pt x="1526922" y="1132597"/>
                      </a:moveTo>
                      <a:lnTo>
                        <a:pt x="1420350" y="1132596"/>
                      </a:lnTo>
                      <a:lnTo>
                        <a:pt x="1526922" y="1239169"/>
                      </a:lnTo>
                      <a:close/>
                      <a:moveTo>
                        <a:pt x="1526922" y="979569"/>
                      </a:moveTo>
                      <a:lnTo>
                        <a:pt x="1420350" y="1086141"/>
                      </a:lnTo>
                      <a:lnTo>
                        <a:pt x="1526922" y="1086142"/>
                      </a:lnTo>
                      <a:close/>
                      <a:moveTo>
                        <a:pt x="1679950" y="1132597"/>
                      </a:moveTo>
                      <a:lnTo>
                        <a:pt x="1573377" y="1132597"/>
                      </a:lnTo>
                      <a:lnTo>
                        <a:pt x="1573377" y="1239169"/>
                      </a:lnTo>
                      <a:close/>
                      <a:moveTo>
                        <a:pt x="1573377" y="979569"/>
                      </a:moveTo>
                      <a:lnTo>
                        <a:pt x="1573377" y="1086142"/>
                      </a:lnTo>
                      <a:lnTo>
                        <a:pt x="1679950" y="1086142"/>
                      </a:lnTo>
                      <a:close/>
                      <a:moveTo>
                        <a:pt x="1718007" y="941512"/>
                      </a:moveTo>
                      <a:lnTo>
                        <a:pt x="1611434" y="941512"/>
                      </a:lnTo>
                      <a:lnTo>
                        <a:pt x="1718007" y="1048085"/>
                      </a:lnTo>
                      <a:close/>
                      <a:moveTo>
                        <a:pt x="1718006" y="788485"/>
                      </a:moveTo>
                      <a:lnTo>
                        <a:pt x="1611434" y="895057"/>
                      </a:lnTo>
                      <a:lnTo>
                        <a:pt x="1718006" y="895057"/>
                      </a:lnTo>
                      <a:close/>
                      <a:moveTo>
                        <a:pt x="1871034" y="941512"/>
                      </a:moveTo>
                      <a:lnTo>
                        <a:pt x="1764461" y="941512"/>
                      </a:lnTo>
                      <a:lnTo>
                        <a:pt x="1764462" y="1048085"/>
                      </a:lnTo>
                      <a:close/>
                      <a:moveTo>
                        <a:pt x="1764461" y="788485"/>
                      </a:moveTo>
                      <a:lnTo>
                        <a:pt x="1764462" y="895057"/>
                      </a:lnTo>
                      <a:lnTo>
                        <a:pt x="1871034" y="895057"/>
                      </a:lnTo>
                      <a:close/>
                      <a:moveTo>
                        <a:pt x="3382381" y="1946466"/>
                      </a:moveTo>
                      <a:lnTo>
                        <a:pt x="2893361" y="2435486"/>
                      </a:lnTo>
                      <a:lnTo>
                        <a:pt x="2933988" y="2428503"/>
                      </a:lnTo>
                      <a:lnTo>
                        <a:pt x="3009207" y="2503722"/>
                      </a:lnTo>
                      <a:lnTo>
                        <a:pt x="3003173" y="2538827"/>
                      </a:lnTo>
                      <a:lnTo>
                        <a:pt x="3488958" y="2053042"/>
                      </a:lnTo>
                      <a:lnTo>
                        <a:pt x="3388629" y="1952714"/>
                      </a:lnTo>
                      <a:close/>
                      <a:moveTo>
                        <a:pt x="2405874" y="794872"/>
                      </a:moveTo>
                      <a:lnTo>
                        <a:pt x="2299301" y="794872"/>
                      </a:lnTo>
                      <a:lnTo>
                        <a:pt x="2405874" y="901444"/>
                      </a:lnTo>
                      <a:close/>
                      <a:moveTo>
                        <a:pt x="2789111" y="1176277"/>
                      </a:moveTo>
                      <a:lnTo>
                        <a:pt x="2682538" y="1176278"/>
                      </a:lnTo>
                      <a:lnTo>
                        <a:pt x="2789111" y="1282850"/>
                      </a:lnTo>
                      <a:close/>
                      <a:moveTo>
                        <a:pt x="2596355" y="983521"/>
                      </a:moveTo>
                      <a:lnTo>
                        <a:pt x="2489782" y="983522"/>
                      </a:lnTo>
                      <a:lnTo>
                        <a:pt x="2596355" y="1090094"/>
                      </a:lnTo>
                      <a:close/>
                      <a:moveTo>
                        <a:pt x="3174317" y="1558747"/>
                      </a:moveTo>
                      <a:lnTo>
                        <a:pt x="3067745" y="1558747"/>
                      </a:lnTo>
                      <a:lnTo>
                        <a:pt x="3174317" y="1665320"/>
                      </a:lnTo>
                      <a:close/>
                      <a:moveTo>
                        <a:pt x="2983234" y="1367664"/>
                      </a:moveTo>
                      <a:lnTo>
                        <a:pt x="2876661" y="1367664"/>
                      </a:lnTo>
                      <a:lnTo>
                        <a:pt x="2983234" y="1474236"/>
                      </a:lnTo>
                      <a:close/>
                      <a:moveTo>
                        <a:pt x="3556486" y="1940915"/>
                      </a:moveTo>
                      <a:lnTo>
                        <a:pt x="3449914" y="1940915"/>
                      </a:lnTo>
                      <a:lnTo>
                        <a:pt x="3556487" y="2047488"/>
                      </a:lnTo>
                      <a:close/>
                      <a:moveTo>
                        <a:pt x="3365402" y="1749831"/>
                      </a:moveTo>
                      <a:lnTo>
                        <a:pt x="3258830" y="1749831"/>
                      </a:lnTo>
                      <a:lnTo>
                        <a:pt x="3365402" y="1856404"/>
                      </a:lnTo>
                      <a:close/>
                      <a:moveTo>
                        <a:pt x="3761426" y="2144804"/>
                      </a:moveTo>
                      <a:lnTo>
                        <a:pt x="3654853" y="2144804"/>
                      </a:lnTo>
                      <a:lnTo>
                        <a:pt x="3761426" y="2251377"/>
                      </a:lnTo>
                      <a:close/>
                      <a:moveTo>
                        <a:pt x="2405874" y="657532"/>
                      </a:moveTo>
                      <a:lnTo>
                        <a:pt x="2314989" y="748417"/>
                      </a:lnTo>
                      <a:lnTo>
                        <a:pt x="2405874" y="748417"/>
                      </a:lnTo>
                      <a:close/>
                      <a:moveTo>
                        <a:pt x="2558894" y="794872"/>
                      </a:moveTo>
                      <a:lnTo>
                        <a:pt x="2452329" y="794872"/>
                      </a:lnTo>
                      <a:lnTo>
                        <a:pt x="2452329" y="901437"/>
                      </a:lnTo>
                      <a:close/>
                      <a:moveTo>
                        <a:pt x="2596355" y="830501"/>
                      </a:moveTo>
                      <a:lnTo>
                        <a:pt x="2489790" y="937067"/>
                      </a:lnTo>
                      <a:lnTo>
                        <a:pt x="2596355" y="937067"/>
                      </a:lnTo>
                      <a:close/>
                      <a:moveTo>
                        <a:pt x="2942138" y="1176278"/>
                      </a:moveTo>
                      <a:lnTo>
                        <a:pt x="2835566" y="1176277"/>
                      </a:lnTo>
                      <a:lnTo>
                        <a:pt x="2835566" y="1282850"/>
                      </a:lnTo>
                      <a:close/>
                      <a:moveTo>
                        <a:pt x="2789111" y="1023250"/>
                      </a:moveTo>
                      <a:lnTo>
                        <a:pt x="2682538" y="1129823"/>
                      </a:lnTo>
                      <a:lnTo>
                        <a:pt x="2789111" y="1129823"/>
                      </a:lnTo>
                      <a:close/>
                      <a:moveTo>
                        <a:pt x="2749382" y="983521"/>
                      </a:moveTo>
                      <a:lnTo>
                        <a:pt x="2642810" y="983522"/>
                      </a:lnTo>
                      <a:lnTo>
                        <a:pt x="2642810" y="1090094"/>
                      </a:lnTo>
                      <a:close/>
                      <a:moveTo>
                        <a:pt x="3327345" y="1558747"/>
                      </a:moveTo>
                      <a:lnTo>
                        <a:pt x="3220772" y="1558747"/>
                      </a:lnTo>
                      <a:lnTo>
                        <a:pt x="3220772" y="1665320"/>
                      </a:lnTo>
                      <a:close/>
                      <a:moveTo>
                        <a:pt x="3174317" y="1405720"/>
                      </a:moveTo>
                      <a:lnTo>
                        <a:pt x="3067745" y="1512292"/>
                      </a:lnTo>
                      <a:lnTo>
                        <a:pt x="3174317" y="1512292"/>
                      </a:lnTo>
                      <a:close/>
                      <a:moveTo>
                        <a:pt x="3136261" y="1367664"/>
                      </a:moveTo>
                      <a:lnTo>
                        <a:pt x="3029688" y="1367664"/>
                      </a:lnTo>
                      <a:lnTo>
                        <a:pt x="3029689" y="1474236"/>
                      </a:lnTo>
                      <a:close/>
                      <a:moveTo>
                        <a:pt x="2983234" y="1214636"/>
                      </a:moveTo>
                      <a:lnTo>
                        <a:pt x="2876661" y="1321209"/>
                      </a:lnTo>
                      <a:lnTo>
                        <a:pt x="2983234" y="1321209"/>
                      </a:lnTo>
                      <a:close/>
                      <a:moveTo>
                        <a:pt x="3709514" y="1940915"/>
                      </a:moveTo>
                      <a:lnTo>
                        <a:pt x="3602941" y="1940915"/>
                      </a:lnTo>
                      <a:lnTo>
                        <a:pt x="3602942" y="2047488"/>
                      </a:lnTo>
                      <a:close/>
                      <a:moveTo>
                        <a:pt x="3556487" y="1787888"/>
                      </a:moveTo>
                      <a:lnTo>
                        <a:pt x="3449914" y="1894460"/>
                      </a:lnTo>
                      <a:lnTo>
                        <a:pt x="3556486" y="1894460"/>
                      </a:lnTo>
                      <a:close/>
                      <a:moveTo>
                        <a:pt x="3518430" y="1749831"/>
                      </a:moveTo>
                      <a:lnTo>
                        <a:pt x="3411857" y="1749831"/>
                      </a:lnTo>
                      <a:lnTo>
                        <a:pt x="3411857" y="1856403"/>
                      </a:lnTo>
                      <a:close/>
                      <a:moveTo>
                        <a:pt x="3365402" y="1596803"/>
                      </a:moveTo>
                      <a:lnTo>
                        <a:pt x="3258830" y="1703376"/>
                      </a:lnTo>
                      <a:lnTo>
                        <a:pt x="3365402" y="1703376"/>
                      </a:lnTo>
                      <a:close/>
                      <a:moveTo>
                        <a:pt x="3761426" y="1991777"/>
                      </a:moveTo>
                      <a:lnTo>
                        <a:pt x="3654853" y="2098349"/>
                      </a:lnTo>
                      <a:lnTo>
                        <a:pt x="3761426" y="2098349"/>
                      </a:lnTo>
                      <a:close/>
                      <a:moveTo>
                        <a:pt x="2452329" y="641845"/>
                      </a:moveTo>
                      <a:lnTo>
                        <a:pt x="2452329" y="748417"/>
                      </a:lnTo>
                      <a:lnTo>
                        <a:pt x="2558901" y="748417"/>
                      </a:lnTo>
                      <a:close/>
                      <a:moveTo>
                        <a:pt x="2835566" y="1023250"/>
                      </a:moveTo>
                      <a:lnTo>
                        <a:pt x="2835566" y="1129822"/>
                      </a:lnTo>
                      <a:lnTo>
                        <a:pt x="2942138" y="1129822"/>
                      </a:lnTo>
                      <a:close/>
                      <a:moveTo>
                        <a:pt x="2642810" y="830494"/>
                      </a:moveTo>
                      <a:lnTo>
                        <a:pt x="2642810" y="937066"/>
                      </a:lnTo>
                      <a:lnTo>
                        <a:pt x="2749382" y="937066"/>
                      </a:lnTo>
                      <a:close/>
                      <a:moveTo>
                        <a:pt x="3220772" y="1405720"/>
                      </a:moveTo>
                      <a:lnTo>
                        <a:pt x="3220772" y="1512292"/>
                      </a:lnTo>
                      <a:lnTo>
                        <a:pt x="3327344" y="1512292"/>
                      </a:lnTo>
                      <a:close/>
                      <a:moveTo>
                        <a:pt x="3029688" y="1214636"/>
                      </a:moveTo>
                      <a:lnTo>
                        <a:pt x="3029688" y="1321209"/>
                      </a:lnTo>
                      <a:lnTo>
                        <a:pt x="3136261" y="1321209"/>
                      </a:lnTo>
                      <a:close/>
                      <a:moveTo>
                        <a:pt x="3602941" y="1787888"/>
                      </a:moveTo>
                      <a:lnTo>
                        <a:pt x="3602941" y="1894460"/>
                      </a:lnTo>
                      <a:lnTo>
                        <a:pt x="3709514" y="1894460"/>
                      </a:lnTo>
                      <a:close/>
                      <a:moveTo>
                        <a:pt x="3411857" y="1596803"/>
                      </a:moveTo>
                      <a:lnTo>
                        <a:pt x="3411857" y="1703376"/>
                      </a:lnTo>
                      <a:lnTo>
                        <a:pt x="3518429" y="1703376"/>
                      </a:lnTo>
                      <a:close/>
                      <a:moveTo>
                        <a:pt x="2353083" y="150965"/>
                      </a:moveTo>
                      <a:lnTo>
                        <a:pt x="2025288" y="132265"/>
                      </a:lnTo>
                      <a:lnTo>
                        <a:pt x="2071608" y="178585"/>
                      </a:lnTo>
                      <a:lnTo>
                        <a:pt x="2093619" y="156574"/>
                      </a:lnTo>
                      <a:lnTo>
                        <a:pt x="2220546" y="283501"/>
                      </a:lnTo>
                      <a:close/>
                      <a:moveTo>
                        <a:pt x="2523312" y="286240"/>
                      </a:moveTo>
                      <a:lnTo>
                        <a:pt x="2373298" y="436253"/>
                      </a:lnTo>
                      <a:lnTo>
                        <a:pt x="2500225" y="563180"/>
                      </a:lnTo>
                      <a:lnTo>
                        <a:pt x="2473487" y="589919"/>
                      </a:lnTo>
                      <a:lnTo>
                        <a:pt x="2618667" y="735099"/>
                      </a:lnTo>
                      <a:lnTo>
                        <a:pt x="2619582" y="734183"/>
                      </a:lnTo>
                      <a:lnTo>
                        <a:pt x="2812338" y="926939"/>
                      </a:lnTo>
                      <a:lnTo>
                        <a:pt x="2845693" y="960294"/>
                      </a:lnTo>
                      <a:lnTo>
                        <a:pt x="3005093" y="1119693"/>
                      </a:lnTo>
                      <a:lnTo>
                        <a:pt x="3006461" y="1118325"/>
                      </a:lnTo>
                      <a:lnTo>
                        <a:pt x="3197545" y="1309409"/>
                      </a:lnTo>
                      <a:lnTo>
                        <a:pt x="3232572" y="1344436"/>
                      </a:lnTo>
                      <a:lnTo>
                        <a:pt x="3246403" y="1358267"/>
                      </a:lnTo>
                      <a:close/>
                      <a:moveTo>
                        <a:pt x="2523816" y="30335"/>
                      </a:moveTo>
                      <a:lnTo>
                        <a:pt x="2626629" y="133149"/>
                      </a:lnTo>
                      <a:lnTo>
                        <a:pt x="2552082" y="207696"/>
                      </a:lnTo>
                      <a:lnTo>
                        <a:pt x="2576968" y="232583"/>
                      </a:lnTo>
                      <a:lnTo>
                        <a:pt x="2575182" y="234369"/>
                      </a:lnTo>
                      <a:lnTo>
                        <a:pt x="3513251" y="1625113"/>
                      </a:lnTo>
                      <a:lnTo>
                        <a:pt x="3579714" y="1691577"/>
                      </a:lnTo>
                      <a:lnTo>
                        <a:pt x="3614741" y="1726603"/>
                      </a:lnTo>
                      <a:lnTo>
                        <a:pt x="3784128" y="1895991"/>
                      </a:lnTo>
                      <a:lnTo>
                        <a:pt x="3784653" y="1895466"/>
                      </a:lnTo>
                      <a:lnTo>
                        <a:pt x="3802957" y="1913770"/>
                      </a:lnTo>
                      <a:lnTo>
                        <a:pt x="3802957" y="1914820"/>
                      </a:lnTo>
                      <a:lnTo>
                        <a:pt x="3805825" y="1917687"/>
                      </a:lnTo>
                      <a:lnTo>
                        <a:pt x="3802957" y="1920555"/>
                      </a:lnTo>
                      <a:lnTo>
                        <a:pt x="3802957" y="2329384"/>
                      </a:lnTo>
                      <a:lnTo>
                        <a:pt x="3784653" y="2347688"/>
                      </a:lnTo>
                      <a:lnTo>
                        <a:pt x="3580239" y="2143274"/>
                      </a:lnTo>
                      <a:lnTo>
                        <a:pt x="3579714" y="2143798"/>
                      </a:lnTo>
                      <a:lnTo>
                        <a:pt x="3514414" y="2078498"/>
                      </a:lnTo>
                      <a:lnTo>
                        <a:pt x="2992605" y="2600306"/>
                      </a:lnTo>
                      <a:lnTo>
                        <a:pt x="2990741" y="2611151"/>
                      </a:lnTo>
                      <a:lnTo>
                        <a:pt x="2771416" y="2767764"/>
                      </a:lnTo>
                      <a:lnTo>
                        <a:pt x="2746140" y="2742487"/>
                      </a:lnTo>
                      <a:lnTo>
                        <a:pt x="2670170" y="2818456"/>
                      </a:lnTo>
                      <a:lnTo>
                        <a:pt x="2651401" y="2799687"/>
                      </a:lnTo>
                      <a:cubicBezTo>
                        <a:pt x="2625528" y="2785735"/>
                        <a:pt x="2592950" y="2788926"/>
                        <a:pt x="2569612" y="2809139"/>
                      </a:cubicBezTo>
                      <a:cubicBezTo>
                        <a:pt x="2540180" y="2834630"/>
                        <a:pt x="2535445" y="2878528"/>
                        <a:pt x="2558763" y="2909709"/>
                      </a:cubicBezTo>
                      <a:cubicBezTo>
                        <a:pt x="2580225" y="2939886"/>
                        <a:pt x="2602221" y="2944074"/>
                        <a:pt x="2698387" y="2956528"/>
                      </a:cubicBezTo>
                      <a:cubicBezTo>
                        <a:pt x="2612716" y="3019512"/>
                        <a:pt x="2549084" y="3004923"/>
                        <a:pt x="2499317" y="2954166"/>
                      </a:cubicBezTo>
                      <a:cubicBezTo>
                        <a:pt x="2449549" y="2903408"/>
                        <a:pt x="2462151" y="2804007"/>
                        <a:pt x="2521014" y="2753027"/>
                      </a:cubicBezTo>
                      <a:cubicBezTo>
                        <a:pt x="2561003" y="2718393"/>
                        <a:pt x="2614554" y="2708748"/>
                        <a:pt x="2661444" y="2725347"/>
                      </a:cubicBezTo>
                      <a:lnTo>
                        <a:pt x="2695222" y="2691569"/>
                      </a:lnTo>
                      <a:lnTo>
                        <a:pt x="2669947" y="2666294"/>
                      </a:lnTo>
                      <a:lnTo>
                        <a:pt x="2810390" y="2469612"/>
                      </a:lnTo>
                      <a:lnTo>
                        <a:pt x="2809356" y="2468579"/>
                      </a:lnTo>
                      <a:lnTo>
                        <a:pt x="2815551" y="2462385"/>
                      </a:lnTo>
                      <a:lnTo>
                        <a:pt x="2826559" y="2446968"/>
                      </a:lnTo>
                      <a:lnTo>
                        <a:pt x="2831882" y="2446053"/>
                      </a:lnTo>
                      <a:lnTo>
                        <a:pt x="3356925" y="1921010"/>
                      </a:lnTo>
                      <a:lnTo>
                        <a:pt x="3353603" y="1917688"/>
                      </a:lnTo>
                      <a:lnTo>
                        <a:pt x="3197545" y="1761630"/>
                      </a:lnTo>
                      <a:lnTo>
                        <a:pt x="3197544" y="1761631"/>
                      </a:lnTo>
                      <a:lnTo>
                        <a:pt x="3006461" y="1570547"/>
                      </a:lnTo>
                      <a:lnTo>
                        <a:pt x="2971434" y="1535520"/>
                      </a:lnTo>
                      <a:lnTo>
                        <a:pt x="2813706" y="1377793"/>
                      </a:lnTo>
                      <a:lnTo>
                        <a:pt x="2812338" y="1379161"/>
                      </a:lnTo>
                      <a:lnTo>
                        <a:pt x="2619582" y="1186405"/>
                      </a:lnTo>
                      <a:lnTo>
                        <a:pt x="2586227" y="1153050"/>
                      </a:lnTo>
                      <a:lnTo>
                        <a:pt x="2430017" y="996839"/>
                      </a:lnTo>
                      <a:lnTo>
                        <a:pt x="2429101" y="997755"/>
                      </a:lnTo>
                      <a:lnTo>
                        <a:pt x="2247376" y="816030"/>
                      </a:lnTo>
                      <a:lnTo>
                        <a:pt x="2194721" y="868684"/>
                      </a:lnTo>
                      <a:lnTo>
                        <a:pt x="2169629" y="843592"/>
                      </a:lnTo>
                      <a:lnTo>
                        <a:pt x="2012511" y="1000710"/>
                      </a:lnTo>
                      <a:lnTo>
                        <a:pt x="1948715" y="936915"/>
                      </a:lnTo>
                      <a:lnTo>
                        <a:pt x="1776261" y="1109369"/>
                      </a:lnTo>
                      <a:lnTo>
                        <a:pt x="1741234" y="1144396"/>
                      </a:lnTo>
                      <a:lnTo>
                        <a:pt x="1585176" y="1300453"/>
                      </a:lnTo>
                      <a:lnTo>
                        <a:pt x="1550150" y="1335480"/>
                      </a:lnTo>
                      <a:lnTo>
                        <a:pt x="1394093" y="1491537"/>
                      </a:lnTo>
                      <a:lnTo>
                        <a:pt x="1359065" y="1526564"/>
                      </a:lnTo>
                      <a:lnTo>
                        <a:pt x="1201338" y="1684291"/>
                      </a:lnTo>
                      <a:lnTo>
                        <a:pt x="1202706" y="1685660"/>
                      </a:lnTo>
                      <a:lnTo>
                        <a:pt x="1009951" y="1878416"/>
                      </a:lnTo>
                      <a:lnTo>
                        <a:pt x="976596" y="1911771"/>
                      </a:lnTo>
                      <a:lnTo>
                        <a:pt x="820385" y="2067981"/>
                      </a:lnTo>
                      <a:lnTo>
                        <a:pt x="821301" y="2068897"/>
                      </a:lnTo>
                      <a:lnTo>
                        <a:pt x="612116" y="2278081"/>
                      </a:lnTo>
                      <a:lnTo>
                        <a:pt x="673628" y="2339593"/>
                      </a:lnTo>
                      <a:lnTo>
                        <a:pt x="567426" y="2445795"/>
                      </a:lnTo>
                      <a:lnTo>
                        <a:pt x="672230" y="2550598"/>
                      </a:lnTo>
                      <a:lnTo>
                        <a:pt x="566028" y="2656800"/>
                      </a:lnTo>
                      <a:lnTo>
                        <a:pt x="0" y="2090772"/>
                      </a:lnTo>
                      <a:lnTo>
                        <a:pt x="106202" y="1984570"/>
                      </a:lnTo>
                      <a:lnTo>
                        <a:pt x="211005" y="2089373"/>
                      </a:lnTo>
                      <a:lnTo>
                        <a:pt x="317206" y="1983171"/>
                      </a:lnTo>
                      <a:lnTo>
                        <a:pt x="386005" y="2051970"/>
                      </a:lnTo>
                      <a:lnTo>
                        <a:pt x="558644" y="1879331"/>
                      </a:lnTo>
                      <a:lnTo>
                        <a:pt x="557729" y="1878415"/>
                      </a:lnTo>
                      <a:lnTo>
                        <a:pt x="750485" y="1685660"/>
                      </a:lnTo>
                      <a:lnTo>
                        <a:pt x="783839" y="1652305"/>
                      </a:lnTo>
                      <a:lnTo>
                        <a:pt x="943239" y="1492905"/>
                      </a:lnTo>
                      <a:lnTo>
                        <a:pt x="941871" y="1491537"/>
                      </a:lnTo>
                      <a:lnTo>
                        <a:pt x="1132954" y="1300453"/>
                      </a:lnTo>
                      <a:lnTo>
                        <a:pt x="1167982" y="1265426"/>
                      </a:lnTo>
                      <a:lnTo>
                        <a:pt x="1324039" y="1109369"/>
                      </a:lnTo>
                      <a:lnTo>
                        <a:pt x="1359065" y="1074342"/>
                      </a:lnTo>
                      <a:lnTo>
                        <a:pt x="1515123" y="918285"/>
                      </a:lnTo>
                      <a:lnTo>
                        <a:pt x="1550150" y="883258"/>
                      </a:lnTo>
                      <a:lnTo>
                        <a:pt x="1722604" y="710804"/>
                      </a:lnTo>
                      <a:lnTo>
                        <a:pt x="1656089" y="644289"/>
                      </a:lnTo>
                      <a:lnTo>
                        <a:pt x="1813208" y="487170"/>
                      </a:lnTo>
                      <a:lnTo>
                        <a:pt x="1788115" y="462078"/>
                      </a:lnTo>
                      <a:lnTo>
                        <a:pt x="1817021" y="433172"/>
                      </a:lnTo>
                      <a:lnTo>
                        <a:pt x="1638436" y="254587"/>
                      </a:lnTo>
                      <a:lnTo>
                        <a:pt x="1893022" y="0"/>
                      </a:lnTo>
                      <a:lnTo>
                        <a:pt x="1948799" y="55777"/>
                      </a:lnTo>
                      <a:lnTo>
                        <a:pt x="2421315" y="82732"/>
                      </a:lnTo>
                      <a:lnTo>
                        <a:pt x="2424216" y="79831"/>
                      </a:lnTo>
                      <a:lnTo>
                        <a:pt x="2449269" y="10488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82" name="Rectangle 41">
                  <a:extLst>
                    <a:ext uri="{FF2B5EF4-FFF2-40B4-BE49-F238E27FC236}">
                      <a16:creationId xmlns:a16="http://schemas.microsoft.com/office/drawing/2014/main" id="{6623E075-B30C-4EFA-A8DD-925F5F8B2867}"/>
                    </a:ext>
                  </a:extLst>
                </p:cNvPr>
                <p:cNvSpPr>
                  <a:spLocks/>
                </p:cNvSpPr>
                <p:nvPr/>
              </p:nvSpPr>
              <p:spPr>
                <a:xfrm rot="19192674">
                  <a:off x="926950" y="2109352"/>
                  <a:ext cx="360000" cy="360000"/>
                </a:xfrm>
                <a:custGeom>
                  <a:avLst/>
                  <a:gdLst/>
                  <a:ahLst/>
                  <a:cxnLst/>
                  <a:rect l="l" t="t" r="r" b="b"/>
                  <a:pathLst>
                    <a:path w="3888423" h="3970014">
                      <a:moveTo>
                        <a:pt x="1259577" y="2471243"/>
                      </a:moveTo>
                      <a:cubicBezTo>
                        <a:pt x="1293292" y="2471243"/>
                        <a:pt x="1320623" y="2543205"/>
                        <a:pt x="1320623" y="2631975"/>
                      </a:cubicBezTo>
                      <a:cubicBezTo>
                        <a:pt x="1320623" y="2720745"/>
                        <a:pt x="1293292" y="2792707"/>
                        <a:pt x="1259577" y="2792707"/>
                      </a:cubicBezTo>
                      <a:cubicBezTo>
                        <a:pt x="1225862" y="2792707"/>
                        <a:pt x="1198531" y="2720745"/>
                        <a:pt x="1198531" y="2631975"/>
                      </a:cubicBezTo>
                      <a:cubicBezTo>
                        <a:pt x="1198531" y="2543205"/>
                        <a:pt x="1225862" y="2471243"/>
                        <a:pt x="1259577" y="2471243"/>
                      </a:cubicBezTo>
                      <a:close/>
                      <a:moveTo>
                        <a:pt x="1710471" y="2470362"/>
                      </a:moveTo>
                      <a:cubicBezTo>
                        <a:pt x="1741030" y="2470028"/>
                        <a:pt x="1768823" y="2488083"/>
                        <a:pt x="1781169" y="2516203"/>
                      </a:cubicBezTo>
                      <a:cubicBezTo>
                        <a:pt x="1793845" y="2545068"/>
                        <a:pt x="1787700" y="2578742"/>
                        <a:pt x="1765642" y="2601268"/>
                      </a:cubicBezTo>
                      <a:cubicBezTo>
                        <a:pt x="1750827" y="2616399"/>
                        <a:pt x="1730831" y="2624459"/>
                        <a:pt x="1710472" y="2623745"/>
                      </a:cubicBezTo>
                      <a:close/>
                      <a:moveTo>
                        <a:pt x="2456093" y="2374056"/>
                      </a:moveTo>
                      <a:lnTo>
                        <a:pt x="2456093" y="2889893"/>
                      </a:lnTo>
                      <a:lnTo>
                        <a:pt x="2566690" y="2889893"/>
                      </a:lnTo>
                      <a:lnTo>
                        <a:pt x="2566690" y="2706284"/>
                      </a:lnTo>
                      <a:lnTo>
                        <a:pt x="2632197" y="2884955"/>
                      </a:lnTo>
                      <a:lnTo>
                        <a:pt x="2635843" y="2883618"/>
                      </a:lnTo>
                      <a:lnTo>
                        <a:pt x="2635843" y="2889893"/>
                      </a:lnTo>
                      <a:lnTo>
                        <a:pt x="2746439" y="2889893"/>
                      </a:lnTo>
                      <a:lnTo>
                        <a:pt x="2746439" y="2374056"/>
                      </a:lnTo>
                      <a:lnTo>
                        <a:pt x="2635843" y="2374056"/>
                      </a:lnTo>
                      <a:lnTo>
                        <a:pt x="2635843" y="2573614"/>
                      </a:lnTo>
                      <a:lnTo>
                        <a:pt x="2566690" y="2385000"/>
                      </a:lnTo>
                      <a:lnTo>
                        <a:pt x="2566690" y="2374056"/>
                      </a:lnTo>
                      <a:close/>
                      <a:moveTo>
                        <a:pt x="2032426" y="2374056"/>
                      </a:moveTo>
                      <a:lnTo>
                        <a:pt x="2032426" y="2889895"/>
                      </a:lnTo>
                      <a:lnTo>
                        <a:pt x="2115405" y="2889895"/>
                      </a:lnTo>
                      <a:lnTo>
                        <a:pt x="2143023" y="2889895"/>
                      </a:lnTo>
                      <a:lnTo>
                        <a:pt x="2308949" y="2889895"/>
                      </a:lnTo>
                      <a:lnTo>
                        <a:pt x="2308949" y="2779299"/>
                      </a:lnTo>
                      <a:lnTo>
                        <a:pt x="2143023" y="2779299"/>
                      </a:lnTo>
                      <a:lnTo>
                        <a:pt x="2143023" y="2686401"/>
                      </a:lnTo>
                      <a:lnTo>
                        <a:pt x="2308949" y="2686401"/>
                      </a:lnTo>
                      <a:lnTo>
                        <a:pt x="2308949" y="2575804"/>
                      </a:lnTo>
                      <a:lnTo>
                        <a:pt x="2143023" y="2575804"/>
                      </a:lnTo>
                      <a:lnTo>
                        <a:pt x="2143023" y="2484653"/>
                      </a:lnTo>
                      <a:lnTo>
                        <a:pt x="2308949" y="2484653"/>
                      </a:lnTo>
                      <a:lnTo>
                        <a:pt x="2308949" y="2374056"/>
                      </a:lnTo>
                      <a:lnTo>
                        <a:pt x="2143023" y="2374056"/>
                      </a:lnTo>
                      <a:lnTo>
                        <a:pt x="2115405" y="2374056"/>
                      </a:lnTo>
                      <a:close/>
                      <a:moveTo>
                        <a:pt x="1259577" y="2374056"/>
                      </a:moveTo>
                      <a:cubicBezTo>
                        <a:pt x="1172187" y="2374056"/>
                        <a:pt x="1101344" y="2489530"/>
                        <a:pt x="1101344" y="2631975"/>
                      </a:cubicBezTo>
                      <a:cubicBezTo>
                        <a:pt x="1101344" y="2774420"/>
                        <a:pt x="1172187" y="2889894"/>
                        <a:pt x="1259577" y="2889894"/>
                      </a:cubicBezTo>
                      <a:cubicBezTo>
                        <a:pt x="1346967" y="2889894"/>
                        <a:pt x="1417810" y="2774420"/>
                        <a:pt x="1417810" y="2631975"/>
                      </a:cubicBezTo>
                      <a:cubicBezTo>
                        <a:pt x="1417810" y="2489530"/>
                        <a:pt x="1346967" y="2374056"/>
                        <a:pt x="1259577" y="2374056"/>
                      </a:cubicBezTo>
                      <a:close/>
                      <a:moveTo>
                        <a:pt x="1599876" y="2366688"/>
                      </a:moveTo>
                      <a:lnTo>
                        <a:pt x="1599875" y="2882524"/>
                      </a:lnTo>
                      <a:lnTo>
                        <a:pt x="1710472" y="2882525"/>
                      </a:lnTo>
                      <a:lnTo>
                        <a:pt x="1710472" y="2723975"/>
                      </a:lnTo>
                      <a:cubicBezTo>
                        <a:pt x="1757507" y="2725624"/>
                        <a:pt x="1803701" y="2707003"/>
                        <a:pt x="1837929" y="2672047"/>
                      </a:cubicBezTo>
                      <a:cubicBezTo>
                        <a:pt x="1888884" y="2620006"/>
                        <a:pt x="1903084" y="2542214"/>
                        <a:pt x="1873801" y="2475527"/>
                      </a:cubicBezTo>
                      <a:cubicBezTo>
                        <a:pt x="1845275" y="2410565"/>
                        <a:pt x="1781067" y="2368851"/>
                        <a:pt x="1710472" y="2369624"/>
                      </a:cubicBezTo>
                      <a:lnTo>
                        <a:pt x="1710471" y="2366688"/>
                      </a:lnTo>
                      <a:close/>
                      <a:moveTo>
                        <a:pt x="920754" y="2169815"/>
                      </a:moveTo>
                      <a:lnTo>
                        <a:pt x="3008986" y="2169815"/>
                      </a:lnTo>
                      <a:lnTo>
                        <a:pt x="3008986" y="3105919"/>
                      </a:lnTo>
                      <a:lnTo>
                        <a:pt x="920754" y="3105919"/>
                      </a:lnTo>
                      <a:close/>
                      <a:moveTo>
                        <a:pt x="632722" y="1985007"/>
                      </a:moveTo>
                      <a:lnTo>
                        <a:pt x="632722" y="3321943"/>
                      </a:lnTo>
                      <a:lnTo>
                        <a:pt x="3297018" y="3321943"/>
                      </a:lnTo>
                      <a:lnTo>
                        <a:pt x="3297018" y="1985007"/>
                      </a:lnTo>
                      <a:close/>
                      <a:moveTo>
                        <a:pt x="2657019" y="761679"/>
                      </a:moveTo>
                      <a:lnTo>
                        <a:pt x="2760733" y="1606387"/>
                      </a:lnTo>
                      <a:lnTo>
                        <a:pt x="2761762" y="1614761"/>
                      </a:lnTo>
                      <a:lnTo>
                        <a:pt x="2762330" y="1614691"/>
                      </a:lnTo>
                      <a:cubicBezTo>
                        <a:pt x="2780335" y="1740615"/>
                        <a:pt x="2862522" y="1833408"/>
                        <a:pt x="2948897" y="1824230"/>
                      </a:cubicBezTo>
                      <a:cubicBezTo>
                        <a:pt x="3036464" y="1814924"/>
                        <a:pt x="3095979" y="1704243"/>
                        <a:pt x="3083047" y="1575312"/>
                      </a:cubicBezTo>
                      <a:lnTo>
                        <a:pt x="3083347" y="1575275"/>
                      </a:lnTo>
                      <a:lnTo>
                        <a:pt x="2983448" y="761679"/>
                      </a:lnTo>
                      <a:close/>
                      <a:moveTo>
                        <a:pt x="2205921" y="761679"/>
                      </a:moveTo>
                      <a:lnTo>
                        <a:pt x="2264137" y="1594263"/>
                      </a:lnTo>
                      <a:cubicBezTo>
                        <a:pt x="2264333" y="1597068"/>
                        <a:pt x="2264530" y="1599874"/>
                        <a:pt x="2264726" y="1602679"/>
                      </a:cubicBezTo>
                      <a:lnTo>
                        <a:pt x="2265297" y="1602640"/>
                      </a:lnTo>
                      <a:cubicBezTo>
                        <a:pt x="2276686" y="1729333"/>
                        <a:pt x="2353905" y="1826300"/>
                        <a:pt x="2440641" y="1821655"/>
                      </a:cubicBezTo>
                      <a:cubicBezTo>
                        <a:pt x="2528577" y="1816945"/>
                        <a:pt x="2593802" y="1709530"/>
                        <a:pt x="2587636" y="1580099"/>
                      </a:cubicBezTo>
                      <a:lnTo>
                        <a:pt x="2587937" y="1580078"/>
                      </a:lnTo>
                      <a:lnTo>
                        <a:pt x="2530706" y="761679"/>
                      </a:lnTo>
                      <a:close/>
                      <a:moveTo>
                        <a:pt x="1761700" y="761679"/>
                      </a:moveTo>
                      <a:cubicBezTo>
                        <a:pt x="1761699" y="1032443"/>
                        <a:pt x="1761699" y="1303208"/>
                        <a:pt x="1761698" y="1573972"/>
                      </a:cubicBezTo>
                      <a:lnTo>
                        <a:pt x="1761698" y="1582410"/>
                      </a:lnTo>
                      <a:lnTo>
                        <a:pt x="1762270" y="1582410"/>
                      </a:lnTo>
                      <a:cubicBezTo>
                        <a:pt x="1764795" y="1709590"/>
                        <a:pt x="1835062" y="1811707"/>
                        <a:pt x="1921910" y="1813122"/>
                      </a:cubicBezTo>
                      <a:cubicBezTo>
                        <a:pt x="2009960" y="1814558"/>
                        <a:pt x="2082519" y="1711955"/>
                        <a:pt x="2085398" y="1582410"/>
                      </a:cubicBezTo>
                      <a:lnTo>
                        <a:pt x="2085698" y="1582410"/>
                      </a:lnTo>
                      <a:cubicBezTo>
                        <a:pt x="2085698" y="1308834"/>
                        <a:pt x="2085698" y="1035256"/>
                        <a:pt x="2085696" y="761679"/>
                      </a:cubicBezTo>
                      <a:close/>
                      <a:moveTo>
                        <a:pt x="3411320" y="761678"/>
                      </a:moveTo>
                      <a:lnTo>
                        <a:pt x="3078803" y="761679"/>
                      </a:lnTo>
                      <a:lnTo>
                        <a:pt x="3277545" y="1622538"/>
                      </a:lnTo>
                      <a:lnTo>
                        <a:pt x="3279443" y="1630759"/>
                      </a:lnTo>
                      <a:lnTo>
                        <a:pt x="3280000" y="1630631"/>
                      </a:lnTo>
                      <a:cubicBezTo>
                        <a:pt x="3311069" y="1753983"/>
                        <a:pt x="3402507" y="1837676"/>
                        <a:pt x="3487448" y="1819520"/>
                      </a:cubicBezTo>
                      <a:cubicBezTo>
                        <a:pt x="3573564" y="1801112"/>
                        <a:pt x="3621183" y="1684815"/>
                        <a:pt x="3594846" y="1557943"/>
                      </a:cubicBezTo>
                      <a:lnTo>
                        <a:pt x="3595140" y="1557876"/>
                      </a:lnTo>
                      <a:close/>
                      <a:moveTo>
                        <a:pt x="1633002" y="761678"/>
                      </a:moveTo>
                      <a:lnTo>
                        <a:pt x="1308563" y="761679"/>
                      </a:lnTo>
                      <a:lnTo>
                        <a:pt x="1266057" y="1572672"/>
                      </a:lnTo>
                      <a:lnTo>
                        <a:pt x="1265616" y="1581099"/>
                      </a:lnTo>
                      <a:lnTo>
                        <a:pt x="1266187" y="1581128"/>
                      </a:lnTo>
                      <a:cubicBezTo>
                        <a:pt x="1262052" y="1708267"/>
                        <a:pt x="1326878" y="1813921"/>
                        <a:pt x="1413534" y="1819881"/>
                      </a:cubicBezTo>
                      <a:cubicBezTo>
                        <a:pt x="1501387" y="1825922"/>
                        <a:pt x="1579217" y="1727257"/>
                        <a:pt x="1588872" y="1598040"/>
                      </a:cubicBezTo>
                      <a:lnTo>
                        <a:pt x="1589172" y="1598055"/>
                      </a:lnTo>
                      <a:close/>
                      <a:moveTo>
                        <a:pt x="863949" y="761678"/>
                      </a:moveTo>
                      <a:lnTo>
                        <a:pt x="765078" y="1566901"/>
                      </a:lnTo>
                      <a:lnTo>
                        <a:pt x="764050" y="1575275"/>
                      </a:lnTo>
                      <a:lnTo>
                        <a:pt x="764617" y="1575345"/>
                      </a:lnTo>
                      <a:cubicBezTo>
                        <a:pt x="751624" y="1701884"/>
                        <a:pt x="808922" y="1811803"/>
                        <a:pt x="894951" y="1823794"/>
                      </a:cubicBezTo>
                      <a:cubicBezTo>
                        <a:pt x="982168" y="1835949"/>
                        <a:pt x="1066691" y="1742953"/>
                        <a:pt x="1085336" y="1614724"/>
                      </a:cubicBezTo>
                      <a:lnTo>
                        <a:pt x="1085635" y="1614761"/>
                      </a:lnTo>
                      <a:lnTo>
                        <a:pt x="1190378" y="761679"/>
                      </a:lnTo>
                      <a:close/>
                      <a:moveTo>
                        <a:pt x="295535" y="441623"/>
                      </a:moveTo>
                      <a:lnTo>
                        <a:pt x="3583899" y="441623"/>
                      </a:lnTo>
                      <a:cubicBezTo>
                        <a:pt x="3610412" y="441623"/>
                        <a:pt x="3631905" y="463116"/>
                        <a:pt x="3631905" y="489629"/>
                      </a:cubicBezTo>
                      <a:lnTo>
                        <a:pt x="3631905" y="655863"/>
                      </a:lnTo>
                      <a:lnTo>
                        <a:pt x="3884522" y="1666330"/>
                      </a:lnTo>
                      <a:cubicBezTo>
                        <a:pt x="3909974" y="1748325"/>
                        <a:pt x="3809191" y="1900953"/>
                        <a:pt x="3631905" y="1666330"/>
                      </a:cubicBezTo>
                      <a:lnTo>
                        <a:pt x="3631905" y="3970014"/>
                      </a:lnTo>
                      <a:lnTo>
                        <a:pt x="247529" y="3970014"/>
                      </a:lnTo>
                      <a:lnTo>
                        <a:pt x="247529" y="1768425"/>
                      </a:lnTo>
                      <a:cubicBezTo>
                        <a:pt x="263724" y="1795996"/>
                        <a:pt x="288366" y="1813812"/>
                        <a:pt x="317369" y="1820473"/>
                      </a:cubicBezTo>
                      <a:cubicBezTo>
                        <a:pt x="403196" y="1840184"/>
                        <a:pt x="495502" y="1754908"/>
                        <a:pt x="525251" y="1628793"/>
                      </a:cubicBezTo>
                      <a:lnTo>
                        <a:pt x="525545" y="1628855"/>
                      </a:lnTo>
                      <a:lnTo>
                        <a:pt x="709866" y="761679"/>
                      </a:lnTo>
                      <a:lnTo>
                        <a:pt x="378634" y="761679"/>
                      </a:lnTo>
                      <a:lnTo>
                        <a:pt x="210380" y="1553239"/>
                      </a:lnTo>
                      <a:lnTo>
                        <a:pt x="208625" y="1561492"/>
                      </a:lnTo>
                      <a:lnTo>
                        <a:pt x="209185" y="1561611"/>
                      </a:lnTo>
                      <a:cubicBezTo>
                        <a:pt x="202164" y="1598200"/>
                        <a:pt x="201274" y="1633895"/>
                        <a:pt x="207433" y="1666330"/>
                      </a:cubicBezTo>
                      <a:cubicBezTo>
                        <a:pt x="113985" y="1883037"/>
                        <a:pt x="-32319" y="1816968"/>
                        <a:pt x="6372" y="1666330"/>
                      </a:cubicBezTo>
                      <a:lnTo>
                        <a:pt x="249769" y="692744"/>
                      </a:lnTo>
                      <a:cubicBezTo>
                        <a:pt x="247993" y="689334"/>
                        <a:pt x="247529" y="685546"/>
                        <a:pt x="247529" y="681649"/>
                      </a:cubicBezTo>
                      <a:lnTo>
                        <a:pt x="247529" y="489629"/>
                      </a:lnTo>
                      <a:cubicBezTo>
                        <a:pt x="247529" y="463116"/>
                        <a:pt x="269022" y="441623"/>
                        <a:pt x="295535" y="441623"/>
                      </a:cubicBezTo>
                      <a:close/>
                      <a:moveTo>
                        <a:pt x="307785" y="0"/>
                      </a:moveTo>
                      <a:lnTo>
                        <a:pt x="3571649" y="0"/>
                      </a:lnTo>
                      <a:cubicBezTo>
                        <a:pt x="3604927" y="0"/>
                        <a:pt x="3631905" y="26978"/>
                        <a:pt x="3631905" y="60256"/>
                      </a:cubicBezTo>
                      <a:lnTo>
                        <a:pt x="3631905" y="301273"/>
                      </a:lnTo>
                      <a:cubicBezTo>
                        <a:pt x="3631905" y="334551"/>
                        <a:pt x="3604927" y="361529"/>
                        <a:pt x="3571649" y="361529"/>
                      </a:cubicBezTo>
                      <a:lnTo>
                        <a:pt x="307785" y="361529"/>
                      </a:lnTo>
                      <a:cubicBezTo>
                        <a:pt x="274507" y="361529"/>
                        <a:pt x="247529" y="334551"/>
                        <a:pt x="247529" y="301273"/>
                      </a:cubicBezTo>
                      <a:lnTo>
                        <a:pt x="247529" y="60256"/>
                      </a:lnTo>
                      <a:cubicBezTo>
                        <a:pt x="247529" y="26978"/>
                        <a:pt x="274507" y="0"/>
                        <a:pt x="307785"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83" name="Isosceles Triangle 3">
                  <a:extLst>
                    <a:ext uri="{FF2B5EF4-FFF2-40B4-BE49-F238E27FC236}">
                      <a16:creationId xmlns:a16="http://schemas.microsoft.com/office/drawing/2014/main" id="{6EDF6014-857C-4359-9116-5C453B261F42}"/>
                    </a:ext>
                  </a:extLst>
                </p:cNvPr>
                <p:cNvSpPr>
                  <a:spLocks noChangeAspect="1"/>
                </p:cNvSpPr>
                <p:nvPr/>
              </p:nvSpPr>
              <p:spPr>
                <a:xfrm rot="2229245">
                  <a:off x="2616513" y="2030577"/>
                  <a:ext cx="359661" cy="360000"/>
                </a:xfrm>
                <a:custGeom>
                  <a:avLst/>
                  <a:gdLst/>
                  <a:ahLst/>
                  <a:cxnLst/>
                  <a:rect l="l" t="t" r="r" b="b"/>
                  <a:pathLst>
                    <a:path w="3935086" h="3938802">
                      <a:moveTo>
                        <a:pt x="1861742" y="3314001"/>
                      </a:moveTo>
                      <a:cubicBezTo>
                        <a:pt x="1921395" y="3314001"/>
                        <a:pt x="1969754" y="3362360"/>
                        <a:pt x="1969754" y="3422013"/>
                      </a:cubicBezTo>
                      <a:cubicBezTo>
                        <a:pt x="1969754" y="3481666"/>
                        <a:pt x="1921395" y="3530025"/>
                        <a:pt x="1861742" y="3530025"/>
                      </a:cubicBezTo>
                      <a:cubicBezTo>
                        <a:pt x="1802089" y="3530025"/>
                        <a:pt x="1753730" y="3481666"/>
                        <a:pt x="1753730" y="3422013"/>
                      </a:cubicBezTo>
                      <a:cubicBezTo>
                        <a:pt x="1753730" y="3362360"/>
                        <a:pt x="1802089" y="3314001"/>
                        <a:pt x="1861742" y="3314001"/>
                      </a:cubicBezTo>
                      <a:close/>
                      <a:moveTo>
                        <a:pt x="2097646" y="2118753"/>
                      </a:moveTo>
                      <a:lnTo>
                        <a:pt x="2097646" y="2478753"/>
                      </a:lnTo>
                      <a:lnTo>
                        <a:pt x="2457646" y="2478753"/>
                      </a:lnTo>
                      <a:lnTo>
                        <a:pt x="2457646" y="2118753"/>
                      </a:lnTo>
                      <a:close/>
                      <a:moveTo>
                        <a:pt x="1476536" y="2118753"/>
                      </a:moveTo>
                      <a:lnTo>
                        <a:pt x="1476536" y="2478753"/>
                      </a:lnTo>
                      <a:lnTo>
                        <a:pt x="1836536" y="2478753"/>
                      </a:lnTo>
                      <a:lnTo>
                        <a:pt x="1836536" y="2118753"/>
                      </a:lnTo>
                      <a:close/>
                      <a:moveTo>
                        <a:pt x="2097646" y="1539638"/>
                      </a:moveTo>
                      <a:lnTo>
                        <a:pt x="2097646" y="1899638"/>
                      </a:lnTo>
                      <a:lnTo>
                        <a:pt x="2457646" y="1899638"/>
                      </a:lnTo>
                      <a:lnTo>
                        <a:pt x="2457646" y="1539638"/>
                      </a:lnTo>
                      <a:close/>
                      <a:moveTo>
                        <a:pt x="1476536" y="1539638"/>
                      </a:moveTo>
                      <a:lnTo>
                        <a:pt x="1476536" y="1899638"/>
                      </a:lnTo>
                      <a:lnTo>
                        <a:pt x="1836536" y="1899638"/>
                      </a:lnTo>
                      <a:lnTo>
                        <a:pt x="1836536" y="1539638"/>
                      </a:lnTo>
                      <a:close/>
                      <a:moveTo>
                        <a:pt x="1989788" y="770570"/>
                      </a:moveTo>
                      <a:lnTo>
                        <a:pt x="3429788" y="1850570"/>
                      </a:lnTo>
                      <a:lnTo>
                        <a:pt x="3430108" y="1850570"/>
                      </a:lnTo>
                      <a:lnTo>
                        <a:pt x="3430108" y="3938802"/>
                      </a:lnTo>
                      <a:lnTo>
                        <a:pt x="2265771" y="3938802"/>
                      </a:lnTo>
                      <a:lnTo>
                        <a:pt x="2265771" y="2786674"/>
                      </a:lnTo>
                      <a:lnTo>
                        <a:pt x="1669844" y="2786674"/>
                      </a:lnTo>
                      <a:lnTo>
                        <a:pt x="1669844" y="3938802"/>
                      </a:lnTo>
                      <a:lnTo>
                        <a:pt x="549788" y="3938802"/>
                      </a:lnTo>
                      <a:lnTo>
                        <a:pt x="549788" y="1850570"/>
                      </a:lnTo>
                      <a:close/>
                      <a:moveTo>
                        <a:pt x="1969233" y="1003"/>
                      </a:moveTo>
                      <a:cubicBezTo>
                        <a:pt x="1995162" y="-2644"/>
                        <a:pt x="2022483" y="3601"/>
                        <a:pt x="2045048" y="20601"/>
                      </a:cubicBezTo>
                      <a:lnTo>
                        <a:pt x="3894333" y="1413834"/>
                      </a:lnTo>
                      <a:cubicBezTo>
                        <a:pt x="3939464" y="1447835"/>
                        <a:pt x="3948486" y="1511986"/>
                        <a:pt x="3914485" y="1557117"/>
                      </a:cubicBezTo>
                      <a:lnTo>
                        <a:pt x="3756006" y="1767472"/>
                      </a:lnTo>
                      <a:cubicBezTo>
                        <a:pt x="3722004" y="1812603"/>
                        <a:pt x="3657854" y="1821626"/>
                        <a:pt x="3612722" y="1787625"/>
                      </a:cubicBezTo>
                      <a:lnTo>
                        <a:pt x="1967544" y="548164"/>
                      </a:lnTo>
                      <a:lnTo>
                        <a:pt x="322364" y="1787626"/>
                      </a:lnTo>
                      <a:cubicBezTo>
                        <a:pt x="277233" y="1821627"/>
                        <a:pt x="213082" y="1812604"/>
                        <a:pt x="179080" y="1767473"/>
                      </a:cubicBezTo>
                      <a:lnTo>
                        <a:pt x="20601" y="1557118"/>
                      </a:lnTo>
                      <a:cubicBezTo>
                        <a:pt x="-13400" y="1511987"/>
                        <a:pt x="-4378" y="1447836"/>
                        <a:pt x="40754" y="1413835"/>
                      </a:cubicBezTo>
                      <a:lnTo>
                        <a:pt x="1890038" y="20602"/>
                      </a:lnTo>
                      <a:cubicBezTo>
                        <a:pt x="1912604" y="3602"/>
                        <a:pt x="1939924" y="-2643"/>
                        <a:pt x="1965854" y="1004"/>
                      </a:cubicBezTo>
                      <a:lnTo>
                        <a:pt x="1967542" y="1586"/>
                      </a:lnTo>
                      <a:cubicBezTo>
                        <a:pt x="1968071" y="1171"/>
                        <a:pt x="1968652" y="1085"/>
                        <a:pt x="1969233" y="100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grpSp>
          <p:grpSp>
            <p:nvGrpSpPr>
              <p:cNvPr id="47" name="Group 46">
                <a:extLst>
                  <a:ext uri="{FF2B5EF4-FFF2-40B4-BE49-F238E27FC236}">
                    <a16:creationId xmlns:a16="http://schemas.microsoft.com/office/drawing/2014/main" id="{1EA50BA9-CB44-4114-894C-E5C526D0E601}"/>
                  </a:ext>
                </a:extLst>
              </p:cNvPr>
              <p:cNvGrpSpPr/>
              <p:nvPr/>
            </p:nvGrpSpPr>
            <p:grpSpPr>
              <a:xfrm rot="10066674">
                <a:off x="1444650" y="4351773"/>
                <a:ext cx="2063339" cy="852218"/>
                <a:chOff x="926950" y="1617134"/>
                <a:chExt cx="2063339" cy="852218"/>
              </a:xfrm>
              <a:grpFill/>
            </p:grpSpPr>
            <p:sp>
              <p:nvSpPr>
                <p:cNvPr id="67" name="Rectangle 14">
                  <a:extLst>
                    <a:ext uri="{FF2B5EF4-FFF2-40B4-BE49-F238E27FC236}">
                      <a16:creationId xmlns:a16="http://schemas.microsoft.com/office/drawing/2014/main" id="{023D3E0C-FA1E-4B59-9568-D4986D25E953}"/>
                    </a:ext>
                  </a:extLst>
                </p:cNvPr>
                <p:cNvSpPr/>
                <p:nvPr/>
              </p:nvSpPr>
              <p:spPr>
                <a:xfrm rot="19949266">
                  <a:off x="1199615" y="1717912"/>
                  <a:ext cx="531261" cy="531261"/>
                </a:xfrm>
                <a:custGeom>
                  <a:avLst/>
                  <a:gdLst/>
                  <a:ahLst/>
                  <a:cxnLst/>
                  <a:rect l="l" t="t" r="r" b="b"/>
                  <a:pathLst>
                    <a:path w="3942192" h="3931865">
                      <a:moveTo>
                        <a:pt x="2826148" y="3448804"/>
                      </a:moveTo>
                      <a:lnTo>
                        <a:pt x="2826148" y="3556804"/>
                      </a:lnTo>
                      <a:lnTo>
                        <a:pt x="3042148" y="3556804"/>
                      </a:lnTo>
                      <a:lnTo>
                        <a:pt x="3042148" y="3448804"/>
                      </a:lnTo>
                      <a:close/>
                      <a:moveTo>
                        <a:pt x="890988" y="3448804"/>
                      </a:moveTo>
                      <a:lnTo>
                        <a:pt x="890988" y="3556804"/>
                      </a:lnTo>
                      <a:lnTo>
                        <a:pt x="1106988" y="3556804"/>
                      </a:lnTo>
                      <a:lnTo>
                        <a:pt x="1106988" y="3448804"/>
                      </a:lnTo>
                      <a:close/>
                      <a:moveTo>
                        <a:pt x="3528192" y="3439467"/>
                      </a:moveTo>
                      <a:lnTo>
                        <a:pt x="3528192" y="3547467"/>
                      </a:lnTo>
                      <a:lnTo>
                        <a:pt x="3744192" y="3547467"/>
                      </a:lnTo>
                      <a:lnTo>
                        <a:pt x="3744192" y="3439467"/>
                      </a:lnTo>
                      <a:close/>
                      <a:moveTo>
                        <a:pt x="198000" y="3439467"/>
                      </a:moveTo>
                      <a:lnTo>
                        <a:pt x="198000" y="3547467"/>
                      </a:lnTo>
                      <a:lnTo>
                        <a:pt x="414000" y="3547467"/>
                      </a:lnTo>
                      <a:lnTo>
                        <a:pt x="414000" y="3439467"/>
                      </a:lnTo>
                      <a:close/>
                      <a:moveTo>
                        <a:pt x="2826148" y="3206154"/>
                      </a:moveTo>
                      <a:lnTo>
                        <a:pt x="2826148" y="3314154"/>
                      </a:lnTo>
                      <a:lnTo>
                        <a:pt x="3042148" y="3314154"/>
                      </a:lnTo>
                      <a:lnTo>
                        <a:pt x="3042148" y="3206154"/>
                      </a:lnTo>
                      <a:close/>
                      <a:moveTo>
                        <a:pt x="890988" y="3206154"/>
                      </a:moveTo>
                      <a:lnTo>
                        <a:pt x="890988" y="3314154"/>
                      </a:lnTo>
                      <a:lnTo>
                        <a:pt x="1106988" y="3314154"/>
                      </a:lnTo>
                      <a:lnTo>
                        <a:pt x="1106988" y="3206154"/>
                      </a:lnTo>
                      <a:close/>
                      <a:moveTo>
                        <a:pt x="3528192" y="3196817"/>
                      </a:moveTo>
                      <a:lnTo>
                        <a:pt x="3528192" y="3304817"/>
                      </a:lnTo>
                      <a:lnTo>
                        <a:pt x="3744192" y="3304817"/>
                      </a:lnTo>
                      <a:lnTo>
                        <a:pt x="3744192" y="3196817"/>
                      </a:lnTo>
                      <a:close/>
                      <a:moveTo>
                        <a:pt x="198000" y="3196817"/>
                      </a:moveTo>
                      <a:lnTo>
                        <a:pt x="198000" y="3304817"/>
                      </a:lnTo>
                      <a:lnTo>
                        <a:pt x="414000" y="3304817"/>
                      </a:lnTo>
                      <a:lnTo>
                        <a:pt x="414000" y="3196817"/>
                      </a:lnTo>
                      <a:close/>
                      <a:moveTo>
                        <a:pt x="2070064" y="3046635"/>
                      </a:moveTo>
                      <a:lnTo>
                        <a:pt x="2070064" y="3154635"/>
                      </a:lnTo>
                      <a:lnTo>
                        <a:pt x="2286064" y="3154635"/>
                      </a:lnTo>
                      <a:lnTo>
                        <a:pt x="2286064" y="3046635"/>
                      </a:lnTo>
                      <a:close/>
                      <a:moveTo>
                        <a:pt x="1638016" y="3037298"/>
                      </a:moveTo>
                      <a:lnTo>
                        <a:pt x="1638016" y="3145298"/>
                      </a:lnTo>
                      <a:lnTo>
                        <a:pt x="1854016" y="3145298"/>
                      </a:lnTo>
                      <a:lnTo>
                        <a:pt x="1854016" y="3037298"/>
                      </a:lnTo>
                      <a:close/>
                      <a:moveTo>
                        <a:pt x="2826148" y="2963504"/>
                      </a:moveTo>
                      <a:lnTo>
                        <a:pt x="2826148" y="3071504"/>
                      </a:lnTo>
                      <a:lnTo>
                        <a:pt x="3042148" y="3071504"/>
                      </a:lnTo>
                      <a:lnTo>
                        <a:pt x="3042148" y="2963504"/>
                      </a:lnTo>
                      <a:close/>
                      <a:moveTo>
                        <a:pt x="890988" y="2963504"/>
                      </a:moveTo>
                      <a:lnTo>
                        <a:pt x="890988" y="3071504"/>
                      </a:lnTo>
                      <a:lnTo>
                        <a:pt x="1106988" y="3071504"/>
                      </a:lnTo>
                      <a:lnTo>
                        <a:pt x="1106988" y="2963504"/>
                      </a:lnTo>
                      <a:close/>
                      <a:moveTo>
                        <a:pt x="3528192" y="2954167"/>
                      </a:moveTo>
                      <a:lnTo>
                        <a:pt x="3528192" y="3062167"/>
                      </a:lnTo>
                      <a:lnTo>
                        <a:pt x="3744192" y="3062167"/>
                      </a:lnTo>
                      <a:lnTo>
                        <a:pt x="3744192" y="2954167"/>
                      </a:lnTo>
                      <a:close/>
                      <a:moveTo>
                        <a:pt x="198000" y="2954167"/>
                      </a:moveTo>
                      <a:lnTo>
                        <a:pt x="198000" y="3062167"/>
                      </a:lnTo>
                      <a:lnTo>
                        <a:pt x="414000" y="3062167"/>
                      </a:lnTo>
                      <a:lnTo>
                        <a:pt x="414000" y="2954167"/>
                      </a:lnTo>
                      <a:close/>
                      <a:moveTo>
                        <a:pt x="2070064" y="2803981"/>
                      </a:moveTo>
                      <a:lnTo>
                        <a:pt x="2070064" y="2911981"/>
                      </a:lnTo>
                      <a:lnTo>
                        <a:pt x="2286064" y="2911981"/>
                      </a:lnTo>
                      <a:lnTo>
                        <a:pt x="2286064" y="2803981"/>
                      </a:lnTo>
                      <a:close/>
                      <a:moveTo>
                        <a:pt x="1638016" y="2794644"/>
                      </a:moveTo>
                      <a:lnTo>
                        <a:pt x="1638016" y="2902644"/>
                      </a:lnTo>
                      <a:lnTo>
                        <a:pt x="1854016" y="2902644"/>
                      </a:lnTo>
                      <a:lnTo>
                        <a:pt x="1854016" y="2794644"/>
                      </a:lnTo>
                      <a:close/>
                      <a:moveTo>
                        <a:pt x="2826148" y="2720854"/>
                      </a:moveTo>
                      <a:lnTo>
                        <a:pt x="2826148" y="2828854"/>
                      </a:lnTo>
                      <a:lnTo>
                        <a:pt x="3042148" y="2828854"/>
                      </a:lnTo>
                      <a:lnTo>
                        <a:pt x="3042148" y="2720854"/>
                      </a:lnTo>
                      <a:close/>
                      <a:moveTo>
                        <a:pt x="890988" y="2720854"/>
                      </a:moveTo>
                      <a:lnTo>
                        <a:pt x="890988" y="2828854"/>
                      </a:lnTo>
                      <a:lnTo>
                        <a:pt x="1106988" y="2828854"/>
                      </a:lnTo>
                      <a:lnTo>
                        <a:pt x="1106988" y="2720854"/>
                      </a:lnTo>
                      <a:close/>
                      <a:moveTo>
                        <a:pt x="3528192" y="2711517"/>
                      </a:moveTo>
                      <a:lnTo>
                        <a:pt x="3528192" y="2819517"/>
                      </a:lnTo>
                      <a:lnTo>
                        <a:pt x="3744192" y="2819517"/>
                      </a:lnTo>
                      <a:lnTo>
                        <a:pt x="3744192" y="2711517"/>
                      </a:lnTo>
                      <a:close/>
                      <a:moveTo>
                        <a:pt x="198000" y="2711517"/>
                      </a:moveTo>
                      <a:lnTo>
                        <a:pt x="198000" y="2819517"/>
                      </a:lnTo>
                      <a:lnTo>
                        <a:pt x="414000" y="2819517"/>
                      </a:lnTo>
                      <a:lnTo>
                        <a:pt x="414000" y="2711517"/>
                      </a:lnTo>
                      <a:close/>
                      <a:moveTo>
                        <a:pt x="2070064" y="2561331"/>
                      </a:moveTo>
                      <a:lnTo>
                        <a:pt x="2070064" y="2669331"/>
                      </a:lnTo>
                      <a:lnTo>
                        <a:pt x="2286064" y="2669331"/>
                      </a:lnTo>
                      <a:lnTo>
                        <a:pt x="2286064" y="2561331"/>
                      </a:lnTo>
                      <a:close/>
                      <a:moveTo>
                        <a:pt x="1638016" y="2551994"/>
                      </a:moveTo>
                      <a:lnTo>
                        <a:pt x="1638016" y="2659994"/>
                      </a:lnTo>
                      <a:lnTo>
                        <a:pt x="1854016" y="2659994"/>
                      </a:lnTo>
                      <a:lnTo>
                        <a:pt x="1854016" y="2551994"/>
                      </a:lnTo>
                      <a:close/>
                      <a:moveTo>
                        <a:pt x="2826148" y="2478204"/>
                      </a:moveTo>
                      <a:lnTo>
                        <a:pt x="2826148" y="2586204"/>
                      </a:lnTo>
                      <a:lnTo>
                        <a:pt x="3042148" y="2586204"/>
                      </a:lnTo>
                      <a:lnTo>
                        <a:pt x="3042148" y="2478204"/>
                      </a:lnTo>
                      <a:close/>
                      <a:moveTo>
                        <a:pt x="890988" y="2478204"/>
                      </a:moveTo>
                      <a:lnTo>
                        <a:pt x="890988" y="2586204"/>
                      </a:lnTo>
                      <a:lnTo>
                        <a:pt x="1106988" y="2586204"/>
                      </a:lnTo>
                      <a:lnTo>
                        <a:pt x="1106988" y="2478204"/>
                      </a:lnTo>
                      <a:close/>
                      <a:moveTo>
                        <a:pt x="3528192" y="2468867"/>
                      </a:moveTo>
                      <a:lnTo>
                        <a:pt x="3528192" y="2576867"/>
                      </a:lnTo>
                      <a:lnTo>
                        <a:pt x="3744192" y="2576867"/>
                      </a:lnTo>
                      <a:lnTo>
                        <a:pt x="3744192" y="2468867"/>
                      </a:lnTo>
                      <a:close/>
                      <a:moveTo>
                        <a:pt x="198000" y="2468867"/>
                      </a:moveTo>
                      <a:lnTo>
                        <a:pt x="198000" y="2576867"/>
                      </a:lnTo>
                      <a:lnTo>
                        <a:pt x="414000" y="2576867"/>
                      </a:lnTo>
                      <a:lnTo>
                        <a:pt x="414000" y="2468867"/>
                      </a:lnTo>
                      <a:close/>
                      <a:moveTo>
                        <a:pt x="2070064" y="2318681"/>
                      </a:moveTo>
                      <a:lnTo>
                        <a:pt x="2070064" y="2426681"/>
                      </a:lnTo>
                      <a:lnTo>
                        <a:pt x="2286064" y="2426681"/>
                      </a:lnTo>
                      <a:lnTo>
                        <a:pt x="2286064" y="2318681"/>
                      </a:lnTo>
                      <a:close/>
                      <a:moveTo>
                        <a:pt x="1638016" y="2309344"/>
                      </a:moveTo>
                      <a:lnTo>
                        <a:pt x="1638016" y="2417344"/>
                      </a:lnTo>
                      <a:lnTo>
                        <a:pt x="1854016" y="2417344"/>
                      </a:lnTo>
                      <a:lnTo>
                        <a:pt x="1854016" y="2309344"/>
                      </a:lnTo>
                      <a:close/>
                      <a:moveTo>
                        <a:pt x="2826148" y="2235554"/>
                      </a:moveTo>
                      <a:lnTo>
                        <a:pt x="2826148" y="2343554"/>
                      </a:lnTo>
                      <a:lnTo>
                        <a:pt x="3042148" y="2343554"/>
                      </a:lnTo>
                      <a:lnTo>
                        <a:pt x="3042148" y="2235554"/>
                      </a:lnTo>
                      <a:close/>
                      <a:moveTo>
                        <a:pt x="890988" y="2235554"/>
                      </a:moveTo>
                      <a:lnTo>
                        <a:pt x="890988" y="2343554"/>
                      </a:lnTo>
                      <a:lnTo>
                        <a:pt x="1106988" y="2343554"/>
                      </a:lnTo>
                      <a:lnTo>
                        <a:pt x="1106988" y="2235554"/>
                      </a:lnTo>
                      <a:close/>
                      <a:moveTo>
                        <a:pt x="3528192" y="2226217"/>
                      </a:moveTo>
                      <a:lnTo>
                        <a:pt x="3528192" y="2334217"/>
                      </a:lnTo>
                      <a:lnTo>
                        <a:pt x="3744192" y="2334217"/>
                      </a:lnTo>
                      <a:lnTo>
                        <a:pt x="3744192" y="2226217"/>
                      </a:lnTo>
                      <a:close/>
                      <a:moveTo>
                        <a:pt x="198000" y="2226217"/>
                      </a:moveTo>
                      <a:lnTo>
                        <a:pt x="198000" y="2334217"/>
                      </a:lnTo>
                      <a:lnTo>
                        <a:pt x="414000" y="2334217"/>
                      </a:lnTo>
                      <a:lnTo>
                        <a:pt x="414000" y="2226217"/>
                      </a:lnTo>
                      <a:close/>
                      <a:moveTo>
                        <a:pt x="2070064" y="2076031"/>
                      </a:moveTo>
                      <a:lnTo>
                        <a:pt x="2070064" y="2184031"/>
                      </a:lnTo>
                      <a:lnTo>
                        <a:pt x="2286064" y="2184031"/>
                      </a:lnTo>
                      <a:lnTo>
                        <a:pt x="2286064" y="2076031"/>
                      </a:lnTo>
                      <a:close/>
                      <a:moveTo>
                        <a:pt x="1638016" y="2066694"/>
                      </a:moveTo>
                      <a:lnTo>
                        <a:pt x="1638016" y="2174694"/>
                      </a:lnTo>
                      <a:lnTo>
                        <a:pt x="1854016" y="2174694"/>
                      </a:lnTo>
                      <a:lnTo>
                        <a:pt x="1854016" y="2066694"/>
                      </a:lnTo>
                      <a:close/>
                      <a:moveTo>
                        <a:pt x="2826148" y="1992904"/>
                      </a:moveTo>
                      <a:lnTo>
                        <a:pt x="2826148" y="2100904"/>
                      </a:lnTo>
                      <a:lnTo>
                        <a:pt x="3042148" y="2100904"/>
                      </a:lnTo>
                      <a:lnTo>
                        <a:pt x="3042148" y="1992904"/>
                      </a:lnTo>
                      <a:close/>
                      <a:moveTo>
                        <a:pt x="890988" y="1992904"/>
                      </a:moveTo>
                      <a:lnTo>
                        <a:pt x="890988" y="2100904"/>
                      </a:lnTo>
                      <a:lnTo>
                        <a:pt x="1106988" y="2100904"/>
                      </a:lnTo>
                      <a:lnTo>
                        <a:pt x="1106988" y="1992904"/>
                      </a:lnTo>
                      <a:close/>
                      <a:moveTo>
                        <a:pt x="3528192" y="1983567"/>
                      </a:moveTo>
                      <a:lnTo>
                        <a:pt x="3528192" y="2091567"/>
                      </a:lnTo>
                      <a:lnTo>
                        <a:pt x="3744192" y="2091567"/>
                      </a:lnTo>
                      <a:lnTo>
                        <a:pt x="3744192" y="1983567"/>
                      </a:lnTo>
                      <a:close/>
                      <a:moveTo>
                        <a:pt x="198000" y="1983567"/>
                      </a:moveTo>
                      <a:lnTo>
                        <a:pt x="198000" y="2091567"/>
                      </a:lnTo>
                      <a:lnTo>
                        <a:pt x="414000" y="2091567"/>
                      </a:lnTo>
                      <a:lnTo>
                        <a:pt x="414000" y="1983567"/>
                      </a:lnTo>
                      <a:close/>
                      <a:moveTo>
                        <a:pt x="2070064" y="1833381"/>
                      </a:moveTo>
                      <a:lnTo>
                        <a:pt x="2070064" y="1941381"/>
                      </a:lnTo>
                      <a:lnTo>
                        <a:pt x="2286064" y="1941381"/>
                      </a:lnTo>
                      <a:lnTo>
                        <a:pt x="2286064" y="1833381"/>
                      </a:lnTo>
                      <a:close/>
                      <a:moveTo>
                        <a:pt x="1638016" y="1824044"/>
                      </a:moveTo>
                      <a:lnTo>
                        <a:pt x="1638016" y="1932044"/>
                      </a:lnTo>
                      <a:lnTo>
                        <a:pt x="1854016" y="1932044"/>
                      </a:lnTo>
                      <a:lnTo>
                        <a:pt x="1854016" y="1824044"/>
                      </a:lnTo>
                      <a:close/>
                      <a:moveTo>
                        <a:pt x="2826148" y="1750254"/>
                      </a:moveTo>
                      <a:lnTo>
                        <a:pt x="2826148" y="1858254"/>
                      </a:lnTo>
                      <a:lnTo>
                        <a:pt x="3042148" y="1858254"/>
                      </a:lnTo>
                      <a:lnTo>
                        <a:pt x="3042148" y="1750254"/>
                      </a:lnTo>
                      <a:close/>
                      <a:moveTo>
                        <a:pt x="890988" y="1750254"/>
                      </a:moveTo>
                      <a:lnTo>
                        <a:pt x="890988" y="1858254"/>
                      </a:lnTo>
                      <a:lnTo>
                        <a:pt x="1106988" y="1858254"/>
                      </a:lnTo>
                      <a:lnTo>
                        <a:pt x="1106988" y="1750254"/>
                      </a:lnTo>
                      <a:close/>
                      <a:moveTo>
                        <a:pt x="3528192" y="1740917"/>
                      </a:moveTo>
                      <a:lnTo>
                        <a:pt x="3528192" y="1848917"/>
                      </a:lnTo>
                      <a:lnTo>
                        <a:pt x="3744192" y="1848917"/>
                      </a:lnTo>
                      <a:lnTo>
                        <a:pt x="3744192" y="1740917"/>
                      </a:lnTo>
                      <a:close/>
                      <a:moveTo>
                        <a:pt x="198000" y="1740917"/>
                      </a:moveTo>
                      <a:lnTo>
                        <a:pt x="198000" y="1848917"/>
                      </a:lnTo>
                      <a:lnTo>
                        <a:pt x="414000" y="1848917"/>
                      </a:lnTo>
                      <a:lnTo>
                        <a:pt x="414000" y="1740917"/>
                      </a:lnTo>
                      <a:close/>
                      <a:moveTo>
                        <a:pt x="2070064" y="1590731"/>
                      </a:moveTo>
                      <a:lnTo>
                        <a:pt x="2070064" y="1698731"/>
                      </a:lnTo>
                      <a:lnTo>
                        <a:pt x="2286064" y="1698731"/>
                      </a:lnTo>
                      <a:lnTo>
                        <a:pt x="2286064" y="1590731"/>
                      </a:lnTo>
                      <a:close/>
                      <a:moveTo>
                        <a:pt x="1638016" y="1581394"/>
                      </a:moveTo>
                      <a:lnTo>
                        <a:pt x="1638016" y="1689394"/>
                      </a:lnTo>
                      <a:lnTo>
                        <a:pt x="1854016" y="1689394"/>
                      </a:lnTo>
                      <a:lnTo>
                        <a:pt x="1854016" y="1581394"/>
                      </a:lnTo>
                      <a:close/>
                      <a:moveTo>
                        <a:pt x="3330192" y="1507604"/>
                      </a:moveTo>
                      <a:lnTo>
                        <a:pt x="3942192" y="1507604"/>
                      </a:lnTo>
                      <a:lnTo>
                        <a:pt x="3942192" y="3931865"/>
                      </a:lnTo>
                      <a:lnTo>
                        <a:pt x="3330192" y="3931865"/>
                      </a:lnTo>
                      <a:close/>
                      <a:moveTo>
                        <a:pt x="2826148" y="1507604"/>
                      </a:moveTo>
                      <a:lnTo>
                        <a:pt x="2826148" y="1615604"/>
                      </a:lnTo>
                      <a:lnTo>
                        <a:pt x="3042148" y="1615604"/>
                      </a:lnTo>
                      <a:lnTo>
                        <a:pt x="3042148" y="1507604"/>
                      </a:lnTo>
                      <a:close/>
                      <a:moveTo>
                        <a:pt x="890988" y="1507604"/>
                      </a:moveTo>
                      <a:lnTo>
                        <a:pt x="890988" y="1615604"/>
                      </a:lnTo>
                      <a:lnTo>
                        <a:pt x="1106988" y="1615604"/>
                      </a:lnTo>
                      <a:lnTo>
                        <a:pt x="1106988" y="1507604"/>
                      </a:lnTo>
                      <a:close/>
                      <a:moveTo>
                        <a:pt x="0" y="1507604"/>
                      </a:moveTo>
                      <a:lnTo>
                        <a:pt x="612000" y="1507604"/>
                      </a:lnTo>
                      <a:lnTo>
                        <a:pt x="612000" y="3931865"/>
                      </a:lnTo>
                      <a:lnTo>
                        <a:pt x="0" y="3931865"/>
                      </a:lnTo>
                      <a:close/>
                      <a:moveTo>
                        <a:pt x="2070064" y="1348081"/>
                      </a:moveTo>
                      <a:lnTo>
                        <a:pt x="2070064" y="1456081"/>
                      </a:lnTo>
                      <a:lnTo>
                        <a:pt x="2286064" y="1456081"/>
                      </a:lnTo>
                      <a:lnTo>
                        <a:pt x="2286064" y="1348081"/>
                      </a:lnTo>
                      <a:close/>
                      <a:moveTo>
                        <a:pt x="1638016" y="1338744"/>
                      </a:moveTo>
                      <a:lnTo>
                        <a:pt x="1638016" y="1446744"/>
                      </a:lnTo>
                      <a:lnTo>
                        <a:pt x="1854016" y="1446744"/>
                      </a:lnTo>
                      <a:lnTo>
                        <a:pt x="1854016" y="1338744"/>
                      </a:lnTo>
                      <a:close/>
                      <a:moveTo>
                        <a:pt x="2628148" y="1267865"/>
                      </a:moveTo>
                      <a:lnTo>
                        <a:pt x="3240148" y="1267865"/>
                      </a:lnTo>
                      <a:lnTo>
                        <a:pt x="3240148" y="3931865"/>
                      </a:lnTo>
                      <a:lnTo>
                        <a:pt x="2628148" y="3931865"/>
                      </a:lnTo>
                      <a:close/>
                      <a:moveTo>
                        <a:pt x="692988" y="1267865"/>
                      </a:moveTo>
                      <a:lnTo>
                        <a:pt x="1304988" y="1267865"/>
                      </a:lnTo>
                      <a:lnTo>
                        <a:pt x="1304988" y="3931865"/>
                      </a:lnTo>
                      <a:lnTo>
                        <a:pt x="692988" y="3931865"/>
                      </a:lnTo>
                      <a:close/>
                      <a:moveTo>
                        <a:pt x="2070064" y="1105431"/>
                      </a:moveTo>
                      <a:lnTo>
                        <a:pt x="2070064" y="1213431"/>
                      </a:lnTo>
                      <a:lnTo>
                        <a:pt x="2286064" y="1213431"/>
                      </a:lnTo>
                      <a:lnTo>
                        <a:pt x="2286064" y="1105431"/>
                      </a:lnTo>
                      <a:close/>
                      <a:moveTo>
                        <a:pt x="1638016" y="1096094"/>
                      </a:moveTo>
                      <a:lnTo>
                        <a:pt x="1638016" y="1204094"/>
                      </a:lnTo>
                      <a:lnTo>
                        <a:pt x="1854016" y="1204094"/>
                      </a:lnTo>
                      <a:lnTo>
                        <a:pt x="1854016" y="1096094"/>
                      </a:lnTo>
                      <a:close/>
                      <a:moveTo>
                        <a:pt x="2070064" y="862781"/>
                      </a:moveTo>
                      <a:lnTo>
                        <a:pt x="2070064" y="970781"/>
                      </a:lnTo>
                      <a:lnTo>
                        <a:pt x="2286064" y="970781"/>
                      </a:lnTo>
                      <a:lnTo>
                        <a:pt x="2286064" y="862781"/>
                      </a:lnTo>
                      <a:close/>
                      <a:moveTo>
                        <a:pt x="1638016" y="853444"/>
                      </a:moveTo>
                      <a:lnTo>
                        <a:pt x="1638016" y="961444"/>
                      </a:lnTo>
                      <a:lnTo>
                        <a:pt x="1854016" y="961444"/>
                      </a:lnTo>
                      <a:lnTo>
                        <a:pt x="1854016" y="853444"/>
                      </a:lnTo>
                      <a:close/>
                      <a:moveTo>
                        <a:pt x="1883174" y="0"/>
                      </a:moveTo>
                      <a:lnTo>
                        <a:pt x="2040907" y="0"/>
                      </a:lnTo>
                      <a:lnTo>
                        <a:pt x="2040907" y="355600"/>
                      </a:lnTo>
                      <a:lnTo>
                        <a:pt x="2178064" y="355600"/>
                      </a:lnTo>
                      <a:lnTo>
                        <a:pt x="2178064" y="596007"/>
                      </a:lnTo>
                      <a:lnTo>
                        <a:pt x="2538104" y="596007"/>
                      </a:lnTo>
                      <a:lnTo>
                        <a:pt x="2538104" y="3931865"/>
                      </a:lnTo>
                      <a:lnTo>
                        <a:pt x="2142040" y="3931865"/>
                      </a:lnTo>
                      <a:lnTo>
                        <a:pt x="2142040" y="3291036"/>
                      </a:lnTo>
                      <a:lnTo>
                        <a:pt x="1782040" y="3291036"/>
                      </a:lnTo>
                      <a:lnTo>
                        <a:pt x="1782040" y="3931865"/>
                      </a:lnTo>
                      <a:lnTo>
                        <a:pt x="1385976" y="3931865"/>
                      </a:lnTo>
                      <a:lnTo>
                        <a:pt x="1385976" y="596007"/>
                      </a:lnTo>
                      <a:lnTo>
                        <a:pt x="1746016" y="596007"/>
                      </a:lnTo>
                      <a:lnTo>
                        <a:pt x="1746016" y="355600"/>
                      </a:lnTo>
                      <a:lnTo>
                        <a:pt x="1883174" y="35560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68" name="Right Triangle 13">
                  <a:extLst>
                    <a:ext uri="{FF2B5EF4-FFF2-40B4-BE49-F238E27FC236}">
                      <a16:creationId xmlns:a16="http://schemas.microsoft.com/office/drawing/2014/main" id="{66A8E0E2-F06B-45A1-B9A8-B48848F7CAD2}"/>
                    </a:ext>
                  </a:extLst>
                </p:cNvPr>
                <p:cNvSpPr/>
                <p:nvPr/>
              </p:nvSpPr>
              <p:spPr>
                <a:xfrm>
                  <a:off x="1823542" y="1617134"/>
                  <a:ext cx="504056" cy="504056"/>
                </a:xfrm>
                <a:custGeom>
                  <a:avLst/>
                  <a:gdLst/>
                  <a:ahLst/>
                  <a:cxnLst/>
                  <a:rect l="l" t="t" r="r" b="b"/>
                  <a:pathLst>
                    <a:path w="3888432" h="3921971">
                      <a:moveTo>
                        <a:pt x="3379043" y="3254688"/>
                      </a:moveTo>
                      <a:lnTo>
                        <a:pt x="3379043" y="3462328"/>
                      </a:lnTo>
                      <a:lnTo>
                        <a:pt x="3628183" y="3462328"/>
                      </a:lnTo>
                      <a:lnTo>
                        <a:pt x="3628183" y="3254688"/>
                      </a:lnTo>
                      <a:close/>
                      <a:moveTo>
                        <a:pt x="2945132" y="3254688"/>
                      </a:moveTo>
                      <a:lnTo>
                        <a:pt x="2945132" y="3462328"/>
                      </a:lnTo>
                      <a:lnTo>
                        <a:pt x="3194272" y="3462328"/>
                      </a:lnTo>
                      <a:lnTo>
                        <a:pt x="3194272" y="3254688"/>
                      </a:lnTo>
                      <a:close/>
                      <a:moveTo>
                        <a:pt x="2514947" y="3254688"/>
                      </a:moveTo>
                      <a:lnTo>
                        <a:pt x="2514947" y="3462328"/>
                      </a:lnTo>
                      <a:lnTo>
                        <a:pt x="2764087" y="3462328"/>
                      </a:lnTo>
                      <a:lnTo>
                        <a:pt x="2764087" y="3254688"/>
                      </a:lnTo>
                      <a:close/>
                      <a:moveTo>
                        <a:pt x="3379043" y="2864535"/>
                      </a:moveTo>
                      <a:lnTo>
                        <a:pt x="3379043" y="3072175"/>
                      </a:lnTo>
                      <a:lnTo>
                        <a:pt x="3628183" y="3072175"/>
                      </a:lnTo>
                      <a:lnTo>
                        <a:pt x="3628183" y="2864535"/>
                      </a:lnTo>
                      <a:close/>
                      <a:moveTo>
                        <a:pt x="2945132" y="2864535"/>
                      </a:moveTo>
                      <a:lnTo>
                        <a:pt x="2945132" y="3072175"/>
                      </a:lnTo>
                      <a:lnTo>
                        <a:pt x="3194272" y="3072175"/>
                      </a:lnTo>
                      <a:lnTo>
                        <a:pt x="3194272" y="2864535"/>
                      </a:lnTo>
                      <a:close/>
                      <a:moveTo>
                        <a:pt x="2514947" y="2864535"/>
                      </a:moveTo>
                      <a:lnTo>
                        <a:pt x="2514947" y="3072175"/>
                      </a:lnTo>
                      <a:lnTo>
                        <a:pt x="2764087" y="3072175"/>
                      </a:lnTo>
                      <a:lnTo>
                        <a:pt x="2764087" y="2864535"/>
                      </a:lnTo>
                      <a:close/>
                      <a:moveTo>
                        <a:pt x="1945832" y="2577619"/>
                      </a:moveTo>
                      <a:lnTo>
                        <a:pt x="1945832" y="2937659"/>
                      </a:lnTo>
                      <a:lnTo>
                        <a:pt x="2124754" y="2937659"/>
                      </a:lnTo>
                      <a:lnTo>
                        <a:pt x="2124754" y="2577619"/>
                      </a:lnTo>
                      <a:close/>
                      <a:moveTo>
                        <a:pt x="1531681" y="2577619"/>
                      </a:moveTo>
                      <a:lnTo>
                        <a:pt x="1531681" y="2937659"/>
                      </a:lnTo>
                      <a:lnTo>
                        <a:pt x="1710603" y="2937659"/>
                      </a:lnTo>
                      <a:lnTo>
                        <a:pt x="1710603" y="2577619"/>
                      </a:lnTo>
                      <a:close/>
                      <a:moveTo>
                        <a:pt x="1117528" y="2577619"/>
                      </a:moveTo>
                      <a:lnTo>
                        <a:pt x="1117528" y="2937659"/>
                      </a:lnTo>
                      <a:lnTo>
                        <a:pt x="1296450" y="2937659"/>
                      </a:lnTo>
                      <a:lnTo>
                        <a:pt x="1296450" y="2577619"/>
                      </a:lnTo>
                      <a:close/>
                      <a:moveTo>
                        <a:pt x="703375" y="2577619"/>
                      </a:moveTo>
                      <a:lnTo>
                        <a:pt x="703375" y="2937659"/>
                      </a:lnTo>
                      <a:lnTo>
                        <a:pt x="882297" y="2937659"/>
                      </a:lnTo>
                      <a:lnTo>
                        <a:pt x="882297" y="2577619"/>
                      </a:lnTo>
                      <a:close/>
                      <a:moveTo>
                        <a:pt x="289222" y="2577619"/>
                      </a:moveTo>
                      <a:lnTo>
                        <a:pt x="289222" y="2937659"/>
                      </a:lnTo>
                      <a:lnTo>
                        <a:pt x="468144" y="2937659"/>
                      </a:lnTo>
                      <a:lnTo>
                        <a:pt x="468144" y="2577619"/>
                      </a:lnTo>
                      <a:close/>
                      <a:moveTo>
                        <a:pt x="3379043" y="2474382"/>
                      </a:moveTo>
                      <a:lnTo>
                        <a:pt x="3379043" y="2682022"/>
                      </a:lnTo>
                      <a:lnTo>
                        <a:pt x="3628183" y="2682022"/>
                      </a:lnTo>
                      <a:lnTo>
                        <a:pt x="3628183" y="2474382"/>
                      </a:lnTo>
                      <a:close/>
                      <a:moveTo>
                        <a:pt x="2945132" y="2474382"/>
                      </a:moveTo>
                      <a:lnTo>
                        <a:pt x="2945132" y="2682022"/>
                      </a:lnTo>
                      <a:lnTo>
                        <a:pt x="3194272" y="2682022"/>
                      </a:lnTo>
                      <a:lnTo>
                        <a:pt x="3194272" y="2474382"/>
                      </a:lnTo>
                      <a:close/>
                      <a:moveTo>
                        <a:pt x="2514947" y="2474382"/>
                      </a:moveTo>
                      <a:lnTo>
                        <a:pt x="2514947" y="2682022"/>
                      </a:lnTo>
                      <a:lnTo>
                        <a:pt x="2764087" y="2682022"/>
                      </a:lnTo>
                      <a:lnTo>
                        <a:pt x="2764087" y="2474382"/>
                      </a:lnTo>
                      <a:close/>
                      <a:moveTo>
                        <a:pt x="3379043" y="2084229"/>
                      </a:moveTo>
                      <a:lnTo>
                        <a:pt x="3379043" y="2291869"/>
                      </a:lnTo>
                      <a:lnTo>
                        <a:pt x="3628183" y="2291869"/>
                      </a:lnTo>
                      <a:lnTo>
                        <a:pt x="3628183" y="2084229"/>
                      </a:lnTo>
                      <a:close/>
                      <a:moveTo>
                        <a:pt x="2945132" y="2084229"/>
                      </a:moveTo>
                      <a:lnTo>
                        <a:pt x="2945132" y="2291869"/>
                      </a:lnTo>
                      <a:lnTo>
                        <a:pt x="3194272" y="2291869"/>
                      </a:lnTo>
                      <a:lnTo>
                        <a:pt x="3194272" y="2084229"/>
                      </a:lnTo>
                      <a:close/>
                      <a:moveTo>
                        <a:pt x="2514947" y="2084229"/>
                      </a:moveTo>
                      <a:lnTo>
                        <a:pt x="2514947" y="2291869"/>
                      </a:lnTo>
                      <a:lnTo>
                        <a:pt x="2764087" y="2291869"/>
                      </a:lnTo>
                      <a:lnTo>
                        <a:pt x="2764087" y="2084229"/>
                      </a:lnTo>
                      <a:close/>
                      <a:moveTo>
                        <a:pt x="2124144" y="1714020"/>
                      </a:moveTo>
                      <a:lnTo>
                        <a:pt x="2124144" y="2164020"/>
                      </a:lnTo>
                      <a:lnTo>
                        <a:pt x="1296144" y="2164020"/>
                      </a:lnTo>
                      <a:close/>
                      <a:moveTo>
                        <a:pt x="197090" y="609603"/>
                      </a:moveTo>
                      <a:lnTo>
                        <a:pt x="525322" y="609603"/>
                      </a:lnTo>
                      <a:lnTo>
                        <a:pt x="584058" y="2101023"/>
                      </a:lnTo>
                      <a:lnTo>
                        <a:pt x="1296144" y="1714020"/>
                      </a:lnTo>
                      <a:lnTo>
                        <a:pt x="1296144" y="2164020"/>
                      </a:lnTo>
                      <a:lnTo>
                        <a:pt x="586539" y="2164020"/>
                      </a:lnTo>
                      <a:lnTo>
                        <a:pt x="590547" y="2265787"/>
                      </a:lnTo>
                      <a:lnTo>
                        <a:pt x="2232248" y="2265787"/>
                      </a:lnTo>
                      <a:lnTo>
                        <a:pt x="2232248" y="1954513"/>
                      </a:lnTo>
                      <a:lnTo>
                        <a:pt x="2232248" y="1054513"/>
                      </a:lnTo>
                      <a:lnTo>
                        <a:pt x="3888248" y="1954513"/>
                      </a:lnTo>
                      <a:lnTo>
                        <a:pt x="3888432" y="1954513"/>
                      </a:lnTo>
                      <a:lnTo>
                        <a:pt x="3888432" y="3921971"/>
                      </a:lnTo>
                      <a:lnTo>
                        <a:pt x="2304256" y="3921971"/>
                      </a:lnTo>
                      <a:lnTo>
                        <a:pt x="2232248" y="3921971"/>
                      </a:lnTo>
                      <a:lnTo>
                        <a:pt x="772857" y="3921971"/>
                      </a:lnTo>
                      <a:lnTo>
                        <a:pt x="772857" y="3290059"/>
                      </a:lnTo>
                      <a:lnTo>
                        <a:pt x="361206" y="3290059"/>
                      </a:lnTo>
                      <a:lnTo>
                        <a:pt x="361206" y="3921971"/>
                      </a:lnTo>
                      <a:lnTo>
                        <a:pt x="0" y="3921971"/>
                      </a:lnTo>
                      <a:lnTo>
                        <a:pt x="0" y="2265787"/>
                      </a:lnTo>
                      <a:lnTo>
                        <a:pt x="131865" y="2265787"/>
                      </a:lnTo>
                      <a:close/>
                      <a:moveTo>
                        <a:pt x="929888" y="0"/>
                      </a:moveTo>
                      <a:cubicBezTo>
                        <a:pt x="1019595" y="0"/>
                        <a:pt x="1124659" y="30463"/>
                        <a:pt x="1166726" y="102575"/>
                      </a:cubicBezTo>
                      <a:cubicBezTo>
                        <a:pt x="1212070" y="48192"/>
                        <a:pt x="1255094" y="19511"/>
                        <a:pt x="1304210" y="14210"/>
                      </a:cubicBezTo>
                      <a:cubicBezTo>
                        <a:pt x="1353326" y="8909"/>
                        <a:pt x="1418945" y="35057"/>
                        <a:pt x="1461423" y="70767"/>
                      </a:cubicBezTo>
                      <a:cubicBezTo>
                        <a:pt x="1500648" y="39845"/>
                        <a:pt x="1550404" y="23049"/>
                        <a:pt x="1604082" y="23049"/>
                      </a:cubicBezTo>
                      <a:cubicBezTo>
                        <a:pt x="1692530" y="23049"/>
                        <a:pt x="1770327" y="68651"/>
                        <a:pt x="1814928" y="137833"/>
                      </a:cubicBezTo>
                      <a:cubicBezTo>
                        <a:pt x="1859765" y="69447"/>
                        <a:pt x="1937139" y="24416"/>
                        <a:pt x="2025031" y="24416"/>
                      </a:cubicBezTo>
                      <a:cubicBezTo>
                        <a:pt x="2135143" y="24416"/>
                        <a:pt x="2228747" y="95092"/>
                        <a:pt x="2261925" y="193913"/>
                      </a:cubicBezTo>
                      <a:cubicBezTo>
                        <a:pt x="2262329" y="193791"/>
                        <a:pt x="2262735" y="193790"/>
                        <a:pt x="2263140" y="193790"/>
                      </a:cubicBezTo>
                      <a:cubicBezTo>
                        <a:pt x="2402209" y="193790"/>
                        <a:pt x="2514947" y="306528"/>
                        <a:pt x="2514947" y="445597"/>
                      </a:cubicBezTo>
                      <a:cubicBezTo>
                        <a:pt x="2514947" y="584666"/>
                        <a:pt x="2402209" y="697404"/>
                        <a:pt x="2263140" y="697404"/>
                      </a:cubicBezTo>
                      <a:cubicBezTo>
                        <a:pt x="2176391" y="697404"/>
                        <a:pt x="2099888" y="653537"/>
                        <a:pt x="2054640" y="586750"/>
                      </a:cubicBezTo>
                      <a:cubicBezTo>
                        <a:pt x="2010395" y="653762"/>
                        <a:pt x="1934062" y="697404"/>
                        <a:pt x="1847535" y="697404"/>
                      </a:cubicBezTo>
                      <a:cubicBezTo>
                        <a:pt x="1789311" y="697404"/>
                        <a:pt x="1735702" y="677642"/>
                        <a:pt x="1693695" y="643630"/>
                      </a:cubicBezTo>
                      <a:cubicBezTo>
                        <a:pt x="1651689" y="677642"/>
                        <a:pt x="1598080" y="697404"/>
                        <a:pt x="1539855" y="697404"/>
                      </a:cubicBezTo>
                      <a:cubicBezTo>
                        <a:pt x="1441551" y="697404"/>
                        <a:pt x="1356403" y="641072"/>
                        <a:pt x="1315888" y="558445"/>
                      </a:cubicBezTo>
                      <a:cubicBezTo>
                        <a:pt x="1272229" y="598661"/>
                        <a:pt x="1206400" y="634839"/>
                        <a:pt x="1149712" y="622576"/>
                      </a:cubicBezTo>
                      <a:cubicBezTo>
                        <a:pt x="1096483" y="611061"/>
                        <a:pt x="1025744" y="572014"/>
                        <a:pt x="984978" y="498638"/>
                      </a:cubicBezTo>
                      <a:cubicBezTo>
                        <a:pt x="959504" y="574665"/>
                        <a:pt x="887516" y="629050"/>
                        <a:pt x="802824" y="629050"/>
                      </a:cubicBezTo>
                      <a:cubicBezTo>
                        <a:pt x="724492" y="629050"/>
                        <a:pt x="657026" y="582526"/>
                        <a:pt x="627413" y="515210"/>
                      </a:cubicBezTo>
                      <a:cubicBezTo>
                        <a:pt x="584988" y="553591"/>
                        <a:pt x="527392" y="574026"/>
                        <a:pt x="479717" y="567162"/>
                      </a:cubicBezTo>
                      <a:cubicBezTo>
                        <a:pt x="439788" y="561414"/>
                        <a:pt x="406466" y="547383"/>
                        <a:pt x="379767" y="527160"/>
                      </a:cubicBezTo>
                      <a:cubicBezTo>
                        <a:pt x="310874" y="498171"/>
                        <a:pt x="262300" y="430445"/>
                        <a:pt x="261518" y="351249"/>
                      </a:cubicBezTo>
                      <a:cubicBezTo>
                        <a:pt x="261425" y="351089"/>
                        <a:pt x="261381" y="350918"/>
                        <a:pt x="261338" y="350746"/>
                      </a:cubicBezTo>
                      <a:cubicBezTo>
                        <a:pt x="228153" y="316942"/>
                        <a:pt x="208360" y="270473"/>
                        <a:pt x="208360" y="219381"/>
                      </a:cubicBezTo>
                      <a:cubicBezTo>
                        <a:pt x="208360" y="112466"/>
                        <a:pt x="295031" y="25795"/>
                        <a:pt x="401946" y="25795"/>
                      </a:cubicBezTo>
                      <a:cubicBezTo>
                        <a:pt x="425158" y="25795"/>
                        <a:pt x="447416" y="29880"/>
                        <a:pt x="467791" y="38056"/>
                      </a:cubicBezTo>
                      <a:cubicBezTo>
                        <a:pt x="585794" y="17893"/>
                        <a:pt x="696162" y="87852"/>
                        <a:pt x="737322" y="124235"/>
                      </a:cubicBezTo>
                      <a:cubicBezTo>
                        <a:pt x="782627" y="68126"/>
                        <a:pt x="852143" y="0"/>
                        <a:pt x="929888"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69" name="Rectangle 24">
                  <a:extLst>
                    <a:ext uri="{FF2B5EF4-FFF2-40B4-BE49-F238E27FC236}">
                      <a16:creationId xmlns:a16="http://schemas.microsoft.com/office/drawing/2014/main" id="{1CFF011F-CD60-463D-B3F7-336BC83AED52}"/>
                    </a:ext>
                  </a:extLst>
                </p:cNvPr>
                <p:cNvSpPr>
                  <a:spLocks noChangeAspect="1"/>
                </p:cNvSpPr>
                <p:nvPr/>
              </p:nvSpPr>
              <p:spPr>
                <a:xfrm rot="20700000">
                  <a:off x="2307865" y="1808900"/>
                  <a:ext cx="456968" cy="360000"/>
                </a:xfrm>
                <a:custGeom>
                  <a:avLst/>
                  <a:gdLst/>
                  <a:ahLst/>
                  <a:cxnLst/>
                  <a:rect l="l" t="t" r="r" b="b"/>
                  <a:pathLst>
                    <a:path w="3805825" h="2998234">
                      <a:moveTo>
                        <a:pt x="571963" y="2092124"/>
                      </a:moveTo>
                      <a:lnTo>
                        <a:pt x="465390" y="2092124"/>
                      </a:lnTo>
                      <a:lnTo>
                        <a:pt x="571963" y="2198697"/>
                      </a:lnTo>
                      <a:close/>
                      <a:moveTo>
                        <a:pt x="571962" y="1939097"/>
                      </a:moveTo>
                      <a:lnTo>
                        <a:pt x="465390" y="2045669"/>
                      </a:lnTo>
                      <a:lnTo>
                        <a:pt x="571962" y="2045669"/>
                      </a:lnTo>
                      <a:close/>
                      <a:moveTo>
                        <a:pt x="724990" y="2092124"/>
                      </a:moveTo>
                      <a:lnTo>
                        <a:pt x="618417" y="2092124"/>
                      </a:lnTo>
                      <a:lnTo>
                        <a:pt x="618418" y="2198697"/>
                      </a:lnTo>
                      <a:close/>
                      <a:moveTo>
                        <a:pt x="618418" y="1939104"/>
                      </a:moveTo>
                      <a:lnTo>
                        <a:pt x="618417" y="2045669"/>
                      </a:lnTo>
                      <a:lnTo>
                        <a:pt x="724982" y="2045669"/>
                      </a:lnTo>
                      <a:close/>
                      <a:moveTo>
                        <a:pt x="760612" y="1901643"/>
                      </a:moveTo>
                      <a:lnTo>
                        <a:pt x="654047" y="1901643"/>
                      </a:lnTo>
                      <a:lnTo>
                        <a:pt x="760612" y="2008208"/>
                      </a:lnTo>
                      <a:close/>
                      <a:moveTo>
                        <a:pt x="760612" y="1748616"/>
                      </a:moveTo>
                      <a:lnTo>
                        <a:pt x="654040" y="1855188"/>
                      </a:lnTo>
                      <a:lnTo>
                        <a:pt x="760612" y="1855188"/>
                      </a:lnTo>
                      <a:close/>
                      <a:moveTo>
                        <a:pt x="913640" y="1901643"/>
                      </a:moveTo>
                      <a:lnTo>
                        <a:pt x="807067" y="1901643"/>
                      </a:lnTo>
                      <a:lnTo>
                        <a:pt x="807067" y="2008216"/>
                      </a:lnTo>
                      <a:close/>
                      <a:moveTo>
                        <a:pt x="807067" y="1748615"/>
                      </a:moveTo>
                      <a:lnTo>
                        <a:pt x="807067" y="1855188"/>
                      </a:lnTo>
                      <a:lnTo>
                        <a:pt x="913640" y="1855188"/>
                      </a:lnTo>
                      <a:close/>
                      <a:moveTo>
                        <a:pt x="953368" y="1708887"/>
                      </a:moveTo>
                      <a:lnTo>
                        <a:pt x="846796" y="1708887"/>
                      </a:lnTo>
                      <a:lnTo>
                        <a:pt x="953368" y="1815459"/>
                      </a:lnTo>
                      <a:close/>
                      <a:moveTo>
                        <a:pt x="953368" y="1555860"/>
                      </a:moveTo>
                      <a:lnTo>
                        <a:pt x="846796" y="1662432"/>
                      </a:lnTo>
                      <a:lnTo>
                        <a:pt x="953368" y="1662432"/>
                      </a:lnTo>
                      <a:close/>
                      <a:moveTo>
                        <a:pt x="1106396" y="1708887"/>
                      </a:moveTo>
                      <a:lnTo>
                        <a:pt x="999823" y="1708887"/>
                      </a:lnTo>
                      <a:lnTo>
                        <a:pt x="999823" y="1815460"/>
                      </a:lnTo>
                      <a:close/>
                      <a:moveTo>
                        <a:pt x="999823" y="1555860"/>
                      </a:moveTo>
                      <a:lnTo>
                        <a:pt x="999823" y="1662432"/>
                      </a:lnTo>
                      <a:lnTo>
                        <a:pt x="1106396" y="1662432"/>
                      </a:lnTo>
                      <a:close/>
                      <a:moveTo>
                        <a:pt x="1144754" y="1514764"/>
                      </a:moveTo>
                      <a:lnTo>
                        <a:pt x="1038182" y="1514764"/>
                      </a:lnTo>
                      <a:lnTo>
                        <a:pt x="1144754" y="1621337"/>
                      </a:lnTo>
                      <a:close/>
                      <a:moveTo>
                        <a:pt x="1144754" y="1361737"/>
                      </a:moveTo>
                      <a:lnTo>
                        <a:pt x="1038182" y="1468309"/>
                      </a:lnTo>
                      <a:lnTo>
                        <a:pt x="1144754" y="1468309"/>
                      </a:lnTo>
                      <a:close/>
                      <a:moveTo>
                        <a:pt x="1297782" y="1514764"/>
                      </a:moveTo>
                      <a:lnTo>
                        <a:pt x="1191209" y="1514764"/>
                      </a:lnTo>
                      <a:lnTo>
                        <a:pt x="1191209" y="1621337"/>
                      </a:lnTo>
                      <a:close/>
                      <a:moveTo>
                        <a:pt x="1191209" y="1361737"/>
                      </a:moveTo>
                      <a:lnTo>
                        <a:pt x="1191209" y="1468309"/>
                      </a:lnTo>
                      <a:lnTo>
                        <a:pt x="1297782" y="1468309"/>
                      </a:lnTo>
                      <a:close/>
                      <a:moveTo>
                        <a:pt x="1335838" y="1323681"/>
                      </a:moveTo>
                      <a:lnTo>
                        <a:pt x="1229266" y="1323681"/>
                      </a:lnTo>
                      <a:lnTo>
                        <a:pt x="1335838" y="1430253"/>
                      </a:lnTo>
                      <a:close/>
                      <a:moveTo>
                        <a:pt x="1335838" y="1170654"/>
                      </a:moveTo>
                      <a:lnTo>
                        <a:pt x="1229266" y="1277226"/>
                      </a:lnTo>
                      <a:lnTo>
                        <a:pt x="1335838" y="1277226"/>
                      </a:lnTo>
                      <a:close/>
                      <a:moveTo>
                        <a:pt x="1488865" y="1323681"/>
                      </a:moveTo>
                      <a:lnTo>
                        <a:pt x="1382293" y="1323681"/>
                      </a:lnTo>
                      <a:lnTo>
                        <a:pt x="1382293" y="1430253"/>
                      </a:lnTo>
                      <a:close/>
                      <a:moveTo>
                        <a:pt x="1382293" y="1170653"/>
                      </a:moveTo>
                      <a:lnTo>
                        <a:pt x="1382293" y="1277226"/>
                      </a:lnTo>
                      <a:lnTo>
                        <a:pt x="1488865" y="1277226"/>
                      </a:lnTo>
                      <a:close/>
                      <a:moveTo>
                        <a:pt x="2914702" y="2523007"/>
                      </a:moveTo>
                      <a:cubicBezTo>
                        <a:pt x="2900642" y="2508947"/>
                        <a:pt x="2877845" y="2508947"/>
                        <a:pt x="2863784" y="2523007"/>
                      </a:cubicBezTo>
                      <a:cubicBezTo>
                        <a:pt x="2849724" y="2537067"/>
                        <a:pt x="2849724" y="2559864"/>
                        <a:pt x="2863784" y="2573924"/>
                      </a:cubicBezTo>
                      <a:cubicBezTo>
                        <a:pt x="2877845" y="2587985"/>
                        <a:pt x="2900642" y="2587985"/>
                        <a:pt x="2914702" y="2573924"/>
                      </a:cubicBezTo>
                      <a:cubicBezTo>
                        <a:pt x="2928762" y="2559864"/>
                        <a:pt x="2928762" y="2537067"/>
                        <a:pt x="2914702" y="2523007"/>
                      </a:cubicBezTo>
                      <a:close/>
                      <a:moveTo>
                        <a:pt x="1526922" y="1132597"/>
                      </a:moveTo>
                      <a:lnTo>
                        <a:pt x="1420350" y="1132596"/>
                      </a:lnTo>
                      <a:lnTo>
                        <a:pt x="1526922" y="1239169"/>
                      </a:lnTo>
                      <a:close/>
                      <a:moveTo>
                        <a:pt x="1526922" y="979569"/>
                      </a:moveTo>
                      <a:lnTo>
                        <a:pt x="1420350" y="1086141"/>
                      </a:lnTo>
                      <a:lnTo>
                        <a:pt x="1526922" y="1086142"/>
                      </a:lnTo>
                      <a:close/>
                      <a:moveTo>
                        <a:pt x="1679950" y="1132597"/>
                      </a:moveTo>
                      <a:lnTo>
                        <a:pt x="1573377" y="1132597"/>
                      </a:lnTo>
                      <a:lnTo>
                        <a:pt x="1573377" y="1239169"/>
                      </a:lnTo>
                      <a:close/>
                      <a:moveTo>
                        <a:pt x="1573377" y="979569"/>
                      </a:moveTo>
                      <a:lnTo>
                        <a:pt x="1573377" y="1086142"/>
                      </a:lnTo>
                      <a:lnTo>
                        <a:pt x="1679950" y="1086142"/>
                      </a:lnTo>
                      <a:close/>
                      <a:moveTo>
                        <a:pt x="1718007" y="941512"/>
                      </a:moveTo>
                      <a:lnTo>
                        <a:pt x="1611434" y="941512"/>
                      </a:lnTo>
                      <a:lnTo>
                        <a:pt x="1718007" y="1048085"/>
                      </a:lnTo>
                      <a:close/>
                      <a:moveTo>
                        <a:pt x="1718006" y="788485"/>
                      </a:moveTo>
                      <a:lnTo>
                        <a:pt x="1611434" y="895057"/>
                      </a:lnTo>
                      <a:lnTo>
                        <a:pt x="1718006" y="895057"/>
                      </a:lnTo>
                      <a:close/>
                      <a:moveTo>
                        <a:pt x="1871034" y="941512"/>
                      </a:moveTo>
                      <a:lnTo>
                        <a:pt x="1764461" y="941512"/>
                      </a:lnTo>
                      <a:lnTo>
                        <a:pt x="1764462" y="1048085"/>
                      </a:lnTo>
                      <a:close/>
                      <a:moveTo>
                        <a:pt x="1764461" y="788485"/>
                      </a:moveTo>
                      <a:lnTo>
                        <a:pt x="1764462" y="895057"/>
                      </a:lnTo>
                      <a:lnTo>
                        <a:pt x="1871034" y="895057"/>
                      </a:lnTo>
                      <a:close/>
                      <a:moveTo>
                        <a:pt x="3382381" y="1946466"/>
                      </a:moveTo>
                      <a:lnTo>
                        <a:pt x="2893361" y="2435486"/>
                      </a:lnTo>
                      <a:lnTo>
                        <a:pt x="2933988" y="2428503"/>
                      </a:lnTo>
                      <a:lnTo>
                        <a:pt x="3009207" y="2503722"/>
                      </a:lnTo>
                      <a:lnTo>
                        <a:pt x="3003173" y="2538827"/>
                      </a:lnTo>
                      <a:lnTo>
                        <a:pt x="3488958" y="2053042"/>
                      </a:lnTo>
                      <a:lnTo>
                        <a:pt x="3388629" y="1952714"/>
                      </a:lnTo>
                      <a:close/>
                      <a:moveTo>
                        <a:pt x="2405874" y="794872"/>
                      </a:moveTo>
                      <a:lnTo>
                        <a:pt x="2299301" y="794872"/>
                      </a:lnTo>
                      <a:lnTo>
                        <a:pt x="2405874" y="901444"/>
                      </a:lnTo>
                      <a:close/>
                      <a:moveTo>
                        <a:pt x="2789111" y="1176277"/>
                      </a:moveTo>
                      <a:lnTo>
                        <a:pt x="2682538" y="1176278"/>
                      </a:lnTo>
                      <a:lnTo>
                        <a:pt x="2789111" y="1282850"/>
                      </a:lnTo>
                      <a:close/>
                      <a:moveTo>
                        <a:pt x="2596355" y="983521"/>
                      </a:moveTo>
                      <a:lnTo>
                        <a:pt x="2489782" y="983522"/>
                      </a:lnTo>
                      <a:lnTo>
                        <a:pt x="2596355" y="1090094"/>
                      </a:lnTo>
                      <a:close/>
                      <a:moveTo>
                        <a:pt x="3174317" y="1558747"/>
                      </a:moveTo>
                      <a:lnTo>
                        <a:pt x="3067745" y="1558747"/>
                      </a:lnTo>
                      <a:lnTo>
                        <a:pt x="3174317" y="1665320"/>
                      </a:lnTo>
                      <a:close/>
                      <a:moveTo>
                        <a:pt x="2983234" y="1367664"/>
                      </a:moveTo>
                      <a:lnTo>
                        <a:pt x="2876661" y="1367664"/>
                      </a:lnTo>
                      <a:lnTo>
                        <a:pt x="2983234" y="1474236"/>
                      </a:lnTo>
                      <a:close/>
                      <a:moveTo>
                        <a:pt x="3556486" y="1940915"/>
                      </a:moveTo>
                      <a:lnTo>
                        <a:pt x="3449914" y="1940915"/>
                      </a:lnTo>
                      <a:lnTo>
                        <a:pt x="3556487" y="2047488"/>
                      </a:lnTo>
                      <a:close/>
                      <a:moveTo>
                        <a:pt x="3365402" y="1749831"/>
                      </a:moveTo>
                      <a:lnTo>
                        <a:pt x="3258830" y="1749831"/>
                      </a:lnTo>
                      <a:lnTo>
                        <a:pt x="3365402" y="1856404"/>
                      </a:lnTo>
                      <a:close/>
                      <a:moveTo>
                        <a:pt x="3761426" y="2144804"/>
                      </a:moveTo>
                      <a:lnTo>
                        <a:pt x="3654853" y="2144804"/>
                      </a:lnTo>
                      <a:lnTo>
                        <a:pt x="3761426" y="2251377"/>
                      </a:lnTo>
                      <a:close/>
                      <a:moveTo>
                        <a:pt x="2405874" y="657532"/>
                      </a:moveTo>
                      <a:lnTo>
                        <a:pt x="2314989" y="748417"/>
                      </a:lnTo>
                      <a:lnTo>
                        <a:pt x="2405874" y="748417"/>
                      </a:lnTo>
                      <a:close/>
                      <a:moveTo>
                        <a:pt x="2558894" y="794872"/>
                      </a:moveTo>
                      <a:lnTo>
                        <a:pt x="2452329" y="794872"/>
                      </a:lnTo>
                      <a:lnTo>
                        <a:pt x="2452329" y="901437"/>
                      </a:lnTo>
                      <a:close/>
                      <a:moveTo>
                        <a:pt x="2596355" y="830501"/>
                      </a:moveTo>
                      <a:lnTo>
                        <a:pt x="2489790" y="937067"/>
                      </a:lnTo>
                      <a:lnTo>
                        <a:pt x="2596355" y="937067"/>
                      </a:lnTo>
                      <a:close/>
                      <a:moveTo>
                        <a:pt x="2942138" y="1176278"/>
                      </a:moveTo>
                      <a:lnTo>
                        <a:pt x="2835566" y="1176277"/>
                      </a:lnTo>
                      <a:lnTo>
                        <a:pt x="2835566" y="1282850"/>
                      </a:lnTo>
                      <a:close/>
                      <a:moveTo>
                        <a:pt x="2789111" y="1023250"/>
                      </a:moveTo>
                      <a:lnTo>
                        <a:pt x="2682538" y="1129823"/>
                      </a:lnTo>
                      <a:lnTo>
                        <a:pt x="2789111" y="1129823"/>
                      </a:lnTo>
                      <a:close/>
                      <a:moveTo>
                        <a:pt x="2749382" y="983521"/>
                      </a:moveTo>
                      <a:lnTo>
                        <a:pt x="2642810" y="983522"/>
                      </a:lnTo>
                      <a:lnTo>
                        <a:pt x="2642810" y="1090094"/>
                      </a:lnTo>
                      <a:close/>
                      <a:moveTo>
                        <a:pt x="3327345" y="1558747"/>
                      </a:moveTo>
                      <a:lnTo>
                        <a:pt x="3220772" y="1558747"/>
                      </a:lnTo>
                      <a:lnTo>
                        <a:pt x="3220772" y="1665320"/>
                      </a:lnTo>
                      <a:close/>
                      <a:moveTo>
                        <a:pt x="3174317" y="1405720"/>
                      </a:moveTo>
                      <a:lnTo>
                        <a:pt x="3067745" y="1512292"/>
                      </a:lnTo>
                      <a:lnTo>
                        <a:pt x="3174317" y="1512292"/>
                      </a:lnTo>
                      <a:close/>
                      <a:moveTo>
                        <a:pt x="3136261" y="1367664"/>
                      </a:moveTo>
                      <a:lnTo>
                        <a:pt x="3029688" y="1367664"/>
                      </a:lnTo>
                      <a:lnTo>
                        <a:pt x="3029689" y="1474236"/>
                      </a:lnTo>
                      <a:close/>
                      <a:moveTo>
                        <a:pt x="2983234" y="1214636"/>
                      </a:moveTo>
                      <a:lnTo>
                        <a:pt x="2876661" y="1321209"/>
                      </a:lnTo>
                      <a:lnTo>
                        <a:pt x="2983234" y="1321209"/>
                      </a:lnTo>
                      <a:close/>
                      <a:moveTo>
                        <a:pt x="3709514" y="1940915"/>
                      </a:moveTo>
                      <a:lnTo>
                        <a:pt x="3602941" y="1940915"/>
                      </a:lnTo>
                      <a:lnTo>
                        <a:pt x="3602942" y="2047488"/>
                      </a:lnTo>
                      <a:close/>
                      <a:moveTo>
                        <a:pt x="3556487" y="1787888"/>
                      </a:moveTo>
                      <a:lnTo>
                        <a:pt x="3449914" y="1894460"/>
                      </a:lnTo>
                      <a:lnTo>
                        <a:pt x="3556486" y="1894460"/>
                      </a:lnTo>
                      <a:close/>
                      <a:moveTo>
                        <a:pt x="3518430" y="1749831"/>
                      </a:moveTo>
                      <a:lnTo>
                        <a:pt x="3411857" y="1749831"/>
                      </a:lnTo>
                      <a:lnTo>
                        <a:pt x="3411857" y="1856403"/>
                      </a:lnTo>
                      <a:close/>
                      <a:moveTo>
                        <a:pt x="3365402" y="1596803"/>
                      </a:moveTo>
                      <a:lnTo>
                        <a:pt x="3258830" y="1703376"/>
                      </a:lnTo>
                      <a:lnTo>
                        <a:pt x="3365402" y="1703376"/>
                      </a:lnTo>
                      <a:close/>
                      <a:moveTo>
                        <a:pt x="3761426" y="1991777"/>
                      </a:moveTo>
                      <a:lnTo>
                        <a:pt x="3654853" y="2098349"/>
                      </a:lnTo>
                      <a:lnTo>
                        <a:pt x="3761426" y="2098349"/>
                      </a:lnTo>
                      <a:close/>
                      <a:moveTo>
                        <a:pt x="2452329" y="641845"/>
                      </a:moveTo>
                      <a:lnTo>
                        <a:pt x="2452329" y="748417"/>
                      </a:lnTo>
                      <a:lnTo>
                        <a:pt x="2558901" y="748417"/>
                      </a:lnTo>
                      <a:close/>
                      <a:moveTo>
                        <a:pt x="2835566" y="1023250"/>
                      </a:moveTo>
                      <a:lnTo>
                        <a:pt x="2835566" y="1129822"/>
                      </a:lnTo>
                      <a:lnTo>
                        <a:pt x="2942138" y="1129822"/>
                      </a:lnTo>
                      <a:close/>
                      <a:moveTo>
                        <a:pt x="2642810" y="830494"/>
                      </a:moveTo>
                      <a:lnTo>
                        <a:pt x="2642810" y="937066"/>
                      </a:lnTo>
                      <a:lnTo>
                        <a:pt x="2749382" y="937066"/>
                      </a:lnTo>
                      <a:close/>
                      <a:moveTo>
                        <a:pt x="3220772" y="1405720"/>
                      </a:moveTo>
                      <a:lnTo>
                        <a:pt x="3220772" y="1512292"/>
                      </a:lnTo>
                      <a:lnTo>
                        <a:pt x="3327344" y="1512292"/>
                      </a:lnTo>
                      <a:close/>
                      <a:moveTo>
                        <a:pt x="3029688" y="1214636"/>
                      </a:moveTo>
                      <a:lnTo>
                        <a:pt x="3029688" y="1321209"/>
                      </a:lnTo>
                      <a:lnTo>
                        <a:pt x="3136261" y="1321209"/>
                      </a:lnTo>
                      <a:close/>
                      <a:moveTo>
                        <a:pt x="3602941" y="1787888"/>
                      </a:moveTo>
                      <a:lnTo>
                        <a:pt x="3602941" y="1894460"/>
                      </a:lnTo>
                      <a:lnTo>
                        <a:pt x="3709514" y="1894460"/>
                      </a:lnTo>
                      <a:close/>
                      <a:moveTo>
                        <a:pt x="3411857" y="1596803"/>
                      </a:moveTo>
                      <a:lnTo>
                        <a:pt x="3411857" y="1703376"/>
                      </a:lnTo>
                      <a:lnTo>
                        <a:pt x="3518429" y="1703376"/>
                      </a:lnTo>
                      <a:close/>
                      <a:moveTo>
                        <a:pt x="2353083" y="150965"/>
                      </a:moveTo>
                      <a:lnTo>
                        <a:pt x="2025288" y="132265"/>
                      </a:lnTo>
                      <a:lnTo>
                        <a:pt x="2071608" y="178585"/>
                      </a:lnTo>
                      <a:lnTo>
                        <a:pt x="2093619" y="156574"/>
                      </a:lnTo>
                      <a:lnTo>
                        <a:pt x="2220546" y="283501"/>
                      </a:lnTo>
                      <a:close/>
                      <a:moveTo>
                        <a:pt x="2523312" y="286240"/>
                      </a:moveTo>
                      <a:lnTo>
                        <a:pt x="2373298" y="436253"/>
                      </a:lnTo>
                      <a:lnTo>
                        <a:pt x="2500225" y="563180"/>
                      </a:lnTo>
                      <a:lnTo>
                        <a:pt x="2473487" y="589919"/>
                      </a:lnTo>
                      <a:lnTo>
                        <a:pt x="2618667" y="735099"/>
                      </a:lnTo>
                      <a:lnTo>
                        <a:pt x="2619582" y="734183"/>
                      </a:lnTo>
                      <a:lnTo>
                        <a:pt x="2812338" y="926939"/>
                      </a:lnTo>
                      <a:lnTo>
                        <a:pt x="2845693" y="960294"/>
                      </a:lnTo>
                      <a:lnTo>
                        <a:pt x="3005093" y="1119693"/>
                      </a:lnTo>
                      <a:lnTo>
                        <a:pt x="3006461" y="1118325"/>
                      </a:lnTo>
                      <a:lnTo>
                        <a:pt x="3197545" y="1309409"/>
                      </a:lnTo>
                      <a:lnTo>
                        <a:pt x="3232572" y="1344436"/>
                      </a:lnTo>
                      <a:lnTo>
                        <a:pt x="3246403" y="1358267"/>
                      </a:lnTo>
                      <a:close/>
                      <a:moveTo>
                        <a:pt x="2523816" y="30335"/>
                      </a:moveTo>
                      <a:lnTo>
                        <a:pt x="2626629" y="133149"/>
                      </a:lnTo>
                      <a:lnTo>
                        <a:pt x="2552082" y="207696"/>
                      </a:lnTo>
                      <a:lnTo>
                        <a:pt x="2576968" y="232583"/>
                      </a:lnTo>
                      <a:lnTo>
                        <a:pt x="2575182" y="234369"/>
                      </a:lnTo>
                      <a:lnTo>
                        <a:pt x="3513251" y="1625113"/>
                      </a:lnTo>
                      <a:lnTo>
                        <a:pt x="3579714" y="1691577"/>
                      </a:lnTo>
                      <a:lnTo>
                        <a:pt x="3614741" y="1726603"/>
                      </a:lnTo>
                      <a:lnTo>
                        <a:pt x="3784128" y="1895991"/>
                      </a:lnTo>
                      <a:lnTo>
                        <a:pt x="3784653" y="1895466"/>
                      </a:lnTo>
                      <a:lnTo>
                        <a:pt x="3802957" y="1913770"/>
                      </a:lnTo>
                      <a:lnTo>
                        <a:pt x="3802957" y="1914820"/>
                      </a:lnTo>
                      <a:lnTo>
                        <a:pt x="3805825" y="1917687"/>
                      </a:lnTo>
                      <a:lnTo>
                        <a:pt x="3802957" y="1920555"/>
                      </a:lnTo>
                      <a:lnTo>
                        <a:pt x="3802957" y="2329384"/>
                      </a:lnTo>
                      <a:lnTo>
                        <a:pt x="3784653" y="2347688"/>
                      </a:lnTo>
                      <a:lnTo>
                        <a:pt x="3580239" y="2143274"/>
                      </a:lnTo>
                      <a:lnTo>
                        <a:pt x="3579714" y="2143798"/>
                      </a:lnTo>
                      <a:lnTo>
                        <a:pt x="3514414" y="2078498"/>
                      </a:lnTo>
                      <a:lnTo>
                        <a:pt x="2992605" y="2600306"/>
                      </a:lnTo>
                      <a:lnTo>
                        <a:pt x="2990741" y="2611151"/>
                      </a:lnTo>
                      <a:lnTo>
                        <a:pt x="2771416" y="2767764"/>
                      </a:lnTo>
                      <a:lnTo>
                        <a:pt x="2746140" y="2742487"/>
                      </a:lnTo>
                      <a:lnTo>
                        <a:pt x="2670170" y="2818456"/>
                      </a:lnTo>
                      <a:lnTo>
                        <a:pt x="2651401" y="2799687"/>
                      </a:lnTo>
                      <a:cubicBezTo>
                        <a:pt x="2625528" y="2785735"/>
                        <a:pt x="2592950" y="2788926"/>
                        <a:pt x="2569612" y="2809139"/>
                      </a:cubicBezTo>
                      <a:cubicBezTo>
                        <a:pt x="2540180" y="2834630"/>
                        <a:pt x="2535445" y="2878528"/>
                        <a:pt x="2558763" y="2909709"/>
                      </a:cubicBezTo>
                      <a:cubicBezTo>
                        <a:pt x="2580225" y="2939886"/>
                        <a:pt x="2602221" y="2944074"/>
                        <a:pt x="2698387" y="2956528"/>
                      </a:cubicBezTo>
                      <a:cubicBezTo>
                        <a:pt x="2612716" y="3019512"/>
                        <a:pt x="2549084" y="3004923"/>
                        <a:pt x="2499317" y="2954166"/>
                      </a:cubicBezTo>
                      <a:cubicBezTo>
                        <a:pt x="2449549" y="2903408"/>
                        <a:pt x="2462151" y="2804007"/>
                        <a:pt x="2521014" y="2753027"/>
                      </a:cubicBezTo>
                      <a:cubicBezTo>
                        <a:pt x="2561003" y="2718393"/>
                        <a:pt x="2614554" y="2708748"/>
                        <a:pt x="2661444" y="2725347"/>
                      </a:cubicBezTo>
                      <a:lnTo>
                        <a:pt x="2695222" y="2691569"/>
                      </a:lnTo>
                      <a:lnTo>
                        <a:pt x="2669947" y="2666294"/>
                      </a:lnTo>
                      <a:lnTo>
                        <a:pt x="2810390" y="2469612"/>
                      </a:lnTo>
                      <a:lnTo>
                        <a:pt x="2809356" y="2468579"/>
                      </a:lnTo>
                      <a:lnTo>
                        <a:pt x="2815551" y="2462385"/>
                      </a:lnTo>
                      <a:lnTo>
                        <a:pt x="2826559" y="2446968"/>
                      </a:lnTo>
                      <a:lnTo>
                        <a:pt x="2831882" y="2446053"/>
                      </a:lnTo>
                      <a:lnTo>
                        <a:pt x="3356925" y="1921010"/>
                      </a:lnTo>
                      <a:lnTo>
                        <a:pt x="3353603" y="1917688"/>
                      </a:lnTo>
                      <a:lnTo>
                        <a:pt x="3197545" y="1761630"/>
                      </a:lnTo>
                      <a:lnTo>
                        <a:pt x="3197544" y="1761631"/>
                      </a:lnTo>
                      <a:lnTo>
                        <a:pt x="3006461" y="1570547"/>
                      </a:lnTo>
                      <a:lnTo>
                        <a:pt x="2971434" y="1535520"/>
                      </a:lnTo>
                      <a:lnTo>
                        <a:pt x="2813706" y="1377793"/>
                      </a:lnTo>
                      <a:lnTo>
                        <a:pt x="2812338" y="1379161"/>
                      </a:lnTo>
                      <a:lnTo>
                        <a:pt x="2619582" y="1186405"/>
                      </a:lnTo>
                      <a:lnTo>
                        <a:pt x="2586227" y="1153050"/>
                      </a:lnTo>
                      <a:lnTo>
                        <a:pt x="2430017" y="996839"/>
                      </a:lnTo>
                      <a:lnTo>
                        <a:pt x="2429101" y="997755"/>
                      </a:lnTo>
                      <a:lnTo>
                        <a:pt x="2247376" y="816030"/>
                      </a:lnTo>
                      <a:lnTo>
                        <a:pt x="2194721" y="868684"/>
                      </a:lnTo>
                      <a:lnTo>
                        <a:pt x="2169629" y="843592"/>
                      </a:lnTo>
                      <a:lnTo>
                        <a:pt x="2012511" y="1000710"/>
                      </a:lnTo>
                      <a:lnTo>
                        <a:pt x="1948715" y="936915"/>
                      </a:lnTo>
                      <a:lnTo>
                        <a:pt x="1776261" y="1109369"/>
                      </a:lnTo>
                      <a:lnTo>
                        <a:pt x="1741234" y="1144396"/>
                      </a:lnTo>
                      <a:lnTo>
                        <a:pt x="1585176" y="1300453"/>
                      </a:lnTo>
                      <a:lnTo>
                        <a:pt x="1550150" y="1335480"/>
                      </a:lnTo>
                      <a:lnTo>
                        <a:pt x="1394093" y="1491537"/>
                      </a:lnTo>
                      <a:lnTo>
                        <a:pt x="1359065" y="1526564"/>
                      </a:lnTo>
                      <a:lnTo>
                        <a:pt x="1201338" y="1684291"/>
                      </a:lnTo>
                      <a:lnTo>
                        <a:pt x="1202706" y="1685660"/>
                      </a:lnTo>
                      <a:lnTo>
                        <a:pt x="1009951" y="1878416"/>
                      </a:lnTo>
                      <a:lnTo>
                        <a:pt x="976596" y="1911771"/>
                      </a:lnTo>
                      <a:lnTo>
                        <a:pt x="820385" y="2067981"/>
                      </a:lnTo>
                      <a:lnTo>
                        <a:pt x="821301" y="2068897"/>
                      </a:lnTo>
                      <a:lnTo>
                        <a:pt x="612116" y="2278081"/>
                      </a:lnTo>
                      <a:lnTo>
                        <a:pt x="673628" y="2339593"/>
                      </a:lnTo>
                      <a:lnTo>
                        <a:pt x="567426" y="2445795"/>
                      </a:lnTo>
                      <a:lnTo>
                        <a:pt x="672230" y="2550598"/>
                      </a:lnTo>
                      <a:lnTo>
                        <a:pt x="566028" y="2656800"/>
                      </a:lnTo>
                      <a:lnTo>
                        <a:pt x="0" y="2090772"/>
                      </a:lnTo>
                      <a:lnTo>
                        <a:pt x="106202" y="1984570"/>
                      </a:lnTo>
                      <a:lnTo>
                        <a:pt x="211005" y="2089373"/>
                      </a:lnTo>
                      <a:lnTo>
                        <a:pt x="317206" y="1983171"/>
                      </a:lnTo>
                      <a:lnTo>
                        <a:pt x="386005" y="2051970"/>
                      </a:lnTo>
                      <a:lnTo>
                        <a:pt x="558644" y="1879331"/>
                      </a:lnTo>
                      <a:lnTo>
                        <a:pt x="557729" y="1878415"/>
                      </a:lnTo>
                      <a:lnTo>
                        <a:pt x="750485" y="1685660"/>
                      </a:lnTo>
                      <a:lnTo>
                        <a:pt x="783839" y="1652305"/>
                      </a:lnTo>
                      <a:lnTo>
                        <a:pt x="943239" y="1492905"/>
                      </a:lnTo>
                      <a:lnTo>
                        <a:pt x="941871" y="1491537"/>
                      </a:lnTo>
                      <a:lnTo>
                        <a:pt x="1132954" y="1300453"/>
                      </a:lnTo>
                      <a:lnTo>
                        <a:pt x="1167982" y="1265426"/>
                      </a:lnTo>
                      <a:lnTo>
                        <a:pt x="1324039" y="1109369"/>
                      </a:lnTo>
                      <a:lnTo>
                        <a:pt x="1359065" y="1074342"/>
                      </a:lnTo>
                      <a:lnTo>
                        <a:pt x="1515123" y="918285"/>
                      </a:lnTo>
                      <a:lnTo>
                        <a:pt x="1550150" y="883258"/>
                      </a:lnTo>
                      <a:lnTo>
                        <a:pt x="1722604" y="710804"/>
                      </a:lnTo>
                      <a:lnTo>
                        <a:pt x="1656089" y="644289"/>
                      </a:lnTo>
                      <a:lnTo>
                        <a:pt x="1813208" y="487170"/>
                      </a:lnTo>
                      <a:lnTo>
                        <a:pt x="1788115" y="462078"/>
                      </a:lnTo>
                      <a:lnTo>
                        <a:pt x="1817021" y="433172"/>
                      </a:lnTo>
                      <a:lnTo>
                        <a:pt x="1638436" y="254587"/>
                      </a:lnTo>
                      <a:lnTo>
                        <a:pt x="1893022" y="0"/>
                      </a:lnTo>
                      <a:lnTo>
                        <a:pt x="1948799" y="55777"/>
                      </a:lnTo>
                      <a:lnTo>
                        <a:pt x="2421315" y="82732"/>
                      </a:lnTo>
                      <a:lnTo>
                        <a:pt x="2424216" y="79831"/>
                      </a:lnTo>
                      <a:lnTo>
                        <a:pt x="2449269" y="10488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72" name="Rectangle 41">
                  <a:extLst>
                    <a:ext uri="{FF2B5EF4-FFF2-40B4-BE49-F238E27FC236}">
                      <a16:creationId xmlns:a16="http://schemas.microsoft.com/office/drawing/2014/main" id="{9D2E8920-1C76-4405-8D66-B052358ECE31}"/>
                    </a:ext>
                  </a:extLst>
                </p:cNvPr>
                <p:cNvSpPr>
                  <a:spLocks/>
                </p:cNvSpPr>
                <p:nvPr/>
              </p:nvSpPr>
              <p:spPr>
                <a:xfrm rot="19192674">
                  <a:off x="926950" y="2109352"/>
                  <a:ext cx="360000" cy="360000"/>
                </a:xfrm>
                <a:custGeom>
                  <a:avLst/>
                  <a:gdLst/>
                  <a:ahLst/>
                  <a:cxnLst/>
                  <a:rect l="l" t="t" r="r" b="b"/>
                  <a:pathLst>
                    <a:path w="3888423" h="3970014">
                      <a:moveTo>
                        <a:pt x="1259577" y="2471243"/>
                      </a:moveTo>
                      <a:cubicBezTo>
                        <a:pt x="1293292" y="2471243"/>
                        <a:pt x="1320623" y="2543205"/>
                        <a:pt x="1320623" y="2631975"/>
                      </a:cubicBezTo>
                      <a:cubicBezTo>
                        <a:pt x="1320623" y="2720745"/>
                        <a:pt x="1293292" y="2792707"/>
                        <a:pt x="1259577" y="2792707"/>
                      </a:cubicBezTo>
                      <a:cubicBezTo>
                        <a:pt x="1225862" y="2792707"/>
                        <a:pt x="1198531" y="2720745"/>
                        <a:pt x="1198531" y="2631975"/>
                      </a:cubicBezTo>
                      <a:cubicBezTo>
                        <a:pt x="1198531" y="2543205"/>
                        <a:pt x="1225862" y="2471243"/>
                        <a:pt x="1259577" y="2471243"/>
                      </a:cubicBezTo>
                      <a:close/>
                      <a:moveTo>
                        <a:pt x="1710471" y="2470362"/>
                      </a:moveTo>
                      <a:cubicBezTo>
                        <a:pt x="1741030" y="2470028"/>
                        <a:pt x="1768823" y="2488083"/>
                        <a:pt x="1781169" y="2516203"/>
                      </a:cubicBezTo>
                      <a:cubicBezTo>
                        <a:pt x="1793845" y="2545068"/>
                        <a:pt x="1787700" y="2578742"/>
                        <a:pt x="1765642" y="2601268"/>
                      </a:cubicBezTo>
                      <a:cubicBezTo>
                        <a:pt x="1750827" y="2616399"/>
                        <a:pt x="1730831" y="2624459"/>
                        <a:pt x="1710472" y="2623745"/>
                      </a:cubicBezTo>
                      <a:close/>
                      <a:moveTo>
                        <a:pt x="2456093" y="2374056"/>
                      </a:moveTo>
                      <a:lnTo>
                        <a:pt x="2456093" y="2889893"/>
                      </a:lnTo>
                      <a:lnTo>
                        <a:pt x="2566690" y="2889893"/>
                      </a:lnTo>
                      <a:lnTo>
                        <a:pt x="2566690" y="2706284"/>
                      </a:lnTo>
                      <a:lnTo>
                        <a:pt x="2632197" y="2884955"/>
                      </a:lnTo>
                      <a:lnTo>
                        <a:pt x="2635843" y="2883618"/>
                      </a:lnTo>
                      <a:lnTo>
                        <a:pt x="2635843" y="2889893"/>
                      </a:lnTo>
                      <a:lnTo>
                        <a:pt x="2746439" y="2889893"/>
                      </a:lnTo>
                      <a:lnTo>
                        <a:pt x="2746439" y="2374056"/>
                      </a:lnTo>
                      <a:lnTo>
                        <a:pt x="2635843" y="2374056"/>
                      </a:lnTo>
                      <a:lnTo>
                        <a:pt x="2635843" y="2573614"/>
                      </a:lnTo>
                      <a:lnTo>
                        <a:pt x="2566690" y="2385000"/>
                      </a:lnTo>
                      <a:lnTo>
                        <a:pt x="2566690" y="2374056"/>
                      </a:lnTo>
                      <a:close/>
                      <a:moveTo>
                        <a:pt x="2032426" y="2374056"/>
                      </a:moveTo>
                      <a:lnTo>
                        <a:pt x="2032426" y="2889895"/>
                      </a:lnTo>
                      <a:lnTo>
                        <a:pt x="2115405" y="2889895"/>
                      </a:lnTo>
                      <a:lnTo>
                        <a:pt x="2143023" y="2889895"/>
                      </a:lnTo>
                      <a:lnTo>
                        <a:pt x="2308949" y="2889895"/>
                      </a:lnTo>
                      <a:lnTo>
                        <a:pt x="2308949" y="2779299"/>
                      </a:lnTo>
                      <a:lnTo>
                        <a:pt x="2143023" y="2779299"/>
                      </a:lnTo>
                      <a:lnTo>
                        <a:pt x="2143023" y="2686401"/>
                      </a:lnTo>
                      <a:lnTo>
                        <a:pt x="2308949" y="2686401"/>
                      </a:lnTo>
                      <a:lnTo>
                        <a:pt x="2308949" y="2575804"/>
                      </a:lnTo>
                      <a:lnTo>
                        <a:pt x="2143023" y="2575804"/>
                      </a:lnTo>
                      <a:lnTo>
                        <a:pt x="2143023" y="2484653"/>
                      </a:lnTo>
                      <a:lnTo>
                        <a:pt x="2308949" y="2484653"/>
                      </a:lnTo>
                      <a:lnTo>
                        <a:pt x="2308949" y="2374056"/>
                      </a:lnTo>
                      <a:lnTo>
                        <a:pt x="2143023" y="2374056"/>
                      </a:lnTo>
                      <a:lnTo>
                        <a:pt x="2115405" y="2374056"/>
                      </a:lnTo>
                      <a:close/>
                      <a:moveTo>
                        <a:pt x="1259577" y="2374056"/>
                      </a:moveTo>
                      <a:cubicBezTo>
                        <a:pt x="1172187" y="2374056"/>
                        <a:pt x="1101344" y="2489530"/>
                        <a:pt x="1101344" y="2631975"/>
                      </a:cubicBezTo>
                      <a:cubicBezTo>
                        <a:pt x="1101344" y="2774420"/>
                        <a:pt x="1172187" y="2889894"/>
                        <a:pt x="1259577" y="2889894"/>
                      </a:cubicBezTo>
                      <a:cubicBezTo>
                        <a:pt x="1346967" y="2889894"/>
                        <a:pt x="1417810" y="2774420"/>
                        <a:pt x="1417810" y="2631975"/>
                      </a:cubicBezTo>
                      <a:cubicBezTo>
                        <a:pt x="1417810" y="2489530"/>
                        <a:pt x="1346967" y="2374056"/>
                        <a:pt x="1259577" y="2374056"/>
                      </a:cubicBezTo>
                      <a:close/>
                      <a:moveTo>
                        <a:pt x="1599876" y="2366688"/>
                      </a:moveTo>
                      <a:lnTo>
                        <a:pt x="1599875" y="2882524"/>
                      </a:lnTo>
                      <a:lnTo>
                        <a:pt x="1710472" y="2882525"/>
                      </a:lnTo>
                      <a:lnTo>
                        <a:pt x="1710472" y="2723975"/>
                      </a:lnTo>
                      <a:cubicBezTo>
                        <a:pt x="1757507" y="2725624"/>
                        <a:pt x="1803701" y="2707003"/>
                        <a:pt x="1837929" y="2672047"/>
                      </a:cubicBezTo>
                      <a:cubicBezTo>
                        <a:pt x="1888884" y="2620006"/>
                        <a:pt x="1903084" y="2542214"/>
                        <a:pt x="1873801" y="2475527"/>
                      </a:cubicBezTo>
                      <a:cubicBezTo>
                        <a:pt x="1845275" y="2410565"/>
                        <a:pt x="1781067" y="2368851"/>
                        <a:pt x="1710472" y="2369624"/>
                      </a:cubicBezTo>
                      <a:lnTo>
                        <a:pt x="1710471" y="2366688"/>
                      </a:lnTo>
                      <a:close/>
                      <a:moveTo>
                        <a:pt x="920754" y="2169815"/>
                      </a:moveTo>
                      <a:lnTo>
                        <a:pt x="3008986" y="2169815"/>
                      </a:lnTo>
                      <a:lnTo>
                        <a:pt x="3008986" y="3105919"/>
                      </a:lnTo>
                      <a:lnTo>
                        <a:pt x="920754" y="3105919"/>
                      </a:lnTo>
                      <a:close/>
                      <a:moveTo>
                        <a:pt x="632722" y="1985007"/>
                      </a:moveTo>
                      <a:lnTo>
                        <a:pt x="632722" y="3321943"/>
                      </a:lnTo>
                      <a:lnTo>
                        <a:pt x="3297018" y="3321943"/>
                      </a:lnTo>
                      <a:lnTo>
                        <a:pt x="3297018" y="1985007"/>
                      </a:lnTo>
                      <a:close/>
                      <a:moveTo>
                        <a:pt x="2657019" y="761679"/>
                      </a:moveTo>
                      <a:lnTo>
                        <a:pt x="2760733" y="1606387"/>
                      </a:lnTo>
                      <a:lnTo>
                        <a:pt x="2761762" y="1614761"/>
                      </a:lnTo>
                      <a:lnTo>
                        <a:pt x="2762330" y="1614691"/>
                      </a:lnTo>
                      <a:cubicBezTo>
                        <a:pt x="2780335" y="1740615"/>
                        <a:pt x="2862522" y="1833408"/>
                        <a:pt x="2948897" y="1824230"/>
                      </a:cubicBezTo>
                      <a:cubicBezTo>
                        <a:pt x="3036464" y="1814924"/>
                        <a:pt x="3095979" y="1704243"/>
                        <a:pt x="3083047" y="1575312"/>
                      </a:cubicBezTo>
                      <a:lnTo>
                        <a:pt x="3083347" y="1575275"/>
                      </a:lnTo>
                      <a:lnTo>
                        <a:pt x="2983448" y="761679"/>
                      </a:lnTo>
                      <a:close/>
                      <a:moveTo>
                        <a:pt x="2205921" y="761679"/>
                      </a:moveTo>
                      <a:lnTo>
                        <a:pt x="2264137" y="1594263"/>
                      </a:lnTo>
                      <a:cubicBezTo>
                        <a:pt x="2264333" y="1597068"/>
                        <a:pt x="2264530" y="1599874"/>
                        <a:pt x="2264726" y="1602679"/>
                      </a:cubicBezTo>
                      <a:lnTo>
                        <a:pt x="2265297" y="1602640"/>
                      </a:lnTo>
                      <a:cubicBezTo>
                        <a:pt x="2276686" y="1729333"/>
                        <a:pt x="2353905" y="1826300"/>
                        <a:pt x="2440641" y="1821655"/>
                      </a:cubicBezTo>
                      <a:cubicBezTo>
                        <a:pt x="2528577" y="1816945"/>
                        <a:pt x="2593802" y="1709530"/>
                        <a:pt x="2587636" y="1580099"/>
                      </a:cubicBezTo>
                      <a:lnTo>
                        <a:pt x="2587937" y="1580078"/>
                      </a:lnTo>
                      <a:lnTo>
                        <a:pt x="2530706" y="761679"/>
                      </a:lnTo>
                      <a:close/>
                      <a:moveTo>
                        <a:pt x="1761700" y="761679"/>
                      </a:moveTo>
                      <a:cubicBezTo>
                        <a:pt x="1761699" y="1032443"/>
                        <a:pt x="1761699" y="1303208"/>
                        <a:pt x="1761698" y="1573972"/>
                      </a:cubicBezTo>
                      <a:lnTo>
                        <a:pt x="1761698" y="1582410"/>
                      </a:lnTo>
                      <a:lnTo>
                        <a:pt x="1762270" y="1582410"/>
                      </a:lnTo>
                      <a:cubicBezTo>
                        <a:pt x="1764795" y="1709590"/>
                        <a:pt x="1835062" y="1811707"/>
                        <a:pt x="1921910" y="1813122"/>
                      </a:cubicBezTo>
                      <a:cubicBezTo>
                        <a:pt x="2009960" y="1814558"/>
                        <a:pt x="2082519" y="1711955"/>
                        <a:pt x="2085398" y="1582410"/>
                      </a:cubicBezTo>
                      <a:lnTo>
                        <a:pt x="2085698" y="1582410"/>
                      </a:lnTo>
                      <a:cubicBezTo>
                        <a:pt x="2085698" y="1308834"/>
                        <a:pt x="2085698" y="1035256"/>
                        <a:pt x="2085696" y="761679"/>
                      </a:cubicBezTo>
                      <a:close/>
                      <a:moveTo>
                        <a:pt x="3411320" y="761678"/>
                      </a:moveTo>
                      <a:lnTo>
                        <a:pt x="3078803" y="761679"/>
                      </a:lnTo>
                      <a:lnTo>
                        <a:pt x="3277545" y="1622538"/>
                      </a:lnTo>
                      <a:lnTo>
                        <a:pt x="3279443" y="1630759"/>
                      </a:lnTo>
                      <a:lnTo>
                        <a:pt x="3280000" y="1630631"/>
                      </a:lnTo>
                      <a:cubicBezTo>
                        <a:pt x="3311069" y="1753983"/>
                        <a:pt x="3402507" y="1837676"/>
                        <a:pt x="3487448" y="1819520"/>
                      </a:cubicBezTo>
                      <a:cubicBezTo>
                        <a:pt x="3573564" y="1801112"/>
                        <a:pt x="3621183" y="1684815"/>
                        <a:pt x="3594846" y="1557943"/>
                      </a:cubicBezTo>
                      <a:lnTo>
                        <a:pt x="3595140" y="1557876"/>
                      </a:lnTo>
                      <a:close/>
                      <a:moveTo>
                        <a:pt x="1633002" y="761678"/>
                      </a:moveTo>
                      <a:lnTo>
                        <a:pt x="1308563" y="761679"/>
                      </a:lnTo>
                      <a:lnTo>
                        <a:pt x="1266057" y="1572672"/>
                      </a:lnTo>
                      <a:lnTo>
                        <a:pt x="1265616" y="1581099"/>
                      </a:lnTo>
                      <a:lnTo>
                        <a:pt x="1266187" y="1581128"/>
                      </a:lnTo>
                      <a:cubicBezTo>
                        <a:pt x="1262052" y="1708267"/>
                        <a:pt x="1326878" y="1813921"/>
                        <a:pt x="1413534" y="1819881"/>
                      </a:cubicBezTo>
                      <a:cubicBezTo>
                        <a:pt x="1501387" y="1825922"/>
                        <a:pt x="1579217" y="1727257"/>
                        <a:pt x="1588872" y="1598040"/>
                      </a:cubicBezTo>
                      <a:lnTo>
                        <a:pt x="1589172" y="1598055"/>
                      </a:lnTo>
                      <a:close/>
                      <a:moveTo>
                        <a:pt x="863949" y="761678"/>
                      </a:moveTo>
                      <a:lnTo>
                        <a:pt x="765078" y="1566901"/>
                      </a:lnTo>
                      <a:lnTo>
                        <a:pt x="764050" y="1575275"/>
                      </a:lnTo>
                      <a:lnTo>
                        <a:pt x="764617" y="1575345"/>
                      </a:lnTo>
                      <a:cubicBezTo>
                        <a:pt x="751624" y="1701884"/>
                        <a:pt x="808922" y="1811803"/>
                        <a:pt x="894951" y="1823794"/>
                      </a:cubicBezTo>
                      <a:cubicBezTo>
                        <a:pt x="982168" y="1835949"/>
                        <a:pt x="1066691" y="1742953"/>
                        <a:pt x="1085336" y="1614724"/>
                      </a:cubicBezTo>
                      <a:lnTo>
                        <a:pt x="1085635" y="1614761"/>
                      </a:lnTo>
                      <a:lnTo>
                        <a:pt x="1190378" y="761679"/>
                      </a:lnTo>
                      <a:close/>
                      <a:moveTo>
                        <a:pt x="295535" y="441623"/>
                      </a:moveTo>
                      <a:lnTo>
                        <a:pt x="3583899" y="441623"/>
                      </a:lnTo>
                      <a:cubicBezTo>
                        <a:pt x="3610412" y="441623"/>
                        <a:pt x="3631905" y="463116"/>
                        <a:pt x="3631905" y="489629"/>
                      </a:cubicBezTo>
                      <a:lnTo>
                        <a:pt x="3631905" y="655863"/>
                      </a:lnTo>
                      <a:lnTo>
                        <a:pt x="3884522" y="1666330"/>
                      </a:lnTo>
                      <a:cubicBezTo>
                        <a:pt x="3909974" y="1748325"/>
                        <a:pt x="3809191" y="1900953"/>
                        <a:pt x="3631905" y="1666330"/>
                      </a:cubicBezTo>
                      <a:lnTo>
                        <a:pt x="3631905" y="3970014"/>
                      </a:lnTo>
                      <a:lnTo>
                        <a:pt x="247529" y="3970014"/>
                      </a:lnTo>
                      <a:lnTo>
                        <a:pt x="247529" y="1768425"/>
                      </a:lnTo>
                      <a:cubicBezTo>
                        <a:pt x="263724" y="1795996"/>
                        <a:pt x="288366" y="1813812"/>
                        <a:pt x="317369" y="1820473"/>
                      </a:cubicBezTo>
                      <a:cubicBezTo>
                        <a:pt x="403196" y="1840184"/>
                        <a:pt x="495502" y="1754908"/>
                        <a:pt x="525251" y="1628793"/>
                      </a:cubicBezTo>
                      <a:lnTo>
                        <a:pt x="525545" y="1628855"/>
                      </a:lnTo>
                      <a:lnTo>
                        <a:pt x="709866" y="761679"/>
                      </a:lnTo>
                      <a:lnTo>
                        <a:pt x="378634" y="761679"/>
                      </a:lnTo>
                      <a:lnTo>
                        <a:pt x="210380" y="1553239"/>
                      </a:lnTo>
                      <a:lnTo>
                        <a:pt x="208625" y="1561492"/>
                      </a:lnTo>
                      <a:lnTo>
                        <a:pt x="209185" y="1561611"/>
                      </a:lnTo>
                      <a:cubicBezTo>
                        <a:pt x="202164" y="1598200"/>
                        <a:pt x="201274" y="1633895"/>
                        <a:pt x="207433" y="1666330"/>
                      </a:cubicBezTo>
                      <a:cubicBezTo>
                        <a:pt x="113985" y="1883037"/>
                        <a:pt x="-32319" y="1816968"/>
                        <a:pt x="6372" y="1666330"/>
                      </a:cubicBezTo>
                      <a:lnTo>
                        <a:pt x="249769" y="692744"/>
                      </a:lnTo>
                      <a:cubicBezTo>
                        <a:pt x="247993" y="689334"/>
                        <a:pt x="247529" y="685546"/>
                        <a:pt x="247529" y="681649"/>
                      </a:cubicBezTo>
                      <a:lnTo>
                        <a:pt x="247529" y="489629"/>
                      </a:lnTo>
                      <a:cubicBezTo>
                        <a:pt x="247529" y="463116"/>
                        <a:pt x="269022" y="441623"/>
                        <a:pt x="295535" y="441623"/>
                      </a:cubicBezTo>
                      <a:close/>
                      <a:moveTo>
                        <a:pt x="307785" y="0"/>
                      </a:moveTo>
                      <a:lnTo>
                        <a:pt x="3571649" y="0"/>
                      </a:lnTo>
                      <a:cubicBezTo>
                        <a:pt x="3604927" y="0"/>
                        <a:pt x="3631905" y="26978"/>
                        <a:pt x="3631905" y="60256"/>
                      </a:cubicBezTo>
                      <a:lnTo>
                        <a:pt x="3631905" y="301273"/>
                      </a:lnTo>
                      <a:cubicBezTo>
                        <a:pt x="3631905" y="334551"/>
                        <a:pt x="3604927" y="361529"/>
                        <a:pt x="3571649" y="361529"/>
                      </a:cubicBezTo>
                      <a:lnTo>
                        <a:pt x="307785" y="361529"/>
                      </a:lnTo>
                      <a:cubicBezTo>
                        <a:pt x="274507" y="361529"/>
                        <a:pt x="247529" y="334551"/>
                        <a:pt x="247529" y="301273"/>
                      </a:cubicBezTo>
                      <a:lnTo>
                        <a:pt x="247529" y="60256"/>
                      </a:lnTo>
                      <a:cubicBezTo>
                        <a:pt x="247529" y="26978"/>
                        <a:pt x="274507" y="0"/>
                        <a:pt x="307785"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78" name="Isosceles Triangle 3">
                  <a:extLst>
                    <a:ext uri="{FF2B5EF4-FFF2-40B4-BE49-F238E27FC236}">
                      <a16:creationId xmlns:a16="http://schemas.microsoft.com/office/drawing/2014/main" id="{A4738F2A-135F-4458-8BBE-DDB8B083B82E}"/>
                    </a:ext>
                  </a:extLst>
                </p:cNvPr>
                <p:cNvSpPr>
                  <a:spLocks noChangeAspect="1"/>
                </p:cNvSpPr>
                <p:nvPr/>
              </p:nvSpPr>
              <p:spPr>
                <a:xfrm rot="2229245">
                  <a:off x="2630628" y="1965414"/>
                  <a:ext cx="359661" cy="360000"/>
                </a:xfrm>
                <a:custGeom>
                  <a:avLst/>
                  <a:gdLst/>
                  <a:ahLst/>
                  <a:cxnLst/>
                  <a:rect l="l" t="t" r="r" b="b"/>
                  <a:pathLst>
                    <a:path w="3935086" h="3938802">
                      <a:moveTo>
                        <a:pt x="1861742" y="3314001"/>
                      </a:moveTo>
                      <a:cubicBezTo>
                        <a:pt x="1921395" y="3314001"/>
                        <a:pt x="1969754" y="3362360"/>
                        <a:pt x="1969754" y="3422013"/>
                      </a:cubicBezTo>
                      <a:cubicBezTo>
                        <a:pt x="1969754" y="3481666"/>
                        <a:pt x="1921395" y="3530025"/>
                        <a:pt x="1861742" y="3530025"/>
                      </a:cubicBezTo>
                      <a:cubicBezTo>
                        <a:pt x="1802089" y="3530025"/>
                        <a:pt x="1753730" y="3481666"/>
                        <a:pt x="1753730" y="3422013"/>
                      </a:cubicBezTo>
                      <a:cubicBezTo>
                        <a:pt x="1753730" y="3362360"/>
                        <a:pt x="1802089" y="3314001"/>
                        <a:pt x="1861742" y="3314001"/>
                      </a:cubicBezTo>
                      <a:close/>
                      <a:moveTo>
                        <a:pt x="2097646" y="2118753"/>
                      </a:moveTo>
                      <a:lnTo>
                        <a:pt x="2097646" y="2478753"/>
                      </a:lnTo>
                      <a:lnTo>
                        <a:pt x="2457646" y="2478753"/>
                      </a:lnTo>
                      <a:lnTo>
                        <a:pt x="2457646" y="2118753"/>
                      </a:lnTo>
                      <a:close/>
                      <a:moveTo>
                        <a:pt x="1476536" y="2118753"/>
                      </a:moveTo>
                      <a:lnTo>
                        <a:pt x="1476536" y="2478753"/>
                      </a:lnTo>
                      <a:lnTo>
                        <a:pt x="1836536" y="2478753"/>
                      </a:lnTo>
                      <a:lnTo>
                        <a:pt x="1836536" y="2118753"/>
                      </a:lnTo>
                      <a:close/>
                      <a:moveTo>
                        <a:pt x="2097646" y="1539638"/>
                      </a:moveTo>
                      <a:lnTo>
                        <a:pt x="2097646" y="1899638"/>
                      </a:lnTo>
                      <a:lnTo>
                        <a:pt x="2457646" y="1899638"/>
                      </a:lnTo>
                      <a:lnTo>
                        <a:pt x="2457646" y="1539638"/>
                      </a:lnTo>
                      <a:close/>
                      <a:moveTo>
                        <a:pt x="1476536" y="1539638"/>
                      </a:moveTo>
                      <a:lnTo>
                        <a:pt x="1476536" y="1899638"/>
                      </a:lnTo>
                      <a:lnTo>
                        <a:pt x="1836536" y="1899638"/>
                      </a:lnTo>
                      <a:lnTo>
                        <a:pt x="1836536" y="1539638"/>
                      </a:lnTo>
                      <a:close/>
                      <a:moveTo>
                        <a:pt x="1989788" y="770570"/>
                      </a:moveTo>
                      <a:lnTo>
                        <a:pt x="3429788" y="1850570"/>
                      </a:lnTo>
                      <a:lnTo>
                        <a:pt x="3430108" y="1850570"/>
                      </a:lnTo>
                      <a:lnTo>
                        <a:pt x="3430108" y="3938802"/>
                      </a:lnTo>
                      <a:lnTo>
                        <a:pt x="2265771" y="3938802"/>
                      </a:lnTo>
                      <a:lnTo>
                        <a:pt x="2265771" y="2786674"/>
                      </a:lnTo>
                      <a:lnTo>
                        <a:pt x="1669844" y="2786674"/>
                      </a:lnTo>
                      <a:lnTo>
                        <a:pt x="1669844" y="3938802"/>
                      </a:lnTo>
                      <a:lnTo>
                        <a:pt x="549788" y="3938802"/>
                      </a:lnTo>
                      <a:lnTo>
                        <a:pt x="549788" y="1850570"/>
                      </a:lnTo>
                      <a:close/>
                      <a:moveTo>
                        <a:pt x="1969233" y="1003"/>
                      </a:moveTo>
                      <a:cubicBezTo>
                        <a:pt x="1995162" y="-2644"/>
                        <a:pt x="2022483" y="3601"/>
                        <a:pt x="2045048" y="20601"/>
                      </a:cubicBezTo>
                      <a:lnTo>
                        <a:pt x="3894333" y="1413834"/>
                      </a:lnTo>
                      <a:cubicBezTo>
                        <a:pt x="3939464" y="1447835"/>
                        <a:pt x="3948486" y="1511986"/>
                        <a:pt x="3914485" y="1557117"/>
                      </a:cubicBezTo>
                      <a:lnTo>
                        <a:pt x="3756006" y="1767472"/>
                      </a:lnTo>
                      <a:cubicBezTo>
                        <a:pt x="3722004" y="1812603"/>
                        <a:pt x="3657854" y="1821626"/>
                        <a:pt x="3612722" y="1787625"/>
                      </a:cubicBezTo>
                      <a:lnTo>
                        <a:pt x="1967544" y="548164"/>
                      </a:lnTo>
                      <a:lnTo>
                        <a:pt x="322364" y="1787626"/>
                      </a:lnTo>
                      <a:cubicBezTo>
                        <a:pt x="277233" y="1821627"/>
                        <a:pt x="213082" y="1812604"/>
                        <a:pt x="179080" y="1767473"/>
                      </a:cubicBezTo>
                      <a:lnTo>
                        <a:pt x="20601" y="1557118"/>
                      </a:lnTo>
                      <a:cubicBezTo>
                        <a:pt x="-13400" y="1511987"/>
                        <a:pt x="-4378" y="1447836"/>
                        <a:pt x="40754" y="1413835"/>
                      </a:cubicBezTo>
                      <a:lnTo>
                        <a:pt x="1890038" y="20602"/>
                      </a:lnTo>
                      <a:cubicBezTo>
                        <a:pt x="1912604" y="3602"/>
                        <a:pt x="1939924" y="-2643"/>
                        <a:pt x="1965854" y="1004"/>
                      </a:cubicBezTo>
                      <a:lnTo>
                        <a:pt x="1967542" y="1586"/>
                      </a:lnTo>
                      <a:cubicBezTo>
                        <a:pt x="1968071" y="1171"/>
                        <a:pt x="1968652" y="1085"/>
                        <a:pt x="1969233" y="100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grpSp>
          <p:grpSp>
            <p:nvGrpSpPr>
              <p:cNvPr id="48" name="Group 47">
                <a:extLst>
                  <a:ext uri="{FF2B5EF4-FFF2-40B4-BE49-F238E27FC236}">
                    <a16:creationId xmlns:a16="http://schemas.microsoft.com/office/drawing/2014/main" id="{C947C8D6-7872-49E3-B38E-310C44EC9C7F}"/>
                  </a:ext>
                </a:extLst>
              </p:cNvPr>
              <p:cNvGrpSpPr/>
              <p:nvPr/>
            </p:nvGrpSpPr>
            <p:grpSpPr>
              <a:xfrm rot="15054074">
                <a:off x="-267551" y="3562253"/>
                <a:ext cx="2125623" cy="852218"/>
                <a:chOff x="926950" y="1617134"/>
                <a:chExt cx="2125623" cy="852218"/>
              </a:xfrm>
              <a:grpFill/>
            </p:grpSpPr>
            <p:sp>
              <p:nvSpPr>
                <p:cNvPr id="62" name="Rectangle 14">
                  <a:extLst>
                    <a:ext uri="{FF2B5EF4-FFF2-40B4-BE49-F238E27FC236}">
                      <a16:creationId xmlns:a16="http://schemas.microsoft.com/office/drawing/2014/main" id="{F5485FAD-C231-4AED-B666-4243BC843435}"/>
                    </a:ext>
                  </a:extLst>
                </p:cNvPr>
                <p:cNvSpPr/>
                <p:nvPr/>
              </p:nvSpPr>
              <p:spPr>
                <a:xfrm rot="19949266">
                  <a:off x="1199615" y="1717912"/>
                  <a:ext cx="531261" cy="531261"/>
                </a:xfrm>
                <a:custGeom>
                  <a:avLst/>
                  <a:gdLst/>
                  <a:ahLst/>
                  <a:cxnLst/>
                  <a:rect l="l" t="t" r="r" b="b"/>
                  <a:pathLst>
                    <a:path w="3942192" h="3931865">
                      <a:moveTo>
                        <a:pt x="2826148" y="3448804"/>
                      </a:moveTo>
                      <a:lnTo>
                        <a:pt x="2826148" y="3556804"/>
                      </a:lnTo>
                      <a:lnTo>
                        <a:pt x="3042148" y="3556804"/>
                      </a:lnTo>
                      <a:lnTo>
                        <a:pt x="3042148" y="3448804"/>
                      </a:lnTo>
                      <a:close/>
                      <a:moveTo>
                        <a:pt x="890988" y="3448804"/>
                      </a:moveTo>
                      <a:lnTo>
                        <a:pt x="890988" y="3556804"/>
                      </a:lnTo>
                      <a:lnTo>
                        <a:pt x="1106988" y="3556804"/>
                      </a:lnTo>
                      <a:lnTo>
                        <a:pt x="1106988" y="3448804"/>
                      </a:lnTo>
                      <a:close/>
                      <a:moveTo>
                        <a:pt x="3528192" y="3439467"/>
                      </a:moveTo>
                      <a:lnTo>
                        <a:pt x="3528192" y="3547467"/>
                      </a:lnTo>
                      <a:lnTo>
                        <a:pt x="3744192" y="3547467"/>
                      </a:lnTo>
                      <a:lnTo>
                        <a:pt x="3744192" y="3439467"/>
                      </a:lnTo>
                      <a:close/>
                      <a:moveTo>
                        <a:pt x="198000" y="3439467"/>
                      </a:moveTo>
                      <a:lnTo>
                        <a:pt x="198000" y="3547467"/>
                      </a:lnTo>
                      <a:lnTo>
                        <a:pt x="414000" y="3547467"/>
                      </a:lnTo>
                      <a:lnTo>
                        <a:pt x="414000" y="3439467"/>
                      </a:lnTo>
                      <a:close/>
                      <a:moveTo>
                        <a:pt x="2826148" y="3206154"/>
                      </a:moveTo>
                      <a:lnTo>
                        <a:pt x="2826148" y="3314154"/>
                      </a:lnTo>
                      <a:lnTo>
                        <a:pt x="3042148" y="3314154"/>
                      </a:lnTo>
                      <a:lnTo>
                        <a:pt x="3042148" y="3206154"/>
                      </a:lnTo>
                      <a:close/>
                      <a:moveTo>
                        <a:pt x="890988" y="3206154"/>
                      </a:moveTo>
                      <a:lnTo>
                        <a:pt x="890988" y="3314154"/>
                      </a:lnTo>
                      <a:lnTo>
                        <a:pt x="1106988" y="3314154"/>
                      </a:lnTo>
                      <a:lnTo>
                        <a:pt x="1106988" y="3206154"/>
                      </a:lnTo>
                      <a:close/>
                      <a:moveTo>
                        <a:pt x="3528192" y="3196817"/>
                      </a:moveTo>
                      <a:lnTo>
                        <a:pt x="3528192" y="3304817"/>
                      </a:lnTo>
                      <a:lnTo>
                        <a:pt x="3744192" y="3304817"/>
                      </a:lnTo>
                      <a:lnTo>
                        <a:pt x="3744192" y="3196817"/>
                      </a:lnTo>
                      <a:close/>
                      <a:moveTo>
                        <a:pt x="198000" y="3196817"/>
                      </a:moveTo>
                      <a:lnTo>
                        <a:pt x="198000" y="3304817"/>
                      </a:lnTo>
                      <a:lnTo>
                        <a:pt x="414000" y="3304817"/>
                      </a:lnTo>
                      <a:lnTo>
                        <a:pt x="414000" y="3196817"/>
                      </a:lnTo>
                      <a:close/>
                      <a:moveTo>
                        <a:pt x="2070064" y="3046635"/>
                      </a:moveTo>
                      <a:lnTo>
                        <a:pt x="2070064" y="3154635"/>
                      </a:lnTo>
                      <a:lnTo>
                        <a:pt x="2286064" y="3154635"/>
                      </a:lnTo>
                      <a:lnTo>
                        <a:pt x="2286064" y="3046635"/>
                      </a:lnTo>
                      <a:close/>
                      <a:moveTo>
                        <a:pt x="1638016" y="3037298"/>
                      </a:moveTo>
                      <a:lnTo>
                        <a:pt x="1638016" y="3145298"/>
                      </a:lnTo>
                      <a:lnTo>
                        <a:pt x="1854016" y="3145298"/>
                      </a:lnTo>
                      <a:lnTo>
                        <a:pt x="1854016" y="3037298"/>
                      </a:lnTo>
                      <a:close/>
                      <a:moveTo>
                        <a:pt x="2826148" y="2963504"/>
                      </a:moveTo>
                      <a:lnTo>
                        <a:pt x="2826148" y="3071504"/>
                      </a:lnTo>
                      <a:lnTo>
                        <a:pt x="3042148" y="3071504"/>
                      </a:lnTo>
                      <a:lnTo>
                        <a:pt x="3042148" y="2963504"/>
                      </a:lnTo>
                      <a:close/>
                      <a:moveTo>
                        <a:pt x="890988" y="2963504"/>
                      </a:moveTo>
                      <a:lnTo>
                        <a:pt x="890988" y="3071504"/>
                      </a:lnTo>
                      <a:lnTo>
                        <a:pt x="1106988" y="3071504"/>
                      </a:lnTo>
                      <a:lnTo>
                        <a:pt x="1106988" y="2963504"/>
                      </a:lnTo>
                      <a:close/>
                      <a:moveTo>
                        <a:pt x="3528192" y="2954167"/>
                      </a:moveTo>
                      <a:lnTo>
                        <a:pt x="3528192" y="3062167"/>
                      </a:lnTo>
                      <a:lnTo>
                        <a:pt x="3744192" y="3062167"/>
                      </a:lnTo>
                      <a:lnTo>
                        <a:pt x="3744192" y="2954167"/>
                      </a:lnTo>
                      <a:close/>
                      <a:moveTo>
                        <a:pt x="198000" y="2954167"/>
                      </a:moveTo>
                      <a:lnTo>
                        <a:pt x="198000" y="3062167"/>
                      </a:lnTo>
                      <a:lnTo>
                        <a:pt x="414000" y="3062167"/>
                      </a:lnTo>
                      <a:lnTo>
                        <a:pt x="414000" y="2954167"/>
                      </a:lnTo>
                      <a:close/>
                      <a:moveTo>
                        <a:pt x="2070064" y="2803981"/>
                      </a:moveTo>
                      <a:lnTo>
                        <a:pt x="2070064" y="2911981"/>
                      </a:lnTo>
                      <a:lnTo>
                        <a:pt x="2286064" y="2911981"/>
                      </a:lnTo>
                      <a:lnTo>
                        <a:pt x="2286064" y="2803981"/>
                      </a:lnTo>
                      <a:close/>
                      <a:moveTo>
                        <a:pt x="1638016" y="2794644"/>
                      </a:moveTo>
                      <a:lnTo>
                        <a:pt x="1638016" y="2902644"/>
                      </a:lnTo>
                      <a:lnTo>
                        <a:pt x="1854016" y="2902644"/>
                      </a:lnTo>
                      <a:lnTo>
                        <a:pt x="1854016" y="2794644"/>
                      </a:lnTo>
                      <a:close/>
                      <a:moveTo>
                        <a:pt x="2826148" y="2720854"/>
                      </a:moveTo>
                      <a:lnTo>
                        <a:pt x="2826148" y="2828854"/>
                      </a:lnTo>
                      <a:lnTo>
                        <a:pt x="3042148" y="2828854"/>
                      </a:lnTo>
                      <a:lnTo>
                        <a:pt x="3042148" y="2720854"/>
                      </a:lnTo>
                      <a:close/>
                      <a:moveTo>
                        <a:pt x="890988" y="2720854"/>
                      </a:moveTo>
                      <a:lnTo>
                        <a:pt x="890988" y="2828854"/>
                      </a:lnTo>
                      <a:lnTo>
                        <a:pt x="1106988" y="2828854"/>
                      </a:lnTo>
                      <a:lnTo>
                        <a:pt x="1106988" y="2720854"/>
                      </a:lnTo>
                      <a:close/>
                      <a:moveTo>
                        <a:pt x="3528192" y="2711517"/>
                      </a:moveTo>
                      <a:lnTo>
                        <a:pt x="3528192" y="2819517"/>
                      </a:lnTo>
                      <a:lnTo>
                        <a:pt x="3744192" y="2819517"/>
                      </a:lnTo>
                      <a:lnTo>
                        <a:pt x="3744192" y="2711517"/>
                      </a:lnTo>
                      <a:close/>
                      <a:moveTo>
                        <a:pt x="198000" y="2711517"/>
                      </a:moveTo>
                      <a:lnTo>
                        <a:pt x="198000" y="2819517"/>
                      </a:lnTo>
                      <a:lnTo>
                        <a:pt x="414000" y="2819517"/>
                      </a:lnTo>
                      <a:lnTo>
                        <a:pt x="414000" y="2711517"/>
                      </a:lnTo>
                      <a:close/>
                      <a:moveTo>
                        <a:pt x="2070064" y="2561331"/>
                      </a:moveTo>
                      <a:lnTo>
                        <a:pt x="2070064" y="2669331"/>
                      </a:lnTo>
                      <a:lnTo>
                        <a:pt x="2286064" y="2669331"/>
                      </a:lnTo>
                      <a:lnTo>
                        <a:pt x="2286064" y="2561331"/>
                      </a:lnTo>
                      <a:close/>
                      <a:moveTo>
                        <a:pt x="1638016" y="2551994"/>
                      </a:moveTo>
                      <a:lnTo>
                        <a:pt x="1638016" y="2659994"/>
                      </a:lnTo>
                      <a:lnTo>
                        <a:pt x="1854016" y="2659994"/>
                      </a:lnTo>
                      <a:lnTo>
                        <a:pt x="1854016" y="2551994"/>
                      </a:lnTo>
                      <a:close/>
                      <a:moveTo>
                        <a:pt x="2826148" y="2478204"/>
                      </a:moveTo>
                      <a:lnTo>
                        <a:pt x="2826148" y="2586204"/>
                      </a:lnTo>
                      <a:lnTo>
                        <a:pt x="3042148" y="2586204"/>
                      </a:lnTo>
                      <a:lnTo>
                        <a:pt x="3042148" y="2478204"/>
                      </a:lnTo>
                      <a:close/>
                      <a:moveTo>
                        <a:pt x="890988" y="2478204"/>
                      </a:moveTo>
                      <a:lnTo>
                        <a:pt x="890988" y="2586204"/>
                      </a:lnTo>
                      <a:lnTo>
                        <a:pt x="1106988" y="2586204"/>
                      </a:lnTo>
                      <a:lnTo>
                        <a:pt x="1106988" y="2478204"/>
                      </a:lnTo>
                      <a:close/>
                      <a:moveTo>
                        <a:pt x="3528192" y="2468867"/>
                      </a:moveTo>
                      <a:lnTo>
                        <a:pt x="3528192" y="2576867"/>
                      </a:lnTo>
                      <a:lnTo>
                        <a:pt x="3744192" y="2576867"/>
                      </a:lnTo>
                      <a:lnTo>
                        <a:pt x="3744192" y="2468867"/>
                      </a:lnTo>
                      <a:close/>
                      <a:moveTo>
                        <a:pt x="198000" y="2468867"/>
                      </a:moveTo>
                      <a:lnTo>
                        <a:pt x="198000" y="2576867"/>
                      </a:lnTo>
                      <a:lnTo>
                        <a:pt x="414000" y="2576867"/>
                      </a:lnTo>
                      <a:lnTo>
                        <a:pt x="414000" y="2468867"/>
                      </a:lnTo>
                      <a:close/>
                      <a:moveTo>
                        <a:pt x="2070064" y="2318681"/>
                      </a:moveTo>
                      <a:lnTo>
                        <a:pt x="2070064" y="2426681"/>
                      </a:lnTo>
                      <a:lnTo>
                        <a:pt x="2286064" y="2426681"/>
                      </a:lnTo>
                      <a:lnTo>
                        <a:pt x="2286064" y="2318681"/>
                      </a:lnTo>
                      <a:close/>
                      <a:moveTo>
                        <a:pt x="1638016" y="2309344"/>
                      </a:moveTo>
                      <a:lnTo>
                        <a:pt x="1638016" y="2417344"/>
                      </a:lnTo>
                      <a:lnTo>
                        <a:pt x="1854016" y="2417344"/>
                      </a:lnTo>
                      <a:lnTo>
                        <a:pt x="1854016" y="2309344"/>
                      </a:lnTo>
                      <a:close/>
                      <a:moveTo>
                        <a:pt x="2826148" y="2235554"/>
                      </a:moveTo>
                      <a:lnTo>
                        <a:pt x="2826148" y="2343554"/>
                      </a:lnTo>
                      <a:lnTo>
                        <a:pt x="3042148" y="2343554"/>
                      </a:lnTo>
                      <a:lnTo>
                        <a:pt x="3042148" y="2235554"/>
                      </a:lnTo>
                      <a:close/>
                      <a:moveTo>
                        <a:pt x="890988" y="2235554"/>
                      </a:moveTo>
                      <a:lnTo>
                        <a:pt x="890988" y="2343554"/>
                      </a:lnTo>
                      <a:lnTo>
                        <a:pt x="1106988" y="2343554"/>
                      </a:lnTo>
                      <a:lnTo>
                        <a:pt x="1106988" y="2235554"/>
                      </a:lnTo>
                      <a:close/>
                      <a:moveTo>
                        <a:pt x="3528192" y="2226217"/>
                      </a:moveTo>
                      <a:lnTo>
                        <a:pt x="3528192" y="2334217"/>
                      </a:lnTo>
                      <a:lnTo>
                        <a:pt x="3744192" y="2334217"/>
                      </a:lnTo>
                      <a:lnTo>
                        <a:pt x="3744192" y="2226217"/>
                      </a:lnTo>
                      <a:close/>
                      <a:moveTo>
                        <a:pt x="198000" y="2226217"/>
                      </a:moveTo>
                      <a:lnTo>
                        <a:pt x="198000" y="2334217"/>
                      </a:lnTo>
                      <a:lnTo>
                        <a:pt x="414000" y="2334217"/>
                      </a:lnTo>
                      <a:lnTo>
                        <a:pt x="414000" y="2226217"/>
                      </a:lnTo>
                      <a:close/>
                      <a:moveTo>
                        <a:pt x="2070064" y="2076031"/>
                      </a:moveTo>
                      <a:lnTo>
                        <a:pt x="2070064" y="2184031"/>
                      </a:lnTo>
                      <a:lnTo>
                        <a:pt x="2286064" y="2184031"/>
                      </a:lnTo>
                      <a:lnTo>
                        <a:pt x="2286064" y="2076031"/>
                      </a:lnTo>
                      <a:close/>
                      <a:moveTo>
                        <a:pt x="1638016" y="2066694"/>
                      </a:moveTo>
                      <a:lnTo>
                        <a:pt x="1638016" y="2174694"/>
                      </a:lnTo>
                      <a:lnTo>
                        <a:pt x="1854016" y="2174694"/>
                      </a:lnTo>
                      <a:lnTo>
                        <a:pt x="1854016" y="2066694"/>
                      </a:lnTo>
                      <a:close/>
                      <a:moveTo>
                        <a:pt x="2826148" y="1992904"/>
                      </a:moveTo>
                      <a:lnTo>
                        <a:pt x="2826148" y="2100904"/>
                      </a:lnTo>
                      <a:lnTo>
                        <a:pt x="3042148" y="2100904"/>
                      </a:lnTo>
                      <a:lnTo>
                        <a:pt x="3042148" y="1992904"/>
                      </a:lnTo>
                      <a:close/>
                      <a:moveTo>
                        <a:pt x="890988" y="1992904"/>
                      </a:moveTo>
                      <a:lnTo>
                        <a:pt x="890988" y="2100904"/>
                      </a:lnTo>
                      <a:lnTo>
                        <a:pt x="1106988" y="2100904"/>
                      </a:lnTo>
                      <a:lnTo>
                        <a:pt x="1106988" y="1992904"/>
                      </a:lnTo>
                      <a:close/>
                      <a:moveTo>
                        <a:pt x="3528192" y="1983567"/>
                      </a:moveTo>
                      <a:lnTo>
                        <a:pt x="3528192" y="2091567"/>
                      </a:lnTo>
                      <a:lnTo>
                        <a:pt x="3744192" y="2091567"/>
                      </a:lnTo>
                      <a:lnTo>
                        <a:pt x="3744192" y="1983567"/>
                      </a:lnTo>
                      <a:close/>
                      <a:moveTo>
                        <a:pt x="198000" y="1983567"/>
                      </a:moveTo>
                      <a:lnTo>
                        <a:pt x="198000" y="2091567"/>
                      </a:lnTo>
                      <a:lnTo>
                        <a:pt x="414000" y="2091567"/>
                      </a:lnTo>
                      <a:lnTo>
                        <a:pt x="414000" y="1983567"/>
                      </a:lnTo>
                      <a:close/>
                      <a:moveTo>
                        <a:pt x="2070064" y="1833381"/>
                      </a:moveTo>
                      <a:lnTo>
                        <a:pt x="2070064" y="1941381"/>
                      </a:lnTo>
                      <a:lnTo>
                        <a:pt x="2286064" y="1941381"/>
                      </a:lnTo>
                      <a:lnTo>
                        <a:pt x="2286064" y="1833381"/>
                      </a:lnTo>
                      <a:close/>
                      <a:moveTo>
                        <a:pt x="1638016" y="1824044"/>
                      </a:moveTo>
                      <a:lnTo>
                        <a:pt x="1638016" y="1932044"/>
                      </a:lnTo>
                      <a:lnTo>
                        <a:pt x="1854016" y="1932044"/>
                      </a:lnTo>
                      <a:lnTo>
                        <a:pt x="1854016" y="1824044"/>
                      </a:lnTo>
                      <a:close/>
                      <a:moveTo>
                        <a:pt x="2826148" y="1750254"/>
                      </a:moveTo>
                      <a:lnTo>
                        <a:pt x="2826148" y="1858254"/>
                      </a:lnTo>
                      <a:lnTo>
                        <a:pt x="3042148" y="1858254"/>
                      </a:lnTo>
                      <a:lnTo>
                        <a:pt x="3042148" y="1750254"/>
                      </a:lnTo>
                      <a:close/>
                      <a:moveTo>
                        <a:pt x="890988" y="1750254"/>
                      </a:moveTo>
                      <a:lnTo>
                        <a:pt x="890988" y="1858254"/>
                      </a:lnTo>
                      <a:lnTo>
                        <a:pt x="1106988" y="1858254"/>
                      </a:lnTo>
                      <a:lnTo>
                        <a:pt x="1106988" y="1750254"/>
                      </a:lnTo>
                      <a:close/>
                      <a:moveTo>
                        <a:pt x="3528192" y="1740917"/>
                      </a:moveTo>
                      <a:lnTo>
                        <a:pt x="3528192" y="1848917"/>
                      </a:lnTo>
                      <a:lnTo>
                        <a:pt x="3744192" y="1848917"/>
                      </a:lnTo>
                      <a:lnTo>
                        <a:pt x="3744192" y="1740917"/>
                      </a:lnTo>
                      <a:close/>
                      <a:moveTo>
                        <a:pt x="198000" y="1740917"/>
                      </a:moveTo>
                      <a:lnTo>
                        <a:pt x="198000" y="1848917"/>
                      </a:lnTo>
                      <a:lnTo>
                        <a:pt x="414000" y="1848917"/>
                      </a:lnTo>
                      <a:lnTo>
                        <a:pt x="414000" y="1740917"/>
                      </a:lnTo>
                      <a:close/>
                      <a:moveTo>
                        <a:pt x="2070064" y="1590731"/>
                      </a:moveTo>
                      <a:lnTo>
                        <a:pt x="2070064" y="1698731"/>
                      </a:lnTo>
                      <a:lnTo>
                        <a:pt x="2286064" y="1698731"/>
                      </a:lnTo>
                      <a:lnTo>
                        <a:pt x="2286064" y="1590731"/>
                      </a:lnTo>
                      <a:close/>
                      <a:moveTo>
                        <a:pt x="1638016" y="1581394"/>
                      </a:moveTo>
                      <a:lnTo>
                        <a:pt x="1638016" y="1689394"/>
                      </a:lnTo>
                      <a:lnTo>
                        <a:pt x="1854016" y="1689394"/>
                      </a:lnTo>
                      <a:lnTo>
                        <a:pt x="1854016" y="1581394"/>
                      </a:lnTo>
                      <a:close/>
                      <a:moveTo>
                        <a:pt x="3330192" y="1507604"/>
                      </a:moveTo>
                      <a:lnTo>
                        <a:pt x="3942192" y="1507604"/>
                      </a:lnTo>
                      <a:lnTo>
                        <a:pt x="3942192" y="3931865"/>
                      </a:lnTo>
                      <a:lnTo>
                        <a:pt x="3330192" y="3931865"/>
                      </a:lnTo>
                      <a:close/>
                      <a:moveTo>
                        <a:pt x="2826148" y="1507604"/>
                      </a:moveTo>
                      <a:lnTo>
                        <a:pt x="2826148" y="1615604"/>
                      </a:lnTo>
                      <a:lnTo>
                        <a:pt x="3042148" y="1615604"/>
                      </a:lnTo>
                      <a:lnTo>
                        <a:pt x="3042148" y="1507604"/>
                      </a:lnTo>
                      <a:close/>
                      <a:moveTo>
                        <a:pt x="890988" y="1507604"/>
                      </a:moveTo>
                      <a:lnTo>
                        <a:pt x="890988" y="1615604"/>
                      </a:lnTo>
                      <a:lnTo>
                        <a:pt x="1106988" y="1615604"/>
                      </a:lnTo>
                      <a:lnTo>
                        <a:pt x="1106988" y="1507604"/>
                      </a:lnTo>
                      <a:close/>
                      <a:moveTo>
                        <a:pt x="0" y="1507604"/>
                      </a:moveTo>
                      <a:lnTo>
                        <a:pt x="612000" y="1507604"/>
                      </a:lnTo>
                      <a:lnTo>
                        <a:pt x="612000" y="3931865"/>
                      </a:lnTo>
                      <a:lnTo>
                        <a:pt x="0" y="3931865"/>
                      </a:lnTo>
                      <a:close/>
                      <a:moveTo>
                        <a:pt x="2070064" y="1348081"/>
                      </a:moveTo>
                      <a:lnTo>
                        <a:pt x="2070064" y="1456081"/>
                      </a:lnTo>
                      <a:lnTo>
                        <a:pt x="2286064" y="1456081"/>
                      </a:lnTo>
                      <a:lnTo>
                        <a:pt x="2286064" y="1348081"/>
                      </a:lnTo>
                      <a:close/>
                      <a:moveTo>
                        <a:pt x="1638016" y="1338744"/>
                      </a:moveTo>
                      <a:lnTo>
                        <a:pt x="1638016" y="1446744"/>
                      </a:lnTo>
                      <a:lnTo>
                        <a:pt x="1854016" y="1446744"/>
                      </a:lnTo>
                      <a:lnTo>
                        <a:pt x="1854016" y="1338744"/>
                      </a:lnTo>
                      <a:close/>
                      <a:moveTo>
                        <a:pt x="2628148" y="1267865"/>
                      </a:moveTo>
                      <a:lnTo>
                        <a:pt x="3240148" y="1267865"/>
                      </a:lnTo>
                      <a:lnTo>
                        <a:pt x="3240148" y="3931865"/>
                      </a:lnTo>
                      <a:lnTo>
                        <a:pt x="2628148" y="3931865"/>
                      </a:lnTo>
                      <a:close/>
                      <a:moveTo>
                        <a:pt x="692988" y="1267865"/>
                      </a:moveTo>
                      <a:lnTo>
                        <a:pt x="1304988" y="1267865"/>
                      </a:lnTo>
                      <a:lnTo>
                        <a:pt x="1304988" y="3931865"/>
                      </a:lnTo>
                      <a:lnTo>
                        <a:pt x="692988" y="3931865"/>
                      </a:lnTo>
                      <a:close/>
                      <a:moveTo>
                        <a:pt x="2070064" y="1105431"/>
                      </a:moveTo>
                      <a:lnTo>
                        <a:pt x="2070064" y="1213431"/>
                      </a:lnTo>
                      <a:lnTo>
                        <a:pt x="2286064" y="1213431"/>
                      </a:lnTo>
                      <a:lnTo>
                        <a:pt x="2286064" y="1105431"/>
                      </a:lnTo>
                      <a:close/>
                      <a:moveTo>
                        <a:pt x="1638016" y="1096094"/>
                      </a:moveTo>
                      <a:lnTo>
                        <a:pt x="1638016" y="1204094"/>
                      </a:lnTo>
                      <a:lnTo>
                        <a:pt x="1854016" y="1204094"/>
                      </a:lnTo>
                      <a:lnTo>
                        <a:pt x="1854016" y="1096094"/>
                      </a:lnTo>
                      <a:close/>
                      <a:moveTo>
                        <a:pt x="2070064" y="862781"/>
                      </a:moveTo>
                      <a:lnTo>
                        <a:pt x="2070064" y="970781"/>
                      </a:lnTo>
                      <a:lnTo>
                        <a:pt x="2286064" y="970781"/>
                      </a:lnTo>
                      <a:lnTo>
                        <a:pt x="2286064" y="862781"/>
                      </a:lnTo>
                      <a:close/>
                      <a:moveTo>
                        <a:pt x="1638016" y="853444"/>
                      </a:moveTo>
                      <a:lnTo>
                        <a:pt x="1638016" y="961444"/>
                      </a:lnTo>
                      <a:lnTo>
                        <a:pt x="1854016" y="961444"/>
                      </a:lnTo>
                      <a:lnTo>
                        <a:pt x="1854016" y="853444"/>
                      </a:lnTo>
                      <a:close/>
                      <a:moveTo>
                        <a:pt x="1883174" y="0"/>
                      </a:moveTo>
                      <a:lnTo>
                        <a:pt x="2040907" y="0"/>
                      </a:lnTo>
                      <a:lnTo>
                        <a:pt x="2040907" y="355600"/>
                      </a:lnTo>
                      <a:lnTo>
                        <a:pt x="2178064" y="355600"/>
                      </a:lnTo>
                      <a:lnTo>
                        <a:pt x="2178064" y="596007"/>
                      </a:lnTo>
                      <a:lnTo>
                        <a:pt x="2538104" y="596007"/>
                      </a:lnTo>
                      <a:lnTo>
                        <a:pt x="2538104" y="3931865"/>
                      </a:lnTo>
                      <a:lnTo>
                        <a:pt x="2142040" y="3931865"/>
                      </a:lnTo>
                      <a:lnTo>
                        <a:pt x="2142040" y="3291036"/>
                      </a:lnTo>
                      <a:lnTo>
                        <a:pt x="1782040" y="3291036"/>
                      </a:lnTo>
                      <a:lnTo>
                        <a:pt x="1782040" y="3931865"/>
                      </a:lnTo>
                      <a:lnTo>
                        <a:pt x="1385976" y="3931865"/>
                      </a:lnTo>
                      <a:lnTo>
                        <a:pt x="1385976" y="596007"/>
                      </a:lnTo>
                      <a:lnTo>
                        <a:pt x="1746016" y="596007"/>
                      </a:lnTo>
                      <a:lnTo>
                        <a:pt x="1746016" y="355600"/>
                      </a:lnTo>
                      <a:lnTo>
                        <a:pt x="1883174" y="35560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63" name="Right Triangle 13">
                  <a:extLst>
                    <a:ext uri="{FF2B5EF4-FFF2-40B4-BE49-F238E27FC236}">
                      <a16:creationId xmlns:a16="http://schemas.microsoft.com/office/drawing/2014/main" id="{E8F0C0E1-69A9-4A5C-8411-FE2741697D1C}"/>
                    </a:ext>
                  </a:extLst>
                </p:cNvPr>
                <p:cNvSpPr/>
                <p:nvPr/>
              </p:nvSpPr>
              <p:spPr>
                <a:xfrm>
                  <a:off x="1823542" y="1617134"/>
                  <a:ext cx="504056" cy="504056"/>
                </a:xfrm>
                <a:custGeom>
                  <a:avLst/>
                  <a:gdLst/>
                  <a:ahLst/>
                  <a:cxnLst/>
                  <a:rect l="l" t="t" r="r" b="b"/>
                  <a:pathLst>
                    <a:path w="3888432" h="3921971">
                      <a:moveTo>
                        <a:pt x="3379043" y="3254688"/>
                      </a:moveTo>
                      <a:lnTo>
                        <a:pt x="3379043" y="3462328"/>
                      </a:lnTo>
                      <a:lnTo>
                        <a:pt x="3628183" y="3462328"/>
                      </a:lnTo>
                      <a:lnTo>
                        <a:pt x="3628183" y="3254688"/>
                      </a:lnTo>
                      <a:close/>
                      <a:moveTo>
                        <a:pt x="2945132" y="3254688"/>
                      </a:moveTo>
                      <a:lnTo>
                        <a:pt x="2945132" y="3462328"/>
                      </a:lnTo>
                      <a:lnTo>
                        <a:pt x="3194272" y="3462328"/>
                      </a:lnTo>
                      <a:lnTo>
                        <a:pt x="3194272" y="3254688"/>
                      </a:lnTo>
                      <a:close/>
                      <a:moveTo>
                        <a:pt x="2514947" y="3254688"/>
                      </a:moveTo>
                      <a:lnTo>
                        <a:pt x="2514947" y="3462328"/>
                      </a:lnTo>
                      <a:lnTo>
                        <a:pt x="2764087" y="3462328"/>
                      </a:lnTo>
                      <a:lnTo>
                        <a:pt x="2764087" y="3254688"/>
                      </a:lnTo>
                      <a:close/>
                      <a:moveTo>
                        <a:pt x="3379043" y="2864535"/>
                      </a:moveTo>
                      <a:lnTo>
                        <a:pt x="3379043" y="3072175"/>
                      </a:lnTo>
                      <a:lnTo>
                        <a:pt x="3628183" y="3072175"/>
                      </a:lnTo>
                      <a:lnTo>
                        <a:pt x="3628183" y="2864535"/>
                      </a:lnTo>
                      <a:close/>
                      <a:moveTo>
                        <a:pt x="2945132" y="2864535"/>
                      </a:moveTo>
                      <a:lnTo>
                        <a:pt x="2945132" y="3072175"/>
                      </a:lnTo>
                      <a:lnTo>
                        <a:pt x="3194272" y="3072175"/>
                      </a:lnTo>
                      <a:lnTo>
                        <a:pt x="3194272" y="2864535"/>
                      </a:lnTo>
                      <a:close/>
                      <a:moveTo>
                        <a:pt x="2514947" y="2864535"/>
                      </a:moveTo>
                      <a:lnTo>
                        <a:pt x="2514947" y="3072175"/>
                      </a:lnTo>
                      <a:lnTo>
                        <a:pt x="2764087" y="3072175"/>
                      </a:lnTo>
                      <a:lnTo>
                        <a:pt x="2764087" y="2864535"/>
                      </a:lnTo>
                      <a:close/>
                      <a:moveTo>
                        <a:pt x="1945832" y="2577619"/>
                      </a:moveTo>
                      <a:lnTo>
                        <a:pt x="1945832" y="2937659"/>
                      </a:lnTo>
                      <a:lnTo>
                        <a:pt x="2124754" y="2937659"/>
                      </a:lnTo>
                      <a:lnTo>
                        <a:pt x="2124754" y="2577619"/>
                      </a:lnTo>
                      <a:close/>
                      <a:moveTo>
                        <a:pt x="1531681" y="2577619"/>
                      </a:moveTo>
                      <a:lnTo>
                        <a:pt x="1531681" y="2937659"/>
                      </a:lnTo>
                      <a:lnTo>
                        <a:pt x="1710603" y="2937659"/>
                      </a:lnTo>
                      <a:lnTo>
                        <a:pt x="1710603" y="2577619"/>
                      </a:lnTo>
                      <a:close/>
                      <a:moveTo>
                        <a:pt x="1117528" y="2577619"/>
                      </a:moveTo>
                      <a:lnTo>
                        <a:pt x="1117528" y="2937659"/>
                      </a:lnTo>
                      <a:lnTo>
                        <a:pt x="1296450" y="2937659"/>
                      </a:lnTo>
                      <a:lnTo>
                        <a:pt x="1296450" y="2577619"/>
                      </a:lnTo>
                      <a:close/>
                      <a:moveTo>
                        <a:pt x="703375" y="2577619"/>
                      </a:moveTo>
                      <a:lnTo>
                        <a:pt x="703375" y="2937659"/>
                      </a:lnTo>
                      <a:lnTo>
                        <a:pt x="882297" y="2937659"/>
                      </a:lnTo>
                      <a:lnTo>
                        <a:pt x="882297" y="2577619"/>
                      </a:lnTo>
                      <a:close/>
                      <a:moveTo>
                        <a:pt x="289222" y="2577619"/>
                      </a:moveTo>
                      <a:lnTo>
                        <a:pt x="289222" y="2937659"/>
                      </a:lnTo>
                      <a:lnTo>
                        <a:pt x="468144" y="2937659"/>
                      </a:lnTo>
                      <a:lnTo>
                        <a:pt x="468144" y="2577619"/>
                      </a:lnTo>
                      <a:close/>
                      <a:moveTo>
                        <a:pt x="3379043" y="2474382"/>
                      </a:moveTo>
                      <a:lnTo>
                        <a:pt x="3379043" y="2682022"/>
                      </a:lnTo>
                      <a:lnTo>
                        <a:pt x="3628183" y="2682022"/>
                      </a:lnTo>
                      <a:lnTo>
                        <a:pt x="3628183" y="2474382"/>
                      </a:lnTo>
                      <a:close/>
                      <a:moveTo>
                        <a:pt x="2945132" y="2474382"/>
                      </a:moveTo>
                      <a:lnTo>
                        <a:pt x="2945132" y="2682022"/>
                      </a:lnTo>
                      <a:lnTo>
                        <a:pt x="3194272" y="2682022"/>
                      </a:lnTo>
                      <a:lnTo>
                        <a:pt x="3194272" y="2474382"/>
                      </a:lnTo>
                      <a:close/>
                      <a:moveTo>
                        <a:pt x="2514947" y="2474382"/>
                      </a:moveTo>
                      <a:lnTo>
                        <a:pt x="2514947" y="2682022"/>
                      </a:lnTo>
                      <a:lnTo>
                        <a:pt x="2764087" y="2682022"/>
                      </a:lnTo>
                      <a:lnTo>
                        <a:pt x="2764087" y="2474382"/>
                      </a:lnTo>
                      <a:close/>
                      <a:moveTo>
                        <a:pt x="3379043" y="2084229"/>
                      </a:moveTo>
                      <a:lnTo>
                        <a:pt x="3379043" y="2291869"/>
                      </a:lnTo>
                      <a:lnTo>
                        <a:pt x="3628183" y="2291869"/>
                      </a:lnTo>
                      <a:lnTo>
                        <a:pt x="3628183" y="2084229"/>
                      </a:lnTo>
                      <a:close/>
                      <a:moveTo>
                        <a:pt x="2945132" y="2084229"/>
                      </a:moveTo>
                      <a:lnTo>
                        <a:pt x="2945132" y="2291869"/>
                      </a:lnTo>
                      <a:lnTo>
                        <a:pt x="3194272" y="2291869"/>
                      </a:lnTo>
                      <a:lnTo>
                        <a:pt x="3194272" y="2084229"/>
                      </a:lnTo>
                      <a:close/>
                      <a:moveTo>
                        <a:pt x="2514947" y="2084229"/>
                      </a:moveTo>
                      <a:lnTo>
                        <a:pt x="2514947" y="2291869"/>
                      </a:lnTo>
                      <a:lnTo>
                        <a:pt x="2764087" y="2291869"/>
                      </a:lnTo>
                      <a:lnTo>
                        <a:pt x="2764087" y="2084229"/>
                      </a:lnTo>
                      <a:close/>
                      <a:moveTo>
                        <a:pt x="2124144" y="1714020"/>
                      </a:moveTo>
                      <a:lnTo>
                        <a:pt x="2124144" y="2164020"/>
                      </a:lnTo>
                      <a:lnTo>
                        <a:pt x="1296144" y="2164020"/>
                      </a:lnTo>
                      <a:close/>
                      <a:moveTo>
                        <a:pt x="197090" y="609603"/>
                      </a:moveTo>
                      <a:lnTo>
                        <a:pt x="525322" y="609603"/>
                      </a:lnTo>
                      <a:lnTo>
                        <a:pt x="584058" y="2101023"/>
                      </a:lnTo>
                      <a:lnTo>
                        <a:pt x="1296144" y="1714020"/>
                      </a:lnTo>
                      <a:lnTo>
                        <a:pt x="1296144" y="2164020"/>
                      </a:lnTo>
                      <a:lnTo>
                        <a:pt x="586539" y="2164020"/>
                      </a:lnTo>
                      <a:lnTo>
                        <a:pt x="590547" y="2265787"/>
                      </a:lnTo>
                      <a:lnTo>
                        <a:pt x="2232248" y="2265787"/>
                      </a:lnTo>
                      <a:lnTo>
                        <a:pt x="2232248" y="1954513"/>
                      </a:lnTo>
                      <a:lnTo>
                        <a:pt x="2232248" y="1054513"/>
                      </a:lnTo>
                      <a:lnTo>
                        <a:pt x="3888248" y="1954513"/>
                      </a:lnTo>
                      <a:lnTo>
                        <a:pt x="3888432" y="1954513"/>
                      </a:lnTo>
                      <a:lnTo>
                        <a:pt x="3888432" y="3921971"/>
                      </a:lnTo>
                      <a:lnTo>
                        <a:pt x="2304256" y="3921971"/>
                      </a:lnTo>
                      <a:lnTo>
                        <a:pt x="2232248" y="3921971"/>
                      </a:lnTo>
                      <a:lnTo>
                        <a:pt x="772857" y="3921971"/>
                      </a:lnTo>
                      <a:lnTo>
                        <a:pt x="772857" y="3290059"/>
                      </a:lnTo>
                      <a:lnTo>
                        <a:pt x="361206" y="3290059"/>
                      </a:lnTo>
                      <a:lnTo>
                        <a:pt x="361206" y="3921971"/>
                      </a:lnTo>
                      <a:lnTo>
                        <a:pt x="0" y="3921971"/>
                      </a:lnTo>
                      <a:lnTo>
                        <a:pt x="0" y="2265787"/>
                      </a:lnTo>
                      <a:lnTo>
                        <a:pt x="131865" y="2265787"/>
                      </a:lnTo>
                      <a:close/>
                      <a:moveTo>
                        <a:pt x="929888" y="0"/>
                      </a:moveTo>
                      <a:cubicBezTo>
                        <a:pt x="1019595" y="0"/>
                        <a:pt x="1124659" y="30463"/>
                        <a:pt x="1166726" y="102575"/>
                      </a:cubicBezTo>
                      <a:cubicBezTo>
                        <a:pt x="1212070" y="48192"/>
                        <a:pt x="1255094" y="19511"/>
                        <a:pt x="1304210" y="14210"/>
                      </a:cubicBezTo>
                      <a:cubicBezTo>
                        <a:pt x="1353326" y="8909"/>
                        <a:pt x="1418945" y="35057"/>
                        <a:pt x="1461423" y="70767"/>
                      </a:cubicBezTo>
                      <a:cubicBezTo>
                        <a:pt x="1500648" y="39845"/>
                        <a:pt x="1550404" y="23049"/>
                        <a:pt x="1604082" y="23049"/>
                      </a:cubicBezTo>
                      <a:cubicBezTo>
                        <a:pt x="1692530" y="23049"/>
                        <a:pt x="1770327" y="68651"/>
                        <a:pt x="1814928" y="137833"/>
                      </a:cubicBezTo>
                      <a:cubicBezTo>
                        <a:pt x="1859765" y="69447"/>
                        <a:pt x="1937139" y="24416"/>
                        <a:pt x="2025031" y="24416"/>
                      </a:cubicBezTo>
                      <a:cubicBezTo>
                        <a:pt x="2135143" y="24416"/>
                        <a:pt x="2228747" y="95092"/>
                        <a:pt x="2261925" y="193913"/>
                      </a:cubicBezTo>
                      <a:cubicBezTo>
                        <a:pt x="2262329" y="193791"/>
                        <a:pt x="2262735" y="193790"/>
                        <a:pt x="2263140" y="193790"/>
                      </a:cubicBezTo>
                      <a:cubicBezTo>
                        <a:pt x="2402209" y="193790"/>
                        <a:pt x="2514947" y="306528"/>
                        <a:pt x="2514947" y="445597"/>
                      </a:cubicBezTo>
                      <a:cubicBezTo>
                        <a:pt x="2514947" y="584666"/>
                        <a:pt x="2402209" y="697404"/>
                        <a:pt x="2263140" y="697404"/>
                      </a:cubicBezTo>
                      <a:cubicBezTo>
                        <a:pt x="2176391" y="697404"/>
                        <a:pt x="2099888" y="653537"/>
                        <a:pt x="2054640" y="586750"/>
                      </a:cubicBezTo>
                      <a:cubicBezTo>
                        <a:pt x="2010395" y="653762"/>
                        <a:pt x="1934062" y="697404"/>
                        <a:pt x="1847535" y="697404"/>
                      </a:cubicBezTo>
                      <a:cubicBezTo>
                        <a:pt x="1789311" y="697404"/>
                        <a:pt x="1735702" y="677642"/>
                        <a:pt x="1693695" y="643630"/>
                      </a:cubicBezTo>
                      <a:cubicBezTo>
                        <a:pt x="1651689" y="677642"/>
                        <a:pt x="1598080" y="697404"/>
                        <a:pt x="1539855" y="697404"/>
                      </a:cubicBezTo>
                      <a:cubicBezTo>
                        <a:pt x="1441551" y="697404"/>
                        <a:pt x="1356403" y="641072"/>
                        <a:pt x="1315888" y="558445"/>
                      </a:cubicBezTo>
                      <a:cubicBezTo>
                        <a:pt x="1272229" y="598661"/>
                        <a:pt x="1206400" y="634839"/>
                        <a:pt x="1149712" y="622576"/>
                      </a:cubicBezTo>
                      <a:cubicBezTo>
                        <a:pt x="1096483" y="611061"/>
                        <a:pt x="1025744" y="572014"/>
                        <a:pt x="984978" y="498638"/>
                      </a:cubicBezTo>
                      <a:cubicBezTo>
                        <a:pt x="959504" y="574665"/>
                        <a:pt x="887516" y="629050"/>
                        <a:pt x="802824" y="629050"/>
                      </a:cubicBezTo>
                      <a:cubicBezTo>
                        <a:pt x="724492" y="629050"/>
                        <a:pt x="657026" y="582526"/>
                        <a:pt x="627413" y="515210"/>
                      </a:cubicBezTo>
                      <a:cubicBezTo>
                        <a:pt x="584988" y="553591"/>
                        <a:pt x="527392" y="574026"/>
                        <a:pt x="479717" y="567162"/>
                      </a:cubicBezTo>
                      <a:cubicBezTo>
                        <a:pt x="439788" y="561414"/>
                        <a:pt x="406466" y="547383"/>
                        <a:pt x="379767" y="527160"/>
                      </a:cubicBezTo>
                      <a:cubicBezTo>
                        <a:pt x="310874" y="498171"/>
                        <a:pt x="262300" y="430445"/>
                        <a:pt x="261518" y="351249"/>
                      </a:cubicBezTo>
                      <a:cubicBezTo>
                        <a:pt x="261425" y="351089"/>
                        <a:pt x="261381" y="350918"/>
                        <a:pt x="261338" y="350746"/>
                      </a:cubicBezTo>
                      <a:cubicBezTo>
                        <a:pt x="228153" y="316942"/>
                        <a:pt x="208360" y="270473"/>
                        <a:pt x="208360" y="219381"/>
                      </a:cubicBezTo>
                      <a:cubicBezTo>
                        <a:pt x="208360" y="112466"/>
                        <a:pt x="295031" y="25795"/>
                        <a:pt x="401946" y="25795"/>
                      </a:cubicBezTo>
                      <a:cubicBezTo>
                        <a:pt x="425158" y="25795"/>
                        <a:pt x="447416" y="29880"/>
                        <a:pt x="467791" y="38056"/>
                      </a:cubicBezTo>
                      <a:cubicBezTo>
                        <a:pt x="585794" y="17893"/>
                        <a:pt x="696162" y="87852"/>
                        <a:pt x="737322" y="124235"/>
                      </a:cubicBezTo>
                      <a:cubicBezTo>
                        <a:pt x="782627" y="68126"/>
                        <a:pt x="852143" y="0"/>
                        <a:pt x="929888"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64" name="Rectangle 24">
                  <a:extLst>
                    <a:ext uri="{FF2B5EF4-FFF2-40B4-BE49-F238E27FC236}">
                      <a16:creationId xmlns:a16="http://schemas.microsoft.com/office/drawing/2014/main" id="{D475291D-C0EA-4B79-8346-DAE735909CC1}"/>
                    </a:ext>
                  </a:extLst>
                </p:cNvPr>
                <p:cNvSpPr>
                  <a:spLocks noChangeAspect="1"/>
                </p:cNvSpPr>
                <p:nvPr/>
              </p:nvSpPr>
              <p:spPr>
                <a:xfrm rot="20700000">
                  <a:off x="2307865" y="1808900"/>
                  <a:ext cx="456968" cy="360000"/>
                </a:xfrm>
                <a:custGeom>
                  <a:avLst/>
                  <a:gdLst/>
                  <a:ahLst/>
                  <a:cxnLst/>
                  <a:rect l="l" t="t" r="r" b="b"/>
                  <a:pathLst>
                    <a:path w="3805825" h="2998234">
                      <a:moveTo>
                        <a:pt x="571963" y="2092124"/>
                      </a:moveTo>
                      <a:lnTo>
                        <a:pt x="465390" y="2092124"/>
                      </a:lnTo>
                      <a:lnTo>
                        <a:pt x="571963" y="2198697"/>
                      </a:lnTo>
                      <a:close/>
                      <a:moveTo>
                        <a:pt x="571962" y="1939097"/>
                      </a:moveTo>
                      <a:lnTo>
                        <a:pt x="465390" y="2045669"/>
                      </a:lnTo>
                      <a:lnTo>
                        <a:pt x="571962" y="2045669"/>
                      </a:lnTo>
                      <a:close/>
                      <a:moveTo>
                        <a:pt x="724990" y="2092124"/>
                      </a:moveTo>
                      <a:lnTo>
                        <a:pt x="618417" y="2092124"/>
                      </a:lnTo>
                      <a:lnTo>
                        <a:pt x="618418" y="2198697"/>
                      </a:lnTo>
                      <a:close/>
                      <a:moveTo>
                        <a:pt x="618418" y="1939104"/>
                      </a:moveTo>
                      <a:lnTo>
                        <a:pt x="618417" y="2045669"/>
                      </a:lnTo>
                      <a:lnTo>
                        <a:pt x="724982" y="2045669"/>
                      </a:lnTo>
                      <a:close/>
                      <a:moveTo>
                        <a:pt x="760612" y="1901643"/>
                      </a:moveTo>
                      <a:lnTo>
                        <a:pt x="654047" y="1901643"/>
                      </a:lnTo>
                      <a:lnTo>
                        <a:pt x="760612" y="2008208"/>
                      </a:lnTo>
                      <a:close/>
                      <a:moveTo>
                        <a:pt x="760612" y="1748616"/>
                      </a:moveTo>
                      <a:lnTo>
                        <a:pt x="654040" y="1855188"/>
                      </a:lnTo>
                      <a:lnTo>
                        <a:pt x="760612" y="1855188"/>
                      </a:lnTo>
                      <a:close/>
                      <a:moveTo>
                        <a:pt x="913640" y="1901643"/>
                      </a:moveTo>
                      <a:lnTo>
                        <a:pt x="807067" y="1901643"/>
                      </a:lnTo>
                      <a:lnTo>
                        <a:pt x="807067" y="2008216"/>
                      </a:lnTo>
                      <a:close/>
                      <a:moveTo>
                        <a:pt x="807067" y="1748615"/>
                      </a:moveTo>
                      <a:lnTo>
                        <a:pt x="807067" y="1855188"/>
                      </a:lnTo>
                      <a:lnTo>
                        <a:pt x="913640" y="1855188"/>
                      </a:lnTo>
                      <a:close/>
                      <a:moveTo>
                        <a:pt x="953368" y="1708887"/>
                      </a:moveTo>
                      <a:lnTo>
                        <a:pt x="846796" y="1708887"/>
                      </a:lnTo>
                      <a:lnTo>
                        <a:pt x="953368" y="1815459"/>
                      </a:lnTo>
                      <a:close/>
                      <a:moveTo>
                        <a:pt x="953368" y="1555860"/>
                      </a:moveTo>
                      <a:lnTo>
                        <a:pt x="846796" y="1662432"/>
                      </a:lnTo>
                      <a:lnTo>
                        <a:pt x="953368" y="1662432"/>
                      </a:lnTo>
                      <a:close/>
                      <a:moveTo>
                        <a:pt x="1106396" y="1708887"/>
                      </a:moveTo>
                      <a:lnTo>
                        <a:pt x="999823" y="1708887"/>
                      </a:lnTo>
                      <a:lnTo>
                        <a:pt x="999823" y="1815460"/>
                      </a:lnTo>
                      <a:close/>
                      <a:moveTo>
                        <a:pt x="999823" y="1555860"/>
                      </a:moveTo>
                      <a:lnTo>
                        <a:pt x="999823" y="1662432"/>
                      </a:lnTo>
                      <a:lnTo>
                        <a:pt x="1106396" y="1662432"/>
                      </a:lnTo>
                      <a:close/>
                      <a:moveTo>
                        <a:pt x="1144754" y="1514764"/>
                      </a:moveTo>
                      <a:lnTo>
                        <a:pt x="1038182" y="1514764"/>
                      </a:lnTo>
                      <a:lnTo>
                        <a:pt x="1144754" y="1621337"/>
                      </a:lnTo>
                      <a:close/>
                      <a:moveTo>
                        <a:pt x="1144754" y="1361737"/>
                      </a:moveTo>
                      <a:lnTo>
                        <a:pt x="1038182" y="1468309"/>
                      </a:lnTo>
                      <a:lnTo>
                        <a:pt x="1144754" y="1468309"/>
                      </a:lnTo>
                      <a:close/>
                      <a:moveTo>
                        <a:pt x="1297782" y="1514764"/>
                      </a:moveTo>
                      <a:lnTo>
                        <a:pt x="1191209" y="1514764"/>
                      </a:lnTo>
                      <a:lnTo>
                        <a:pt x="1191209" y="1621337"/>
                      </a:lnTo>
                      <a:close/>
                      <a:moveTo>
                        <a:pt x="1191209" y="1361737"/>
                      </a:moveTo>
                      <a:lnTo>
                        <a:pt x="1191209" y="1468309"/>
                      </a:lnTo>
                      <a:lnTo>
                        <a:pt x="1297782" y="1468309"/>
                      </a:lnTo>
                      <a:close/>
                      <a:moveTo>
                        <a:pt x="1335838" y="1323681"/>
                      </a:moveTo>
                      <a:lnTo>
                        <a:pt x="1229266" y="1323681"/>
                      </a:lnTo>
                      <a:lnTo>
                        <a:pt x="1335838" y="1430253"/>
                      </a:lnTo>
                      <a:close/>
                      <a:moveTo>
                        <a:pt x="1335838" y="1170654"/>
                      </a:moveTo>
                      <a:lnTo>
                        <a:pt x="1229266" y="1277226"/>
                      </a:lnTo>
                      <a:lnTo>
                        <a:pt x="1335838" y="1277226"/>
                      </a:lnTo>
                      <a:close/>
                      <a:moveTo>
                        <a:pt x="1488865" y="1323681"/>
                      </a:moveTo>
                      <a:lnTo>
                        <a:pt x="1382293" y="1323681"/>
                      </a:lnTo>
                      <a:lnTo>
                        <a:pt x="1382293" y="1430253"/>
                      </a:lnTo>
                      <a:close/>
                      <a:moveTo>
                        <a:pt x="1382293" y="1170653"/>
                      </a:moveTo>
                      <a:lnTo>
                        <a:pt x="1382293" y="1277226"/>
                      </a:lnTo>
                      <a:lnTo>
                        <a:pt x="1488865" y="1277226"/>
                      </a:lnTo>
                      <a:close/>
                      <a:moveTo>
                        <a:pt x="2914702" y="2523007"/>
                      </a:moveTo>
                      <a:cubicBezTo>
                        <a:pt x="2900642" y="2508947"/>
                        <a:pt x="2877845" y="2508947"/>
                        <a:pt x="2863784" y="2523007"/>
                      </a:cubicBezTo>
                      <a:cubicBezTo>
                        <a:pt x="2849724" y="2537067"/>
                        <a:pt x="2849724" y="2559864"/>
                        <a:pt x="2863784" y="2573924"/>
                      </a:cubicBezTo>
                      <a:cubicBezTo>
                        <a:pt x="2877845" y="2587985"/>
                        <a:pt x="2900642" y="2587985"/>
                        <a:pt x="2914702" y="2573924"/>
                      </a:cubicBezTo>
                      <a:cubicBezTo>
                        <a:pt x="2928762" y="2559864"/>
                        <a:pt x="2928762" y="2537067"/>
                        <a:pt x="2914702" y="2523007"/>
                      </a:cubicBezTo>
                      <a:close/>
                      <a:moveTo>
                        <a:pt x="1526922" y="1132597"/>
                      </a:moveTo>
                      <a:lnTo>
                        <a:pt x="1420350" y="1132596"/>
                      </a:lnTo>
                      <a:lnTo>
                        <a:pt x="1526922" y="1239169"/>
                      </a:lnTo>
                      <a:close/>
                      <a:moveTo>
                        <a:pt x="1526922" y="979569"/>
                      </a:moveTo>
                      <a:lnTo>
                        <a:pt x="1420350" y="1086141"/>
                      </a:lnTo>
                      <a:lnTo>
                        <a:pt x="1526922" y="1086142"/>
                      </a:lnTo>
                      <a:close/>
                      <a:moveTo>
                        <a:pt x="1679950" y="1132597"/>
                      </a:moveTo>
                      <a:lnTo>
                        <a:pt x="1573377" y="1132597"/>
                      </a:lnTo>
                      <a:lnTo>
                        <a:pt x="1573377" y="1239169"/>
                      </a:lnTo>
                      <a:close/>
                      <a:moveTo>
                        <a:pt x="1573377" y="979569"/>
                      </a:moveTo>
                      <a:lnTo>
                        <a:pt x="1573377" y="1086142"/>
                      </a:lnTo>
                      <a:lnTo>
                        <a:pt x="1679950" y="1086142"/>
                      </a:lnTo>
                      <a:close/>
                      <a:moveTo>
                        <a:pt x="1718007" y="941512"/>
                      </a:moveTo>
                      <a:lnTo>
                        <a:pt x="1611434" y="941512"/>
                      </a:lnTo>
                      <a:lnTo>
                        <a:pt x="1718007" y="1048085"/>
                      </a:lnTo>
                      <a:close/>
                      <a:moveTo>
                        <a:pt x="1718006" y="788485"/>
                      </a:moveTo>
                      <a:lnTo>
                        <a:pt x="1611434" y="895057"/>
                      </a:lnTo>
                      <a:lnTo>
                        <a:pt x="1718006" y="895057"/>
                      </a:lnTo>
                      <a:close/>
                      <a:moveTo>
                        <a:pt x="1871034" y="941512"/>
                      </a:moveTo>
                      <a:lnTo>
                        <a:pt x="1764461" y="941512"/>
                      </a:lnTo>
                      <a:lnTo>
                        <a:pt x="1764462" y="1048085"/>
                      </a:lnTo>
                      <a:close/>
                      <a:moveTo>
                        <a:pt x="1764461" y="788485"/>
                      </a:moveTo>
                      <a:lnTo>
                        <a:pt x="1764462" y="895057"/>
                      </a:lnTo>
                      <a:lnTo>
                        <a:pt x="1871034" y="895057"/>
                      </a:lnTo>
                      <a:close/>
                      <a:moveTo>
                        <a:pt x="3382381" y="1946466"/>
                      </a:moveTo>
                      <a:lnTo>
                        <a:pt x="2893361" y="2435486"/>
                      </a:lnTo>
                      <a:lnTo>
                        <a:pt x="2933988" y="2428503"/>
                      </a:lnTo>
                      <a:lnTo>
                        <a:pt x="3009207" y="2503722"/>
                      </a:lnTo>
                      <a:lnTo>
                        <a:pt x="3003173" y="2538827"/>
                      </a:lnTo>
                      <a:lnTo>
                        <a:pt x="3488958" y="2053042"/>
                      </a:lnTo>
                      <a:lnTo>
                        <a:pt x="3388629" y="1952714"/>
                      </a:lnTo>
                      <a:close/>
                      <a:moveTo>
                        <a:pt x="2405874" y="794872"/>
                      </a:moveTo>
                      <a:lnTo>
                        <a:pt x="2299301" y="794872"/>
                      </a:lnTo>
                      <a:lnTo>
                        <a:pt x="2405874" y="901444"/>
                      </a:lnTo>
                      <a:close/>
                      <a:moveTo>
                        <a:pt x="2789111" y="1176277"/>
                      </a:moveTo>
                      <a:lnTo>
                        <a:pt x="2682538" y="1176278"/>
                      </a:lnTo>
                      <a:lnTo>
                        <a:pt x="2789111" y="1282850"/>
                      </a:lnTo>
                      <a:close/>
                      <a:moveTo>
                        <a:pt x="2596355" y="983521"/>
                      </a:moveTo>
                      <a:lnTo>
                        <a:pt x="2489782" y="983522"/>
                      </a:lnTo>
                      <a:lnTo>
                        <a:pt x="2596355" y="1090094"/>
                      </a:lnTo>
                      <a:close/>
                      <a:moveTo>
                        <a:pt x="3174317" y="1558747"/>
                      </a:moveTo>
                      <a:lnTo>
                        <a:pt x="3067745" y="1558747"/>
                      </a:lnTo>
                      <a:lnTo>
                        <a:pt x="3174317" y="1665320"/>
                      </a:lnTo>
                      <a:close/>
                      <a:moveTo>
                        <a:pt x="2983234" y="1367664"/>
                      </a:moveTo>
                      <a:lnTo>
                        <a:pt x="2876661" y="1367664"/>
                      </a:lnTo>
                      <a:lnTo>
                        <a:pt x="2983234" y="1474236"/>
                      </a:lnTo>
                      <a:close/>
                      <a:moveTo>
                        <a:pt x="3556486" y="1940915"/>
                      </a:moveTo>
                      <a:lnTo>
                        <a:pt x="3449914" y="1940915"/>
                      </a:lnTo>
                      <a:lnTo>
                        <a:pt x="3556487" y="2047488"/>
                      </a:lnTo>
                      <a:close/>
                      <a:moveTo>
                        <a:pt x="3365402" y="1749831"/>
                      </a:moveTo>
                      <a:lnTo>
                        <a:pt x="3258830" y="1749831"/>
                      </a:lnTo>
                      <a:lnTo>
                        <a:pt x="3365402" y="1856404"/>
                      </a:lnTo>
                      <a:close/>
                      <a:moveTo>
                        <a:pt x="3761426" y="2144804"/>
                      </a:moveTo>
                      <a:lnTo>
                        <a:pt x="3654853" y="2144804"/>
                      </a:lnTo>
                      <a:lnTo>
                        <a:pt x="3761426" y="2251377"/>
                      </a:lnTo>
                      <a:close/>
                      <a:moveTo>
                        <a:pt x="2405874" y="657532"/>
                      </a:moveTo>
                      <a:lnTo>
                        <a:pt x="2314989" y="748417"/>
                      </a:lnTo>
                      <a:lnTo>
                        <a:pt x="2405874" y="748417"/>
                      </a:lnTo>
                      <a:close/>
                      <a:moveTo>
                        <a:pt x="2558894" y="794872"/>
                      </a:moveTo>
                      <a:lnTo>
                        <a:pt x="2452329" y="794872"/>
                      </a:lnTo>
                      <a:lnTo>
                        <a:pt x="2452329" y="901437"/>
                      </a:lnTo>
                      <a:close/>
                      <a:moveTo>
                        <a:pt x="2596355" y="830501"/>
                      </a:moveTo>
                      <a:lnTo>
                        <a:pt x="2489790" y="937067"/>
                      </a:lnTo>
                      <a:lnTo>
                        <a:pt x="2596355" y="937067"/>
                      </a:lnTo>
                      <a:close/>
                      <a:moveTo>
                        <a:pt x="2942138" y="1176278"/>
                      </a:moveTo>
                      <a:lnTo>
                        <a:pt x="2835566" y="1176277"/>
                      </a:lnTo>
                      <a:lnTo>
                        <a:pt x="2835566" y="1282850"/>
                      </a:lnTo>
                      <a:close/>
                      <a:moveTo>
                        <a:pt x="2789111" y="1023250"/>
                      </a:moveTo>
                      <a:lnTo>
                        <a:pt x="2682538" y="1129823"/>
                      </a:lnTo>
                      <a:lnTo>
                        <a:pt x="2789111" y="1129823"/>
                      </a:lnTo>
                      <a:close/>
                      <a:moveTo>
                        <a:pt x="2749382" y="983521"/>
                      </a:moveTo>
                      <a:lnTo>
                        <a:pt x="2642810" y="983522"/>
                      </a:lnTo>
                      <a:lnTo>
                        <a:pt x="2642810" y="1090094"/>
                      </a:lnTo>
                      <a:close/>
                      <a:moveTo>
                        <a:pt x="3327345" y="1558747"/>
                      </a:moveTo>
                      <a:lnTo>
                        <a:pt x="3220772" y="1558747"/>
                      </a:lnTo>
                      <a:lnTo>
                        <a:pt x="3220772" y="1665320"/>
                      </a:lnTo>
                      <a:close/>
                      <a:moveTo>
                        <a:pt x="3174317" y="1405720"/>
                      </a:moveTo>
                      <a:lnTo>
                        <a:pt x="3067745" y="1512292"/>
                      </a:lnTo>
                      <a:lnTo>
                        <a:pt x="3174317" y="1512292"/>
                      </a:lnTo>
                      <a:close/>
                      <a:moveTo>
                        <a:pt x="3136261" y="1367664"/>
                      </a:moveTo>
                      <a:lnTo>
                        <a:pt x="3029688" y="1367664"/>
                      </a:lnTo>
                      <a:lnTo>
                        <a:pt x="3029689" y="1474236"/>
                      </a:lnTo>
                      <a:close/>
                      <a:moveTo>
                        <a:pt x="2983234" y="1214636"/>
                      </a:moveTo>
                      <a:lnTo>
                        <a:pt x="2876661" y="1321209"/>
                      </a:lnTo>
                      <a:lnTo>
                        <a:pt x="2983234" y="1321209"/>
                      </a:lnTo>
                      <a:close/>
                      <a:moveTo>
                        <a:pt x="3709514" y="1940915"/>
                      </a:moveTo>
                      <a:lnTo>
                        <a:pt x="3602941" y="1940915"/>
                      </a:lnTo>
                      <a:lnTo>
                        <a:pt x="3602942" y="2047488"/>
                      </a:lnTo>
                      <a:close/>
                      <a:moveTo>
                        <a:pt x="3556487" y="1787888"/>
                      </a:moveTo>
                      <a:lnTo>
                        <a:pt x="3449914" y="1894460"/>
                      </a:lnTo>
                      <a:lnTo>
                        <a:pt x="3556486" y="1894460"/>
                      </a:lnTo>
                      <a:close/>
                      <a:moveTo>
                        <a:pt x="3518430" y="1749831"/>
                      </a:moveTo>
                      <a:lnTo>
                        <a:pt x="3411857" y="1749831"/>
                      </a:lnTo>
                      <a:lnTo>
                        <a:pt x="3411857" y="1856403"/>
                      </a:lnTo>
                      <a:close/>
                      <a:moveTo>
                        <a:pt x="3365402" y="1596803"/>
                      </a:moveTo>
                      <a:lnTo>
                        <a:pt x="3258830" y="1703376"/>
                      </a:lnTo>
                      <a:lnTo>
                        <a:pt x="3365402" y="1703376"/>
                      </a:lnTo>
                      <a:close/>
                      <a:moveTo>
                        <a:pt x="3761426" y="1991777"/>
                      </a:moveTo>
                      <a:lnTo>
                        <a:pt x="3654853" y="2098349"/>
                      </a:lnTo>
                      <a:lnTo>
                        <a:pt x="3761426" y="2098349"/>
                      </a:lnTo>
                      <a:close/>
                      <a:moveTo>
                        <a:pt x="2452329" y="641845"/>
                      </a:moveTo>
                      <a:lnTo>
                        <a:pt x="2452329" y="748417"/>
                      </a:lnTo>
                      <a:lnTo>
                        <a:pt x="2558901" y="748417"/>
                      </a:lnTo>
                      <a:close/>
                      <a:moveTo>
                        <a:pt x="2835566" y="1023250"/>
                      </a:moveTo>
                      <a:lnTo>
                        <a:pt x="2835566" y="1129822"/>
                      </a:lnTo>
                      <a:lnTo>
                        <a:pt x="2942138" y="1129822"/>
                      </a:lnTo>
                      <a:close/>
                      <a:moveTo>
                        <a:pt x="2642810" y="830494"/>
                      </a:moveTo>
                      <a:lnTo>
                        <a:pt x="2642810" y="937066"/>
                      </a:lnTo>
                      <a:lnTo>
                        <a:pt x="2749382" y="937066"/>
                      </a:lnTo>
                      <a:close/>
                      <a:moveTo>
                        <a:pt x="3220772" y="1405720"/>
                      </a:moveTo>
                      <a:lnTo>
                        <a:pt x="3220772" y="1512292"/>
                      </a:lnTo>
                      <a:lnTo>
                        <a:pt x="3327344" y="1512292"/>
                      </a:lnTo>
                      <a:close/>
                      <a:moveTo>
                        <a:pt x="3029688" y="1214636"/>
                      </a:moveTo>
                      <a:lnTo>
                        <a:pt x="3029688" y="1321209"/>
                      </a:lnTo>
                      <a:lnTo>
                        <a:pt x="3136261" y="1321209"/>
                      </a:lnTo>
                      <a:close/>
                      <a:moveTo>
                        <a:pt x="3602941" y="1787888"/>
                      </a:moveTo>
                      <a:lnTo>
                        <a:pt x="3602941" y="1894460"/>
                      </a:lnTo>
                      <a:lnTo>
                        <a:pt x="3709514" y="1894460"/>
                      </a:lnTo>
                      <a:close/>
                      <a:moveTo>
                        <a:pt x="3411857" y="1596803"/>
                      </a:moveTo>
                      <a:lnTo>
                        <a:pt x="3411857" y="1703376"/>
                      </a:lnTo>
                      <a:lnTo>
                        <a:pt x="3518429" y="1703376"/>
                      </a:lnTo>
                      <a:close/>
                      <a:moveTo>
                        <a:pt x="2353083" y="150965"/>
                      </a:moveTo>
                      <a:lnTo>
                        <a:pt x="2025288" y="132265"/>
                      </a:lnTo>
                      <a:lnTo>
                        <a:pt x="2071608" y="178585"/>
                      </a:lnTo>
                      <a:lnTo>
                        <a:pt x="2093619" y="156574"/>
                      </a:lnTo>
                      <a:lnTo>
                        <a:pt x="2220546" y="283501"/>
                      </a:lnTo>
                      <a:close/>
                      <a:moveTo>
                        <a:pt x="2523312" y="286240"/>
                      </a:moveTo>
                      <a:lnTo>
                        <a:pt x="2373298" y="436253"/>
                      </a:lnTo>
                      <a:lnTo>
                        <a:pt x="2500225" y="563180"/>
                      </a:lnTo>
                      <a:lnTo>
                        <a:pt x="2473487" y="589919"/>
                      </a:lnTo>
                      <a:lnTo>
                        <a:pt x="2618667" y="735099"/>
                      </a:lnTo>
                      <a:lnTo>
                        <a:pt x="2619582" y="734183"/>
                      </a:lnTo>
                      <a:lnTo>
                        <a:pt x="2812338" y="926939"/>
                      </a:lnTo>
                      <a:lnTo>
                        <a:pt x="2845693" y="960294"/>
                      </a:lnTo>
                      <a:lnTo>
                        <a:pt x="3005093" y="1119693"/>
                      </a:lnTo>
                      <a:lnTo>
                        <a:pt x="3006461" y="1118325"/>
                      </a:lnTo>
                      <a:lnTo>
                        <a:pt x="3197545" y="1309409"/>
                      </a:lnTo>
                      <a:lnTo>
                        <a:pt x="3232572" y="1344436"/>
                      </a:lnTo>
                      <a:lnTo>
                        <a:pt x="3246403" y="1358267"/>
                      </a:lnTo>
                      <a:close/>
                      <a:moveTo>
                        <a:pt x="2523816" y="30335"/>
                      </a:moveTo>
                      <a:lnTo>
                        <a:pt x="2626629" y="133149"/>
                      </a:lnTo>
                      <a:lnTo>
                        <a:pt x="2552082" y="207696"/>
                      </a:lnTo>
                      <a:lnTo>
                        <a:pt x="2576968" y="232583"/>
                      </a:lnTo>
                      <a:lnTo>
                        <a:pt x="2575182" y="234369"/>
                      </a:lnTo>
                      <a:lnTo>
                        <a:pt x="3513251" y="1625113"/>
                      </a:lnTo>
                      <a:lnTo>
                        <a:pt x="3579714" y="1691577"/>
                      </a:lnTo>
                      <a:lnTo>
                        <a:pt x="3614741" y="1726603"/>
                      </a:lnTo>
                      <a:lnTo>
                        <a:pt x="3784128" y="1895991"/>
                      </a:lnTo>
                      <a:lnTo>
                        <a:pt x="3784653" y="1895466"/>
                      </a:lnTo>
                      <a:lnTo>
                        <a:pt x="3802957" y="1913770"/>
                      </a:lnTo>
                      <a:lnTo>
                        <a:pt x="3802957" y="1914820"/>
                      </a:lnTo>
                      <a:lnTo>
                        <a:pt x="3805825" y="1917687"/>
                      </a:lnTo>
                      <a:lnTo>
                        <a:pt x="3802957" y="1920555"/>
                      </a:lnTo>
                      <a:lnTo>
                        <a:pt x="3802957" y="2329384"/>
                      </a:lnTo>
                      <a:lnTo>
                        <a:pt x="3784653" y="2347688"/>
                      </a:lnTo>
                      <a:lnTo>
                        <a:pt x="3580239" y="2143274"/>
                      </a:lnTo>
                      <a:lnTo>
                        <a:pt x="3579714" y="2143798"/>
                      </a:lnTo>
                      <a:lnTo>
                        <a:pt x="3514414" y="2078498"/>
                      </a:lnTo>
                      <a:lnTo>
                        <a:pt x="2992605" y="2600306"/>
                      </a:lnTo>
                      <a:lnTo>
                        <a:pt x="2990741" y="2611151"/>
                      </a:lnTo>
                      <a:lnTo>
                        <a:pt x="2771416" y="2767764"/>
                      </a:lnTo>
                      <a:lnTo>
                        <a:pt x="2746140" y="2742487"/>
                      </a:lnTo>
                      <a:lnTo>
                        <a:pt x="2670170" y="2818456"/>
                      </a:lnTo>
                      <a:lnTo>
                        <a:pt x="2651401" y="2799687"/>
                      </a:lnTo>
                      <a:cubicBezTo>
                        <a:pt x="2625528" y="2785735"/>
                        <a:pt x="2592950" y="2788926"/>
                        <a:pt x="2569612" y="2809139"/>
                      </a:cubicBezTo>
                      <a:cubicBezTo>
                        <a:pt x="2540180" y="2834630"/>
                        <a:pt x="2535445" y="2878528"/>
                        <a:pt x="2558763" y="2909709"/>
                      </a:cubicBezTo>
                      <a:cubicBezTo>
                        <a:pt x="2580225" y="2939886"/>
                        <a:pt x="2602221" y="2944074"/>
                        <a:pt x="2698387" y="2956528"/>
                      </a:cubicBezTo>
                      <a:cubicBezTo>
                        <a:pt x="2612716" y="3019512"/>
                        <a:pt x="2549084" y="3004923"/>
                        <a:pt x="2499317" y="2954166"/>
                      </a:cubicBezTo>
                      <a:cubicBezTo>
                        <a:pt x="2449549" y="2903408"/>
                        <a:pt x="2462151" y="2804007"/>
                        <a:pt x="2521014" y="2753027"/>
                      </a:cubicBezTo>
                      <a:cubicBezTo>
                        <a:pt x="2561003" y="2718393"/>
                        <a:pt x="2614554" y="2708748"/>
                        <a:pt x="2661444" y="2725347"/>
                      </a:cubicBezTo>
                      <a:lnTo>
                        <a:pt x="2695222" y="2691569"/>
                      </a:lnTo>
                      <a:lnTo>
                        <a:pt x="2669947" y="2666294"/>
                      </a:lnTo>
                      <a:lnTo>
                        <a:pt x="2810390" y="2469612"/>
                      </a:lnTo>
                      <a:lnTo>
                        <a:pt x="2809356" y="2468579"/>
                      </a:lnTo>
                      <a:lnTo>
                        <a:pt x="2815551" y="2462385"/>
                      </a:lnTo>
                      <a:lnTo>
                        <a:pt x="2826559" y="2446968"/>
                      </a:lnTo>
                      <a:lnTo>
                        <a:pt x="2831882" y="2446053"/>
                      </a:lnTo>
                      <a:lnTo>
                        <a:pt x="3356925" y="1921010"/>
                      </a:lnTo>
                      <a:lnTo>
                        <a:pt x="3353603" y="1917688"/>
                      </a:lnTo>
                      <a:lnTo>
                        <a:pt x="3197545" y="1761630"/>
                      </a:lnTo>
                      <a:lnTo>
                        <a:pt x="3197544" y="1761631"/>
                      </a:lnTo>
                      <a:lnTo>
                        <a:pt x="3006461" y="1570547"/>
                      </a:lnTo>
                      <a:lnTo>
                        <a:pt x="2971434" y="1535520"/>
                      </a:lnTo>
                      <a:lnTo>
                        <a:pt x="2813706" y="1377793"/>
                      </a:lnTo>
                      <a:lnTo>
                        <a:pt x="2812338" y="1379161"/>
                      </a:lnTo>
                      <a:lnTo>
                        <a:pt x="2619582" y="1186405"/>
                      </a:lnTo>
                      <a:lnTo>
                        <a:pt x="2586227" y="1153050"/>
                      </a:lnTo>
                      <a:lnTo>
                        <a:pt x="2430017" y="996839"/>
                      </a:lnTo>
                      <a:lnTo>
                        <a:pt x="2429101" y="997755"/>
                      </a:lnTo>
                      <a:lnTo>
                        <a:pt x="2247376" y="816030"/>
                      </a:lnTo>
                      <a:lnTo>
                        <a:pt x="2194721" y="868684"/>
                      </a:lnTo>
                      <a:lnTo>
                        <a:pt x="2169629" y="843592"/>
                      </a:lnTo>
                      <a:lnTo>
                        <a:pt x="2012511" y="1000710"/>
                      </a:lnTo>
                      <a:lnTo>
                        <a:pt x="1948715" y="936915"/>
                      </a:lnTo>
                      <a:lnTo>
                        <a:pt x="1776261" y="1109369"/>
                      </a:lnTo>
                      <a:lnTo>
                        <a:pt x="1741234" y="1144396"/>
                      </a:lnTo>
                      <a:lnTo>
                        <a:pt x="1585176" y="1300453"/>
                      </a:lnTo>
                      <a:lnTo>
                        <a:pt x="1550150" y="1335480"/>
                      </a:lnTo>
                      <a:lnTo>
                        <a:pt x="1394093" y="1491537"/>
                      </a:lnTo>
                      <a:lnTo>
                        <a:pt x="1359065" y="1526564"/>
                      </a:lnTo>
                      <a:lnTo>
                        <a:pt x="1201338" y="1684291"/>
                      </a:lnTo>
                      <a:lnTo>
                        <a:pt x="1202706" y="1685660"/>
                      </a:lnTo>
                      <a:lnTo>
                        <a:pt x="1009951" y="1878416"/>
                      </a:lnTo>
                      <a:lnTo>
                        <a:pt x="976596" y="1911771"/>
                      </a:lnTo>
                      <a:lnTo>
                        <a:pt x="820385" y="2067981"/>
                      </a:lnTo>
                      <a:lnTo>
                        <a:pt x="821301" y="2068897"/>
                      </a:lnTo>
                      <a:lnTo>
                        <a:pt x="612116" y="2278081"/>
                      </a:lnTo>
                      <a:lnTo>
                        <a:pt x="673628" y="2339593"/>
                      </a:lnTo>
                      <a:lnTo>
                        <a:pt x="567426" y="2445795"/>
                      </a:lnTo>
                      <a:lnTo>
                        <a:pt x="672230" y="2550598"/>
                      </a:lnTo>
                      <a:lnTo>
                        <a:pt x="566028" y="2656800"/>
                      </a:lnTo>
                      <a:lnTo>
                        <a:pt x="0" y="2090772"/>
                      </a:lnTo>
                      <a:lnTo>
                        <a:pt x="106202" y="1984570"/>
                      </a:lnTo>
                      <a:lnTo>
                        <a:pt x="211005" y="2089373"/>
                      </a:lnTo>
                      <a:lnTo>
                        <a:pt x="317206" y="1983171"/>
                      </a:lnTo>
                      <a:lnTo>
                        <a:pt x="386005" y="2051970"/>
                      </a:lnTo>
                      <a:lnTo>
                        <a:pt x="558644" y="1879331"/>
                      </a:lnTo>
                      <a:lnTo>
                        <a:pt x="557729" y="1878415"/>
                      </a:lnTo>
                      <a:lnTo>
                        <a:pt x="750485" y="1685660"/>
                      </a:lnTo>
                      <a:lnTo>
                        <a:pt x="783839" y="1652305"/>
                      </a:lnTo>
                      <a:lnTo>
                        <a:pt x="943239" y="1492905"/>
                      </a:lnTo>
                      <a:lnTo>
                        <a:pt x="941871" y="1491537"/>
                      </a:lnTo>
                      <a:lnTo>
                        <a:pt x="1132954" y="1300453"/>
                      </a:lnTo>
                      <a:lnTo>
                        <a:pt x="1167982" y="1265426"/>
                      </a:lnTo>
                      <a:lnTo>
                        <a:pt x="1324039" y="1109369"/>
                      </a:lnTo>
                      <a:lnTo>
                        <a:pt x="1359065" y="1074342"/>
                      </a:lnTo>
                      <a:lnTo>
                        <a:pt x="1515123" y="918285"/>
                      </a:lnTo>
                      <a:lnTo>
                        <a:pt x="1550150" y="883258"/>
                      </a:lnTo>
                      <a:lnTo>
                        <a:pt x="1722604" y="710804"/>
                      </a:lnTo>
                      <a:lnTo>
                        <a:pt x="1656089" y="644289"/>
                      </a:lnTo>
                      <a:lnTo>
                        <a:pt x="1813208" y="487170"/>
                      </a:lnTo>
                      <a:lnTo>
                        <a:pt x="1788115" y="462078"/>
                      </a:lnTo>
                      <a:lnTo>
                        <a:pt x="1817021" y="433172"/>
                      </a:lnTo>
                      <a:lnTo>
                        <a:pt x="1638436" y="254587"/>
                      </a:lnTo>
                      <a:lnTo>
                        <a:pt x="1893022" y="0"/>
                      </a:lnTo>
                      <a:lnTo>
                        <a:pt x="1948799" y="55777"/>
                      </a:lnTo>
                      <a:lnTo>
                        <a:pt x="2421315" y="82732"/>
                      </a:lnTo>
                      <a:lnTo>
                        <a:pt x="2424216" y="79831"/>
                      </a:lnTo>
                      <a:lnTo>
                        <a:pt x="2449269" y="10488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65" name="Rectangle 41">
                  <a:extLst>
                    <a:ext uri="{FF2B5EF4-FFF2-40B4-BE49-F238E27FC236}">
                      <a16:creationId xmlns:a16="http://schemas.microsoft.com/office/drawing/2014/main" id="{B29C7D8C-E322-418A-B3F4-DA97E2F0BE5C}"/>
                    </a:ext>
                  </a:extLst>
                </p:cNvPr>
                <p:cNvSpPr>
                  <a:spLocks/>
                </p:cNvSpPr>
                <p:nvPr/>
              </p:nvSpPr>
              <p:spPr>
                <a:xfrm rot="19192674">
                  <a:off x="926950" y="2109352"/>
                  <a:ext cx="360000" cy="360000"/>
                </a:xfrm>
                <a:custGeom>
                  <a:avLst/>
                  <a:gdLst/>
                  <a:ahLst/>
                  <a:cxnLst/>
                  <a:rect l="l" t="t" r="r" b="b"/>
                  <a:pathLst>
                    <a:path w="3888423" h="3970014">
                      <a:moveTo>
                        <a:pt x="1259577" y="2471243"/>
                      </a:moveTo>
                      <a:cubicBezTo>
                        <a:pt x="1293292" y="2471243"/>
                        <a:pt x="1320623" y="2543205"/>
                        <a:pt x="1320623" y="2631975"/>
                      </a:cubicBezTo>
                      <a:cubicBezTo>
                        <a:pt x="1320623" y="2720745"/>
                        <a:pt x="1293292" y="2792707"/>
                        <a:pt x="1259577" y="2792707"/>
                      </a:cubicBezTo>
                      <a:cubicBezTo>
                        <a:pt x="1225862" y="2792707"/>
                        <a:pt x="1198531" y="2720745"/>
                        <a:pt x="1198531" y="2631975"/>
                      </a:cubicBezTo>
                      <a:cubicBezTo>
                        <a:pt x="1198531" y="2543205"/>
                        <a:pt x="1225862" y="2471243"/>
                        <a:pt x="1259577" y="2471243"/>
                      </a:cubicBezTo>
                      <a:close/>
                      <a:moveTo>
                        <a:pt x="1710471" y="2470362"/>
                      </a:moveTo>
                      <a:cubicBezTo>
                        <a:pt x="1741030" y="2470028"/>
                        <a:pt x="1768823" y="2488083"/>
                        <a:pt x="1781169" y="2516203"/>
                      </a:cubicBezTo>
                      <a:cubicBezTo>
                        <a:pt x="1793845" y="2545068"/>
                        <a:pt x="1787700" y="2578742"/>
                        <a:pt x="1765642" y="2601268"/>
                      </a:cubicBezTo>
                      <a:cubicBezTo>
                        <a:pt x="1750827" y="2616399"/>
                        <a:pt x="1730831" y="2624459"/>
                        <a:pt x="1710472" y="2623745"/>
                      </a:cubicBezTo>
                      <a:close/>
                      <a:moveTo>
                        <a:pt x="2456093" y="2374056"/>
                      </a:moveTo>
                      <a:lnTo>
                        <a:pt x="2456093" y="2889893"/>
                      </a:lnTo>
                      <a:lnTo>
                        <a:pt x="2566690" y="2889893"/>
                      </a:lnTo>
                      <a:lnTo>
                        <a:pt x="2566690" y="2706284"/>
                      </a:lnTo>
                      <a:lnTo>
                        <a:pt x="2632197" y="2884955"/>
                      </a:lnTo>
                      <a:lnTo>
                        <a:pt x="2635843" y="2883618"/>
                      </a:lnTo>
                      <a:lnTo>
                        <a:pt x="2635843" y="2889893"/>
                      </a:lnTo>
                      <a:lnTo>
                        <a:pt x="2746439" y="2889893"/>
                      </a:lnTo>
                      <a:lnTo>
                        <a:pt x="2746439" y="2374056"/>
                      </a:lnTo>
                      <a:lnTo>
                        <a:pt x="2635843" y="2374056"/>
                      </a:lnTo>
                      <a:lnTo>
                        <a:pt x="2635843" y="2573614"/>
                      </a:lnTo>
                      <a:lnTo>
                        <a:pt x="2566690" y="2385000"/>
                      </a:lnTo>
                      <a:lnTo>
                        <a:pt x="2566690" y="2374056"/>
                      </a:lnTo>
                      <a:close/>
                      <a:moveTo>
                        <a:pt x="2032426" y="2374056"/>
                      </a:moveTo>
                      <a:lnTo>
                        <a:pt x="2032426" y="2889895"/>
                      </a:lnTo>
                      <a:lnTo>
                        <a:pt x="2115405" y="2889895"/>
                      </a:lnTo>
                      <a:lnTo>
                        <a:pt x="2143023" y="2889895"/>
                      </a:lnTo>
                      <a:lnTo>
                        <a:pt x="2308949" y="2889895"/>
                      </a:lnTo>
                      <a:lnTo>
                        <a:pt x="2308949" y="2779299"/>
                      </a:lnTo>
                      <a:lnTo>
                        <a:pt x="2143023" y="2779299"/>
                      </a:lnTo>
                      <a:lnTo>
                        <a:pt x="2143023" y="2686401"/>
                      </a:lnTo>
                      <a:lnTo>
                        <a:pt x="2308949" y="2686401"/>
                      </a:lnTo>
                      <a:lnTo>
                        <a:pt x="2308949" y="2575804"/>
                      </a:lnTo>
                      <a:lnTo>
                        <a:pt x="2143023" y="2575804"/>
                      </a:lnTo>
                      <a:lnTo>
                        <a:pt x="2143023" y="2484653"/>
                      </a:lnTo>
                      <a:lnTo>
                        <a:pt x="2308949" y="2484653"/>
                      </a:lnTo>
                      <a:lnTo>
                        <a:pt x="2308949" y="2374056"/>
                      </a:lnTo>
                      <a:lnTo>
                        <a:pt x="2143023" y="2374056"/>
                      </a:lnTo>
                      <a:lnTo>
                        <a:pt x="2115405" y="2374056"/>
                      </a:lnTo>
                      <a:close/>
                      <a:moveTo>
                        <a:pt x="1259577" y="2374056"/>
                      </a:moveTo>
                      <a:cubicBezTo>
                        <a:pt x="1172187" y="2374056"/>
                        <a:pt x="1101344" y="2489530"/>
                        <a:pt x="1101344" y="2631975"/>
                      </a:cubicBezTo>
                      <a:cubicBezTo>
                        <a:pt x="1101344" y="2774420"/>
                        <a:pt x="1172187" y="2889894"/>
                        <a:pt x="1259577" y="2889894"/>
                      </a:cubicBezTo>
                      <a:cubicBezTo>
                        <a:pt x="1346967" y="2889894"/>
                        <a:pt x="1417810" y="2774420"/>
                        <a:pt x="1417810" y="2631975"/>
                      </a:cubicBezTo>
                      <a:cubicBezTo>
                        <a:pt x="1417810" y="2489530"/>
                        <a:pt x="1346967" y="2374056"/>
                        <a:pt x="1259577" y="2374056"/>
                      </a:cubicBezTo>
                      <a:close/>
                      <a:moveTo>
                        <a:pt x="1599876" y="2366688"/>
                      </a:moveTo>
                      <a:lnTo>
                        <a:pt x="1599875" y="2882524"/>
                      </a:lnTo>
                      <a:lnTo>
                        <a:pt x="1710472" y="2882525"/>
                      </a:lnTo>
                      <a:lnTo>
                        <a:pt x="1710472" y="2723975"/>
                      </a:lnTo>
                      <a:cubicBezTo>
                        <a:pt x="1757507" y="2725624"/>
                        <a:pt x="1803701" y="2707003"/>
                        <a:pt x="1837929" y="2672047"/>
                      </a:cubicBezTo>
                      <a:cubicBezTo>
                        <a:pt x="1888884" y="2620006"/>
                        <a:pt x="1903084" y="2542214"/>
                        <a:pt x="1873801" y="2475527"/>
                      </a:cubicBezTo>
                      <a:cubicBezTo>
                        <a:pt x="1845275" y="2410565"/>
                        <a:pt x="1781067" y="2368851"/>
                        <a:pt x="1710472" y="2369624"/>
                      </a:cubicBezTo>
                      <a:lnTo>
                        <a:pt x="1710471" y="2366688"/>
                      </a:lnTo>
                      <a:close/>
                      <a:moveTo>
                        <a:pt x="920754" y="2169815"/>
                      </a:moveTo>
                      <a:lnTo>
                        <a:pt x="3008986" y="2169815"/>
                      </a:lnTo>
                      <a:lnTo>
                        <a:pt x="3008986" y="3105919"/>
                      </a:lnTo>
                      <a:lnTo>
                        <a:pt x="920754" y="3105919"/>
                      </a:lnTo>
                      <a:close/>
                      <a:moveTo>
                        <a:pt x="632722" y="1985007"/>
                      </a:moveTo>
                      <a:lnTo>
                        <a:pt x="632722" y="3321943"/>
                      </a:lnTo>
                      <a:lnTo>
                        <a:pt x="3297018" y="3321943"/>
                      </a:lnTo>
                      <a:lnTo>
                        <a:pt x="3297018" y="1985007"/>
                      </a:lnTo>
                      <a:close/>
                      <a:moveTo>
                        <a:pt x="2657019" y="761679"/>
                      </a:moveTo>
                      <a:lnTo>
                        <a:pt x="2760733" y="1606387"/>
                      </a:lnTo>
                      <a:lnTo>
                        <a:pt x="2761762" y="1614761"/>
                      </a:lnTo>
                      <a:lnTo>
                        <a:pt x="2762330" y="1614691"/>
                      </a:lnTo>
                      <a:cubicBezTo>
                        <a:pt x="2780335" y="1740615"/>
                        <a:pt x="2862522" y="1833408"/>
                        <a:pt x="2948897" y="1824230"/>
                      </a:cubicBezTo>
                      <a:cubicBezTo>
                        <a:pt x="3036464" y="1814924"/>
                        <a:pt x="3095979" y="1704243"/>
                        <a:pt x="3083047" y="1575312"/>
                      </a:cubicBezTo>
                      <a:lnTo>
                        <a:pt x="3083347" y="1575275"/>
                      </a:lnTo>
                      <a:lnTo>
                        <a:pt x="2983448" y="761679"/>
                      </a:lnTo>
                      <a:close/>
                      <a:moveTo>
                        <a:pt x="2205921" y="761679"/>
                      </a:moveTo>
                      <a:lnTo>
                        <a:pt x="2264137" y="1594263"/>
                      </a:lnTo>
                      <a:cubicBezTo>
                        <a:pt x="2264333" y="1597068"/>
                        <a:pt x="2264530" y="1599874"/>
                        <a:pt x="2264726" y="1602679"/>
                      </a:cubicBezTo>
                      <a:lnTo>
                        <a:pt x="2265297" y="1602640"/>
                      </a:lnTo>
                      <a:cubicBezTo>
                        <a:pt x="2276686" y="1729333"/>
                        <a:pt x="2353905" y="1826300"/>
                        <a:pt x="2440641" y="1821655"/>
                      </a:cubicBezTo>
                      <a:cubicBezTo>
                        <a:pt x="2528577" y="1816945"/>
                        <a:pt x="2593802" y="1709530"/>
                        <a:pt x="2587636" y="1580099"/>
                      </a:cubicBezTo>
                      <a:lnTo>
                        <a:pt x="2587937" y="1580078"/>
                      </a:lnTo>
                      <a:lnTo>
                        <a:pt x="2530706" y="761679"/>
                      </a:lnTo>
                      <a:close/>
                      <a:moveTo>
                        <a:pt x="1761700" y="761679"/>
                      </a:moveTo>
                      <a:cubicBezTo>
                        <a:pt x="1761699" y="1032443"/>
                        <a:pt x="1761699" y="1303208"/>
                        <a:pt x="1761698" y="1573972"/>
                      </a:cubicBezTo>
                      <a:lnTo>
                        <a:pt x="1761698" y="1582410"/>
                      </a:lnTo>
                      <a:lnTo>
                        <a:pt x="1762270" y="1582410"/>
                      </a:lnTo>
                      <a:cubicBezTo>
                        <a:pt x="1764795" y="1709590"/>
                        <a:pt x="1835062" y="1811707"/>
                        <a:pt x="1921910" y="1813122"/>
                      </a:cubicBezTo>
                      <a:cubicBezTo>
                        <a:pt x="2009960" y="1814558"/>
                        <a:pt x="2082519" y="1711955"/>
                        <a:pt x="2085398" y="1582410"/>
                      </a:cubicBezTo>
                      <a:lnTo>
                        <a:pt x="2085698" y="1582410"/>
                      </a:lnTo>
                      <a:cubicBezTo>
                        <a:pt x="2085698" y="1308834"/>
                        <a:pt x="2085698" y="1035256"/>
                        <a:pt x="2085696" y="761679"/>
                      </a:cubicBezTo>
                      <a:close/>
                      <a:moveTo>
                        <a:pt x="3411320" y="761678"/>
                      </a:moveTo>
                      <a:lnTo>
                        <a:pt x="3078803" y="761679"/>
                      </a:lnTo>
                      <a:lnTo>
                        <a:pt x="3277545" y="1622538"/>
                      </a:lnTo>
                      <a:lnTo>
                        <a:pt x="3279443" y="1630759"/>
                      </a:lnTo>
                      <a:lnTo>
                        <a:pt x="3280000" y="1630631"/>
                      </a:lnTo>
                      <a:cubicBezTo>
                        <a:pt x="3311069" y="1753983"/>
                        <a:pt x="3402507" y="1837676"/>
                        <a:pt x="3487448" y="1819520"/>
                      </a:cubicBezTo>
                      <a:cubicBezTo>
                        <a:pt x="3573564" y="1801112"/>
                        <a:pt x="3621183" y="1684815"/>
                        <a:pt x="3594846" y="1557943"/>
                      </a:cubicBezTo>
                      <a:lnTo>
                        <a:pt x="3595140" y="1557876"/>
                      </a:lnTo>
                      <a:close/>
                      <a:moveTo>
                        <a:pt x="1633002" y="761678"/>
                      </a:moveTo>
                      <a:lnTo>
                        <a:pt x="1308563" y="761679"/>
                      </a:lnTo>
                      <a:lnTo>
                        <a:pt x="1266057" y="1572672"/>
                      </a:lnTo>
                      <a:lnTo>
                        <a:pt x="1265616" y="1581099"/>
                      </a:lnTo>
                      <a:lnTo>
                        <a:pt x="1266187" y="1581128"/>
                      </a:lnTo>
                      <a:cubicBezTo>
                        <a:pt x="1262052" y="1708267"/>
                        <a:pt x="1326878" y="1813921"/>
                        <a:pt x="1413534" y="1819881"/>
                      </a:cubicBezTo>
                      <a:cubicBezTo>
                        <a:pt x="1501387" y="1825922"/>
                        <a:pt x="1579217" y="1727257"/>
                        <a:pt x="1588872" y="1598040"/>
                      </a:cubicBezTo>
                      <a:lnTo>
                        <a:pt x="1589172" y="1598055"/>
                      </a:lnTo>
                      <a:close/>
                      <a:moveTo>
                        <a:pt x="863949" y="761678"/>
                      </a:moveTo>
                      <a:lnTo>
                        <a:pt x="765078" y="1566901"/>
                      </a:lnTo>
                      <a:lnTo>
                        <a:pt x="764050" y="1575275"/>
                      </a:lnTo>
                      <a:lnTo>
                        <a:pt x="764617" y="1575345"/>
                      </a:lnTo>
                      <a:cubicBezTo>
                        <a:pt x="751624" y="1701884"/>
                        <a:pt x="808922" y="1811803"/>
                        <a:pt x="894951" y="1823794"/>
                      </a:cubicBezTo>
                      <a:cubicBezTo>
                        <a:pt x="982168" y="1835949"/>
                        <a:pt x="1066691" y="1742953"/>
                        <a:pt x="1085336" y="1614724"/>
                      </a:cubicBezTo>
                      <a:lnTo>
                        <a:pt x="1085635" y="1614761"/>
                      </a:lnTo>
                      <a:lnTo>
                        <a:pt x="1190378" y="761679"/>
                      </a:lnTo>
                      <a:close/>
                      <a:moveTo>
                        <a:pt x="295535" y="441623"/>
                      </a:moveTo>
                      <a:lnTo>
                        <a:pt x="3583899" y="441623"/>
                      </a:lnTo>
                      <a:cubicBezTo>
                        <a:pt x="3610412" y="441623"/>
                        <a:pt x="3631905" y="463116"/>
                        <a:pt x="3631905" y="489629"/>
                      </a:cubicBezTo>
                      <a:lnTo>
                        <a:pt x="3631905" y="655863"/>
                      </a:lnTo>
                      <a:lnTo>
                        <a:pt x="3884522" y="1666330"/>
                      </a:lnTo>
                      <a:cubicBezTo>
                        <a:pt x="3909974" y="1748325"/>
                        <a:pt x="3809191" y="1900953"/>
                        <a:pt x="3631905" y="1666330"/>
                      </a:cubicBezTo>
                      <a:lnTo>
                        <a:pt x="3631905" y="3970014"/>
                      </a:lnTo>
                      <a:lnTo>
                        <a:pt x="247529" y="3970014"/>
                      </a:lnTo>
                      <a:lnTo>
                        <a:pt x="247529" y="1768425"/>
                      </a:lnTo>
                      <a:cubicBezTo>
                        <a:pt x="263724" y="1795996"/>
                        <a:pt x="288366" y="1813812"/>
                        <a:pt x="317369" y="1820473"/>
                      </a:cubicBezTo>
                      <a:cubicBezTo>
                        <a:pt x="403196" y="1840184"/>
                        <a:pt x="495502" y="1754908"/>
                        <a:pt x="525251" y="1628793"/>
                      </a:cubicBezTo>
                      <a:lnTo>
                        <a:pt x="525545" y="1628855"/>
                      </a:lnTo>
                      <a:lnTo>
                        <a:pt x="709866" y="761679"/>
                      </a:lnTo>
                      <a:lnTo>
                        <a:pt x="378634" y="761679"/>
                      </a:lnTo>
                      <a:lnTo>
                        <a:pt x="210380" y="1553239"/>
                      </a:lnTo>
                      <a:lnTo>
                        <a:pt x="208625" y="1561492"/>
                      </a:lnTo>
                      <a:lnTo>
                        <a:pt x="209185" y="1561611"/>
                      </a:lnTo>
                      <a:cubicBezTo>
                        <a:pt x="202164" y="1598200"/>
                        <a:pt x="201274" y="1633895"/>
                        <a:pt x="207433" y="1666330"/>
                      </a:cubicBezTo>
                      <a:cubicBezTo>
                        <a:pt x="113985" y="1883037"/>
                        <a:pt x="-32319" y="1816968"/>
                        <a:pt x="6372" y="1666330"/>
                      </a:cubicBezTo>
                      <a:lnTo>
                        <a:pt x="249769" y="692744"/>
                      </a:lnTo>
                      <a:cubicBezTo>
                        <a:pt x="247993" y="689334"/>
                        <a:pt x="247529" y="685546"/>
                        <a:pt x="247529" y="681649"/>
                      </a:cubicBezTo>
                      <a:lnTo>
                        <a:pt x="247529" y="489629"/>
                      </a:lnTo>
                      <a:cubicBezTo>
                        <a:pt x="247529" y="463116"/>
                        <a:pt x="269022" y="441623"/>
                        <a:pt x="295535" y="441623"/>
                      </a:cubicBezTo>
                      <a:close/>
                      <a:moveTo>
                        <a:pt x="307785" y="0"/>
                      </a:moveTo>
                      <a:lnTo>
                        <a:pt x="3571649" y="0"/>
                      </a:lnTo>
                      <a:cubicBezTo>
                        <a:pt x="3604927" y="0"/>
                        <a:pt x="3631905" y="26978"/>
                        <a:pt x="3631905" y="60256"/>
                      </a:cubicBezTo>
                      <a:lnTo>
                        <a:pt x="3631905" y="301273"/>
                      </a:lnTo>
                      <a:cubicBezTo>
                        <a:pt x="3631905" y="334551"/>
                        <a:pt x="3604927" y="361529"/>
                        <a:pt x="3571649" y="361529"/>
                      </a:cubicBezTo>
                      <a:lnTo>
                        <a:pt x="307785" y="361529"/>
                      </a:lnTo>
                      <a:cubicBezTo>
                        <a:pt x="274507" y="361529"/>
                        <a:pt x="247529" y="334551"/>
                        <a:pt x="247529" y="301273"/>
                      </a:cubicBezTo>
                      <a:lnTo>
                        <a:pt x="247529" y="60256"/>
                      </a:lnTo>
                      <a:cubicBezTo>
                        <a:pt x="247529" y="26978"/>
                        <a:pt x="274507" y="0"/>
                        <a:pt x="307785"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66" name="Isosceles Triangle 3">
                  <a:extLst>
                    <a:ext uri="{FF2B5EF4-FFF2-40B4-BE49-F238E27FC236}">
                      <a16:creationId xmlns:a16="http://schemas.microsoft.com/office/drawing/2014/main" id="{BBD766F5-5B21-4160-9A87-5C99A6DBE03C}"/>
                    </a:ext>
                  </a:extLst>
                </p:cNvPr>
                <p:cNvSpPr>
                  <a:spLocks noChangeAspect="1"/>
                </p:cNvSpPr>
                <p:nvPr/>
              </p:nvSpPr>
              <p:spPr>
                <a:xfrm rot="2229245">
                  <a:off x="2692912" y="1965188"/>
                  <a:ext cx="359661" cy="360000"/>
                </a:xfrm>
                <a:custGeom>
                  <a:avLst/>
                  <a:gdLst/>
                  <a:ahLst/>
                  <a:cxnLst/>
                  <a:rect l="l" t="t" r="r" b="b"/>
                  <a:pathLst>
                    <a:path w="3935086" h="3938802">
                      <a:moveTo>
                        <a:pt x="1861742" y="3314001"/>
                      </a:moveTo>
                      <a:cubicBezTo>
                        <a:pt x="1921395" y="3314001"/>
                        <a:pt x="1969754" y="3362360"/>
                        <a:pt x="1969754" y="3422013"/>
                      </a:cubicBezTo>
                      <a:cubicBezTo>
                        <a:pt x="1969754" y="3481666"/>
                        <a:pt x="1921395" y="3530025"/>
                        <a:pt x="1861742" y="3530025"/>
                      </a:cubicBezTo>
                      <a:cubicBezTo>
                        <a:pt x="1802089" y="3530025"/>
                        <a:pt x="1753730" y="3481666"/>
                        <a:pt x="1753730" y="3422013"/>
                      </a:cubicBezTo>
                      <a:cubicBezTo>
                        <a:pt x="1753730" y="3362360"/>
                        <a:pt x="1802089" y="3314001"/>
                        <a:pt x="1861742" y="3314001"/>
                      </a:cubicBezTo>
                      <a:close/>
                      <a:moveTo>
                        <a:pt x="2097646" y="2118753"/>
                      </a:moveTo>
                      <a:lnTo>
                        <a:pt x="2097646" y="2478753"/>
                      </a:lnTo>
                      <a:lnTo>
                        <a:pt x="2457646" y="2478753"/>
                      </a:lnTo>
                      <a:lnTo>
                        <a:pt x="2457646" y="2118753"/>
                      </a:lnTo>
                      <a:close/>
                      <a:moveTo>
                        <a:pt x="1476536" y="2118753"/>
                      </a:moveTo>
                      <a:lnTo>
                        <a:pt x="1476536" y="2478753"/>
                      </a:lnTo>
                      <a:lnTo>
                        <a:pt x="1836536" y="2478753"/>
                      </a:lnTo>
                      <a:lnTo>
                        <a:pt x="1836536" y="2118753"/>
                      </a:lnTo>
                      <a:close/>
                      <a:moveTo>
                        <a:pt x="2097646" y="1539638"/>
                      </a:moveTo>
                      <a:lnTo>
                        <a:pt x="2097646" y="1899638"/>
                      </a:lnTo>
                      <a:lnTo>
                        <a:pt x="2457646" y="1899638"/>
                      </a:lnTo>
                      <a:lnTo>
                        <a:pt x="2457646" y="1539638"/>
                      </a:lnTo>
                      <a:close/>
                      <a:moveTo>
                        <a:pt x="1476536" y="1539638"/>
                      </a:moveTo>
                      <a:lnTo>
                        <a:pt x="1476536" y="1899638"/>
                      </a:lnTo>
                      <a:lnTo>
                        <a:pt x="1836536" y="1899638"/>
                      </a:lnTo>
                      <a:lnTo>
                        <a:pt x="1836536" y="1539638"/>
                      </a:lnTo>
                      <a:close/>
                      <a:moveTo>
                        <a:pt x="1989788" y="770570"/>
                      </a:moveTo>
                      <a:lnTo>
                        <a:pt x="3429788" y="1850570"/>
                      </a:lnTo>
                      <a:lnTo>
                        <a:pt x="3430108" y="1850570"/>
                      </a:lnTo>
                      <a:lnTo>
                        <a:pt x="3430108" y="3938802"/>
                      </a:lnTo>
                      <a:lnTo>
                        <a:pt x="2265771" y="3938802"/>
                      </a:lnTo>
                      <a:lnTo>
                        <a:pt x="2265771" y="2786674"/>
                      </a:lnTo>
                      <a:lnTo>
                        <a:pt x="1669844" y="2786674"/>
                      </a:lnTo>
                      <a:lnTo>
                        <a:pt x="1669844" y="3938802"/>
                      </a:lnTo>
                      <a:lnTo>
                        <a:pt x="549788" y="3938802"/>
                      </a:lnTo>
                      <a:lnTo>
                        <a:pt x="549788" y="1850570"/>
                      </a:lnTo>
                      <a:close/>
                      <a:moveTo>
                        <a:pt x="1969233" y="1003"/>
                      </a:moveTo>
                      <a:cubicBezTo>
                        <a:pt x="1995162" y="-2644"/>
                        <a:pt x="2022483" y="3601"/>
                        <a:pt x="2045048" y="20601"/>
                      </a:cubicBezTo>
                      <a:lnTo>
                        <a:pt x="3894333" y="1413834"/>
                      </a:lnTo>
                      <a:cubicBezTo>
                        <a:pt x="3939464" y="1447835"/>
                        <a:pt x="3948486" y="1511986"/>
                        <a:pt x="3914485" y="1557117"/>
                      </a:cubicBezTo>
                      <a:lnTo>
                        <a:pt x="3756006" y="1767472"/>
                      </a:lnTo>
                      <a:cubicBezTo>
                        <a:pt x="3722004" y="1812603"/>
                        <a:pt x="3657854" y="1821626"/>
                        <a:pt x="3612722" y="1787625"/>
                      </a:cubicBezTo>
                      <a:lnTo>
                        <a:pt x="1967544" y="548164"/>
                      </a:lnTo>
                      <a:lnTo>
                        <a:pt x="322364" y="1787626"/>
                      </a:lnTo>
                      <a:cubicBezTo>
                        <a:pt x="277233" y="1821627"/>
                        <a:pt x="213082" y="1812604"/>
                        <a:pt x="179080" y="1767473"/>
                      </a:cubicBezTo>
                      <a:lnTo>
                        <a:pt x="20601" y="1557118"/>
                      </a:lnTo>
                      <a:cubicBezTo>
                        <a:pt x="-13400" y="1511987"/>
                        <a:pt x="-4378" y="1447836"/>
                        <a:pt x="40754" y="1413835"/>
                      </a:cubicBezTo>
                      <a:lnTo>
                        <a:pt x="1890038" y="20602"/>
                      </a:lnTo>
                      <a:cubicBezTo>
                        <a:pt x="1912604" y="3602"/>
                        <a:pt x="1939924" y="-2643"/>
                        <a:pt x="1965854" y="1004"/>
                      </a:cubicBezTo>
                      <a:lnTo>
                        <a:pt x="1967542" y="1586"/>
                      </a:lnTo>
                      <a:cubicBezTo>
                        <a:pt x="1968071" y="1171"/>
                        <a:pt x="1968652" y="1085"/>
                        <a:pt x="1969233" y="100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grpSp>
          <p:sp>
            <p:nvSpPr>
              <p:cNvPr id="61" name="Rectangle 14">
                <a:extLst>
                  <a:ext uri="{FF2B5EF4-FFF2-40B4-BE49-F238E27FC236}">
                    <a16:creationId xmlns:a16="http://schemas.microsoft.com/office/drawing/2014/main" id="{F20CCD97-D9FB-4D0B-8B99-4555A34BB9DC}"/>
                  </a:ext>
                </a:extLst>
              </p:cNvPr>
              <p:cNvSpPr/>
              <p:nvPr/>
            </p:nvSpPr>
            <p:spPr>
              <a:xfrm rot="18143891">
                <a:off x="423487" y="2403381"/>
                <a:ext cx="531261" cy="531261"/>
              </a:xfrm>
              <a:custGeom>
                <a:avLst/>
                <a:gdLst/>
                <a:ahLst/>
                <a:cxnLst/>
                <a:rect l="l" t="t" r="r" b="b"/>
                <a:pathLst>
                  <a:path w="3942192" h="3931865">
                    <a:moveTo>
                      <a:pt x="2826148" y="3448804"/>
                    </a:moveTo>
                    <a:lnTo>
                      <a:pt x="2826148" y="3556804"/>
                    </a:lnTo>
                    <a:lnTo>
                      <a:pt x="3042148" y="3556804"/>
                    </a:lnTo>
                    <a:lnTo>
                      <a:pt x="3042148" y="3448804"/>
                    </a:lnTo>
                    <a:close/>
                    <a:moveTo>
                      <a:pt x="890988" y="3448804"/>
                    </a:moveTo>
                    <a:lnTo>
                      <a:pt x="890988" y="3556804"/>
                    </a:lnTo>
                    <a:lnTo>
                      <a:pt x="1106988" y="3556804"/>
                    </a:lnTo>
                    <a:lnTo>
                      <a:pt x="1106988" y="3448804"/>
                    </a:lnTo>
                    <a:close/>
                    <a:moveTo>
                      <a:pt x="3528192" y="3439467"/>
                    </a:moveTo>
                    <a:lnTo>
                      <a:pt x="3528192" y="3547467"/>
                    </a:lnTo>
                    <a:lnTo>
                      <a:pt x="3744192" y="3547467"/>
                    </a:lnTo>
                    <a:lnTo>
                      <a:pt x="3744192" y="3439467"/>
                    </a:lnTo>
                    <a:close/>
                    <a:moveTo>
                      <a:pt x="198000" y="3439467"/>
                    </a:moveTo>
                    <a:lnTo>
                      <a:pt x="198000" y="3547467"/>
                    </a:lnTo>
                    <a:lnTo>
                      <a:pt x="414000" y="3547467"/>
                    </a:lnTo>
                    <a:lnTo>
                      <a:pt x="414000" y="3439467"/>
                    </a:lnTo>
                    <a:close/>
                    <a:moveTo>
                      <a:pt x="2826148" y="3206154"/>
                    </a:moveTo>
                    <a:lnTo>
                      <a:pt x="2826148" y="3314154"/>
                    </a:lnTo>
                    <a:lnTo>
                      <a:pt x="3042148" y="3314154"/>
                    </a:lnTo>
                    <a:lnTo>
                      <a:pt x="3042148" y="3206154"/>
                    </a:lnTo>
                    <a:close/>
                    <a:moveTo>
                      <a:pt x="890988" y="3206154"/>
                    </a:moveTo>
                    <a:lnTo>
                      <a:pt x="890988" y="3314154"/>
                    </a:lnTo>
                    <a:lnTo>
                      <a:pt x="1106988" y="3314154"/>
                    </a:lnTo>
                    <a:lnTo>
                      <a:pt x="1106988" y="3206154"/>
                    </a:lnTo>
                    <a:close/>
                    <a:moveTo>
                      <a:pt x="3528192" y="3196817"/>
                    </a:moveTo>
                    <a:lnTo>
                      <a:pt x="3528192" y="3304817"/>
                    </a:lnTo>
                    <a:lnTo>
                      <a:pt x="3744192" y="3304817"/>
                    </a:lnTo>
                    <a:lnTo>
                      <a:pt x="3744192" y="3196817"/>
                    </a:lnTo>
                    <a:close/>
                    <a:moveTo>
                      <a:pt x="198000" y="3196817"/>
                    </a:moveTo>
                    <a:lnTo>
                      <a:pt x="198000" y="3304817"/>
                    </a:lnTo>
                    <a:lnTo>
                      <a:pt x="414000" y="3304817"/>
                    </a:lnTo>
                    <a:lnTo>
                      <a:pt x="414000" y="3196817"/>
                    </a:lnTo>
                    <a:close/>
                    <a:moveTo>
                      <a:pt x="2070064" y="3046635"/>
                    </a:moveTo>
                    <a:lnTo>
                      <a:pt x="2070064" y="3154635"/>
                    </a:lnTo>
                    <a:lnTo>
                      <a:pt x="2286064" y="3154635"/>
                    </a:lnTo>
                    <a:lnTo>
                      <a:pt x="2286064" y="3046635"/>
                    </a:lnTo>
                    <a:close/>
                    <a:moveTo>
                      <a:pt x="1638016" y="3037298"/>
                    </a:moveTo>
                    <a:lnTo>
                      <a:pt x="1638016" y="3145298"/>
                    </a:lnTo>
                    <a:lnTo>
                      <a:pt x="1854016" y="3145298"/>
                    </a:lnTo>
                    <a:lnTo>
                      <a:pt x="1854016" y="3037298"/>
                    </a:lnTo>
                    <a:close/>
                    <a:moveTo>
                      <a:pt x="2826148" y="2963504"/>
                    </a:moveTo>
                    <a:lnTo>
                      <a:pt x="2826148" y="3071504"/>
                    </a:lnTo>
                    <a:lnTo>
                      <a:pt x="3042148" y="3071504"/>
                    </a:lnTo>
                    <a:lnTo>
                      <a:pt x="3042148" y="2963504"/>
                    </a:lnTo>
                    <a:close/>
                    <a:moveTo>
                      <a:pt x="890988" y="2963504"/>
                    </a:moveTo>
                    <a:lnTo>
                      <a:pt x="890988" y="3071504"/>
                    </a:lnTo>
                    <a:lnTo>
                      <a:pt x="1106988" y="3071504"/>
                    </a:lnTo>
                    <a:lnTo>
                      <a:pt x="1106988" y="2963504"/>
                    </a:lnTo>
                    <a:close/>
                    <a:moveTo>
                      <a:pt x="3528192" y="2954167"/>
                    </a:moveTo>
                    <a:lnTo>
                      <a:pt x="3528192" y="3062167"/>
                    </a:lnTo>
                    <a:lnTo>
                      <a:pt x="3744192" y="3062167"/>
                    </a:lnTo>
                    <a:lnTo>
                      <a:pt x="3744192" y="2954167"/>
                    </a:lnTo>
                    <a:close/>
                    <a:moveTo>
                      <a:pt x="198000" y="2954167"/>
                    </a:moveTo>
                    <a:lnTo>
                      <a:pt x="198000" y="3062167"/>
                    </a:lnTo>
                    <a:lnTo>
                      <a:pt x="414000" y="3062167"/>
                    </a:lnTo>
                    <a:lnTo>
                      <a:pt x="414000" y="2954167"/>
                    </a:lnTo>
                    <a:close/>
                    <a:moveTo>
                      <a:pt x="2070064" y="2803981"/>
                    </a:moveTo>
                    <a:lnTo>
                      <a:pt x="2070064" y="2911981"/>
                    </a:lnTo>
                    <a:lnTo>
                      <a:pt x="2286064" y="2911981"/>
                    </a:lnTo>
                    <a:lnTo>
                      <a:pt x="2286064" y="2803981"/>
                    </a:lnTo>
                    <a:close/>
                    <a:moveTo>
                      <a:pt x="1638016" y="2794644"/>
                    </a:moveTo>
                    <a:lnTo>
                      <a:pt x="1638016" y="2902644"/>
                    </a:lnTo>
                    <a:lnTo>
                      <a:pt x="1854016" y="2902644"/>
                    </a:lnTo>
                    <a:lnTo>
                      <a:pt x="1854016" y="2794644"/>
                    </a:lnTo>
                    <a:close/>
                    <a:moveTo>
                      <a:pt x="2826148" y="2720854"/>
                    </a:moveTo>
                    <a:lnTo>
                      <a:pt x="2826148" y="2828854"/>
                    </a:lnTo>
                    <a:lnTo>
                      <a:pt x="3042148" y="2828854"/>
                    </a:lnTo>
                    <a:lnTo>
                      <a:pt x="3042148" y="2720854"/>
                    </a:lnTo>
                    <a:close/>
                    <a:moveTo>
                      <a:pt x="890988" y="2720854"/>
                    </a:moveTo>
                    <a:lnTo>
                      <a:pt x="890988" y="2828854"/>
                    </a:lnTo>
                    <a:lnTo>
                      <a:pt x="1106988" y="2828854"/>
                    </a:lnTo>
                    <a:lnTo>
                      <a:pt x="1106988" y="2720854"/>
                    </a:lnTo>
                    <a:close/>
                    <a:moveTo>
                      <a:pt x="3528192" y="2711517"/>
                    </a:moveTo>
                    <a:lnTo>
                      <a:pt x="3528192" y="2819517"/>
                    </a:lnTo>
                    <a:lnTo>
                      <a:pt x="3744192" y="2819517"/>
                    </a:lnTo>
                    <a:lnTo>
                      <a:pt x="3744192" y="2711517"/>
                    </a:lnTo>
                    <a:close/>
                    <a:moveTo>
                      <a:pt x="198000" y="2711517"/>
                    </a:moveTo>
                    <a:lnTo>
                      <a:pt x="198000" y="2819517"/>
                    </a:lnTo>
                    <a:lnTo>
                      <a:pt x="414000" y="2819517"/>
                    </a:lnTo>
                    <a:lnTo>
                      <a:pt x="414000" y="2711517"/>
                    </a:lnTo>
                    <a:close/>
                    <a:moveTo>
                      <a:pt x="2070064" y="2561331"/>
                    </a:moveTo>
                    <a:lnTo>
                      <a:pt x="2070064" y="2669331"/>
                    </a:lnTo>
                    <a:lnTo>
                      <a:pt x="2286064" y="2669331"/>
                    </a:lnTo>
                    <a:lnTo>
                      <a:pt x="2286064" y="2561331"/>
                    </a:lnTo>
                    <a:close/>
                    <a:moveTo>
                      <a:pt x="1638016" y="2551994"/>
                    </a:moveTo>
                    <a:lnTo>
                      <a:pt x="1638016" y="2659994"/>
                    </a:lnTo>
                    <a:lnTo>
                      <a:pt x="1854016" y="2659994"/>
                    </a:lnTo>
                    <a:lnTo>
                      <a:pt x="1854016" y="2551994"/>
                    </a:lnTo>
                    <a:close/>
                    <a:moveTo>
                      <a:pt x="2826148" y="2478204"/>
                    </a:moveTo>
                    <a:lnTo>
                      <a:pt x="2826148" y="2586204"/>
                    </a:lnTo>
                    <a:lnTo>
                      <a:pt x="3042148" y="2586204"/>
                    </a:lnTo>
                    <a:lnTo>
                      <a:pt x="3042148" y="2478204"/>
                    </a:lnTo>
                    <a:close/>
                    <a:moveTo>
                      <a:pt x="890988" y="2478204"/>
                    </a:moveTo>
                    <a:lnTo>
                      <a:pt x="890988" y="2586204"/>
                    </a:lnTo>
                    <a:lnTo>
                      <a:pt x="1106988" y="2586204"/>
                    </a:lnTo>
                    <a:lnTo>
                      <a:pt x="1106988" y="2478204"/>
                    </a:lnTo>
                    <a:close/>
                    <a:moveTo>
                      <a:pt x="3528192" y="2468867"/>
                    </a:moveTo>
                    <a:lnTo>
                      <a:pt x="3528192" y="2576867"/>
                    </a:lnTo>
                    <a:lnTo>
                      <a:pt x="3744192" y="2576867"/>
                    </a:lnTo>
                    <a:lnTo>
                      <a:pt x="3744192" y="2468867"/>
                    </a:lnTo>
                    <a:close/>
                    <a:moveTo>
                      <a:pt x="198000" y="2468867"/>
                    </a:moveTo>
                    <a:lnTo>
                      <a:pt x="198000" y="2576867"/>
                    </a:lnTo>
                    <a:lnTo>
                      <a:pt x="414000" y="2576867"/>
                    </a:lnTo>
                    <a:lnTo>
                      <a:pt x="414000" y="2468867"/>
                    </a:lnTo>
                    <a:close/>
                    <a:moveTo>
                      <a:pt x="2070064" y="2318681"/>
                    </a:moveTo>
                    <a:lnTo>
                      <a:pt x="2070064" y="2426681"/>
                    </a:lnTo>
                    <a:lnTo>
                      <a:pt x="2286064" y="2426681"/>
                    </a:lnTo>
                    <a:lnTo>
                      <a:pt x="2286064" y="2318681"/>
                    </a:lnTo>
                    <a:close/>
                    <a:moveTo>
                      <a:pt x="1638016" y="2309344"/>
                    </a:moveTo>
                    <a:lnTo>
                      <a:pt x="1638016" y="2417344"/>
                    </a:lnTo>
                    <a:lnTo>
                      <a:pt x="1854016" y="2417344"/>
                    </a:lnTo>
                    <a:lnTo>
                      <a:pt x="1854016" y="2309344"/>
                    </a:lnTo>
                    <a:close/>
                    <a:moveTo>
                      <a:pt x="2826148" y="2235554"/>
                    </a:moveTo>
                    <a:lnTo>
                      <a:pt x="2826148" y="2343554"/>
                    </a:lnTo>
                    <a:lnTo>
                      <a:pt x="3042148" y="2343554"/>
                    </a:lnTo>
                    <a:lnTo>
                      <a:pt x="3042148" y="2235554"/>
                    </a:lnTo>
                    <a:close/>
                    <a:moveTo>
                      <a:pt x="890988" y="2235554"/>
                    </a:moveTo>
                    <a:lnTo>
                      <a:pt x="890988" y="2343554"/>
                    </a:lnTo>
                    <a:lnTo>
                      <a:pt x="1106988" y="2343554"/>
                    </a:lnTo>
                    <a:lnTo>
                      <a:pt x="1106988" y="2235554"/>
                    </a:lnTo>
                    <a:close/>
                    <a:moveTo>
                      <a:pt x="3528192" y="2226217"/>
                    </a:moveTo>
                    <a:lnTo>
                      <a:pt x="3528192" y="2334217"/>
                    </a:lnTo>
                    <a:lnTo>
                      <a:pt x="3744192" y="2334217"/>
                    </a:lnTo>
                    <a:lnTo>
                      <a:pt x="3744192" y="2226217"/>
                    </a:lnTo>
                    <a:close/>
                    <a:moveTo>
                      <a:pt x="198000" y="2226217"/>
                    </a:moveTo>
                    <a:lnTo>
                      <a:pt x="198000" y="2334217"/>
                    </a:lnTo>
                    <a:lnTo>
                      <a:pt x="414000" y="2334217"/>
                    </a:lnTo>
                    <a:lnTo>
                      <a:pt x="414000" y="2226217"/>
                    </a:lnTo>
                    <a:close/>
                    <a:moveTo>
                      <a:pt x="2070064" y="2076031"/>
                    </a:moveTo>
                    <a:lnTo>
                      <a:pt x="2070064" y="2184031"/>
                    </a:lnTo>
                    <a:lnTo>
                      <a:pt x="2286064" y="2184031"/>
                    </a:lnTo>
                    <a:lnTo>
                      <a:pt x="2286064" y="2076031"/>
                    </a:lnTo>
                    <a:close/>
                    <a:moveTo>
                      <a:pt x="1638016" y="2066694"/>
                    </a:moveTo>
                    <a:lnTo>
                      <a:pt x="1638016" y="2174694"/>
                    </a:lnTo>
                    <a:lnTo>
                      <a:pt x="1854016" y="2174694"/>
                    </a:lnTo>
                    <a:lnTo>
                      <a:pt x="1854016" y="2066694"/>
                    </a:lnTo>
                    <a:close/>
                    <a:moveTo>
                      <a:pt x="2826148" y="1992904"/>
                    </a:moveTo>
                    <a:lnTo>
                      <a:pt x="2826148" y="2100904"/>
                    </a:lnTo>
                    <a:lnTo>
                      <a:pt x="3042148" y="2100904"/>
                    </a:lnTo>
                    <a:lnTo>
                      <a:pt x="3042148" y="1992904"/>
                    </a:lnTo>
                    <a:close/>
                    <a:moveTo>
                      <a:pt x="890988" y="1992904"/>
                    </a:moveTo>
                    <a:lnTo>
                      <a:pt x="890988" y="2100904"/>
                    </a:lnTo>
                    <a:lnTo>
                      <a:pt x="1106988" y="2100904"/>
                    </a:lnTo>
                    <a:lnTo>
                      <a:pt x="1106988" y="1992904"/>
                    </a:lnTo>
                    <a:close/>
                    <a:moveTo>
                      <a:pt x="3528192" y="1983567"/>
                    </a:moveTo>
                    <a:lnTo>
                      <a:pt x="3528192" y="2091567"/>
                    </a:lnTo>
                    <a:lnTo>
                      <a:pt x="3744192" y="2091567"/>
                    </a:lnTo>
                    <a:lnTo>
                      <a:pt x="3744192" y="1983567"/>
                    </a:lnTo>
                    <a:close/>
                    <a:moveTo>
                      <a:pt x="198000" y="1983567"/>
                    </a:moveTo>
                    <a:lnTo>
                      <a:pt x="198000" y="2091567"/>
                    </a:lnTo>
                    <a:lnTo>
                      <a:pt x="414000" y="2091567"/>
                    </a:lnTo>
                    <a:lnTo>
                      <a:pt x="414000" y="1983567"/>
                    </a:lnTo>
                    <a:close/>
                    <a:moveTo>
                      <a:pt x="2070064" y="1833381"/>
                    </a:moveTo>
                    <a:lnTo>
                      <a:pt x="2070064" y="1941381"/>
                    </a:lnTo>
                    <a:lnTo>
                      <a:pt x="2286064" y="1941381"/>
                    </a:lnTo>
                    <a:lnTo>
                      <a:pt x="2286064" y="1833381"/>
                    </a:lnTo>
                    <a:close/>
                    <a:moveTo>
                      <a:pt x="1638016" y="1824044"/>
                    </a:moveTo>
                    <a:lnTo>
                      <a:pt x="1638016" y="1932044"/>
                    </a:lnTo>
                    <a:lnTo>
                      <a:pt x="1854016" y="1932044"/>
                    </a:lnTo>
                    <a:lnTo>
                      <a:pt x="1854016" y="1824044"/>
                    </a:lnTo>
                    <a:close/>
                    <a:moveTo>
                      <a:pt x="2826148" y="1750254"/>
                    </a:moveTo>
                    <a:lnTo>
                      <a:pt x="2826148" y="1858254"/>
                    </a:lnTo>
                    <a:lnTo>
                      <a:pt x="3042148" y="1858254"/>
                    </a:lnTo>
                    <a:lnTo>
                      <a:pt x="3042148" y="1750254"/>
                    </a:lnTo>
                    <a:close/>
                    <a:moveTo>
                      <a:pt x="890988" y="1750254"/>
                    </a:moveTo>
                    <a:lnTo>
                      <a:pt x="890988" y="1858254"/>
                    </a:lnTo>
                    <a:lnTo>
                      <a:pt x="1106988" y="1858254"/>
                    </a:lnTo>
                    <a:lnTo>
                      <a:pt x="1106988" y="1750254"/>
                    </a:lnTo>
                    <a:close/>
                    <a:moveTo>
                      <a:pt x="3528192" y="1740917"/>
                    </a:moveTo>
                    <a:lnTo>
                      <a:pt x="3528192" y="1848917"/>
                    </a:lnTo>
                    <a:lnTo>
                      <a:pt x="3744192" y="1848917"/>
                    </a:lnTo>
                    <a:lnTo>
                      <a:pt x="3744192" y="1740917"/>
                    </a:lnTo>
                    <a:close/>
                    <a:moveTo>
                      <a:pt x="198000" y="1740917"/>
                    </a:moveTo>
                    <a:lnTo>
                      <a:pt x="198000" y="1848917"/>
                    </a:lnTo>
                    <a:lnTo>
                      <a:pt x="414000" y="1848917"/>
                    </a:lnTo>
                    <a:lnTo>
                      <a:pt x="414000" y="1740917"/>
                    </a:lnTo>
                    <a:close/>
                    <a:moveTo>
                      <a:pt x="2070064" y="1590731"/>
                    </a:moveTo>
                    <a:lnTo>
                      <a:pt x="2070064" y="1698731"/>
                    </a:lnTo>
                    <a:lnTo>
                      <a:pt x="2286064" y="1698731"/>
                    </a:lnTo>
                    <a:lnTo>
                      <a:pt x="2286064" y="1590731"/>
                    </a:lnTo>
                    <a:close/>
                    <a:moveTo>
                      <a:pt x="1638016" y="1581394"/>
                    </a:moveTo>
                    <a:lnTo>
                      <a:pt x="1638016" y="1689394"/>
                    </a:lnTo>
                    <a:lnTo>
                      <a:pt x="1854016" y="1689394"/>
                    </a:lnTo>
                    <a:lnTo>
                      <a:pt x="1854016" y="1581394"/>
                    </a:lnTo>
                    <a:close/>
                    <a:moveTo>
                      <a:pt x="3330192" y="1507604"/>
                    </a:moveTo>
                    <a:lnTo>
                      <a:pt x="3942192" y="1507604"/>
                    </a:lnTo>
                    <a:lnTo>
                      <a:pt x="3942192" y="3931865"/>
                    </a:lnTo>
                    <a:lnTo>
                      <a:pt x="3330192" y="3931865"/>
                    </a:lnTo>
                    <a:close/>
                    <a:moveTo>
                      <a:pt x="2826148" y="1507604"/>
                    </a:moveTo>
                    <a:lnTo>
                      <a:pt x="2826148" y="1615604"/>
                    </a:lnTo>
                    <a:lnTo>
                      <a:pt x="3042148" y="1615604"/>
                    </a:lnTo>
                    <a:lnTo>
                      <a:pt x="3042148" y="1507604"/>
                    </a:lnTo>
                    <a:close/>
                    <a:moveTo>
                      <a:pt x="890988" y="1507604"/>
                    </a:moveTo>
                    <a:lnTo>
                      <a:pt x="890988" y="1615604"/>
                    </a:lnTo>
                    <a:lnTo>
                      <a:pt x="1106988" y="1615604"/>
                    </a:lnTo>
                    <a:lnTo>
                      <a:pt x="1106988" y="1507604"/>
                    </a:lnTo>
                    <a:close/>
                    <a:moveTo>
                      <a:pt x="0" y="1507604"/>
                    </a:moveTo>
                    <a:lnTo>
                      <a:pt x="612000" y="1507604"/>
                    </a:lnTo>
                    <a:lnTo>
                      <a:pt x="612000" y="3931865"/>
                    </a:lnTo>
                    <a:lnTo>
                      <a:pt x="0" y="3931865"/>
                    </a:lnTo>
                    <a:close/>
                    <a:moveTo>
                      <a:pt x="2070064" y="1348081"/>
                    </a:moveTo>
                    <a:lnTo>
                      <a:pt x="2070064" y="1456081"/>
                    </a:lnTo>
                    <a:lnTo>
                      <a:pt x="2286064" y="1456081"/>
                    </a:lnTo>
                    <a:lnTo>
                      <a:pt x="2286064" y="1348081"/>
                    </a:lnTo>
                    <a:close/>
                    <a:moveTo>
                      <a:pt x="1638016" y="1338744"/>
                    </a:moveTo>
                    <a:lnTo>
                      <a:pt x="1638016" y="1446744"/>
                    </a:lnTo>
                    <a:lnTo>
                      <a:pt x="1854016" y="1446744"/>
                    </a:lnTo>
                    <a:lnTo>
                      <a:pt x="1854016" y="1338744"/>
                    </a:lnTo>
                    <a:close/>
                    <a:moveTo>
                      <a:pt x="2628148" y="1267865"/>
                    </a:moveTo>
                    <a:lnTo>
                      <a:pt x="3240148" y="1267865"/>
                    </a:lnTo>
                    <a:lnTo>
                      <a:pt x="3240148" y="3931865"/>
                    </a:lnTo>
                    <a:lnTo>
                      <a:pt x="2628148" y="3931865"/>
                    </a:lnTo>
                    <a:close/>
                    <a:moveTo>
                      <a:pt x="692988" y="1267865"/>
                    </a:moveTo>
                    <a:lnTo>
                      <a:pt x="1304988" y="1267865"/>
                    </a:lnTo>
                    <a:lnTo>
                      <a:pt x="1304988" y="3931865"/>
                    </a:lnTo>
                    <a:lnTo>
                      <a:pt x="692988" y="3931865"/>
                    </a:lnTo>
                    <a:close/>
                    <a:moveTo>
                      <a:pt x="2070064" y="1105431"/>
                    </a:moveTo>
                    <a:lnTo>
                      <a:pt x="2070064" y="1213431"/>
                    </a:lnTo>
                    <a:lnTo>
                      <a:pt x="2286064" y="1213431"/>
                    </a:lnTo>
                    <a:lnTo>
                      <a:pt x="2286064" y="1105431"/>
                    </a:lnTo>
                    <a:close/>
                    <a:moveTo>
                      <a:pt x="1638016" y="1096094"/>
                    </a:moveTo>
                    <a:lnTo>
                      <a:pt x="1638016" y="1204094"/>
                    </a:lnTo>
                    <a:lnTo>
                      <a:pt x="1854016" y="1204094"/>
                    </a:lnTo>
                    <a:lnTo>
                      <a:pt x="1854016" y="1096094"/>
                    </a:lnTo>
                    <a:close/>
                    <a:moveTo>
                      <a:pt x="2070064" y="862781"/>
                    </a:moveTo>
                    <a:lnTo>
                      <a:pt x="2070064" y="970781"/>
                    </a:lnTo>
                    <a:lnTo>
                      <a:pt x="2286064" y="970781"/>
                    </a:lnTo>
                    <a:lnTo>
                      <a:pt x="2286064" y="862781"/>
                    </a:lnTo>
                    <a:close/>
                    <a:moveTo>
                      <a:pt x="1638016" y="853444"/>
                    </a:moveTo>
                    <a:lnTo>
                      <a:pt x="1638016" y="961444"/>
                    </a:lnTo>
                    <a:lnTo>
                      <a:pt x="1854016" y="961444"/>
                    </a:lnTo>
                    <a:lnTo>
                      <a:pt x="1854016" y="853444"/>
                    </a:lnTo>
                    <a:close/>
                    <a:moveTo>
                      <a:pt x="1883174" y="0"/>
                    </a:moveTo>
                    <a:lnTo>
                      <a:pt x="2040907" y="0"/>
                    </a:lnTo>
                    <a:lnTo>
                      <a:pt x="2040907" y="355600"/>
                    </a:lnTo>
                    <a:lnTo>
                      <a:pt x="2178064" y="355600"/>
                    </a:lnTo>
                    <a:lnTo>
                      <a:pt x="2178064" y="596007"/>
                    </a:lnTo>
                    <a:lnTo>
                      <a:pt x="2538104" y="596007"/>
                    </a:lnTo>
                    <a:lnTo>
                      <a:pt x="2538104" y="3931865"/>
                    </a:lnTo>
                    <a:lnTo>
                      <a:pt x="2142040" y="3931865"/>
                    </a:lnTo>
                    <a:lnTo>
                      <a:pt x="2142040" y="3291036"/>
                    </a:lnTo>
                    <a:lnTo>
                      <a:pt x="1782040" y="3291036"/>
                    </a:lnTo>
                    <a:lnTo>
                      <a:pt x="1782040" y="3931865"/>
                    </a:lnTo>
                    <a:lnTo>
                      <a:pt x="1385976" y="3931865"/>
                    </a:lnTo>
                    <a:lnTo>
                      <a:pt x="1385976" y="596007"/>
                    </a:lnTo>
                    <a:lnTo>
                      <a:pt x="1746016" y="596007"/>
                    </a:lnTo>
                    <a:lnTo>
                      <a:pt x="1746016" y="355600"/>
                    </a:lnTo>
                    <a:lnTo>
                      <a:pt x="1883174" y="35560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grpSp>
        <p:grpSp>
          <p:nvGrpSpPr>
            <p:cNvPr id="40" name="Group 39">
              <a:extLst>
                <a:ext uri="{FF2B5EF4-FFF2-40B4-BE49-F238E27FC236}">
                  <a16:creationId xmlns:a16="http://schemas.microsoft.com/office/drawing/2014/main" id="{58A96BF9-6054-40CE-B0D9-CF2754798A50}"/>
                </a:ext>
              </a:extLst>
            </p:cNvPr>
            <p:cNvGrpSpPr/>
            <p:nvPr/>
          </p:nvGrpSpPr>
          <p:grpSpPr>
            <a:xfrm>
              <a:off x="731770" y="1468269"/>
              <a:ext cx="2311922" cy="2311922"/>
              <a:chOff x="1510528" y="1366070"/>
              <a:chExt cx="3431329" cy="3431329"/>
            </a:xfrm>
            <a:grpFill/>
            <a:effectLst>
              <a:outerShdw blurRad="50800" dist="38100" dir="2700000" algn="tl" rotWithShape="0">
                <a:prstClr val="black">
                  <a:alpha val="40000"/>
                </a:prstClr>
              </a:outerShdw>
            </a:effectLst>
          </p:grpSpPr>
          <p:sp>
            <p:nvSpPr>
              <p:cNvPr id="43" name="Freeform: Shape 42">
                <a:extLst>
                  <a:ext uri="{FF2B5EF4-FFF2-40B4-BE49-F238E27FC236}">
                    <a16:creationId xmlns:a16="http://schemas.microsoft.com/office/drawing/2014/main" id="{F2AB4733-D850-48FD-B7B1-A97F62CF6429}"/>
                  </a:ext>
                </a:extLst>
              </p:cNvPr>
              <p:cNvSpPr/>
              <p:nvPr/>
            </p:nvSpPr>
            <p:spPr>
              <a:xfrm>
                <a:off x="1510528" y="1366070"/>
                <a:ext cx="3431329" cy="3431329"/>
              </a:xfrm>
              <a:custGeom>
                <a:avLst/>
                <a:gdLst>
                  <a:gd name="connsiteX0" fmla="*/ 3057049 w 3057525"/>
                  <a:gd name="connsiteY0" fmla="*/ 1532096 h 3057525"/>
                  <a:gd name="connsiteX1" fmla="*/ 1532096 w 3057525"/>
                  <a:gd name="connsiteY1" fmla="*/ 3057049 h 3057525"/>
                  <a:gd name="connsiteX2" fmla="*/ 7144 w 3057525"/>
                  <a:gd name="connsiteY2" fmla="*/ 1532096 h 3057525"/>
                  <a:gd name="connsiteX3" fmla="*/ 1532096 w 3057525"/>
                  <a:gd name="connsiteY3" fmla="*/ 7144 h 3057525"/>
                  <a:gd name="connsiteX4" fmla="*/ 3057049 w 3057525"/>
                  <a:gd name="connsiteY4" fmla="*/ 1532096 h 3057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57525" h="3057525">
                    <a:moveTo>
                      <a:pt x="3057049" y="1532096"/>
                    </a:moveTo>
                    <a:cubicBezTo>
                      <a:pt x="3057049" y="2374304"/>
                      <a:pt x="2374304" y="3057049"/>
                      <a:pt x="1532096" y="3057049"/>
                    </a:cubicBezTo>
                    <a:cubicBezTo>
                      <a:pt x="689888" y="3057049"/>
                      <a:pt x="7144" y="2374304"/>
                      <a:pt x="7144" y="1532096"/>
                    </a:cubicBezTo>
                    <a:cubicBezTo>
                      <a:pt x="7144" y="689888"/>
                      <a:pt x="689888" y="7144"/>
                      <a:pt x="1532096" y="7144"/>
                    </a:cubicBezTo>
                    <a:cubicBezTo>
                      <a:pt x="2374304" y="7144"/>
                      <a:pt x="3057049" y="689888"/>
                      <a:pt x="3057049" y="1532096"/>
                    </a:cubicBezTo>
                    <a:close/>
                  </a:path>
                </a:pathLst>
              </a:custGeom>
              <a:grpFill/>
              <a:ln w="9525" cap="flat">
                <a:noFill/>
                <a:prstDash val="solid"/>
                <a:miter/>
              </a:ln>
              <a:effectLst>
                <a:outerShdw blurRad="63500" sx="102000" sy="102000" algn="ctr" rotWithShape="0">
                  <a:prstClr val="black">
                    <a:alpha val="40000"/>
                  </a:prstClr>
                </a:outerShdw>
              </a:effectLst>
            </p:spPr>
            <p:txBody>
              <a:bodyPr rtlCol="0" anchor="ctr"/>
              <a:lstStyle/>
              <a:p>
                <a:endParaRPr lang="en-US" dirty="0"/>
              </a:p>
            </p:txBody>
          </p:sp>
          <p:sp>
            <p:nvSpPr>
              <p:cNvPr id="44" name="Freeform: Shape 43">
                <a:extLst>
                  <a:ext uri="{FF2B5EF4-FFF2-40B4-BE49-F238E27FC236}">
                    <a16:creationId xmlns:a16="http://schemas.microsoft.com/office/drawing/2014/main" id="{36C7357D-6A80-4B12-BAA3-13378D6125D0}"/>
                  </a:ext>
                </a:extLst>
              </p:cNvPr>
              <p:cNvSpPr>
                <a:spLocks noChangeAspect="1"/>
              </p:cNvSpPr>
              <p:nvPr/>
            </p:nvSpPr>
            <p:spPr>
              <a:xfrm>
                <a:off x="1529854" y="1388027"/>
                <a:ext cx="3411797" cy="3337560"/>
              </a:xfrm>
              <a:custGeom>
                <a:avLst/>
                <a:gdLst>
                  <a:gd name="connsiteX0" fmla="*/ 2863236 w 3028217"/>
                  <a:gd name="connsiteY0" fmla="*/ 2049564 h 2962327"/>
                  <a:gd name="connsiteX1" fmla="*/ 2844662 w 3028217"/>
                  <a:gd name="connsiteY1" fmla="*/ 2065518 h 2962327"/>
                  <a:gd name="connsiteX2" fmla="*/ 2847519 w 3028217"/>
                  <a:gd name="connsiteY2" fmla="*/ 2116953 h 2962327"/>
                  <a:gd name="connsiteX3" fmla="*/ 2887525 w 3028217"/>
                  <a:gd name="connsiteY3" fmla="*/ 2084568 h 2962327"/>
                  <a:gd name="connsiteX4" fmla="*/ 2890382 w 3028217"/>
                  <a:gd name="connsiteY4" fmla="*/ 2078853 h 2962327"/>
                  <a:gd name="connsiteX5" fmla="*/ 2890382 w 3028217"/>
                  <a:gd name="connsiteY5" fmla="*/ 2057898 h 2962327"/>
                  <a:gd name="connsiteX6" fmla="*/ 2863236 w 3028217"/>
                  <a:gd name="connsiteY6" fmla="*/ 2049564 h 2962327"/>
                  <a:gd name="connsiteX7" fmla="*/ 2453184 w 3028217"/>
                  <a:gd name="connsiteY7" fmla="*/ 1703568 h 2962327"/>
                  <a:gd name="connsiteX8" fmla="*/ 2444611 w 3028217"/>
                  <a:gd name="connsiteY8" fmla="*/ 1714046 h 2962327"/>
                  <a:gd name="connsiteX9" fmla="*/ 2467471 w 3028217"/>
                  <a:gd name="connsiteY9" fmla="*/ 1740716 h 2962327"/>
                  <a:gd name="connsiteX10" fmla="*/ 2482711 w 3028217"/>
                  <a:gd name="connsiteY10" fmla="*/ 1728333 h 2962327"/>
                  <a:gd name="connsiteX11" fmla="*/ 2453184 w 3028217"/>
                  <a:gd name="connsiteY11" fmla="*/ 1703568 h 2962327"/>
                  <a:gd name="connsiteX12" fmla="*/ 802501 w 3028217"/>
                  <a:gd name="connsiteY12" fmla="*/ 1583553 h 2962327"/>
                  <a:gd name="connsiteX13" fmla="*/ 812026 w 3028217"/>
                  <a:gd name="connsiteY13" fmla="*/ 1589268 h 2962327"/>
                  <a:gd name="connsiteX14" fmla="*/ 802501 w 3028217"/>
                  <a:gd name="connsiteY14" fmla="*/ 1599745 h 2962327"/>
                  <a:gd name="connsiteX15" fmla="*/ 792024 w 3028217"/>
                  <a:gd name="connsiteY15" fmla="*/ 1594030 h 2962327"/>
                  <a:gd name="connsiteX16" fmla="*/ 802501 w 3028217"/>
                  <a:gd name="connsiteY16" fmla="*/ 1583553 h 2962327"/>
                  <a:gd name="connsiteX17" fmla="*/ 573901 w 3028217"/>
                  <a:gd name="connsiteY17" fmla="*/ 1577838 h 2962327"/>
                  <a:gd name="connsiteX18" fmla="*/ 592951 w 3028217"/>
                  <a:gd name="connsiteY18" fmla="*/ 1589268 h 2962327"/>
                  <a:gd name="connsiteX19" fmla="*/ 584379 w 3028217"/>
                  <a:gd name="connsiteY19" fmla="*/ 1596888 h 2962327"/>
                  <a:gd name="connsiteX20" fmla="*/ 565329 w 3028217"/>
                  <a:gd name="connsiteY20" fmla="*/ 1587363 h 2962327"/>
                  <a:gd name="connsiteX21" fmla="*/ 573901 w 3028217"/>
                  <a:gd name="connsiteY21" fmla="*/ 1577838 h 2962327"/>
                  <a:gd name="connsiteX22" fmla="*/ 698678 w 3028217"/>
                  <a:gd name="connsiteY22" fmla="*/ 1550216 h 2962327"/>
                  <a:gd name="connsiteX23" fmla="*/ 763448 w 3028217"/>
                  <a:gd name="connsiteY23" fmla="*/ 1592126 h 2962327"/>
                  <a:gd name="connsiteX24" fmla="*/ 678676 w 3028217"/>
                  <a:gd name="connsiteY24" fmla="*/ 1592126 h 2962327"/>
                  <a:gd name="connsiteX25" fmla="*/ 698678 w 3028217"/>
                  <a:gd name="connsiteY25" fmla="*/ 1550216 h 2962327"/>
                  <a:gd name="connsiteX26" fmla="*/ 492939 w 3028217"/>
                  <a:gd name="connsiteY26" fmla="*/ 1460681 h 2962327"/>
                  <a:gd name="connsiteX27" fmla="*/ 562471 w 3028217"/>
                  <a:gd name="connsiteY27" fmla="*/ 1479731 h 2962327"/>
                  <a:gd name="connsiteX28" fmla="*/ 646291 w 3028217"/>
                  <a:gd name="connsiteY28" fmla="*/ 1537833 h 2962327"/>
                  <a:gd name="connsiteX29" fmla="*/ 577711 w 3028217"/>
                  <a:gd name="connsiteY29" fmla="*/ 1525451 h 2962327"/>
                  <a:gd name="connsiteX30" fmla="*/ 527229 w 3028217"/>
                  <a:gd name="connsiteY30" fmla="*/ 1487351 h 2962327"/>
                  <a:gd name="connsiteX31" fmla="*/ 525032 w 3028217"/>
                  <a:gd name="connsiteY31" fmla="*/ 1486533 h 2962327"/>
                  <a:gd name="connsiteX32" fmla="*/ 527229 w 3028217"/>
                  <a:gd name="connsiteY32" fmla="*/ 1488303 h 2962327"/>
                  <a:gd name="connsiteX33" fmla="*/ 451029 w 3028217"/>
                  <a:gd name="connsiteY33" fmla="*/ 1494971 h 2962327"/>
                  <a:gd name="connsiteX34" fmla="*/ 492939 w 3028217"/>
                  <a:gd name="connsiteY34" fmla="*/ 1460681 h 2962327"/>
                  <a:gd name="connsiteX35" fmla="*/ 592475 w 3028217"/>
                  <a:gd name="connsiteY35" fmla="*/ 1413889 h 2962327"/>
                  <a:gd name="connsiteX36" fmla="*/ 596761 w 3028217"/>
                  <a:gd name="connsiteY36" fmla="*/ 1414961 h 2962327"/>
                  <a:gd name="connsiteX37" fmla="*/ 595809 w 3028217"/>
                  <a:gd name="connsiteY37" fmla="*/ 1447346 h 2962327"/>
                  <a:gd name="connsiteX38" fmla="*/ 588189 w 3028217"/>
                  <a:gd name="connsiteY38" fmla="*/ 1414961 h 2962327"/>
                  <a:gd name="connsiteX39" fmla="*/ 592475 w 3028217"/>
                  <a:gd name="connsiteY39" fmla="*/ 1413889 h 2962327"/>
                  <a:gd name="connsiteX40" fmla="*/ 2633206 w 3028217"/>
                  <a:gd name="connsiteY40" fmla="*/ 1174931 h 2962327"/>
                  <a:gd name="connsiteX41" fmla="*/ 2673211 w 3028217"/>
                  <a:gd name="connsiteY41" fmla="*/ 1180646 h 2962327"/>
                  <a:gd name="connsiteX42" fmla="*/ 2633206 w 3028217"/>
                  <a:gd name="connsiteY42" fmla="*/ 1174931 h 2962327"/>
                  <a:gd name="connsiteX43" fmla="*/ 2477948 w 3028217"/>
                  <a:gd name="connsiteY43" fmla="*/ 1095873 h 2962327"/>
                  <a:gd name="connsiteX44" fmla="*/ 2484616 w 3028217"/>
                  <a:gd name="connsiteY44" fmla="*/ 1110160 h 2962327"/>
                  <a:gd name="connsiteX45" fmla="*/ 2464613 w 3028217"/>
                  <a:gd name="connsiteY45" fmla="*/ 1135878 h 2962327"/>
                  <a:gd name="connsiteX46" fmla="*/ 2444611 w 3028217"/>
                  <a:gd name="connsiteY46" fmla="*/ 1144450 h 2962327"/>
                  <a:gd name="connsiteX47" fmla="*/ 2415083 w 3028217"/>
                  <a:gd name="connsiteY47" fmla="*/ 1119685 h 2962327"/>
                  <a:gd name="connsiteX48" fmla="*/ 2446516 w 3028217"/>
                  <a:gd name="connsiteY48" fmla="*/ 1114923 h 2962327"/>
                  <a:gd name="connsiteX49" fmla="*/ 2477948 w 3028217"/>
                  <a:gd name="connsiteY49" fmla="*/ 1095873 h 2962327"/>
                  <a:gd name="connsiteX50" fmla="*/ 2344599 w 3028217"/>
                  <a:gd name="connsiteY50" fmla="*/ 1039676 h 2962327"/>
                  <a:gd name="connsiteX51" fmla="*/ 2355076 w 3028217"/>
                  <a:gd name="connsiteY51" fmla="*/ 1066346 h 2962327"/>
                  <a:gd name="connsiteX52" fmla="*/ 2341741 w 3028217"/>
                  <a:gd name="connsiteY52" fmla="*/ 1092063 h 2962327"/>
                  <a:gd name="connsiteX53" fmla="*/ 2328406 w 3028217"/>
                  <a:gd name="connsiteY53" fmla="*/ 1065393 h 2962327"/>
                  <a:gd name="connsiteX54" fmla="*/ 2344599 w 3028217"/>
                  <a:gd name="connsiteY54" fmla="*/ 1039676 h 2962327"/>
                  <a:gd name="connsiteX55" fmla="*/ 699631 w 3028217"/>
                  <a:gd name="connsiteY55" fmla="*/ 966334 h 2962327"/>
                  <a:gd name="connsiteX56" fmla="*/ 616764 w 3028217"/>
                  <a:gd name="connsiteY56" fmla="*/ 992051 h 2962327"/>
                  <a:gd name="connsiteX57" fmla="*/ 699631 w 3028217"/>
                  <a:gd name="connsiteY57" fmla="*/ 966334 h 2962327"/>
                  <a:gd name="connsiteX58" fmla="*/ 2786559 w 3028217"/>
                  <a:gd name="connsiteY58" fmla="*/ 938711 h 2962327"/>
                  <a:gd name="connsiteX59" fmla="*/ 2814181 w 3028217"/>
                  <a:gd name="connsiteY59" fmla="*/ 938711 h 2962327"/>
                  <a:gd name="connsiteX60" fmla="*/ 2814181 w 3028217"/>
                  <a:gd name="connsiteY60" fmla="*/ 945378 h 2962327"/>
                  <a:gd name="connsiteX61" fmla="*/ 2786559 w 3028217"/>
                  <a:gd name="connsiteY61" fmla="*/ 938711 h 2962327"/>
                  <a:gd name="connsiteX62" fmla="*/ 737731 w 3028217"/>
                  <a:gd name="connsiteY62" fmla="*/ 935019 h 2962327"/>
                  <a:gd name="connsiteX63" fmla="*/ 702489 w 3028217"/>
                  <a:gd name="connsiteY63" fmla="*/ 951093 h 2962327"/>
                  <a:gd name="connsiteX64" fmla="*/ 770116 w 3028217"/>
                  <a:gd name="connsiteY64" fmla="*/ 936805 h 2962327"/>
                  <a:gd name="connsiteX65" fmla="*/ 737731 w 3028217"/>
                  <a:gd name="connsiteY65" fmla="*/ 935019 h 2962327"/>
                  <a:gd name="connsiteX66" fmla="*/ 619383 w 3028217"/>
                  <a:gd name="connsiteY66" fmla="*/ 880251 h 2962327"/>
                  <a:gd name="connsiteX67" fmla="*/ 608191 w 3028217"/>
                  <a:gd name="connsiteY67" fmla="*/ 882513 h 2962327"/>
                  <a:gd name="connsiteX68" fmla="*/ 541516 w 3028217"/>
                  <a:gd name="connsiteY68" fmla="*/ 968238 h 2962327"/>
                  <a:gd name="connsiteX69" fmla="*/ 558661 w 3028217"/>
                  <a:gd name="connsiteY69" fmla="*/ 975858 h 2962327"/>
                  <a:gd name="connsiteX70" fmla="*/ 578664 w 3028217"/>
                  <a:gd name="connsiteY70" fmla="*/ 949188 h 2962327"/>
                  <a:gd name="connsiteX71" fmla="*/ 623431 w 3028217"/>
                  <a:gd name="connsiteY71" fmla="*/ 890133 h 2962327"/>
                  <a:gd name="connsiteX72" fmla="*/ 619383 w 3028217"/>
                  <a:gd name="connsiteY72" fmla="*/ 880251 h 2962327"/>
                  <a:gd name="connsiteX73" fmla="*/ 659626 w 3028217"/>
                  <a:gd name="connsiteY73" fmla="*/ 872036 h 2962327"/>
                  <a:gd name="connsiteX74" fmla="*/ 647244 w 3028217"/>
                  <a:gd name="connsiteY74" fmla="*/ 879656 h 2962327"/>
                  <a:gd name="connsiteX75" fmla="*/ 657721 w 3028217"/>
                  <a:gd name="connsiteY75" fmla="*/ 950141 h 2962327"/>
                  <a:gd name="connsiteX76" fmla="*/ 683439 w 3028217"/>
                  <a:gd name="connsiteY76" fmla="*/ 913946 h 2962327"/>
                  <a:gd name="connsiteX77" fmla="*/ 711061 w 3028217"/>
                  <a:gd name="connsiteY77" fmla="*/ 910136 h 2962327"/>
                  <a:gd name="connsiteX78" fmla="*/ 709156 w 3028217"/>
                  <a:gd name="connsiteY78" fmla="*/ 891086 h 2962327"/>
                  <a:gd name="connsiteX79" fmla="*/ 659626 w 3028217"/>
                  <a:gd name="connsiteY79" fmla="*/ 872036 h 2962327"/>
                  <a:gd name="connsiteX80" fmla="*/ 620410 w 3028217"/>
                  <a:gd name="connsiteY80" fmla="*/ 803828 h 2962327"/>
                  <a:gd name="connsiteX81" fmla="*/ 603429 w 3028217"/>
                  <a:gd name="connsiteY81" fmla="*/ 807266 h 2962327"/>
                  <a:gd name="connsiteX82" fmla="*/ 532944 w 3028217"/>
                  <a:gd name="connsiteY82" fmla="*/ 841556 h 2962327"/>
                  <a:gd name="connsiteX83" fmla="*/ 541516 w 3028217"/>
                  <a:gd name="connsiteY83" fmla="*/ 855843 h 2962327"/>
                  <a:gd name="connsiteX84" fmla="*/ 602476 w 3028217"/>
                  <a:gd name="connsiteY84" fmla="*/ 859653 h 2962327"/>
                  <a:gd name="connsiteX85" fmla="*/ 652959 w 3028217"/>
                  <a:gd name="connsiteY85" fmla="*/ 835841 h 2962327"/>
                  <a:gd name="connsiteX86" fmla="*/ 620410 w 3028217"/>
                  <a:gd name="connsiteY86" fmla="*/ 803828 h 2962327"/>
                  <a:gd name="connsiteX87" fmla="*/ 2051228 w 3028217"/>
                  <a:gd name="connsiteY87" fmla="*/ 690108 h 2962327"/>
                  <a:gd name="connsiteX88" fmla="*/ 2074088 w 3028217"/>
                  <a:gd name="connsiteY88" fmla="*/ 722493 h 2962327"/>
                  <a:gd name="connsiteX89" fmla="*/ 2021701 w 3028217"/>
                  <a:gd name="connsiteY89" fmla="*/ 782500 h 2962327"/>
                  <a:gd name="connsiteX90" fmla="*/ 2000746 w 3028217"/>
                  <a:gd name="connsiteY90" fmla="*/ 772023 h 2962327"/>
                  <a:gd name="connsiteX91" fmla="*/ 2036941 w 3028217"/>
                  <a:gd name="connsiteY91" fmla="*/ 698680 h 2962327"/>
                  <a:gd name="connsiteX92" fmla="*/ 2051228 w 3028217"/>
                  <a:gd name="connsiteY92" fmla="*/ 690108 h 2962327"/>
                  <a:gd name="connsiteX93" fmla="*/ 2111236 w 3028217"/>
                  <a:gd name="connsiteY93" fmla="*/ 608669 h 2962327"/>
                  <a:gd name="connsiteX94" fmla="*/ 2113141 w 3028217"/>
                  <a:gd name="connsiteY94" fmla="*/ 623433 h 2962327"/>
                  <a:gd name="connsiteX95" fmla="*/ 2111236 w 3028217"/>
                  <a:gd name="connsiteY95" fmla="*/ 626290 h 2962327"/>
                  <a:gd name="connsiteX96" fmla="*/ 2159814 w 3028217"/>
                  <a:gd name="connsiteY96" fmla="*/ 711063 h 2962327"/>
                  <a:gd name="connsiteX97" fmla="*/ 2199819 w 3028217"/>
                  <a:gd name="connsiteY97" fmla="*/ 758688 h 2962327"/>
                  <a:gd name="connsiteX98" fmla="*/ 2176959 w 3028217"/>
                  <a:gd name="connsiteY98" fmla="*/ 800598 h 2962327"/>
                  <a:gd name="connsiteX99" fmla="*/ 2092186 w 3028217"/>
                  <a:gd name="connsiteY99" fmla="*/ 814885 h 2962327"/>
                  <a:gd name="connsiteX100" fmla="*/ 2092186 w 3028217"/>
                  <a:gd name="connsiteY100" fmla="*/ 777738 h 2962327"/>
                  <a:gd name="connsiteX101" fmla="*/ 2111236 w 3028217"/>
                  <a:gd name="connsiteY101" fmla="*/ 740590 h 2962327"/>
                  <a:gd name="connsiteX102" fmla="*/ 2110284 w 3028217"/>
                  <a:gd name="connsiteY102" fmla="*/ 710110 h 2962327"/>
                  <a:gd name="connsiteX103" fmla="*/ 2076946 w 3028217"/>
                  <a:gd name="connsiteY103" fmla="*/ 669153 h 2962327"/>
                  <a:gd name="connsiteX104" fmla="*/ 2097901 w 3028217"/>
                  <a:gd name="connsiteY104" fmla="*/ 611050 h 2962327"/>
                  <a:gd name="connsiteX105" fmla="*/ 2111236 w 3028217"/>
                  <a:gd name="connsiteY105" fmla="*/ 608669 h 2962327"/>
                  <a:gd name="connsiteX106" fmla="*/ 927279 w 3028217"/>
                  <a:gd name="connsiteY106" fmla="*/ 479605 h 2962327"/>
                  <a:gd name="connsiteX107" fmla="*/ 933946 w 3028217"/>
                  <a:gd name="connsiteY107" fmla="*/ 486273 h 2962327"/>
                  <a:gd name="connsiteX108" fmla="*/ 929184 w 3028217"/>
                  <a:gd name="connsiteY108" fmla="*/ 493893 h 2962327"/>
                  <a:gd name="connsiteX109" fmla="*/ 919659 w 3028217"/>
                  <a:gd name="connsiteY109" fmla="*/ 488178 h 2962327"/>
                  <a:gd name="connsiteX110" fmla="*/ 927279 w 3028217"/>
                  <a:gd name="connsiteY110" fmla="*/ 479605 h 2962327"/>
                  <a:gd name="connsiteX111" fmla="*/ 1938089 w 3028217"/>
                  <a:gd name="connsiteY111" fmla="*/ 417931 h 2962327"/>
                  <a:gd name="connsiteX112" fmla="*/ 1959789 w 3028217"/>
                  <a:gd name="connsiteY112" fmla="*/ 441505 h 2962327"/>
                  <a:gd name="connsiteX113" fmla="*/ 1940739 w 3028217"/>
                  <a:gd name="connsiteY113" fmla="*/ 466270 h 2962327"/>
                  <a:gd name="connsiteX114" fmla="*/ 1842631 w 3028217"/>
                  <a:gd name="connsiteY114" fmla="*/ 480558 h 2962327"/>
                  <a:gd name="connsiteX115" fmla="*/ 1832154 w 3028217"/>
                  <a:gd name="connsiteY115" fmla="*/ 458650 h 2962327"/>
                  <a:gd name="connsiteX116" fmla="*/ 1833106 w 3028217"/>
                  <a:gd name="connsiteY116" fmla="*/ 431980 h 2962327"/>
                  <a:gd name="connsiteX117" fmla="*/ 1845489 w 3028217"/>
                  <a:gd name="connsiteY117" fmla="*/ 423408 h 2962327"/>
                  <a:gd name="connsiteX118" fmla="*/ 1857871 w 3028217"/>
                  <a:gd name="connsiteY118" fmla="*/ 432933 h 2962327"/>
                  <a:gd name="connsiteX119" fmla="*/ 1926451 w 3028217"/>
                  <a:gd name="connsiteY119" fmla="*/ 418645 h 2962327"/>
                  <a:gd name="connsiteX120" fmla="*/ 1938089 w 3028217"/>
                  <a:gd name="connsiteY120" fmla="*/ 417931 h 2962327"/>
                  <a:gd name="connsiteX121" fmla="*/ 904419 w 3028217"/>
                  <a:gd name="connsiteY121" fmla="*/ 389118 h 2962327"/>
                  <a:gd name="connsiteX122" fmla="*/ 938709 w 3028217"/>
                  <a:gd name="connsiteY122" fmla="*/ 433886 h 2962327"/>
                  <a:gd name="connsiteX123" fmla="*/ 942519 w 3028217"/>
                  <a:gd name="connsiteY123" fmla="*/ 446268 h 2962327"/>
                  <a:gd name="connsiteX124" fmla="*/ 931089 w 3028217"/>
                  <a:gd name="connsiteY124" fmla="*/ 449125 h 2962327"/>
                  <a:gd name="connsiteX125" fmla="*/ 878701 w 3028217"/>
                  <a:gd name="connsiteY125" fmla="*/ 449125 h 2962327"/>
                  <a:gd name="connsiteX126" fmla="*/ 856794 w 3028217"/>
                  <a:gd name="connsiteY126" fmla="*/ 443411 h 2962327"/>
                  <a:gd name="connsiteX127" fmla="*/ 867271 w 3028217"/>
                  <a:gd name="connsiteY127" fmla="*/ 412930 h 2962327"/>
                  <a:gd name="connsiteX128" fmla="*/ 904419 w 3028217"/>
                  <a:gd name="connsiteY128" fmla="*/ 389118 h 2962327"/>
                  <a:gd name="connsiteX129" fmla="*/ 1062534 w 3028217"/>
                  <a:gd name="connsiteY129" fmla="*/ 340541 h 2962327"/>
                  <a:gd name="connsiteX130" fmla="*/ 1083489 w 3028217"/>
                  <a:gd name="connsiteY130" fmla="*/ 353876 h 2962327"/>
                  <a:gd name="connsiteX131" fmla="*/ 1053961 w 3028217"/>
                  <a:gd name="connsiteY131" fmla="*/ 360543 h 2962327"/>
                  <a:gd name="connsiteX132" fmla="*/ 1062534 w 3028217"/>
                  <a:gd name="connsiteY132" fmla="*/ 340541 h 2962327"/>
                  <a:gd name="connsiteX133" fmla="*/ 2471113 w 3028217"/>
                  <a:gd name="connsiteY133" fmla="*/ 336025 h 2962327"/>
                  <a:gd name="connsiteX134" fmla="*/ 2521763 w 3028217"/>
                  <a:gd name="connsiteY134" fmla="*/ 370068 h 2962327"/>
                  <a:gd name="connsiteX135" fmla="*/ 2848471 w 3028217"/>
                  <a:gd name="connsiteY135" fmla="*/ 785358 h 2962327"/>
                  <a:gd name="connsiteX136" fmla="*/ 2920861 w 3028217"/>
                  <a:gd name="connsiteY136" fmla="*/ 940616 h 2962327"/>
                  <a:gd name="connsiteX137" fmla="*/ 2926576 w 3028217"/>
                  <a:gd name="connsiteY137" fmla="*/ 977763 h 2962327"/>
                  <a:gd name="connsiteX138" fmla="*/ 2847518 w 3028217"/>
                  <a:gd name="connsiteY138" fmla="*/ 938711 h 2962327"/>
                  <a:gd name="connsiteX139" fmla="*/ 2864663 w 3028217"/>
                  <a:gd name="connsiteY139" fmla="*/ 890133 h 2962327"/>
                  <a:gd name="connsiteX140" fmla="*/ 2810371 w 3028217"/>
                  <a:gd name="connsiteY140" fmla="*/ 908231 h 2962327"/>
                  <a:gd name="connsiteX141" fmla="*/ 2757031 w 3028217"/>
                  <a:gd name="connsiteY141" fmla="*/ 904421 h 2962327"/>
                  <a:gd name="connsiteX142" fmla="*/ 2728456 w 3028217"/>
                  <a:gd name="connsiteY142" fmla="*/ 916803 h 2962327"/>
                  <a:gd name="connsiteX143" fmla="*/ 2707501 w 3028217"/>
                  <a:gd name="connsiteY143" fmla="*/ 971096 h 2962327"/>
                  <a:gd name="connsiteX144" fmla="*/ 2706548 w 3028217"/>
                  <a:gd name="connsiteY144" fmla="*/ 1011101 h 2962327"/>
                  <a:gd name="connsiteX145" fmla="*/ 2712263 w 3028217"/>
                  <a:gd name="connsiteY145" fmla="*/ 1044438 h 2962327"/>
                  <a:gd name="connsiteX146" fmla="*/ 2750438 w 3028217"/>
                  <a:gd name="connsiteY146" fmla="*/ 1026892 h 2962327"/>
                  <a:gd name="connsiteX147" fmla="*/ 2757317 w 3028217"/>
                  <a:gd name="connsiteY147" fmla="*/ 1029909 h 2962327"/>
                  <a:gd name="connsiteX148" fmla="*/ 2760842 w 3028217"/>
                  <a:gd name="connsiteY148" fmla="*/ 1028246 h 2962327"/>
                  <a:gd name="connsiteX149" fmla="*/ 2785607 w 3028217"/>
                  <a:gd name="connsiteY149" fmla="*/ 1010148 h 2962327"/>
                  <a:gd name="connsiteX150" fmla="*/ 2804538 w 3028217"/>
                  <a:gd name="connsiteY150" fmla="*/ 1006457 h 2962327"/>
                  <a:gd name="connsiteX151" fmla="*/ 2822755 w 3028217"/>
                  <a:gd name="connsiteY151" fmla="*/ 1009196 h 2962327"/>
                  <a:gd name="connsiteX152" fmla="*/ 2938959 w 3028217"/>
                  <a:gd name="connsiteY152" fmla="*/ 1031103 h 2962327"/>
                  <a:gd name="connsiteX153" fmla="*/ 2959915 w 3028217"/>
                  <a:gd name="connsiteY153" fmla="*/ 1058726 h 2962327"/>
                  <a:gd name="connsiteX154" fmla="*/ 3021827 w 3028217"/>
                  <a:gd name="connsiteY154" fmla="*/ 1368288 h 2962327"/>
                  <a:gd name="connsiteX155" fmla="*/ 3027542 w 3028217"/>
                  <a:gd name="connsiteY155" fmla="*/ 1562598 h 2962327"/>
                  <a:gd name="connsiteX156" fmla="*/ 3020874 w 3028217"/>
                  <a:gd name="connsiteY156" fmla="*/ 1594983 h 2962327"/>
                  <a:gd name="connsiteX157" fmla="*/ 2958009 w 3028217"/>
                  <a:gd name="connsiteY157" fmla="*/ 1512116 h 2962327"/>
                  <a:gd name="connsiteX158" fmla="*/ 2918005 w 3028217"/>
                  <a:gd name="connsiteY158" fmla="*/ 1446393 h 2962327"/>
                  <a:gd name="connsiteX159" fmla="*/ 2860855 w 3028217"/>
                  <a:gd name="connsiteY159" fmla="*/ 1371146 h 2962327"/>
                  <a:gd name="connsiteX160" fmla="*/ 2831327 w 3028217"/>
                  <a:gd name="connsiteY160" fmla="*/ 1343523 h 2962327"/>
                  <a:gd name="connsiteX161" fmla="*/ 2856092 w 3028217"/>
                  <a:gd name="connsiteY161" fmla="*/ 1380671 h 2962327"/>
                  <a:gd name="connsiteX162" fmla="*/ 2930387 w 3028217"/>
                  <a:gd name="connsiteY162" fmla="*/ 1514021 h 2962327"/>
                  <a:gd name="connsiteX163" fmla="*/ 2939912 w 3028217"/>
                  <a:gd name="connsiteY163" fmla="*/ 1546406 h 2962327"/>
                  <a:gd name="connsiteX164" fmla="*/ 2962772 w 3028217"/>
                  <a:gd name="connsiteY164" fmla="*/ 1597841 h 2962327"/>
                  <a:gd name="connsiteX165" fmla="*/ 2999919 w 3028217"/>
                  <a:gd name="connsiteY165" fmla="*/ 1683566 h 2962327"/>
                  <a:gd name="connsiteX166" fmla="*/ 3012302 w 3028217"/>
                  <a:gd name="connsiteY166" fmla="*/ 1740716 h 2962327"/>
                  <a:gd name="connsiteX167" fmla="*/ 2886572 w 3028217"/>
                  <a:gd name="connsiteY167" fmla="*/ 2158864 h 2962327"/>
                  <a:gd name="connsiteX168" fmla="*/ 2841805 w 3028217"/>
                  <a:gd name="connsiteY168" fmla="*/ 2246493 h 2962327"/>
                  <a:gd name="connsiteX169" fmla="*/ 2821802 w 3028217"/>
                  <a:gd name="connsiteY169" fmla="*/ 2266496 h 2962327"/>
                  <a:gd name="connsiteX170" fmla="*/ 2808467 w 3028217"/>
                  <a:gd name="connsiteY170" fmla="*/ 2240778 h 2962327"/>
                  <a:gd name="connsiteX171" fmla="*/ 2785607 w 3028217"/>
                  <a:gd name="connsiteY171" fmla="*/ 2172198 h 2962327"/>
                  <a:gd name="connsiteX172" fmla="*/ 2805609 w 3028217"/>
                  <a:gd name="connsiteY172" fmla="*/ 2234111 h 2962327"/>
                  <a:gd name="connsiteX173" fmla="*/ 2821802 w 3028217"/>
                  <a:gd name="connsiteY173" fmla="*/ 2273164 h 2962327"/>
                  <a:gd name="connsiteX174" fmla="*/ 2708455 w 3028217"/>
                  <a:gd name="connsiteY174" fmla="*/ 2451281 h 2962327"/>
                  <a:gd name="connsiteX175" fmla="*/ 2551292 w 3028217"/>
                  <a:gd name="connsiteY175" fmla="*/ 2622731 h 2962327"/>
                  <a:gd name="connsiteX176" fmla="*/ 2476997 w 3028217"/>
                  <a:gd name="connsiteY176" fmla="*/ 2687501 h 2962327"/>
                  <a:gd name="connsiteX177" fmla="*/ 2463662 w 3028217"/>
                  <a:gd name="connsiteY177" fmla="*/ 2655116 h 2962327"/>
                  <a:gd name="connsiteX178" fmla="*/ 2425562 w 3028217"/>
                  <a:gd name="connsiteY178" fmla="*/ 2533196 h 2962327"/>
                  <a:gd name="connsiteX179" fmla="*/ 2439849 w 3028217"/>
                  <a:gd name="connsiteY179" fmla="*/ 2375081 h 2962327"/>
                  <a:gd name="connsiteX180" fmla="*/ 2449374 w 3028217"/>
                  <a:gd name="connsiteY180" fmla="*/ 2301739 h 2962327"/>
                  <a:gd name="connsiteX181" fmla="*/ 2430324 w 3028217"/>
                  <a:gd name="connsiteY181" fmla="*/ 2210298 h 2962327"/>
                  <a:gd name="connsiteX182" fmla="*/ 2396987 w 3028217"/>
                  <a:gd name="connsiteY182" fmla="*/ 2144576 h 2962327"/>
                  <a:gd name="connsiteX183" fmla="*/ 2370317 w 3028217"/>
                  <a:gd name="connsiteY183" fmla="*/ 2012178 h 2962327"/>
                  <a:gd name="connsiteX184" fmla="*/ 2374127 w 3028217"/>
                  <a:gd name="connsiteY184" fmla="*/ 1992176 h 2962327"/>
                  <a:gd name="connsiteX185" fmla="*/ 2319834 w 3028217"/>
                  <a:gd name="connsiteY185" fmla="*/ 1944551 h 2962327"/>
                  <a:gd name="connsiteX186" fmla="*/ 2282687 w 3028217"/>
                  <a:gd name="connsiteY186" fmla="*/ 1931216 h 2962327"/>
                  <a:gd name="connsiteX187" fmla="*/ 2200772 w 3028217"/>
                  <a:gd name="connsiteY187" fmla="*/ 1905498 h 2962327"/>
                  <a:gd name="connsiteX188" fmla="*/ 2157909 w 3028217"/>
                  <a:gd name="connsiteY188" fmla="*/ 1926453 h 2962327"/>
                  <a:gd name="connsiteX189" fmla="*/ 2106474 w 3028217"/>
                  <a:gd name="connsiteY189" fmla="*/ 1931216 h 2962327"/>
                  <a:gd name="connsiteX190" fmla="*/ 2040752 w 3028217"/>
                  <a:gd name="connsiteY190" fmla="*/ 1937883 h 2962327"/>
                  <a:gd name="connsiteX191" fmla="*/ 1974077 w 3028217"/>
                  <a:gd name="connsiteY191" fmla="*/ 1924548 h 2962327"/>
                  <a:gd name="connsiteX192" fmla="*/ 1919784 w 3028217"/>
                  <a:gd name="connsiteY192" fmla="*/ 1877876 h 2962327"/>
                  <a:gd name="connsiteX193" fmla="*/ 1896924 w 3028217"/>
                  <a:gd name="connsiteY193" fmla="*/ 1849301 h 2962327"/>
                  <a:gd name="connsiteX194" fmla="*/ 1839774 w 3028217"/>
                  <a:gd name="connsiteY194" fmla="*/ 1762623 h 2962327"/>
                  <a:gd name="connsiteX195" fmla="*/ 1822629 w 3028217"/>
                  <a:gd name="connsiteY195" fmla="*/ 1676898 h 2962327"/>
                  <a:gd name="connsiteX196" fmla="*/ 1829297 w 3028217"/>
                  <a:gd name="connsiteY196" fmla="*/ 1537833 h 2962327"/>
                  <a:gd name="connsiteX197" fmla="*/ 1828344 w 3028217"/>
                  <a:gd name="connsiteY197" fmla="*/ 1514973 h 2962327"/>
                  <a:gd name="connsiteX198" fmla="*/ 1909307 w 3028217"/>
                  <a:gd name="connsiteY198" fmla="*/ 1373051 h 2962327"/>
                  <a:gd name="connsiteX199" fmla="*/ 1929309 w 3028217"/>
                  <a:gd name="connsiteY199" fmla="*/ 1361621 h 2962327"/>
                  <a:gd name="connsiteX200" fmla="*/ 1977887 w 3028217"/>
                  <a:gd name="connsiteY200" fmla="*/ 1293041 h 2962327"/>
                  <a:gd name="connsiteX201" fmla="*/ 2019797 w 3028217"/>
                  <a:gd name="connsiteY201" fmla="*/ 1227318 h 2962327"/>
                  <a:gd name="connsiteX202" fmla="*/ 2051229 w 3028217"/>
                  <a:gd name="connsiteY202" fmla="*/ 1178741 h 2962327"/>
                  <a:gd name="connsiteX203" fmla="*/ 2083614 w 3028217"/>
                  <a:gd name="connsiteY203" fmla="*/ 1172073 h 2962327"/>
                  <a:gd name="connsiteX204" fmla="*/ 2161719 w 3028217"/>
                  <a:gd name="connsiteY204" fmla="*/ 1162548 h 2962327"/>
                  <a:gd name="connsiteX205" fmla="*/ 2266494 w 3028217"/>
                  <a:gd name="connsiteY205" fmla="*/ 1136831 h 2962327"/>
                  <a:gd name="connsiteX206" fmla="*/ 2331264 w 3028217"/>
                  <a:gd name="connsiteY206" fmla="*/ 1133021 h 2962327"/>
                  <a:gd name="connsiteX207" fmla="*/ 2387462 w 3028217"/>
                  <a:gd name="connsiteY207" fmla="*/ 1197791 h 2962327"/>
                  <a:gd name="connsiteX208" fmla="*/ 2400797 w 3028217"/>
                  <a:gd name="connsiteY208" fmla="*/ 1229223 h 2962327"/>
                  <a:gd name="connsiteX209" fmla="*/ 2517002 w 3028217"/>
                  <a:gd name="connsiteY209" fmla="*/ 1283516 h 2962327"/>
                  <a:gd name="connsiteX210" fmla="*/ 2556055 w 3028217"/>
                  <a:gd name="connsiteY210" fmla="*/ 1266371 h 2962327"/>
                  <a:gd name="connsiteX211" fmla="*/ 2617967 w 3028217"/>
                  <a:gd name="connsiteY211" fmla="*/ 1241606 h 2962327"/>
                  <a:gd name="connsiteX212" fmla="*/ 2701787 w 3028217"/>
                  <a:gd name="connsiteY212" fmla="*/ 1271133 h 2962327"/>
                  <a:gd name="connsiteX213" fmla="*/ 2823707 w 3028217"/>
                  <a:gd name="connsiteY213" fmla="*/ 1270181 h 2962327"/>
                  <a:gd name="connsiteX214" fmla="*/ 2842757 w 3028217"/>
                  <a:gd name="connsiteY214" fmla="*/ 1253988 h 2962327"/>
                  <a:gd name="connsiteX215" fmla="*/ 2857997 w 3028217"/>
                  <a:gd name="connsiteY215" fmla="*/ 1191123 h 2962327"/>
                  <a:gd name="connsiteX216" fmla="*/ 2824659 w 3028217"/>
                  <a:gd name="connsiteY216" fmla="*/ 1163501 h 2962327"/>
                  <a:gd name="connsiteX217" fmla="*/ 2781797 w 3028217"/>
                  <a:gd name="connsiteY217" fmla="*/ 1153023 h 2962327"/>
                  <a:gd name="connsiteX218" fmla="*/ 2778142 w 3028217"/>
                  <a:gd name="connsiteY218" fmla="*/ 1149005 h 2962327"/>
                  <a:gd name="connsiteX219" fmla="*/ 2758579 w 3028217"/>
                  <a:gd name="connsiteY219" fmla="*/ 1157637 h 2962327"/>
                  <a:gd name="connsiteX220" fmla="*/ 2684641 w 3028217"/>
                  <a:gd name="connsiteY220" fmla="*/ 1122543 h 2962327"/>
                  <a:gd name="connsiteX221" fmla="*/ 2664638 w 3028217"/>
                  <a:gd name="connsiteY221" fmla="*/ 1083491 h 2962327"/>
                  <a:gd name="connsiteX222" fmla="*/ 2646541 w 3028217"/>
                  <a:gd name="connsiteY222" fmla="*/ 1054916 h 2962327"/>
                  <a:gd name="connsiteX223" fmla="*/ 2610346 w 3028217"/>
                  <a:gd name="connsiteY223" fmla="*/ 1080633 h 2962327"/>
                  <a:gd name="connsiteX224" fmla="*/ 2609202 w 3028217"/>
                  <a:gd name="connsiteY224" fmla="*/ 1082346 h 2962327"/>
                  <a:gd name="connsiteX225" fmla="*/ 2613204 w 3028217"/>
                  <a:gd name="connsiteY225" fmla="*/ 1086348 h 2962327"/>
                  <a:gd name="connsiteX226" fmla="*/ 2632254 w 3028217"/>
                  <a:gd name="connsiteY226" fmla="*/ 1108255 h 2962327"/>
                  <a:gd name="connsiteX227" fmla="*/ 2609394 w 3028217"/>
                  <a:gd name="connsiteY227" fmla="*/ 1145403 h 2962327"/>
                  <a:gd name="connsiteX228" fmla="*/ 2584629 w 3028217"/>
                  <a:gd name="connsiteY228" fmla="*/ 1132068 h 2962327"/>
                  <a:gd name="connsiteX229" fmla="*/ 2566055 w 3028217"/>
                  <a:gd name="connsiteY229" fmla="*/ 1095397 h 2962327"/>
                  <a:gd name="connsiteX230" fmla="*/ 2558490 w 3028217"/>
                  <a:gd name="connsiteY230" fmla="*/ 1083461 h 2962327"/>
                  <a:gd name="connsiteX231" fmla="*/ 2545576 w 3028217"/>
                  <a:gd name="connsiteY231" fmla="*/ 1071108 h 2962327"/>
                  <a:gd name="connsiteX232" fmla="*/ 2536051 w 3028217"/>
                  <a:gd name="connsiteY232" fmla="*/ 1061583 h 2962327"/>
                  <a:gd name="connsiteX233" fmla="*/ 2429371 w 3028217"/>
                  <a:gd name="connsiteY233" fmla="*/ 952046 h 2962327"/>
                  <a:gd name="connsiteX234" fmla="*/ 2417941 w 3028217"/>
                  <a:gd name="connsiteY234" fmla="*/ 944426 h 2962327"/>
                  <a:gd name="connsiteX235" fmla="*/ 2407463 w 3028217"/>
                  <a:gd name="connsiteY235" fmla="*/ 947283 h 2962327"/>
                  <a:gd name="connsiteX236" fmla="*/ 2469376 w 3028217"/>
                  <a:gd name="connsiteY236" fmla="*/ 1014911 h 2962327"/>
                  <a:gd name="connsiteX237" fmla="*/ 2509381 w 3028217"/>
                  <a:gd name="connsiteY237" fmla="*/ 1044438 h 2962327"/>
                  <a:gd name="connsiteX238" fmla="*/ 2504618 w 3028217"/>
                  <a:gd name="connsiteY238" fmla="*/ 1057773 h 2962327"/>
                  <a:gd name="connsiteX239" fmla="*/ 2488426 w 3028217"/>
                  <a:gd name="connsiteY239" fmla="*/ 1077776 h 2962327"/>
                  <a:gd name="connsiteX240" fmla="*/ 2476996 w 3028217"/>
                  <a:gd name="connsiteY240" fmla="*/ 1084443 h 2962327"/>
                  <a:gd name="connsiteX241" fmla="*/ 2356028 w 3028217"/>
                  <a:gd name="connsiteY241" fmla="*/ 985383 h 2962327"/>
                  <a:gd name="connsiteX242" fmla="*/ 2317928 w 3028217"/>
                  <a:gd name="connsiteY242" fmla="*/ 978716 h 2962327"/>
                  <a:gd name="connsiteX243" fmla="*/ 2295068 w 3028217"/>
                  <a:gd name="connsiteY243" fmla="*/ 993003 h 2962327"/>
                  <a:gd name="connsiteX244" fmla="*/ 2196008 w 3028217"/>
                  <a:gd name="connsiteY244" fmla="*/ 1057773 h 2962327"/>
                  <a:gd name="connsiteX245" fmla="*/ 2181721 w 3028217"/>
                  <a:gd name="connsiteY245" fmla="*/ 1087301 h 2962327"/>
                  <a:gd name="connsiteX246" fmla="*/ 2105521 w 3028217"/>
                  <a:gd name="connsiteY246" fmla="*/ 1157786 h 2962327"/>
                  <a:gd name="connsiteX247" fmla="*/ 2053133 w 3028217"/>
                  <a:gd name="connsiteY247" fmla="*/ 1155881 h 2962327"/>
                  <a:gd name="connsiteX248" fmla="*/ 2036941 w 3028217"/>
                  <a:gd name="connsiteY248" fmla="*/ 1136831 h 2962327"/>
                  <a:gd name="connsiteX249" fmla="*/ 2008366 w 3028217"/>
                  <a:gd name="connsiteY249" fmla="*/ 1131116 h 2962327"/>
                  <a:gd name="connsiteX250" fmla="*/ 2001698 w 3028217"/>
                  <a:gd name="connsiteY250" fmla="*/ 1074918 h 2962327"/>
                  <a:gd name="connsiteX251" fmla="*/ 2008366 w 3028217"/>
                  <a:gd name="connsiteY251" fmla="*/ 1001576 h 2962327"/>
                  <a:gd name="connsiteX252" fmla="*/ 2035988 w 3028217"/>
                  <a:gd name="connsiteY252" fmla="*/ 977763 h 2962327"/>
                  <a:gd name="connsiteX253" fmla="*/ 2107426 w 3028217"/>
                  <a:gd name="connsiteY253" fmla="*/ 983478 h 2962327"/>
                  <a:gd name="connsiteX254" fmla="*/ 2148383 w 3028217"/>
                  <a:gd name="connsiteY254" fmla="*/ 975858 h 2962327"/>
                  <a:gd name="connsiteX255" fmla="*/ 2150288 w 3028217"/>
                  <a:gd name="connsiteY255" fmla="*/ 913946 h 2962327"/>
                  <a:gd name="connsiteX256" fmla="*/ 2112188 w 3028217"/>
                  <a:gd name="connsiteY256" fmla="*/ 876798 h 2962327"/>
                  <a:gd name="connsiteX257" fmla="*/ 2096948 w 3028217"/>
                  <a:gd name="connsiteY257" fmla="*/ 862511 h 2962327"/>
                  <a:gd name="connsiteX258" fmla="*/ 2118856 w 3028217"/>
                  <a:gd name="connsiteY258" fmla="*/ 849176 h 2962327"/>
                  <a:gd name="connsiteX259" fmla="*/ 2206486 w 3028217"/>
                  <a:gd name="connsiteY259" fmla="*/ 810123 h 2962327"/>
                  <a:gd name="connsiteX260" fmla="*/ 2308403 w 3028217"/>
                  <a:gd name="connsiteY260" fmla="*/ 731066 h 2962327"/>
                  <a:gd name="connsiteX261" fmla="*/ 2321738 w 3028217"/>
                  <a:gd name="connsiteY261" fmla="*/ 708206 h 2962327"/>
                  <a:gd name="connsiteX262" fmla="*/ 2311261 w 3028217"/>
                  <a:gd name="connsiteY262" fmla="*/ 679631 h 2962327"/>
                  <a:gd name="connsiteX263" fmla="*/ 2320786 w 3028217"/>
                  <a:gd name="connsiteY263" fmla="*/ 643436 h 2962327"/>
                  <a:gd name="connsiteX264" fmla="*/ 2338883 w 3028217"/>
                  <a:gd name="connsiteY264" fmla="*/ 638673 h 2962327"/>
                  <a:gd name="connsiteX265" fmla="*/ 2343646 w 3028217"/>
                  <a:gd name="connsiteY265" fmla="*/ 675821 h 2962327"/>
                  <a:gd name="connsiteX266" fmla="*/ 2348408 w 3028217"/>
                  <a:gd name="connsiteY266" fmla="*/ 699633 h 2962327"/>
                  <a:gd name="connsiteX267" fmla="*/ 2376031 w 3028217"/>
                  <a:gd name="connsiteY267" fmla="*/ 706301 h 2962327"/>
                  <a:gd name="connsiteX268" fmla="*/ 2385556 w 3028217"/>
                  <a:gd name="connsiteY268" fmla="*/ 704396 h 2962327"/>
                  <a:gd name="connsiteX269" fmla="*/ 2454136 w 3028217"/>
                  <a:gd name="connsiteY269" fmla="*/ 698681 h 2962327"/>
                  <a:gd name="connsiteX270" fmla="*/ 2476996 w 3028217"/>
                  <a:gd name="connsiteY270" fmla="*/ 692013 h 2962327"/>
                  <a:gd name="connsiteX271" fmla="*/ 2517953 w 3028217"/>
                  <a:gd name="connsiteY271" fmla="*/ 648198 h 2962327"/>
                  <a:gd name="connsiteX272" fmla="*/ 2563673 w 3028217"/>
                  <a:gd name="connsiteY272" fmla="*/ 626291 h 2962327"/>
                  <a:gd name="connsiteX273" fmla="*/ 2554148 w 3028217"/>
                  <a:gd name="connsiteY273" fmla="*/ 585333 h 2962327"/>
                  <a:gd name="connsiteX274" fmla="*/ 2572928 w 3028217"/>
                  <a:gd name="connsiteY274" fmla="*/ 573708 h 2962327"/>
                  <a:gd name="connsiteX275" fmla="*/ 2586098 w 3028217"/>
                  <a:gd name="connsiteY275" fmla="*/ 571735 h 2962327"/>
                  <a:gd name="connsiteX276" fmla="*/ 2586726 w 3028217"/>
                  <a:gd name="connsiteY276" fmla="*/ 571671 h 2962327"/>
                  <a:gd name="connsiteX277" fmla="*/ 2624633 w 3028217"/>
                  <a:gd name="connsiteY277" fmla="*/ 568188 h 2962327"/>
                  <a:gd name="connsiteX278" fmla="*/ 2630348 w 3028217"/>
                  <a:gd name="connsiteY278" fmla="*/ 563426 h 2962327"/>
                  <a:gd name="connsiteX279" fmla="*/ 2633206 w 3028217"/>
                  <a:gd name="connsiteY279" fmla="*/ 563426 h 2962327"/>
                  <a:gd name="connsiteX280" fmla="*/ 2626538 w 3028217"/>
                  <a:gd name="connsiteY280" fmla="*/ 563426 h 2962327"/>
                  <a:gd name="connsiteX281" fmla="*/ 2593082 w 3028217"/>
                  <a:gd name="connsiteY281" fmla="*/ 570689 h 2962327"/>
                  <a:gd name="connsiteX282" fmla="*/ 2586098 w 3028217"/>
                  <a:gd name="connsiteY282" fmla="*/ 571735 h 2962327"/>
                  <a:gd name="connsiteX283" fmla="*/ 2574151 w 3028217"/>
                  <a:gd name="connsiteY283" fmla="*/ 572951 h 2962327"/>
                  <a:gd name="connsiteX284" fmla="*/ 2572928 w 3028217"/>
                  <a:gd name="connsiteY284" fmla="*/ 573708 h 2962327"/>
                  <a:gd name="connsiteX285" fmla="*/ 2558911 w 3028217"/>
                  <a:gd name="connsiteY285" fmla="*/ 575808 h 2962327"/>
                  <a:gd name="connsiteX286" fmla="*/ 2506523 w 3028217"/>
                  <a:gd name="connsiteY286" fmla="*/ 541518 h 2962327"/>
                  <a:gd name="connsiteX287" fmla="*/ 2512238 w 3028217"/>
                  <a:gd name="connsiteY287" fmla="*/ 480558 h 2962327"/>
                  <a:gd name="connsiteX288" fmla="*/ 2533193 w 3028217"/>
                  <a:gd name="connsiteY288" fmla="*/ 458651 h 2962327"/>
                  <a:gd name="connsiteX289" fmla="*/ 2534146 w 3028217"/>
                  <a:gd name="connsiteY289" fmla="*/ 440553 h 2962327"/>
                  <a:gd name="connsiteX290" fmla="*/ 2513191 w 3028217"/>
                  <a:gd name="connsiteY290" fmla="*/ 445316 h 2962327"/>
                  <a:gd name="connsiteX291" fmla="*/ 2464613 w 3028217"/>
                  <a:gd name="connsiteY291" fmla="*/ 509133 h 2962327"/>
                  <a:gd name="connsiteX292" fmla="*/ 2467471 w 3028217"/>
                  <a:gd name="connsiteY292" fmla="*/ 551996 h 2962327"/>
                  <a:gd name="connsiteX293" fmla="*/ 2468423 w 3028217"/>
                  <a:gd name="connsiteY293" fmla="*/ 597716 h 2962327"/>
                  <a:gd name="connsiteX294" fmla="*/ 2453183 w 3028217"/>
                  <a:gd name="connsiteY294" fmla="*/ 638673 h 2962327"/>
                  <a:gd name="connsiteX295" fmla="*/ 2423656 w 3028217"/>
                  <a:gd name="connsiteY295" fmla="*/ 676773 h 2962327"/>
                  <a:gd name="connsiteX296" fmla="*/ 2389366 w 3028217"/>
                  <a:gd name="connsiteY296" fmla="*/ 683441 h 2962327"/>
                  <a:gd name="connsiteX297" fmla="*/ 2383651 w 3028217"/>
                  <a:gd name="connsiteY297" fmla="*/ 659628 h 2962327"/>
                  <a:gd name="connsiteX298" fmla="*/ 2367458 w 3028217"/>
                  <a:gd name="connsiteY298" fmla="*/ 627243 h 2962327"/>
                  <a:gd name="connsiteX299" fmla="*/ 2308403 w 3028217"/>
                  <a:gd name="connsiteY299" fmla="*/ 612003 h 2962327"/>
                  <a:gd name="connsiteX300" fmla="*/ 2270303 w 3028217"/>
                  <a:gd name="connsiteY300" fmla="*/ 571046 h 2962327"/>
                  <a:gd name="connsiteX301" fmla="*/ 2260778 w 3028217"/>
                  <a:gd name="connsiteY301" fmla="*/ 543423 h 2962327"/>
                  <a:gd name="connsiteX302" fmla="*/ 2259826 w 3028217"/>
                  <a:gd name="connsiteY302" fmla="*/ 522468 h 2962327"/>
                  <a:gd name="connsiteX303" fmla="*/ 2390318 w 3028217"/>
                  <a:gd name="connsiteY303" fmla="*/ 385308 h 2962327"/>
                  <a:gd name="connsiteX304" fmla="*/ 2416988 w 3028217"/>
                  <a:gd name="connsiteY304" fmla="*/ 357686 h 2962327"/>
                  <a:gd name="connsiteX305" fmla="*/ 2417941 w 3028217"/>
                  <a:gd name="connsiteY305" fmla="*/ 351971 h 2962327"/>
                  <a:gd name="connsiteX306" fmla="*/ 2424608 w 3028217"/>
                  <a:gd name="connsiteY306" fmla="*/ 353876 h 2962327"/>
                  <a:gd name="connsiteX307" fmla="*/ 2452245 w 3028217"/>
                  <a:gd name="connsiteY307" fmla="*/ 336582 h 2962327"/>
                  <a:gd name="connsiteX308" fmla="*/ 2471113 w 3028217"/>
                  <a:gd name="connsiteY308" fmla="*/ 336025 h 2962327"/>
                  <a:gd name="connsiteX309" fmla="*/ 761544 w 3028217"/>
                  <a:gd name="connsiteY309" fmla="*/ 194808 h 2962327"/>
                  <a:gd name="connsiteX310" fmla="*/ 773926 w 3028217"/>
                  <a:gd name="connsiteY310" fmla="*/ 216716 h 2962327"/>
                  <a:gd name="connsiteX311" fmla="*/ 773926 w 3028217"/>
                  <a:gd name="connsiteY311" fmla="*/ 278628 h 2962327"/>
                  <a:gd name="connsiteX312" fmla="*/ 687249 w 3028217"/>
                  <a:gd name="connsiteY312" fmla="*/ 293868 h 2962327"/>
                  <a:gd name="connsiteX313" fmla="*/ 671056 w 3028217"/>
                  <a:gd name="connsiteY313" fmla="*/ 292916 h 2962327"/>
                  <a:gd name="connsiteX314" fmla="*/ 640576 w 3028217"/>
                  <a:gd name="connsiteY314" fmla="*/ 298631 h 2962327"/>
                  <a:gd name="connsiteX315" fmla="*/ 603429 w 3028217"/>
                  <a:gd name="connsiteY315" fmla="*/ 291011 h 2962327"/>
                  <a:gd name="connsiteX316" fmla="*/ 715824 w 3028217"/>
                  <a:gd name="connsiteY316" fmla="*/ 211953 h 2962327"/>
                  <a:gd name="connsiteX317" fmla="*/ 727254 w 3028217"/>
                  <a:gd name="connsiteY317" fmla="*/ 215763 h 2962327"/>
                  <a:gd name="connsiteX318" fmla="*/ 761544 w 3028217"/>
                  <a:gd name="connsiteY318" fmla="*/ 194808 h 2962327"/>
                  <a:gd name="connsiteX319" fmla="*/ 873343 w 3028217"/>
                  <a:gd name="connsiteY319" fmla="*/ 184331 h 2962327"/>
                  <a:gd name="connsiteX320" fmla="*/ 891083 w 3028217"/>
                  <a:gd name="connsiteY320" fmla="*/ 191951 h 2962327"/>
                  <a:gd name="connsiteX321" fmla="*/ 888226 w 3028217"/>
                  <a:gd name="connsiteY321" fmla="*/ 217668 h 2962327"/>
                  <a:gd name="connsiteX322" fmla="*/ 879241 w 3028217"/>
                  <a:gd name="connsiteY322" fmla="*/ 234820 h 2962327"/>
                  <a:gd name="connsiteX323" fmla="*/ 895370 w 3028217"/>
                  <a:gd name="connsiteY323" fmla="*/ 235036 h 2962327"/>
                  <a:gd name="connsiteX324" fmla="*/ 899656 w 3028217"/>
                  <a:gd name="connsiteY324" fmla="*/ 266246 h 2962327"/>
                  <a:gd name="connsiteX325" fmla="*/ 892988 w 3028217"/>
                  <a:gd name="connsiteY325" fmla="*/ 303393 h 2962327"/>
                  <a:gd name="connsiteX326" fmla="*/ 905371 w 3028217"/>
                  <a:gd name="connsiteY326" fmla="*/ 303393 h 2962327"/>
                  <a:gd name="connsiteX327" fmla="*/ 915848 w 3028217"/>
                  <a:gd name="connsiteY327" fmla="*/ 337683 h 2962327"/>
                  <a:gd name="connsiteX328" fmla="*/ 946328 w 3028217"/>
                  <a:gd name="connsiteY328" fmla="*/ 324348 h 2962327"/>
                  <a:gd name="connsiteX329" fmla="*/ 973409 w 3028217"/>
                  <a:gd name="connsiteY329" fmla="*/ 303804 h 2962327"/>
                  <a:gd name="connsiteX330" fmla="*/ 975260 w 3028217"/>
                  <a:gd name="connsiteY330" fmla="*/ 292796 h 2962327"/>
                  <a:gd name="connsiteX331" fmla="*/ 965378 w 3028217"/>
                  <a:gd name="connsiteY331" fmla="*/ 281485 h 2962327"/>
                  <a:gd name="connsiteX332" fmla="*/ 962521 w 3028217"/>
                  <a:gd name="connsiteY332" fmla="*/ 233860 h 2962327"/>
                  <a:gd name="connsiteX333" fmla="*/ 1013956 w 3028217"/>
                  <a:gd name="connsiteY333" fmla="*/ 203380 h 2962327"/>
                  <a:gd name="connsiteX334" fmla="*/ 1028243 w 3028217"/>
                  <a:gd name="connsiteY334" fmla="*/ 200165 h 2962327"/>
                  <a:gd name="connsiteX335" fmla="*/ 1042531 w 3028217"/>
                  <a:gd name="connsiteY335" fmla="*/ 206238 h 2962327"/>
                  <a:gd name="connsiteX336" fmla="*/ 1016813 w 3028217"/>
                  <a:gd name="connsiteY336" fmla="*/ 234813 h 2962327"/>
                  <a:gd name="connsiteX337" fmla="*/ 1075868 w 3028217"/>
                  <a:gd name="connsiteY337" fmla="*/ 204333 h 2962327"/>
                  <a:gd name="connsiteX338" fmla="*/ 1095871 w 3028217"/>
                  <a:gd name="connsiteY338" fmla="*/ 204333 h 2962327"/>
                  <a:gd name="connsiteX339" fmla="*/ 1099681 w 3028217"/>
                  <a:gd name="connsiteY339" fmla="*/ 232908 h 2962327"/>
                  <a:gd name="connsiteX340" fmla="*/ 1133971 w 3028217"/>
                  <a:gd name="connsiteY340" fmla="*/ 231003 h 2962327"/>
                  <a:gd name="connsiteX341" fmla="*/ 1151116 w 3028217"/>
                  <a:gd name="connsiteY341" fmla="*/ 238623 h 2962327"/>
                  <a:gd name="connsiteX342" fmla="*/ 1205408 w 3028217"/>
                  <a:gd name="connsiteY342" fmla="*/ 287200 h 2962327"/>
                  <a:gd name="connsiteX343" fmla="*/ 1198741 w 3028217"/>
                  <a:gd name="connsiteY343" fmla="*/ 334825 h 2962327"/>
                  <a:gd name="connsiteX344" fmla="*/ 1248271 w 3028217"/>
                  <a:gd name="connsiteY344" fmla="*/ 377688 h 2962327"/>
                  <a:gd name="connsiteX345" fmla="*/ 1246366 w 3028217"/>
                  <a:gd name="connsiteY345" fmla="*/ 402453 h 2962327"/>
                  <a:gd name="connsiteX346" fmla="*/ 1187311 w 3028217"/>
                  <a:gd name="connsiteY346" fmla="*/ 402453 h 2962327"/>
                  <a:gd name="connsiteX347" fmla="*/ 1171118 w 3028217"/>
                  <a:gd name="connsiteY347" fmla="*/ 396738 h 2962327"/>
                  <a:gd name="connsiteX348" fmla="*/ 1171118 w 3028217"/>
                  <a:gd name="connsiteY348" fmla="*/ 431028 h 2962327"/>
                  <a:gd name="connsiteX349" fmla="*/ 1151116 w 3028217"/>
                  <a:gd name="connsiteY349" fmla="*/ 479605 h 2962327"/>
                  <a:gd name="connsiteX350" fmla="*/ 1136828 w 3028217"/>
                  <a:gd name="connsiteY350" fmla="*/ 476748 h 2962327"/>
                  <a:gd name="connsiteX351" fmla="*/ 1136828 w 3028217"/>
                  <a:gd name="connsiteY351" fmla="*/ 487225 h 2962327"/>
                  <a:gd name="connsiteX352" fmla="*/ 1118731 w 3028217"/>
                  <a:gd name="connsiteY352" fmla="*/ 497703 h 2962327"/>
                  <a:gd name="connsiteX353" fmla="*/ 1066343 w 3028217"/>
                  <a:gd name="connsiteY353" fmla="*/ 455793 h 2962327"/>
                  <a:gd name="connsiteX354" fmla="*/ 1016813 w 3028217"/>
                  <a:gd name="connsiteY354" fmla="*/ 433885 h 2962327"/>
                  <a:gd name="connsiteX355" fmla="*/ 996811 w 3028217"/>
                  <a:gd name="connsiteY355" fmla="*/ 428170 h 2962327"/>
                  <a:gd name="connsiteX356" fmla="*/ 1013003 w 3028217"/>
                  <a:gd name="connsiteY356" fmla="*/ 411978 h 2962327"/>
                  <a:gd name="connsiteX357" fmla="*/ 1109206 w 3028217"/>
                  <a:gd name="connsiteY357" fmla="*/ 369115 h 2962327"/>
                  <a:gd name="connsiteX358" fmla="*/ 1089203 w 3028217"/>
                  <a:gd name="connsiteY358" fmla="*/ 307203 h 2962327"/>
                  <a:gd name="connsiteX359" fmla="*/ 1077773 w 3028217"/>
                  <a:gd name="connsiteY359" fmla="*/ 291010 h 2962327"/>
                  <a:gd name="connsiteX360" fmla="*/ 1016813 w 3028217"/>
                  <a:gd name="connsiteY360" fmla="*/ 292915 h 2962327"/>
                  <a:gd name="connsiteX361" fmla="*/ 1007169 w 3028217"/>
                  <a:gd name="connsiteY361" fmla="*/ 296011 h 2962327"/>
                  <a:gd name="connsiteX362" fmla="*/ 1007866 w 3028217"/>
                  <a:gd name="connsiteY362" fmla="*/ 302667 h 2962327"/>
                  <a:gd name="connsiteX363" fmla="*/ 1009193 w 3028217"/>
                  <a:gd name="connsiteY363" fmla="*/ 303393 h 2962327"/>
                  <a:gd name="connsiteX364" fmla="*/ 962521 w 3028217"/>
                  <a:gd name="connsiteY364" fmla="*/ 370068 h 2962327"/>
                  <a:gd name="connsiteX365" fmla="*/ 905371 w 3028217"/>
                  <a:gd name="connsiteY365" fmla="*/ 371973 h 2962327"/>
                  <a:gd name="connsiteX366" fmla="*/ 868223 w 3028217"/>
                  <a:gd name="connsiteY366" fmla="*/ 410073 h 2962327"/>
                  <a:gd name="connsiteX367" fmla="*/ 836791 w 3028217"/>
                  <a:gd name="connsiteY367" fmla="*/ 426266 h 2962327"/>
                  <a:gd name="connsiteX368" fmla="*/ 816788 w 3028217"/>
                  <a:gd name="connsiteY368" fmla="*/ 424361 h 2962327"/>
                  <a:gd name="connsiteX369" fmla="*/ 677723 w 3028217"/>
                  <a:gd name="connsiteY369" fmla="*/ 507228 h 2962327"/>
                  <a:gd name="connsiteX370" fmla="*/ 668198 w 3028217"/>
                  <a:gd name="connsiteY370" fmla="*/ 553901 h 2962327"/>
                  <a:gd name="connsiteX371" fmla="*/ 662483 w 3028217"/>
                  <a:gd name="connsiteY371" fmla="*/ 586286 h 2962327"/>
                  <a:gd name="connsiteX372" fmla="*/ 716776 w 3028217"/>
                  <a:gd name="connsiteY372" fmla="*/ 612956 h 2962327"/>
                  <a:gd name="connsiteX373" fmla="*/ 771068 w 3028217"/>
                  <a:gd name="connsiteY373" fmla="*/ 645341 h 2962327"/>
                  <a:gd name="connsiteX374" fmla="*/ 782498 w 3028217"/>
                  <a:gd name="connsiteY374" fmla="*/ 667248 h 2962327"/>
                  <a:gd name="connsiteX375" fmla="*/ 772973 w 3028217"/>
                  <a:gd name="connsiteY375" fmla="*/ 726303 h 2962327"/>
                  <a:gd name="connsiteX376" fmla="*/ 805358 w 3028217"/>
                  <a:gd name="connsiteY376" fmla="*/ 736781 h 2962327"/>
                  <a:gd name="connsiteX377" fmla="*/ 828218 w 3028217"/>
                  <a:gd name="connsiteY377" fmla="*/ 689156 h 2962327"/>
                  <a:gd name="connsiteX378" fmla="*/ 858698 w 3028217"/>
                  <a:gd name="connsiteY378" fmla="*/ 652961 h 2962327"/>
                  <a:gd name="connsiteX379" fmla="*/ 901561 w 3028217"/>
                  <a:gd name="connsiteY379" fmla="*/ 573903 h 2962327"/>
                  <a:gd name="connsiteX380" fmla="*/ 904418 w 3028217"/>
                  <a:gd name="connsiteY380" fmla="*/ 561521 h 2962327"/>
                  <a:gd name="connsiteX381" fmla="*/ 953948 w 3028217"/>
                  <a:gd name="connsiteY381" fmla="*/ 491988 h 2962327"/>
                  <a:gd name="connsiteX382" fmla="*/ 968236 w 3028217"/>
                  <a:gd name="connsiteY382" fmla="*/ 478653 h 2962327"/>
                  <a:gd name="connsiteX383" fmla="*/ 1049198 w 3028217"/>
                  <a:gd name="connsiteY383" fmla="*/ 512943 h 2962327"/>
                  <a:gd name="connsiteX384" fmla="*/ 1063486 w 3028217"/>
                  <a:gd name="connsiteY384" fmla="*/ 539613 h 2962327"/>
                  <a:gd name="connsiteX385" fmla="*/ 1067296 w 3028217"/>
                  <a:gd name="connsiteY385" fmla="*/ 583428 h 2962327"/>
                  <a:gd name="connsiteX386" fmla="*/ 1112063 w 3028217"/>
                  <a:gd name="connsiteY386" fmla="*/ 568188 h 2962327"/>
                  <a:gd name="connsiteX387" fmla="*/ 1146353 w 3028217"/>
                  <a:gd name="connsiteY387" fmla="*/ 580571 h 2962327"/>
                  <a:gd name="connsiteX388" fmla="*/ 1151116 w 3028217"/>
                  <a:gd name="connsiteY388" fmla="*/ 616766 h 2962327"/>
                  <a:gd name="connsiteX389" fmla="*/ 1193026 w 3028217"/>
                  <a:gd name="connsiteY389" fmla="*/ 684393 h 2962327"/>
                  <a:gd name="connsiteX390" fmla="*/ 1182905 w 3028217"/>
                  <a:gd name="connsiteY390" fmla="*/ 697847 h 2962327"/>
                  <a:gd name="connsiteX391" fmla="*/ 1179024 w 3028217"/>
                  <a:gd name="connsiteY391" fmla="*/ 699159 h 2962327"/>
                  <a:gd name="connsiteX392" fmla="*/ 1177845 w 3028217"/>
                  <a:gd name="connsiteY392" fmla="*/ 699023 h 2962327"/>
                  <a:gd name="connsiteX393" fmla="*/ 1166356 w 3028217"/>
                  <a:gd name="connsiteY393" fmla="*/ 703443 h 2962327"/>
                  <a:gd name="connsiteX394" fmla="*/ 1179024 w 3028217"/>
                  <a:gd name="connsiteY394" fmla="*/ 699159 h 2962327"/>
                  <a:gd name="connsiteX395" fmla="*/ 1188263 w 3028217"/>
                  <a:gd name="connsiteY395" fmla="*/ 700229 h 2962327"/>
                  <a:gd name="connsiteX396" fmla="*/ 1207313 w 3028217"/>
                  <a:gd name="connsiteY396" fmla="*/ 712016 h 2962327"/>
                  <a:gd name="connsiteX397" fmla="*/ 1205051 w 3028217"/>
                  <a:gd name="connsiteY397" fmla="*/ 754402 h 2962327"/>
                  <a:gd name="connsiteX398" fmla="*/ 1180854 w 3028217"/>
                  <a:gd name="connsiteY398" fmla="*/ 787924 h 2962327"/>
                  <a:gd name="connsiteX399" fmla="*/ 1187073 w 3028217"/>
                  <a:gd name="connsiteY399" fmla="*/ 807504 h 2962327"/>
                  <a:gd name="connsiteX400" fmla="*/ 1206361 w 3028217"/>
                  <a:gd name="connsiteY400" fmla="*/ 814886 h 2962327"/>
                  <a:gd name="connsiteX401" fmla="*/ 1213981 w 3028217"/>
                  <a:gd name="connsiteY401" fmla="*/ 828221 h 2962327"/>
                  <a:gd name="connsiteX402" fmla="*/ 1172071 w 3028217"/>
                  <a:gd name="connsiteY402" fmla="*/ 862511 h 2962327"/>
                  <a:gd name="connsiteX403" fmla="*/ 1115874 w 3028217"/>
                  <a:gd name="connsiteY403" fmla="*/ 854891 h 2962327"/>
                  <a:gd name="connsiteX404" fmla="*/ 1148259 w 3028217"/>
                  <a:gd name="connsiteY404" fmla="*/ 807266 h 2962327"/>
                  <a:gd name="connsiteX405" fmla="*/ 1173024 w 3028217"/>
                  <a:gd name="connsiteY405" fmla="*/ 780596 h 2962327"/>
                  <a:gd name="connsiteX406" fmla="*/ 1173125 w 3028217"/>
                  <a:gd name="connsiteY406" fmla="*/ 780684 h 2962327"/>
                  <a:gd name="connsiteX407" fmla="*/ 1174333 w 3028217"/>
                  <a:gd name="connsiteY407" fmla="*/ 770475 h 2962327"/>
                  <a:gd name="connsiteX408" fmla="*/ 1163498 w 3028217"/>
                  <a:gd name="connsiteY408" fmla="*/ 767261 h 2962327"/>
                  <a:gd name="connsiteX409" fmla="*/ 1124446 w 3028217"/>
                  <a:gd name="connsiteY409" fmla="*/ 787263 h 2962327"/>
                  <a:gd name="connsiteX410" fmla="*/ 1043483 w 3028217"/>
                  <a:gd name="connsiteY410" fmla="*/ 789168 h 2962327"/>
                  <a:gd name="connsiteX411" fmla="*/ 993953 w 3028217"/>
                  <a:gd name="connsiteY411" fmla="*/ 794883 h 2962327"/>
                  <a:gd name="connsiteX412" fmla="*/ 959663 w 3028217"/>
                  <a:gd name="connsiteY412" fmla="*/ 814886 h 2962327"/>
                  <a:gd name="connsiteX413" fmla="*/ 929183 w 3028217"/>
                  <a:gd name="connsiteY413" fmla="*/ 839651 h 2962327"/>
                  <a:gd name="connsiteX414" fmla="*/ 925100 w 3028217"/>
                  <a:gd name="connsiteY414" fmla="*/ 843462 h 2962327"/>
                  <a:gd name="connsiteX415" fmla="*/ 915848 w 3028217"/>
                  <a:gd name="connsiteY415" fmla="*/ 851081 h 2962327"/>
                  <a:gd name="connsiteX416" fmla="*/ 912991 w 3028217"/>
                  <a:gd name="connsiteY416" fmla="*/ 851081 h 2962327"/>
                  <a:gd name="connsiteX417" fmla="*/ 914896 w 3028217"/>
                  <a:gd name="connsiteY417" fmla="*/ 852986 h 2962327"/>
                  <a:gd name="connsiteX418" fmla="*/ 925100 w 3028217"/>
                  <a:gd name="connsiteY418" fmla="*/ 843462 h 2962327"/>
                  <a:gd name="connsiteX419" fmla="*/ 932041 w 3028217"/>
                  <a:gd name="connsiteY419" fmla="*/ 837746 h 2962327"/>
                  <a:gd name="connsiteX420" fmla="*/ 972998 w 3028217"/>
                  <a:gd name="connsiteY420" fmla="*/ 820601 h 2962327"/>
                  <a:gd name="connsiteX421" fmla="*/ 992048 w 3028217"/>
                  <a:gd name="connsiteY421" fmla="*/ 814886 h 2962327"/>
                  <a:gd name="connsiteX422" fmla="*/ 1023481 w 3028217"/>
                  <a:gd name="connsiteY422" fmla="*/ 819648 h 2962327"/>
                  <a:gd name="connsiteX423" fmla="*/ 1005383 w 3028217"/>
                  <a:gd name="connsiteY423" fmla="*/ 842508 h 2962327"/>
                  <a:gd name="connsiteX424" fmla="*/ 1006336 w 3028217"/>
                  <a:gd name="connsiteY424" fmla="*/ 854891 h 2962327"/>
                  <a:gd name="connsiteX425" fmla="*/ 1005383 w 3028217"/>
                  <a:gd name="connsiteY425" fmla="*/ 889181 h 2962327"/>
                  <a:gd name="connsiteX426" fmla="*/ 984428 w 3028217"/>
                  <a:gd name="connsiteY426" fmla="*/ 910136 h 2962327"/>
                  <a:gd name="connsiteX427" fmla="*/ 952043 w 3028217"/>
                  <a:gd name="connsiteY427" fmla="*/ 916803 h 2962327"/>
                  <a:gd name="connsiteX428" fmla="*/ 899656 w 3028217"/>
                  <a:gd name="connsiteY428" fmla="*/ 938711 h 2962327"/>
                  <a:gd name="connsiteX429" fmla="*/ 855841 w 3028217"/>
                  <a:gd name="connsiteY429" fmla="*/ 985383 h 2962327"/>
                  <a:gd name="connsiteX430" fmla="*/ 831076 w 3028217"/>
                  <a:gd name="connsiteY430" fmla="*/ 1003481 h 2962327"/>
                  <a:gd name="connsiteX431" fmla="*/ 738683 w 3028217"/>
                  <a:gd name="connsiteY431" fmla="*/ 1081586 h 2962327"/>
                  <a:gd name="connsiteX432" fmla="*/ 711061 w 3028217"/>
                  <a:gd name="connsiteY432" fmla="*/ 1115876 h 2962327"/>
                  <a:gd name="connsiteX433" fmla="*/ 666293 w 3028217"/>
                  <a:gd name="connsiteY433" fmla="*/ 1175883 h 2962327"/>
                  <a:gd name="connsiteX434" fmla="*/ 585331 w 3028217"/>
                  <a:gd name="connsiteY434" fmla="*/ 1230176 h 2962327"/>
                  <a:gd name="connsiteX435" fmla="*/ 559613 w 3028217"/>
                  <a:gd name="connsiteY435" fmla="*/ 1297803 h 2962327"/>
                  <a:gd name="connsiteX436" fmla="*/ 557708 w 3028217"/>
                  <a:gd name="connsiteY436" fmla="*/ 1386386 h 2962327"/>
                  <a:gd name="connsiteX437" fmla="*/ 542468 w 3028217"/>
                  <a:gd name="connsiteY437" fmla="*/ 1407341 h 2962327"/>
                  <a:gd name="connsiteX438" fmla="*/ 528181 w 3028217"/>
                  <a:gd name="connsiteY438" fmla="*/ 1387338 h 2962327"/>
                  <a:gd name="connsiteX439" fmla="*/ 519608 w 3028217"/>
                  <a:gd name="connsiteY439" fmla="*/ 1320663 h 2962327"/>
                  <a:gd name="connsiteX440" fmla="*/ 488176 w 3028217"/>
                  <a:gd name="connsiteY440" fmla="*/ 1283516 h 2962327"/>
                  <a:gd name="connsiteX441" fmla="*/ 429121 w 3028217"/>
                  <a:gd name="connsiteY441" fmla="*/ 1267323 h 2962327"/>
                  <a:gd name="connsiteX442" fmla="*/ 409118 w 3028217"/>
                  <a:gd name="connsiteY442" fmla="*/ 1268276 h 2962327"/>
                  <a:gd name="connsiteX443" fmla="*/ 336728 w 3028217"/>
                  <a:gd name="connsiteY443" fmla="*/ 1284468 h 2962327"/>
                  <a:gd name="connsiteX444" fmla="*/ 215761 w 3028217"/>
                  <a:gd name="connsiteY444" fmla="*/ 1373051 h 2962327"/>
                  <a:gd name="connsiteX445" fmla="*/ 189091 w 3028217"/>
                  <a:gd name="connsiteY445" fmla="*/ 1441631 h 2962327"/>
                  <a:gd name="connsiteX446" fmla="*/ 196711 w 3028217"/>
                  <a:gd name="connsiteY446" fmla="*/ 1544501 h 2962327"/>
                  <a:gd name="connsiteX447" fmla="*/ 244336 w 3028217"/>
                  <a:gd name="connsiteY447" fmla="*/ 1573076 h 2962327"/>
                  <a:gd name="connsiteX448" fmla="*/ 320536 w 3028217"/>
                  <a:gd name="connsiteY448" fmla="*/ 1514973 h 2962327"/>
                  <a:gd name="connsiteX449" fmla="*/ 387211 w 3028217"/>
                  <a:gd name="connsiteY449" fmla="*/ 1494971 h 2962327"/>
                  <a:gd name="connsiteX450" fmla="*/ 389116 w 3028217"/>
                  <a:gd name="connsiteY450" fmla="*/ 1515926 h 2962327"/>
                  <a:gd name="connsiteX451" fmla="*/ 340538 w 3028217"/>
                  <a:gd name="connsiteY451" fmla="*/ 1624511 h 2962327"/>
                  <a:gd name="connsiteX452" fmla="*/ 354826 w 3028217"/>
                  <a:gd name="connsiteY452" fmla="*/ 1644513 h 2962327"/>
                  <a:gd name="connsiteX453" fmla="*/ 410071 w 3028217"/>
                  <a:gd name="connsiteY453" fmla="*/ 1645466 h 2962327"/>
                  <a:gd name="connsiteX454" fmla="*/ 439598 w 3028217"/>
                  <a:gd name="connsiteY454" fmla="*/ 1687376 h 2962327"/>
                  <a:gd name="connsiteX455" fmla="*/ 426263 w 3028217"/>
                  <a:gd name="connsiteY455" fmla="*/ 1743573 h 2962327"/>
                  <a:gd name="connsiteX456" fmla="*/ 450076 w 3028217"/>
                  <a:gd name="connsiteY456" fmla="*/ 1813106 h 2962327"/>
                  <a:gd name="connsiteX457" fmla="*/ 499606 w 3028217"/>
                  <a:gd name="connsiteY457" fmla="*/ 1812153 h 2962327"/>
                  <a:gd name="connsiteX458" fmla="*/ 536753 w 3028217"/>
                  <a:gd name="connsiteY458" fmla="*/ 1818821 h 2962327"/>
                  <a:gd name="connsiteX459" fmla="*/ 577711 w 3028217"/>
                  <a:gd name="connsiteY459" fmla="*/ 1813106 h 2962327"/>
                  <a:gd name="connsiteX460" fmla="*/ 661531 w 3028217"/>
                  <a:gd name="connsiteY460" fmla="*/ 1754051 h 2962327"/>
                  <a:gd name="connsiteX461" fmla="*/ 672008 w 3028217"/>
                  <a:gd name="connsiteY461" fmla="*/ 1763576 h 2962327"/>
                  <a:gd name="connsiteX462" fmla="*/ 695821 w 3028217"/>
                  <a:gd name="connsiteY462" fmla="*/ 1768338 h 2962327"/>
                  <a:gd name="connsiteX463" fmla="*/ 741541 w 3028217"/>
                  <a:gd name="connsiteY463" fmla="*/ 1772148 h 2962327"/>
                  <a:gd name="connsiteX464" fmla="*/ 832028 w 3028217"/>
                  <a:gd name="connsiteY464" fmla="*/ 1788341 h 2962327"/>
                  <a:gd name="connsiteX465" fmla="*/ 865366 w 3028217"/>
                  <a:gd name="connsiteY465" fmla="*/ 1796913 h 2962327"/>
                  <a:gd name="connsiteX466" fmla="*/ 910133 w 3028217"/>
                  <a:gd name="connsiteY466" fmla="*/ 1838823 h 2962327"/>
                  <a:gd name="connsiteX467" fmla="*/ 1047293 w 3028217"/>
                  <a:gd name="connsiteY467" fmla="*/ 1918833 h 2962327"/>
                  <a:gd name="connsiteX468" fmla="*/ 1116826 w 3028217"/>
                  <a:gd name="connsiteY468" fmla="*/ 2036943 h 2962327"/>
                  <a:gd name="connsiteX469" fmla="*/ 1106348 w 3028217"/>
                  <a:gd name="connsiteY469" fmla="*/ 2056946 h 2962327"/>
                  <a:gd name="connsiteX470" fmla="*/ 1104443 w 3028217"/>
                  <a:gd name="connsiteY470" fmla="*/ 2099808 h 2962327"/>
                  <a:gd name="connsiteX471" fmla="*/ 1124446 w 3028217"/>
                  <a:gd name="connsiteY471" fmla="*/ 2102666 h 2962327"/>
                  <a:gd name="connsiteX472" fmla="*/ 1193026 w 3028217"/>
                  <a:gd name="connsiteY472" fmla="*/ 2077901 h 2962327"/>
                  <a:gd name="connsiteX473" fmla="*/ 1280656 w 3028217"/>
                  <a:gd name="connsiteY473" fmla="*/ 2123621 h 2962327"/>
                  <a:gd name="connsiteX474" fmla="*/ 1387336 w 3028217"/>
                  <a:gd name="connsiteY474" fmla="*/ 2172198 h 2962327"/>
                  <a:gd name="connsiteX475" fmla="*/ 1434008 w 3028217"/>
                  <a:gd name="connsiteY475" fmla="*/ 2199821 h 2962327"/>
                  <a:gd name="connsiteX476" fmla="*/ 1430198 w 3028217"/>
                  <a:gd name="connsiteY476" fmla="*/ 2282688 h 2962327"/>
                  <a:gd name="connsiteX477" fmla="*/ 1370191 w 3028217"/>
                  <a:gd name="connsiteY477" fmla="*/ 2373176 h 2962327"/>
                  <a:gd name="connsiteX478" fmla="*/ 1358761 w 3028217"/>
                  <a:gd name="connsiteY478" fmla="*/ 2423658 h 2962327"/>
                  <a:gd name="connsiteX479" fmla="*/ 1327328 w 3028217"/>
                  <a:gd name="connsiteY479" fmla="*/ 2600823 h 2962327"/>
                  <a:gd name="connsiteX480" fmla="*/ 1293991 w 3028217"/>
                  <a:gd name="connsiteY480" fmla="*/ 2626541 h 2962327"/>
                  <a:gd name="connsiteX481" fmla="*/ 1218743 w 3028217"/>
                  <a:gd name="connsiteY481" fmla="*/ 2661783 h 2962327"/>
                  <a:gd name="connsiteX482" fmla="*/ 1193026 w 3028217"/>
                  <a:gd name="connsiteY482" fmla="*/ 2710361 h 2962327"/>
                  <a:gd name="connsiteX483" fmla="*/ 1164451 w 3028217"/>
                  <a:gd name="connsiteY483" fmla="*/ 2832281 h 2962327"/>
                  <a:gd name="connsiteX484" fmla="*/ 1122541 w 3028217"/>
                  <a:gd name="connsiteY484" fmla="*/ 2910386 h 2962327"/>
                  <a:gd name="connsiteX485" fmla="*/ 1095871 w 3028217"/>
                  <a:gd name="connsiteY485" fmla="*/ 2929436 h 2962327"/>
                  <a:gd name="connsiteX486" fmla="*/ 1061581 w 3028217"/>
                  <a:gd name="connsiteY486" fmla="*/ 2922768 h 2962327"/>
                  <a:gd name="connsiteX487" fmla="*/ 1047293 w 3028217"/>
                  <a:gd name="connsiteY487" fmla="*/ 2929436 h 2962327"/>
                  <a:gd name="connsiteX488" fmla="*/ 1061581 w 3028217"/>
                  <a:gd name="connsiteY488" fmla="*/ 2956106 h 2962327"/>
                  <a:gd name="connsiteX489" fmla="*/ 1040626 w 3028217"/>
                  <a:gd name="connsiteY489" fmla="*/ 2959916 h 2962327"/>
                  <a:gd name="connsiteX490" fmla="*/ 783451 w 3028217"/>
                  <a:gd name="connsiteY490" fmla="*/ 2850378 h 2962327"/>
                  <a:gd name="connsiteX491" fmla="*/ 752971 w 3028217"/>
                  <a:gd name="connsiteY491" fmla="*/ 2805611 h 2962327"/>
                  <a:gd name="connsiteX492" fmla="*/ 737731 w 3028217"/>
                  <a:gd name="connsiteY492" fmla="*/ 2765606 h 2962327"/>
                  <a:gd name="connsiteX493" fmla="*/ 721538 w 3028217"/>
                  <a:gd name="connsiteY493" fmla="*/ 2564628 h 2962327"/>
                  <a:gd name="connsiteX494" fmla="*/ 670103 w 3028217"/>
                  <a:gd name="connsiteY494" fmla="*/ 2492238 h 2962327"/>
                  <a:gd name="connsiteX495" fmla="*/ 539611 w 3028217"/>
                  <a:gd name="connsiteY495" fmla="*/ 2337933 h 2962327"/>
                  <a:gd name="connsiteX496" fmla="*/ 473888 w 3028217"/>
                  <a:gd name="connsiteY496" fmla="*/ 2221728 h 2962327"/>
                  <a:gd name="connsiteX497" fmla="*/ 468173 w 3028217"/>
                  <a:gd name="connsiteY497" fmla="*/ 2148386 h 2962327"/>
                  <a:gd name="connsiteX498" fmla="*/ 471983 w 3028217"/>
                  <a:gd name="connsiteY498" fmla="*/ 2122668 h 2962327"/>
                  <a:gd name="connsiteX499" fmla="*/ 493891 w 3028217"/>
                  <a:gd name="connsiteY499" fmla="*/ 2021703 h 2962327"/>
                  <a:gd name="connsiteX500" fmla="*/ 538658 w 3028217"/>
                  <a:gd name="connsiteY500" fmla="*/ 1907403 h 2962327"/>
                  <a:gd name="connsiteX501" fmla="*/ 524371 w 3028217"/>
                  <a:gd name="connsiteY501" fmla="*/ 1854063 h 2962327"/>
                  <a:gd name="connsiteX502" fmla="*/ 499606 w 3028217"/>
                  <a:gd name="connsiteY502" fmla="*/ 1853111 h 2962327"/>
                  <a:gd name="connsiteX503" fmla="*/ 459601 w 3028217"/>
                  <a:gd name="connsiteY503" fmla="*/ 1860731 h 2962327"/>
                  <a:gd name="connsiteX504" fmla="*/ 408166 w 3028217"/>
                  <a:gd name="connsiteY504" fmla="*/ 1827393 h 2962327"/>
                  <a:gd name="connsiteX505" fmla="*/ 354826 w 3028217"/>
                  <a:gd name="connsiteY505" fmla="*/ 1742621 h 2962327"/>
                  <a:gd name="connsiteX506" fmla="*/ 322441 w 3028217"/>
                  <a:gd name="connsiteY506" fmla="*/ 1715951 h 2962327"/>
                  <a:gd name="connsiteX507" fmla="*/ 234811 w 3028217"/>
                  <a:gd name="connsiteY507" fmla="*/ 1658801 h 2962327"/>
                  <a:gd name="connsiteX508" fmla="*/ 206236 w 3028217"/>
                  <a:gd name="connsiteY508" fmla="*/ 1644513 h 2962327"/>
                  <a:gd name="connsiteX509" fmla="*/ 116701 w 3028217"/>
                  <a:gd name="connsiteY509" fmla="*/ 1622606 h 2962327"/>
                  <a:gd name="connsiteX510" fmla="*/ 28118 w 3028217"/>
                  <a:gd name="connsiteY510" fmla="*/ 1557836 h 2962327"/>
                  <a:gd name="connsiteX511" fmla="*/ 12878 w 3028217"/>
                  <a:gd name="connsiteY511" fmla="*/ 1499733 h 2962327"/>
                  <a:gd name="connsiteX512" fmla="*/ 10021 w 3028217"/>
                  <a:gd name="connsiteY512" fmla="*/ 1446393 h 2962327"/>
                  <a:gd name="connsiteX513" fmla="*/ 5258 w 3028217"/>
                  <a:gd name="connsiteY513" fmla="*/ 1410198 h 2962327"/>
                  <a:gd name="connsiteX514" fmla="*/ 45263 w 3028217"/>
                  <a:gd name="connsiteY514" fmla="*/ 1105398 h 2962327"/>
                  <a:gd name="connsiteX515" fmla="*/ 304343 w 3028217"/>
                  <a:gd name="connsiteY515" fmla="*/ 581523 h 2962327"/>
                  <a:gd name="connsiteX516" fmla="*/ 548183 w 3028217"/>
                  <a:gd name="connsiteY516" fmla="*/ 329111 h 2962327"/>
                  <a:gd name="connsiteX517" fmla="*/ 617716 w 3028217"/>
                  <a:gd name="connsiteY517" fmla="*/ 317681 h 2962327"/>
                  <a:gd name="connsiteX518" fmla="*/ 631051 w 3028217"/>
                  <a:gd name="connsiteY518" fmla="*/ 309108 h 2962327"/>
                  <a:gd name="connsiteX519" fmla="*/ 692011 w 3028217"/>
                  <a:gd name="connsiteY519" fmla="*/ 299583 h 2962327"/>
                  <a:gd name="connsiteX520" fmla="*/ 756781 w 3028217"/>
                  <a:gd name="connsiteY520" fmla="*/ 316728 h 2962327"/>
                  <a:gd name="connsiteX521" fmla="*/ 780593 w 3028217"/>
                  <a:gd name="connsiteY521" fmla="*/ 315776 h 2962327"/>
                  <a:gd name="connsiteX522" fmla="*/ 797738 w 3028217"/>
                  <a:gd name="connsiteY522" fmla="*/ 314823 h 2962327"/>
                  <a:gd name="connsiteX523" fmla="*/ 831076 w 3028217"/>
                  <a:gd name="connsiteY523" fmla="*/ 316728 h 2962327"/>
                  <a:gd name="connsiteX524" fmla="*/ 841553 w 3028217"/>
                  <a:gd name="connsiteY524" fmla="*/ 277676 h 2962327"/>
                  <a:gd name="connsiteX525" fmla="*/ 852031 w 3028217"/>
                  <a:gd name="connsiteY525" fmla="*/ 259578 h 2962327"/>
                  <a:gd name="connsiteX526" fmla="*/ 867152 w 3028217"/>
                  <a:gd name="connsiteY526" fmla="*/ 248624 h 2962327"/>
                  <a:gd name="connsiteX527" fmla="*/ 876026 w 3028217"/>
                  <a:gd name="connsiteY527" fmla="*/ 238011 h 2962327"/>
                  <a:gd name="connsiteX528" fmla="*/ 858921 w 3028217"/>
                  <a:gd name="connsiteY528" fmla="*/ 241392 h 2962327"/>
                  <a:gd name="connsiteX529" fmla="*/ 821551 w 3028217"/>
                  <a:gd name="connsiteY529" fmla="*/ 210048 h 2962327"/>
                  <a:gd name="connsiteX530" fmla="*/ 857746 w 3028217"/>
                  <a:gd name="connsiteY530" fmla="*/ 190998 h 2962327"/>
                  <a:gd name="connsiteX531" fmla="*/ 873343 w 3028217"/>
                  <a:gd name="connsiteY531" fmla="*/ 184331 h 2962327"/>
                  <a:gd name="connsiteX532" fmla="*/ 798215 w 3028217"/>
                  <a:gd name="connsiteY532" fmla="*/ 181949 h 2962327"/>
                  <a:gd name="connsiteX533" fmla="*/ 805359 w 3028217"/>
                  <a:gd name="connsiteY533" fmla="*/ 187188 h 2962327"/>
                  <a:gd name="connsiteX534" fmla="*/ 795834 w 3028217"/>
                  <a:gd name="connsiteY534" fmla="*/ 196713 h 2962327"/>
                  <a:gd name="connsiteX535" fmla="*/ 788214 w 3028217"/>
                  <a:gd name="connsiteY535" fmla="*/ 182426 h 2962327"/>
                  <a:gd name="connsiteX536" fmla="*/ 798215 w 3028217"/>
                  <a:gd name="connsiteY536" fmla="*/ 181949 h 2962327"/>
                  <a:gd name="connsiteX537" fmla="*/ 938708 w 3028217"/>
                  <a:gd name="connsiteY537" fmla="*/ 121466 h 2962327"/>
                  <a:gd name="connsiteX538" fmla="*/ 952043 w 3028217"/>
                  <a:gd name="connsiteY538" fmla="*/ 141468 h 2962327"/>
                  <a:gd name="connsiteX539" fmla="*/ 951037 w 3028217"/>
                  <a:gd name="connsiteY539" fmla="*/ 142501 h 2962327"/>
                  <a:gd name="connsiteX540" fmla="*/ 953949 w 3028217"/>
                  <a:gd name="connsiteY540" fmla="*/ 140516 h 2962327"/>
                  <a:gd name="connsiteX541" fmla="*/ 952996 w 3028217"/>
                  <a:gd name="connsiteY541" fmla="*/ 148136 h 2962327"/>
                  <a:gd name="connsiteX542" fmla="*/ 952996 w 3028217"/>
                  <a:gd name="connsiteY542" fmla="*/ 169091 h 2962327"/>
                  <a:gd name="connsiteX543" fmla="*/ 944424 w 3028217"/>
                  <a:gd name="connsiteY543" fmla="*/ 159804 h 2962327"/>
                  <a:gd name="connsiteX544" fmla="*/ 933131 w 3028217"/>
                  <a:gd name="connsiteY544" fmla="*/ 154863 h 2962327"/>
                  <a:gd name="connsiteX545" fmla="*/ 931088 w 3028217"/>
                  <a:gd name="connsiteY545" fmla="*/ 155756 h 2962327"/>
                  <a:gd name="connsiteX546" fmla="*/ 930136 w 3028217"/>
                  <a:gd name="connsiteY546" fmla="*/ 155756 h 2962327"/>
                  <a:gd name="connsiteX547" fmla="*/ 918706 w 3028217"/>
                  <a:gd name="connsiteY547" fmla="*/ 144326 h 2962327"/>
                  <a:gd name="connsiteX548" fmla="*/ 931088 w 3028217"/>
                  <a:gd name="connsiteY548" fmla="*/ 122418 h 2962327"/>
                  <a:gd name="connsiteX549" fmla="*/ 938708 w 3028217"/>
                  <a:gd name="connsiteY549" fmla="*/ 121466 h 2962327"/>
                  <a:gd name="connsiteX550" fmla="*/ 925373 w 3028217"/>
                  <a:gd name="connsiteY550" fmla="*/ 107178 h 2962327"/>
                  <a:gd name="connsiteX551" fmla="*/ 938708 w 3028217"/>
                  <a:gd name="connsiteY551" fmla="*/ 121465 h 2962327"/>
                  <a:gd name="connsiteX552" fmla="*/ 935851 w 3028217"/>
                  <a:gd name="connsiteY552" fmla="*/ 121465 h 2962327"/>
                  <a:gd name="connsiteX553" fmla="*/ 932993 w 3028217"/>
                  <a:gd name="connsiteY553" fmla="*/ 121465 h 2962327"/>
                  <a:gd name="connsiteX554" fmla="*/ 901561 w 3028217"/>
                  <a:gd name="connsiteY554" fmla="*/ 123370 h 2962327"/>
                  <a:gd name="connsiteX555" fmla="*/ 925373 w 3028217"/>
                  <a:gd name="connsiteY555" fmla="*/ 107178 h 2962327"/>
                  <a:gd name="connsiteX556" fmla="*/ 1021576 w 3028217"/>
                  <a:gd name="connsiteY556" fmla="*/ 71936 h 2962327"/>
                  <a:gd name="connsiteX557" fmla="*/ 1031101 w 3028217"/>
                  <a:gd name="connsiteY557" fmla="*/ 97653 h 2962327"/>
                  <a:gd name="connsiteX558" fmla="*/ 1000621 w 3028217"/>
                  <a:gd name="connsiteY558" fmla="*/ 92891 h 2962327"/>
                  <a:gd name="connsiteX559" fmla="*/ 1007288 w 3028217"/>
                  <a:gd name="connsiteY559" fmla="*/ 79556 h 2962327"/>
                  <a:gd name="connsiteX560" fmla="*/ 1021576 w 3028217"/>
                  <a:gd name="connsiteY560" fmla="*/ 71936 h 2962327"/>
                  <a:gd name="connsiteX561" fmla="*/ 1113849 w 3028217"/>
                  <a:gd name="connsiteY561" fmla="*/ 40265 h 2962327"/>
                  <a:gd name="connsiteX562" fmla="*/ 1159689 w 3028217"/>
                  <a:gd name="connsiteY562" fmla="*/ 51933 h 2962327"/>
                  <a:gd name="connsiteX563" fmla="*/ 1151116 w 3028217"/>
                  <a:gd name="connsiteY563" fmla="*/ 84318 h 2962327"/>
                  <a:gd name="connsiteX564" fmla="*/ 1111111 w 3028217"/>
                  <a:gd name="connsiteY564" fmla="*/ 92891 h 2962327"/>
                  <a:gd name="connsiteX565" fmla="*/ 1070153 w 3028217"/>
                  <a:gd name="connsiteY565" fmla="*/ 58601 h 2962327"/>
                  <a:gd name="connsiteX566" fmla="*/ 1113849 w 3028217"/>
                  <a:gd name="connsiteY566" fmla="*/ 40265 h 2962327"/>
                  <a:gd name="connsiteX567" fmla="*/ 1400760 w 3028217"/>
                  <a:gd name="connsiteY567" fmla="*/ 96 h 2962327"/>
                  <a:gd name="connsiteX568" fmla="*/ 1476871 w 3028217"/>
                  <a:gd name="connsiteY568" fmla="*/ 5260 h 2962327"/>
                  <a:gd name="connsiteX569" fmla="*/ 1611174 w 3028217"/>
                  <a:gd name="connsiteY569" fmla="*/ 9070 h 2962327"/>
                  <a:gd name="connsiteX570" fmla="*/ 1619746 w 3028217"/>
                  <a:gd name="connsiteY570" fmla="*/ 17643 h 2962327"/>
                  <a:gd name="connsiteX571" fmla="*/ 1646416 w 3028217"/>
                  <a:gd name="connsiteY571" fmla="*/ 28120 h 2962327"/>
                  <a:gd name="connsiteX572" fmla="*/ 1667371 w 3028217"/>
                  <a:gd name="connsiteY572" fmla="*/ 31930 h 2962327"/>
                  <a:gd name="connsiteX573" fmla="*/ 1742261 w 3028217"/>
                  <a:gd name="connsiteY573" fmla="*/ 11690 h 2962327"/>
                  <a:gd name="connsiteX574" fmla="*/ 1820723 w 3028217"/>
                  <a:gd name="connsiteY574" fmla="*/ 30025 h 2962327"/>
                  <a:gd name="connsiteX575" fmla="*/ 1901686 w 3028217"/>
                  <a:gd name="connsiteY575" fmla="*/ 45265 h 2962327"/>
                  <a:gd name="connsiteX576" fmla="*/ 1894066 w 3028217"/>
                  <a:gd name="connsiteY576" fmla="*/ 69078 h 2962327"/>
                  <a:gd name="connsiteX577" fmla="*/ 1955978 w 3028217"/>
                  <a:gd name="connsiteY577" fmla="*/ 55743 h 2962327"/>
                  <a:gd name="connsiteX578" fmla="*/ 1954073 w 3028217"/>
                  <a:gd name="connsiteY578" fmla="*/ 71935 h 2962327"/>
                  <a:gd name="connsiteX579" fmla="*/ 1935976 w 3028217"/>
                  <a:gd name="connsiteY579" fmla="*/ 103368 h 2962327"/>
                  <a:gd name="connsiteX580" fmla="*/ 1949311 w 3028217"/>
                  <a:gd name="connsiteY580" fmla="*/ 161470 h 2962327"/>
                  <a:gd name="connsiteX581" fmla="*/ 1894066 w 3028217"/>
                  <a:gd name="connsiteY581" fmla="*/ 171948 h 2962327"/>
                  <a:gd name="connsiteX582" fmla="*/ 1913116 w 3028217"/>
                  <a:gd name="connsiteY582" fmla="*/ 183378 h 2962327"/>
                  <a:gd name="connsiteX583" fmla="*/ 1907401 w 3028217"/>
                  <a:gd name="connsiteY583" fmla="*/ 196713 h 2962327"/>
                  <a:gd name="connsiteX584" fmla="*/ 1873111 w 3028217"/>
                  <a:gd name="connsiteY584" fmla="*/ 245290 h 2962327"/>
                  <a:gd name="connsiteX585" fmla="*/ 1866443 w 3028217"/>
                  <a:gd name="connsiteY585" fmla="*/ 267198 h 2962327"/>
                  <a:gd name="connsiteX586" fmla="*/ 1851203 w 3028217"/>
                  <a:gd name="connsiteY586" fmla="*/ 270055 h 2962327"/>
                  <a:gd name="connsiteX587" fmla="*/ 1866443 w 3028217"/>
                  <a:gd name="connsiteY587" fmla="*/ 313870 h 2962327"/>
                  <a:gd name="connsiteX588" fmla="*/ 1843583 w 3028217"/>
                  <a:gd name="connsiteY588" fmla="*/ 319585 h 2962327"/>
                  <a:gd name="connsiteX589" fmla="*/ 1819771 w 3028217"/>
                  <a:gd name="connsiteY589" fmla="*/ 300535 h 2962327"/>
                  <a:gd name="connsiteX590" fmla="*/ 1788338 w 3028217"/>
                  <a:gd name="connsiteY590" fmla="*/ 313870 h 2962327"/>
                  <a:gd name="connsiteX591" fmla="*/ 1800721 w 3028217"/>
                  <a:gd name="connsiteY591" fmla="*/ 315775 h 2962327"/>
                  <a:gd name="connsiteX592" fmla="*/ 1823581 w 3028217"/>
                  <a:gd name="connsiteY592" fmla="*/ 314823 h 2962327"/>
                  <a:gd name="connsiteX593" fmla="*/ 1833106 w 3028217"/>
                  <a:gd name="connsiteY593" fmla="*/ 317680 h 2962327"/>
                  <a:gd name="connsiteX594" fmla="*/ 1838821 w 3028217"/>
                  <a:gd name="connsiteY594" fmla="*/ 334825 h 2962327"/>
                  <a:gd name="connsiteX595" fmla="*/ 1715948 w 3028217"/>
                  <a:gd name="connsiteY595" fmla="*/ 370068 h 2962327"/>
                  <a:gd name="connsiteX596" fmla="*/ 1691183 w 3028217"/>
                  <a:gd name="connsiteY596" fmla="*/ 379593 h 2962327"/>
                  <a:gd name="connsiteX597" fmla="*/ 1586408 w 3028217"/>
                  <a:gd name="connsiteY597" fmla="*/ 430075 h 2962327"/>
                  <a:gd name="connsiteX598" fmla="*/ 1542593 w 3028217"/>
                  <a:gd name="connsiteY598" fmla="*/ 468175 h 2962327"/>
                  <a:gd name="connsiteX599" fmla="*/ 1480681 w 3028217"/>
                  <a:gd name="connsiteY599" fmla="*/ 555805 h 2962327"/>
                  <a:gd name="connsiteX600" fmla="*/ 1462583 w 3028217"/>
                  <a:gd name="connsiteY600" fmla="*/ 562473 h 2962327"/>
                  <a:gd name="connsiteX601" fmla="*/ 1385431 w 3028217"/>
                  <a:gd name="connsiteY601" fmla="*/ 462460 h 2962327"/>
                  <a:gd name="connsiteX602" fmla="*/ 1379716 w 3028217"/>
                  <a:gd name="connsiteY602" fmla="*/ 398643 h 2962327"/>
                  <a:gd name="connsiteX603" fmla="*/ 1441628 w 3028217"/>
                  <a:gd name="connsiteY603" fmla="*/ 335778 h 2962327"/>
                  <a:gd name="connsiteX604" fmla="*/ 1449248 w 3028217"/>
                  <a:gd name="connsiteY604" fmla="*/ 321490 h 2962327"/>
                  <a:gd name="connsiteX605" fmla="*/ 1461631 w 3028217"/>
                  <a:gd name="connsiteY605" fmla="*/ 300535 h 2962327"/>
                  <a:gd name="connsiteX606" fmla="*/ 1412101 w 3028217"/>
                  <a:gd name="connsiteY606" fmla="*/ 280533 h 2962327"/>
                  <a:gd name="connsiteX607" fmla="*/ 1434961 w 3028217"/>
                  <a:gd name="connsiteY607" fmla="*/ 215763 h 2962327"/>
                  <a:gd name="connsiteX608" fmla="*/ 1371143 w 3028217"/>
                  <a:gd name="connsiteY608" fmla="*/ 160518 h 2962327"/>
                  <a:gd name="connsiteX609" fmla="*/ 1331138 w 3028217"/>
                  <a:gd name="connsiteY609" fmla="*/ 162423 h 2962327"/>
                  <a:gd name="connsiteX610" fmla="*/ 1303516 w 3028217"/>
                  <a:gd name="connsiteY610" fmla="*/ 150040 h 2962327"/>
                  <a:gd name="connsiteX611" fmla="*/ 1313993 w 3028217"/>
                  <a:gd name="connsiteY611" fmla="*/ 130038 h 2962327"/>
                  <a:gd name="connsiteX612" fmla="*/ 1313041 w 3028217"/>
                  <a:gd name="connsiteY612" fmla="*/ 121465 h 2962327"/>
                  <a:gd name="connsiteX613" fmla="*/ 1323518 w 3028217"/>
                  <a:gd name="connsiteY613" fmla="*/ 96700 h 2962327"/>
                  <a:gd name="connsiteX614" fmla="*/ 1387336 w 3028217"/>
                  <a:gd name="connsiteY614" fmla="*/ 88128 h 2962327"/>
                  <a:gd name="connsiteX615" fmla="*/ 1394003 w 3028217"/>
                  <a:gd name="connsiteY615" fmla="*/ 68125 h 2962327"/>
                  <a:gd name="connsiteX616" fmla="*/ 1445438 w 3028217"/>
                  <a:gd name="connsiteY616" fmla="*/ 41455 h 2962327"/>
                  <a:gd name="connsiteX617" fmla="*/ 1471104 w 3028217"/>
                  <a:gd name="connsiteY617" fmla="*/ 35589 h 2962327"/>
                  <a:gd name="connsiteX618" fmla="*/ 1469608 w 3028217"/>
                  <a:gd name="connsiteY618" fmla="*/ 35026 h 2962327"/>
                  <a:gd name="connsiteX619" fmla="*/ 1456869 w 3028217"/>
                  <a:gd name="connsiteY619" fmla="*/ 34788 h 2962327"/>
                  <a:gd name="connsiteX620" fmla="*/ 1365429 w 3028217"/>
                  <a:gd name="connsiteY620" fmla="*/ 60505 h 2962327"/>
                  <a:gd name="connsiteX621" fmla="*/ 1208266 w 3028217"/>
                  <a:gd name="connsiteY621" fmla="*/ 122418 h 2962327"/>
                  <a:gd name="connsiteX622" fmla="*/ 1175881 w 3028217"/>
                  <a:gd name="connsiteY622" fmla="*/ 122418 h 2962327"/>
                  <a:gd name="connsiteX623" fmla="*/ 1187311 w 3028217"/>
                  <a:gd name="connsiteY623" fmla="*/ 142420 h 2962327"/>
                  <a:gd name="connsiteX624" fmla="*/ 1180644 w 3028217"/>
                  <a:gd name="connsiteY624" fmla="*/ 149088 h 2962327"/>
                  <a:gd name="connsiteX625" fmla="*/ 1158647 w 3028217"/>
                  <a:gd name="connsiteY625" fmla="*/ 153642 h 2962327"/>
                  <a:gd name="connsiteX626" fmla="*/ 1143520 w 3028217"/>
                  <a:gd name="connsiteY626" fmla="*/ 152466 h 2962327"/>
                  <a:gd name="connsiteX627" fmla="*/ 1148259 w 3028217"/>
                  <a:gd name="connsiteY627" fmla="*/ 153731 h 2962327"/>
                  <a:gd name="connsiteX628" fmla="*/ 1152069 w 3028217"/>
                  <a:gd name="connsiteY628" fmla="*/ 175758 h 2962327"/>
                  <a:gd name="connsiteX629" fmla="*/ 1029196 w 3028217"/>
                  <a:gd name="connsiteY629" fmla="*/ 182425 h 2962327"/>
                  <a:gd name="connsiteX630" fmla="*/ 1006336 w 3028217"/>
                  <a:gd name="connsiteY630" fmla="*/ 148135 h 2962327"/>
                  <a:gd name="connsiteX631" fmla="*/ 995859 w 3028217"/>
                  <a:gd name="connsiteY631" fmla="*/ 134800 h 2962327"/>
                  <a:gd name="connsiteX632" fmla="*/ 987286 w 3028217"/>
                  <a:gd name="connsiteY632" fmla="*/ 114798 h 2962327"/>
                  <a:gd name="connsiteX633" fmla="*/ 1049199 w 3028217"/>
                  <a:gd name="connsiteY633" fmla="*/ 134800 h 2962327"/>
                  <a:gd name="connsiteX634" fmla="*/ 1064439 w 3028217"/>
                  <a:gd name="connsiteY634" fmla="*/ 149088 h 2962327"/>
                  <a:gd name="connsiteX635" fmla="*/ 1095871 w 3028217"/>
                  <a:gd name="connsiteY635" fmla="*/ 149326 h 2962327"/>
                  <a:gd name="connsiteX636" fmla="*/ 1106484 w 3028217"/>
                  <a:gd name="connsiteY636" fmla="*/ 148924 h 2962327"/>
                  <a:gd name="connsiteX637" fmla="*/ 1093014 w 3028217"/>
                  <a:gd name="connsiteY637" fmla="*/ 149088 h 2962327"/>
                  <a:gd name="connsiteX638" fmla="*/ 1062534 w 3028217"/>
                  <a:gd name="connsiteY638" fmla="*/ 131943 h 2962327"/>
                  <a:gd name="connsiteX639" fmla="*/ 1133971 w 3028217"/>
                  <a:gd name="connsiteY639" fmla="*/ 110988 h 2962327"/>
                  <a:gd name="connsiteX640" fmla="*/ 1158736 w 3028217"/>
                  <a:gd name="connsiteY640" fmla="*/ 88128 h 2962327"/>
                  <a:gd name="connsiteX641" fmla="*/ 1173024 w 3028217"/>
                  <a:gd name="connsiteY641" fmla="*/ 73840 h 2962327"/>
                  <a:gd name="connsiteX642" fmla="*/ 1214934 w 3028217"/>
                  <a:gd name="connsiteY642" fmla="*/ 54790 h 2962327"/>
                  <a:gd name="connsiteX643" fmla="*/ 1275894 w 3028217"/>
                  <a:gd name="connsiteY643" fmla="*/ 44313 h 2962327"/>
                  <a:gd name="connsiteX644" fmla="*/ 1211124 w 3028217"/>
                  <a:gd name="connsiteY644" fmla="*/ 51933 h 2962327"/>
                  <a:gd name="connsiteX645" fmla="*/ 1174929 w 3028217"/>
                  <a:gd name="connsiteY645" fmla="*/ 39550 h 2962327"/>
                  <a:gd name="connsiteX646" fmla="*/ 1174929 w 3028217"/>
                  <a:gd name="connsiteY646" fmla="*/ 26215 h 2962327"/>
                  <a:gd name="connsiteX647" fmla="*/ 1400760 w 3028217"/>
                  <a:gd name="connsiteY647" fmla="*/ 96 h 2962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Lst>
                <a:rect l="l" t="t" r="r" b="b"/>
                <a:pathLst>
                  <a:path w="3028217" h="2962327">
                    <a:moveTo>
                      <a:pt x="2863236" y="2049564"/>
                    </a:moveTo>
                    <a:cubicBezTo>
                      <a:pt x="2854902" y="2049564"/>
                      <a:pt x="2847996" y="2053612"/>
                      <a:pt x="2844662" y="2065518"/>
                    </a:cubicBezTo>
                    <a:cubicBezTo>
                      <a:pt x="2840852" y="2080758"/>
                      <a:pt x="2821802" y="2104571"/>
                      <a:pt x="2847519" y="2116953"/>
                    </a:cubicBezTo>
                    <a:cubicBezTo>
                      <a:pt x="2878000" y="2131241"/>
                      <a:pt x="2877047" y="2098856"/>
                      <a:pt x="2887525" y="2084568"/>
                    </a:cubicBezTo>
                    <a:cubicBezTo>
                      <a:pt x="2888477" y="2083616"/>
                      <a:pt x="2889430" y="2080758"/>
                      <a:pt x="2890382" y="2078853"/>
                    </a:cubicBezTo>
                    <a:cubicBezTo>
                      <a:pt x="2895144" y="2071233"/>
                      <a:pt x="2896097" y="2064566"/>
                      <a:pt x="2890382" y="2057898"/>
                    </a:cubicBezTo>
                    <a:cubicBezTo>
                      <a:pt x="2881334" y="2053612"/>
                      <a:pt x="2871571" y="2049564"/>
                      <a:pt x="2863236" y="2049564"/>
                    </a:cubicBezTo>
                    <a:close/>
                    <a:moveTo>
                      <a:pt x="2453184" y="1703568"/>
                    </a:moveTo>
                    <a:cubicBezTo>
                      <a:pt x="2446516" y="1700711"/>
                      <a:pt x="2442706" y="1708331"/>
                      <a:pt x="2444611" y="1714046"/>
                    </a:cubicBezTo>
                    <a:cubicBezTo>
                      <a:pt x="2448421" y="1725476"/>
                      <a:pt x="2452231" y="1738811"/>
                      <a:pt x="2467471" y="1740716"/>
                    </a:cubicBezTo>
                    <a:cubicBezTo>
                      <a:pt x="2475091" y="1741668"/>
                      <a:pt x="2480806" y="1736906"/>
                      <a:pt x="2482711" y="1728333"/>
                    </a:cubicBezTo>
                    <a:cubicBezTo>
                      <a:pt x="2473186" y="1720713"/>
                      <a:pt x="2463661" y="1710236"/>
                      <a:pt x="2453184" y="1703568"/>
                    </a:cubicBezTo>
                    <a:close/>
                    <a:moveTo>
                      <a:pt x="802501" y="1583553"/>
                    </a:moveTo>
                    <a:cubicBezTo>
                      <a:pt x="805359" y="1585458"/>
                      <a:pt x="811074" y="1586410"/>
                      <a:pt x="812026" y="1589268"/>
                    </a:cubicBezTo>
                    <a:cubicBezTo>
                      <a:pt x="814884" y="1596888"/>
                      <a:pt x="807264" y="1597840"/>
                      <a:pt x="802501" y="1599745"/>
                    </a:cubicBezTo>
                    <a:cubicBezTo>
                      <a:pt x="797739" y="1601650"/>
                      <a:pt x="792976" y="1598793"/>
                      <a:pt x="792024" y="1594030"/>
                    </a:cubicBezTo>
                    <a:cubicBezTo>
                      <a:pt x="788214" y="1586410"/>
                      <a:pt x="794881" y="1585458"/>
                      <a:pt x="802501" y="1583553"/>
                    </a:cubicBezTo>
                    <a:close/>
                    <a:moveTo>
                      <a:pt x="573901" y="1577838"/>
                    </a:moveTo>
                    <a:cubicBezTo>
                      <a:pt x="581521" y="1579743"/>
                      <a:pt x="588189" y="1582600"/>
                      <a:pt x="592951" y="1589268"/>
                    </a:cubicBezTo>
                    <a:cubicBezTo>
                      <a:pt x="592951" y="1594982"/>
                      <a:pt x="589141" y="1596888"/>
                      <a:pt x="584379" y="1596888"/>
                    </a:cubicBezTo>
                    <a:cubicBezTo>
                      <a:pt x="575806" y="1597840"/>
                      <a:pt x="568186" y="1595935"/>
                      <a:pt x="565329" y="1587363"/>
                    </a:cubicBezTo>
                    <a:cubicBezTo>
                      <a:pt x="562471" y="1580695"/>
                      <a:pt x="568186" y="1576885"/>
                      <a:pt x="573901" y="1577838"/>
                    </a:cubicBezTo>
                    <a:close/>
                    <a:moveTo>
                      <a:pt x="698678" y="1550216"/>
                    </a:moveTo>
                    <a:cubicBezTo>
                      <a:pt x="729158" y="1545453"/>
                      <a:pt x="746303" y="1560693"/>
                      <a:pt x="763448" y="1592126"/>
                    </a:cubicBezTo>
                    <a:cubicBezTo>
                      <a:pt x="731063" y="1576886"/>
                      <a:pt x="706298" y="1611176"/>
                      <a:pt x="678676" y="1592126"/>
                    </a:cubicBezTo>
                    <a:cubicBezTo>
                      <a:pt x="675818" y="1573076"/>
                      <a:pt x="667246" y="1551168"/>
                      <a:pt x="698678" y="1550216"/>
                    </a:cubicBezTo>
                    <a:close/>
                    <a:moveTo>
                      <a:pt x="492939" y="1460681"/>
                    </a:moveTo>
                    <a:cubicBezTo>
                      <a:pt x="518656" y="1456871"/>
                      <a:pt x="541516" y="1464491"/>
                      <a:pt x="562471" y="1479731"/>
                    </a:cubicBezTo>
                    <a:cubicBezTo>
                      <a:pt x="590094" y="1499733"/>
                      <a:pt x="618669" y="1515926"/>
                      <a:pt x="646291" y="1537833"/>
                    </a:cubicBezTo>
                    <a:cubicBezTo>
                      <a:pt x="620574" y="1545453"/>
                      <a:pt x="593904" y="1560693"/>
                      <a:pt x="577711" y="1525451"/>
                    </a:cubicBezTo>
                    <a:cubicBezTo>
                      <a:pt x="567234" y="1503543"/>
                      <a:pt x="541516" y="1503543"/>
                      <a:pt x="527229" y="1487351"/>
                    </a:cubicBezTo>
                    <a:lnTo>
                      <a:pt x="525032" y="1486533"/>
                    </a:lnTo>
                    <a:lnTo>
                      <a:pt x="527229" y="1488303"/>
                    </a:lnTo>
                    <a:cubicBezTo>
                      <a:pt x="502464" y="1486398"/>
                      <a:pt x="475794" y="1465443"/>
                      <a:pt x="451029" y="1494971"/>
                    </a:cubicBezTo>
                    <a:cubicBezTo>
                      <a:pt x="453886" y="1467348"/>
                      <a:pt x="471984" y="1461633"/>
                      <a:pt x="492939" y="1460681"/>
                    </a:cubicBezTo>
                    <a:close/>
                    <a:moveTo>
                      <a:pt x="592475" y="1413889"/>
                    </a:moveTo>
                    <a:cubicBezTo>
                      <a:pt x="594380" y="1414008"/>
                      <a:pt x="596285" y="1414485"/>
                      <a:pt x="596761" y="1414961"/>
                    </a:cubicBezTo>
                    <a:cubicBezTo>
                      <a:pt x="605334" y="1423533"/>
                      <a:pt x="603428" y="1433058"/>
                      <a:pt x="595809" y="1447346"/>
                    </a:cubicBezTo>
                    <a:cubicBezTo>
                      <a:pt x="589141" y="1434011"/>
                      <a:pt x="579616" y="1426391"/>
                      <a:pt x="588189" y="1414961"/>
                    </a:cubicBezTo>
                    <a:cubicBezTo>
                      <a:pt x="588665" y="1414009"/>
                      <a:pt x="590570" y="1413770"/>
                      <a:pt x="592475" y="1413889"/>
                    </a:cubicBezTo>
                    <a:close/>
                    <a:moveTo>
                      <a:pt x="2633206" y="1174931"/>
                    </a:moveTo>
                    <a:cubicBezTo>
                      <a:pt x="2646541" y="1176836"/>
                      <a:pt x="2659876" y="1178741"/>
                      <a:pt x="2673211" y="1180646"/>
                    </a:cubicBezTo>
                    <a:cubicBezTo>
                      <a:pt x="2657018" y="1197791"/>
                      <a:pt x="2645588" y="1186361"/>
                      <a:pt x="2633206" y="1174931"/>
                    </a:cubicBezTo>
                    <a:close/>
                    <a:moveTo>
                      <a:pt x="2477948" y="1095873"/>
                    </a:moveTo>
                    <a:cubicBezTo>
                      <a:pt x="2477948" y="1101588"/>
                      <a:pt x="2478901" y="1106350"/>
                      <a:pt x="2484616" y="1110160"/>
                    </a:cubicBezTo>
                    <a:cubicBezTo>
                      <a:pt x="2478901" y="1119685"/>
                      <a:pt x="2464613" y="1121590"/>
                      <a:pt x="2464613" y="1135878"/>
                    </a:cubicBezTo>
                    <a:cubicBezTo>
                      <a:pt x="2464613" y="1153023"/>
                      <a:pt x="2454136" y="1151118"/>
                      <a:pt x="2444611" y="1144450"/>
                    </a:cubicBezTo>
                    <a:cubicBezTo>
                      <a:pt x="2434133" y="1136830"/>
                      <a:pt x="2413178" y="1133020"/>
                      <a:pt x="2415083" y="1119685"/>
                    </a:cubicBezTo>
                    <a:cubicBezTo>
                      <a:pt x="2417941" y="1101588"/>
                      <a:pt x="2436038" y="1116828"/>
                      <a:pt x="2446516" y="1114923"/>
                    </a:cubicBezTo>
                    <a:cubicBezTo>
                      <a:pt x="2458898" y="1112065"/>
                      <a:pt x="2470329" y="1106350"/>
                      <a:pt x="2477948" y="1095873"/>
                    </a:cubicBezTo>
                    <a:close/>
                    <a:moveTo>
                      <a:pt x="2344599" y="1039676"/>
                    </a:moveTo>
                    <a:cubicBezTo>
                      <a:pt x="2358886" y="1039676"/>
                      <a:pt x="2352219" y="1056821"/>
                      <a:pt x="2355076" y="1066346"/>
                    </a:cubicBezTo>
                    <a:cubicBezTo>
                      <a:pt x="2354124" y="1077776"/>
                      <a:pt x="2356981" y="1093016"/>
                      <a:pt x="2341741" y="1092063"/>
                    </a:cubicBezTo>
                    <a:cubicBezTo>
                      <a:pt x="2328406" y="1091111"/>
                      <a:pt x="2329359" y="1075871"/>
                      <a:pt x="2328406" y="1065393"/>
                    </a:cubicBezTo>
                    <a:cubicBezTo>
                      <a:pt x="2327454" y="1053011"/>
                      <a:pt x="2331264" y="1039676"/>
                      <a:pt x="2344599" y="1039676"/>
                    </a:cubicBezTo>
                    <a:close/>
                    <a:moveTo>
                      <a:pt x="699631" y="966334"/>
                    </a:moveTo>
                    <a:cubicBezTo>
                      <a:pt x="671056" y="960619"/>
                      <a:pt x="648196" y="971096"/>
                      <a:pt x="616764" y="992051"/>
                    </a:cubicBezTo>
                    <a:cubicBezTo>
                      <a:pt x="652959" y="990146"/>
                      <a:pt x="677724" y="983478"/>
                      <a:pt x="699631" y="966334"/>
                    </a:cubicBezTo>
                    <a:close/>
                    <a:moveTo>
                      <a:pt x="2786559" y="938711"/>
                    </a:moveTo>
                    <a:cubicBezTo>
                      <a:pt x="2796084" y="944426"/>
                      <a:pt x="2804656" y="939663"/>
                      <a:pt x="2814181" y="938711"/>
                    </a:cubicBezTo>
                    <a:cubicBezTo>
                      <a:pt x="2814181" y="940616"/>
                      <a:pt x="2814181" y="943473"/>
                      <a:pt x="2814181" y="945378"/>
                    </a:cubicBezTo>
                    <a:cubicBezTo>
                      <a:pt x="2803704" y="949188"/>
                      <a:pt x="2791321" y="959666"/>
                      <a:pt x="2786559" y="938711"/>
                    </a:cubicBezTo>
                    <a:close/>
                    <a:moveTo>
                      <a:pt x="737731" y="935019"/>
                    </a:moveTo>
                    <a:cubicBezTo>
                      <a:pt x="726540" y="936091"/>
                      <a:pt x="714872" y="940139"/>
                      <a:pt x="702489" y="951093"/>
                    </a:cubicBezTo>
                    <a:cubicBezTo>
                      <a:pt x="731064" y="951093"/>
                      <a:pt x="753924" y="958713"/>
                      <a:pt x="770116" y="936805"/>
                    </a:cubicBezTo>
                    <a:cubicBezTo>
                      <a:pt x="759639" y="935853"/>
                      <a:pt x="748923" y="933948"/>
                      <a:pt x="737731" y="935019"/>
                    </a:cubicBezTo>
                    <a:close/>
                    <a:moveTo>
                      <a:pt x="619383" y="880251"/>
                    </a:moveTo>
                    <a:cubicBezTo>
                      <a:pt x="616526" y="879417"/>
                      <a:pt x="612477" y="880608"/>
                      <a:pt x="608191" y="882513"/>
                    </a:cubicBezTo>
                    <a:cubicBezTo>
                      <a:pt x="589141" y="887276"/>
                      <a:pt x="539611" y="951093"/>
                      <a:pt x="541516" y="968238"/>
                    </a:cubicBezTo>
                    <a:cubicBezTo>
                      <a:pt x="543421" y="979668"/>
                      <a:pt x="550089" y="980621"/>
                      <a:pt x="558661" y="975858"/>
                    </a:cubicBezTo>
                    <a:cubicBezTo>
                      <a:pt x="569139" y="970143"/>
                      <a:pt x="576759" y="960618"/>
                      <a:pt x="578664" y="949188"/>
                    </a:cubicBezTo>
                    <a:cubicBezTo>
                      <a:pt x="582474" y="920613"/>
                      <a:pt x="601524" y="904421"/>
                      <a:pt x="623431" y="890133"/>
                    </a:cubicBezTo>
                    <a:cubicBezTo>
                      <a:pt x="623907" y="883942"/>
                      <a:pt x="622241" y="881084"/>
                      <a:pt x="619383" y="880251"/>
                    </a:cubicBezTo>
                    <a:close/>
                    <a:moveTo>
                      <a:pt x="659626" y="872036"/>
                    </a:moveTo>
                    <a:cubicBezTo>
                      <a:pt x="653911" y="870131"/>
                      <a:pt x="645339" y="876798"/>
                      <a:pt x="647244" y="879656"/>
                    </a:cubicBezTo>
                    <a:cubicBezTo>
                      <a:pt x="657721" y="901563"/>
                      <a:pt x="632956" y="928233"/>
                      <a:pt x="657721" y="950141"/>
                    </a:cubicBezTo>
                    <a:cubicBezTo>
                      <a:pt x="667246" y="936806"/>
                      <a:pt x="676771" y="926328"/>
                      <a:pt x="683439" y="913946"/>
                    </a:cubicBezTo>
                    <a:cubicBezTo>
                      <a:pt x="691059" y="897753"/>
                      <a:pt x="704394" y="924423"/>
                      <a:pt x="711061" y="910136"/>
                    </a:cubicBezTo>
                    <a:cubicBezTo>
                      <a:pt x="713919" y="903468"/>
                      <a:pt x="713919" y="896801"/>
                      <a:pt x="709156" y="891086"/>
                    </a:cubicBezTo>
                    <a:cubicBezTo>
                      <a:pt x="696774" y="875846"/>
                      <a:pt x="676771" y="876798"/>
                      <a:pt x="659626" y="872036"/>
                    </a:cubicBezTo>
                    <a:close/>
                    <a:moveTo>
                      <a:pt x="620410" y="803828"/>
                    </a:moveTo>
                    <a:cubicBezTo>
                      <a:pt x="614918" y="803575"/>
                      <a:pt x="609144" y="804646"/>
                      <a:pt x="603429" y="807266"/>
                    </a:cubicBezTo>
                    <a:cubicBezTo>
                      <a:pt x="579616" y="817743"/>
                      <a:pt x="555804" y="830126"/>
                      <a:pt x="532944" y="841556"/>
                    </a:cubicBezTo>
                    <a:cubicBezTo>
                      <a:pt x="530086" y="850128"/>
                      <a:pt x="536754" y="852033"/>
                      <a:pt x="541516" y="855843"/>
                    </a:cubicBezTo>
                    <a:cubicBezTo>
                      <a:pt x="561519" y="852986"/>
                      <a:pt x="579616" y="838698"/>
                      <a:pt x="602476" y="859653"/>
                    </a:cubicBezTo>
                    <a:cubicBezTo>
                      <a:pt x="617716" y="874893"/>
                      <a:pt x="654864" y="853938"/>
                      <a:pt x="652959" y="835841"/>
                    </a:cubicBezTo>
                    <a:cubicBezTo>
                      <a:pt x="650815" y="817267"/>
                      <a:pt x="636885" y="804587"/>
                      <a:pt x="620410" y="803828"/>
                    </a:cubicBezTo>
                    <a:close/>
                    <a:moveTo>
                      <a:pt x="2051228" y="690108"/>
                    </a:moveTo>
                    <a:cubicBezTo>
                      <a:pt x="2066468" y="695823"/>
                      <a:pt x="2079803" y="697728"/>
                      <a:pt x="2074088" y="722493"/>
                    </a:cubicBezTo>
                    <a:cubicBezTo>
                      <a:pt x="2066468" y="753925"/>
                      <a:pt x="2053133" y="773928"/>
                      <a:pt x="2021701" y="782500"/>
                    </a:cubicBezTo>
                    <a:cubicBezTo>
                      <a:pt x="2009318" y="785358"/>
                      <a:pt x="1997888" y="785358"/>
                      <a:pt x="2000746" y="772023"/>
                    </a:cubicBezTo>
                    <a:cubicBezTo>
                      <a:pt x="2006461" y="745353"/>
                      <a:pt x="2008366" y="714873"/>
                      <a:pt x="2036941" y="698680"/>
                    </a:cubicBezTo>
                    <a:cubicBezTo>
                      <a:pt x="2040751" y="694870"/>
                      <a:pt x="2045513" y="692965"/>
                      <a:pt x="2051228" y="690108"/>
                    </a:cubicBezTo>
                    <a:close/>
                    <a:moveTo>
                      <a:pt x="2111236" y="608669"/>
                    </a:moveTo>
                    <a:cubicBezTo>
                      <a:pt x="2115046" y="609621"/>
                      <a:pt x="2116951" y="613431"/>
                      <a:pt x="2113141" y="623433"/>
                    </a:cubicBezTo>
                    <a:cubicBezTo>
                      <a:pt x="2113141" y="624385"/>
                      <a:pt x="2112189" y="625338"/>
                      <a:pt x="2111236" y="626290"/>
                    </a:cubicBezTo>
                    <a:cubicBezTo>
                      <a:pt x="2147431" y="643435"/>
                      <a:pt x="2126476" y="692013"/>
                      <a:pt x="2159814" y="711063"/>
                    </a:cubicBezTo>
                    <a:cubicBezTo>
                      <a:pt x="2178864" y="721540"/>
                      <a:pt x="2174101" y="752020"/>
                      <a:pt x="2199819" y="758688"/>
                    </a:cubicBezTo>
                    <a:cubicBezTo>
                      <a:pt x="2206486" y="760593"/>
                      <a:pt x="2189341" y="798693"/>
                      <a:pt x="2176959" y="800598"/>
                    </a:cubicBezTo>
                    <a:cubicBezTo>
                      <a:pt x="2149336" y="805360"/>
                      <a:pt x="2120761" y="810123"/>
                      <a:pt x="2092186" y="814885"/>
                    </a:cubicBezTo>
                    <a:cubicBezTo>
                      <a:pt x="2089329" y="799645"/>
                      <a:pt x="2128381" y="789168"/>
                      <a:pt x="2092186" y="777738"/>
                    </a:cubicBezTo>
                    <a:cubicBezTo>
                      <a:pt x="2098854" y="765355"/>
                      <a:pt x="2098854" y="749163"/>
                      <a:pt x="2111236" y="740590"/>
                    </a:cubicBezTo>
                    <a:cubicBezTo>
                      <a:pt x="2127429" y="729160"/>
                      <a:pt x="2118856" y="712015"/>
                      <a:pt x="2110284" y="710110"/>
                    </a:cubicBezTo>
                    <a:cubicBezTo>
                      <a:pt x="2086471" y="705348"/>
                      <a:pt x="2087424" y="682488"/>
                      <a:pt x="2076946" y="669153"/>
                    </a:cubicBezTo>
                    <a:cubicBezTo>
                      <a:pt x="2062659" y="651055"/>
                      <a:pt x="2076946" y="617718"/>
                      <a:pt x="2097901" y="611050"/>
                    </a:cubicBezTo>
                    <a:cubicBezTo>
                      <a:pt x="2101711" y="609621"/>
                      <a:pt x="2107426" y="607716"/>
                      <a:pt x="2111236" y="608669"/>
                    </a:cubicBezTo>
                    <a:close/>
                    <a:moveTo>
                      <a:pt x="927279" y="479605"/>
                    </a:moveTo>
                    <a:cubicBezTo>
                      <a:pt x="932041" y="477700"/>
                      <a:pt x="935851" y="480558"/>
                      <a:pt x="933946" y="486273"/>
                    </a:cubicBezTo>
                    <a:cubicBezTo>
                      <a:pt x="932041" y="490083"/>
                      <a:pt x="929184" y="492941"/>
                      <a:pt x="929184" y="493893"/>
                    </a:cubicBezTo>
                    <a:cubicBezTo>
                      <a:pt x="919659" y="493893"/>
                      <a:pt x="917754" y="491035"/>
                      <a:pt x="919659" y="488178"/>
                    </a:cubicBezTo>
                    <a:cubicBezTo>
                      <a:pt x="921564" y="484368"/>
                      <a:pt x="924421" y="480558"/>
                      <a:pt x="927279" y="479605"/>
                    </a:cubicBezTo>
                    <a:close/>
                    <a:moveTo>
                      <a:pt x="1938089" y="417931"/>
                    </a:moveTo>
                    <a:cubicBezTo>
                      <a:pt x="1948537" y="420431"/>
                      <a:pt x="1955503" y="431504"/>
                      <a:pt x="1959789" y="441505"/>
                    </a:cubicBezTo>
                    <a:cubicBezTo>
                      <a:pt x="1967409" y="457698"/>
                      <a:pt x="1952169" y="461508"/>
                      <a:pt x="1940739" y="466270"/>
                    </a:cubicBezTo>
                    <a:cubicBezTo>
                      <a:pt x="1909306" y="478653"/>
                      <a:pt x="1880731" y="501513"/>
                      <a:pt x="1842631" y="480558"/>
                    </a:cubicBezTo>
                    <a:cubicBezTo>
                      <a:pt x="1829296" y="472938"/>
                      <a:pt x="1832154" y="467223"/>
                      <a:pt x="1832154" y="458650"/>
                    </a:cubicBezTo>
                    <a:cubicBezTo>
                      <a:pt x="1828344" y="450078"/>
                      <a:pt x="1835964" y="442458"/>
                      <a:pt x="1833106" y="431980"/>
                    </a:cubicBezTo>
                    <a:cubicBezTo>
                      <a:pt x="1828344" y="420550"/>
                      <a:pt x="1835011" y="416740"/>
                      <a:pt x="1845489" y="423408"/>
                    </a:cubicBezTo>
                    <a:cubicBezTo>
                      <a:pt x="1847394" y="430075"/>
                      <a:pt x="1849299" y="439600"/>
                      <a:pt x="1857871" y="432933"/>
                    </a:cubicBezTo>
                    <a:cubicBezTo>
                      <a:pt x="1878826" y="418645"/>
                      <a:pt x="1903591" y="426265"/>
                      <a:pt x="1926451" y="418645"/>
                    </a:cubicBezTo>
                    <a:cubicBezTo>
                      <a:pt x="1930737" y="417216"/>
                      <a:pt x="1934607" y="417097"/>
                      <a:pt x="1938089" y="417931"/>
                    </a:cubicBezTo>
                    <a:close/>
                    <a:moveTo>
                      <a:pt x="904419" y="389118"/>
                    </a:moveTo>
                    <a:cubicBezTo>
                      <a:pt x="915849" y="404358"/>
                      <a:pt x="928231" y="418646"/>
                      <a:pt x="938709" y="433886"/>
                    </a:cubicBezTo>
                    <a:cubicBezTo>
                      <a:pt x="940614" y="436743"/>
                      <a:pt x="940614" y="441505"/>
                      <a:pt x="942519" y="446268"/>
                    </a:cubicBezTo>
                    <a:cubicBezTo>
                      <a:pt x="938709" y="447221"/>
                      <a:pt x="932041" y="450078"/>
                      <a:pt x="931089" y="449125"/>
                    </a:cubicBezTo>
                    <a:cubicBezTo>
                      <a:pt x="912991" y="426266"/>
                      <a:pt x="896799" y="440553"/>
                      <a:pt x="878701" y="449125"/>
                    </a:cubicBezTo>
                    <a:cubicBezTo>
                      <a:pt x="871081" y="452936"/>
                      <a:pt x="863461" y="446268"/>
                      <a:pt x="856794" y="443411"/>
                    </a:cubicBezTo>
                    <a:cubicBezTo>
                      <a:pt x="835839" y="424361"/>
                      <a:pt x="864414" y="422455"/>
                      <a:pt x="867271" y="412930"/>
                    </a:cubicBezTo>
                    <a:cubicBezTo>
                      <a:pt x="878701" y="402453"/>
                      <a:pt x="887274" y="388166"/>
                      <a:pt x="904419" y="389118"/>
                    </a:cubicBezTo>
                    <a:close/>
                    <a:moveTo>
                      <a:pt x="1062534" y="340541"/>
                    </a:moveTo>
                    <a:cubicBezTo>
                      <a:pt x="1073011" y="340541"/>
                      <a:pt x="1082536" y="340541"/>
                      <a:pt x="1083489" y="353876"/>
                    </a:cubicBezTo>
                    <a:cubicBezTo>
                      <a:pt x="1073964" y="356733"/>
                      <a:pt x="1066344" y="373878"/>
                      <a:pt x="1053961" y="360543"/>
                    </a:cubicBezTo>
                    <a:cubicBezTo>
                      <a:pt x="1045389" y="351018"/>
                      <a:pt x="1054914" y="345303"/>
                      <a:pt x="1062534" y="340541"/>
                    </a:cubicBezTo>
                    <a:close/>
                    <a:moveTo>
                      <a:pt x="2471113" y="336025"/>
                    </a:moveTo>
                    <a:cubicBezTo>
                      <a:pt x="2489315" y="339763"/>
                      <a:pt x="2505689" y="355066"/>
                      <a:pt x="2521763" y="370068"/>
                    </a:cubicBezTo>
                    <a:cubicBezTo>
                      <a:pt x="2652256" y="491988"/>
                      <a:pt x="2764651" y="627243"/>
                      <a:pt x="2848471" y="785358"/>
                    </a:cubicBezTo>
                    <a:cubicBezTo>
                      <a:pt x="2875141" y="835841"/>
                      <a:pt x="2898953" y="887276"/>
                      <a:pt x="2920861" y="940616"/>
                    </a:cubicBezTo>
                    <a:cubicBezTo>
                      <a:pt x="2925623" y="952046"/>
                      <a:pt x="2938006" y="963476"/>
                      <a:pt x="2926576" y="977763"/>
                    </a:cubicBezTo>
                    <a:cubicBezTo>
                      <a:pt x="2893238" y="978716"/>
                      <a:pt x="2872283" y="955856"/>
                      <a:pt x="2847518" y="938711"/>
                    </a:cubicBezTo>
                    <a:cubicBezTo>
                      <a:pt x="2844661" y="919661"/>
                      <a:pt x="2858948" y="906326"/>
                      <a:pt x="2864663" y="890133"/>
                    </a:cubicBezTo>
                    <a:cubicBezTo>
                      <a:pt x="2846566" y="892991"/>
                      <a:pt x="2829421" y="903468"/>
                      <a:pt x="2810371" y="908231"/>
                    </a:cubicBezTo>
                    <a:cubicBezTo>
                      <a:pt x="2792273" y="911088"/>
                      <a:pt x="2774176" y="912041"/>
                      <a:pt x="2757031" y="904421"/>
                    </a:cubicBezTo>
                    <a:cubicBezTo>
                      <a:pt x="2741791" y="897753"/>
                      <a:pt x="2733218" y="902516"/>
                      <a:pt x="2728456" y="916803"/>
                    </a:cubicBezTo>
                    <a:cubicBezTo>
                      <a:pt x="2724646" y="935853"/>
                      <a:pt x="2713216" y="952998"/>
                      <a:pt x="2707501" y="971096"/>
                    </a:cubicBezTo>
                    <a:cubicBezTo>
                      <a:pt x="2702738" y="984431"/>
                      <a:pt x="2699881" y="997766"/>
                      <a:pt x="2706548" y="1011101"/>
                    </a:cubicBezTo>
                    <a:cubicBezTo>
                      <a:pt x="2712263" y="1021578"/>
                      <a:pt x="2722741" y="1031103"/>
                      <a:pt x="2712263" y="1044438"/>
                    </a:cubicBezTo>
                    <a:cubicBezTo>
                      <a:pt x="2722979" y="1032294"/>
                      <a:pt x="2735302" y="1023900"/>
                      <a:pt x="2750438" y="1026892"/>
                    </a:cubicBezTo>
                    <a:lnTo>
                      <a:pt x="2757317" y="1029909"/>
                    </a:lnTo>
                    <a:lnTo>
                      <a:pt x="2760842" y="1028246"/>
                    </a:lnTo>
                    <a:cubicBezTo>
                      <a:pt x="2768462" y="1021578"/>
                      <a:pt x="2775130" y="1013006"/>
                      <a:pt x="2785607" y="1010148"/>
                    </a:cubicBezTo>
                    <a:cubicBezTo>
                      <a:pt x="2791798" y="1008243"/>
                      <a:pt x="2798228" y="1006814"/>
                      <a:pt x="2804538" y="1006457"/>
                    </a:cubicBezTo>
                    <a:cubicBezTo>
                      <a:pt x="2810848" y="1006100"/>
                      <a:pt x="2817040" y="1006814"/>
                      <a:pt x="2822755" y="1009196"/>
                    </a:cubicBezTo>
                    <a:cubicBezTo>
                      <a:pt x="2859902" y="1023483"/>
                      <a:pt x="2898955" y="1027293"/>
                      <a:pt x="2938959" y="1031103"/>
                    </a:cubicBezTo>
                    <a:cubicBezTo>
                      <a:pt x="2955152" y="1033008"/>
                      <a:pt x="2957057" y="1047296"/>
                      <a:pt x="2959915" y="1058726"/>
                    </a:cubicBezTo>
                    <a:cubicBezTo>
                      <a:pt x="2990394" y="1159691"/>
                      <a:pt x="3010397" y="1262561"/>
                      <a:pt x="3021827" y="1368288"/>
                    </a:cubicBezTo>
                    <a:cubicBezTo>
                      <a:pt x="3029447" y="1433058"/>
                      <a:pt x="3025637" y="1497828"/>
                      <a:pt x="3027542" y="1562598"/>
                    </a:cubicBezTo>
                    <a:cubicBezTo>
                      <a:pt x="3027542" y="1573076"/>
                      <a:pt x="3031352" y="1585458"/>
                      <a:pt x="3020874" y="1594983"/>
                    </a:cubicBezTo>
                    <a:cubicBezTo>
                      <a:pt x="2992299" y="1573076"/>
                      <a:pt x="2963724" y="1551168"/>
                      <a:pt x="2958009" y="1512116"/>
                    </a:cubicBezTo>
                    <a:cubicBezTo>
                      <a:pt x="2954199" y="1483541"/>
                      <a:pt x="2933244" y="1467348"/>
                      <a:pt x="2918005" y="1446393"/>
                    </a:cubicBezTo>
                    <a:cubicBezTo>
                      <a:pt x="2898955" y="1421628"/>
                      <a:pt x="2888477" y="1390196"/>
                      <a:pt x="2860855" y="1371146"/>
                    </a:cubicBezTo>
                    <a:cubicBezTo>
                      <a:pt x="2846567" y="1368288"/>
                      <a:pt x="2836089" y="1359716"/>
                      <a:pt x="2831327" y="1343523"/>
                    </a:cubicBezTo>
                    <a:cubicBezTo>
                      <a:pt x="2835137" y="1360668"/>
                      <a:pt x="2849424" y="1368288"/>
                      <a:pt x="2856092" y="1380671"/>
                    </a:cubicBezTo>
                    <a:cubicBezTo>
                      <a:pt x="2882762" y="1424486"/>
                      <a:pt x="2896097" y="1474968"/>
                      <a:pt x="2930387" y="1514021"/>
                    </a:cubicBezTo>
                    <a:cubicBezTo>
                      <a:pt x="2938007" y="1522593"/>
                      <a:pt x="2938959" y="1534976"/>
                      <a:pt x="2939912" y="1546406"/>
                    </a:cubicBezTo>
                    <a:cubicBezTo>
                      <a:pt x="2941817" y="1566408"/>
                      <a:pt x="2950390" y="1582601"/>
                      <a:pt x="2962772" y="1597841"/>
                    </a:cubicBezTo>
                    <a:cubicBezTo>
                      <a:pt x="2983727" y="1622606"/>
                      <a:pt x="2993252" y="1652133"/>
                      <a:pt x="2999919" y="1683566"/>
                    </a:cubicBezTo>
                    <a:cubicBezTo>
                      <a:pt x="3023732" y="1698806"/>
                      <a:pt x="3015159" y="1721666"/>
                      <a:pt x="3012302" y="1740716"/>
                    </a:cubicBezTo>
                    <a:cubicBezTo>
                      <a:pt x="2988490" y="1885496"/>
                      <a:pt x="2951342" y="2026466"/>
                      <a:pt x="2886572" y="2158864"/>
                    </a:cubicBezTo>
                    <a:cubicBezTo>
                      <a:pt x="2872284" y="2188391"/>
                      <a:pt x="2858949" y="2218871"/>
                      <a:pt x="2841805" y="2246493"/>
                    </a:cubicBezTo>
                    <a:cubicBezTo>
                      <a:pt x="2837042" y="2255066"/>
                      <a:pt x="2835137" y="2266496"/>
                      <a:pt x="2821802" y="2266496"/>
                    </a:cubicBezTo>
                    <a:cubicBezTo>
                      <a:pt x="2812277" y="2260781"/>
                      <a:pt x="2812277" y="2249351"/>
                      <a:pt x="2808467" y="2240778"/>
                    </a:cubicBezTo>
                    <a:cubicBezTo>
                      <a:pt x="2794180" y="2222681"/>
                      <a:pt x="2796084" y="2198868"/>
                      <a:pt x="2785607" y="2172198"/>
                    </a:cubicBezTo>
                    <a:cubicBezTo>
                      <a:pt x="2795132" y="2196011"/>
                      <a:pt x="2791322" y="2217918"/>
                      <a:pt x="2805609" y="2234111"/>
                    </a:cubicBezTo>
                    <a:cubicBezTo>
                      <a:pt x="2812277" y="2246493"/>
                      <a:pt x="2811324" y="2261733"/>
                      <a:pt x="2821802" y="2273164"/>
                    </a:cubicBezTo>
                    <a:cubicBezTo>
                      <a:pt x="2795132" y="2339839"/>
                      <a:pt x="2750364" y="2394131"/>
                      <a:pt x="2708455" y="2451281"/>
                    </a:cubicBezTo>
                    <a:cubicBezTo>
                      <a:pt x="2661782" y="2514146"/>
                      <a:pt x="2606537" y="2568439"/>
                      <a:pt x="2551292" y="2622731"/>
                    </a:cubicBezTo>
                    <a:cubicBezTo>
                      <a:pt x="2527480" y="2646543"/>
                      <a:pt x="2502714" y="2666546"/>
                      <a:pt x="2476997" y="2687501"/>
                    </a:cubicBezTo>
                    <a:cubicBezTo>
                      <a:pt x="2465567" y="2677976"/>
                      <a:pt x="2476997" y="2661783"/>
                      <a:pt x="2463662" y="2655116"/>
                    </a:cubicBezTo>
                    <a:cubicBezTo>
                      <a:pt x="2469377" y="2608443"/>
                      <a:pt x="2446517" y="2570343"/>
                      <a:pt x="2425562" y="2533196"/>
                    </a:cubicBezTo>
                    <a:cubicBezTo>
                      <a:pt x="2392224" y="2475093"/>
                      <a:pt x="2414132" y="2424611"/>
                      <a:pt x="2439849" y="2375081"/>
                    </a:cubicBezTo>
                    <a:cubicBezTo>
                      <a:pt x="2453184" y="2349364"/>
                      <a:pt x="2458899" y="2330314"/>
                      <a:pt x="2449374" y="2301739"/>
                    </a:cubicBezTo>
                    <a:cubicBezTo>
                      <a:pt x="2439849" y="2272211"/>
                      <a:pt x="2442707" y="2240778"/>
                      <a:pt x="2430324" y="2210298"/>
                    </a:cubicBezTo>
                    <a:cubicBezTo>
                      <a:pt x="2420799" y="2187439"/>
                      <a:pt x="2416989" y="2160768"/>
                      <a:pt x="2396987" y="2144576"/>
                    </a:cubicBezTo>
                    <a:cubicBezTo>
                      <a:pt x="2352219" y="2107428"/>
                      <a:pt x="2357934" y="2060756"/>
                      <a:pt x="2370317" y="2012178"/>
                    </a:cubicBezTo>
                    <a:cubicBezTo>
                      <a:pt x="2372222" y="2005511"/>
                      <a:pt x="2374127" y="1998843"/>
                      <a:pt x="2374127" y="1992176"/>
                    </a:cubicBezTo>
                    <a:cubicBezTo>
                      <a:pt x="2376984" y="1954076"/>
                      <a:pt x="2356982" y="1935978"/>
                      <a:pt x="2319834" y="1944551"/>
                    </a:cubicBezTo>
                    <a:cubicBezTo>
                      <a:pt x="2303642" y="1948361"/>
                      <a:pt x="2292212" y="1948361"/>
                      <a:pt x="2282687" y="1931216"/>
                    </a:cubicBezTo>
                    <a:cubicBezTo>
                      <a:pt x="2263637" y="1897878"/>
                      <a:pt x="2235062" y="1889306"/>
                      <a:pt x="2200772" y="1905498"/>
                    </a:cubicBezTo>
                    <a:cubicBezTo>
                      <a:pt x="2186484" y="1912166"/>
                      <a:pt x="2171244" y="1918833"/>
                      <a:pt x="2157909" y="1926453"/>
                    </a:cubicBezTo>
                    <a:cubicBezTo>
                      <a:pt x="2140764" y="1935978"/>
                      <a:pt x="2124572" y="1938836"/>
                      <a:pt x="2106474" y="1931216"/>
                    </a:cubicBezTo>
                    <a:cubicBezTo>
                      <a:pt x="2083614" y="1921691"/>
                      <a:pt x="2059802" y="1925501"/>
                      <a:pt x="2040752" y="1937883"/>
                    </a:cubicBezTo>
                    <a:cubicBezTo>
                      <a:pt x="2012177" y="1956933"/>
                      <a:pt x="1991222" y="1941693"/>
                      <a:pt x="1974077" y="1924548"/>
                    </a:cubicBezTo>
                    <a:cubicBezTo>
                      <a:pt x="1956932" y="1907403"/>
                      <a:pt x="1938834" y="1892163"/>
                      <a:pt x="1919784" y="1877876"/>
                    </a:cubicBezTo>
                    <a:cubicBezTo>
                      <a:pt x="1909307" y="1870256"/>
                      <a:pt x="1899782" y="1861683"/>
                      <a:pt x="1896924" y="1849301"/>
                    </a:cubicBezTo>
                    <a:cubicBezTo>
                      <a:pt x="1889304" y="1812153"/>
                      <a:pt x="1862634" y="1789293"/>
                      <a:pt x="1839774" y="1762623"/>
                    </a:cubicBezTo>
                    <a:cubicBezTo>
                      <a:pt x="1827392" y="1748336"/>
                      <a:pt x="1815962" y="1694043"/>
                      <a:pt x="1822629" y="1676898"/>
                    </a:cubicBezTo>
                    <a:cubicBezTo>
                      <a:pt x="1840727" y="1632131"/>
                      <a:pt x="1846442" y="1585458"/>
                      <a:pt x="1829297" y="1537833"/>
                    </a:cubicBezTo>
                    <a:cubicBezTo>
                      <a:pt x="1826439" y="1530213"/>
                      <a:pt x="1823582" y="1522593"/>
                      <a:pt x="1828344" y="1514973"/>
                    </a:cubicBezTo>
                    <a:cubicBezTo>
                      <a:pt x="1854062" y="1466396"/>
                      <a:pt x="1875017" y="1416866"/>
                      <a:pt x="1909307" y="1373051"/>
                    </a:cubicBezTo>
                    <a:cubicBezTo>
                      <a:pt x="1915022" y="1366383"/>
                      <a:pt x="1923594" y="1365431"/>
                      <a:pt x="1929309" y="1361621"/>
                    </a:cubicBezTo>
                    <a:cubicBezTo>
                      <a:pt x="1954074" y="1345428"/>
                      <a:pt x="1976934" y="1330188"/>
                      <a:pt x="1977887" y="1293041"/>
                    </a:cubicBezTo>
                    <a:cubicBezTo>
                      <a:pt x="1978839" y="1267323"/>
                      <a:pt x="1992174" y="1239701"/>
                      <a:pt x="2019797" y="1227318"/>
                    </a:cubicBezTo>
                    <a:cubicBezTo>
                      <a:pt x="2040752" y="1217793"/>
                      <a:pt x="2050277" y="1201601"/>
                      <a:pt x="2051229" y="1178741"/>
                    </a:cubicBezTo>
                    <a:cubicBezTo>
                      <a:pt x="2058849" y="1162548"/>
                      <a:pt x="2071232" y="1167311"/>
                      <a:pt x="2083614" y="1172073"/>
                    </a:cubicBezTo>
                    <a:cubicBezTo>
                      <a:pt x="2111237" y="1181598"/>
                      <a:pt x="2136002" y="1178741"/>
                      <a:pt x="2161719" y="1162548"/>
                    </a:cubicBezTo>
                    <a:cubicBezTo>
                      <a:pt x="2193152" y="1142546"/>
                      <a:pt x="2229347" y="1134926"/>
                      <a:pt x="2266494" y="1136831"/>
                    </a:cubicBezTo>
                    <a:cubicBezTo>
                      <a:pt x="2288402" y="1137783"/>
                      <a:pt x="2310309" y="1137783"/>
                      <a:pt x="2331264" y="1133021"/>
                    </a:cubicBezTo>
                    <a:cubicBezTo>
                      <a:pt x="2370317" y="1123496"/>
                      <a:pt x="2397939" y="1138736"/>
                      <a:pt x="2387462" y="1197791"/>
                    </a:cubicBezTo>
                    <a:cubicBezTo>
                      <a:pt x="2384604" y="1213983"/>
                      <a:pt x="2384604" y="1228271"/>
                      <a:pt x="2400797" y="1229223"/>
                    </a:cubicBezTo>
                    <a:cubicBezTo>
                      <a:pt x="2447469" y="1231128"/>
                      <a:pt x="2477949" y="1266371"/>
                      <a:pt x="2517002" y="1283516"/>
                    </a:cubicBezTo>
                    <a:cubicBezTo>
                      <a:pt x="2538909" y="1293041"/>
                      <a:pt x="2550339" y="1296851"/>
                      <a:pt x="2556055" y="1266371"/>
                    </a:cubicBezTo>
                    <a:cubicBezTo>
                      <a:pt x="2561769" y="1236843"/>
                      <a:pt x="2589392" y="1227318"/>
                      <a:pt x="2617967" y="1241606"/>
                    </a:cubicBezTo>
                    <a:cubicBezTo>
                      <a:pt x="2644637" y="1254941"/>
                      <a:pt x="2673212" y="1262561"/>
                      <a:pt x="2701787" y="1271133"/>
                    </a:cubicBezTo>
                    <a:cubicBezTo>
                      <a:pt x="2743697" y="1283516"/>
                      <a:pt x="2782749" y="1259703"/>
                      <a:pt x="2823707" y="1270181"/>
                    </a:cubicBezTo>
                    <a:cubicBezTo>
                      <a:pt x="2833232" y="1272086"/>
                      <a:pt x="2840852" y="1262561"/>
                      <a:pt x="2842757" y="1253988"/>
                    </a:cubicBezTo>
                    <a:cubicBezTo>
                      <a:pt x="2847519" y="1233033"/>
                      <a:pt x="2856092" y="1212078"/>
                      <a:pt x="2857997" y="1191123"/>
                    </a:cubicBezTo>
                    <a:cubicBezTo>
                      <a:pt x="2861807" y="1157786"/>
                      <a:pt x="2857044" y="1154928"/>
                      <a:pt x="2824659" y="1163501"/>
                    </a:cubicBezTo>
                    <a:cubicBezTo>
                      <a:pt x="2807514" y="1168263"/>
                      <a:pt x="2793227" y="1167311"/>
                      <a:pt x="2781797" y="1153023"/>
                    </a:cubicBezTo>
                    <a:lnTo>
                      <a:pt x="2778142" y="1149005"/>
                    </a:lnTo>
                    <a:lnTo>
                      <a:pt x="2758579" y="1157637"/>
                    </a:lnTo>
                    <a:cubicBezTo>
                      <a:pt x="2730182" y="1164691"/>
                      <a:pt x="2706072" y="1153261"/>
                      <a:pt x="2684641" y="1122543"/>
                    </a:cubicBezTo>
                    <a:cubicBezTo>
                      <a:pt x="2676068" y="1110161"/>
                      <a:pt x="2672258" y="1095873"/>
                      <a:pt x="2664638" y="1083491"/>
                    </a:cubicBezTo>
                    <a:cubicBezTo>
                      <a:pt x="2658923" y="1073966"/>
                      <a:pt x="2664638" y="1054916"/>
                      <a:pt x="2646541" y="1054916"/>
                    </a:cubicBezTo>
                    <a:cubicBezTo>
                      <a:pt x="2631301" y="1055868"/>
                      <a:pt x="2616061" y="1061583"/>
                      <a:pt x="2610346" y="1080633"/>
                    </a:cubicBezTo>
                    <a:lnTo>
                      <a:pt x="2609202" y="1082346"/>
                    </a:lnTo>
                    <a:lnTo>
                      <a:pt x="2613204" y="1086348"/>
                    </a:lnTo>
                    <a:cubicBezTo>
                      <a:pt x="2619871" y="1093968"/>
                      <a:pt x="2626539" y="1101588"/>
                      <a:pt x="2632254" y="1108255"/>
                    </a:cubicBezTo>
                    <a:cubicBezTo>
                      <a:pt x="2619871" y="1117780"/>
                      <a:pt x="2617014" y="1133020"/>
                      <a:pt x="2609394" y="1145403"/>
                    </a:cubicBezTo>
                    <a:cubicBezTo>
                      <a:pt x="2602726" y="1154928"/>
                      <a:pt x="2586534" y="1142545"/>
                      <a:pt x="2584629" y="1132068"/>
                    </a:cubicBezTo>
                    <a:cubicBezTo>
                      <a:pt x="2581771" y="1117780"/>
                      <a:pt x="2574151" y="1106350"/>
                      <a:pt x="2566055" y="1095397"/>
                    </a:cubicBezTo>
                    <a:lnTo>
                      <a:pt x="2558490" y="1083461"/>
                    </a:lnTo>
                    <a:lnTo>
                      <a:pt x="2545576" y="1071108"/>
                    </a:lnTo>
                    <a:cubicBezTo>
                      <a:pt x="2541766" y="1068251"/>
                      <a:pt x="2537003" y="1065393"/>
                      <a:pt x="2536051" y="1061583"/>
                    </a:cubicBezTo>
                    <a:cubicBezTo>
                      <a:pt x="2522716" y="1003481"/>
                      <a:pt x="2462708" y="991098"/>
                      <a:pt x="2429371" y="952046"/>
                    </a:cubicBezTo>
                    <a:cubicBezTo>
                      <a:pt x="2426513" y="949188"/>
                      <a:pt x="2421751" y="947283"/>
                      <a:pt x="2417941" y="944426"/>
                    </a:cubicBezTo>
                    <a:cubicBezTo>
                      <a:pt x="2416036" y="943473"/>
                      <a:pt x="2413178" y="943473"/>
                      <a:pt x="2407463" y="947283"/>
                    </a:cubicBezTo>
                    <a:cubicBezTo>
                      <a:pt x="2425561" y="973001"/>
                      <a:pt x="2440801" y="998718"/>
                      <a:pt x="2469376" y="1014911"/>
                    </a:cubicBezTo>
                    <a:cubicBezTo>
                      <a:pt x="2483663" y="1023483"/>
                      <a:pt x="2500808" y="1028246"/>
                      <a:pt x="2509381" y="1044438"/>
                    </a:cubicBezTo>
                    <a:cubicBezTo>
                      <a:pt x="2510333" y="1049201"/>
                      <a:pt x="2508428" y="1053963"/>
                      <a:pt x="2504618" y="1057773"/>
                    </a:cubicBezTo>
                    <a:cubicBezTo>
                      <a:pt x="2500808" y="1066346"/>
                      <a:pt x="2479853" y="1059678"/>
                      <a:pt x="2488426" y="1077776"/>
                    </a:cubicBezTo>
                    <a:cubicBezTo>
                      <a:pt x="2485568" y="1082538"/>
                      <a:pt x="2481758" y="1084443"/>
                      <a:pt x="2476996" y="1084443"/>
                    </a:cubicBezTo>
                    <a:cubicBezTo>
                      <a:pt x="2437943" y="1050153"/>
                      <a:pt x="2385556" y="1032056"/>
                      <a:pt x="2356028" y="985383"/>
                    </a:cubicBezTo>
                    <a:cubicBezTo>
                      <a:pt x="2346503" y="970143"/>
                      <a:pt x="2333168" y="968238"/>
                      <a:pt x="2317928" y="978716"/>
                    </a:cubicBezTo>
                    <a:cubicBezTo>
                      <a:pt x="2310308" y="984431"/>
                      <a:pt x="2301736" y="994908"/>
                      <a:pt x="2295068" y="993003"/>
                    </a:cubicBezTo>
                    <a:cubicBezTo>
                      <a:pt x="2237918" y="978716"/>
                      <a:pt x="2232203" y="1040628"/>
                      <a:pt x="2196008" y="1057773"/>
                    </a:cubicBezTo>
                    <a:cubicBezTo>
                      <a:pt x="2185531" y="1062536"/>
                      <a:pt x="2183626" y="1075871"/>
                      <a:pt x="2181721" y="1087301"/>
                    </a:cubicBezTo>
                    <a:cubicBezTo>
                      <a:pt x="2172196" y="1130163"/>
                      <a:pt x="2149336" y="1152071"/>
                      <a:pt x="2105521" y="1157786"/>
                    </a:cubicBezTo>
                    <a:cubicBezTo>
                      <a:pt x="2088376" y="1159691"/>
                      <a:pt x="2069326" y="1179693"/>
                      <a:pt x="2053133" y="1155881"/>
                    </a:cubicBezTo>
                    <a:cubicBezTo>
                      <a:pt x="2052181" y="1145403"/>
                      <a:pt x="2048371" y="1137783"/>
                      <a:pt x="2036941" y="1136831"/>
                    </a:cubicBezTo>
                    <a:cubicBezTo>
                      <a:pt x="2026463" y="1135878"/>
                      <a:pt x="2010271" y="1148261"/>
                      <a:pt x="2008366" y="1131116"/>
                    </a:cubicBezTo>
                    <a:cubicBezTo>
                      <a:pt x="2005508" y="1113018"/>
                      <a:pt x="1993126" y="1094921"/>
                      <a:pt x="2001698" y="1074918"/>
                    </a:cubicBezTo>
                    <a:cubicBezTo>
                      <a:pt x="2011223" y="1051106"/>
                      <a:pt x="2015986" y="1027293"/>
                      <a:pt x="2008366" y="1001576"/>
                    </a:cubicBezTo>
                    <a:cubicBezTo>
                      <a:pt x="2002651" y="979668"/>
                      <a:pt x="2021701" y="978716"/>
                      <a:pt x="2035988" y="977763"/>
                    </a:cubicBezTo>
                    <a:cubicBezTo>
                      <a:pt x="2059801" y="974906"/>
                      <a:pt x="2083613" y="981573"/>
                      <a:pt x="2107426" y="983478"/>
                    </a:cubicBezTo>
                    <a:cubicBezTo>
                      <a:pt x="2120761" y="984431"/>
                      <a:pt x="2139811" y="992051"/>
                      <a:pt x="2148383" y="975858"/>
                    </a:cubicBezTo>
                    <a:cubicBezTo>
                      <a:pt x="2157908" y="956808"/>
                      <a:pt x="2162671" y="934901"/>
                      <a:pt x="2150288" y="913946"/>
                    </a:cubicBezTo>
                    <a:cubicBezTo>
                      <a:pt x="2140763" y="897753"/>
                      <a:pt x="2131238" y="882513"/>
                      <a:pt x="2112188" y="876798"/>
                    </a:cubicBezTo>
                    <a:cubicBezTo>
                      <a:pt x="2105521" y="874893"/>
                      <a:pt x="2094091" y="873941"/>
                      <a:pt x="2096948" y="862511"/>
                    </a:cubicBezTo>
                    <a:cubicBezTo>
                      <a:pt x="2098853" y="852033"/>
                      <a:pt x="2109331" y="852033"/>
                      <a:pt x="2118856" y="849176"/>
                    </a:cubicBezTo>
                    <a:cubicBezTo>
                      <a:pt x="2149336" y="838698"/>
                      <a:pt x="2177911" y="830126"/>
                      <a:pt x="2206486" y="810123"/>
                    </a:cubicBezTo>
                    <a:cubicBezTo>
                      <a:pt x="2241728" y="785358"/>
                      <a:pt x="2258873" y="735828"/>
                      <a:pt x="2308403" y="731066"/>
                    </a:cubicBezTo>
                    <a:cubicBezTo>
                      <a:pt x="2322691" y="729161"/>
                      <a:pt x="2323643" y="718683"/>
                      <a:pt x="2321738" y="708206"/>
                    </a:cubicBezTo>
                    <a:cubicBezTo>
                      <a:pt x="2319833" y="698681"/>
                      <a:pt x="2314118" y="689156"/>
                      <a:pt x="2311261" y="679631"/>
                    </a:cubicBezTo>
                    <a:cubicBezTo>
                      <a:pt x="2307451" y="666296"/>
                      <a:pt x="2305546" y="652008"/>
                      <a:pt x="2320786" y="643436"/>
                    </a:cubicBezTo>
                    <a:cubicBezTo>
                      <a:pt x="2326501" y="640578"/>
                      <a:pt x="2334121" y="632958"/>
                      <a:pt x="2338883" y="638673"/>
                    </a:cubicBezTo>
                    <a:cubicBezTo>
                      <a:pt x="2346503" y="649151"/>
                      <a:pt x="2353171" y="662486"/>
                      <a:pt x="2343646" y="675821"/>
                    </a:cubicBezTo>
                    <a:cubicBezTo>
                      <a:pt x="2337931" y="685346"/>
                      <a:pt x="2342693" y="692966"/>
                      <a:pt x="2348408" y="699633"/>
                    </a:cubicBezTo>
                    <a:cubicBezTo>
                      <a:pt x="2356028" y="708206"/>
                      <a:pt x="2364601" y="711063"/>
                      <a:pt x="2376031" y="706301"/>
                    </a:cubicBezTo>
                    <a:cubicBezTo>
                      <a:pt x="2378888" y="705348"/>
                      <a:pt x="2381746" y="704396"/>
                      <a:pt x="2385556" y="704396"/>
                    </a:cubicBezTo>
                    <a:cubicBezTo>
                      <a:pt x="2409368" y="712968"/>
                      <a:pt x="2432228" y="712016"/>
                      <a:pt x="2454136" y="698681"/>
                    </a:cubicBezTo>
                    <a:cubicBezTo>
                      <a:pt x="2460803" y="694871"/>
                      <a:pt x="2469376" y="692966"/>
                      <a:pt x="2476996" y="692013"/>
                    </a:cubicBezTo>
                    <a:cubicBezTo>
                      <a:pt x="2517001" y="689156"/>
                      <a:pt x="2517001" y="689156"/>
                      <a:pt x="2517953" y="648198"/>
                    </a:cubicBezTo>
                    <a:cubicBezTo>
                      <a:pt x="2525573" y="626291"/>
                      <a:pt x="2540813" y="618671"/>
                      <a:pt x="2563673" y="626291"/>
                    </a:cubicBezTo>
                    <a:cubicBezTo>
                      <a:pt x="2558911" y="610098"/>
                      <a:pt x="2545576" y="599621"/>
                      <a:pt x="2554148" y="585333"/>
                    </a:cubicBezTo>
                    <a:lnTo>
                      <a:pt x="2572928" y="573708"/>
                    </a:lnTo>
                    <a:lnTo>
                      <a:pt x="2586098" y="571735"/>
                    </a:lnTo>
                    <a:lnTo>
                      <a:pt x="2586726" y="571671"/>
                    </a:lnTo>
                    <a:cubicBezTo>
                      <a:pt x="2599630" y="572653"/>
                      <a:pt x="2613203" y="578189"/>
                      <a:pt x="2624633" y="568188"/>
                    </a:cubicBezTo>
                    <a:cubicBezTo>
                      <a:pt x="2626538" y="566283"/>
                      <a:pt x="2628443" y="565331"/>
                      <a:pt x="2630348" y="563426"/>
                    </a:cubicBezTo>
                    <a:cubicBezTo>
                      <a:pt x="2634158" y="561521"/>
                      <a:pt x="2634158" y="568188"/>
                      <a:pt x="2633206" y="563426"/>
                    </a:cubicBezTo>
                    <a:cubicBezTo>
                      <a:pt x="2632253" y="557711"/>
                      <a:pt x="2629396" y="564378"/>
                      <a:pt x="2626538" y="563426"/>
                    </a:cubicBezTo>
                    <a:cubicBezTo>
                      <a:pt x="2615584" y="567236"/>
                      <a:pt x="2604392" y="569141"/>
                      <a:pt x="2593082" y="570689"/>
                    </a:cubicBezTo>
                    <a:lnTo>
                      <a:pt x="2586098" y="571735"/>
                    </a:lnTo>
                    <a:lnTo>
                      <a:pt x="2574151" y="572951"/>
                    </a:lnTo>
                    <a:lnTo>
                      <a:pt x="2572928" y="573708"/>
                    </a:lnTo>
                    <a:lnTo>
                      <a:pt x="2558911" y="575808"/>
                    </a:lnTo>
                    <a:cubicBezTo>
                      <a:pt x="2533193" y="580571"/>
                      <a:pt x="2516048" y="563426"/>
                      <a:pt x="2506523" y="541518"/>
                    </a:cubicBezTo>
                    <a:cubicBezTo>
                      <a:pt x="2496998" y="519611"/>
                      <a:pt x="2487473" y="498656"/>
                      <a:pt x="2512238" y="480558"/>
                    </a:cubicBezTo>
                    <a:cubicBezTo>
                      <a:pt x="2520811" y="474843"/>
                      <a:pt x="2527478" y="467223"/>
                      <a:pt x="2533193" y="458651"/>
                    </a:cubicBezTo>
                    <a:cubicBezTo>
                      <a:pt x="2537003" y="452936"/>
                      <a:pt x="2541766" y="446268"/>
                      <a:pt x="2534146" y="440553"/>
                    </a:cubicBezTo>
                    <a:cubicBezTo>
                      <a:pt x="2526526" y="434838"/>
                      <a:pt x="2515096" y="437696"/>
                      <a:pt x="2513191" y="445316"/>
                    </a:cubicBezTo>
                    <a:cubicBezTo>
                      <a:pt x="2506523" y="474843"/>
                      <a:pt x="2482711" y="489131"/>
                      <a:pt x="2464613" y="509133"/>
                    </a:cubicBezTo>
                    <a:cubicBezTo>
                      <a:pt x="2452231" y="523421"/>
                      <a:pt x="2455088" y="538661"/>
                      <a:pt x="2467471" y="551996"/>
                    </a:cubicBezTo>
                    <a:cubicBezTo>
                      <a:pt x="2481758" y="567236"/>
                      <a:pt x="2481758" y="582476"/>
                      <a:pt x="2468423" y="597716"/>
                    </a:cubicBezTo>
                    <a:cubicBezTo>
                      <a:pt x="2457946" y="610098"/>
                      <a:pt x="2455088" y="623433"/>
                      <a:pt x="2453183" y="638673"/>
                    </a:cubicBezTo>
                    <a:cubicBezTo>
                      <a:pt x="2451278" y="657723"/>
                      <a:pt x="2442706" y="671058"/>
                      <a:pt x="2423656" y="676773"/>
                    </a:cubicBezTo>
                    <a:cubicBezTo>
                      <a:pt x="2413178" y="682488"/>
                      <a:pt x="2402701" y="690108"/>
                      <a:pt x="2389366" y="683441"/>
                    </a:cubicBezTo>
                    <a:cubicBezTo>
                      <a:pt x="2381746" y="676773"/>
                      <a:pt x="2376983" y="670106"/>
                      <a:pt x="2383651" y="659628"/>
                    </a:cubicBezTo>
                    <a:cubicBezTo>
                      <a:pt x="2377936" y="649151"/>
                      <a:pt x="2372221" y="638673"/>
                      <a:pt x="2367458" y="627243"/>
                    </a:cubicBezTo>
                    <a:cubicBezTo>
                      <a:pt x="2348408" y="585333"/>
                      <a:pt x="2348408" y="584381"/>
                      <a:pt x="2308403" y="612003"/>
                    </a:cubicBezTo>
                    <a:cubicBezTo>
                      <a:pt x="2273161" y="616766"/>
                      <a:pt x="2265541" y="608193"/>
                      <a:pt x="2270303" y="571046"/>
                    </a:cubicBezTo>
                    <a:cubicBezTo>
                      <a:pt x="2271256" y="560568"/>
                      <a:pt x="2287448" y="545328"/>
                      <a:pt x="2260778" y="543423"/>
                    </a:cubicBezTo>
                    <a:cubicBezTo>
                      <a:pt x="2255063" y="542471"/>
                      <a:pt x="2255063" y="530088"/>
                      <a:pt x="2259826" y="522468"/>
                    </a:cubicBezTo>
                    <a:cubicBezTo>
                      <a:pt x="2313166" y="486273"/>
                      <a:pt x="2361743" y="445316"/>
                      <a:pt x="2390318" y="385308"/>
                    </a:cubicBezTo>
                    <a:cubicBezTo>
                      <a:pt x="2396986" y="372926"/>
                      <a:pt x="2403653" y="362448"/>
                      <a:pt x="2416988" y="357686"/>
                    </a:cubicBezTo>
                    <a:cubicBezTo>
                      <a:pt x="2416988" y="355781"/>
                      <a:pt x="2416988" y="353876"/>
                      <a:pt x="2417941" y="351971"/>
                    </a:cubicBezTo>
                    <a:cubicBezTo>
                      <a:pt x="2419846" y="352923"/>
                      <a:pt x="2423656" y="354828"/>
                      <a:pt x="2424608" y="353876"/>
                    </a:cubicBezTo>
                    <a:cubicBezTo>
                      <a:pt x="2434371" y="344351"/>
                      <a:pt x="2443539" y="338934"/>
                      <a:pt x="2452245" y="336582"/>
                    </a:cubicBezTo>
                    <a:cubicBezTo>
                      <a:pt x="2458775" y="334818"/>
                      <a:pt x="2465045" y="334779"/>
                      <a:pt x="2471113" y="336025"/>
                    </a:cubicBezTo>
                    <a:close/>
                    <a:moveTo>
                      <a:pt x="761544" y="194808"/>
                    </a:moveTo>
                    <a:cubicBezTo>
                      <a:pt x="773926" y="196713"/>
                      <a:pt x="774879" y="206238"/>
                      <a:pt x="773926" y="216716"/>
                    </a:cubicBezTo>
                    <a:cubicBezTo>
                      <a:pt x="755829" y="237671"/>
                      <a:pt x="760591" y="257673"/>
                      <a:pt x="773926" y="278628"/>
                    </a:cubicBezTo>
                    <a:cubicBezTo>
                      <a:pt x="748209" y="302441"/>
                      <a:pt x="720586" y="315776"/>
                      <a:pt x="687249" y="293868"/>
                    </a:cubicBezTo>
                    <a:cubicBezTo>
                      <a:pt x="682486" y="291011"/>
                      <a:pt x="675819" y="292916"/>
                      <a:pt x="671056" y="292916"/>
                    </a:cubicBezTo>
                    <a:cubicBezTo>
                      <a:pt x="660579" y="294821"/>
                      <a:pt x="650101" y="296726"/>
                      <a:pt x="640576" y="298631"/>
                    </a:cubicBezTo>
                    <a:cubicBezTo>
                      <a:pt x="627241" y="300536"/>
                      <a:pt x="613906" y="302441"/>
                      <a:pt x="603429" y="291011"/>
                    </a:cubicBezTo>
                    <a:cubicBezTo>
                      <a:pt x="636766" y="258626"/>
                      <a:pt x="678676" y="239576"/>
                      <a:pt x="715824" y="211953"/>
                    </a:cubicBezTo>
                    <a:cubicBezTo>
                      <a:pt x="719634" y="209096"/>
                      <a:pt x="724396" y="211953"/>
                      <a:pt x="727254" y="215763"/>
                    </a:cubicBezTo>
                    <a:cubicBezTo>
                      <a:pt x="746304" y="220526"/>
                      <a:pt x="741541" y="187188"/>
                      <a:pt x="761544" y="194808"/>
                    </a:cubicBezTo>
                    <a:close/>
                    <a:moveTo>
                      <a:pt x="873343" y="184331"/>
                    </a:moveTo>
                    <a:cubicBezTo>
                      <a:pt x="879653" y="185283"/>
                      <a:pt x="886320" y="188617"/>
                      <a:pt x="891083" y="191951"/>
                    </a:cubicBezTo>
                    <a:cubicBezTo>
                      <a:pt x="904418" y="200523"/>
                      <a:pt x="892988" y="209096"/>
                      <a:pt x="888226" y="217668"/>
                    </a:cubicBezTo>
                    <a:lnTo>
                      <a:pt x="879241" y="234820"/>
                    </a:lnTo>
                    <a:lnTo>
                      <a:pt x="895370" y="235036"/>
                    </a:lnTo>
                    <a:cubicBezTo>
                      <a:pt x="907514" y="238206"/>
                      <a:pt x="906800" y="249815"/>
                      <a:pt x="899656" y="266246"/>
                    </a:cubicBezTo>
                    <a:cubicBezTo>
                      <a:pt x="894893" y="277676"/>
                      <a:pt x="884416" y="289106"/>
                      <a:pt x="892988" y="303393"/>
                    </a:cubicBezTo>
                    <a:cubicBezTo>
                      <a:pt x="897751" y="310061"/>
                      <a:pt x="901561" y="309108"/>
                      <a:pt x="905371" y="303393"/>
                    </a:cubicBezTo>
                    <a:cubicBezTo>
                      <a:pt x="923468" y="307203"/>
                      <a:pt x="923468" y="307203"/>
                      <a:pt x="915848" y="337683"/>
                    </a:cubicBezTo>
                    <a:cubicBezTo>
                      <a:pt x="926326" y="330063"/>
                      <a:pt x="936803" y="329111"/>
                      <a:pt x="946328" y="324348"/>
                    </a:cubicBezTo>
                    <a:lnTo>
                      <a:pt x="973409" y="303804"/>
                    </a:lnTo>
                    <a:lnTo>
                      <a:pt x="975260" y="292796"/>
                    </a:lnTo>
                    <a:cubicBezTo>
                      <a:pt x="974903" y="288629"/>
                      <a:pt x="972522" y="284819"/>
                      <a:pt x="965378" y="281485"/>
                    </a:cubicBezTo>
                    <a:cubicBezTo>
                      <a:pt x="944423" y="270055"/>
                      <a:pt x="942518" y="249100"/>
                      <a:pt x="962521" y="233860"/>
                    </a:cubicBezTo>
                    <a:cubicBezTo>
                      <a:pt x="977761" y="221478"/>
                      <a:pt x="993953" y="208143"/>
                      <a:pt x="1013956" y="203380"/>
                    </a:cubicBezTo>
                    <a:cubicBezTo>
                      <a:pt x="1018718" y="201475"/>
                      <a:pt x="1023481" y="200046"/>
                      <a:pt x="1028243" y="200165"/>
                    </a:cubicBezTo>
                    <a:cubicBezTo>
                      <a:pt x="1033006" y="200284"/>
                      <a:pt x="1037768" y="201951"/>
                      <a:pt x="1042531" y="206238"/>
                    </a:cubicBezTo>
                    <a:cubicBezTo>
                      <a:pt x="1037768" y="220525"/>
                      <a:pt x="1018718" y="221478"/>
                      <a:pt x="1016813" y="234813"/>
                    </a:cubicBezTo>
                    <a:cubicBezTo>
                      <a:pt x="1029196" y="212905"/>
                      <a:pt x="1052056" y="208143"/>
                      <a:pt x="1075868" y="204333"/>
                    </a:cubicBezTo>
                    <a:cubicBezTo>
                      <a:pt x="1082536" y="204333"/>
                      <a:pt x="1089203" y="204333"/>
                      <a:pt x="1095871" y="204333"/>
                    </a:cubicBezTo>
                    <a:cubicBezTo>
                      <a:pt x="1106348" y="211953"/>
                      <a:pt x="1099681" y="223383"/>
                      <a:pt x="1099681" y="232908"/>
                    </a:cubicBezTo>
                    <a:cubicBezTo>
                      <a:pt x="1112063" y="235765"/>
                      <a:pt x="1123493" y="229098"/>
                      <a:pt x="1133971" y="231003"/>
                    </a:cubicBezTo>
                    <a:cubicBezTo>
                      <a:pt x="1140638" y="231003"/>
                      <a:pt x="1146353" y="233860"/>
                      <a:pt x="1151116" y="238623"/>
                    </a:cubicBezTo>
                    <a:cubicBezTo>
                      <a:pt x="1162546" y="262435"/>
                      <a:pt x="1192073" y="265293"/>
                      <a:pt x="1205408" y="287200"/>
                    </a:cubicBezTo>
                    <a:cubicBezTo>
                      <a:pt x="1219696" y="305298"/>
                      <a:pt x="1210171" y="320538"/>
                      <a:pt x="1198741" y="334825"/>
                    </a:cubicBezTo>
                    <a:cubicBezTo>
                      <a:pt x="1205408" y="359590"/>
                      <a:pt x="1234936" y="358638"/>
                      <a:pt x="1248271" y="377688"/>
                    </a:cubicBezTo>
                    <a:cubicBezTo>
                      <a:pt x="1257796" y="391023"/>
                      <a:pt x="1257796" y="393880"/>
                      <a:pt x="1246366" y="402453"/>
                    </a:cubicBezTo>
                    <a:cubicBezTo>
                      <a:pt x="1226363" y="415788"/>
                      <a:pt x="1207313" y="445315"/>
                      <a:pt x="1187311" y="402453"/>
                    </a:cubicBezTo>
                    <a:cubicBezTo>
                      <a:pt x="1184453" y="396738"/>
                      <a:pt x="1176833" y="390070"/>
                      <a:pt x="1171118" y="396738"/>
                    </a:cubicBezTo>
                    <a:cubicBezTo>
                      <a:pt x="1161593" y="407215"/>
                      <a:pt x="1163498" y="418645"/>
                      <a:pt x="1171118" y="431028"/>
                    </a:cubicBezTo>
                    <a:cubicBezTo>
                      <a:pt x="1186358" y="457698"/>
                      <a:pt x="1180643" y="471033"/>
                      <a:pt x="1151116" y="479605"/>
                    </a:cubicBezTo>
                    <a:cubicBezTo>
                      <a:pt x="1147306" y="475795"/>
                      <a:pt x="1141591" y="474843"/>
                      <a:pt x="1136828" y="476748"/>
                    </a:cubicBezTo>
                    <a:cubicBezTo>
                      <a:pt x="1132066" y="478653"/>
                      <a:pt x="1134923" y="483415"/>
                      <a:pt x="1136828" y="487225"/>
                    </a:cubicBezTo>
                    <a:cubicBezTo>
                      <a:pt x="1135876" y="500560"/>
                      <a:pt x="1128256" y="503418"/>
                      <a:pt x="1118731" y="497703"/>
                    </a:cubicBezTo>
                    <a:cubicBezTo>
                      <a:pt x="1098728" y="487225"/>
                      <a:pt x="1074916" y="482463"/>
                      <a:pt x="1066343" y="455793"/>
                    </a:cubicBezTo>
                    <a:cubicBezTo>
                      <a:pt x="1058723" y="432933"/>
                      <a:pt x="1039673" y="427218"/>
                      <a:pt x="1016813" y="433885"/>
                    </a:cubicBezTo>
                    <a:cubicBezTo>
                      <a:pt x="1008241" y="436743"/>
                      <a:pt x="999668" y="438648"/>
                      <a:pt x="996811" y="428170"/>
                    </a:cubicBezTo>
                    <a:cubicBezTo>
                      <a:pt x="993001" y="415788"/>
                      <a:pt x="1007288" y="411025"/>
                      <a:pt x="1013003" y="411978"/>
                    </a:cubicBezTo>
                    <a:cubicBezTo>
                      <a:pt x="1055866" y="420550"/>
                      <a:pt x="1078726" y="386260"/>
                      <a:pt x="1109206" y="369115"/>
                    </a:cubicBezTo>
                    <a:cubicBezTo>
                      <a:pt x="1117778" y="343398"/>
                      <a:pt x="1089203" y="330063"/>
                      <a:pt x="1089203" y="307203"/>
                    </a:cubicBezTo>
                    <a:cubicBezTo>
                      <a:pt x="1085393" y="301488"/>
                      <a:pt x="1081583" y="296725"/>
                      <a:pt x="1077773" y="291010"/>
                    </a:cubicBezTo>
                    <a:cubicBezTo>
                      <a:pt x="1057771" y="307203"/>
                      <a:pt x="1036816" y="290058"/>
                      <a:pt x="1016813" y="292915"/>
                    </a:cubicBezTo>
                    <a:cubicBezTo>
                      <a:pt x="1012050" y="293391"/>
                      <a:pt x="1008717" y="294106"/>
                      <a:pt x="1007169" y="296011"/>
                    </a:cubicBezTo>
                    <a:lnTo>
                      <a:pt x="1007866" y="302667"/>
                    </a:lnTo>
                    <a:lnTo>
                      <a:pt x="1009193" y="303393"/>
                    </a:lnTo>
                    <a:cubicBezTo>
                      <a:pt x="1013003" y="324348"/>
                      <a:pt x="986333" y="363401"/>
                      <a:pt x="962521" y="370068"/>
                    </a:cubicBezTo>
                    <a:cubicBezTo>
                      <a:pt x="943471" y="375783"/>
                      <a:pt x="924421" y="377688"/>
                      <a:pt x="905371" y="371973"/>
                    </a:cubicBezTo>
                    <a:cubicBezTo>
                      <a:pt x="896798" y="389118"/>
                      <a:pt x="879653" y="396738"/>
                      <a:pt x="868223" y="410073"/>
                    </a:cubicBezTo>
                    <a:cubicBezTo>
                      <a:pt x="859651" y="419598"/>
                      <a:pt x="849173" y="424361"/>
                      <a:pt x="836791" y="426266"/>
                    </a:cubicBezTo>
                    <a:cubicBezTo>
                      <a:pt x="830123" y="425313"/>
                      <a:pt x="820598" y="421503"/>
                      <a:pt x="816788" y="424361"/>
                    </a:cubicBezTo>
                    <a:cubicBezTo>
                      <a:pt x="772973" y="455793"/>
                      <a:pt x="714871" y="464366"/>
                      <a:pt x="677723" y="507228"/>
                    </a:cubicBezTo>
                    <a:cubicBezTo>
                      <a:pt x="667246" y="519611"/>
                      <a:pt x="646291" y="531993"/>
                      <a:pt x="668198" y="553901"/>
                    </a:cubicBezTo>
                    <a:cubicBezTo>
                      <a:pt x="672961" y="558663"/>
                      <a:pt x="665341" y="574856"/>
                      <a:pt x="662483" y="586286"/>
                    </a:cubicBezTo>
                    <a:cubicBezTo>
                      <a:pt x="685343" y="585333"/>
                      <a:pt x="702488" y="596763"/>
                      <a:pt x="716776" y="612956"/>
                    </a:cubicBezTo>
                    <a:cubicBezTo>
                      <a:pt x="731063" y="630101"/>
                      <a:pt x="747256" y="644388"/>
                      <a:pt x="771068" y="645341"/>
                    </a:cubicBezTo>
                    <a:cubicBezTo>
                      <a:pt x="789166" y="646293"/>
                      <a:pt x="788213" y="653913"/>
                      <a:pt x="782498" y="667248"/>
                    </a:cubicBezTo>
                    <a:cubicBezTo>
                      <a:pt x="774878" y="685346"/>
                      <a:pt x="766306" y="702491"/>
                      <a:pt x="772973" y="726303"/>
                    </a:cubicBezTo>
                    <a:cubicBezTo>
                      <a:pt x="779641" y="752973"/>
                      <a:pt x="789166" y="747258"/>
                      <a:pt x="805358" y="736781"/>
                    </a:cubicBezTo>
                    <a:cubicBezTo>
                      <a:pt x="823456" y="725351"/>
                      <a:pt x="826313" y="706301"/>
                      <a:pt x="828218" y="689156"/>
                    </a:cubicBezTo>
                    <a:cubicBezTo>
                      <a:pt x="831076" y="669153"/>
                      <a:pt x="841553" y="660581"/>
                      <a:pt x="858698" y="652961"/>
                    </a:cubicBezTo>
                    <a:cubicBezTo>
                      <a:pt x="901561" y="638673"/>
                      <a:pt x="911086" y="619623"/>
                      <a:pt x="901561" y="573903"/>
                    </a:cubicBezTo>
                    <a:cubicBezTo>
                      <a:pt x="900608" y="569141"/>
                      <a:pt x="899656" y="563426"/>
                      <a:pt x="904418" y="561521"/>
                    </a:cubicBezTo>
                    <a:cubicBezTo>
                      <a:pt x="937756" y="550091"/>
                      <a:pt x="937756" y="514848"/>
                      <a:pt x="953948" y="491988"/>
                    </a:cubicBezTo>
                    <a:cubicBezTo>
                      <a:pt x="957758" y="486273"/>
                      <a:pt x="961568" y="480558"/>
                      <a:pt x="968236" y="478653"/>
                    </a:cubicBezTo>
                    <a:cubicBezTo>
                      <a:pt x="991096" y="471986"/>
                      <a:pt x="1037768" y="491036"/>
                      <a:pt x="1049198" y="512943"/>
                    </a:cubicBezTo>
                    <a:cubicBezTo>
                      <a:pt x="1061581" y="517706"/>
                      <a:pt x="1074916" y="522468"/>
                      <a:pt x="1063486" y="539613"/>
                    </a:cubicBezTo>
                    <a:cubicBezTo>
                      <a:pt x="1048246" y="555806"/>
                      <a:pt x="1052056" y="572951"/>
                      <a:pt x="1067296" y="583428"/>
                    </a:cubicBezTo>
                    <a:cubicBezTo>
                      <a:pt x="1084441" y="593906"/>
                      <a:pt x="1099681" y="578666"/>
                      <a:pt x="1112063" y="568188"/>
                    </a:cubicBezTo>
                    <a:cubicBezTo>
                      <a:pt x="1139686" y="545328"/>
                      <a:pt x="1138733" y="544376"/>
                      <a:pt x="1146353" y="580571"/>
                    </a:cubicBezTo>
                    <a:cubicBezTo>
                      <a:pt x="1149211" y="592953"/>
                      <a:pt x="1154926" y="606288"/>
                      <a:pt x="1151116" y="616766"/>
                    </a:cubicBezTo>
                    <a:cubicBezTo>
                      <a:pt x="1138733" y="656771"/>
                      <a:pt x="1163498" y="672011"/>
                      <a:pt x="1193026" y="684393"/>
                    </a:cubicBezTo>
                    <a:cubicBezTo>
                      <a:pt x="1193026" y="693918"/>
                      <a:pt x="1188501" y="696537"/>
                      <a:pt x="1182905" y="697847"/>
                    </a:cubicBezTo>
                    <a:lnTo>
                      <a:pt x="1179024" y="699159"/>
                    </a:lnTo>
                    <a:lnTo>
                      <a:pt x="1177845" y="699023"/>
                    </a:lnTo>
                    <a:cubicBezTo>
                      <a:pt x="1174214" y="699455"/>
                      <a:pt x="1170404" y="700824"/>
                      <a:pt x="1166356" y="703443"/>
                    </a:cubicBezTo>
                    <a:lnTo>
                      <a:pt x="1179024" y="699159"/>
                    </a:lnTo>
                    <a:lnTo>
                      <a:pt x="1188263" y="700229"/>
                    </a:lnTo>
                    <a:cubicBezTo>
                      <a:pt x="1194931" y="702491"/>
                      <a:pt x="1201122" y="707253"/>
                      <a:pt x="1207313" y="712016"/>
                    </a:cubicBezTo>
                    <a:cubicBezTo>
                      <a:pt x="1210647" y="727732"/>
                      <a:pt x="1209694" y="741781"/>
                      <a:pt x="1205051" y="754402"/>
                    </a:cubicBezTo>
                    <a:lnTo>
                      <a:pt x="1180854" y="787924"/>
                    </a:lnTo>
                    <a:lnTo>
                      <a:pt x="1187073" y="807504"/>
                    </a:lnTo>
                    <a:cubicBezTo>
                      <a:pt x="1190883" y="812504"/>
                      <a:pt x="1196836" y="815362"/>
                      <a:pt x="1206361" y="814886"/>
                    </a:cubicBezTo>
                    <a:cubicBezTo>
                      <a:pt x="1214934" y="814886"/>
                      <a:pt x="1223506" y="816791"/>
                      <a:pt x="1213981" y="828221"/>
                    </a:cubicBezTo>
                    <a:cubicBezTo>
                      <a:pt x="1208266" y="850128"/>
                      <a:pt x="1205409" y="874893"/>
                      <a:pt x="1172071" y="862511"/>
                    </a:cubicBezTo>
                    <a:cubicBezTo>
                      <a:pt x="1153021" y="859653"/>
                      <a:pt x="1123494" y="872036"/>
                      <a:pt x="1115874" y="854891"/>
                    </a:cubicBezTo>
                    <a:cubicBezTo>
                      <a:pt x="1109206" y="839651"/>
                      <a:pt x="1133971" y="821553"/>
                      <a:pt x="1148259" y="807266"/>
                    </a:cubicBezTo>
                    <a:cubicBezTo>
                      <a:pt x="1157784" y="799646"/>
                      <a:pt x="1159689" y="785358"/>
                      <a:pt x="1173024" y="780596"/>
                    </a:cubicBezTo>
                    <a:lnTo>
                      <a:pt x="1173125" y="780684"/>
                    </a:lnTo>
                    <a:lnTo>
                      <a:pt x="1174333" y="770475"/>
                    </a:lnTo>
                    <a:cubicBezTo>
                      <a:pt x="1173023" y="767975"/>
                      <a:pt x="1169689" y="766784"/>
                      <a:pt x="1163498" y="767261"/>
                    </a:cubicBezTo>
                    <a:cubicBezTo>
                      <a:pt x="1147306" y="769166"/>
                      <a:pt x="1137781" y="780596"/>
                      <a:pt x="1124446" y="787263"/>
                    </a:cubicBezTo>
                    <a:cubicBezTo>
                      <a:pt x="1097776" y="793931"/>
                      <a:pt x="1070153" y="791073"/>
                      <a:pt x="1043483" y="789168"/>
                    </a:cubicBezTo>
                    <a:cubicBezTo>
                      <a:pt x="1026338" y="788216"/>
                      <a:pt x="1010146" y="786311"/>
                      <a:pt x="993953" y="794883"/>
                    </a:cubicBezTo>
                    <a:cubicBezTo>
                      <a:pt x="987286" y="810123"/>
                      <a:pt x="971093" y="808218"/>
                      <a:pt x="959663" y="814886"/>
                    </a:cubicBezTo>
                    <a:cubicBezTo>
                      <a:pt x="951091" y="825363"/>
                      <a:pt x="939661" y="831078"/>
                      <a:pt x="929183" y="839651"/>
                    </a:cubicBezTo>
                    <a:lnTo>
                      <a:pt x="925100" y="843462"/>
                    </a:lnTo>
                    <a:lnTo>
                      <a:pt x="915848" y="851081"/>
                    </a:lnTo>
                    <a:cubicBezTo>
                      <a:pt x="915848" y="851081"/>
                      <a:pt x="912991" y="851081"/>
                      <a:pt x="912991" y="851081"/>
                    </a:cubicBezTo>
                    <a:cubicBezTo>
                      <a:pt x="912991" y="851081"/>
                      <a:pt x="914896" y="852986"/>
                      <a:pt x="914896" y="852986"/>
                    </a:cubicBezTo>
                    <a:lnTo>
                      <a:pt x="925100" y="843462"/>
                    </a:lnTo>
                    <a:lnTo>
                      <a:pt x="932041" y="837746"/>
                    </a:lnTo>
                    <a:cubicBezTo>
                      <a:pt x="942518" y="824411"/>
                      <a:pt x="959663" y="826316"/>
                      <a:pt x="972998" y="820601"/>
                    </a:cubicBezTo>
                    <a:cubicBezTo>
                      <a:pt x="979666" y="818696"/>
                      <a:pt x="986333" y="814886"/>
                      <a:pt x="992048" y="814886"/>
                    </a:cubicBezTo>
                    <a:cubicBezTo>
                      <a:pt x="1003478" y="813933"/>
                      <a:pt x="1017766" y="809171"/>
                      <a:pt x="1023481" y="819648"/>
                    </a:cubicBezTo>
                    <a:cubicBezTo>
                      <a:pt x="1032053" y="834888"/>
                      <a:pt x="1013003" y="835841"/>
                      <a:pt x="1005383" y="842508"/>
                    </a:cubicBezTo>
                    <a:cubicBezTo>
                      <a:pt x="1003478" y="844413"/>
                      <a:pt x="1005383" y="851081"/>
                      <a:pt x="1006336" y="854891"/>
                    </a:cubicBezTo>
                    <a:cubicBezTo>
                      <a:pt x="997763" y="866321"/>
                      <a:pt x="1011098" y="877751"/>
                      <a:pt x="1005383" y="889181"/>
                    </a:cubicBezTo>
                    <a:cubicBezTo>
                      <a:pt x="1001573" y="899658"/>
                      <a:pt x="992048" y="903468"/>
                      <a:pt x="984428" y="910136"/>
                    </a:cubicBezTo>
                    <a:cubicBezTo>
                      <a:pt x="974903" y="918708"/>
                      <a:pt x="961568" y="909183"/>
                      <a:pt x="952043" y="916803"/>
                    </a:cubicBezTo>
                    <a:cubicBezTo>
                      <a:pt x="937756" y="931091"/>
                      <a:pt x="916801" y="932043"/>
                      <a:pt x="899656" y="938711"/>
                    </a:cubicBezTo>
                    <a:cubicBezTo>
                      <a:pt x="876796" y="947283"/>
                      <a:pt x="858698" y="959666"/>
                      <a:pt x="855841" y="985383"/>
                    </a:cubicBezTo>
                    <a:cubicBezTo>
                      <a:pt x="853936" y="1001576"/>
                      <a:pt x="839648" y="1003481"/>
                      <a:pt x="831076" y="1003481"/>
                    </a:cubicBezTo>
                    <a:cubicBezTo>
                      <a:pt x="779641" y="1006338"/>
                      <a:pt x="763448" y="1048248"/>
                      <a:pt x="738683" y="1081586"/>
                    </a:cubicBezTo>
                    <a:cubicBezTo>
                      <a:pt x="708203" y="1076823"/>
                      <a:pt x="712013" y="1097778"/>
                      <a:pt x="711061" y="1115876"/>
                    </a:cubicBezTo>
                    <a:cubicBezTo>
                      <a:pt x="707251" y="1144451"/>
                      <a:pt x="692011" y="1163501"/>
                      <a:pt x="666293" y="1175883"/>
                    </a:cubicBezTo>
                    <a:cubicBezTo>
                      <a:pt x="636766" y="1191123"/>
                      <a:pt x="610096" y="1209221"/>
                      <a:pt x="585331" y="1230176"/>
                    </a:cubicBezTo>
                    <a:cubicBezTo>
                      <a:pt x="565328" y="1247320"/>
                      <a:pt x="557708" y="1270181"/>
                      <a:pt x="559613" y="1297803"/>
                    </a:cubicBezTo>
                    <a:cubicBezTo>
                      <a:pt x="561518" y="1327331"/>
                      <a:pt x="564376" y="1356858"/>
                      <a:pt x="557708" y="1386386"/>
                    </a:cubicBezTo>
                    <a:cubicBezTo>
                      <a:pt x="555803" y="1394958"/>
                      <a:pt x="551993" y="1406388"/>
                      <a:pt x="542468" y="1407341"/>
                    </a:cubicBezTo>
                    <a:cubicBezTo>
                      <a:pt x="530086" y="1409246"/>
                      <a:pt x="531038" y="1394958"/>
                      <a:pt x="528181" y="1387338"/>
                    </a:cubicBezTo>
                    <a:cubicBezTo>
                      <a:pt x="522466" y="1365431"/>
                      <a:pt x="516751" y="1344476"/>
                      <a:pt x="519608" y="1320663"/>
                    </a:cubicBezTo>
                    <a:cubicBezTo>
                      <a:pt x="521513" y="1300661"/>
                      <a:pt x="522466" y="1280658"/>
                      <a:pt x="488176" y="1283516"/>
                    </a:cubicBezTo>
                    <a:cubicBezTo>
                      <a:pt x="470078" y="1285421"/>
                      <a:pt x="452933" y="1262561"/>
                      <a:pt x="429121" y="1267323"/>
                    </a:cubicBezTo>
                    <a:cubicBezTo>
                      <a:pt x="422453" y="1268276"/>
                      <a:pt x="411023" y="1265418"/>
                      <a:pt x="409118" y="1268276"/>
                    </a:cubicBezTo>
                    <a:cubicBezTo>
                      <a:pt x="391973" y="1307328"/>
                      <a:pt x="364351" y="1288278"/>
                      <a:pt x="336728" y="1284468"/>
                    </a:cubicBezTo>
                    <a:cubicBezTo>
                      <a:pt x="279578" y="1275896"/>
                      <a:pt x="228143" y="1315901"/>
                      <a:pt x="215761" y="1373051"/>
                    </a:cubicBezTo>
                    <a:cubicBezTo>
                      <a:pt x="210998" y="1396863"/>
                      <a:pt x="193853" y="1415913"/>
                      <a:pt x="189091" y="1441631"/>
                    </a:cubicBezTo>
                    <a:cubicBezTo>
                      <a:pt x="182423" y="1476873"/>
                      <a:pt x="183376" y="1511163"/>
                      <a:pt x="196711" y="1544501"/>
                    </a:cubicBezTo>
                    <a:cubicBezTo>
                      <a:pt x="204331" y="1564503"/>
                      <a:pt x="219571" y="1574028"/>
                      <a:pt x="244336" y="1573076"/>
                    </a:cubicBezTo>
                    <a:cubicBezTo>
                      <a:pt x="284341" y="1571171"/>
                      <a:pt x="310058" y="1555931"/>
                      <a:pt x="320536" y="1514973"/>
                    </a:cubicBezTo>
                    <a:cubicBezTo>
                      <a:pt x="324346" y="1500686"/>
                      <a:pt x="374828" y="1487351"/>
                      <a:pt x="387211" y="1494971"/>
                    </a:cubicBezTo>
                    <a:cubicBezTo>
                      <a:pt x="396736" y="1500686"/>
                      <a:pt x="392926" y="1507353"/>
                      <a:pt x="389116" y="1515926"/>
                    </a:cubicBezTo>
                    <a:cubicBezTo>
                      <a:pt x="372923" y="1552121"/>
                      <a:pt x="358636" y="1589268"/>
                      <a:pt x="340538" y="1624511"/>
                    </a:cubicBezTo>
                    <a:cubicBezTo>
                      <a:pt x="329108" y="1646418"/>
                      <a:pt x="340538" y="1644513"/>
                      <a:pt x="354826" y="1644513"/>
                    </a:cubicBezTo>
                    <a:cubicBezTo>
                      <a:pt x="372923" y="1644513"/>
                      <a:pt x="391973" y="1642608"/>
                      <a:pt x="410071" y="1645466"/>
                    </a:cubicBezTo>
                    <a:cubicBezTo>
                      <a:pt x="432931" y="1649276"/>
                      <a:pt x="449123" y="1658801"/>
                      <a:pt x="439598" y="1687376"/>
                    </a:cubicBezTo>
                    <a:cubicBezTo>
                      <a:pt x="433883" y="1705473"/>
                      <a:pt x="432931" y="1725476"/>
                      <a:pt x="426263" y="1743573"/>
                    </a:cubicBezTo>
                    <a:cubicBezTo>
                      <a:pt x="414833" y="1774053"/>
                      <a:pt x="432931" y="1793103"/>
                      <a:pt x="450076" y="1813106"/>
                    </a:cubicBezTo>
                    <a:cubicBezTo>
                      <a:pt x="466268" y="1832156"/>
                      <a:pt x="483413" y="1819773"/>
                      <a:pt x="499606" y="1812153"/>
                    </a:cubicBezTo>
                    <a:cubicBezTo>
                      <a:pt x="512941" y="1806438"/>
                      <a:pt x="528181" y="1806438"/>
                      <a:pt x="536753" y="1818821"/>
                    </a:cubicBezTo>
                    <a:cubicBezTo>
                      <a:pt x="554851" y="1843586"/>
                      <a:pt x="571996" y="1829298"/>
                      <a:pt x="577711" y="1813106"/>
                    </a:cubicBezTo>
                    <a:cubicBezTo>
                      <a:pt x="591998" y="1771196"/>
                      <a:pt x="630098" y="1768338"/>
                      <a:pt x="661531" y="1754051"/>
                    </a:cubicBezTo>
                    <a:cubicBezTo>
                      <a:pt x="671056" y="1754051"/>
                      <a:pt x="673913" y="1755956"/>
                      <a:pt x="672008" y="1763576"/>
                    </a:cubicBezTo>
                    <a:cubicBezTo>
                      <a:pt x="676771" y="1783578"/>
                      <a:pt x="689153" y="1777863"/>
                      <a:pt x="695821" y="1768338"/>
                    </a:cubicBezTo>
                    <a:cubicBezTo>
                      <a:pt x="713918" y="1745478"/>
                      <a:pt x="729158" y="1761671"/>
                      <a:pt x="741541" y="1772148"/>
                    </a:cubicBezTo>
                    <a:cubicBezTo>
                      <a:pt x="769163" y="1795008"/>
                      <a:pt x="799643" y="1798818"/>
                      <a:pt x="832028" y="1788341"/>
                    </a:cubicBezTo>
                    <a:cubicBezTo>
                      <a:pt x="845363" y="1783578"/>
                      <a:pt x="854888" y="1779768"/>
                      <a:pt x="865366" y="1796913"/>
                    </a:cubicBezTo>
                    <a:cubicBezTo>
                      <a:pt x="875843" y="1814058"/>
                      <a:pt x="896798" y="1823583"/>
                      <a:pt x="910133" y="1838823"/>
                    </a:cubicBezTo>
                    <a:cubicBezTo>
                      <a:pt x="947281" y="1881686"/>
                      <a:pt x="990143" y="1906451"/>
                      <a:pt x="1047293" y="1918833"/>
                    </a:cubicBezTo>
                    <a:cubicBezTo>
                      <a:pt x="1093966" y="1928358"/>
                      <a:pt x="1124446" y="1995986"/>
                      <a:pt x="1116826" y="2036943"/>
                    </a:cubicBezTo>
                    <a:cubicBezTo>
                      <a:pt x="1113968" y="2044563"/>
                      <a:pt x="1111111" y="2051231"/>
                      <a:pt x="1106348" y="2056946"/>
                    </a:cubicBezTo>
                    <a:cubicBezTo>
                      <a:pt x="1092061" y="2071233"/>
                      <a:pt x="1112063" y="2086473"/>
                      <a:pt x="1104443" y="2099808"/>
                    </a:cubicBezTo>
                    <a:cubicBezTo>
                      <a:pt x="1110158" y="2107428"/>
                      <a:pt x="1117778" y="2102666"/>
                      <a:pt x="1124446" y="2102666"/>
                    </a:cubicBezTo>
                    <a:cubicBezTo>
                      <a:pt x="1147306" y="2095046"/>
                      <a:pt x="1161593" y="2062661"/>
                      <a:pt x="1193026" y="2077901"/>
                    </a:cubicBezTo>
                    <a:cubicBezTo>
                      <a:pt x="1225411" y="2087426"/>
                      <a:pt x="1244461" y="2125526"/>
                      <a:pt x="1280656" y="2123621"/>
                    </a:cubicBezTo>
                    <a:cubicBezTo>
                      <a:pt x="1325423" y="2121716"/>
                      <a:pt x="1360666" y="2136956"/>
                      <a:pt x="1387336" y="2172198"/>
                    </a:cubicBezTo>
                    <a:cubicBezTo>
                      <a:pt x="1398766" y="2187438"/>
                      <a:pt x="1427341" y="2172198"/>
                      <a:pt x="1434008" y="2199821"/>
                    </a:cubicBezTo>
                    <a:cubicBezTo>
                      <a:pt x="1440676" y="2228396"/>
                      <a:pt x="1444486" y="2256018"/>
                      <a:pt x="1430198" y="2282688"/>
                    </a:cubicBezTo>
                    <a:cubicBezTo>
                      <a:pt x="1413053" y="2315073"/>
                      <a:pt x="1388288" y="2341743"/>
                      <a:pt x="1370191" y="2373176"/>
                    </a:cubicBezTo>
                    <a:cubicBezTo>
                      <a:pt x="1359713" y="2391273"/>
                      <a:pt x="1356856" y="2406513"/>
                      <a:pt x="1358761" y="2423658"/>
                    </a:cubicBezTo>
                    <a:cubicBezTo>
                      <a:pt x="1366381" y="2486523"/>
                      <a:pt x="1352093" y="2544626"/>
                      <a:pt x="1327328" y="2600823"/>
                    </a:cubicBezTo>
                    <a:cubicBezTo>
                      <a:pt x="1321613" y="2612253"/>
                      <a:pt x="1313041" y="2629398"/>
                      <a:pt x="1293991" y="2626541"/>
                    </a:cubicBezTo>
                    <a:cubicBezTo>
                      <a:pt x="1261606" y="2622731"/>
                      <a:pt x="1241603" y="2647496"/>
                      <a:pt x="1218743" y="2661783"/>
                    </a:cubicBezTo>
                    <a:cubicBezTo>
                      <a:pt x="1203503" y="2671308"/>
                      <a:pt x="1187311" y="2690358"/>
                      <a:pt x="1193026" y="2710361"/>
                    </a:cubicBezTo>
                    <a:cubicBezTo>
                      <a:pt x="1205408" y="2757033"/>
                      <a:pt x="1178738" y="2793228"/>
                      <a:pt x="1164451" y="2832281"/>
                    </a:cubicBezTo>
                    <a:cubicBezTo>
                      <a:pt x="1154926" y="2859903"/>
                      <a:pt x="1136828" y="2884668"/>
                      <a:pt x="1122541" y="2910386"/>
                    </a:cubicBezTo>
                    <a:cubicBezTo>
                      <a:pt x="1116826" y="2920863"/>
                      <a:pt x="1109206" y="2929436"/>
                      <a:pt x="1095871" y="2929436"/>
                    </a:cubicBezTo>
                    <a:cubicBezTo>
                      <a:pt x="1085393" y="2920863"/>
                      <a:pt x="1072058" y="2930388"/>
                      <a:pt x="1061581" y="2922768"/>
                    </a:cubicBezTo>
                    <a:cubicBezTo>
                      <a:pt x="1053961" y="2919911"/>
                      <a:pt x="1044436" y="2911338"/>
                      <a:pt x="1047293" y="2929436"/>
                    </a:cubicBezTo>
                    <a:cubicBezTo>
                      <a:pt x="1052056" y="2938961"/>
                      <a:pt x="1062533" y="2944676"/>
                      <a:pt x="1061581" y="2956106"/>
                    </a:cubicBezTo>
                    <a:cubicBezTo>
                      <a:pt x="1055866" y="2964678"/>
                      <a:pt x="1048246" y="2962773"/>
                      <a:pt x="1040626" y="2959916"/>
                    </a:cubicBezTo>
                    <a:cubicBezTo>
                      <a:pt x="952043" y="2929436"/>
                      <a:pt x="865366" y="2895146"/>
                      <a:pt x="783451" y="2850378"/>
                    </a:cubicBezTo>
                    <a:cubicBezTo>
                      <a:pt x="762496" y="2838948"/>
                      <a:pt x="762496" y="2820851"/>
                      <a:pt x="752971" y="2805611"/>
                    </a:cubicBezTo>
                    <a:cubicBezTo>
                      <a:pt x="730111" y="2799896"/>
                      <a:pt x="738683" y="2779893"/>
                      <a:pt x="737731" y="2765606"/>
                    </a:cubicBezTo>
                    <a:cubicBezTo>
                      <a:pt x="736778" y="2697978"/>
                      <a:pt x="732968" y="2631303"/>
                      <a:pt x="721538" y="2564628"/>
                    </a:cubicBezTo>
                    <a:cubicBezTo>
                      <a:pt x="715823" y="2532243"/>
                      <a:pt x="700583" y="2503668"/>
                      <a:pt x="670103" y="2492238"/>
                    </a:cubicBezTo>
                    <a:cubicBezTo>
                      <a:pt x="596761" y="2464616"/>
                      <a:pt x="568186" y="2400798"/>
                      <a:pt x="539611" y="2337933"/>
                    </a:cubicBezTo>
                    <a:cubicBezTo>
                      <a:pt x="520561" y="2296976"/>
                      <a:pt x="502463" y="2256971"/>
                      <a:pt x="473888" y="2221728"/>
                    </a:cubicBezTo>
                    <a:cubicBezTo>
                      <a:pt x="456743" y="2200773"/>
                      <a:pt x="450076" y="2174103"/>
                      <a:pt x="468173" y="2148386"/>
                    </a:cubicBezTo>
                    <a:cubicBezTo>
                      <a:pt x="473888" y="2140766"/>
                      <a:pt x="477698" y="2133146"/>
                      <a:pt x="471983" y="2122668"/>
                    </a:cubicBezTo>
                    <a:cubicBezTo>
                      <a:pt x="452933" y="2083616"/>
                      <a:pt x="471983" y="2052183"/>
                      <a:pt x="493891" y="2021703"/>
                    </a:cubicBezTo>
                    <a:cubicBezTo>
                      <a:pt x="518656" y="1987413"/>
                      <a:pt x="546278" y="1955028"/>
                      <a:pt x="538658" y="1907403"/>
                    </a:cubicBezTo>
                    <a:cubicBezTo>
                      <a:pt x="535801" y="1889306"/>
                      <a:pt x="531991" y="1871208"/>
                      <a:pt x="524371" y="1854063"/>
                    </a:cubicBezTo>
                    <a:cubicBezTo>
                      <a:pt x="517703" y="1837871"/>
                      <a:pt x="507226" y="1834061"/>
                      <a:pt x="499606" y="1853111"/>
                    </a:cubicBezTo>
                    <a:cubicBezTo>
                      <a:pt x="489128" y="1876923"/>
                      <a:pt x="475793" y="1875018"/>
                      <a:pt x="459601" y="1860731"/>
                    </a:cubicBezTo>
                    <a:cubicBezTo>
                      <a:pt x="443408" y="1847396"/>
                      <a:pt x="425311" y="1838823"/>
                      <a:pt x="408166" y="1827393"/>
                    </a:cubicBezTo>
                    <a:cubicBezTo>
                      <a:pt x="375781" y="1806438"/>
                      <a:pt x="371971" y="1771196"/>
                      <a:pt x="354826" y="1742621"/>
                    </a:cubicBezTo>
                    <a:cubicBezTo>
                      <a:pt x="346253" y="1729286"/>
                      <a:pt x="337681" y="1720713"/>
                      <a:pt x="322441" y="1715951"/>
                    </a:cubicBezTo>
                    <a:cubicBezTo>
                      <a:pt x="289103" y="1705473"/>
                      <a:pt x="255766" y="1691186"/>
                      <a:pt x="234811" y="1658801"/>
                    </a:cubicBezTo>
                    <a:cubicBezTo>
                      <a:pt x="228143" y="1649276"/>
                      <a:pt x="218618" y="1639751"/>
                      <a:pt x="206236" y="1644513"/>
                    </a:cubicBezTo>
                    <a:cubicBezTo>
                      <a:pt x="170993" y="1656896"/>
                      <a:pt x="143371" y="1639751"/>
                      <a:pt x="116701" y="1622606"/>
                    </a:cubicBezTo>
                    <a:cubicBezTo>
                      <a:pt x="85268" y="1603556"/>
                      <a:pt x="54788" y="1583553"/>
                      <a:pt x="28118" y="1557836"/>
                    </a:cubicBezTo>
                    <a:cubicBezTo>
                      <a:pt x="11926" y="1541643"/>
                      <a:pt x="1448" y="1523546"/>
                      <a:pt x="12878" y="1499733"/>
                    </a:cubicBezTo>
                    <a:cubicBezTo>
                      <a:pt x="20498" y="1482588"/>
                      <a:pt x="16688" y="1463538"/>
                      <a:pt x="10021" y="1446393"/>
                    </a:cubicBezTo>
                    <a:cubicBezTo>
                      <a:pt x="6211" y="1434963"/>
                      <a:pt x="-1409" y="1423533"/>
                      <a:pt x="5258" y="1410198"/>
                    </a:cubicBezTo>
                    <a:cubicBezTo>
                      <a:pt x="-12839" y="1304471"/>
                      <a:pt x="19546" y="1205411"/>
                      <a:pt x="45263" y="1105398"/>
                    </a:cubicBezTo>
                    <a:cubicBezTo>
                      <a:pt x="94793" y="912993"/>
                      <a:pt x="185281" y="739638"/>
                      <a:pt x="304343" y="581523"/>
                    </a:cubicBezTo>
                    <a:cubicBezTo>
                      <a:pt x="374828" y="487226"/>
                      <a:pt x="458648" y="405311"/>
                      <a:pt x="548183" y="329111"/>
                    </a:cubicBezTo>
                    <a:cubicBezTo>
                      <a:pt x="568186" y="311966"/>
                      <a:pt x="591046" y="303393"/>
                      <a:pt x="617716" y="317681"/>
                    </a:cubicBezTo>
                    <a:cubicBezTo>
                      <a:pt x="628193" y="324348"/>
                      <a:pt x="628193" y="314823"/>
                      <a:pt x="631051" y="309108"/>
                    </a:cubicBezTo>
                    <a:cubicBezTo>
                      <a:pt x="652006" y="308156"/>
                      <a:pt x="669151" y="289106"/>
                      <a:pt x="692011" y="299583"/>
                    </a:cubicBezTo>
                    <a:cubicBezTo>
                      <a:pt x="712013" y="311966"/>
                      <a:pt x="732968" y="317681"/>
                      <a:pt x="756781" y="316728"/>
                    </a:cubicBezTo>
                    <a:cubicBezTo>
                      <a:pt x="764401" y="317681"/>
                      <a:pt x="772973" y="320538"/>
                      <a:pt x="780593" y="315776"/>
                    </a:cubicBezTo>
                    <a:cubicBezTo>
                      <a:pt x="786308" y="312918"/>
                      <a:pt x="792023" y="311966"/>
                      <a:pt x="797738" y="314823"/>
                    </a:cubicBezTo>
                    <a:cubicBezTo>
                      <a:pt x="808216" y="327206"/>
                      <a:pt x="819646" y="321491"/>
                      <a:pt x="831076" y="316728"/>
                    </a:cubicBezTo>
                    <a:cubicBezTo>
                      <a:pt x="837743" y="304346"/>
                      <a:pt x="858698" y="297678"/>
                      <a:pt x="841553" y="277676"/>
                    </a:cubicBezTo>
                    <a:cubicBezTo>
                      <a:pt x="834886" y="270056"/>
                      <a:pt x="846316" y="263388"/>
                      <a:pt x="852031" y="259578"/>
                    </a:cubicBezTo>
                    <a:cubicBezTo>
                      <a:pt x="857269" y="255768"/>
                      <a:pt x="862508" y="252434"/>
                      <a:pt x="867152" y="248624"/>
                    </a:cubicBezTo>
                    <a:lnTo>
                      <a:pt x="876026" y="238011"/>
                    </a:lnTo>
                    <a:lnTo>
                      <a:pt x="858921" y="241392"/>
                    </a:lnTo>
                    <a:cubicBezTo>
                      <a:pt x="840303" y="244874"/>
                      <a:pt x="823694" y="244338"/>
                      <a:pt x="821551" y="210048"/>
                    </a:cubicBezTo>
                    <a:cubicBezTo>
                      <a:pt x="833933" y="208143"/>
                      <a:pt x="848221" y="208143"/>
                      <a:pt x="857746" y="190998"/>
                    </a:cubicBezTo>
                    <a:cubicBezTo>
                      <a:pt x="861079" y="184807"/>
                      <a:pt x="867032" y="183378"/>
                      <a:pt x="873343" y="184331"/>
                    </a:cubicBezTo>
                    <a:close/>
                    <a:moveTo>
                      <a:pt x="798215" y="181949"/>
                    </a:moveTo>
                    <a:cubicBezTo>
                      <a:pt x="801310" y="182187"/>
                      <a:pt x="803930" y="183378"/>
                      <a:pt x="805359" y="187188"/>
                    </a:cubicBezTo>
                    <a:cubicBezTo>
                      <a:pt x="808216" y="194808"/>
                      <a:pt x="800596" y="194808"/>
                      <a:pt x="795834" y="196713"/>
                    </a:cubicBezTo>
                    <a:cubicBezTo>
                      <a:pt x="790119" y="193856"/>
                      <a:pt x="788214" y="189093"/>
                      <a:pt x="788214" y="182426"/>
                    </a:cubicBezTo>
                    <a:cubicBezTo>
                      <a:pt x="791547" y="182426"/>
                      <a:pt x="795119" y="181711"/>
                      <a:pt x="798215" y="181949"/>
                    </a:cubicBezTo>
                    <a:close/>
                    <a:moveTo>
                      <a:pt x="938708" y="121466"/>
                    </a:moveTo>
                    <a:cubicBezTo>
                      <a:pt x="943471" y="128133"/>
                      <a:pt x="953948" y="130038"/>
                      <a:pt x="952043" y="141468"/>
                    </a:cubicBezTo>
                    <a:lnTo>
                      <a:pt x="951037" y="142501"/>
                    </a:lnTo>
                    <a:lnTo>
                      <a:pt x="953949" y="140516"/>
                    </a:lnTo>
                    <a:cubicBezTo>
                      <a:pt x="952996" y="143373"/>
                      <a:pt x="952996" y="146231"/>
                      <a:pt x="952996" y="148136"/>
                    </a:cubicBezTo>
                    <a:cubicBezTo>
                      <a:pt x="952996" y="154803"/>
                      <a:pt x="952996" y="161471"/>
                      <a:pt x="952996" y="169091"/>
                    </a:cubicBezTo>
                    <a:cubicBezTo>
                      <a:pt x="949662" y="166709"/>
                      <a:pt x="947281" y="162899"/>
                      <a:pt x="944424" y="159804"/>
                    </a:cubicBezTo>
                    <a:lnTo>
                      <a:pt x="933131" y="154863"/>
                    </a:lnTo>
                    <a:lnTo>
                      <a:pt x="931088" y="155756"/>
                    </a:lnTo>
                    <a:cubicBezTo>
                      <a:pt x="931088" y="155756"/>
                      <a:pt x="930136" y="155756"/>
                      <a:pt x="930136" y="155756"/>
                    </a:cubicBezTo>
                    <a:cubicBezTo>
                      <a:pt x="925373" y="152898"/>
                      <a:pt x="906323" y="162423"/>
                      <a:pt x="918706" y="144326"/>
                    </a:cubicBezTo>
                    <a:cubicBezTo>
                      <a:pt x="923468" y="137658"/>
                      <a:pt x="931088" y="131943"/>
                      <a:pt x="931088" y="122418"/>
                    </a:cubicBezTo>
                    <a:cubicBezTo>
                      <a:pt x="934898" y="118608"/>
                      <a:pt x="936803" y="118608"/>
                      <a:pt x="938708" y="121466"/>
                    </a:cubicBezTo>
                    <a:close/>
                    <a:moveTo>
                      <a:pt x="925373" y="107178"/>
                    </a:moveTo>
                    <a:cubicBezTo>
                      <a:pt x="930136" y="111940"/>
                      <a:pt x="934898" y="116703"/>
                      <a:pt x="938708" y="121465"/>
                    </a:cubicBezTo>
                    <a:lnTo>
                      <a:pt x="935851" y="121465"/>
                    </a:lnTo>
                    <a:cubicBezTo>
                      <a:pt x="935851" y="121465"/>
                      <a:pt x="932993" y="121465"/>
                      <a:pt x="932993" y="121465"/>
                    </a:cubicBezTo>
                    <a:cubicBezTo>
                      <a:pt x="923468" y="125275"/>
                      <a:pt x="912991" y="131943"/>
                      <a:pt x="901561" y="123370"/>
                    </a:cubicBezTo>
                    <a:cubicBezTo>
                      <a:pt x="904418" y="109083"/>
                      <a:pt x="915848" y="109083"/>
                      <a:pt x="925373" y="107178"/>
                    </a:cubicBezTo>
                    <a:close/>
                    <a:moveTo>
                      <a:pt x="1021576" y="71936"/>
                    </a:moveTo>
                    <a:cubicBezTo>
                      <a:pt x="1037768" y="75746"/>
                      <a:pt x="1038721" y="87176"/>
                      <a:pt x="1031101" y="97653"/>
                    </a:cubicBezTo>
                    <a:cubicBezTo>
                      <a:pt x="1019671" y="115751"/>
                      <a:pt x="1011098" y="95748"/>
                      <a:pt x="1000621" y="92891"/>
                    </a:cubicBezTo>
                    <a:cubicBezTo>
                      <a:pt x="1002526" y="88128"/>
                      <a:pt x="1005383" y="83366"/>
                      <a:pt x="1007288" y="79556"/>
                    </a:cubicBezTo>
                    <a:cubicBezTo>
                      <a:pt x="1012051" y="76698"/>
                      <a:pt x="1016813" y="74793"/>
                      <a:pt x="1021576" y="71936"/>
                    </a:cubicBezTo>
                    <a:close/>
                    <a:moveTo>
                      <a:pt x="1113849" y="40265"/>
                    </a:moveTo>
                    <a:cubicBezTo>
                      <a:pt x="1128732" y="39074"/>
                      <a:pt x="1143972" y="42885"/>
                      <a:pt x="1159689" y="51933"/>
                    </a:cubicBezTo>
                    <a:cubicBezTo>
                      <a:pt x="1175881" y="68126"/>
                      <a:pt x="1166356" y="76698"/>
                      <a:pt x="1151116" y="84318"/>
                    </a:cubicBezTo>
                    <a:cubicBezTo>
                      <a:pt x="1137781" y="90986"/>
                      <a:pt x="1123494" y="86223"/>
                      <a:pt x="1111111" y="92891"/>
                    </a:cubicBezTo>
                    <a:cubicBezTo>
                      <a:pt x="1083489" y="98606"/>
                      <a:pt x="1067296" y="90033"/>
                      <a:pt x="1070153" y="58601"/>
                    </a:cubicBezTo>
                    <a:cubicBezTo>
                      <a:pt x="1084441" y="47647"/>
                      <a:pt x="1098967" y="41456"/>
                      <a:pt x="1113849" y="40265"/>
                    </a:cubicBezTo>
                    <a:close/>
                    <a:moveTo>
                      <a:pt x="1400760" y="96"/>
                    </a:moveTo>
                    <a:cubicBezTo>
                      <a:pt x="1426031" y="498"/>
                      <a:pt x="1451392" y="2164"/>
                      <a:pt x="1476871" y="5260"/>
                    </a:cubicBezTo>
                    <a:cubicBezTo>
                      <a:pt x="1521639" y="13833"/>
                      <a:pt x="1566406" y="14785"/>
                      <a:pt x="1611174" y="9070"/>
                    </a:cubicBezTo>
                    <a:cubicBezTo>
                      <a:pt x="1614984" y="7165"/>
                      <a:pt x="1619746" y="9070"/>
                      <a:pt x="1619746" y="17643"/>
                    </a:cubicBezTo>
                    <a:cubicBezTo>
                      <a:pt x="1631176" y="13833"/>
                      <a:pt x="1639748" y="20500"/>
                      <a:pt x="1646416" y="28120"/>
                    </a:cubicBezTo>
                    <a:cubicBezTo>
                      <a:pt x="1652131" y="36693"/>
                      <a:pt x="1659751" y="35740"/>
                      <a:pt x="1667371" y="31930"/>
                    </a:cubicBezTo>
                    <a:cubicBezTo>
                      <a:pt x="1693088" y="18119"/>
                      <a:pt x="1717377" y="11690"/>
                      <a:pt x="1742261" y="11690"/>
                    </a:cubicBezTo>
                    <a:cubicBezTo>
                      <a:pt x="1767145" y="11690"/>
                      <a:pt x="1792624" y="18119"/>
                      <a:pt x="1820723" y="30025"/>
                    </a:cubicBezTo>
                    <a:cubicBezTo>
                      <a:pt x="1845488" y="40503"/>
                      <a:pt x="1874063" y="40503"/>
                      <a:pt x="1901686" y="45265"/>
                    </a:cubicBezTo>
                    <a:cubicBezTo>
                      <a:pt x="1905496" y="54790"/>
                      <a:pt x="1888351" y="56695"/>
                      <a:pt x="1894066" y="69078"/>
                    </a:cubicBezTo>
                    <a:cubicBezTo>
                      <a:pt x="1913116" y="57648"/>
                      <a:pt x="1934071" y="52885"/>
                      <a:pt x="1955978" y="55743"/>
                    </a:cubicBezTo>
                    <a:cubicBezTo>
                      <a:pt x="1961693" y="62410"/>
                      <a:pt x="1959788" y="69078"/>
                      <a:pt x="1954073" y="71935"/>
                    </a:cubicBezTo>
                    <a:cubicBezTo>
                      <a:pt x="1939786" y="78603"/>
                      <a:pt x="1939786" y="91938"/>
                      <a:pt x="1935976" y="103368"/>
                    </a:cubicBezTo>
                    <a:cubicBezTo>
                      <a:pt x="1904543" y="124323"/>
                      <a:pt x="1914068" y="142420"/>
                      <a:pt x="1949311" y="161470"/>
                    </a:cubicBezTo>
                    <a:cubicBezTo>
                      <a:pt x="1923593" y="162423"/>
                      <a:pt x="1905496" y="153850"/>
                      <a:pt x="1894066" y="171948"/>
                    </a:cubicBezTo>
                    <a:cubicBezTo>
                      <a:pt x="1899781" y="177663"/>
                      <a:pt x="1909306" y="175758"/>
                      <a:pt x="1913116" y="183378"/>
                    </a:cubicBezTo>
                    <a:cubicBezTo>
                      <a:pt x="1917878" y="187188"/>
                      <a:pt x="1922641" y="195760"/>
                      <a:pt x="1907401" y="196713"/>
                    </a:cubicBezTo>
                    <a:cubicBezTo>
                      <a:pt x="1907401" y="221478"/>
                      <a:pt x="1903591" y="242433"/>
                      <a:pt x="1873111" y="245290"/>
                    </a:cubicBezTo>
                    <a:cubicBezTo>
                      <a:pt x="1842631" y="244338"/>
                      <a:pt x="1879778" y="263388"/>
                      <a:pt x="1866443" y="267198"/>
                    </a:cubicBezTo>
                    <a:cubicBezTo>
                      <a:pt x="1860728" y="271008"/>
                      <a:pt x="1855013" y="271960"/>
                      <a:pt x="1851203" y="270055"/>
                    </a:cubicBezTo>
                    <a:cubicBezTo>
                      <a:pt x="1860728" y="280533"/>
                      <a:pt x="1876921" y="291963"/>
                      <a:pt x="1866443" y="313870"/>
                    </a:cubicBezTo>
                    <a:cubicBezTo>
                      <a:pt x="1859776" y="319585"/>
                      <a:pt x="1852156" y="321490"/>
                      <a:pt x="1843583" y="319585"/>
                    </a:cubicBezTo>
                    <a:cubicBezTo>
                      <a:pt x="1833106" y="315775"/>
                      <a:pt x="1827391" y="307203"/>
                      <a:pt x="1819771" y="300535"/>
                    </a:cubicBezTo>
                    <a:cubicBezTo>
                      <a:pt x="1811198" y="310060"/>
                      <a:pt x="1800721" y="314823"/>
                      <a:pt x="1788338" y="313870"/>
                    </a:cubicBezTo>
                    <a:cubicBezTo>
                      <a:pt x="1791196" y="322443"/>
                      <a:pt x="1796911" y="313870"/>
                      <a:pt x="1800721" y="315775"/>
                    </a:cubicBezTo>
                    <a:cubicBezTo>
                      <a:pt x="1808341" y="314823"/>
                      <a:pt x="1815961" y="312918"/>
                      <a:pt x="1823581" y="314823"/>
                    </a:cubicBezTo>
                    <a:cubicBezTo>
                      <a:pt x="1826438" y="315775"/>
                      <a:pt x="1830248" y="316728"/>
                      <a:pt x="1833106" y="317680"/>
                    </a:cubicBezTo>
                    <a:cubicBezTo>
                      <a:pt x="1838821" y="322443"/>
                      <a:pt x="1842631" y="327205"/>
                      <a:pt x="1838821" y="334825"/>
                    </a:cubicBezTo>
                    <a:cubicBezTo>
                      <a:pt x="1800721" y="354828"/>
                      <a:pt x="1760716" y="371020"/>
                      <a:pt x="1715948" y="370068"/>
                    </a:cubicBezTo>
                    <a:cubicBezTo>
                      <a:pt x="1707376" y="370068"/>
                      <a:pt x="1695946" y="372925"/>
                      <a:pt x="1691183" y="379593"/>
                    </a:cubicBezTo>
                    <a:cubicBezTo>
                      <a:pt x="1662608" y="411025"/>
                      <a:pt x="1627366" y="425313"/>
                      <a:pt x="1586408" y="430075"/>
                    </a:cubicBezTo>
                    <a:cubicBezTo>
                      <a:pt x="1564501" y="432933"/>
                      <a:pt x="1554976" y="450078"/>
                      <a:pt x="1542593" y="468175"/>
                    </a:cubicBezTo>
                    <a:cubicBezTo>
                      <a:pt x="1522591" y="497703"/>
                      <a:pt x="1501636" y="527230"/>
                      <a:pt x="1480681" y="555805"/>
                    </a:cubicBezTo>
                    <a:cubicBezTo>
                      <a:pt x="1475918" y="562473"/>
                      <a:pt x="1469251" y="562473"/>
                      <a:pt x="1462583" y="562473"/>
                    </a:cubicBezTo>
                    <a:cubicBezTo>
                      <a:pt x="1419721" y="558663"/>
                      <a:pt x="1380668" y="507228"/>
                      <a:pt x="1385431" y="462460"/>
                    </a:cubicBezTo>
                    <a:cubicBezTo>
                      <a:pt x="1388288" y="441505"/>
                      <a:pt x="1374001" y="421503"/>
                      <a:pt x="1379716" y="398643"/>
                    </a:cubicBezTo>
                    <a:cubicBezTo>
                      <a:pt x="1387336" y="363400"/>
                      <a:pt x="1418768" y="354828"/>
                      <a:pt x="1441628" y="335778"/>
                    </a:cubicBezTo>
                    <a:cubicBezTo>
                      <a:pt x="1443533" y="331015"/>
                      <a:pt x="1445438" y="325300"/>
                      <a:pt x="1449248" y="321490"/>
                    </a:cubicBezTo>
                    <a:cubicBezTo>
                      <a:pt x="1454011" y="314823"/>
                      <a:pt x="1454963" y="306250"/>
                      <a:pt x="1461631" y="300535"/>
                    </a:cubicBezTo>
                    <a:cubicBezTo>
                      <a:pt x="1451153" y="280533"/>
                      <a:pt x="1439723" y="265293"/>
                      <a:pt x="1412101" y="280533"/>
                    </a:cubicBezTo>
                    <a:cubicBezTo>
                      <a:pt x="1425436" y="259578"/>
                      <a:pt x="1438771" y="241480"/>
                      <a:pt x="1434961" y="215763"/>
                    </a:cubicBezTo>
                    <a:cubicBezTo>
                      <a:pt x="1430198" y="178615"/>
                      <a:pt x="1409243" y="158613"/>
                      <a:pt x="1371143" y="160518"/>
                    </a:cubicBezTo>
                    <a:cubicBezTo>
                      <a:pt x="1357808" y="161470"/>
                      <a:pt x="1343521" y="159565"/>
                      <a:pt x="1331138" y="162423"/>
                    </a:cubicBezTo>
                    <a:cubicBezTo>
                      <a:pt x="1317803" y="165280"/>
                      <a:pt x="1310183" y="161470"/>
                      <a:pt x="1303516" y="150040"/>
                    </a:cubicBezTo>
                    <a:cubicBezTo>
                      <a:pt x="1296848" y="136705"/>
                      <a:pt x="1300658" y="131943"/>
                      <a:pt x="1313993" y="130038"/>
                    </a:cubicBezTo>
                    <a:cubicBezTo>
                      <a:pt x="1321613" y="129085"/>
                      <a:pt x="1316851" y="124323"/>
                      <a:pt x="1313041" y="121465"/>
                    </a:cubicBezTo>
                    <a:cubicBezTo>
                      <a:pt x="1283513" y="99558"/>
                      <a:pt x="1311136" y="99558"/>
                      <a:pt x="1323518" y="96700"/>
                    </a:cubicBezTo>
                    <a:cubicBezTo>
                      <a:pt x="1344473" y="92890"/>
                      <a:pt x="1365428" y="88128"/>
                      <a:pt x="1387336" y="88128"/>
                    </a:cubicBezTo>
                    <a:cubicBezTo>
                      <a:pt x="1399718" y="88128"/>
                      <a:pt x="1414006" y="81460"/>
                      <a:pt x="1394003" y="68125"/>
                    </a:cubicBezTo>
                    <a:cubicBezTo>
                      <a:pt x="1402576" y="42408"/>
                      <a:pt x="1427341" y="49075"/>
                      <a:pt x="1445438" y="41455"/>
                    </a:cubicBezTo>
                    <a:lnTo>
                      <a:pt x="1471104" y="35589"/>
                    </a:lnTo>
                    <a:lnTo>
                      <a:pt x="1469608" y="35026"/>
                    </a:lnTo>
                    <a:cubicBezTo>
                      <a:pt x="1465441" y="34550"/>
                      <a:pt x="1461155" y="34788"/>
                      <a:pt x="1456869" y="34788"/>
                    </a:cubicBezTo>
                    <a:cubicBezTo>
                      <a:pt x="1424484" y="38598"/>
                      <a:pt x="1396861" y="56695"/>
                      <a:pt x="1365429" y="60505"/>
                    </a:cubicBezTo>
                    <a:cubicBezTo>
                      <a:pt x="1307326" y="66220"/>
                      <a:pt x="1264464" y="112893"/>
                      <a:pt x="1208266" y="122418"/>
                    </a:cubicBezTo>
                    <a:cubicBezTo>
                      <a:pt x="1196836" y="130038"/>
                      <a:pt x="1186359" y="129085"/>
                      <a:pt x="1175881" y="122418"/>
                    </a:cubicBezTo>
                    <a:cubicBezTo>
                      <a:pt x="1178739" y="129085"/>
                      <a:pt x="1197789" y="127180"/>
                      <a:pt x="1187311" y="142420"/>
                    </a:cubicBezTo>
                    <a:cubicBezTo>
                      <a:pt x="1185406" y="144325"/>
                      <a:pt x="1182549" y="146230"/>
                      <a:pt x="1180644" y="149088"/>
                    </a:cubicBezTo>
                    <a:cubicBezTo>
                      <a:pt x="1173262" y="152183"/>
                      <a:pt x="1165939" y="153434"/>
                      <a:pt x="1158647" y="153642"/>
                    </a:cubicBezTo>
                    <a:lnTo>
                      <a:pt x="1143520" y="152466"/>
                    </a:lnTo>
                    <a:lnTo>
                      <a:pt x="1148259" y="153731"/>
                    </a:lnTo>
                    <a:cubicBezTo>
                      <a:pt x="1153498" y="157422"/>
                      <a:pt x="1155879" y="163851"/>
                      <a:pt x="1152069" y="175758"/>
                    </a:cubicBezTo>
                    <a:cubicBezTo>
                      <a:pt x="1112064" y="198618"/>
                      <a:pt x="1069201" y="175758"/>
                      <a:pt x="1029196" y="182425"/>
                    </a:cubicBezTo>
                    <a:cubicBezTo>
                      <a:pt x="1020624" y="171948"/>
                      <a:pt x="980619" y="182425"/>
                      <a:pt x="1006336" y="148135"/>
                    </a:cubicBezTo>
                    <a:cubicBezTo>
                      <a:pt x="1011099" y="141468"/>
                      <a:pt x="1003479" y="136705"/>
                      <a:pt x="995859" y="134800"/>
                    </a:cubicBezTo>
                    <a:cubicBezTo>
                      <a:pt x="984429" y="131943"/>
                      <a:pt x="981571" y="125275"/>
                      <a:pt x="987286" y="114798"/>
                    </a:cubicBezTo>
                    <a:cubicBezTo>
                      <a:pt x="1010146" y="115750"/>
                      <a:pt x="1027291" y="130990"/>
                      <a:pt x="1049199" y="134800"/>
                    </a:cubicBezTo>
                    <a:cubicBezTo>
                      <a:pt x="1053009" y="140515"/>
                      <a:pt x="1055866" y="147183"/>
                      <a:pt x="1064439" y="149088"/>
                    </a:cubicBezTo>
                    <a:cubicBezTo>
                      <a:pt x="1074916" y="150993"/>
                      <a:pt x="1085394" y="150278"/>
                      <a:pt x="1095871" y="149326"/>
                    </a:cubicBezTo>
                    <a:lnTo>
                      <a:pt x="1106484" y="148924"/>
                    </a:lnTo>
                    <a:lnTo>
                      <a:pt x="1093014" y="149088"/>
                    </a:lnTo>
                    <a:cubicBezTo>
                      <a:pt x="1081584" y="144325"/>
                      <a:pt x="1067296" y="146230"/>
                      <a:pt x="1062534" y="131943"/>
                    </a:cubicBezTo>
                    <a:cubicBezTo>
                      <a:pt x="1083489" y="115750"/>
                      <a:pt x="1102539" y="93843"/>
                      <a:pt x="1133971" y="110988"/>
                    </a:cubicBezTo>
                    <a:cubicBezTo>
                      <a:pt x="1150164" y="112893"/>
                      <a:pt x="1147306" y="91938"/>
                      <a:pt x="1158736" y="88128"/>
                    </a:cubicBezTo>
                    <a:cubicBezTo>
                      <a:pt x="1164451" y="84318"/>
                      <a:pt x="1172071" y="81460"/>
                      <a:pt x="1173024" y="73840"/>
                    </a:cubicBezTo>
                    <a:cubicBezTo>
                      <a:pt x="1176834" y="44313"/>
                      <a:pt x="1193979" y="46218"/>
                      <a:pt x="1214934" y="54790"/>
                    </a:cubicBezTo>
                    <a:cubicBezTo>
                      <a:pt x="1234936" y="51933"/>
                      <a:pt x="1254939" y="44313"/>
                      <a:pt x="1275894" y="44313"/>
                    </a:cubicBezTo>
                    <a:cubicBezTo>
                      <a:pt x="1253986" y="44313"/>
                      <a:pt x="1233031" y="51933"/>
                      <a:pt x="1211124" y="51933"/>
                    </a:cubicBezTo>
                    <a:cubicBezTo>
                      <a:pt x="1199694" y="46218"/>
                      <a:pt x="1184454" y="50028"/>
                      <a:pt x="1174929" y="39550"/>
                    </a:cubicBezTo>
                    <a:cubicBezTo>
                      <a:pt x="1174929" y="34788"/>
                      <a:pt x="1174929" y="30978"/>
                      <a:pt x="1174929" y="26215"/>
                    </a:cubicBezTo>
                    <a:cubicBezTo>
                      <a:pt x="1249938" y="9070"/>
                      <a:pt x="1324947" y="-1110"/>
                      <a:pt x="1400760" y="96"/>
                    </a:cubicBezTo>
                    <a:close/>
                  </a:path>
                </a:pathLst>
              </a:custGeom>
              <a:grpFill/>
              <a:ln w="9525" cap="flat">
                <a:noFill/>
                <a:prstDash val="solid"/>
                <a:miter/>
              </a:ln>
            </p:spPr>
            <p:txBody>
              <a:bodyPr rtlCol="0" anchor="ctr"/>
              <a:lstStyle/>
              <a:p>
                <a:endParaRPr lang="en-US" dirty="0"/>
              </a:p>
            </p:txBody>
          </p:sp>
        </p:grpSp>
      </p:grpSp>
      <p:pic>
        <p:nvPicPr>
          <p:cNvPr id="73" name="Picture 72" descr="WHO (World Health Organization) logo vector free download | World health  organization, Who world health organization, Health log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86760" y="1941028"/>
            <a:ext cx="2725423" cy="27254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7942562"/>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withEffect">
                                  <p:stCondLst>
                                    <p:cond delay="0"/>
                                  </p:stCondLst>
                                  <p:childTnLst>
                                    <p:animRot by="21600000">
                                      <p:cBhvr>
                                        <p:cTn id="6" dur="20000" fill="hold"/>
                                        <p:tgtEl>
                                          <p:spTgt spid="3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1">
            <a:extLst>
              <a:ext uri="{FF2B5EF4-FFF2-40B4-BE49-F238E27FC236}">
                <a16:creationId xmlns:a16="http://schemas.microsoft.com/office/drawing/2014/main" id="{D735F7F3-C1B5-4B60-A00A-4EB618DDFB5A}"/>
              </a:ext>
            </a:extLst>
          </p:cNvPr>
          <p:cNvSpPr>
            <a:spLocks noGrp="1"/>
          </p:cNvSpPr>
          <p:nvPr>
            <p:ph type="body" sz="quarter" idx="4294967295"/>
          </p:nvPr>
        </p:nvSpPr>
        <p:spPr>
          <a:xfrm>
            <a:off x="215783" y="293744"/>
            <a:ext cx="11572875" cy="723900"/>
          </a:xfrm>
          <a:prstGeom prst="rect">
            <a:avLst/>
          </a:prstGeom>
        </p:spPr>
        <p:txBody>
          <a:bodyPr/>
          <a:lstStyle/>
          <a:p>
            <a:pPr marL="0" indent="0" algn="ctr">
              <a:buNone/>
            </a:pPr>
            <a:r>
              <a:rPr lang="en-US" sz="4000" b="1" dirty="0">
                <a:solidFill>
                  <a:srgbClr val="5F0AB7"/>
                </a:solidFill>
                <a:latin typeface="+mj-lt"/>
              </a:rPr>
              <a:t>Suicide Ratio In Country</a:t>
            </a:r>
          </a:p>
        </p:txBody>
      </p:sp>
      <p:pic>
        <p:nvPicPr>
          <p:cNvPr id="3" name="Picture 2">
            <a:extLst>
              <a:ext uri="{FF2B5EF4-FFF2-40B4-BE49-F238E27FC236}">
                <a16:creationId xmlns:a16="http://schemas.microsoft.com/office/drawing/2014/main" id="{E48C18D0-83E2-4C76-912F-D9772DEE02B8}"/>
              </a:ext>
            </a:extLst>
          </p:cNvPr>
          <p:cNvPicPr>
            <a:picLocks noChangeAspect="1"/>
          </p:cNvPicPr>
          <p:nvPr/>
        </p:nvPicPr>
        <p:blipFill rotWithShape="1">
          <a:blip r:embed="rId2">
            <a:extLst>
              <a:ext uri="{28A0092B-C50C-407E-A947-70E740481C1C}">
                <a14:useLocalDpi xmlns:a14="http://schemas.microsoft.com/office/drawing/2010/main" val="0"/>
              </a:ext>
            </a:extLst>
          </a:blip>
          <a:srcRect t="21820" b="19788"/>
          <a:stretch/>
        </p:blipFill>
        <p:spPr>
          <a:xfrm>
            <a:off x="628512" y="2836749"/>
            <a:ext cx="4355253" cy="2539014"/>
          </a:xfrm>
          <a:prstGeom prst="rect">
            <a:avLst/>
          </a:prstGeom>
        </p:spPr>
      </p:pic>
      <p:pic>
        <p:nvPicPr>
          <p:cNvPr id="10" name="Picture 9">
            <a:extLst>
              <a:ext uri="{FF2B5EF4-FFF2-40B4-BE49-F238E27FC236}">
                <a16:creationId xmlns:a16="http://schemas.microsoft.com/office/drawing/2014/main" id="{B320D1BE-42AE-467F-884E-EC0A84E897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60267" y="1724814"/>
            <a:ext cx="6228391" cy="3958787"/>
          </a:xfrm>
          <a:prstGeom prst="rect">
            <a:avLst/>
          </a:prstGeom>
        </p:spPr>
      </p:pic>
      <p:sp>
        <p:nvSpPr>
          <p:cNvPr id="11" name="TextBox 10">
            <a:extLst>
              <a:ext uri="{FF2B5EF4-FFF2-40B4-BE49-F238E27FC236}">
                <a16:creationId xmlns:a16="http://schemas.microsoft.com/office/drawing/2014/main" id="{94F22D15-B419-42BC-8042-ED767D7C0E47}"/>
              </a:ext>
            </a:extLst>
          </p:cNvPr>
          <p:cNvSpPr txBox="1"/>
          <p:nvPr/>
        </p:nvSpPr>
        <p:spPr>
          <a:xfrm>
            <a:off x="215783" y="1724814"/>
            <a:ext cx="5180713" cy="923330"/>
          </a:xfrm>
          <a:prstGeom prst="rect">
            <a:avLst/>
          </a:prstGeom>
          <a:noFill/>
        </p:spPr>
        <p:txBody>
          <a:bodyPr wrap="square" rtlCol="0">
            <a:spAutoFit/>
          </a:bodyPr>
          <a:lstStyle/>
          <a:p>
            <a:pPr algn="ctr"/>
            <a:r>
              <a:rPr lang="en-US" dirty="0"/>
              <a:t>This information based on databoks.katadata.co.id </a:t>
            </a:r>
            <a:r>
              <a:rPr lang="en-US" dirty="0" smtClean="0"/>
              <a:t>showing </a:t>
            </a:r>
            <a:r>
              <a:rPr lang="en-US" dirty="0"/>
              <a:t>suicide </a:t>
            </a:r>
            <a:r>
              <a:rPr lang="en-US" dirty="0" smtClean="0"/>
              <a:t>ratio </a:t>
            </a:r>
            <a:r>
              <a:rPr lang="en-US" dirty="0"/>
              <a:t>every </a:t>
            </a:r>
            <a:r>
              <a:rPr lang="en-US" dirty="0" smtClean="0"/>
              <a:t>1/100.000 </a:t>
            </a:r>
            <a:r>
              <a:rPr lang="en-US" dirty="0"/>
              <a:t>people at 2018</a:t>
            </a:r>
            <a:endParaRPr lang="en-ID" dirty="0"/>
          </a:p>
        </p:txBody>
      </p:sp>
    </p:spTree>
    <p:extLst>
      <p:ext uri="{BB962C8B-B14F-4D97-AF65-F5344CB8AC3E}">
        <p14:creationId xmlns:p14="http://schemas.microsoft.com/office/powerpoint/2010/main" val="496452678"/>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par>
                                <p:cTn id="11" presetID="22" presetClass="entr" presetSubtype="4"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wipe(down)">
                                      <p:cBhvr>
                                        <p:cTn id="1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직사각형 5">
            <a:extLst>
              <a:ext uri="{FF2B5EF4-FFF2-40B4-BE49-F238E27FC236}">
                <a16:creationId xmlns:a16="http://schemas.microsoft.com/office/drawing/2014/main" id="{5E28A1E7-70C9-4F2D-91D1-54391597BF5B}"/>
              </a:ext>
            </a:extLst>
          </p:cNvPr>
          <p:cNvSpPr/>
          <p:nvPr/>
        </p:nvSpPr>
        <p:spPr>
          <a:xfrm>
            <a:off x="1923954" y="473676"/>
            <a:ext cx="8421188" cy="720638"/>
          </a:xfrm>
          <a:prstGeom prst="rect">
            <a:avLst/>
          </a:prstGeom>
          <a:noFill/>
        </p:spPr>
        <p:txBody>
          <a:bodyPr lIns="0" anchor="ctr"/>
          <a:lstStyle/>
          <a:p>
            <a:pPr algn="ctr"/>
            <a:r>
              <a:rPr lang="en-US" altLang="ko-KR" sz="3600" b="1" dirty="0">
                <a:solidFill>
                  <a:srgbClr val="7114D2"/>
                </a:solidFill>
                <a:latin typeface="+mj-lt"/>
              </a:rPr>
              <a:t>Problem Based On UN Sustainable Development Goals 2030</a:t>
            </a:r>
          </a:p>
        </p:txBody>
      </p:sp>
      <p:sp>
        <p:nvSpPr>
          <p:cNvPr id="10" name="TextBox 9">
            <a:extLst>
              <a:ext uri="{FF2B5EF4-FFF2-40B4-BE49-F238E27FC236}">
                <a16:creationId xmlns:a16="http://schemas.microsoft.com/office/drawing/2014/main" id="{3261D7F4-06D6-4889-A705-3B8E4AEB5079}"/>
              </a:ext>
            </a:extLst>
          </p:cNvPr>
          <p:cNvSpPr txBox="1"/>
          <p:nvPr/>
        </p:nvSpPr>
        <p:spPr>
          <a:xfrm>
            <a:off x="4971235" y="2220019"/>
            <a:ext cx="2772652" cy="276999"/>
          </a:xfrm>
          <a:prstGeom prst="rect">
            <a:avLst/>
          </a:prstGeom>
          <a:noFill/>
        </p:spPr>
        <p:txBody>
          <a:bodyPr wrap="square" rtlCol="0">
            <a:spAutoFit/>
          </a:bodyPr>
          <a:lstStyle/>
          <a:p>
            <a:pPr algn="r"/>
            <a:endParaRPr lang="en-US" altLang="ko-KR" sz="1200" dirty="0">
              <a:solidFill>
                <a:schemeClr val="tx1">
                  <a:lumMod val="75000"/>
                  <a:lumOff val="25000"/>
                </a:schemeClr>
              </a:solidFill>
              <a:cs typeface="Arial" pitchFamily="34" charset="0"/>
            </a:endParaRPr>
          </a:p>
        </p:txBody>
      </p:sp>
      <p:grpSp>
        <p:nvGrpSpPr>
          <p:cNvPr id="11" name="그룹 21">
            <a:extLst>
              <a:ext uri="{FF2B5EF4-FFF2-40B4-BE49-F238E27FC236}">
                <a16:creationId xmlns:a16="http://schemas.microsoft.com/office/drawing/2014/main" id="{C0BA5E4E-98CA-4087-A4DA-2F080749A64D}"/>
              </a:ext>
            </a:extLst>
          </p:cNvPr>
          <p:cNvGrpSpPr/>
          <p:nvPr/>
        </p:nvGrpSpPr>
        <p:grpSpPr>
          <a:xfrm>
            <a:off x="1518741" y="4077000"/>
            <a:ext cx="6417896" cy="707845"/>
            <a:chOff x="1001447" y="2604837"/>
            <a:chExt cx="6417896" cy="707845"/>
          </a:xfrm>
        </p:grpSpPr>
        <p:sp>
          <p:nvSpPr>
            <p:cNvPr id="12" name="TextBox 11">
              <a:extLst>
                <a:ext uri="{FF2B5EF4-FFF2-40B4-BE49-F238E27FC236}">
                  <a16:creationId xmlns:a16="http://schemas.microsoft.com/office/drawing/2014/main" id="{D9875809-97EB-4D88-A400-5B75FEC532B0}"/>
                </a:ext>
              </a:extLst>
            </p:cNvPr>
            <p:cNvSpPr txBox="1"/>
            <p:nvPr/>
          </p:nvSpPr>
          <p:spPr>
            <a:xfrm>
              <a:off x="1001447" y="2604837"/>
              <a:ext cx="1276665" cy="369332"/>
            </a:xfrm>
            <a:prstGeom prst="rect">
              <a:avLst/>
            </a:prstGeom>
            <a:noFill/>
          </p:spPr>
          <p:txBody>
            <a:bodyPr wrap="square" rtlCol="0">
              <a:spAutoFit/>
            </a:bodyPr>
            <a:lstStyle/>
            <a:p>
              <a:pPr algn="r"/>
              <a:r>
                <a:rPr lang="en-US" altLang="ko-KR" b="1" dirty="0">
                  <a:solidFill>
                    <a:schemeClr val="accent6">
                      <a:lumMod val="60000"/>
                      <a:lumOff val="40000"/>
                    </a:schemeClr>
                  </a:solidFill>
                  <a:cs typeface="Arial" pitchFamily="34" charset="0"/>
                </a:rPr>
                <a:t>Our Goal</a:t>
              </a:r>
              <a:endParaRPr lang="ko-KR" altLang="en-US" b="1" dirty="0">
                <a:solidFill>
                  <a:schemeClr val="accent6">
                    <a:lumMod val="60000"/>
                    <a:lumOff val="40000"/>
                  </a:schemeClr>
                </a:solidFill>
                <a:cs typeface="Arial" pitchFamily="34" charset="0"/>
              </a:endParaRPr>
            </a:p>
          </p:txBody>
        </p:sp>
        <p:sp>
          <p:nvSpPr>
            <p:cNvPr id="13" name="TextBox 12">
              <a:extLst>
                <a:ext uri="{FF2B5EF4-FFF2-40B4-BE49-F238E27FC236}">
                  <a16:creationId xmlns:a16="http://schemas.microsoft.com/office/drawing/2014/main" id="{80BA8F0C-3B2F-4161-9EC1-5ED95C754ADE}"/>
                </a:ext>
              </a:extLst>
            </p:cNvPr>
            <p:cNvSpPr txBox="1"/>
            <p:nvPr/>
          </p:nvSpPr>
          <p:spPr>
            <a:xfrm>
              <a:off x="2707006" y="2666351"/>
              <a:ext cx="4712337" cy="646331"/>
            </a:xfrm>
            <a:prstGeom prst="rect">
              <a:avLst/>
            </a:prstGeom>
            <a:noFill/>
          </p:spPr>
          <p:txBody>
            <a:bodyPr wrap="square" rtlCol="0">
              <a:spAutoFit/>
            </a:bodyPr>
            <a:lstStyle/>
            <a:p>
              <a:pPr algn="just"/>
              <a:r>
                <a:rPr lang="en-US" altLang="ko-KR" sz="1200" dirty="0">
                  <a:solidFill>
                    <a:schemeClr val="tx1">
                      <a:lumMod val="75000"/>
                      <a:lumOff val="25000"/>
                    </a:schemeClr>
                  </a:solidFill>
                  <a:cs typeface="Arial" pitchFamily="34" charset="0"/>
                </a:rPr>
                <a:t>the main Goals are detecting, labeling, and preventing suicide or suicide attempts based on their social media activities. To help before its too late</a:t>
              </a:r>
            </a:p>
          </p:txBody>
        </p:sp>
        <p:sp>
          <p:nvSpPr>
            <p:cNvPr id="14" name="Chevron 25">
              <a:extLst>
                <a:ext uri="{FF2B5EF4-FFF2-40B4-BE49-F238E27FC236}">
                  <a16:creationId xmlns:a16="http://schemas.microsoft.com/office/drawing/2014/main" id="{26F09578-3115-4D10-8676-2B238CEF2AA3}"/>
                </a:ext>
              </a:extLst>
            </p:cNvPr>
            <p:cNvSpPr/>
            <p:nvPr/>
          </p:nvSpPr>
          <p:spPr>
            <a:xfrm>
              <a:off x="2356222" y="2689453"/>
              <a:ext cx="194565" cy="200987"/>
            </a:xfrm>
            <a:prstGeom prst="chevron">
              <a:avLst>
                <a:gd name="adj" fmla="val 54864"/>
              </a:avLst>
            </a:prstGeom>
            <a:solidFill>
              <a:srgbClr val="9A78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endParaRPr>
            </a:p>
          </p:txBody>
        </p:sp>
      </p:grpSp>
      <p:grpSp>
        <p:nvGrpSpPr>
          <p:cNvPr id="15" name="그룹 20">
            <a:extLst>
              <a:ext uri="{FF2B5EF4-FFF2-40B4-BE49-F238E27FC236}">
                <a16:creationId xmlns:a16="http://schemas.microsoft.com/office/drawing/2014/main" id="{BC876F3F-0244-4098-81D8-090541283B0A}"/>
              </a:ext>
            </a:extLst>
          </p:cNvPr>
          <p:cNvGrpSpPr/>
          <p:nvPr/>
        </p:nvGrpSpPr>
        <p:grpSpPr>
          <a:xfrm>
            <a:off x="1127675" y="4909170"/>
            <a:ext cx="6808962" cy="698838"/>
            <a:chOff x="827918" y="3725844"/>
            <a:chExt cx="6808962" cy="698838"/>
          </a:xfrm>
        </p:grpSpPr>
        <p:sp>
          <p:nvSpPr>
            <p:cNvPr id="16" name="TextBox 15">
              <a:extLst>
                <a:ext uri="{FF2B5EF4-FFF2-40B4-BE49-F238E27FC236}">
                  <a16:creationId xmlns:a16="http://schemas.microsoft.com/office/drawing/2014/main" id="{7089BF21-7DCC-4CDF-B679-8185630BEC08}"/>
                </a:ext>
              </a:extLst>
            </p:cNvPr>
            <p:cNvSpPr txBox="1"/>
            <p:nvPr/>
          </p:nvSpPr>
          <p:spPr>
            <a:xfrm>
              <a:off x="827918" y="3725844"/>
              <a:ext cx="1644757" cy="369332"/>
            </a:xfrm>
            <a:prstGeom prst="rect">
              <a:avLst/>
            </a:prstGeom>
            <a:noFill/>
          </p:spPr>
          <p:txBody>
            <a:bodyPr wrap="square" rtlCol="0">
              <a:spAutoFit/>
            </a:bodyPr>
            <a:lstStyle/>
            <a:p>
              <a:pPr algn="r"/>
              <a:r>
                <a:rPr lang="en-US" altLang="ko-KR" b="1" dirty="0">
                  <a:solidFill>
                    <a:schemeClr val="accent6">
                      <a:lumMod val="60000"/>
                      <a:lumOff val="40000"/>
                    </a:schemeClr>
                  </a:solidFill>
                  <a:cs typeface="Arial" pitchFamily="34" charset="0"/>
                </a:rPr>
                <a:t>How we do it</a:t>
              </a:r>
              <a:endParaRPr lang="ko-KR" altLang="en-US" b="1" dirty="0">
                <a:solidFill>
                  <a:schemeClr val="accent6">
                    <a:lumMod val="60000"/>
                    <a:lumOff val="40000"/>
                  </a:schemeClr>
                </a:solidFill>
                <a:cs typeface="Arial" pitchFamily="34" charset="0"/>
              </a:endParaRPr>
            </a:p>
          </p:txBody>
        </p:sp>
        <p:sp>
          <p:nvSpPr>
            <p:cNvPr id="17" name="TextBox 16">
              <a:extLst>
                <a:ext uri="{FF2B5EF4-FFF2-40B4-BE49-F238E27FC236}">
                  <a16:creationId xmlns:a16="http://schemas.microsoft.com/office/drawing/2014/main" id="{475D72A7-FCDE-4E2F-8891-F520B0BE4EB3}"/>
                </a:ext>
              </a:extLst>
            </p:cNvPr>
            <p:cNvSpPr txBox="1"/>
            <p:nvPr/>
          </p:nvSpPr>
          <p:spPr>
            <a:xfrm>
              <a:off x="2924544" y="3778351"/>
              <a:ext cx="4712336" cy="646331"/>
            </a:xfrm>
            <a:prstGeom prst="rect">
              <a:avLst/>
            </a:prstGeom>
            <a:noFill/>
          </p:spPr>
          <p:txBody>
            <a:bodyPr wrap="square" rtlCol="0">
              <a:spAutoFit/>
            </a:bodyPr>
            <a:lstStyle/>
            <a:p>
              <a:pPr algn="just"/>
              <a:r>
                <a:rPr lang="en-US" altLang="ko-KR" sz="1200" dirty="0">
                  <a:solidFill>
                    <a:schemeClr val="tx1">
                      <a:lumMod val="75000"/>
                      <a:lumOff val="25000"/>
                    </a:schemeClr>
                  </a:solidFill>
                  <a:cs typeface="Arial" pitchFamily="34" charset="0"/>
                </a:rPr>
                <a:t>We make prediction based on Deep Learning to predict text that indicate suicide or not, so we can prevent someone was depressed to commit suicide or not by their status or post</a:t>
              </a:r>
            </a:p>
          </p:txBody>
        </p:sp>
        <p:sp>
          <p:nvSpPr>
            <p:cNvPr id="18" name="Chevron 26">
              <a:extLst>
                <a:ext uri="{FF2B5EF4-FFF2-40B4-BE49-F238E27FC236}">
                  <a16:creationId xmlns:a16="http://schemas.microsoft.com/office/drawing/2014/main" id="{12CF75E5-9A54-4EF5-A0C3-9AF52DF91236}"/>
                </a:ext>
              </a:extLst>
            </p:cNvPr>
            <p:cNvSpPr/>
            <p:nvPr/>
          </p:nvSpPr>
          <p:spPr>
            <a:xfrm>
              <a:off x="2601327" y="3820323"/>
              <a:ext cx="194565" cy="200987"/>
            </a:xfrm>
            <a:prstGeom prst="chevron">
              <a:avLst>
                <a:gd name="adj" fmla="val 54864"/>
              </a:avLst>
            </a:prstGeom>
            <a:solidFill>
              <a:srgbClr val="9A78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grpSp>
      <p:pic>
        <p:nvPicPr>
          <p:cNvPr id="21" name="Picture 20">
            <a:extLst>
              <a:ext uri="{FF2B5EF4-FFF2-40B4-BE49-F238E27FC236}">
                <a16:creationId xmlns:a16="http://schemas.microsoft.com/office/drawing/2014/main" id="{AC4D47E8-4C90-4C76-8073-7BF64B8B5B1C}"/>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650854" y="2215844"/>
            <a:ext cx="1383650" cy="1383650"/>
          </a:xfrm>
          <a:prstGeom prst="rect">
            <a:avLst/>
          </a:prstGeom>
        </p:spPr>
      </p:pic>
      <p:sp>
        <p:nvSpPr>
          <p:cNvPr id="22" name="TextBox 21">
            <a:extLst>
              <a:ext uri="{FF2B5EF4-FFF2-40B4-BE49-F238E27FC236}">
                <a16:creationId xmlns:a16="http://schemas.microsoft.com/office/drawing/2014/main" id="{1AB4974D-E5E9-40F9-B626-173E333E84E1}"/>
              </a:ext>
            </a:extLst>
          </p:cNvPr>
          <p:cNvSpPr txBox="1"/>
          <p:nvPr/>
        </p:nvSpPr>
        <p:spPr>
          <a:xfrm>
            <a:off x="3436313" y="2497018"/>
            <a:ext cx="5842496" cy="646331"/>
          </a:xfrm>
          <a:prstGeom prst="rect">
            <a:avLst/>
          </a:prstGeom>
          <a:noFill/>
        </p:spPr>
        <p:txBody>
          <a:bodyPr wrap="square" rtlCol="0">
            <a:spAutoFit/>
          </a:bodyPr>
          <a:lstStyle/>
          <a:p>
            <a:pPr algn="just"/>
            <a:r>
              <a:rPr lang="en-US" dirty="0"/>
              <a:t>Based on </a:t>
            </a:r>
            <a:r>
              <a:rPr lang="en-US" dirty="0">
                <a:solidFill>
                  <a:srgbClr val="7114D2"/>
                </a:solidFill>
              </a:rPr>
              <a:t>UN SDG Goals number 3 </a:t>
            </a:r>
            <a:r>
              <a:rPr lang="en-US" dirty="0"/>
              <a:t>we want to sustain a </a:t>
            </a:r>
            <a:r>
              <a:rPr lang="en-US" dirty="0">
                <a:solidFill>
                  <a:schemeClr val="accent6">
                    <a:lumMod val="75000"/>
                  </a:schemeClr>
                </a:solidFill>
              </a:rPr>
              <a:t>Good Health </a:t>
            </a:r>
            <a:r>
              <a:rPr lang="en-US" dirty="0"/>
              <a:t>and </a:t>
            </a:r>
            <a:r>
              <a:rPr lang="en-US" dirty="0">
                <a:solidFill>
                  <a:schemeClr val="accent6">
                    <a:lumMod val="60000"/>
                    <a:lumOff val="40000"/>
                  </a:schemeClr>
                </a:solidFill>
              </a:rPr>
              <a:t>Well-Being</a:t>
            </a:r>
            <a:r>
              <a:rPr lang="en-US" dirty="0"/>
              <a:t> people lives in </a:t>
            </a:r>
            <a:r>
              <a:rPr lang="en-US" dirty="0" err="1"/>
              <a:t>indonesia</a:t>
            </a:r>
            <a:endParaRPr lang="en-ID" dirty="0"/>
          </a:p>
        </p:txBody>
      </p:sp>
      <p:grpSp>
        <p:nvGrpSpPr>
          <p:cNvPr id="34" name="Group 33">
            <a:extLst>
              <a:ext uri="{FF2B5EF4-FFF2-40B4-BE49-F238E27FC236}">
                <a16:creationId xmlns:a16="http://schemas.microsoft.com/office/drawing/2014/main" id="{10F86B7B-4B9A-453D-A9FC-4EC143A0B143}"/>
              </a:ext>
            </a:extLst>
          </p:cNvPr>
          <p:cNvGrpSpPr/>
          <p:nvPr/>
        </p:nvGrpSpPr>
        <p:grpSpPr>
          <a:xfrm>
            <a:off x="8287698" y="3721702"/>
            <a:ext cx="1843652" cy="1886306"/>
            <a:chOff x="9064359" y="2723682"/>
            <a:chExt cx="2303626" cy="2356922"/>
          </a:xfrm>
          <a:solidFill>
            <a:schemeClr val="accent6">
              <a:lumMod val="60000"/>
              <a:lumOff val="40000"/>
            </a:schemeClr>
          </a:solidFill>
        </p:grpSpPr>
        <p:sp>
          <p:nvSpPr>
            <p:cNvPr id="35" name="Rounded Rectangle 7">
              <a:extLst>
                <a:ext uri="{FF2B5EF4-FFF2-40B4-BE49-F238E27FC236}">
                  <a16:creationId xmlns:a16="http://schemas.microsoft.com/office/drawing/2014/main" id="{BA0E2288-C2A3-4B5D-9A64-27D319E33D80}"/>
                </a:ext>
              </a:extLst>
            </p:cNvPr>
            <p:cNvSpPr/>
            <p:nvPr/>
          </p:nvSpPr>
          <p:spPr>
            <a:xfrm>
              <a:off x="9996243" y="4658697"/>
              <a:ext cx="433068" cy="74049"/>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36" name="Rounded Rectangle 8">
              <a:extLst>
                <a:ext uri="{FF2B5EF4-FFF2-40B4-BE49-F238E27FC236}">
                  <a16:creationId xmlns:a16="http://schemas.microsoft.com/office/drawing/2014/main" id="{82C27875-7D7A-4E78-842A-26032CD4668F}"/>
                </a:ext>
              </a:extLst>
            </p:cNvPr>
            <p:cNvSpPr/>
            <p:nvPr/>
          </p:nvSpPr>
          <p:spPr>
            <a:xfrm>
              <a:off x="9996243" y="4756832"/>
              <a:ext cx="433068" cy="74049"/>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37" name="Rounded Rectangle 9">
              <a:extLst>
                <a:ext uri="{FF2B5EF4-FFF2-40B4-BE49-F238E27FC236}">
                  <a16:creationId xmlns:a16="http://schemas.microsoft.com/office/drawing/2014/main" id="{E971C757-127A-4EB0-890E-E6B84B592D03}"/>
                </a:ext>
              </a:extLst>
            </p:cNvPr>
            <p:cNvSpPr/>
            <p:nvPr/>
          </p:nvSpPr>
          <p:spPr>
            <a:xfrm>
              <a:off x="9996243" y="4854966"/>
              <a:ext cx="433068" cy="74049"/>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38" name="Chord 8">
              <a:extLst>
                <a:ext uri="{FF2B5EF4-FFF2-40B4-BE49-F238E27FC236}">
                  <a16:creationId xmlns:a16="http://schemas.microsoft.com/office/drawing/2014/main" id="{3F780E2E-F125-467B-93AD-AFC1F6849CE4}"/>
                </a:ext>
              </a:extLst>
            </p:cNvPr>
            <p:cNvSpPr/>
            <p:nvPr/>
          </p:nvSpPr>
          <p:spPr>
            <a:xfrm rot="19366553">
              <a:off x="10081327" y="4849871"/>
              <a:ext cx="279977" cy="230733"/>
            </a:xfrm>
            <a:custGeom>
              <a:avLst/>
              <a:gdLst/>
              <a:ahLst/>
              <a:cxnLst/>
              <a:rect l="l" t="t" r="r" b="b"/>
              <a:pathLst>
                <a:path w="808567" h="666352">
                  <a:moveTo>
                    <a:pt x="11238" y="0"/>
                  </a:moveTo>
                  <a:lnTo>
                    <a:pt x="808567" y="605735"/>
                  </a:lnTo>
                  <a:cubicBezTo>
                    <a:pt x="631295" y="696452"/>
                    <a:pt x="413578" y="686352"/>
                    <a:pt x="241904" y="568647"/>
                  </a:cubicBezTo>
                  <a:cubicBezTo>
                    <a:pt x="54716" y="440307"/>
                    <a:pt x="-32876" y="214793"/>
                    <a:pt x="11238"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39" name="Freeform 19">
              <a:extLst>
                <a:ext uri="{FF2B5EF4-FFF2-40B4-BE49-F238E27FC236}">
                  <a16:creationId xmlns:a16="http://schemas.microsoft.com/office/drawing/2014/main" id="{56342EC7-79C9-4459-9A2F-5100F1A6FC1B}"/>
                </a:ext>
              </a:extLst>
            </p:cNvPr>
            <p:cNvSpPr>
              <a:spLocks/>
            </p:cNvSpPr>
            <p:nvPr/>
          </p:nvSpPr>
          <p:spPr bwMode="auto">
            <a:xfrm>
              <a:off x="9693039" y="3410767"/>
              <a:ext cx="1039477" cy="1222506"/>
            </a:xfrm>
            <a:custGeom>
              <a:avLst/>
              <a:gdLst>
                <a:gd name="T0" fmla="*/ 1239 w 2141"/>
                <a:gd name="T1" fmla="*/ 16 h 2665"/>
                <a:gd name="T2" fmla="*/ 1465 w 2141"/>
                <a:gd name="T3" fmla="*/ 82 h 2665"/>
                <a:gd name="T4" fmla="*/ 1673 w 2141"/>
                <a:gd name="T5" fmla="*/ 194 h 2665"/>
                <a:gd name="T6" fmla="*/ 1855 w 2141"/>
                <a:gd name="T7" fmla="*/ 349 h 2665"/>
                <a:gd name="T8" fmla="*/ 2000 w 2141"/>
                <a:gd name="T9" fmla="*/ 546 h 2665"/>
                <a:gd name="T10" fmla="*/ 2099 w 2141"/>
                <a:gd name="T11" fmla="*/ 777 h 2665"/>
                <a:gd name="T12" fmla="*/ 2141 w 2141"/>
                <a:gd name="T13" fmla="*/ 1039 h 2665"/>
                <a:gd name="T14" fmla="*/ 2119 w 2141"/>
                <a:gd name="T15" fmla="*/ 1331 h 2665"/>
                <a:gd name="T16" fmla="*/ 2051 w 2141"/>
                <a:gd name="T17" fmla="*/ 1562 h 2665"/>
                <a:gd name="T18" fmla="*/ 1959 w 2141"/>
                <a:gd name="T19" fmla="*/ 1722 h 2665"/>
                <a:gd name="T20" fmla="*/ 1853 w 2141"/>
                <a:gd name="T21" fmla="*/ 1859 h 2665"/>
                <a:gd name="T22" fmla="*/ 1743 w 2141"/>
                <a:gd name="T23" fmla="*/ 1990 h 2665"/>
                <a:gd name="T24" fmla="*/ 1644 w 2141"/>
                <a:gd name="T25" fmla="*/ 2133 h 2665"/>
                <a:gd name="T26" fmla="*/ 1578 w 2141"/>
                <a:gd name="T27" fmla="*/ 2265 h 2665"/>
                <a:gd name="T28" fmla="*/ 1542 w 2141"/>
                <a:gd name="T29" fmla="*/ 2384 h 2665"/>
                <a:gd name="T30" fmla="*/ 1535 w 2141"/>
                <a:gd name="T31" fmla="*/ 2512 h 2665"/>
                <a:gd name="T32" fmla="*/ 1495 w 2141"/>
                <a:gd name="T33" fmla="*/ 2608 h 2665"/>
                <a:gd name="T34" fmla="*/ 1430 w 2141"/>
                <a:gd name="T35" fmla="*/ 2661 h 2665"/>
                <a:gd name="T36" fmla="*/ 1302 w 2141"/>
                <a:gd name="T37" fmla="*/ 2665 h 2665"/>
                <a:gd name="T38" fmla="*/ 1103 w 2141"/>
                <a:gd name="T39" fmla="*/ 2664 h 2665"/>
                <a:gd name="T40" fmla="*/ 893 w 2141"/>
                <a:gd name="T41" fmla="*/ 2664 h 2665"/>
                <a:gd name="T42" fmla="*/ 736 w 2141"/>
                <a:gd name="T43" fmla="*/ 2664 h 2665"/>
                <a:gd name="T44" fmla="*/ 668 w 2141"/>
                <a:gd name="T45" fmla="*/ 2629 h 2665"/>
                <a:gd name="T46" fmla="*/ 633 w 2141"/>
                <a:gd name="T47" fmla="*/ 2573 h 2665"/>
                <a:gd name="T48" fmla="*/ 621 w 2141"/>
                <a:gd name="T49" fmla="*/ 2514 h 2665"/>
                <a:gd name="T50" fmla="*/ 621 w 2141"/>
                <a:gd name="T51" fmla="*/ 2441 h 2665"/>
                <a:gd name="T52" fmla="*/ 615 w 2141"/>
                <a:gd name="T53" fmla="*/ 2358 h 2665"/>
                <a:gd name="T54" fmla="*/ 589 w 2141"/>
                <a:gd name="T55" fmla="*/ 2258 h 2665"/>
                <a:gd name="T56" fmla="*/ 522 w 2141"/>
                <a:gd name="T57" fmla="*/ 2136 h 2665"/>
                <a:gd name="T58" fmla="*/ 429 w 2141"/>
                <a:gd name="T59" fmla="*/ 2015 h 2665"/>
                <a:gd name="T60" fmla="*/ 351 w 2141"/>
                <a:gd name="T61" fmla="*/ 1917 h 2665"/>
                <a:gd name="T62" fmla="*/ 250 w 2141"/>
                <a:gd name="T63" fmla="*/ 1794 h 2665"/>
                <a:gd name="T64" fmla="*/ 145 w 2141"/>
                <a:gd name="T65" fmla="*/ 1641 h 2665"/>
                <a:gd name="T66" fmla="*/ 58 w 2141"/>
                <a:gd name="T67" fmla="*/ 1458 h 2665"/>
                <a:gd name="T68" fmla="*/ 6 w 2141"/>
                <a:gd name="T69" fmla="*/ 1244 h 2665"/>
                <a:gd name="T70" fmla="*/ 7 w 2141"/>
                <a:gd name="T71" fmla="*/ 988 h 2665"/>
                <a:gd name="T72" fmla="*/ 58 w 2141"/>
                <a:gd name="T73" fmla="*/ 742 h 2665"/>
                <a:gd name="T74" fmla="*/ 145 w 2141"/>
                <a:gd name="T75" fmla="*/ 540 h 2665"/>
                <a:gd name="T76" fmla="*/ 260 w 2141"/>
                <a:gd name="T77" fmla="*/ 376 h 2665"/>
                <a:gd name="T78" fmla="*/ 394 w 2141"/>
                <a:gd name="T79" fmla="*/ 249 h 2665"/>
                <a:gd name="T80" fmla="*/ 537 w 2141"/>
                <a:gd name="T81" fmla="*/ 152 h 2665"/>
                <a:gd name="T82" fmla="*/ 679 w 2141"/>
                <a:gd name="T83" fmla="*/ 83 h 2665"/>
                <a:gd name="T84" fmla="*/ 813 w 2141"/>
                <a:gd name="T85" fmla="*/ 37 h 2665"/>
                <a:gd name="T86" fmla="*/ 928 w 2141"/>
                <a:gd name="T87" fmla="*/ 9 h 26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141" h="2665">
                  <a:moveTo>
                    <a:pt x="1084" y="0"/>
                  </a:moveTo>
                  <a:lnTo>
                    <a:pt x="1162" y="6"/>
                  </a:lnTo>
                  <a:lnTo>
                    <a:pt x="1239" y="16"/>
                  </a:lnTo>
                  <a:lnTo>
                    <a:pt x="1316" y="32"/>
                  </a:lnTo>
                  <a:lnTo>
                    <a:pt x="1391" y="54"/>
                  </a:lnTo>
                  <a:lnTo>
                    <a:pt x="1465" y="82"/>
                  </a:lnTo>
                  <a:lnTo>
                    <a:pt x="1537" y="114"/>
                  </a:lnTo>
                  <a:lnTo>
                    <a:pt x="1606" y="152"/>
                  </a:lnTo>
                  <a:lnTo>
                    <a:pt x="1673" y="194"/>
                  </a:lnTo>
                  <a:lnTo>
                    <a:pt x="1737" y="242"/>
                  </a:lnTo>
                  <a:lnTo>
                    <a:pt x="1798" y="293"/>
                  </a:lnTo>
                  <a:lnTo>
                    <a:pt x="1855" y="349"/>
                  </a:lnTo>
                  <a:lnTo>
                    <a:pt x="1907" y="410"/>
                  </a:lnTo>
                  <a:lnTo>
                    <a:pt x="1956" y="476"/>
                  </a:lnTo>
                  <a:lnTo>
                    <a:pt x="2000" y="546"/>
                  </a:lnTo>
                  <a:lnTo>
                    <a:pt x="2038" y="618"/>
                  </a:lnTo>
                  <a:lnTo>
                    <a:pt x="2071" y="696"/>
                  </a:lnTo>
                  <a:lnTo>
                    <a:pt x="2099" y="777"/>
                  </a:lnTo>
                  <a:lnTo>
                    <a:pt x="2119" y="861"/>
                  </a:lnTo>
                  <a:lnTo>
                    <a:pt x="2134" y="949"/>
                  </a:lnTo>
                  <a:lnTo>
                    <a:pt x="2141" y="1039"/>
                  </a:lnTo>
                  <a:lnTo>
                    <a:pt x="2141" y="1133"/>
                  </a:lnTo>
                  <a:lnTo>
                    <a:pt x="2135" y="1231"/>
                  </a:lnTo>
                  <a:lnTo>
                    <a:pt x="2119" y="1331"/>
                  </a:lnTo>
                  <a:lnTo>
                    <a:pt x="2096" y="1433"/>
                  </a:lnTo>
                  <a:lnTo>
                    <a:pt x="2076" y="1500"/>
                  </a:lnTo>
                  <a:lnTo>
                    <a:pt x="2051" y="1562"/>
                  </a:lnTo>
                  <a:lnTo>
                    <a:pt x="2023" y="1619"/>
                  </a:lnTo>
                  <a:lnTo>
                    <a:pt x="1993" y="1672"/>
                  </a:lnTo>
                  <a:lnTo>
                    <a:pt x="1959" y="1722"/>
                  </a:lnTo>
                  <a:lnTo>
                    <a:pt x="1926" y="1769"/>
                  </a:lnTo>
                  <a:lnTo>
                    <a:pt x="1889" y="1816"/>
                  </a:lnTo>
                  <a:lnTo>
                    <a:pt x="1853" y="1859"/>
                  </a:lnTo>
                  <a:lnTo>
                    <a:pt x="1815" y="1903"/>
                  </a:lnTo>
                  <a:lnTo>
                    <a:pt x="1779" y="1945"/>
                  </a:lnTo>
                  <a:lnTo>
                    <a:pt x="1743" y="1990"/>
                  </a:lnTo>
                  <a:lnTo>
                    <a:pt x="1708" y="2035"/>
                  </a:lnTo>
                  <a:lnTo>
                    <a:pt x="1676" y="2082"/>
                  </a:lnTo>
                  <a:lnTo>
                    <a:pt x="1644" y="2133"/>
                  </a:lnTo>
                  <a:lnTo>
                    <a:pt x="1616" y="2185"/>
                  </a:lnTo>
                  <a:lnTo>
                    <a:pt x="1597" y="2226"/>
                  </a:lnTo>
                  <a:lnTo>
                    <a:pt x="1578" y="2265"/>
                  </a:lnTo>
                  <a:lnTo>
                    <a:pt x="1564" y="2304"/>
                  </a:lnTo>
                  <a:lnTo>
                    <a:pt x="1551" y="2344"/>
                  </a:lnTo>
                  <a:lnTo>
                    <a:pt x="1542" y="2384"/>
                  </a:lnTo>
                  <a:lnTo>
                    <a:pt x="1536" y="2428"/>
                  </a:lnTo>
                  <a:lnTo>
                    <a:pt x="1536" y="2473"/>
                  </a:lnTo>
                  <a:lnTo>
                    <a:pt x="1535" y="2512"/>
                  </a:lnTo>
                  <a:lnTo>
                    <a:pt x="1526" y="2549"/>
                  </a:lnTo>
                  <a:lnTo>
                    <a:pt x="1513" y="2581"/>
                  </a:lnTo>
                  <a:lnTo>
                    <a:pt x="1495" y="2608"/>
                  </a:lnTo>
                  <a:lnTo>
                    <a:pt x="1475" y="2632"/>
                  </a:lnTo>
                  <a:lnTo>
                    <a:pt x="1453" y="2649"/>
                  </a:lnTo>
                  <a:lnTo>
                    <a:pt x="1430" y="2661"/>
                  </a:lnTo>
                  <a:lnTo>
                    <a:pt x="1408" y="2665"/>
                  </a:lnTo>
                  <a:lnTo>
                    <a:pt x="1359" y="2665"/>
                  </a:lnTo>
                  <a:lnTo>
                    <a:pt x="1302" y="2665"/>
                  </a:lnTo>
                  <a:lnTo>
                    <a:pt x="1239" y="2665"/>
                  </a:lnTo>
                  <a:lnTo>
                    <a:pt x="1172" y="2665"/>
                  </a:lnTo>
                  <a:lnTo>
                    <a:pt x="1103" y="2664"/>
                  </a:lnTo>
                  <a:lnTo>
                    <a:pt x="1031" y="2664"/>
                  </a:lnTo>
                  <a:lnTo>
                    <a:pt x="961" y="2664"/>
                  </a:lnTo>
                  <a:lnTo>
                    <a:pt x="893" y="2664"/>
                  </a:lnTo>
                  <a:lnTo>
                    <a:pt x="828" y="2664"/>
                  </a:lnTo>
                  <a:lnTo>
                    <a:pt x="768" y="2665"/>
                  </a:lnTo>
                  <a:lnTo>
                    <a:pt x="736" y="2664"/>
                  </a:lnTo>
                  <a:lnTo>
                    <a:pt x="708" y="2656"/>
                  </a:lnTo>
                  <a:lnTo>
                    <a:pt x="687" y="2645"/>
                  </a:lnTo>
                  <a:lnTo>
                    <a:pt x="668" y="2629"/>
                  </a:lnTo>
                  <a:lnTo>
                    <a:pt x="652" y="2611"/>
                  </a:lnTo>
                  <a:lnTo>
                    <a:pt x="640" y="2592"/>
                  </a:lnTo>
                  <a:lnTo>
                    <a:pt x="633" y="2573"/>
                  </a:lnTo>
                  <a:lnTo>
                    <a:pt x="627" y="2554"/>
                  </a:lnTo>
                  <a:lnTo>
                    <a:pt x="624" y="2537"/>
                  </a:lnTo>
                  <a:lnTo>
                    <a:pt x="621" y="2514"/>
                  </a:lnTo>
                  <a:lnTo>
                    <a:pt x="621" y="2490"/>
                  </a:lnTo>
                  <a:lnTo>
                    <a:pt x="621" y="2467"/>
                  </a:lnTo>
                  <a:lnTo>
                    <a:pt x="621" y="2441"/>
                  </a:lnTo>
                  <a:lnTo>
                    <a:pt x="621" y="2415"/>
                  </a:lnTo>
                  <a:lnTo>
                    <a:pt x="620" y="2387"/>
                  </a:lnTo>
                  <a:lnTo>
                    <a:pt x="615" y="2358"/>
                  </a:lnTo>
                  <a:lnTo>
                    <a:pt x="609" y="2326"/>
                  </a:lnTo>
                  <a:lnTo>
                    <a:pt x="601" y="2293"/>
                  </a:lnTo>
                  <a:lnTo>
                    <a:pt x="589" y="2258"/>
                  </a:lnTo>
                  <a:lnTo>
                    <a:pt x="572" y="2220"/>
                  </a:lnTo>
                  <a:lnTo>
                    <a:pt x="550" y="2179"/>
                  </a:lnTo>
                  <a:lnTo>
                    <a:pt x="522" y="2136"/>
                  </a:lnTo>
                  <a:lnTo>
                    <a:pt x="489" y="2090"/>
                  </a:lnTo>
                  <a:lnTo>
                    <a:pt x="448" y="2041"/>
                  </a:lnTo>
                  <a:lnTo>
                    <a:pt x="429" y="2015"/>
                  </a:lnTo>
                  <a:lnTo>
                    <a:pt x="407" y="1984"/>
                  </a:lnTo>
                  <a:lnTo>
                    <a:pt x="380" y="1952"/>
                  </a:lnTo>
                  <a:lnTo>
                    <a:pt x="351" y="1917"/>
                  </a:lnTo>
                  <a:lnTo>
                    <a:pt x="319" y="1878"/>
                  </a:lnTo>
                  <a:lnTo>
                    <a:pt x="285" y="1837"/>
                  </a:lnTo>
                  <a:lnTo>
                    <a:pt x="250" y="1794"/>
                  </a:lnTo>
                  <a:lnTo>
                    <a:pt x="214" y="1746"/>
                  </a:lnTo>
                  <a:lnTo>
                    <a:pt x="179" y="1695"/>
                  </a:lnTo>
                  <a:lnTo>
                    <a:pt x="145" y="1641"/>
                  </a:lnTo>
                  <a:lnTo>
                    <a:pt x="113" y="1583"/>
                  </a:lnTo>
                  <a:lnTo>
                    <a:pt x="84" y="1523"/>
                  </a:lnTo>
                  <a:lnTo>
                    <a:pt x="58" y="1458"/>
                  </a:lnTo>
                  <a:lnTo>
                    <a:pt x="36" y="1391"/>
                  </a:lnTo>
                  <a:lnTo>
                    <a:pt x="19" y="1318"/>
                  </a:lnTo>
                  <a:lnTo>
                    <a:pt x="6" y="1244"/>
                  </a:lnTo>
                  <a:lnTo>
                    <a:pt x="0" y="1164"/>
                  </a:lnTo>
                  <a:lnTo>
                    <a:pt x="0" y="1081"/>
                  </a:lnTo>
                  <a:lnTo>
                    <a:pt x="7" y="988"/>
                  </a:lnTo>
                  <a:lnTo>
                    <a:pt x="19" y="901"/>
                  </a:lnTo>
                  <a:lnTo>
                    <a:pt x="36" y="819"/>
                  </a:lnTo>
                  <a:lnTo>
                    <a:pt x="58" y="742"/>
                  </a:lnTo>
                  <a:lnTo>
                    <a:pt x="83" y="669"/>
                  </a:lnTo>
                  <a:lnTo>
                    <a:pt x="112" y="602"/>
                  </a:lnTo>
                  <a:lnTo>
                    <a:pt x="145" y="540"/>
                  </a:lnTo>
                  <a:lnTo>
                    <a:pt x="180" y="480"/>
                  </a:lnTo>
                  <a:lnTo>
                    <a:pt x="220" y="426"/>
                  </a:lnTo>
                  <a:lnTo>
                    <a:pt x="260" y="376"/>
                  </a:lnTo>
                  <a:lnTo>
                    <a:pt x="304" y="330"/>
                  </a:lnTo>
                  <a:lnTo>
                    <a:pt x="348" y="287"/>
                  </a:lnTo>
                  <a:lnTo>
                    <a:pt x="394" y="249"/>
                  </a:lnTo>
                  <a:lnTo>
                    <a:pt x="441" y="213"/>
                  </a:lnTo>
                  <a:lnTo>
                    <a:pt x="489" y="181"/>
                  </a:lnTo>
                  <a:lnTo>
                    <a:pt x="537" y="152"/>
                  </a:lnTo>
                  <a:lnTo>
                    <a:pt x="585" y="125"/>
                  </a:lnTo>
                  <a:lnTo>
                    <a:pt x="633" y="104"/>
                  </a:lnTo>
                  <a:lnTo>
                    <a:pt x="679" y="83"/>
                  </a:lnTo>
                  <a:lnTo>
                    <a:pt x="726" y="64"/>
                  </a:lnTo>
                  <a:lnTo>
                    <a:pt x="769" y="50"/>
                  </a:lnTo>
                  <a:lnTo>
                    <a:pt x="813" y="37"/>
                  </a:lnTo>
                  <a:lnTo>
                    <a:pt x="854" y="25"/>
                  </a:lnTo>
                  <a:lnTo>
                    <a:pt x="892" y="16"/>
                  </a:lnTo>
                  <a:lnTo>
                    <a:pt x="928" y="9"/>
                  </a:lnTo>
                  <a:lnTo>
                    <a:pt x="1007" y="2"/>
                  </a:lnTo>
                  <a:lnTo>
                    <a:pt x="1084" y="0"/>
                  </a:lnTo>
                  <a:close/>
                </a:path>
              </a:pathLst>
            </a:custGeom>
            <a:grpFill/>
            <a:ln>
              <a:noFill/>
            </a:ln>
          </p:spPr>
          <p:txBody>
            <a:bodyPr vert="horz" wrap="square" lIns="91440" tIns="45720" rIns="91440" bIns="45720" numCol="1" anchor="t" anchorCtr="0" compatLnSpc="1">
              <a:prstTxWarp prst="textNoShape">
                <a:avLst/>
              </a:prstTxWarp>
            </a:bodyPr>
            <a:lstStyle/>
            <a:p>
              <a:endParaRPr lang="ko-KR" altLang="en-US" sz="2701" dirty="0"/>
            </a:p>
          </p:txBody>
        </p:sp>
        <p:sp>
          <p:nvSpPr>
            <p:cNvPr id="40" name="Rectangle 39">
              <a:extLst>
                <a:ext uri="{FF2B5EF4-FFF2-40B4-BE49-F238E27FC236}">
                  <a16:creationId xmlns:a16="http://schemas.microsoft.com/office/drawing/2014/main" id="{B469FCB4-D5AF-4396-95F2-02A0E62863CE}"/>
                </a:ext>
              </a:extLst>
            </p:cNvPr>
            <p:cNvSpPr/>
            <p:nvPr/>
          </p:nvSpPr>
          <p:spPr>
            <a:xfrm>
              <a:off x="10176254" y="2723682"/>
              <a:ext cx="73047" cy="48698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1" name="Rectangle 40">
              <a:extLst>
                <a:ext uri="{FF2B5EF4-FFF2-40B4-BE49-F238E27FC236}">
                  <a16:creationId xmlns:a16="http://schemas.microsoft.com/office/drawing/2014/main" id="{DF88A351-A977-4B32-B561-E65DC921F186}"/>
                </a:ext>
              </a:extLst>
            </p:cNvPr>
            <p:cNvSpPr/>
            <p:nvPr/>
          </p:nvSpPr>
          <p:spPr>
            <a:xfrm rot="8100000">
              <a:off x="9590460" y="2929530"/>
              <a:ext cx="73047" cy="48698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2" name="Rectangle 41">
              <a:extLst>
                <a:ext uri="{FF2B5EF4-FFF2-40B4-BE49-F238E27FC236}">
                  <a16:creationId xmlns:a16="http://schemas.microsoft.com/office/drawing/2014/main" id="{ABD02671-B7CB-4B9E-BB8C-82CE19F5BAB7}"/>
                </a:ext>
              </a:extLst>
            </p:cNvPr>
            <p:cNvSpPr/>
            <p:nvPr/>
          </p:nvSpPr>
          <p:spPr>
            <a:xfrm rot="16800000">
              <a:off x="9271325" y="3430622"/>
              <a:ext cx="73047" cy="48698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3" name="Rectangle 116">
              <a:extLst>
                <a:ext uri="{FF2B5EF4-FFF2-40B4-BE49-F238E27FC236}">
                  <a16:creationId xmlns:a16="http://schemas.microsoft.com/office/drawing/2014/main" id="{DE3E57D6-878B-4721-AA6E-7309170088CF}"/>
                </a:ext>
              </a:extLst>
            </p:cNvPr>
            <p:cNvSpPr/>
            <p:nvPr/>
          </p:nvSpPr>
          <p:spPr>
            <a:xfrm rot="13500000" flipH="1">
              <a:off x="10768836" y="2929530"/>
              <a:ext cx="73047" cy="48698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4" name="Rectangle 118">
              <a:extLst>
                <a:ext uri="{FF2B5EF4-FFF2-40B4-BE49-F238E27FC236}">
                  <a16:creationId xmlns:a16="http://schemas.microsoft.com/office/drawing/2014/main" id="{8563EE49-FD07-4695-AAFA-DA6D6DE27F5D}"/>
                </a:ext>
              </a:extLst>
            </p:cNvPr>
            <p:cNvSpPr/>
            <p:nvPr/>
          </p:nvSpPr>
          <p:spPr>
            <a:xfrm rot="4800000" flipH="1">
              <a:off x="11087971" y="3430622"/>
              <a:ext cx="73047" cy="48698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sp>
        <p:nvSpPr>
          <p:cNvPr id="45" name="Freeform: Shape 44">
            <a:extLst>
              <a:ext uri="{FF2B5EF4-FFF2-40B4-BE49-F238E27FC236}">
                <a16:creationId xmlns:a16="http://schemas.microsoft.com/office/drawing/2014/main" id="{1BE83150-2A6A-45D8-B453-F1D50C6BBC16}"/>
              </a:ext>
            </a:extLst>
          </p:cNvPr>
          <p:cNvSpPr/>
          <p:nvPr/>
        </p:nvSpPr>
        <p:spPr>
          <a:xfrm rot="18900000" flipV="1">
            <a:off x="8974038" y="4471851"/>
            <a:ext cx="536005" cy="445394"/>
          </a:xfrm>
          <a:custGeom>
            <a:avLst/>
            <a:gdLst>
              <a:gd name="connsiteX0" fmla="*/ 662869 w 669734"/>
              <a:gd name="connsiteY0" fmla="*/ 394553 h 556516"/>
              <a:gd name="connsiteX1" fmla="*/ 551062 w 669734"/>
              <a:gd name="connsiteY1" fmla="*/ 151859 h 556516"/>
              <a:gd name="connsiteX2" fmla="*/ 309459 w 669734"/>
              <a:gd name="connsiteY2" fmla="*/ 173325 h 556516"/>
              <a:gd name="connsiteX3" fmla="*/ 244112 w 669734"/>
              <a:gd name="connsiteY3" fmla="*/ 200381 h 556516"/>
              <a:gd name="connsiteX4" fmla="*/ 43731 w 669734"/>
              <a:gd name="connsiteY4" fmla="*/ 0 h 556516"/>
              <a:gd name="connsiteX5" fmla="*/ 0 w 669734"/>
              <a:gd name="connsiteY5" fmla="*/ 43731 h 556516"/>
              <a:gd name="connsiteX6" fmla="*/ 196668 w 669734"/>
              <a:gd name="connsiteY6" fmla="*/ 240399 h 556516"/>
              <a:gd name="connsiteX7" fmla="*/ 175917 w 669734"/>
              <a:gd name="connsiteY7" fmla="*/ 282796 h 556516"/>
              <a:gd name="connsiteX8" fmla="*/ 148962 w 669734"/>
              <a:gd name="connsiteY8" fmla="*/ 459686 h 556516"/>
              <a:gd name="connsiteX9" fmla="*/ 322487 w 669734"/>
              <a:gd name="connsiteY9" fmla="*/ 553205 h 556516"/>
              <a:gd name="connsiteX10" fmla="*/ 259277 w 669734"/>
              <a:gd name="connsiteY10" fmla="*/ 302045 h 556516"/>
              <a:gd name="connsiteX11" fmla="*/ 233426 w 669734"/>
              <a:gd name="connsiteY11" fmla="*/ 240580 h 556516"/>
              <a:gd name="connsiteX12" fmla="*/ 328431 w 669734"/>
              <a:gd name="connsiteY12" fmla="*/ 287735 h 556516"/>
              <a:gd name="connsiteX13" fmla="*/ 662869 w 669734"/>
              <a:gd name="connsiteY13" fmla="*/ 394553 h 556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69734" h="556516">
                <a:moveTo>
                  <a:pt x="662869" y="394553"/>
                </a:moveTo>
                <a:cubicBezTo>
                  <a:pt x="690452" y="318643"/>
                  <a:pt x="631232" y="188858"/>
                  <a:pt x="551062" y="151859"/>
                </a:cubicBezTo>
                <a:cubicBezTo>
                  <a:pt x="506726" y="125762"/>
                  <a:pt x="418615" y="135022"/>
                  <a:pt x="309459" y="173325"/>
                </a:cubicBezTo>
                <a:lnTo>
                  <a:pt x="244112" y="200381"/>
                </a:lnTo>
                <a:lnTo>
                  <a:pt x="43731" y="0"/>
                </a:lnTo>
                <a:lnTo>
                  <a:pt x="0" y="43731"/>
                </a:lnTo>
                <a:lnTo>
                  <a:pt x="196668" y="240399"/>
                </a:lnTo>
                <a:lnTo>
                  <a:pt x="175917" y="282796"/>
                </a:lnTo>
                <a:cubicBezTo>
                  <a:pt x="142679" y="361395"/>
                  <a:pt x="131794" y="425839"/>
                  <a:pt x="148962" y="459686"/>
                </a:cubicBezTo>
                <a:cubicBezTo>
                  <a:pt x="172503" y="520419"/>
                  <a:pt x="265324" y="570009"/>
                  <a:pt x="322487" y="553205"/>
                </a:cubicBezTo>
                <a:cubicBezTo>
                  <a:pt x="353361" y="484564"/>
                  <a:pt x="305601" y="399793"/>
                  <a:pt x="259277" y="302045"/>
                </a:cubicBezTo>
                <a:lnTo>
                  <a:pt x="233426" y="240580"/>
                </a:lnTo>
                <a:lnTo>
                  <a:pt x="328431" y="287735"/>
                </a:lnTo>
                <a:cubicBezTo>
                  <a:pt x="456747" y="358698"/>
                  <a:pt x="567384" y="430502"/>
                  <a:pt x="662869" y="394553"/>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sz="2701"/>
          </a:p>
        </p:txBody>
      </p:sp>
      <p:sp>
        <p:nvSpPr>
          <p:cNvPr id="46" name="Rectangle 45">
            <a:extLst>
              <a:ext uri="{FF2B5EF4-FFF2-40B4-BE49-F238E27FC236}">
                <a16:creationId xmlns:a16="http://schemas.microsoft.com/office/drawing/2014/main" id="{11507597-9814-4039-93D4-FB4E3A7E625D}"/>
              </a:ext>
            </a:extLst>
          </p:cNvPr>
          <p:cNvSpPr/>
          <p:nvPr/>
        </p:nvSpPr>
        <p:spPr>
          <a:xfrm>
            <a:off x="1744980" y="4415959"/>
            <a:ext cx="1027452" cy="45719"/>
          </a:xfrm>
          <a:prstGeom prst="rect">
            <a:avLst/>
          </a:prstGeom>
          <a:solidFill>
            <a:srgbClr val="9A78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7" name="Rectangle 46">
            <a:extLst>
              <a:ext uri="{FF2B5EF4-FFF2-40B4-BE49-F238E27FC236}">
                <a16:creationId xmlns:a16="http://schemas.microsoft.com/office/drawing/2014/main" id="{2ECBA1ED-6006-4996-A9F2-0340FA968A33}"/>
              </a:ext>
            </a:extLst>
          </p:cNvPr>
          <p:cNvSpPr/>
          <p:nvPr/>
        </p:nvSpPr>
        <p:spPr>
          <a:xfrm>
            <a:off x="1295400" y="5232783"/>
            <a:ext cx="1416468" cy="45719"/>
          </a:xfrm>
          <a:prstGeom prst="rect">
            <a:avLst/>
          </a:prstGeom>
          <a:solidFill>
            <a:srgbClr val="9A78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Tree>
    <p:extLst>
      <p:ext uri="{BB962C8B-B14F-4D97-AF65-F5344CB8AC3E}">
        <p14:creationId xmlns:p14="http://schemas.microsoft.com/office/powerpoint/2010/main" val="37868427"/>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repeatCount="indefinite" fill="hold" nodeType="withEffect">
                                  <p:stCondLst>
                                    <p:cond delay="0"/>
                                  </p:stCondLst>
                                  <p:childTnLst>
                                    <p:animEffect transition="out" filter="fade">
                                      <p:cBhvr>
                                        <p:cTn id="6" dur="1000" tmFilter="0, 0; .2, .5; .8, .5; 1, 0"/>
                                        <p:tgtEl>
                                          <p:spTgt spid="34"/>
                                        </p:tgtEl>
                                      </p:cBhvr>
                                    </p:animEffect>
                                    <p:animScale>
                                      <p:cBhvr>
                                        <p:cTn id="7" dur="500" autoRev="1" fill="hold"/>
                                        <p:tgtEl>
                                          <p:spTgt spid="34"/>
                                        </p:tgtEl>
                                      </p:cBhvr>
                                      <p:by x="105000" y="105000"/>
                                    </p:animScale>
                                  </p:childTnLst>
                                </p:cTn>
                              </p:par>
                              <p:par>
                                <p:cTn id="8" presetID="10" presetClass="entr" presetSubtype="0"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par>
                                <p:cTn id="11" presetID="10" presetClass="entr" presetSubtype="0" fill="hold"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500"/>
                                        <p:tgtEl>
                                          <p:spTgt spid="15"/>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6"/>
                                        </p:tgtEl>
                                        <p:attrNameLst>
                                          <p:attrName>style.visibility</p:attrName>
                                        </p:attrNameLst>
                                      </p:cBhvr>
                                      <p:to>
                                        <p:strVal val="visible"/>
                                      </p:to>
                                    </p:set>
                                    <p:animEffect transition="in" filter="fade">
                                      <p:cBhvr>
                                        <p:cTn id="16" dur="1100"/>
                                        <p:tgtEl>
                                          <p:spTgt spid="46"/>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7"/>
                                        </p:tgtEl>
                                        <p:attrNameLst>
                                          <p:attrName>style.visibility</p:attrName>
                                        </p:attrNameLst>
                                      </p:cBhvr>
                                      <p:to>
                                        <p:strVal val="visible"/>
                                      </p:to>
                                    </p:set>
                                    <p:animEffect transition="in" filter="fade">
                                      <p:cBhvr>
                                        <p:cTn id="19" dur="500"/>
                                        <p:tgtEl>
                                          <p:spTgt spid="47"/>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wipe(down)">
                                      <p:cBhvr>
                                        <p:cTn id="22" dur="500"/>
                                        <p:tgtEl>
                                          <p:spTgt spid="22"/>
                                        </p:tgtEl>
                                      </p:cBhvr>
                                    </p:animEffect>
                                  </p:childTnLst>
                                </p:cTn>
                              </p:par>
                              <p:par>
                                <p:cTn id="23" presetID="10" presetClass="entr" presetSubtype="0" fill="hold" nodeType="withEffect">
                                  <p:stCondLst>
                                    <p:cond delay="0"/>
                                  </p:stCondLst>
                                  <p:childTnLst>
                                    <p:set>
                                      <p:cBhvr>
                                        <p:cTn id="24" dur="1" fill="hold">
                                          <p:stCondLst>
                                            <p:cond delay="0"/>
                                          </p:stCondLst>
                                        </p:cTn>
                                        <p:tgtEl>
                                          <p:spTgt spid="21"/>
                                        </p:tgtEl>
                                        <p:attrNameLst>
                                          <p:attrName>style.visibility</p:attrName>
                                        </p:attrNameLst>
                                      </p:cBhvr>
                                      <p:to>
                                        <p:strVal val="visible"/>
                                      </p:to>
                                    </p:set>
                                    <p:animEffect transition="in" filter="fade">
                                      <p:cBhvr>
                                        <p:cTn id="25"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46" grpId="0" animBg="1"/>
      <p:bldP spid="4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a:extLst>
              <a:ext uri="{FF2B5EF4-FFF2-40B4-BE49-F238E27FC236}">
                <a16:creationId xmlns:a16="http://schemas.microsoft.com/office/drawing/2014/main" id="{B6670E60-B09E-4B8A-AE01-A9BDBAD672DB}"/>
              </a:ext>
            </a:extLst>
          </p:cNvPr>
          <p:cNvSpPr txBox="1"/>
          <p:nvPr/>
        </p:nvSpPr>
        <p:spPr>
          <a:xfrm>
            <a:off x="952728" y="398696"/>
            <a:ext cx="4219347" cy="1446550"/>
          </a:xfrm>
          <a:prstGeom prst="rect">
            <a:avLst/>
          </a:prstGeom>
          <a:noFill/>
        </p:spPr>
        <p:txBody>
          <a:bodyPr wrap="square" rtlCol="0" anchor="ctr">
            <a:spAutoFit/>
          </a:bodyPr>
          <a:lstStyle/>
          <a:p>
            <a:pPr algn="just"/>
            <a:r>
              <a:rPr lang="en-US" sz="4400" dirty="0">
                <a:solidFill>
                  <a:schemeClr val="accent6">
                    <a:lumMod val="75000"/>
                  </a:schemeClr>
                </a:solidFill>
              </a:rPr>
              <a:t>Suicide </a:t>
            </a:r>
            <a:r>
              <a:rPr lang="en-US" sz="4400" dirty="0" smtClean="0">
                <a:solidFill>
                  <a:schemeClr val="accent6">
                    <a:lumMod val="75000"/>
                  </a:schemeClr>
                </a:solidFill>
              </a:rPr>
              <a:t>detection </a:t>
            </a:r>
            <a:r>
              <a:rPr lang="en-US" sz="4400" dirty="0">
                <a:solidFill>
                  <a:schemeClr val="accent6">
                    <a:lumMod val="75000"/>
                  </a:schemeClr>
                </a:solidFill>
              </a:rPr>
              <a:t>API</a:t>
            </a:r>
          </a:p>
        </p:txBody>
      </p:sp>
      <p:sp>
        <p:nvSpPr>
          <p:cNvPr id="26" name="Rectangle 25">
            <a:extLst>
              <a:ext uri="{FF2B5EF4-FFF2-40B4-BE49-F238E27FC236}">
                <a16:creationId xmlns:a16="http://schemas.microsoft.com/office/drawing/2014/main" id="{D9AA2C50-F75E-4DD9-9614-6FAFD03B75EA}"/>
              </a:ext>
            </a:extLst>
          </p:cNvPr>
          <p:cNvSpPr/>
          <p:nvPr/>
        </p:nvSpPr>
        <p:spPr>
          <a:xfrm>
            <a:off x="1001971" y="1993137"/>
            <a:ext cx="3383280" cy="63623"/>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endParaRPr>
          </a:p>
        </p:txBody>
      </p:sp>
      <p:sp>
        <p:nvSpPr>
          <p:cNvPr id="28" name="TextBox 27">
            <a:extLst>
              <a:ext uri="{FF2B5EF4-FFF2-40B4-BE49-F238E27FC236}">
                <a16:creationId xmlns:a16="http://schemas.microsoft.com/office/drawing/2014/main" id="{799B3F5C-4523-4B91-B7C7-6BB84FEA4DA1}"/>
              </a:ext>
            </a:extLst>
          </p:cNvPr>
          <p:cNvSpPr txBox="1"/>
          <p:nvPr/>
        </p:nvSpPr>
        <p:spPr>
          <a:xfrm>
            <a:off x="952728" y="2377056"/>
            <a:ext cx="1284029" cy="369332"/>
          </a:xfrm>
          <a:prstGeom prst="rect">
            <a:avLst/>
          </a:prstGeom>
          <a:solidFill>
            <a:srgbClr val="9A78E4"/>
          </a:solidFill>
        </p:spPr>
        <p:txBody>
          <a:bodyPr wrap="square" rtlCol="0" anchor="ctr">
            <a:spAutoFit/>
          </a:bodyPr>
          <a:lstStyle/>
          <a:p>
            <a:pPr algn="ctr"/>
            <a:r>
              <a:rPr lang="en-GB" altLang="ko-KR" b="1" dirty="0">
                <a:solidFill>
                  <a:schemeClr val="bg1"/>
                </a:solidFill>
                <a:cs typeface="Arial" pitchFamily="34" charset="0"/>
              </a:rPr>
              <a:t>API</a:t>
            </a:r>
            <a:endParaRPr lang="ko-KR" altLang="en-US" b="1" dirty="0">
              <a:solidFill>
                <a:schemeClr val="bg1"/>
              </a:solidFill>
              <a:cs typeface="Arial" pitchFamily="34" charset="0"/>
            </a:endParaRPr>
          </a:p>
        </p:txBody>
      </p:sp>
      <p:sp>
        <p:nvSpPr>
          <p:cNvPr id="29" name="TextBox 28">
            <a:extLst>
              <a:ext uri="{FF2B5EF4-FFF2-40B4-BE49-F238E27FC236}">
                <a16:creationId xmlns:a16="http://schemas.microsoft.com/office/drawing/2014/main" id="{696780D7-95FC-472E-82B8-F83641D1FEB0}"/>
              </a:ext>
            </a:extLst>
          </p:cNvPr>
          <p:cNvSpPr txBox="1"/>
          <p:nvPr/>
        </p:nvSpPr>
        <p:spPr>
          <a:xfrm>
            <a:off x="903485" y="2854570"/>
            <a:ext cx="4463334" cy="2585323"/>
          </a:xfrm>
          <a:prstGeom prst="rect">
            <a:avLst/>
          </a:prstGeom>
          <a:noFill/>
        </p:spPr>
        <p:txBody>
          <a:bodyPr wrap="square" rtlCol="0">
            <a:spAutoFit/>
          </a:bodyPr>
          <a:lstStyle/>
          <a:p>
            <a:r>
              <a:rPr lang="en-US" b="0" i="0" dirty="0">
                <a:solidFill>
                  <a:srgbClr val="24292E"/>
                </a:solidFill>
                <a:effectLst/>
                <a:latin typeface="-apple-system"/>
              </a:rPr>
              <a:t>Is an application that aims to detect a person's twitter post whether they have suicidal tendencies or not. The words from the post will be processed and classified, which will be the percentage label.</a:t>
            </a:r>
          </a:p>
          <a:p>
            <a:endParaRPr lang="en-US" altLang="ko-KR" dirty="0">
              <a:solidFill>
                <a:srgbClr val="24292E"/>
              </a:solidFill>
              <a:latin typeface="-apple-system"/>
              <a:cs typeface="Arial" pitchFamily="34" charset="0"/>
            </a:endParaRPr>
          </a:p>
          <a:p>
            <a:r>
              <a:rPr lang="en-US" altLang="ko-KR" dirty="0">
                <a:solidFill>
                  <a:srgbClr val="24292E"/>
                </a:solidFill>
                <a:latin typeface="-apple-system"/>
                <a:cs typeface="Arial" pitchFamily="34" charset="0"/>
              </a:rPr>
              <a:t>Label are used in this </a:t>
            </a:r>
            <a:r>
              <a:rPr lang="en-US" altLang="ko-KR" dirty="0" err="1">
                <a:solidFill>
                  <a:srgbClr val="24292E"/>
                </a:solidFill>
                <a:latin typeface="-apple-system"/>
                <a:cs typeface="Arial" pitchFamily="34" charset="0"/>
              </a:rPr>
              <a:t>api</a:t>
            </a:r>
            <a:r>
              <a:rPr lang="en-US" altLang="ko-KR" dirty="0">
                <a:solidFill>
                  <a:srgbClr val="24292E"/>
                </a:solidFill>
                <a:latin typeface="-apple-system"/>
                <a:cs typeface="Arial" pitchFamily="34" charset="0"/>
              </a:rPr>
              <a:t> is :</a:t>
            </a:r>
          </a:p>
          <a:p>
            <a:pPr marL="285750" indent="-285750">
              <a:buFont typeface="Arial" panose="020B0604020202020204" pitchFamily="34" charset="0"/>
              <a:buChar char="•"/>
            </a:pPr>
            <a:r>
              <a:rPr lang="en-US" altLang="ko-KR" dirty="0">
                <a:solidFill>
                  <a:srgbClr val="24292E"/>
                </a:solidFill>
                <a:latin typeface="-apple-system"/>
                <a:cs typeface="Arial" pitchFamily="34" charset="0"/>
              </a:rPr>
              <a:t>Normal</a:t>
            </a:r>
          </a:p>
          <a:p>
            <a:pPr marL="285750" indent="-285750">
              <a:buFont typeface="Arial" panose="020B0604020202020204" pitchFamily="34" charset="0"/>
              <a:buChar char="•"/>
            </a:pPr>
            <a:r>
              <a:rPr lang="en-US" altLang="ko-KR" dirty="0">
                <a:solidFill>
                  <a:srgbClr val="24292E"/>
                </a:solidFill>
                <a:latin typeface="-apple-system"/>
                <a:cs typeface="Arial" pitchFamily="34" charset="0"/>
              </a:rPr>
              <a:t>Suicide</a:t>
            </a:r>
          </a:p>
        </p:txBody>
      </p:sp>
      <p:pic>
        <p:nvPicPr>
          <p:cNvPr id="4" name="Picture Placeholder 3">
            <a:extLst>
              <a:ext uri="{FF2B5EF4-FFF2-40B4-BE49-F238E27FC236}">
                <a16:creationId xmlns:a16="http://schemas.microsoft.com/office/drawing/2014/main" id="{45CD2B70-B861-4CF9-B704-535415CF62BB}"/>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1980" r="1980"/>
          <a:stretch>
            <a:fillRect/>
          </a:stretch>
        </p:blipFill>
        <p:spPr/>
      </p:pic>
    </p:spTree>
    <p:extLst>
      <p:ext uri="{BB962C8B-B14F-4D97-AF65-F5344CB8AC3E}">
        <p14:creationId xmlns:p14="http://schemas.microsoft.com/office/powerpoint/2010/main" val="2593832386"/>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9"/>
                                        </p:tgtEl>
                                        <p:attrNameLst>
                                          <p:attrName>style.visibility</p:attrName>
                                        </p:attrNameLst>
                                      </p:cBhvr>
                                      <p:to>
                                        <p:strVal val="visible"/>
                                      </p:to>
                                    </p:set>
                                    <p:animEffect transition="in" filter="fade">
                                      <p:cBhvr>
                                        <p:cTn id="11" dur="500"/>
                                        <p:tgtEl>
                                          <p:spTgt spid="29"/>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fade">
                                      <p:cBhvr>
                                        <p:cTn id="15" dur="500"/>
                                        <p:tgtEl>
                                          <p:spTgt spid="21"/>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26"/>
                                        </p:tgtEl>
                                        <p:attrNameLst>
                                          <p:attrName>style.visibility</p:attrName>
                                        </p:attrNameLst>
                                      </p:cBhvr>
                                      <p:to>
                                        <p:strVal val="visible"/>
                                      </p:to>
                                    </p:set>
                                    <p:animEffect transition="in" filter="fade">
                                      <p:cBhvr>
                                        <p:cTn id="19" dur="500"/>
                                        <p:tgtEl>
                                          <p:spTgt spid="26"/>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fade">
                                      <p:cBhvr>
                                        <p:cTn id="2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6" grpId="0" animBg="1"/>
      <p:bldP spid="28" grpId="0" animBg="1"/>
      <p:bldP spid="2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6388">
            <a:extLst>
              <a:ext uri="{FF2B5EF4-FFF2-40B4-BE49-F238E27FC236}">
                <a16:creationId xmlns:a16="http://schemas.microsoft.com/office/drawing/2014/main" id="{CC3B5B32-6829-43AA-B2B5-FD70700A3358}"/>
              </a:ext>
            </a:extLst>
          </p:cNvPr>
          <p:cNvGrpSpPr/>
          <p:nvPr/>
        </p:nvGrpSpPr>
        <p:grpSpPr>
          <a:xfrm flipH="1">
            <a:off x="7424211" y="2071756"/>
            <a:ext cx="1725194" cy="3399320"/>
            <a:chOff x="4362111" y="2245352"/>
            <a:chExt cx="1526744" cy="3008292"/>
          </a:xfrm>
          <a:solidFill>
            <a:schemeClr val="accent2"/>
          </a:solidFill>
        </p:grpSpPr>
        <p:grpSp>
          <p:nvGrpSpPr>
            <p:cNvPr id="19" name="Group 16387">
              <a:extLst>
                <a:ext uri="{FF2B5EF4-FFF2-40B4-BE49-F238E27FC236}">
                  <a16:creationId xmlns:a16="http://schemas.microsoft.com/office/drawing/2014/main" id="{D4125A60-46BA-423B-843B-210BED3E058B}"/>
                </a:ext>
              </a:extLst>
            </p:cNvPr>
            <p:cNvGrpSpPr/>
            <p:nvPr/>
          </p:nvGrpSpPr>
          <p:grpSpPr>
            <a:xfrm rot="5400000">
              <a:off x="3917845" y="4305320"/>
              <a:ext cx="1392590" cy="504058"/>
              <a:chOff x="4572003" y="3491986"/>
              <a:chExt cx="1989414" cy="720077"/>
            </a:xfrm>
            <a:grpFill/>
          </p:grpSpPr>
          <p:sp>
            <p:nvSpPr>
              <p:cNvPr id="36" name="Block Arc 16384">
                <a:extLst>
                  <a:ext uri="{FF2B5EF4-FFF2-40B4-BE49-F238E27FC236}">
                    <a16:creationId xmlns:a16="http://schemas.microsoft.com/office/drawing/2014/main" id="{246A8E51-275A-4AB2-93EC-EDD82334807B}"/>
                  </a:ext>
                </a:extLst>
              </p:cNvPr>
              <p:cNvSpPr/>
              <p:nvPr/>
            </p:nvSpPr>
            <p:spPr>
              <a:xfrm>
                <a:off x="4572003" y="3491986"/>
                <a:ext cx="720080" cy="720077"/>
              </a:xfrm>
              <a:prstGeom prst="blockArc">
                <a:avLst>
                  <a:gd name="adj1" fmla="val 5390096"/>
                  <a:gd name="adj2" fmla="val 10756098"/>
                  <a:gd name="adj3" fmla="val 1640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sp>
            <p:nvSpPr>
              <p:cNvPr id="37" name="Rectangle 16386">
                <a:extLst>
                  <a:ext uri="{FF2B5EF4-FFF2-40B4-BE49-F238E27FC236}">
                    <a16:creationId xmlns:a16="http://schemas.microsoft.com/office/drawing/2014/main" id="{5C867944-2B4A-40F9-8AC1-EA2F16107E65}"/>
                  </a:ext>
                </a:extLst>
              </p:cNvPr>
              <p:cNvSpPr/>
              <p:nvPr/>
            </p:nvSpPr>
            <p:spPr>
              <a:xfrm>
                <a:off x="4915704" y="4093761"/>
                <a:ext cx="1645713" cy="11829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solidFill>
                    <a:schemeClr val="tx1">
                      <a:lumMod val="85000"/>
                      <a:lumOff val="15000"/>
                    </a:schemeClr>
                  </a:solidFill>
                </a:endParaRPr>
              </a:p>
            </p:txBody>
          </p:sp>
        </p:grpSp>
        <p:grpSp>
          <p:nvGrpSpPr>
            <p:cNvPr id="20" name="Group 38">
              <a:extLst>
                <a:ext uri="{FF2B5EF4-FFF2-40B4-BE49-F238E27FC236}">
                  <a16:creationId xmlns:a16="http://schemas.microsoft.com/office/drawing/2014/main" id="{C2508FA4-C2B3-402B-B89A-6B6A735E5774}"/>
                </a:ext>
              </a:extLst>
            </p:cNvPr>
            <p:cNvGrpSpPr/>
            <p:nvPr/>
          </p:nvGrpSpPr>
          <p:grpSpPr>
            <a:xfrm>
              <a:off x="4934247" y="2289861"/>
              <a:ext cx="504056" cy="1260056"/>
              <a:chOff x="4390223" y="2132969"/>
              <a:chExt cx="720080" cy="1800087"/>
            </a:xfrm>
            <a:grpFill/>
          </p:grpSpPr>
          <p:sp>
            <p:nvSpPr>
              <p:cNvPr id="33" name="Block Arc 39">
                <a:extLst>
                  <a:ext uri="{FF2B5EF4-FFF2-40B4-BE49-F238E27FC236}">
                    <a16:creationId xmlns:a16="http://schemas.microsoft.com/office/drawing/2014/main" id="{49F260BC-9A2F-4C1B-8BBC-EDDEEB9566B9}"/>
                  </a:ext>
                </a:extLst>
              </p:cNvPr>
              <p:cNvSpPr/>
              <p:nvPr/>
            </p:nvSpPr>
            <p:spPr>
              <a:xfrm>
                <a:off x="4390223" y="3212976"/>
                <a:ext cx="720080" cy="720080"/>
              </a:xfrm>
              <a:prstGeom prst="blockArc">
                <a:avLst>
                  <a:gd name="adj1" fmla="val 5390096"/>
                  <a:gd name="adj2" fmla="val 10914688"/>
                  <a:gd name="adj3" fmla="val 1690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sp>
            <p:nvSpPr>
              <p:cNvPr id="34" name="Rectangle 40">
                <a:extLst>
                  <a:ext uri="{FF2B5EF4-FFF2-40B4-BE49-F238E27FC236}">
                    <a16:creationId xmlns:a16="http://schemas.microsoft.com/office/drawing/2014/main" id="{F927CCFC-8431-4EA3-BAD6-A54CEA7863C1}"/>
                  </a:ext>
                </a:extLst>
              </p:cNvPr>
              <p:cNvSpPr/>
              <p:nvPr/>
            </p:nvSpPr>
            <p:spPr>
              <a:xfrm>
                <a:off x="4730367" y="3814763"/>
                <a:ext cx="339621" cy="11829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sp>
            <p:nvSpPr>
              <p:cNvPr id="35" name="Rectangle 41">
                <a:extLst>
                  <a:ext uri="{FF2B5EF4-FFF2-40B4-BE49-F238E27FC236}">
                    <a16:creationId xmlns:a16="http://schemas.microsoft.com/office/drawing/2014/main" id="{22DC772C-DFD7-4113-8BBC-BCDA742394BB}"/>
                  </a:ext>
                </a:extLst>
              </p:cNvPr>
              <p:cNvSpPr/>
              <p:nvPr/>
            </p:nvSpPr>
            <p:spPr>
              <a:xfrm rot="16200000">
                <a:off x="3729367" y="2793825"/>
                <a:ext cx="1440006" cy="11829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grpSp>
        <p:grpSp>
          <p:nvGrpSpPr>
            <p:cNvPr id="21" name="Group 43">
              <a:extLst>
                <a:ext uri="{FF2B5EF4-FFF2-40B4-BE49-F238E27FC236}">
                  <a16:creationId xmlns:a16="http://schemas.microsoft.com/office/drawing/2014/main" id="{0814152D-FD53-4962-A47C-A88E711E26E3}"/>
                </a:ext>
              </a:extLst>
            </p:cNvPr>
            <p:cNvGrpSpPr/>
            <p:nvPr/>
          </p:nvGrpSpPr>
          <p:grpSpPr>
            <a:xfrm flipH="1">
              <a:off x="4591514" y="3112921"/>
              <a:ext cx="851712" cy="830935"/>
              <a:chOff x="4571999" y="2746017"/>
              <a:chExt cx="1216731" cy="1187053"/>
            </a:xfrm>
            <a:grpFill/>
          </p:grpSpPr>
          <p:sp>
            <p:nvSpPr>
              <p:cNvPr id="30" name="Block Arc 44">
                <a:extLst>
                  <a:ext uri="{FF2B5EF4-FFF2-40B4-BE49-F238E27FC236}">
                    <a16:creationId xmlns:a16="http://schemas.microsoft.com/office/drawing/2014/main" id="{CA186C57-E609-4C59-BDDE-BFD9760237C7}"/>
                  </a:ext>
                </a:extLst>
              </p:cNvPr>
              <p:cNvSpPr/>
              <p:nvPr/>
            </p:nvSpPr>
            <p:spPr>
              <a:xfrm>
                <a:off x="4572000" y="3212990"/>
                <a:ext cx="720080" cy="720080"/>
              </a:xfrm>
              <a:prstGeom prst="blockArc">
                <a:avLst>
                  <a:gd name="adj1" fmla="val 5390096"/>
                  <a:gd name="adj2" fmla="val 10914699"/>
                  <a:gd name="adj3" fmla="val 1690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solidFill>
                    <a:schemeClr val="tx1">
                      <a:lumMod val="85000"/>
                      <a:lumOff val="15000"/>
                    </a:schemeClr>
                  </a:solidFill>
                </a:endParaRPr>
              </a:p>
            </p:txBody>
          </p:sp>
          <p:sp>
            <p:nvSpPr>
              <p:cNvPr id="31" name="Rectangle 45">
                <a:extLst>
                  <a:ext uri="{FF2B5EF4-FFF2-40B4-BE49-F238E27FC236}">
                    <a16:creationId xmlns:a16="http://schemas.microsoft.com/office/drawing/2014/main" id="{A43C7FD1-BFBC-48AE-B029-66BC3EA93E4B}"/>
                  </a:ext>
                </a:extLst>
              </p:cNvPr>
              <p:cNvSpPr/>
              <p:nvPr/>
            </p:nvSpPr>
            <p:spPr>
              <a:xfrm rot="10800000">
                <a:off x="4915703" y="3814757"/>
                <a:ext cx="873027" cy="11829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sp>
            <p:nvSpPr>
              <p:cNvPr id="32" name="Rectangle 46">
                <a:extLst>
                  <a:ext uri="{FF2B5EF4-FFF2-40B4-BE49-F238E27FC236}">
                    <a16:creationId xmlns:a16="http://schemas.microsoft.com/office/drawing/2014/main" id="{33C66FF3-4213-49CD-B7B3-45A08ED598E1}"/>
                  </a:ext>
                </a:extLst>
              </p:cNvPr>
              <p:cNvSpPr/>
              <p:nvPr/>
            </p:nvSpPr>
            <p:spPr>
              <a:xfrm rot="5400000">
                <a:off x="4217672" y="3100344"/>
                <a:ext cx="826947" cy="11829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grpSp>
        <p:grpSp>
          <p:nvGrpSpPr>
            <p:cNvPr id="22" name="Group 47">
              <a:extLst>
                <a:ext uri="{FF2B5EF4-FFF2-40B4-BE49-F238E27FC236}">
                  <a16:creationId xmlns:a16="http://schemas.microsoft.com/office/drawing/2014/main" id="{903AA013-EC14-43F2-90A5-DB3B9B4C91C2}"/>
                </a:ext>
              </a:extLst>
            </p:cNvPr>
            <p:cNvGrpSpPr/>
            <p:nvPr/>
          </p:nvGrpSpPr>
          <p:grpSpPr>
            <a:xfrm flipH="1">
              <a:off x="5384799" y="2828071"/>
              <a:ext cx="504056" cy="504057"/>
              <a:chOff x="4419813" y="3212976"/>
              <a:chExt cx="720080" cy="720080"/>
            </a:xfrm>
            <a:grpFill/>
          </p:grpSpPr>
          <p:sp>
            <p:nvSpPr>
              <p:cNvPr id="27" name="Block Arc 48">
                <a:extLst>
                  <a:ext uri="{FF2B5EF4-FFF2-40B4-BE49-F238E27FC236}">
                    <a16:creationId xmlns:a16="http://schemas.microsoft.com/office/drawing/2014/main" id="{AAE367B2-C86E-4C7C-95BA-8B9D2DA22E47}"/>
                  </a:ext>
                </a:extLst>
              </p:cNvPr>
              <p:cNvSpPr/>
              <p:nvPr/>
            </p:nvSpPr>
            <p:spPr>
              <a:xfrm>
                <a:off x="4419813" y="3212976"/>
                <a:ext cx="720080" cy="720080"/>
              </a:xfrm>
              <a:prstGeom prst="blockArc">
                <a:avLst>
                  <a:gd name="adj1" fmla="val 5390096"/>
                  <a:gd name="adj2" fmla="val 10912946"/>
                  <a:gd name="adj3" fmla="val 1639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sp>
            <p:nvSpPr>
              <p:cNvPr id="28" name="Rectangle 49">
                <a:extLst>
                  <a:ext uri="{FF2B5EF4-FFF2-40B4-BE49-F238E27FC236}">
                    <a16:creationId xmlns:a16="http://schemas.microsoft.com/office/drawing/2014/main" id="{DBADA13F-4C71-4537-9260-415A7EFDBAAF}"/>
                  </a:ext>
                </a:extLst>
              </p:cNvPr>
              <p:cNvSpPr/>
              <p:nvPr/>
            </p:nvSpPr>
            <p:spPr>
              <a:xfrm rot="10800000">
                <a:off x="4751837" y="3814762"/>
                <a:ext cx="318151" cy="11829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sp>
            <p:nvSpPr>
              <p:cNvPr id="29" name="Rectangle 50">
                <a:extLst>
                  <a:ext uri="{FF2B5EF4-FFF2-40B4-BE49-F238E27FC236}">
                    <a16:creationId xmlns:a16="http://schemas.microsoft.com/office/drawing/2014/main" id="{84A7D6A3-4223-4F9B-92A1-BED1939F9766}"/>
                  </a:ext>
                </a:extLst>
              </p:cNvPr>
              <p:cNvSpPr/>
              <p:nvPr/>
            </p:nvSpPr>
            <p:spPr>
              <a:xfrm rot="5400000">
                <a:off x="4334968" y="3369826"/>
                <a:ext cx="287991" cy="11829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grpSp>
        <p:grpSp>
          <p:nvGrpSpPr>
            <p:cNvPr id="23" name="Group 52">
              <a:extLst>
                <a:ext uri="{FF2B5EF4-FFF2-40B4-BE49-F238E27FC236}">
                  <a16:creationId xmlns:a16="http://schemas.microsoft.com/office/drawing/2014/main" id="{D2E6F29A-EAA7-4773-A6A4-E8756074C25B}"/>
                </a:ext>
              </a:extLst>
            </p:cNvPr>
            <p:cNvGrpSpPr/>
            <p:nvPr/>
          </p:nvGrpSpPr>
          <p:grpSpPr>
            <a:xfrm flipH="1">
              <a:off x="4950607" y="2245352"/>
              <a:ext cx="504056" cy="684063"/>
              <a:chOff x="4571999" y="2955823"/>
              <a:chExt cx="720080" cy="977233"/>
            </a:xfrm>
            <a:grpFill/>
          </p:grpSpPr>
          <p:sp>
            <p:nvSpPr>
              <p:cNvPr id="24" name="Block Arc 53">
                <a:extLst>
                  <a:ext uri="{FF2B5EF4-FFF2-40B4-BE49-F238E27FC236}">
                    <a16:creationId xmlns:a16="http://schemas.microsoft.com/office/drawing/2014/main" id="{494FB809-77B3-4D17-AB4B-7F0122211A9D}"/>
                  </a:ext>
                </a:extLst>
              </p:cNvPr>
              <p:cNvSpPr/>
              <p:nvPr/>
            </p:nvSpPr>
            <p:spPr>
              <a:xfrm>
                <a:off x="4571999" y="3212976"/>
                <a:ext cx="720080" cy="720080"/>
              </a:xfrm>
              <a:prstGeom prst="blockArc">
                <a:avLst>
                  <a:gd name="adj1" fmla="val 5390096"/>
                  <a:gd name="adj2" fmla="val 10912946"/>
                  <a:gd name="adj3" fmla="val 1639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sp>
            <p:nvSpPr>
              <p:cNvPr id="25" name="Rectangle 54">
                <a:extLst>
                  <a:ext uri="{FF2B5EF4-FFF2-40B4-BE49-F238E27FC236}">
                    <a16:creationId xmlns:a16="http://schemas.microsoft.com/office/drawing/2014/main" id="{BF2BE955-407C-417F-AC49-FE519C8E877A}"/>
                  </a:ext>
                </a:extLst>
              </p:cNvPr>
              <p:cNvSpPr/>
              <p:nvPr/>
            </p:nvSpPr>
            <p:spPr>
              <a:xfrm rot="10800000">
                <a:off x="4915703" y="3814762"/>
                <a:ext cx="281453" cy="11829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sp>
            <p:nvSpPr>
              <p:cNvPr id="26" name="Rectangle 55">
                <a:extLst>
                  <a:ext uri="{FF2B5EF4-FFF2-40B4-BE49-F238E27FC236}">
                    <a16:creationId xmlns:a16="http://schemas.microsoft.com/office/drawing/2014/main" id="{131756A7-B423-4721-9723-C874B8E8C535}"/>
                  </a:ext>
                </a:extLst>
              </p:cNvPr>
              <p:cNvSpPr/>
              <p:nvPr/>
            </p:nvSpPr>
            <p:spPr>
              <a:xfrm rot="5400000">
                <a:off x="4322578" y="3205248"/>
                <a:ext cx="617143" cy="11829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grpSp>
      </p:grpSp>
      <p:grpSp>
        <p:nvGrpSpPr>
          <p:cNvPr id="38" name="Group 37">
            <a:extLst>
              <a:ext uri="{FF2B5EF4-FFF2-40B4-BE49-F238E27FC236}">
                <a16:creationId xmlns:a16="http://schemas.microsoft.com/office/drawing/2014/main" id="{B7F1EA60-4436-4EE9-96E5-416A566139F5}"/>
              </a:ext>
            </a:extLst>
          </p:cNvPr>
          <p:cNvGrpSpPr/>
          <p:nvPr/>
        </p:nvGrpSpPr>
        <p:grpSpPr>
          <a:xfrm>
            <a:off x="9330437" y="1990374"/>
            <a:ext cx="1725194" cy="3480701"/>
            <a:chOff x="4362111" y="2173330"/>
            <a:chExt cx="1526744" cy="3080314"/>
          </a:xfrm>
          <a:solidFill>
            <a:schemeClr val="accent2"/>
          </a:solidFill>
        </p:grpSpPr>
        <p:grpSp>
          <p:nvGrpSpPr>
            <p:cNvPr id="39" name="Group 38">
              <a:extLst>
                <a:ext uri="{FF2B5EF4-FFF2-40B4-BE49-F238E27FC236}">
                  <a16:creationId xmlns:a16="http://schemas.microsoft.com/office/drawing/2014/main" id="{4433E626-CD6E-4496-944B-1F6A8CAA1D53}"/>
                </a:ext>
              </a:extLst>
            </p:cNvPr>
            <p:cNvGrpSpPr/>
            <p:nvPr/>
          </p:nvGrpSpPr>
          <p:grpSpPr>
            <a:xfrm rot="5400000">
              <a:off x="3917845" y="4305320"/>
              <a:ext cx="1392590" cy="504058"/>
              <a:chOff x="4572003" y="3491986"/>
              <a:chExt cx="1989414" cy="720077"/>
            </a:xfrm>
            <a:grpFill/>
          </p:grpSpPr>
          <p:sp>
            <p:nvSpPr>
              <p:cNvPr id="60" name="Block Arc 59">
                <a:extLst>
                  <a:ext uri="{FF2B5EF4-FFF2-40B4-BE49-F238E27FC236}">
                    <a16:creationId xmlns:a16="http://schemas.microsoft.com/office/drawing/2014/main" id="{8AF6FEE1-1671-4F5C-BF36-B53857D05AAB}"/>
                  </a:ext>
                </a:extLst>
              </p:cNvPr>
              <p:cNvSpPr/>
              <p:nvPr/>
            </p:nvSpPr>
            <p:spPr>
              <a:xfrm>
                <a:off x="4572003" y="3491986"/>
                <a:ext cx="720080" cy="720077"/>
              </a:xfrm>
              <a:prstGeom prst="blockArc">
                <a:avLst>
                  <a:gd name="adj1" fmla="val 5390096"/>
                  <a:gd name="adj2" fmla="val 10756098"/>
                  <a:gd name="adj3" fmla="val 1640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sp>
            <p:nvSpPr>
              <p:cNvPr id="61" name="Rectangle 60">
                <a:extLst>
                  <a:ext uri="{FF2B5EF4-FFF2-40B4-BE49-F238E27FC236}">
                    <a16:creationId xmlns:a16="http://schemas.microsoft.com/office/drawing/2014/main" id="{376FF6E7-2156-4F1D-8E43-0082C9D384D7}"/>
                  </a:ext>
                </a:extLst>
              </p:cNvPr>
              <p:cNvSpPr/>
              <p:nvPr/>
            </p:nvSpPr>
            <p:spPr>
              <a:xfrm>
                <a:off x="4915704" y="4093761"/>
                <a:ext cx="1645713" cy="11829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grpSp>
        <p:grpSp>
          <p:nvGrpSpPr>
            <p:cNvPr id="40" name="Group 39">
              <a:extLst>
                <a:ext uri="{FF2B5EF4-FFF2-40B4-BE49-F238E27FC236}">
                  <a16:creationId xmlns:a16="http://schemas.microsoft.com/office/drawing/2014/main" id="{5AA76338-CAF1-4CFA-A79A-31D0CFCCAD2C}"/>
                </a:ext>
              </a:extLst>
            </p:cNvPr>
            <p:cNvGrpSpPr/>
            <p:nvPr/>
          </p:nvGrpSpPr>
          <p:grpSpPr>
            <a:xfrm>
              <a:off x="4934247" y="2289861"/>
              <a:ext cx="504056" cy="1260056"/>
              <a:chOff x="4390223" y="2132969"/>
              <a:chExt cx="720080" cy="1800087"/>
            </a:xfrm>
            <a:grpFill/>
          </p:grpSpPr>
          <p:sp>
            <p:nvSpPr>
              <p:cNvPr id="57" name="Block Arc 56">
                <a:extLst>
                  <a:ext uri="{FF2B5EF4-FFF2-40B4-BE49-F238E27FC236}">
                    <a16:creationId xmlns:a16="http://schemas.microsoft.com/office/drawing/2014/main" id="{B7588AA2-6466-4393-984A-AB62659AC3BC}"/>
                  </a:ext>
                </a:extLst>
              </p:cNvPr>
              <p:cNvSpPr/>
              <p:nvPr/>
            </p:nvSpPr>
            <p:spPr>
              <a:xfrm>
                <a:off x="4390223" y="3212976"/>
                <a:ext cx="720080" cy="720080"/>
              </a:xfrm>
              <a:prstGeom prst="blockArc">
                <a:avLst>
                  <a:gd name="adj1" fmla="val 5390096"/>
                  <a:gd name="adj2" fmla="val 10914688"/>
                  <a:gd name="adj3" fmla="val 1690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sp>
            <p:nvSpPr>
              <p:cNvPr id="58" name="Rectangle 57">
                <a:extLst>
                  <a:ext uri="{FF2B5EF4-FFF2-40B4-BE49-F238E27FC236}">
                    <a16:creationId xmlns:a16="http://schemas.microsoft.com/office/drawing/2014/main" id="{242914DF-4A6C-4650-97E6-F0B8A7FAE5D2}"/>
                  </a:ext>
                </a:extLst>
              </p:cNvPr>
              <p:cNvSpPr/>
              <p:nvPr/>
            </p:nvSpPr>
            <p:spPr>
              <a:xfrm>
                <a:off x="4730367" y="3814763"/>
                <a:ext cx="339621" cy="11829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sp>
            <p:nvSpPr>
              <p:cNvPr id="59" name="Rectangle 58">
                <a:extLst>
                  <a:ext uri="{FF2B5EF4-FFF2-40B4-BE49-F238E27FC236}">
                    <a16:creationId xmlns:a16="http://schemas.microsoft.com/office/drawing/2014/main" id="{E836B841-FCEC-42BC-B674-D8E5E0BE9B69}"/>
                  </a:ext>
                </a:extLst>
              </p:cNvPr>
              <p:cNvSpPr/>
              <p:nvPr/>
            </p:nvSpPr>
            <p:spPr>
              <a:xfrm rot="16200000">
                <a:off x="3729367" y="2793825"/>
                <a:ext cx="1440006" cy="11829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grpSp>
        <p:grpSp>
          <p:nvGrpSpPr>
            <p:cNvPr id="41" name="Group 40">
              <a:extLst>
                <a:ext uri="{FF2B5EF4-FFF2-40B4-BE49-F238E27FC236}">
                  <a16:creationId xmlns:a16="http://schemas.microsoft.com/office/drawing/2014/main" id="{911C6749-D8EE-44DE-8861-25B190124D57}"/>
                </a:ext>
              </a:extLst>
            </p:cNvPr>
            <p:cNvGrpSpPr/>
            <p:nvPr/>
          </p:nvGrpSpPr>
          <p:grpSpPr>
            <a:xfrm flipH="1">
              <a:off x="4591514" y="3112921"/>
              <a:ext cx="851712" cy="830935"/>
              <a:chOff x="4571999" y="2746017"/>
              <a:chExt cx="1216731" cy="1187053"/>
            </a:xfrm>
            <a:grpFill/>
          </p:grpSpPr>
          <p:sp>
            <p:nvSpPr>
              <p:cNvPr id="54" name="Block Arc 53">
                <a:extLst>
                  <a:ext uri="{FF2B5EF4-FFF2-40B4-BE49-F238E27FC236}">
                    <a16:creationId xmlns:a16="http://schemas.microsoft.com/office/drawing/2014/main" id="{DCDA3EBB-9754-4D7B-81C6-CDD0D3224E89}"/>
                  </a:ext>
                </a:extLst>
              </p:cNvPr>
              <p:cNvSpPr/>
              <p:nvPr/>
            </p:nvSpPr>
            <p:spPr>
              <a:xfrm>
                <a:off x="4572000" y="3212990"/>
                <a:ext cx="720080" cy="720080"/>
              </a:xfrm>
              <a:prstGeom prst="blockArc">
                <a:avLst>
                  <a:gd name="adj1" fmla="val 5390096"/>
                  <a:gd name="adj2" fmla="val 10914699"/>
                  <a:gd name="adj3" fmla="val 1690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solidFill>
                    <a:schemeClr val="tx1">
                      <a:lumMod val="85000"/>
                      <a:lumOff val="15000"/>
                    </a:schemeClr>
                  </a:solidFill>
                </a:endParaRPr>
              </a:p>
            </p:txBody>
          </p:sp>
          <p:sp>
            <p:nvSpPr>
              <p:cNvPr id="55" name="Rectangle 54">
                <a:extLst>
                  <a:ext uri="{FF2B5EF4-FFF2-40B4-BE49-F238E27FC236}">
                    <a16:creationId xmlns:a16="http://schemas.microsoft.com/office/drawing/2014/main" id="{2BF6E831-11E5-4B0A-80DE-9DC225AA6A00}"/>
                  </a:ext>
                </a:extLst>
              </p:cNvPr>
              <p:cNvSpPr/>
              <p:nvPr/>
            </p:nvSpPr>
            <p:spPr>
              <a:xfrm rot="10800000">
                <a:off x="4915703" y="3814757"/>
                <a:ext cx="873027" cy="11829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sp>
            <p:nvSpPr>
              <p:cNvPr id="56" name="Rectangle 55">
                <a:extLst>
                  <a:ext uri="{FF2B5EF4-FFF2-40B4-BE49-F238E27FC236}">
                    <a16:creationId xmlns:a16="http://schemas.microsoft.com/office/drawing/2014/main" id="{F7ADC03F-6E3B-4E36-943A-88E5474E4B10}"/>
                  </a:ext>
                </a:extLst>
              </p:cNvPr>
              <p:cNvSpPr/>
              <p:nvPr/>
            </p:nvSpPr>
            <p:spPr>
              <a:xfrm rot="5400000">
                <a:off x="4217672" y="3100344"/>
                <a:ext cx="826947" cy="11829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grpSp>
        <p:grpSp>
          <p:nvGrpSpPr>
            <p:cNvPr id="42" name="Group 41">
              <a:extLst>
                <a:ext uri="{FF2B5EF4-FFF2-40B4-BE49-F238E27FC236}">
                  <a16:creationId xmlns:a16="http://schemas.microsoft.com/office/drawing/2014/main" id="{4CA0324F-3A27-4795-A34B-7E372ED16151}"/>
                </a:ext>
              </a:extLst>
            </p:cNvPr>
            <p:cNvGrpSpPr/>
            <p:nvPr/>
          </p:nvGrpSpPr>
          <p:grpSpPr>
            <a:xfrm flipH="1">
              <a:off x="5384799" y="2828071"/>
              <a:ext cx="504056" cy="504057"/>
              <a:chOff x="4419813" y="3212976"/>
              <a:chExt cx="720080" cy="720080"/>
            </a:xfrm>
            <a:grpFill/>
          </p:grpSpPr>
          <p:sp>
            <p:nvSpPr>
              <p:cNvPr id="51" name="Block Arc 50">
                <a:extLst>
                  <a:ext uri="{FF2B5EF4-FFF2-40B4-BE49-F238E27FC236}">
                    <a16:creationId xmlns:a16="http://schemas.microsoft.com/office/drawing/2014/main" id="{4E6223C1-F892-4783-A4EC-B8C18F00A9F0}"/>
                  </a:ext>
                </a:extLst>
              </p:cNvPr>
              <p:cNvSpPr/>
              <p:nvPr/>
            </p:nvSpPr>
            <p:spPr>
              <a:xfrm>
                <a:off x="4419813" y="3212976"/>
                <a:ext cx="720080" cy="720080"/>
              </a:xfrm>
              <a:prstGeom prst="blockArc">
                <a:avLst>
                  <a:gd name="adj1" fmla="val 5390096"/>
                  <a:gd name="adj2" fmla="val 10912946"/>
                  <a:gd name="adj3" fmla="val 1639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sp>
            <p:nvSpPr>
              <p:cNvPr id="52" name="Rectangle 51">
                <a:extLst>
                  <a:ext uri="{FF2B5EF4-FFF2-40B4-BE49-F238E27FC236}">
                    <a16:creationId xmlns:a16="http://schemas.microsoft.com/office/drawing/2014/main" id="{742E009E-4C34-4C02-96DE-3D692C37CEF8}"/>
                  </a:ext>
                </a:extLst>
              </p:cNvPr>
              <p:cNvSpPr/>
              <p:nvPr/>
            </p:nvSpPr>
            <p:spPr>
              <a:xfrm rot="10800000">
                <a:off x="4751837" y="3814762"/>
                <a:ext cx="318151" cy="11829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sp>
            <p:nvSpPr>
              <p:cNvPr id="53" name="Rectangle 52">
                <a:extLst>
                  <a:ext uri="{FF2B5EF4-FFF2-40B4-BE49-F238E27FC236}">
                    <a16:creationId xmlns:a16="http://schemas.microsoft.com/office/drawing/2014/main" id="{CD657B59-CF96-4878-83D9-83093930F998}"/>
                  </a:ext>
                </a:extLst>
              </p:cNvPr>
              <p:cNvSpPr/>
              <p:nvPr/>
            </p:nvSpPr>
            <p:spPr>
              <a:xfrm rot="5400000">
                <a:off x="4334968" y="3369826"/>
                <a:ext cx="287991" cy="11829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grpSp>
        <p:grpSp>
          <p:nvGrpSpPr>
            <p:cNvPr id="43" name="Group 42">
              <a:extLst>
                <a:ext uri="{FF2B5EF4-FFF2-40B4-BE49-F238E27FC236}">
                  <a16:creationId xmlns:a16="http://schemas.microsoft.com/office/drawing/2014/main" id="{39690762-1FC0-402B-BE61-758261643029}"/>
                </a:ext>
              </a:extLst>
            </p:cNvPr>
            <p:cNvGrpSpPr/>
            <p:nvPr/>
          </p:nvGrpSpPr>
          <p:grpSpPr>
            <a:xfrm flipH="1">
              <a:off x="4950607" y="2245352"/>
              <a:ext cx="504056" cy="684063"/>
              <a:chOff x="4571999" y="2955823"/>
              <a:chExt cx="720080" cy="977233"/>
            </a:xfrm>
            <a:grpFill/>
          </p:grpSpPr>
          <p:sp>
            <p:nvSpPr>
              <p:cNvPr id="48" name="Block Arc 47">
                <a:extLst>
                  <a:ext uri="{FF2B5EF4-FFF2-40B4-BE49-F238E27FC236}">
                    <a16:creationId xmlns:a16="http://schemas.microsoft.com/office/drawing/2014/main" id="{92C416B3-4A1D-4505-BFF3-ED7D941C84C6}"/>
                  </a:ext>
                </a:extLst>
              </p:cNvPr>
              <p:cNvSpPr/>
              <p:nvPr/>
            </p:nvSpPr>
            <p:spPr>
              <a:xfrm>
                <a:off x="4571999" y="3212976"/>
                <a:ext cx="720080" cy="720080"/>
              </a:xfrm>
              <a:prstGeom prst="blockArc">
                <a:avLst>
                  <a:gd name="adj1" fmla="val 5390096"/>
                  <a:gd name="adj2" fmla="val 10912946"/>
                  <a:gd name="adj3" fmla="val 1639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sp>
            <p:nvSpPr>
              <p:cNvPr id="49" name="Rectangle 48">
                <a:extLst>
                  <a:ext uri="{FF2B5EF4-FFF2-40B4-BE49-F238E27FC236}">
                    <a16:creationId xmlns:a16="http://schemas.microsoft.com/office/drawing/2014/main" id="{7F19E2B6-ECEE-493D-BDCC-EF2212B51AF9}"/>
                  </a:ext>
                </a:extLst>
              </p:cNvPr>
              <p:cNvSpPr/>
              <p:nvPr/>
            </p:nvSpPr>
            <p:spPr>
              <a:xfrm rot="10800000">
                <a:off x="4915703" y="3814762"/>
                <a:ext cx="281453" cy="11829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sp>
            <p:nvSpPr>
              <p:cNvPr id="50" name="Rectangle 49">
                <a:extLst>
                  <a:ext uri="{FF2B5EF4-FFF2-40B4-BE49-F238E27FC236}">
                    <a16:creationId xmlns:a16="http://schemas.microsoft.com/office/drawing/2014/main" id="{214D583B-A390-412B-93C8-CBB6FA0BED97}"/>
                  </a:ext>
                </a:extLst>
              </p:cNvPr>
              <p:cNvSpPr/>
              <p:nvPr/>
            </p:nvSpPr>
            <p:spPr>
              <a:xfrm rot="5400000">
                <a:off x="4322578" y="3205248"/>
                <a:ext cx="617143" cy="11829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grpSp>
        <p:grpSp>
          <p:nvGrpSpPr>
            <p:cNvPr id="44" name="Group 43">
              <a:extLst>
                <a:ext uri="{FF2B5EF4-FFF2-40B4-BE49-F238E27FC236}">
                  <a16:creationId xmlns:a16="http://schemas.microsoft.com/office/drawing/2014/main" id="{CFBFE8E8-6057-4766-81A5-4FED5F31D2F3}"/>
                </a:ext>
              </a:extLst>
            </p:cNvPr>
            <p:cNvGrpSpPr/>
            <p:nvPr/>
          </p:nvGrpSpPr>
          <p:grpSpPr>
            <a:xfrm>
              <a:off x="4540436" y="2173330"/>
              <a:ext cx="504056" cy="504057"/>
              <a:chOff x="4238036" y="3212976"/>
              <a:chExt cx="720080" cy="720080"/>
            </a:xfrm>
            <a:grpFill/>
          </p:grpSpPr>
          <p:sp>
            <p:nvSpPr>
              <p:cNvPr id="45" name="Block Arc 44">
                <a:extLst>
                  <a:ext uri="{FF2B5EF4-FFF2-40B4-BE49-F238E27FC236}">
                    <a16:creationId xmlns:a16="http://schemas.microsoft.com/office/drawing/2014/main" id="{614A5D28-1A66-4FEF-8AC9-FEA8792755BC}"/>
                  </a:ext>
                </a:extLst>
              </p:cNvPr>
              <p:cNvSpPr/>
              <p:nvPr/>
            </p:nvSpPr>
            <p:spPr>
              <a:xfrm>
                <a:off x="4238036" y="3212976"/>
                <a:ext cx="720080" cy="720080"/>
              </a:xfrm>
              <a:prstGeom prst="blockArc">
                <a:avLst>
                  <a:gd name="adj1" fmla="val 5390096"/>
                  <a:gd name="adj2" fmla="val 10912946"/>
                  <a:gd name="adj3" fmla="val 1639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sp>
            <p:nvSpPr>
              <p:cNvPr id="46" name="Rectangle 45">
                <a:extLst>
                  <a:ext uri="{FF2B5EF4-FFF2-40B4-BE49-F238E27FC236}">
                    <a16:creationId xmlns:a16="http://schemas.microsoft.com/office/drawing/2014/main" id="{D59145B5-C42F-4A2A-A36A-EEC336001ADD}"/>
                  </a:ext>
                </a:extLst>
              </p:cNvPr>
              <p:cNvSpPr/>
              <p:nvPr/>
            </p:nvSpPr>
            <p:spPr>
              <a:xfrm rot="10800000">
                <a:off x="4580840" y="3814762"/>
                <a:ext cx="307371" cy="11829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sp>
            <p:nvSpPr>
              <p:cNvPr id="47" name="Rectangle 46">
                <a:extLst>
                  <a:ext uri="{FF2B5EF4-FFF2-40B4-BE49-F238E27FC236}">
                    <a16:creationId xmlns:a16="http://schemas.microsoft.com/office/drawing/2014/main" id="{0404B9F0-4CF3-4937-A4E1-010B702F340C}"/>
                  </a:ext>
                </a:extLst>
              </p:cNvPr>
              <p:cNvSpPr/>
              <p:nvPr/>
            </p:nvSpPr>
            <p:spPr>
              <a:xfrm rot="5400000">
                <a:off x="4153191" y="3369826"/>
                <a:ext cx="287991" cy="11829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grpSp>
      </p:grpSp>
      <p:grpSp>
        <p:nvGrpSpPr>
          <p:cNvPr id="62" name="Group 61">
            <a:extLst>
              <a:ext uri="{FF2B5EF4-FFF2-40B4-BE49-F238E27FC236}">
                <a16:creationId xmlns:a16="http://schemas.microsoft.com/office/drawing/2014/main" id="{40EEEEF7-5AA3-465D-AD47-71BF7B751993}"/>
              </a:ext>
            </a:extLst>
          </p:cNvPr>
          <p:cNvGrpSpPr/>
          <p:nvPr/>
        </p:nvGrpSpPr>
        <p:grpSpPr>
          <a:xfrm flipH="1">
            <a:off x="8596624" y="1381428"/>
            <a:ext cx="894196" cy="4020145"/>
            <a:chOff x="4774212" y="2173330"/>
            <a:chExt cx="791336" cy="3557704"/>
          </a:xfrm>
          <a:solidFill>
            <a:schemeClr val="accent2"/>
          </a:solidFill>
        </p:grpSpPr>
        <p:grpSp>
          <p:nvGrpSpPr>
            <p:cNvPr id="63" name="Group 62">
              <a:extLst>
                <a:ext uri="{FF2B5EF4-FFF2-40B4-BE49-F238E27FC236}">
                  <a16:creationId xmlns:a16="http://schemas.microsoft.com/office/drawing/2014/main" id="{D07E6C9C-DBF5-4A57-94C4-F378FA45FFC4}"/>
                </a:ext>
              </a:extLst>
            </p:cNvPr>
            <p:cNvGrpSpPr/>
            <p:nvPr/>
          </p:nvGrpSpPr>
          <p:grpSpPr>
            <a:xfrm rot="5400000">
              <a:off x="4269404" y="4542721"/>
              <a:ext cx="1872567" cy="504060"/>
              <a:chOff x="4568320" y="2646948"/>
              <a:chExt cx="2675098" cy="720082"/>
            </a:xfrm>
            <a:grpFill/>
          </p:grpSpPr>
          <p:sp>
            <p:nvSpPr>
              <p:cNvPr id="79" name="Block Arc 78">
                <a:extLst>
                  <a:ext uri="{FF2B5EF4-FFF2-40B4-BE49-F238E27FC236}">
                    <a16:creationId xmlns:a16="http://schemas.microsoft.com/office/drawing/2014/main" id="{BF04B1A0-F38B-4B7C-97BA-44497384D88F}"/>
                  </a:ext>
                </a:extLst>
              </p:cNvPr>
              <p:cNvSpPr/>
              <p:nvPr/>
            </p:nvSpPr>
            <p:spPr>
              <a:xfrm>
                <a:off x="4568320" y="2646948"/>
                <a:ext cx="720081" cy="720077"/>
              </a:xfrm>
              <a:prstGeom prst="blockArc">
                <a:avLst>
                  <a:gd name="adj1" fmla="val 5390096"/>
                  <a:gd name="adj2" fmla="val 10808525"/>
                  <a:gd name="adj3" fmla="val 1691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sp>
            <p:nvSpPr>
              <p:cNvPr id="80" name="Rectangle 79">
                <a:extLst>
                  <a:ext uri="{FF2B5EF4-FFF2-40B4-BE49-F238E27FC236}">
                    <a16:creationId xmlns:a16="http://schemas.microsoft.com/office/drawing/2014/main" id="{93941495-9F7C-436E-B444-BDFAD6D292CF}"/>
                  </a:ext>
                </a:extLst>
              </p:cNvPr>
              <p:cNvSpPr/>
              <p:nvPr/>
            </p:nvSpPr>
            <p:spPr>
              <a:xfrm>
                <a:off x="4904835" y="3248738"/>
                <a:ext cx="2338583" cy="11829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grpSp>
        <p:grpSp>
          <p:nvGrpSpPr>
            <p:cNvPr id="64" name="Group 63">
              <a:extLst>
                <a:ext uri="{FF2B5EF4-FFF2-40B4-BE49-F238E27FC236}">
                  <a16:creationId xmlns:a16="http://schemas.microsoft.com/office/drawing/2014/main" id="{BCA8E655-C71D-433D-BB92-0D9DC802E9D7}"/>
                </a:ext>
              </a:extLst>
            </p:cNvPr>
            <p:cNvGrpSpPr/>
            <p:nvPr/>
          </p:nvGrpSpPr>
          <p:grpSpPr>
            <a:xfrm>
              <a:off x="5061492" y="2289861"/>
              <a:ext cx="504056" cy="1260056"/>
              <a:chOff x="4572000" y="2132969"/>
              <a:chExt cx="720080" cy="1800087"/>
            </a:xfrm>
            <a:grpFill/>
          </p:grpSpPr>
          <p:sp>
            <p:nvSpPr>
              <p:cNvPr id="76" name="Block Arc 75">
                <a:extLst>
                  <a:ext uri="{FF2B5EF4-FFF2-40B4-BE49-F238E27FC236}">
                    <a16:creationId xmlns:a16="http://schemas.microsoft.com/office/drawing/2014/main" id="{4D0F7FE5-EE3E-44A2-904D-B141DC81766E}"/>
                  </a:ext>
                </a:extLst>
              </p:cNvPr>
              <p:cNvSpPr/>
              <p:nvPr/>
            </p:nvSpPr>
            <p:spPr>
              <a:xfrm>
                <a:off x="4572000" y="3212976"/>
                <a:ext cx="720080" cy="720080"/>
              </a:xfrm>
              <a:prstGeom prst="blockArc">
                <a:avLst>
                  <a:gd name="adj1" fmla="val 5390096"/>
                  <a:gd name="adj2" fmla="val 10861596"/>
                  <a:gd name="adj3" fmla="val 1691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solidFill>
                    <a:schemeClr val="tx1">
                      <a:lumMod val="85000"/>
                      <a:lumOff val="15000"/>
                    </a:schemeClr>
                  </a:solidFill>
                </a:endParaRPr>
              </a:p>
            </p:txBody>
          </p:sp>
          <p:sp>
            <p:nvSpPr>
              <p:cNvPr id="77" name="Rectangle 76">
                <a:extLst>
                  <a:ext uri="{FF2B5EF4-FFF2-40B4-BE49-F238E27FC236}">
                    <a16:creationId xmlns:a16="http://schemas.microsoft.com/office/drawing/2014/main" id="{18EBE49B-938A-4084-8932-1A5AE1721A37}"/>
                  </a:ext>
                </a:extLst>
              </p:cNvPr>
              <p:cNvSpPr/>
              <p:nvPr/>
            </p:nvSpPr>
            <p:spPr>
              <a:xfrm>
                <a:off x="4915703" y="3814763"/>
                <a:ext cx="154286" cy="11829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sp>
            <p:nvSpPr>
              <p:cNvPr id="78" name="Rectangle 77">
                <a:extLst>
                  <a:ext uri="{FF2B5EF4-FFF2-40B4-BE49-F238E27FC236}">
                    <a16:creationId xmlns:a16="http://schemas.microsoft.com/office/drawing/2014/main" id="{2B3EE0F0-EA4A-4FCB-B76C-DA62D66DDC39}"/>
                  </a:ext>
                </a:extLst>
              </p:cNvPr>
              <p:cNvSpPr/>
              <p:nvPr/>
            </p:nvSpPr>
            <p:spPr>
              <a:xfrm rot="16200000">
                <a:off x="3911144" y="2793825"/>
                <a:ext cx="1440005" cy="11829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grpSp>
        <p:grpSp>
          <p:nvGrpSpPr>
            <p:cNvPr id="65" name="Group 64">
              <a:extLst>
                <a:ext uri="{FF2B5EF4-FFF2-40B4-BE49-F238E27FC236}">
                  <a16:creationId xmlns:a16="http://schemas.microsoft.com/office/drawing/2014/main" id="{72D8F072-723E-43AD-A3B6-D1156F24BD8F}"/>
                </a:ext>
              </a:extLst>
            </p:cNvPr>
            <p:cNvGrpSpPr/>
            <p:nvPr/>
          </p:nvGrpSpPr>
          <p:grpSpPr>
            <a:xfrm flipH="1">
              <a:off x="4939171" y="3007784"/>
              <a:ext cx="504056" cy="936063"/>
              <a:chOff x="4572000" y="2595820"/>
              <a:chExt cx="720080" cy="1337236"/>
            </a:xfrm>
            <a:grpFill/>
          </p:grpSpPr>
          <p:sp>
            <p:nvSpPr>
              <p:cNvPr id="74" name="Block Arc 73">
                <a:extLst>
                  <a:ext uri="{FF2B5EF4-FFF2-40B4-BE49-F238E27FC236}">
                    <a16:creationId xmlns:a16="http://schemas.microsoft.com/office/drawing/2014/main" id="{A405DD7B-4B96-440A-8106-41954D3F1EE8}"/>
                  </a:ext>
                </a:extLst>
              </p:cNvPr>
              <p:cNvSpPr/>
              <p:nvPr/>
            </p:nvSpPr>
            <p:spPr>
              <a:xfrm>
                <a:off x="4572000" y="3212976"/>
                <a:ext cx="720080" cy="720080"/>
              </a:xfrm>
              <a:prstGeom prst="blockArc">
                <a:avLst>
                  <a:gd name="adj1" fmla="val 5492085"/>
                  <a:gd name="adj2" fmla="val 10967718"/>
                  <a:gd name="adj3" fmla="val 1688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solidFill>
                    <a:schemeClr val="tx1">
                      <a:lumMod val="85000"/>
                      <a:lumOff val="15000"/>
                    </a:schemeClr>
                  </a:solidFill>
                </a:endParaRPr>
              </a:p>
            </p:txBody>
          </p:sp>
          <p:sp>
            <p:nvSpPr>
              <p:cNvPr id="75" name="Rectangle 74">
                <a:extLst>
                  <a:ext uri="{FF2B5EF4-FFF2-40B4-BE49-F238E27FC236}">
                    <a16:creationId xmlns:a16="http://schemas.microsoft.com/office/drawing/2014/main" id="{D10F43AE-63B3-4F22-88BE-ABD247797BD2}"/>
                  </a:ext>
                </a:extLst>
              </p:cNvPr>
              <p:cNvSpPr/>
              <p:nvPr/>
            </p:nvSpPr>
            <p:spPr>
              <a:xfrm rot="5400000">
                <a:off x="4142575" y="3025246"/>
                <a:ext cx="977145" cy="11829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grpSp>
        <p:grpSp>
          <p:nvGrpSpPr>
            <p:cNvPr id="66" name="Group 65">
              <a:extLst>
                <a:ext uri="{FF2B5EF4-FFF2-40B4-BE49-F238E27FC236}">
                  <a16:creationId xmlns:a16="http://schemas.microsoft.com/office/drawing/2014/main" id="{09D53AE0-7227-46FF-8537-4B21EA8B073F}"/>
                </a:ext>
              </a:extLst>
            </p:cNvPr>
            <p:cNvGrpSpPr/>
            <p:nvPr/>
          </p:nvGrpSpPr>
          <p:grpSpPr>
            <a:xfrm flipH="1">
              <a:off x="4950607" y="2245352"/>
              <a:ext cx="504056" cy="684063"/>
              <a:chOff x="4571999" y="2955823"/>
              <a:chExt cx="720080" cy="977233"/>
            </a:xfrm>
            <a:grpFill/>
          </p:grpSpPr>
          <p:sp>
            <p:nvSpPr>
              <p:cNvPr id="71" name="Block Arc 70">
                <a:extLst>
                  <a:ext uri="{FF2B5EF4-FFF2-40B4-BE49-F238E27FC236}">
                    <a16:creationId xmlns:a16="http://schemas.microsoft.com/office/drawing/2014/main" id="{D5600F4B-DA78-457B-889C-25CE44BF92DE}"/>
                  </a:ext>
                </a:extLst>
              </p:cNvPr>
              <p:cNvSpPr/>
              <p:nvPr/>
            </p:nvSpPr>
            <p:spPr>
              <a:xfrm>
                <a:off x="4571999" y="3212976"/>
                <a:ext cx="720080" cy="720080"/>
              </a:xfrm>
              <a:prstGeom prst="blockArc">
                <a:avLst>
                  <a:gd name="adj1" fmla="val 5390096"/>
                  <a:gd name="adj2" fmla="val 10912946"/>
                  <a:gd name="adj3" fmla="val 1639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sp>
            <p:nvSpPr>
              <p:cNvPr id="72" name="Rectangle 71">
                <a:extLst>
                  <a:ext uri="{FF2B5EF4-FFF2-40B4-BE49-F238E27FC236}">
                    <a16:creationId xmlns:a16="http://schemas.microsoft.com/office/drawing/2014/main" id="{56805990-649E-4AF7-A26F-E9530E8C5D2F}"/>
                  </a:ext>
                </a:extLst>
              </p:cNvPr>
              <p:cNvSpPr/>
              <p:nvPr/>
            </p:nvSpPr>
            <p:spPr>
              <a:xfrm rot="10800000">
                <a:off x="4915703" y="3814763"/>
                <a:ext cx="154286" cy="11829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sp>
            <p:nvSpPr>
              <p:cNvPr id="73" name="Rectangle 72">
                <a:extLst>
                  <a:ext uri="{FF2B5EF4-FFF2-40B4-BE49-F238E27FC236}">
                    <a16:creationId xmlns:a16="http://schemas.microsoft.com/office/drawing/2014/main" id="{7A192ADE-20F5-45B4-A7B0-EB482134C4AE}"/>
                  </a:ext>
                </a:extLst>
              </p:cNvPr>
              <p:cNvSpPr/>
              <p:nvPr/>
            </p:nvSpPr>
            <p:spPr>
              <a:xfrm rot="5400000">
                <a:off x="4322578" y="3205248"/>
                <a:ext cx="617143" cy="11829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grpSp>
        <p:grpSp>
          <p:nvGrpSpPr>
            <p:cNvPr id="67" name="Group 66">
              <a:extLst>
                <a:ext uri="{FF2B5EF4-FFF2-40B4-BE49-F238E27FC236}">
                  <a16:creationId xmlns:a16="http://schemas.microsoft.com/office/drawing/2014/main" id="{301A5102-C7AC-4DAE-9FFC-15BE518753A2}"/>
                </a:ext>
              </a:extLst>
            </p:cNvPr>
            <p:cNvGrpSpPr/>
            <p:nvPr/>
          </p:nvGrpSpPr>
          <p:grpSpPr>
            <a:xfrm>
              <a:off x="4774212" y="2173330"/>
              <a:ext cx="504056" cy="504057"/>
              <a:chOff x="4571999" y="3212976"/>
              <a:chExt cx="720080" cy="720080"/>
            </a:xfrm>
            <a:grpFill/>
          </p:grpSpPr>
          <p:sp>
            <p:nvSpPr>
              <p:cNvPr id="68" name="Block Arc 67">
                <a:extLst>
                  <a:ext uri="{FF2B5EF4-FFF2-40B4-BE49-F238E27FC236}">
                    <a16:creationId xmlns:a16="http://schemas.microsoft.com/office/drawing/2014/main" id="{6AFE690F-0E52-4809-A38D-E9D5C2217177}"/>
                  </a:ext>
                </a:extLst>
              </p:cNvPr>
              <p:cNvSpPr/>
              <p:nvPr/>
            </p:nvSpPr>
            <p:spPr>
              <a:xfrm>
                <a:off x="4571999" y="3212976"/>
                <a:ext cx="720080" cy="720080"/>
              </a:xfrm>
              <a:prstGeom prst="blockArc">
                <a:avLst>
                  <a:gd name="adj1" fmla="val 5390096"/>
                  <a:gd name="adj2" fmla="val 10912946"/>
                  <a:gd name="adj3" fmla="val 1639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sp>
            <p:nvSpPr>
              <p:cNvPr id="69" name="Rectangle 68">
                <a:extLst>
                  <a:ext uri="{FF2B5EF4-FFF2-40B4-BE49-F238E27FC236}">
                    <a16:creationId xmlns:a16="http://schemas.microsoft.com/office/drawing/2014/main" id="{2B92AB49-96E5-4D8B-ABF0-77DBE6845D45}"/>
                  </a:ext>
                </a:extLst>
              </p:cNvPr>
              <p:cNvSpPr/>
              <p:nvPr/>
            </p:nvSpPr>
            <p:spPr>
              <a:xfrm rot="10800000">
                <a:off x="4915703" y="3814763"/>
                <a:ext cx="154286" cy="11829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sp>
            <p:nvSpPr>
              <p:cNvPr id="70" name="Rectangle 69">
                <a:extLst>
                  <a:ext uri="{FF2B5EF4-FFF2-40B4-BE49-F238E27FC236}">
                    <a16:creationId xmlns:a16="http://schemas.microsoft.com/office/drawing/2014/main" id="{2B902729-9811-4B1A-B679-AC02DAD4285F}"/>
                  </a:ext>
                </a:extLst>
              </p:cNvPr>
              <p:cNvSpPr/>
              <p:nvPr/>
            </p:nvSpPr>
            <p:spPr>
              <a:xfrm rot="5400000">
                <a:off x="4487153" y="3369826"/>
                <a:ext cx="287991" cy="11829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grpSp>
      </p:grpSp>
      <p:sp>
        <p:nvSpPr>
          <p:cNvPr id="81" name="Freeform 5">
            <a:extLst>
              <a:ext uri="{FF2B5EF4-FFF2-40B4-BE49-F238E27FC236}">
                <a16:creationId xmlns:a16="http://schemas.microsoft.com/office/drawing/2014/main" id="{B68703BA-3BCC-46F2-9B09-D5368F90430D}"/>
              </a:ext>
            </a:extLst>
          </p:cNvPr>
          <p:cNvSpPr>
            <a:spLocks noChangeAspect="1"/>
          </p:cNvSpPr>
          <p:nvPr/>
        </p:nvSpPr>
        <p:spPr>
          <a:xfrm flipH="1">
            <a:off x="8162932" y="4395316"/>
            <a:ext cx="2128669" cy="1146890"/>
          </a:xfrm>
          <a:custGeom>
            <a:avLst/>
            <a:gdLst/>
            <a:ahLst/>
            <a:cxnLst/>
            <a:rect l="l" t="t" r="r" b="b"/>
            <a:pathLst>
              <a:path w="1872168" h="1008693">
                <a:moveTo>
                  <a:pt x="699542" y="162"/>
                </a:moveTo>
                <a:cubicBezTo>
                  <a:pt x="683169" y="534"/>
                  <a:pt x="666273" y="1556"/>
                  <a:pt x="648845" y="3291"/>
                </a:cubicBezTo>
                <a:cubicBezTo>
                  <a:pt x="357120" y="49686"/>
                  <a:pt x="273885" y="284789"/>
                  <a:pt x="274981" y="413694"/>
                </a:cubicBezTo>
                <a:cubicBezTo>
                  <a:pt x="4451" y="471904"/>
                  <a:pt x="-11347" y="662854"/>
                  <a:pt x="4101" y="753457"/>
                </a:cubicBezTo>
                <a:cubicBezTo>
                  <a:pt x="42383" y="946818"/>
                  <a:pt x="296257" y="1004273"/>
                  <a:pt x="384912" y="1005378"/>
                </a:cubicBezTo>
                <a:lnTo>
                  <a:pt x="1507196" y="1008693"/>
                </a:lnTo>
                <a:cubicBezTo>
                  <a:pt x="1646895" y="1000406"/>
                  <a:pt x="1746295" y="947371"/>
                  <a:pt x="1825546" y="854557"/>
                </a:cubicBezTo>
                <a:cubicBezTo>
                  <a:pt x="1897410" y="760086"/>
                  <a:pt x="1873973" y="626012"/>
                  <a:pt x="1836613" y="558208"/>
                </a:cubicBezTo>
                <a:cubicBezTo>
                  <a:pt x="1808089" y="509360"/>
                  <a:pt x="1675919" y="402617"/>
                  <a:pt x="1507617" y="430504"/>
                </a:cubicBezTo>
                <a:cubicBezTo>
                  <a:pt x="1525469" y="335682"/>
                  <a:pt x="1477961" y="244522"/>
                  <a:pt x="1398003" y="206286"/>
                </a:cubicBezTo>
                <a:cubicBezTo>
                  <a:pt x="1299806" y="153261"/>
                  <a:pt x="1182195" y="177294"/>
                  <a:pt x="1108176" y="215068"/>
                </a:cubicBezTo>
                <a:cubicBezTo>
                  <a:pt x="1072916" y="135306"/>
                  <a:pt x="945134" y="-5422"/>
                  <a:pt x="699542" y="162"/>
                </a:cubicBezTo>
                <a:close/>
              </a:path>
            </a:pathLst>
          </a:custGeom>
          <a:solidFill>
            <a:schemeClr val="accent6"/>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dirty="0">
              <a:solidFill>
                <a:schemeClr val="tx1">
                  <a:lumMod val="85000"/>
                  <a:lumOff val="15000"/>
                </a:schemeClr>
              </a:solidFill>
            </a:endParaRPr>
          </a:p>
        </p:txBody>
      </p:sp>
      <p:sp>
        <p:nvSpPr>
          <p:cNvPr id="82" name="Rounded Rectangle 3">
            <a:extLst>
              <a:ext uri="{FF2B5EF4-FFF2-40B4-BE49-F238E27FC236}">
                <a16:creationId xmlns:a16="http://schemas.microsoft.com/office/drawing/2014/main" id="{918DA637-97E0-498B-AEA0-11B1FA09747D}"/>
              </a:ext>
            </a:extLst>
          </p:cNvPr>
          <p:cNvSpPr/>
          <p:nvPr/>
        </p:nvSpPr>
        <p:spPr>
          <a:xfrm>
            <a:off x="7323276" y="1600107"/>
            <a:ext cx="314203" cy="302811"/>
          </a:xfrm>
          <a:custGeom>
            <a:avLst/>
            <a:gdLst/>
            <a:ahLst/>
            <a:cxnLst/>
            <a:rect l="l" t="t" r="r" b="b"/>
            <a:pathLst>
              <a:path w="3960000" h="3816424">
                <a:moveTo>
                  <a:pt x="1632916" y="1505594"/>
                </a:moveTo>
                <a:lnTo>
                  <a:pt x="2327086" y="1908213"/>
                </a:lnTo>
                <a:lnTo>
                  <a:pt x="1632916" y="2310831"/>
                </a:lnTo>
                <a:close/>
                <a:moveTo>
                  <a:pt x="1098809" y="972108"/>
                </a:moveTo>
                <a:cubicBezTo>
                  <a:pt x="829868" y="972108"/>
                  <a:pt x="611848" y="1190128"/>
                  <a:pt x="611848" y="1459069"/>
                </a:cubicBezTo>
                <a:lnTo>
                  <a:pt x="611848" y="2357355"/>
                </a:lnTo>
                <a:cubicBezTo>
                  <a:pt x="611848" y="2626296"/>
                  <a:pt x="829868" y="2844316"/>
                  <a:pt x="1098809" y="2844316"/>
                </a:cubicBezTo>
                <a:lnTo>
                  <a:pt x="2861191" y="2844316"/>
                </a:lnTo>
                <a:cubicBezTo>
                  <a:pt x="3130132" y="2844316"/>
                  <a:pt x="3348152" y="2626296"/>
                  <a:pt x="3348152" y="2357355"/>
                </a:cubicBezTo>
                <a:lnTo>
                  <a:pt x="3348152" y="1459069"/>
                </a:lnTo>
                <a:cubicBezTo>
                  <a:pt x="3348152" y="1190128"/>
                  <a:pt x="3130132" y="972108"/>
                  <a:pt x="2861191" y="972108"/>
                </a:cubicBezTo>
                <a:close/>
                <a:moveTo>
                  <a:pt x="747408" y="0"/>
                </a:moveTo>
                <a:lnTo>
                  <a:pt x="3212592" y="0"/>
                </a:lnTo>
                <a:cubicBezTo>
                  <a:pt x="3625374" y="0"/>
                  <a:pt x="3960000" y="334626"/>
                  <a:pt x="3960000" y="747408"/>
                </a:cubicBezTo>
                <a:lnTo>
                  <a:pt x="3960000" y="3069016"/>
                </a:lnTo>
                <a:cubicBezTo>
                  <a:pt x="3960000" y="3481798"/>
                  <a:pt x="3625374" y="3816424"/>
                  <a:pt x="3212592" y="3816424"/>
                </a:cubicBezTo>
                <a:lnTo>
                  <a:pt x="747408" y="3816424"/>
                </a:lnTo>
                <a:cubicBezTo>
                  <a:pt x="334626" y="3816424"/>
                  <a:pt x="0" y="3481798"/>
                  <a:pt x="0" y="3069016"/>
                </a:cubicBezTo>
                <a:lnTo>
                  <a:pt x="0" y="747408"/>
                </a:lnTo>
                <a:cubicBezTo>
                  <a:pt x="0" y="334626"/>
                  <a:pt x="334626" y="0"/>
                  <a:pt x="747408"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85000"/>
                  <a:lumOff val="15000"/>
                </a:schemeClr>
              </a:solidFill>
            </a:endParaRPr>
          </a:p>
        </p:txBody>
      </p:sp>
      <p:sp>
        <p:nvSpPr>
          <p:cNvPr id="83" name="Rectangle 1">
            <a:extLst>
              <a:ext uri="{FF2B5EF4-FFF2-40B4-BE49-F238E27FC236}">
                <a16:creationId xmlns:a16="http://schemas.microsoft.com/office/drawing/2014/main" id="{06F198A0-4B9B-4FBD-92A9-34B9033589A3}"/>
              </a:ext>
            </a:extLst>
          </p:cNvPr>
          <p:cNvSpPr>
            <a:spLocks noChangeAspect="1"/>
          </p:cNvSpPr>
          <p:nvPr/>
        </p:nvSpPr>
        <p:spPr>
          <a:xfrm>
            <a:off x="9424720" y="1105861"/>
            <a:ext cx="314168" cy="245622"/>
          </a:xfrm>
          <a:custGeom>
            <a:avLst/>
            <a:gdLst/>
            <a:ahLst/>
            <a:cxnLst/>
            <a:rect l="l" t="t" r="r" b="b"/>
            <a:pathLst>
              <a:path w="3960440" h="3096344">
                <a:moveTo>
                  <a:pt x="2420728" y="924699"/>
                </a:moveTo>
                <a:lnTo>
                  <a:pt x="3404007" y="2376264"/>
                </a:lnTo>
                <a:lnTo>
                  <a:pt x="2464506" y="2376264"/>
                </a:lnTo>
                <a:lnTo>
                  <a:pt x="1437447" y="2376264"/>
                </a:lnTo>
                <a:lnTo>
                  <a:pt x="690242" y="2376264"/>
                </a:lnTo>
                <a:lnTo>
                  <a:pt x="1577375" y="1374065"/>
                </a:lnTo>
                <a:lnTo>
                  <a:pt x="1882688" y="1718980"/>
                </a:lnTo>
                <a:close/>
                <a:moveTo>
                  <a:pt x="1093974" y="613224"/>
                </a:moveTo>
                <a:cubicBezTo>
                  <a:pt x="1292819" y="613224"/>
                  <a:pt x="1454014" y="774419"/>
                  <a:pt x="1454014" y="973264"/>
                </a:cubicBezTo>
                <a:cubicBezTo>
                  <a:pt x="1454014" y="1172109"/>
                  <a:pt x="1292819" y="1333304"/>
                  <a:pt x="1093974" y="1333304"/>
                </a:cubicBezTo>
                <a:cubicBezTo>
                  <a:pt x="895129" y="1333304"/>
                  <a:pt x="733934" y="1172109"/>
                  <a:pt x="733934" y="973264"/>
                </a:cubicBezTo>
                <a:cubicBezTo>
                  <a:pt x="733934" y="774419"/>
                  <a:pt x="895129" y="613224"/>
                  <a:pt x="1093974" y="613224"/>
                </a:cubicBezTo>
                <a:close/>
                <a:moveTo>
                  <a:pt x="396044" y="396044"/>
                </a:moveTo>
                <a:lnTo>
                  <a:pt x="396044" y="2700300"/>
                </a:lnTo>
                <a:lnTo>
                  <a:pt x="3564396" y="2700300"/>
                </a:lnTo>
                <a:lnTo>
                  <a:pt x="3564396" y="396044"/>
                </a:lnTo>
                <a:close/>
                <a:moveTo>
                  <a:pt x="0" y="0"/>
                </a:moveTo>
                <a:lnTo>
                  <a:pt x="3960440" y="0"/>
                </a:lnTo>
                <a:lnTo>
                  <a:pt x="3960440" y="3096344"/>
                </a:lnTo>
                <a:lnTo>
                  <a:pt x="0" y="3096344"/>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85000"/>
                  <a:lumOff val="15000"/>
                </a:schemeClr>
              </a:solidFill>
            </a:endParaRPr>
          </a:p>
        </p:txBody>
      </p:sp>
      <p:sp>
        <p:nvSpPr>
          <p:cNvPr id="84" name="Rounded Rectangle 7">
            <a:extLst>
              <a:ext uri="{FF2B5EF4-FFF2-40B4-BE49-F238E27FC236}">
                <a16:creationId xmlns:a16="http://schemas.microsoft.com/office/drawing/2014/main" id="{E695184F-E5C0-492D-B716-AE4863EEE8BD}"/>
              </a:ext>
            </a:extLst>
          </p:cNvPr>
          <p:cNvSpPr>
            <a:spLocks noChangeAspect="1"/>
          </p:cNvSpPr>
          <p:nvPr/>
        </p:nvSpPr>
        <p:spPr>
          <a:xfrm>
            <a:off x="8824738" y="990739"/>
            <a:ext cx="314168" cy="314133"/>
          </a:xfrm>
          <a:custGeom>
            <a:avLst/>
            <a:gdLst/>
            <a:ahLst/>
            <a:cxnLst/>
            <a:rect l="l" t="t" r="r" b="b"/>
            <a:pathLst>
              <a:path w="3960440" h="3960000">
                <a:moveTo>
                  <a:pt x="2764687" y="782779"/>
                </a:moveTo>
                <a:cubicBezTo>
                  <a:pt x="2512183" y="782779"/>
                  <a:pt x="2307488" y="987475"/>
                  <a:pt x="2307487" y="1239980"/>
                </a:cubicBezTo>
                <a:cubicBezTo>
                  <a:pt x="2307487" y="1241985"/>
                  <a:pt x="2307500" y="1243987"/>
                  <a:pt x="2308092" y="1245978"/>
                </a:cubicBezTo>
                <a:lnTo>
                  <a:pt x="1570677" y="1632536"/>
                </a:lnTo>
                <a:cubicBezTo>
                  <a:pt x="1488749" y="1552118"/>
                  <a:pt x="1376387" y="1502860"/>
                  <a:pt x="1252520" y="1502859"/>
                </a:cubicBezTo>
                <a:cubicBezTo>
                  <a:pt x="1000014" y="1502859"/>
                  <a:pt x="795319" y="1707555"/>
                  <a:pt x="795319" y="1960060"/>
                </a:cubicBezTo>
                <a:cubicBezTo>
                  <a:pt x="795319" y="2212565"/>
                  <a:pt x="1000014" y="2417260"/>
                  <a:pt x="1252520" y="2417260"/>
                </a:cubicBezTo>
                <a:cubicBezTo>
                  <a:pt x="1361432" y="2417260"/>
                  <a:pt x="1461449" y="2379178"/>
                  <a:pt x="1538674" y="2313987"/>
                </a:cubicBezTo>
                <a:lnTo>
                  <a:pt x="2308734" y="2717656"/>
                </a:lnTo>
                <a:cubicBezTo>
                  <a:pt x="2314220" y="2964461"/>
                  <a:pt x="2516327" y="3162492"/>
                  <a:pt x="2764688" y="3162492"/>
                </a:cubicBezTo>
                <a:cubicBezTo>
                  <a:pt x="3017192" y="3162492"/>
                  <a:pt x="3221888" y="2957797"/>
                  <a:pt x="3221887" y="2705292"/>
                </a:cubicBezTo>
                <a:cubicBezTo>
                  <a:pt x="3221887" y="2452786"/>
                  <a:pt x="3017192" y="2248092"/>
                  <a:pt x="2764688" y="2248092"/>
                </a:cubicBezTo>
                <a:cubicBezTo>
                  <a:pt x="2638870" y="2248092"/>
                  <a:pt x="2524924" y="2298913"/>
                  <a:pt x="2442337" y="2381228"/>
                </a:cubicBezTo>
                <a:lnTo>
                  <a:pt x="1706164" y="1995322"/>
                </a:lnTo>
                <a:lnTo>
                  <a:pt x="1709074" y="1966451"/>
                </a:lnTo>
                <a:lnTo>
                  <a:pt x="2455698" y="1575067"/>
                </a:lnTo>
                <a:cubicBezTo>
                  <a:pt x="2536225" y="1651261"/>
                  <a:pt x="2645094" y="1697180"/>
                  <a:pt x="2764687" y="1697179"/>
                </a:cubicBezTo>
                <a:cubicBezTo>
                  <a:pt x="3017193" y="1697180"/>
                  <a:pt x="3221887" y="1492485"/>
                  <a:pt x="3221888" y="1239980"/>
                </a:cubicBezTo>
                <a:cubicBezTo>
                  <a:pt x="3221887" y="987475"/>
                  <a:pt x="3017193" y="782779"/>
                  <a:pt x="2764687" y="782779"/>
                </a:cubicBezTo>
                <a:close/>
                <a:moveTo>
                  <a:pt x="436907" y="0"/>
                </a:moveTo>
                <a:lnTo>
                  <a:pt x="3523533" y="0"/>
                </a:lnTo>
                <a:cubicBezTo>
                  <a:pt x="3764830" y="0"/>
                  <a:pt x="3960440" y="195610"/>
                  <a:pt x="3960440" y="436907"/>
                </a:cubicBezTo>
                <a:lnTo>
                  <a:pt x="3960440" y="3523093"/>
                </a:lnTo>
                <a:cubicBezTo>
                  <a:pt x="3960440" y="3764390"/>
                  <a:pt x="3764830" y="3960000"/>
                  <a:pt x="3523533" y="3960000"/>
                </a:cubicBezTo>
                <a:lnTo>
                  <a:pt x="436907" y="3960000"/>
                </a:lnTo>
                <a:cubicBezTo>
                  <a:pt x="195610" y="3960000"/>
                  <a:pt x="0" y="3764390"/>
                  <a:pt x="0" y="3523093"/>
                </a:cubicBezTo>
                <a:lnTo>
                  <a:pt x="0" y="436907"/>
                </a:lnTo>
                <a:cubicBezTo>
                  <a:pt x="0" y="195610"/>
                  <a:pt x="195610" y="0"/>
                  <a:pt x="43690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85000"/>
                  <a:lumOff val="15000"/>
                </a:schemeClr>
              </a:solidFill>
            </a:endParaRPr>
          </a:p>
        </p:txBody>
      </p:sp>
      <p:sp>
        <p:nvSpPr>
          <p:cNvPr id="85" name="Rounded Rectangle 5">
            <a:extLst>
              <a:ext uri="{FF2B5EF4-FFF2-40B4-BE49-F238E27FC236}">
                <a16:creationId xmlns:a16="http://schemas.microsoft.com/office/drawing/2014/main" id="{B01E15E1-0738-411E-808A-D7BD9C841E84}"/>
              </a:ext>
            </a:extLst>
          </p:cNvPr>
          <p:cNvSpPr>
            <a:spLocks noChangeAspect="1"/>
          </p:cNvSpPr>
          <p:nvPr/>
        </p:nvSpPr>
        <p:spPr>
          <a:xfrm>
            <a:off x="7485724" y="3404564"/>
            <a:ext cx="314168" cy="314133"/>
          </a:xfrm>
          <a:custGeom>
            <a:avLst/>
            <a:gdLst/>
            <a:ahLst/>
            <a:cxnLst/>
            <a:rect l="l" t="t" r="r" b="b"/>
            <a:pathLst>
              <a:path w="3960440" h="3960000">
                <a:moveTo>
                  <a:pt x="330865" y="1988701"/>
                </a:moveTo>
                <a:lnTo>
                  <a:pt x="330865" y="3294924"/>
                </a:lnTo>
                <a:cubicBezTo>
                  <a:pt x="330865" y="3484431"/>
                  <a:pt x="484490" y="3638056"/>
                  <a:pt x="673997" y="3638056"/>
                </a:cubicBezTo>
                <a:lnTo>
                  <a:pt x="3286444" y="3638056"/>
                </a:lnTo>
                <a:cubicBezTo>
                  <a:pt x="3475951" y="3638056"/>
                  <a:pt x="3629576" y="3484431"/>
                  <a:pt x="3629576" y="3294924"/>
                </a:cubicBezTo>
                <a:lnTo>
                  <a:pt x="3629576" y="1988701"/>
                </a:lnTo>
                <a:lnTo>
                  <a:pt x="3007776" y="1988701"/>
                </a:lnTo>
                <a:cubicBezTo>
                  <a:pt x="3003504" y="2552442"/>
                  <a:pt x="2545062" y="3007995"/>
                  <a:pt x="1980221" y="3007995"/>
                </a:cubicBezTo>
                <a:cubicBezTo>
                  <a:pt x="1415380" y="3007995"/>
                  <a:pt x="956938" y="2552442"/>
                  <a:pt x="952666" y="1988701"/>
                </a:cubicBezTo>
                <a:close/>
                <a:moveTo>
                  <a:pt x="1980221" y="1247520"/>
                </a:moveTo>
                <a:cubicBezTo>
                  <a:pt x="1575683" y="1247520"/>
                  <a:pt x="1247740" y="1575463"/>
                  <a:pt x="1247740" y="1980001"/>
                </a:cubicBezTo>
                <a:cubicBezTo>
                  <a:pt x="1247740" y="2384539"/>
                  <a:pt x="1575683" y="2712482"/>
                  <a:pt x="1980221" y="2712482"/>
                </a:cubicBezTo>
                <a:cubicBezTo>
                  <a:pt x="2384759" y="2712482"/>
                  <a:pt x="2712702" y="2384539"/>
                  <a:pt x="2712702" y="1980001"/>
                </a:cubicBezTo>
                <a:cubicBezTo>
                  <a:pt x="2712702" y="1575463"/>
                  <a:pt x="2384759" y="1247520"/>
                  <a:pt x="1980221" y="1247520"/>
                </a:cubicBezTo>
                <a:close/>
                <a:moveTo>
                  <a:pt x="3164915" y="346755"/>
                </a:moveTo>
                <a:cubicBezTo>
                  <a:pt x="3096058" y="346755"/>
                  <a:pt x="3040238" y="402575"/>
                  <a:pt x="3040238" y="471432"/>
                </a:cubicBezTo>
                <a:lnTo>
                  <a:pt x="3040238" y="733595"/>
                </a:lnTo>
                <a:cubicBezTo>
                  <a:pt x="3040238" y="802452"/>
                  <a:pt x="3096058" y="858272"/>
                  <a:pt x="3164915" y="858272"/>
                </a:cubicBezTo>
                <a:lnTo>
                  <a:pt x="3427135" y="858272"/>
                </a:lnTo>
                <a:cubicBezTo>
                  <a:pt x="3495992" y="858272"/>
                  <a:pt x="3551812" y="802452"/>
                  <a:pt x="3551812" y="733595"/>
                </a:cubicBezTo>
                <a:lnTo>
                  <a:pt x="3551812" y="471432"/>
                </a:lnTo>
                <a:cubicBezTo>
                  <a:pt x="3551812" y="402575"/>
                  <a:pt x="3495992" y="346755"/>
                  <a:pt x="3427135" y="346755"/>
                </a:cubicBezTo>
                <a:close/>
                <a:moveTo>
                  <a:pt x="436907" y="0"/>
                </a:moveTo>
                <a:lnTo>
                  <a:pt x="3523533" y="0"/>
                </a:lnTo>
                <a:cubicBezTo>
                  <a:pt x="3764830" y="0"/>
                  <a:pt x="3960440" y="195610"/>
                  <a:pt x="3960440" y="436907"/>
                </a:cubicBezTo>
                <a:lnTo>
                  <a:pt x="3960440" y="3523093"/>
                </a:lnTo>
                <a:cubicBezTo>
                  <a:pt x="3960440" y="3764390"/>
                  <a:pt x="3764830" y="3960000"/>
                  <a:pt x="3523533" y="3960000"/>
                </a:cubicBezTo>
                <a:lnTo>
                  <a:pt x="436907" y="3960000"/>
                </a:lnTo>
                <a:cubicBezTo>
                  <a:pt x="195610" y="3960000"/>
                  <a:pt x="0" y="3764390"/>
                  <a:pt x="0" y="3523093"/>
                </a:cubicBezTo>
                <a:lnTo>
                  <a:pt x="0" y="436907"/>
                </a:lnTo>
                <a:cubicBezTo>
                  <a:pt x="0" y="195610"/>
                  <a:pt x="195610" y="0"/>
                  <a:pt x="43690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85000"/>
                  <a:lumOff val="15000"/>
                </a:schemeClr>
              </a:solidFill>
            </a:endParaRPr>
          </a:p>
        </p:txBody>
      </p:sp>
      <p:sp>
        <p:nvSpPr>
          <p:cNvPr id="86" name="Trapezoid 3">
            <a:extLst>
              <a:ext uri="{FF2B5EF4-FFF2-40B4-BE49-F238E27FC236}">
                <a16:creationId xmlns:a16="http://schemas.microsoft.com/office/drawing/2014/main" id="{55FB8BC9-704C-4186-A13B-DCAD4B339845}"/>
              </a:ext>
            </a:extLst>
          </p:cNvPr>
          <p:cNvSpPr>
            <a:spLocks noChangeAspect="1"/>
          </p:cNvSpPr>
          <p:nvPr/>
        </p:nvSpPr>
        <p:spPr>
          <a:xfrm>
            <a:off x="8221326" y="1560177"/>
            <a:ext cx="308256" cy="314168"/>
          </a:xfrm>
          <a:custGeom>
            <a:avLst/>
            <a:gdLst/>
            <a:ahLst/>
            <a:cxnLst/>
            <a:rect l="l" t="t" r="r" b="b"/>
            <a:pathLst>
              <a:path w="3890855" h="3965475">
                <a:moveTo>
                  <a:pt x="513635" y="2426125"/>
                </a:moveTo>
                <a:lnTo>
                  <a:pt x="1518439" y="2426125"/>
                </a:lnTo>
                <a:cubicBezTo>
                  <a:pt x="1550976" y="2510415"/>
                  <a:pt x="1581900" y="2596962"/>
                  <a:pt x="1610725" y="2683637"/>
                </a:cubicBezTo>
                <a:lnTo>
                  <a:pt x="901668" y="2683637"/>
                </a:lnTo>
                <a:lnTo>
                  <a:pt x="559881" y="3707964"/>
                </a:lnTo>
                <a:lnTo>
                  <a:pt x="1917114" y="3707964"/>
                </a:lnTo>
                <a:cubicBezTo>
                  <a:pt x="1925031" y="3729959"/>
                  <a:pt x="1931702" y="3744180"/>
                  <a:pt x="1936944" y="3749452"/>
                </a:cubicBezTo>
                <a:cubicBezTo>
                  <a:pt x="1940579" y="3743065"/>
                  <a:pt x="1945876" y="3728913"/>
                  <a:pt x="1952632" y="3707964"/>
                </a:cubicBezTo>
                <a:lnTo>
                  <a:pt x="3330974" y="3707964"/>
                </a:lnTo>
                <a:lnTo>
                  <a:pt x="2989187" y="2683637"/>
                </a:lnTo>
                <a:lnTo>
                  <a:pt x="2271337" y="2683637"/>
                </a:lnTo>
                <a:cubicBezTo>
                  <a:pt x="2301469" y="2597098"/>
                  <a:pt x="2333531" y="2510572"/>
                  <a:pt x="2366939" y="2426125"/>
                </a:cubicBezTo>
                <a:lnTo>
                  <a:pt x="3377220" y="2426125"/>
                </a:lnTo>
                <a:lnTo>
                  <a:pt x="3890855" y="3965475"/>
                </a:lnTo>
                <a:lnTo>
                  <a:pt x="0" y="3965475"/>
                </a:lnTo>
                <a:close/>
                <a:moveTo>
                  <a:pt x="1936944" y="620869"/>
                </a:moveTo>
                <a:cubicBezTo>
                  <a:pt x="1782578" y="620869"/>
                  <a:pt x="1657440" y="746006"/>
                  <a:pt x="1657440" y="900372"/>
                </a:cubicBezTo>
                <a:cubicBezTo>
                  <a:pt x="1657440" y="1054738"/>
                  <a:pt x="1782578" y="1179876"/>
                  <a:pt x="1936944" y="1179876"/>
                </a:cubicBezTo>
                <a:cubicBezTo>
                  <a:pt x="2091310" y="1179876"/>
                  <a:pt x="2216447" y="1054738"/>
                  <a:pt x="2216447" y="900372"/>
                </a:cubicBezTo>
                <a:cubicBezTo>
                  <a:pt x="2216447" y="746006"/>
                  <a:pt x="2091310" y="620869"/>
                  <a:pt x="1936944" y="620869"/>
                </a:cubicBezTo>
                <a:close/>
                <a:moveTo>
                  <a:pt x="1936944" y="0"/>
                </a:moveTo>
                <a:cubicBezTo>
                  <a:pt x="2169175" y="0"/>
                  <a:pt x="2401406" y="88593"/>
                  <a:pt x="2578592" y="265779"/>
                </a:cubicBezTo>
                <a:lnTo>
                  <a:pt x="2578592" y="265780"/>
                </a:lnTo>
                <a:cubicBezTo>
                  <a:pt x="2932964" y="620153"/>
                  <a:pt x="2888999" y="1155622"/>
                  <a:pt x="2578592" y="1549077"/>
                </a:cubicBezTo>
                <a:cubicBezTo>
                  <a:pt x="2248849" y="1967039"/>
                  <a:pt x="1976153" y="3125749"/>
                  <a:pt x="1936944" y="3194660"/>
                </a:cubicBezTo>
                <a:cubicBezTo>
                  <a:pt x="1883033" y="3140450"/>
                  <a:pt x="1647095" y="1944983"/>
                  <a:pt x="1295295" y="1549076"/>
                </a:cubicBezTo>
                <a:cubicBezTo>
                  <a:pt x="962406" y="1174450"/>
                  <a:pt x="940923" y="620152"/>
                  <a:pt x="1295295" y="265779"/>
                </a:cubicBezTo>
                <a:cubicBezTo>
                  <a:pt x="1472481" y="88593"/>
                  <a:pt x="1704713" y="0"/>
                  <a:pt x="1936944"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85000"/>
                  <a:lumOff val="15000"/>
                </a:schemeClr>
              </a:solidFill>
            </a:endParaRPr>
          </a:p>
        </p:txBody>
      </p:sp>
      <p:sp>
        <p:nvSpPr>
          <p:cNvPr id="87" name="Rounded Rectangle 8">
            <a:extLst>
              <a:ext uri="{FF2B5EF4-FFF2-40B4-BE49-F238E27FC236}">
                <a16:creationId xmlns:a16="http://schemas.microsoft.com/office/drawing/2014/main" id="{DB50CACD-8894-4668-AE9F-CC3CE7789CD0}"/>
              </a:ext>
            </a:extLst>
          </p:cNvPr>
          <p:cNvSpPr/>
          <p:nvPr/>
        </p:nvSpPr>
        <p:spPr>
          <a:xfrm>
            <a:off x="9893132" y="1538636"/>
            <a:ext cx="314168" cy="314168"/>
          </a:xfrm>
          <a:custGeom>
            <a:avLst/>
            <a:gdLst/>
            <a:ahLst/>
            <a:cxnLst/>
            <a:rect l="l" t="t" r="r" b="b"/>
            <a:pathLst>
              <a:path w="3960440" h="3960000">
                <a:moveTo>
                  <a:pt x="2723924" y="666561"/>
                </a:moveTo>
                <a:cubicBezTo>
                  <a:pt x="2712585" y="666561"/>
                  <a:pt x="2701603" y="668088"/>
                  <a:pt x="2691750" y="673056"/>
                </a:cubicBezTo>
                <a:lnTo>
                  <a:pt x="2656848" y="673413"/>
                </a:lnTo>
                <a:lnTo>
                  <a:pt x="1433848" y="933370"/>
                </a:lnTo>
                <a:cubicBezTo>
                  <a:pt x="1393875" y="941867"/>
                  <a:pt x="1362077" y="967781"/>
                  <a:pt x="1346376" y="1002337"/>
                </a:cubicBezTo>
                <a:cubicBezTo>
                  <a:pt x="1331078" y="1020672"/>
                  <a:pt x="1323217" y="1044404"/>
                  <a:pt x="1323217" y="1069971"/>
                </a:cubicBezTo>
                <a:lnTo>
                  <a:pt x="1323217" y="2547593"/>
                </a:lnTo>
                <a:cubicBezTo>
                  <a:pt x="1271037" y="2529901"/>
                  <a:pt x="1213870" y="2520528"/>
                  <a:pt x="1154017" y="2520528"/>
                </a:cubicBezTo>
                <a:cubicBezTo>
                  <a:pt x="901512" y="2520528"/>
                  <a:pt x="696817" y="2687354"/>
                  <a:pt x="696817" y="2893144"/>
                </a:cubicBezTo>
                <a:cubicBezTo>
                  <a:pt x="696817" y="3098934"/>
                  <a:pt x="901512" y="3265760"/>
                  <a:pt x="1154017" y="3265760"/>
                </a:cubicBezTo>
                <a:cubicBezTo>
                  <a:pt x="1406522" y="3265760"/>
                  <a:pt x="1611217" y="3098934"/>
                  <a:pt x="1611217" y="2893144"/>
                </a:cubicBezTo>
                <a:cubicBezTo>
                  <a:pt x="1611217" y="2882349"/>
                  <a:pt x="1610654" y="2871660"/>
                  <a:pt x="1607283" y="2861334"/>
                </a:cubicBezTo>
                <a:lnTo>
                  <a:pt x="1611217" y="2841845"/>
                </a:lnTo>
                <a:lnTo>
                  <a:pt x="1611217" y="1521342"/>
                </a:lnTo>
                <a:lnTo>
                  <a:pt x="2600320" y="1311101"/>
                </a:lnTo>
                <a:lnTo>
                  <a:pt x="2600320" y="2327965"/>
                </a:lnTo>
                <a:cubicBezTo>
                  <a:pt x="2547472" y="2309959"/>
                  <a:pt x="2489516" y="2300312"/>
                  <a:pt x="2428795" y="2300312"/>
                </a:cubicBezTo>
                <a:cubicBezTo>
                  <a:pt x="2176290" y="2300312"/>
                  <a:pt x="1971595" y="2467138"/>
                  <a:pt x="1971595" y="2672928"/>
                </a:cubicBezTo>
                <a:cubicBezTo>
                  <a:pt x="1971595" y="2878718"/>
                  <a:pt x="2176290" y="3045544"/>
                  <a:pt x="2428795" y="3045544"/>
                </a:cubicBezTo>
                <a:cubicBezTo>
                  <a:pt x="2675391" y="3045544"/>
                  <a:pt x="2876388" y="2886436"/>
                  <a:pt x="2884224" y="2687245"/>
                </a:cubicBezTo>
                <a:lnTo>
                  <a:pt x="2888320" y="2666957"/>
                </a:lnTo>
                <a:lnTo>
                  <a:pt x="2888320" y="790165"/>
                </a:lnTo>
                <a:cubicBezTo>
                  <a:pt x="2888320" y="721900"/>
                  <a:pt x="2832981" y="666561"/>
                  <a:pt x="2764716" y="666561"/>
                </a:cubicBezTo>
                <a:close/>
                <a:moveTo>
                  <a:pt x="436907" y="0"/>
                </a:moveTo>
                <a:lnTo>
                  <a:pt x="3523533" y="0"/>
                </a:lnTo>
                <a:cubicBezTo>
                  <a:pt x="3764830" y="0"/>
                  <a:pt x="3960440" y="195610"/>
                  <a:pt x="3960440" y="436907"/>
                </a:cubicBezTo>
                <a:lnTo>
                  <a:pt x="3960440" y="3523093"/>
                </a:lnTo>
                <a:cubicBezTo>
                  <a:pt x="3960440" y="3764390"/>
                  <a:pt x="3764830" y="3960000"/>
                  <a:pt x="3523533" y="3960000"/>
                </a:cubicBezTo>
                <a:lnTo>
                  <a:pt x="436907" y="3960000"/>
                </a:lnTo>
                <a:cubicBezTo>
                  <a:pt x="195610" y="3960000"/>
                  <a:pt x="0" y="3764390"/>
                  <a:pt x="0" y="3523093"/>
                </a:cubicBezTo>
                <a:lnTo>
                  <a:pt x="0" y="436907"/>
                </a:lnTo>
                <a:cubicBezTo>
                  <a:pt x="0" y="195610"/>
                  <a:pt x="195610" y="0"/>
                  <a:pt x="43690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85000"/>
                  <a:lumOff val="15000"/>
                </a:schemeClr>
              </a:solidFill>
            </a:endParaRPr>
          </a:p>
        </p:txBody>
      </p:sp>
      <p:sp>
        <p:nvSpPr>
          <p:cNvPr id="88" name="Rounded Rectangle 1">
            <a:extLst>
              <a:ext uri="{FF2B5EF4-FFF2-40B4-BE49-F238E27FC236}">
                <a16:creationId xmlns:a16="http://schemas.microsoft.com/office/drawing/2014/main" id="{1A47B60C-6E55-4F0E-A7A3-6B59BCF17C4E}"/>
              </a:ext>
            </a:extLst>
          </p:cNvPr>
          <p:cNvSpPr>
            <a:spLocks noChangeAspect="1"/>
          </p:cNvSpPr>
          <p:nvPr/>
        </p:nvSpPr>
        <p:spPr>
          <a:xfrm>
            <a:off x="7553849" y="2029163"/>
            <a:ext cx="314168" cy="264123"/>
          </a:xfrm>
          <a:custGeom>
            <a:avLst/>
            <a:gdLst/>
            <a:ahLst/>
            <a:cxnLst/>
            <a:rect l="l" t="t" r="r" b="b"/>
            <a:pathLst>
              <a:path w="3985089" h="3350285">
                <a:moveTo>
                  <a:pt x="1489879" y="1687056"/>
                </a:moveTo>
                <a:cubicBezTo>
                  <a:pt x="1413602" y="1687056"/>
                  <a:pt x="1351768" y="1748890"/>
                  <a:pt x="1351768" y="1825167"/>
                </a:cubicBezTo>
                <a:lnTo>
                  <a:pt x="1351768" y="1828965"/>
                </a:lnTo>
                <a:cubicBezTo>
                  <a:pt x="1351768" y="1905242"/>
                  <a:pt x="1413602" y="1967076"/>
                  <a:pt x="1489879" y="1967076"/>
                </a:cubicBezTo>
                <a:lnTo>
                  <a:pt x="1717713" y="1967076"/>
                </a:lnTo>
                <a:cubicBezTo>
                  <a:pt x="1793990" y="1967076"/>
                  <a:pt x="1855824" y="1905242"/>
                  <a:pt x="1855824" y="1828965"/>
                </a:cubicBezTo>
                <a:lnTo>
                  <a:pt x="1855824" y="1825167"/>
                </a:lnTo>
                <a:cubicBezTo>
                  <a:pt x="1855824" y="1748890"/>
                  <a:pt x="1793990" y="1687056"/>
                  <a:pt x="1717713" y="1687056"/>
                </a:cubicBezTo>
                <a:close/>
                <a:moveTo>
                  <a:pt x="2281462" y="1675141"/>
                </a:moveTo>
                <a:cubicBezTo>
                  <a:pt x="2205185" y="1675141"/>
                  <a:pt x="2143351" y="1736975"/>
                  <a:pt x="2143351" y="1813252"/>
                </a:cubicBezTo>
                <a:lnTo>
                  <a:pt x="2143351" y="1817050"/>
                </a:lnTo>
                <a:cubicBezTo>
                  <a:pt x="2143351" y="1893327"/>
                  <a:pt x="2205185" y="1955161"/>
                  <a:pt x="2281462" y="1955161"/>
                </a:cubicBezTo>
                <a:lnTo>
                  <a:pt x="2509296" y="1955161"/>
                </a:lnTo>
                <a:cubicBezTo>
                  <a:pt x="2585573" y="1955161"/>
                  <a:pt x="2647407" y="1893327"/>
                  <a:pt x="2647407" y="1817050"/>
                </a:cubicBezTo>
                <a:lnTo>
                  <a:pt x="2647407" y="1813252"/>
                </a:lnTo>
                <a:cubicBezTo>
                  <a:pt x="2647407" y="1736975"/>
                  <a:pt x="2585573" y="1675141"/>
                  <a:pt x="2509296" y="1675141"/>
                </a:cubicBezTo>
                <a:close/>
                <a:moveTo>
                  <a:pt x="2837535" y="1159396"/>
                </a:moveTo>
                <a:cubicBezTo>
                  <a:pt x="2731595" y="1159396"/>
                  <a:pt x="2645713" y="1245278"/>
                  <a:pt x="2645713" y="1351218"/>
                </a:cubicBezTo>
                <a:cubicBezTo>
                  <a:pt x="2645713" y="1457158"/>
                  <a:pt x="2731595" y="1543040"/>
                  <a:pt x="2837535" y="1543040"/>
                </a:cubicBezTo>
                <a:cubicBezTo>
                  <a:pt x="2943475" y="1543040"/>
                  <a:pt x="3029357" y="1457158"/>
                  <a:pt x="3029357" y="1351218"/>
                </a:cubicBezTo>
                <a:cubicBezTo>
                  <a:pt x="3029357" y="1245278"/>
                  <a:pt x="2943475" y="1159396"/>
                  <a:pt x="2837535" y="1159396"/>
                </a:cubicBezTo>
                <a:close/>
                <a:moveTo>
                  <a:pt x="3235655" y="750352"/>
                </a:moveTo>
                <a:cubicBezTo>
                  <a:pt x="3129715" y="750352"/>
                  <a:pt x="3043833" y="836234"/>
                  <a:pt x="3043833" y="942174"/>
                </a:cubicBezTo>
                <a:cubicBezTo>
                  <a:pt x="3043833" y="1048114"/>
                  <a:pt x="3129715" y="1133996"/>
                  <a:pt x="3235655" y="1133996"/>
                </a:cubicBezTo>
                <a:cubicBezTo>
                  <a:pt x="3341595" y="1133996"/>
                  <a:pt x="3427477" y="1048114"/>
                  <a:pt x="3427477" y="942174"/>
                </a:cubicBezTo>
                <a:cubicBezTo>
                  <a:pt x="3427477" y="836234"/>
                  <a:pt x="3341595" y="750352"/>
                  <a:pt x="3235655" y="750352"/>
                </a:cubicBezTo>
                <a:close/>
                <a:moveTo>
                  <a:pt x="2455585" y="750352"/>
                </a:moveTo>
                <a:cubicBezTo>
                  <a:pt x="2349645" y="750352"/>
                  <a:pt x="2263763" y="836234"/>
                  <a:pt x="2263763" y="942174"/>
                </a:cubicBezTo>
                <a:cubicBezTo>
                  <a:pt x="2263763" y="1048114"/>
                  <a:pt x="2349645" y="1133996"/>
                  <a:pt x="2455585" y="1133996"/>
                </a:cubicBezTo>
                <a:cubicBezTo>
                  <a:pt x="2561525" y="1133996"/>
                  <a:pt x="2647407" y="1048114"/>
                  <a:pt x="2647407" y="942174"/>
                </a:cubicBezTo>
                <a:cubicBezTo>
                  <a:pt x="2647407" y="836234"/>
                  <a:pt x="2561525" y="750352"/>
                  <a:pt x="2455585" y="750352"/>
                </a:cubicBezTo>
                <a:close/>
                <a:moveTo>
                  <a:pt x="941776" y="640989"/>
                </a:moveTo>
                <a:lnTo>
                  <a:pt x="1181794" y="640989"/>
                </a:lnTo>
                <a:lnTo>
                  <a:pt x="1181794" y="881020"/>
                </a:lnTo>
                <a:lnTo>
                  <a:pt x="1421825" y="881020"/>
                </a:lnTo>
                <a:lnTo>
                  <a:pt x="1421825" y="1121038"/>
                </a:lnTo>
                <a:lnTo>
                  <a:pt x="1181794" y="1121038"/>
                </a:lnTo>
                <a:lnTo>
                  <a:pt x="1181794" y="1361069"/>
                </a:lnTo>
                <a:lnTo>
                  <a:pt x="941776" y="1361069"/>
                </a:lnTo>
                <a:lnTo>
                  <a:pt x="941776" y="1121038"/>
                </a:lnTo>
                <a:lnTo>
                  <a:pt x="701745" y="1121038"/>
                </a:lnTo>
                <a:lnTo>
                  <a:pt x="701745" y="881020"/>
                </a:lnTo>
                <a:lnTo>
                  <a:pt x="941776" y="881020"/>
                </a:lnTo>
                <a:close/>
                <a:moveTo>
                  <a:pt x="1061785" y="459017"/>
                </a:moveTo>
                <a:cubicBezTo>
                  <a:pt x="762440" y="459017"/>
                  <a:pt x="519773" y="701684"/>
                  <a:pt x="519773" y="1001029"/>
                </a:cubicBezTo>
                <a:cubicBezTo>
                  <a:pt x="519773" y="1300374"/>
                  <a:pt x="762440" y="1543041"/>
                  <a:pt x="1061785" y="1543041"/>
                </a:cubicBezTo>
                <a:cubicBezTo>
                  <a:pt x="1361130" y="1543041"/>
                  <a:pt x="1603797" y="1300374"/>
                  <a:pt x="1603797" y="1001029"/>
                </a:cubicBezTo>
                <a:cubicBezTo>
                  <a:pt x="1603797" y="701684"/>
                  <a:pt x="1361130" y="459017"/>
                  <a:pt x="1061785" y="459017"/>
                </a:cubicBezTo>
                <a:close/>
                <a:moveTo>
                  <a:pt x="2837535" y="359296"/>
                </a:moveTo>
                <a:cubicBezTo>
                  <a:pt x="2731595" y="359296"/>
                  <a:pt x="2645713" y="445178"/>
                  <a:pt x="2645713" y="551118"/>
                </a:cubicBezTo>
                <a:cubicBezTo>
                  <a:pt x="2645713" y="657058"/>
                  <a:pt x="2731595" y="742940"/>
                  <a:pt x="2837535" y="742940"/>
                </a:cubicBezTo>
                <a:cubicBezTo>
                  <a:pt x="2943475" y="742940"/>
                  <a:pt x="3029357" y="657058"/>
                  <a:pt x="3029357" y="551118"/>
                </a:cubicBezTo>
                <a:cubicBezTo>
                  <a:pt x="3029357" y="445178"/>
                  <a:pt x="2943475" y="359296"/>
                  <a:pt x="2837535" y="359296"/>
                </a:cubicBezTo>
                <a:close/>
                <a:moveTo>
                  <a:pt x="927799" y="0"/>
                </a:moveTo>
                <a:lnTo>
                  <a:pt x="2978398" y="0"/>
                </a:lnTo>
                <a:cubicBezTo>
                  <a:pt x="3447374" y="0"/>
                  <a:pt x="3902811" y="418280"/>
                  <a:pt x="3926614" y="887256"/>
                </a:cubicBezTo>
                <a:cubicBezTo>
                  <a:pt x="4011721" y="1784310"/>
                  <a:pt x="4065643" y="3326870"/>
                  <a:pt x="3630620" y="3349891"/>
                </a:cubicBezTo>
                <a:cubicBezTo>
                  <a:pt x="3101375" y="3362701"/>
                  <a:pt x="2778421" y="2566209"/>
                  <a:pt x="2352321" y="2174369"/>
                </a:cubicBezTo>
                <a:lnTo>
                  <a:pt x="1572952" y="2174369"/>
                </a:lnTo>
                <a:cubicBezTo>
                  <a:pt x="1161652" y="2566210"/>
                  <a:pt x="901104" y="3370635"/>
                  <a:pt x="339051" y="3349892"/>
                </a:cubicBezTo>
                <a:cubicBezTo>
                  <a:pt x="-171518" y="3349299"/>
                  <a:pt x="45251" y="1463012"/>
                  <a:pt x="48163" y="849156"/>
                </a:cubicBezTo>
                <a:cubicBezTo>
                  <a:pt x="48163" y="380180"/>
                  <a:pt x="458823" y="0"/>
                  <a:pt x="927799"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85000"/>
                  <a:lumOff val="15000"/>
                </a:schemeClr>
              </a:solidFill>
            </a:endParaRPr>
          </a:p>
        </p:txBody>
      </p:sp>
      <p:sp>
        <p:nvSpPr>
          <p:cNvPr id="89" name="Oval 2">
            <a:extLst>
              <a:ext uri="{FF2B5EF4-FFF2-40B4-BE49-F238E27FC236}">
                <a16:creationId xmlns:a16="http://schemas.microsoft.com/office/drawing/2014/main" id="{EF9EBA30-865E-4B98-8690-F61519451F81}"/>
              </a:ext>
            </a:extLst>
          </p:cNvPr>
          <p:cNvSpPr>
            <a:spLocks noChangeAspect="1"/>
          </p:cNvSpPr>
          <p:nvPr/>
        </p:nvSpPr>
        <p:spPr>
          <a:xfrm>
            <a:off x="8340256" y="1117517"/>
            <a:ext cx="314168" cy="242760"/>
          </a:xfrm>
          <a:custGeom>
            <a:avLst/>
            <a:gdLst/>
            <a:ahLst/>
            <a:cxnLst/>
            <a:rect l="l" t="t" r="r" b="b"/>
            <a:pathLst>
              <a:path w="3949160" h="3051548">
                <a:moveTo>
                  <a:pt x="2339911" y="638678"/>
                </a:moveTo>
                <a:cubicBezTo>
                  <a:pt x="3228675" y="638678"/>
                  <a:pt x="3949160" y="1138384"/>
                  <a:pt x="3949160" y="1754802"/>
                </a:cubicBezTo>
                <a:cubicBezTo>
                  <a:pt x="3949160" y="2075792"/>
                  <a:pt x="3753790" y="2365135"/>
                  <a:pt x="3440317" y="2567662"/>
                </a:cubicBezTo>
                <a:lnTo>
                  <a:pt x="3655878" y="3051548"/>
                </a:lnTo>
                <a:lnTo>
                  <a:pt x="2882697" y="2804439"/>
                </a:lnTo>
                <a:cubicBezTo>
                  <a:pt x="2713357" y="2847946"/>
                  <a:pt x="2530504" y="2870926"/>
                  <a:pt x="2339911" y="2870926"/>
                </a:cubicBezTo>
                <a:cubicBezTo>
                  <a:pt x="1451147" y="2870926"/>
                  <a:pt x="730662" y="2371220"/>
                  <a:pt x="730662" y="1754802"/>
                </a:cubicBezTo>
                <a:cubicBezTo>
                  <a:pt x="730662" y="1138384"/>
                  <a:pt x="1451147" y="638678"/>
                  <a:pt x="2339911" y="638678"/>
                </a:cubicBezTo>
                <a:close/>
                <a:moveTo>
                  <a:pt x="1609249" y="0"/>
                </a:moveTo>
                <a:cubicBezTo>
                  <a:pt x="2214487" y="0"/>
                  <a:pt x="2741687" y="231736"/>
                  <a:pt x="3015976" y="574644"/>
                </a:cubicBezTo>
                <a:cubicBezTo>
                  <a:pt x="2789246" y="488504"/>
                  <a:pt x="2533611" y="440957"/>
                  <a:pt x="2263344" y="440957"/>
                </a:cubicBezTo>
                <a:cubicBezTo>
                  <a:pt x="1318096" y="440957"/>
                  <a:pt x="551821" y="1022559"/>
                  <a:pt x="551821" y="1740001"/>
                </a:cubicBezTo>
                <a:cubicBezTo>
                  <a:pt x="551821" y="1819940"/>
                  <a:pt x="561334" y="1898193"/>
                  <a:pt x="580963" y="1973803"/>
                </a:cubicBezTo>
                <a:cubicBezTo>
                  <a:pt x="578579" y="1972737"/>
                  <a:pt x="677277" y="2155498"/>
                  <a:pt x="675039" y="2154187"/>
                </a:cubicBezTo>
                <a:lnTo>
                  <a:pt x="502119" y="2089690"/>
                </a:lnTo>
                <a:lnTo>
                  <a:pt x="213774" y="2502637"/>
                </a:lnTo>
                <a:cubicBezTo>
                  <a:pt x="162937" y="2145510"/>
                  <a:pt x="82414" y="1758692"/>
                  <a:pt x="31577" y="1383752"/>
                </a:cubicBezTo>
                <a:cubicBezTo>
                  <a:pt x="6733" y="1307252"/>
                  <a:pt x="0" y="1197870"/>
                  <a:pt x="0" y="1116124"/>
                </a:cubicBezTo>
                <a:cubicBezTo>
                  <a:pt x="0" y="499706"/>
                  <a:pt x="720485" y="0"/>
                  <a:pt x="1609249"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85000"/>
                  <a:lumOff val="15000"/>
                </a:schemeClr>
              </a:solidFill>
            </a:endParaRPr>
          </a:p>
        </p:txBody>
      </p:sp>
      <p:sp>
        <p:nvSpPr>
          <p:cNvPr id="90" name="Block Arc 5">
            <a:extLst>
              <a:ext uri="{FF2B5EF4-FFF2-40B4-BE49-F238E27FC236}">
                <a16:creationId xmlns:a16="http://schemas.microsoft.com/office/drawing/2014/main" id="{0039BC13-2FC0-4C7E-A78C-A0228971FFB7}"/>
              </a:ext>
            </a:extLst>
          </p:cNvPr>
          <p:cNvSpPr>
            <a:spLocks noChangeAspect="1"/>
          </p:cNvSpPr>
          <p:nvPr/>
        </p:nvSpPr>
        <p:spPr>
          <a:xfrm rot="10800000">
            <a:off x="8075471" y="2174354"/>
            <a:ext cx="291341" cy="314168"/>
          </a:xfrm>
          <a:custGeom>
            <a:avLst/>
            <a:gdLst/>
            <a:ahLst/>
            <a:cxnLst/>
            <a:rect l="l" t="t" r="r" b="b"/>
            <a:pathLst>
              <a:path w="3672275" h="3963955">
                <a:moveTo>
                  <a:pt x="984766" y="3417555"/>
                </a:moveTo>
                <a:cubicBezTo>
                  <a:pt x="932254" y="3417555"/>
                  <a:pt x="882982" y="3403623"/>
                  <a:pt x="841068" y="3378104"/>
                </a:cubicBezTo>
                <a:lnTo>
                  <a:pt x="840676" y="3378710"/>
                </a:lnTo>
                <a:lnTo>
                  <a:pt x="835545" y="3375094"/>
                </a:lnTo>
                <a:cubicBezTo>
                  <a:pt x="823791" y="3369308"/>
                  <a:pt x="813094" y="3361844"/>
                  <a:pt x="803763" y="3352697"/>
                </a:cubicBezTo>
                <a:cubicBezTo>
                  <a:pt x="147868" y="2908007"/>
                  <a:pt x="-148746" y="2089941"/>
                  <a:pt x="72539" y="1325492"/>
                </a:cubicBezTo>
                <a:cubicBezTo>
                  <a:pt x="298018" y="546553"/>
                  <a:pt x="1007805" y="7791"/>
                  <a:pt x="1818686" y="83"/>
                </a:cubicBezTo>
                <a:cubicBezTo>
                  <a:pt x="2629567" y="-7624"/>
                  <a:pt x="3349467" y="517549"/>
                  <a:pt x="3589711" y="1292061"/>
                </a:cubicBezTo>
                <a:cubicBezTo>
                  <a:pt x="3828334" y="2061344"/>
                  <a:pt x="3537615" y="2895621"/>
                  <a:pt x="2873980" y="3349798"/>
                </a:cubicBezTo>
                <a:cubicBezTo>
                  <a:pt x="2824845" y="3391084"/>
                  <a:pt x="2761401" y="3415171"/>
                  <a:pt x="2692355" y="3415171"/>
                </a:cubicBezTo>
                <a:cubicBezTo>
                  <a:pt x="2531252" y="3415171"/>
                  <a:pt x="2400652" y="3284038"/>
                  <a:pt x="2400652" y="3122277"/>
                </a:cubicBezTo>
                <a:cubicBezTo>
                  <a:pt x="2400652" y="3018609"/>
                  <a:pt x="2454292" y="2927520"/>
                  <a:pt x="2535552" y="2875976"/>
                </a:cubicBezTo>
                <a:lnTo>
                  <a:pt x="2534959" y="2875094"/>
                </a:lnTo>
                <a:cubicBezTo>
                  <a:pt x="2993902" y="2566441"/>
                  <a:pt x="3196002" y="1993261"/>
                  <a:pt x="3032146" y="1465012"/>
                </a:cubicBezTo>
                <a:cubicBezTo>
                  <a:pt x="2868290" y="936764"/>
                  <a:pt x="2377289" y="578575"/>
                  <a:pt x="1824236" y="583831"/>
                </a:cubicBezTo>
                <a:cubicBezTo>
                  <a:pt x="1271183" y="589088"/>
                  <a:pt x="787080" y="956545"/>
                  <a:pt x="633294" y="1487812"/>
                </a:cubicBezTo>
                <a:cubicBezTo>
                  <a:pt x="479508" y="2019079"/>
                  <a:pt x="692467" y="2588315"/>
                  <a:pt x="1157194" y="2888188"/>
                </a:cubicBezTo>
                <a:lnTo>
                  <a:pt x="1156634" y="2889057"/>
                </a:lnTo>
                <a:cubicBezTo>
                  <a:pt x="1229500" y="2941659"/>
                  <a:pt x="1276469" y="3027652"/>
                  <a:pt x="1276469" y="3124661"/>
                </a:cubicBezTo>
                <a:cubicBezTo>
                  <a:pt x="1276469" y="3286422"/>
                  <a:pt x="1145869" y="3417555"/>
                  <a:pt x="984766" y="3417555"/>
                </a:cubicBezTo>
                <a:close/>
                <a:moveTo>
                  <a:pt x="1836138" y="3963955"/>
                </a:moveTo>
                <a:cubicBezTo>
                  <a:pt x="1677062" y="3963955"/>
                  <a:pt x="1548106" y="3834999"/>
                  <a:pt x="1548106" y="3675923"/>
                </a:cubicBezTo>
                <a:lnTo>
                  <a:pt x="1548106" y="1958036"/>
                </a:lnTo>
                <a:cubicBezTo>
                  <a:pt x="1548106" y="1798960"/>
                  <a:pt x="1677062" y="1670004"/>
                  <a:pt x="1836138" y="1670004"/>
                </a:cubicBezTo>
                <a:cubicBezTo>
                  <a:pt x="1995214" y="1670004"/>
                  <a:pt x="2124170" y="1798960"/>
                  <a:pt x="2124170" y="1958036"/>
                </a:cubicBezTo>
                <a:lnTo>
                  <a:pt x="2124170" y="3675923"/>
                </a:lnTo>
                <a:cubicBezTo>
                  <a:pt x="2124170" y="3834999"/>
                  <a:pt x="1995214" y="3963955"/>
                  <a:pt x="1836138" y="3963955"/>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85000"/>
                  <a:lumOff val="15000"/>
                </a:schemeClr>
              </a:solidFill>
            </a:endParaRPr>
          </a:p>
        </p:txBody>
      </p:sp>
      <p:sp>
        <p:nvSpPr>
          <p:cNvPr id="91" name="Rounded Rectangle 5">
            <a:extLst>
              <a:ext uri="{FF2B5EF4-FFF2-40B4-BE49-F238E27FC236}">
                <a16:creationId xmlns:a16="http://schemas.microsoft.com/office/drawing/2014/main" id="{09016EDD-5F1F-4FB8-88E8-90C4748142E0}"/>
              </a:ext>
            </a:extLst>
          </p:cNvPr>
          <p:cNvSpPr>
            <a:spLocks/>
          </p:cNvSpPr>
          <p:nvPr/>
        </p:nvSpPr>
        <p:spPr>
          <a:xfrm>
            <a:off x="10407914" y="1635921"/>
            <a:ext cx="314168" cy="314168"/>
          </a:xfrm>
          <a:custGeom>
            <a:avLst/>
            <a:gdLst/>
            <a:ahLst/>
            <a:cxnLst/>
            <a:rect l="l" t="t" r="r" b="b"/>
            <a:pathLst>
              <a:path w="3928707" h="3954781">
                <a:moveTo>
                  <a:pt x="2773336" y="2238726"/>
                </a:moveTo>
                <a:cubicBezTo>
                  <a:pt x="2746826" y="2238726"/>
                  <a:pt x="2725335" y="2260217"/>
                  <a:pt x="2725335" y="2286727"/>
                </a:cubicBezTo>
                <a:lnTo>
                  <a:pt x="2725335" y="2478725"/>
                </a:lnTo>
                <a:cubicBezTo>
                  <a:pt x="2725335" y="2505235"/>
                  <a:pt x="2746826" y="2526726"/>
                  <a:pt x="2773336" y="2526726"/>
                </a:cubicBezTo>
                <a:lnTo>
                  <a:pt x="2965334" y="2526726"/>
                </a:lnTo>
                <a:cubicBezTo>
                  <a:pt x="2991844" y="2526726"/>
                  <a:pt x="3013335" y="2505235"/>
                  <a:pt x="3013335" y="2478725"/>
                </a:cubicBezTo>
                <a:lnTo>
                  <a:pt x="3013335" y="2286727"/>
                </a:lnTo>
                <a:cubicBezTo>
                  <a:pt x="3013335" y="2260217"/>
                  <a:pt x="2991844" y="2238726"/>
                  <a:pt x="2965334" y="2238726"/>
                </a:cubicBezTo>
                <a:close/>
                <a:moveTo>
                  <a:pt x="2313922" y="2238726"/>
                </a:moveTo>
                <a:cubicBezTo>
                  <a:pt x="2287412" y="2238726"/>
                  <a:pt x="2265921" y="2260217"/>
                  <a:pt x="2265921" y="2286727"/>
                </a:cubicBezTo>
                <a:lnTo>
                  <a:pt x="2265921" y="2478725"/>
                </a:lnTo>
                <a:cubicBezTo>
                  <a:pt x="2265921" y="2505235"/>
                  <a:pt x="2287412" y="2526726"/>
                  <a:pt x="2313922" y="2526726"/>
                </a:cubicBezTo>
                <a:lnTo>
                  <a:pt x="2505920" y="2526726"/>
                </a:lnTo>
                <a:cubicBezTo>
                  <a:pt x="2532430" y="2526726"/>
                  <a:pt x="2553921" y="2505235"/>
                  <a:pt x="2553921" y="2478725"/>
                </a:cubicBezTo>
                <a:lnTo>
                  <a:pt x="2553921" y="2286727"/>
                </a:lnTo>
                <a:cubicBezTo>
                  <a:pt x="2553921" y="2260217"/>
                  <a:pt x="2532430" y="2238726"/>
                  <a:pt x="2505920" y="2238726"/>
                </a:cubicBezTo>
                <a:close/>
                <a:moveTo>
                  <a:pt x="1854508" y="2238726"/>
                </a:moveTo>
                <a:cubicBezTo>
                  <a:pt x="1827998" y="2238726"/>
                  <a:pt x="1806507" y="2260217"/>
                  <a:pt x="1806507" y="2286727"/>
                </a:cubicBezTo>
                <a:lnTo>
                  <a:pt x="1806507" y="2478725"/>
                </a:lnTo>
                <a:cubicBezTo>
                  <a:pt x="1806507" y="2505235"/>
                  <a:pt x="1827998" y="2526726"/>
                  <a:pt x="1854508" y="2526726"/>
                </a:cubicBezTo>
                <a:lnTo>
                  <a:pt x="2046506" y="2526726"/>
                </a:lnTo>
                <a:cubicBezTo>
                  <a:pt x="2073016" y="2526726"/>
                  <a:pt x="2094507" y="2505235"/>
                  <a:pt x="2094507" y="2478725"/>
                </a:cubicBezTo>
                <a:lnTo>
                  <a:pt x="2094507" y="2286727"/>
                </a:lnTo>
                <a:cubicBezTo>
                  <a:pt x="2094507" y="2260217"/>
                  <a:pt x="2073016" y="2238726"/>
                  <a:pt x="2046506" y="2238726"/>
                </a:cubicBezTo>
                <a:close/>
                <a:moveTo>
                  <a:pt x="879732" y="2133675"/>
                </a:moveTo>
                <a:cubicBezTo>
                  <a:pt x="767330" y="2133675"/>
                  <a:pt x="676210" y="2224795"/>
                  <a:pt x="676210" y="2337197"/>
                </a:cubicBezTo>
                <a:cubicBezTo>
                  <a:pt x="676210" y="2449599"/>
                  <a:pt x="767330" y="2540719"/>
                  <a:pt x="879732" y="2540719"/>
                </a:cubicBezTo>
                <a:cubicBezTo>
                  <a:pt x="956121" y="2540719"/>
                  <a:pt x="1022681" y="2498634"/>
                  <a:pt x="1054808" y="2434886"/>
                </a:cubicBezTo>
                <a:lnTo>
                  <a:pt x="1469273" y="2434887"/>
                </a:lnTo>
                <a:cubicBezTo>
                  <a:pt x="1529381" y="2434887"/>
                  <a:pt x="1578108" y="2386160"/>
                  <a:pt x="1578108" y="2326052"/>
                </a:cubicBezTo>
                <a:cubicBezTo>
                  <a:pt x="1578108" y="2265944"/>
                  <a:pt x="1529381" y="2217217"/>
                  <a:pt x="1469273" y="2217217"/>
                </a:cubicBezTo>
                <a:lnTo>
                  <a:pt x="1039779" y="2217217"/>
                </a:lnTo>
                <a:cubicBezTo>
                  <a:pt x="1005455" y="2165662"/>
                  <a:pt x="946329" y="2133675"/>
                  <a:pt x="879732" y="2133675"/>
                </a:cubicBezTo>
                <a:close/>
                <a:moveTo>
                  <a:pt x="2773336" y="1699178"/>
                </a:moveTo>
                <a:cubicBezTo>
                  <a:pt x="2746826" y="1699178"/>
                  <a:pt x="2725335" y="1720669"/>
                  <a:pt x="2725335" y="1747179"/>
                </a:cubicBezTo>
                <a:lnTo>
                  <a:pt x="2725335" y="1939177"/>
                </a:lnTo>
                <a:cubicBezTo>
                  <a:pt x="2725335" y="1965687"/>
                  <a:pt x="2746826" y="1987178"/>
                  <a:pt x="2773336" y="1987178"/>
                </a:cubicBezTo>
                <a:lnTo>
                  <a:pt x="2965334" y="1987178"/>
                </a:lnTo>
                <a:cubicBezTo>
                  <a:pt x="2991844" y="1987178"/>
                  <a:pt x="3013335" y="1965687"/>
                  <a:pt x="3013335" y="1939177"/>
                </a:cubicBezTo>
                <a:lnTo>
                  <a:pt x="3013335" y="1747179"/>
                </a:lnTo>
                <a:cubicBezTo>
                  <a:pt x="3013335" y="1720669"/>
                  <a:pt x="2991844" y="1699178"/>
                  <a:pt x="2965334" y="1699178"/>
                </a:cubicBezTo>
                <a:close/>
                <a:moveTo>
                  <a:pt x="2313922" y="1699178"/>
                </a:moveTo>
                <a:cubicBezTo>
                  <a:pt x="2287412" y="1699178"/>
                  <a:pt x="2265921" y="1720669"/>
                  <a:pt x="2265921" y="1747179"/>
                </a:cubicBezTo>
                <a:lnTo>
                  <a:pt x="2265921" y="1939177"/>
                </a:lnTo>
                <a:cubicBezTo>
                  <a:pt x="2265921" y="1965687"/>
                  <a:pt x="2287412" y="1987178"/>
                  <a:pt x="2313922" y="1987178"/>
                </a:cubicBezTo>
                <a:lnTo>
                  <a:pt x="2505920" y="1987178"/>
                </a:lnTo>
                <a:cubicBezTo>
                  <a:pt x="2532430" y="1987178"/>
                  <a:pt x="2553921" y="1965687"/>
                  <a:pt x="2553921" y="1939177"/>
                </a:cubicBezTo>
                <a:lnTo>
                  <a:pt x="2553921" y="1747179"/>
                </a:lnTo>
                <a:cubicBezTo>
                  <a:pt x="2553921" y="1720669"/>
                  <a:pt x="2532430" y="1699178"/>
                  <a:pt x="2505920" y="1699178"/>
                </a:cubicBezTo>
                <a:close/>
                <a:moveTo>
                  <a:pt x="1854508" y="1699178"/>
                </a:moveTo>
                <a:cubicBezTo>
                  <a:pt x="1827998" y="1699178"/>
                  <a:pt x="1806507" y="1720669"/>
                  <a:pt x="1806507" y="1747179"/>
                </a:cubicBezTo>
                <a:lnTo>
                  <a:pt x="1806507" y="1939177"/>
                </a:lnTo>
                <a:cubicBezTo>
                  <a:pt x="1806507" y="1965687"/>
                  <a:pt x="1827998" y="1987178"/>
                  <a:pt x="1854508" y="1987178"/>
                </a:cubicBezTo>
                <a:lnTo>
                  <a:pt x="2046506" y="1987178"/>
                </a:lnTo>
                <a:cubicBezTo>
                  <a:pt x="2073016" y="1987178"/>
                  <a:pt x="2094507" y="1965687"/>
                  <a:pt x="2094507" y="1939177"/>
                </a:cubicBezTo>
                <a:lnTo>
                  <a:pt x="2094507" y="1747179"/>
                </a:lnTo>
                <a:cubicBezTo>
                  <a:pt x="2094507" y="1720669"/>
                  <a:pt x="2073016" y="1699178"/>
                  <a:pt x="2046506" y="1699178"/>
                </a:cubicBezTo>
                <a:close/>
                <a:moveTo>
                  <a:pt x="1035948" y="1186216"/>
                </a:moveTo>
                <a:cubicBezTo>
                  <a:pt x="1165960" y="1186216"/>
                  <a:pt x="1271356" y="1291612"/>
                  <a:pt x="1271356" y="1421624"/>
                </a:cubicBezTo>
                <a:cubicBezTo>
                  <a:pt x="1271356" y="1551636"/>
                  <a:pt x="1165960" y="1657032"/>
                  <a:pt x="1035948" y="1657032"/>
                </a:cubicBezTo>
                <a:cubicBezTo>
                  <a:pt x="905936" y="1657032"/>
                  <a:pt x="800540" y="1551636"/>
                  <a:pt x="800540" y="1421624"/>
                </a:cubicBezTo>
                <a:cubicBezTo>
                  <a:pt x="800540" y="1291612"/>
                  <a:pt x="905936" y="1186216"/>
                  <a:pt x="1035948" y="1186216"/>
                </a:cubicBezTo>
                <a:close/>
                <a:moveTo>
                  <a:pt x="2773336" y="1159631"/>
                </a:moveTo>
                <a:cubicBezTo>
                  <a:pt x="2746826" y="1159631"/>
                  <a:pt x="2725335" y="1181122"/>
                  <a:pt x="2725335" y="1207632"/>
                </a:cubicBezTo>
                <a:lnTo>
                  <a:pt x="2725335" y="1399630"/>
                </a:lnTo>
                <a:cubicBezTo>
                  <a:pt x="2725335" y="1426140"/>
                  <a:pt x="2746826" y="1447631"/>
                  <a:pt x="2773336" y="1447631"/>
                </a:cubicBezTo>
                <a:lnTo>
                  <a:pt x="2965334" y="1447631"/>
                </a:lnTo>
                <a:cubicBezTo>
                  <a:pt x="2991844" y="1447631"/>
                  <a:pt x="3013335" y="1426140"/>
                  <a:pt x="3013335" y="1399630"/>
                </a:cubicBezTo>
                <a:lnTo>
                  <a:pt x="3013335" y="1207632"/>
                </a:lnTo>
                <a:cubicBezTo>
                  <a:pt x="3013335" y="1181122"/>
                  <a:pt x="2991844" y="1159631"/>
                  <a:pt x="2965334" y="1159631"/>
                </a:cubicBezTo>
                <a:close/>
                <a:moveTo>
                  <a:pt x="2313922" y="1159631"/>
                </a:moveTo>
                <a:cubicBezTo>
                  <a:pt x="2287412" y="1159631"/>
                  <a:pt x="2265921" y="1181122"/>
                  <a:pt x="2265921" y="1207632"/>
                </a:cubicBezTo>
                <a:lnTo>
                  <a:pt x="2265921" y="1399630"/>
                </a:lnTo>
                <a:cubicBezTo>
                  <a:pt x="2265921" y="1426140"/>
                  <a:pt x="2287412" y="1447631"/>
                  <a:pt x="2313922" y="1447631"/>
                </a:cubicBezTo>
                <a:lnTo>
                  <a:pt x="2505920" y="1447631"/>
                </a:lnTo>
                <a:cubicBezTo>
                  <a:pt x="2532430" y="1447631"/>
                  <a:pt x="2553921" y="1426140"/>
                  <a:pt x="2553921" y="1399630"/>
                </a:cubicBezTo>
                <a:lnTo>
                  <a:pt x="2553921" y="1207632"/>
                </a:lnTo>
                <a:cubicBezTo>
                  <a:pt x="2553921" y="1181122"/>
                  <a:pt x="2532430" y="1159631"/>
                  <a:pt x="2505920" y="1159631"/>
                </a:cubicBezTo>
                <a:close/>
                <a:moveTo>
                  <a:pt x="1854508" y="1159631"/>
                </a:moveTo>
                <a:cubicBezTo>
                  <a:pt x="1827998" y="1159631"/>
                  <a:pt x="1806507" y="1181122"/>
                  <a:pt x="1806507" y="1207632"/>
                </a:cubicBezTo>
                <a:lnTo>
                  <a:pt x="1806507" y="1399630"/>
                </a:lnTo>
                <a:cubicBezTo>
                  <a:pt x="1806507" y="1426140"/>
                  <a:pt x="1827998" y="1447631"/>
                  <a:pt x="1854508" y="1447631"/>
                </a:cubicBezTo>
                <a:lnTo>
                  <a:pt x="2046506" y="1447631"/>
                </a:lnTo>
                <a:cubicBezTo>
                  <a:pt x="2073016" y="1447631"/>
                  <a:pt x="2094507" y="1426140"/>
                  <a:pt x="2094507" y="1399630"/>
                </a:cubicBezTo>
                <a:lnTo>
                  <a:pt x="2094507" y="1207632"/>
                </a:lnTo>
                <a:cubicBezTo>
                  <a:pt x="2094507" y="1181122"/>
                  <a:pt x="2073016" y="1159631"/>
                  <a:pt x="2046506" y="1159631"/>
                </a:cubicBezTo>
                <a:close/>
                <a:moveTo>
                  <a:pt x="1035947" y="1097587"/>
                </a:moveTo>
                <a:cubicBezTo>
                  <a:pt x="856987" y="1097587"/>
                  <a:pt x="711911" y="1242663"/>
                  <a:pt x="711911" y="1421623"/>
                </a:cubicBezTo>
                <a:cubicBezTo>
                  <a:pt x="711911" y="1600583"/>
                  <a:pt x="856987" y="1745659"/>
                  <a:pt x="1035947" y="1745659"/>
                </a:cubicBezTo>
                <a:cubicBezTo>
                  <a:pt x="1214907" y="1745659"/>
                  <a:pt x="1359983" y="1600583"/>
                  <a:pt x="1359983" y="1421623"/>
                </a:cubicBezTo>
                <a:cubicBezTo>
                  <a:pt x="1359983" y="1242663"/>
                  <a:pt x="1214907" y="1097587"/>
                  <a:pt x="1035947" y="1097587"/>
                </a:cubicBezTo>
                <a:close/>
                <a:moveTo>
                  <a:pt x="593124" y="376367"/>
                </a:moveTo>
                <a:lnTo>
                  <a:pt x="3225543" y="376367"/>
                </a:lnTo>
                <a:cubicBezTo>
                  <a:pt x="3328637" y="376367"/>
                  <a:pt x="3412211" y="459941"/>
                  <a:pt x="3412211" y="563035"/>
                </a:cubicBezTo>
                <a:lnTo>
                  <a:pt x="3412211" y="3074837"/>
                </a:lnTo>
                <a:cubicBezTo>
                  <a:pt x="3412211" y="3177931"/>
                  <a:pt x="3328637" y="3261505"/>
                  <a:pt x="3225543" y="3261505"/>
                </a:cubicBezTo>
                <a:lnTo>
                  <a:pt x="593124" y="3261505"/>
                </a:lnTo>
                <a:cubicBezTo>
                  <a:pt x="490030" y="3261505"/>
                  <a:pt x="406456" y="3177931"/>
                  <a:pt x="406456" y="3074837"/>
                </a:cubicBezTo>
                <a:lnTo>
                  <a:pt x="406456" y="563035"/>
                </a:lnTo>
                <a:cubicBezTo>
                  <a:pt x="406456" y="459941"/>
                  <a:pt x="490030" y="376367"/>
                  <a:pt x="593124" y="376367"/>
                </a:cubicBezTo>
                <a:close/>
                <a:moveTo>
                  <a:pt x="466365" y="263607"/>
                </a:moveTo>
                <a:cubicBezTo>
                  <a:pt x="353740" y="263607"/>
                  <a:pt x="262440" y="354907"/>
                  <a:pt x="262440" y="467532"/>
                </a:cubicBezTo>
                <a:lnTo>
                  <a:pt x="262440" y="3211530"/>
                </a:lnTo>
                <a:cubicBezTo>
                  <a:pt x="262440" y="3324155"/>
                  <a:pt x="353740" y="3415455"/>
                  <a:pt x="466365" y="3415455"/>
                </a:cubicBezTo>
                <a:lnTo>
                  <a:pt x="3352302" y="3415455"/>
                </a:lnTo>
                <a:cubicBezTo>
                  <a:pt x="3464927" y="3415455"/>
                  <a:pt x="3556227" y="3324155"/>
                  <a:pt x="3556227" y="3211530"/>
                </a:cubicBezTo>
                <a:lnTo>
                  <a:pt x="3556227" y="2945906"/>
                </a:lnTo>
                <a:lnTo>
                  <a:pt x="3604113" y="2945906"/>
                </a:lnTo>
                <a:cubicBezTo>
                  <a:pt x="3647262" y="2945906"/>
                  <a:pt x="3682241" y="2910927"/>
                  <a:pt x="3682241" y="2867778"/>
                </a:cubicBezTo>
                <a:lnTo>
                  <a:pt x="3682241" y="2555278"/>
                </a:lnTo>
                <a:cubicBezTo>
                  <a:pt x="3682241" y="2512129"/>
                  <a:pt x="3647262" y="2477150"/>
                  <a:pt x="3604113" y="2477150"/>
                </a:cubicBezTo>
                <a:lnTo>
                  <a:pt x="3556227" y="2477150"/>
                </a:lnTo>
                <a:lnTo>
                  <a:pt x="3556227" y="1181006"/>
                </a:lnTo>
                <a:lnTo>
                  <a:pt x="3604113" y="1181006"/>
                </a:lnTo>
                <a:cubicBezTo>
                  <a:pt x="3647262" y="1181006"/>
                  <a:pt x="3682241" y="1146027"/>
                  <a:pt x="3682241" y="1102878"/>
                </a:cubicBezTo>
                <a:lnTo>
                  <a:pt x="3682241" y="790378"/>
                </a:lnTo>
                <a:cubicBezTo>
                  <a:pt x="3682241" y="747229"/>
                  <a:pt x="3647262" y="712250"/>
                  <a:pt x="3604113" y="712250"/>
                </a:cubicBezTo>
                <a:lnTo>
                  <a:pt x="3556227" y="712250"/>
                </a:lnTo>
                <a:lnTo>
                  <a:pt x="3556227" y="467532"/>
                </a:lnTo>
                <a:cubicBezTo>
                  <a:pt x="3556227" y="354907"/>
                  <a:pt x="3464927" y="263607"/>
                  <a:pt x="3352302" y="263607"/>
                </a:cubicBezTo>
                <a:close/>
                <a:moveTo>
                  <a:pt x="235370" y="0"/>
                </a:moveTo>
                <a:lnTo>
                  <a:pt x="3693337" y="0"/>
                </a:lnTo>
                <a:cubicBezTo>
                  <a:pt x="3823328" y="0"/>
                  <a:pt x="3928707" y="105379"/>
                  <a:pt x="3928707" y="235370"/>
                </a:cubicBezTo>
                <a:lnTo>
                  <a:pt x="3928707" y="3402502"/>
                </a:lnTo>
                <a:cubicBezTo>
                  <a:pt x="3928707" y="3485210"/>
                  <a:pt x="3886047" y="3557954"/>
                  <a:pt x="3821334" y="3599629"/>
                </a:cubicBezTo>
                <a:lnTo>
                  <a:pt x="3732546" y="3954781"/>
                </a:lnTo>
                <a:lnTo>
                  <a:pt x="2998166" y="3954781"/>
                </a:lnTo>
                <a:lnTo>
                  <a:pt x="2918939" y="3637872"/>
                </a:lnTo>
                <a:lnTo>
                  <a:pt x="1025164" y="3637872"/>
                </a:lnTo>
                <a:lnTo>
                  <a:pt x="945937" y="3954781"/>
                </a:lnTo>
                <a:lnTo>
                  <a:pt x="211557" y="3954781"/>
                </a:lnTo>
                <a:lnTo>
                  <a:pt x="125186" y="3609298"/>
                </a:lnTo>
                <a:cubicBezTo>
                  <a:pt x="50483" y="3570656"/>
                  <a:pt x="0" y="3492475"/>
                  <a:pt x="0" y="3402502"/>
                </a:cubicBezTo>
                <a:lnTo>
                  <a:pt x="0" y="235370"/>
                </a:lnTo>
                <a:cubicBezTo>
                  <a:pt x="0" y="105379"/>
                  <a:pt x="105379" y="0"/>
                  <a:pt x="2353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85000"/>
                  <a:lumOff val="15000"/>
                </a:schemeClr>
              </a:solidFill>
            </a:endParaRPr>
          </a:p>
        </p:txBody>
      </p:sp>
      <p:sp>
        <p:nvSpPr>
          <p:cNvPr id="92" name="Oval 6">
            <a:extLst>
              <a:ext uri="{FF2B5EF4-FFF2-40B4-BE49-F238E27FC236}">
                <a16:creationId xmlns:a16="http://schemas.microsoft.com/office/drawing/2014/main" id="{EA6EA148-1A60-4854-943F-5636B5B842E6}"/>
              </a:ext>
            </a:extLst>
          </p:cNvPr>
          <p:cNvSpPr>
            <a:spLocks noChangeAspect="1"/>
          </p:cNvSpPr>
          <p:nvPr/>
        </p:nvSpPr>
        <p:spPr>
          <a:xfrm rot="678773">
            <a:off x="7176738" y="2328657"/>
            <a:ext cx="328974" cy="333882"/>
          </a:xfrm>
          <a:custGeom>
            <a:avLst/>
            <a:gdLst>
              <a:gd name="connsiteX0" fmla="*/ 1853384 w 3897869"/>
              <a:gd name="connsiteY0" fmla="*/ 1388405 h 3965243"/>
              <a:gd name="connsiteX1" fmla="*/ 1768767 w 3897869"/>
              <a:gd name="connsiteY1" fmla="*/ 1407105 h 3965243"/>
              <a:gd name="connsiteX2" fmla="*/ 1517577 w 3897869"/>
              <a:gd name="connsiteY2" fmla="*/ 2058791 h 3965243"/>
              <a:gd name="connsiteX3" fmla="*/ 1936464 w 3897869"/>
              <a:gd name="connsiteY3" fmla="*/ 2693888 h 3965243"/>
              <a:gd name="connsiteX4" fmla="*/ 2318674 w 3897869"/>
              <a:gd name="connsiteY4" fmla="*/ 2023139 h 3965243"/>
              <a:gd name="connsiteX5" fmla="*/ 2293344 w 3897869"/>
              <a:gd name="connsiteY5" fmla="*/ 1851009 h 3965243"/>
              <a:gd name="connsiteX6" fmla="*/ 1853384 w 3897869"/>
              <a:gd name="connsiteY6" fmla="*/ 1388405 h 3965243"/>
              <a:gd name="connsiteX7" fmla="*/ 1594841 w 3897869"/>
              <a:gd name="connsiteY7" fmla="*/ 62434 h 3965243"/>
              <a:gd name="connsiteX8" fmla="*/ 3869632 w 3897869"/>
              <a:gd name="connsiteY8" fmla="*/ 1534104 h 3965243"/>
              <a:gd name="connsiteX9" fmla="*/ 3670773 w 3897869"/>
              <a:gd name="connsiteY9" fmla="*/ 2442221 h 3965243"/>
              <a:gd name="connsiteX10" fmla="*/ 3671055 w 3897869"/>
              <a:gd name="connsiteY10" fmla="*/ 2443164 h 3965243"/>
              <a:gd name="connsiteX11" fmla="*/ 3164582 w 3897869"/>
              <a:gd name="connsiteY11" fmla="*/ 2847840 h 3965243"/>
              <a:gd name="connsiteX12" fmla="*/ 3176822 w 3897869"/>
              <a:gd name="connsiteY12" fmla="*/ 2861767 h 3965243"/>
              <a:gd name="connsiteX13" fmla="*/ 3146203 w 3897869"/>
              <a:gd name="connsiteY13" fmla="*/ 2860537 h 3965243"/>
              <a:gd name="connsiteX14" fmla="*/ 3151211 w 3897869"/>
              <a:gd name="connsiteY14" fmla="*/ 2852936 h 3965243"/>
              <a:gd name="connsiteX15" fmla="*/ 2397082 w 3897869"/>
              <a:gd name="connsiteY15" fmla="*/ 2581462 h 3965243"/>
              <a:gd name="connsiteX16" fmla="*/ 2396219 w 3897869"/>
              <a:gd name="connsiteY16" fmla="*/ 2574988 h 3965243"/>
              <a:gd name="connsiteX17" fmla="*/ 1746058 w 3897869"/>
              <a:gd name="connsiteY17" fmla="*/ 3110355 h 3965243"/>
              <a:gd name="connsiteX18" fmla="*/ 990519 w 3897869"/>
              <a:gd name="connsiteY18" fmla="*/ 2036564 h 3965243"/>
              <a:gd name="connsiteX19" fmla="*/ 1593790 w 3897869"/>
              <a:gd name="connsiteY19" fmla="*/ 984589 h 3965243"/>
              <a:gd name="connsiteX20" fmla="*/ 1746058 w 3897869"/>
              <a:gd name="connsiteY20" fmla="*/ 962773 h 3965243"/>
              <a:gd name="connsiteX21" fmla="*/ 2206475 w 3897869"/>
              <a:gd name="connsiteY21" fmla="*/ 1190705 h 3965243"/>
              <a:gd name="connsiteX22" fmla="*/ 2185910 w 3897869"/>
              <a:gd name="connsiteY22" fmla="*/ 894663 h 3965243"/>
              <a:gd name="connsiteX23" fmla="*/ 2656644 w 3897869"/>
              <a:gd name="connsiteY23" fmla="*/ 819919 h 3965243"/>
              <a:gd name="connsiteX24" fmla="*/ 2828567 w 3897869"/>
              <a:gd name="connsiteY24" fmla="*/ 2116306 h 3965243"/>
              <a:gd name="connsiteX25" fmla="*/ 3312378 w 3897869"/>
              <a:gd name="connsiteY25" fmla="*/ 2058373 h 3965243"/>
              <a:gd name="connsiteX26" fmla="*/ 3289926 w 3897869"/>
              <a:gd name="connsiteY26" fmla="*/ 1363476 h 3965243"/>
              <a:gd name="connsiteX27" fmla="*/ 3290031 w 3897869"/>
              <a:gd name="connsiteY27" fmla="*/ 1363579 h 3965243"/>
              <a:gd name="connsiteX28" fmla="*/ 1700745 w 3897869"/>
              <a:gd name="connsiteY28" fmla="*/ 591812 h 3965243"/>
              <a:gd name="connsiteX29" fmla="*/ 571995 w 3897869"/>
              <a:gd name="connsiteY29" fmla="*/ 2290946 h 3965243"/>
              <a:gd name="connsiteX30" fmla="*/ 2267548 w 3897869"/>
              <a:gd name="connsiteY30" fmla="*/ 3425067 h 3965243"/>
              <a:gd name="connsiteX31" fmla="*/ 3194376 w 3897869"/>
              <a:gd name="connsiteY31" fmla="*/ 3089434 h 3965243"/>
              <a:gd name="connsiteX32" fmla="*/ 3268026 w 3897869"/>
              <a:gd name="connsiteY32" fmla="*/ 3526326 h 3965243"/>
              <a:gd name="connsiteX33" fmla="*/ 2347298 w 3897869"/>
              <a:gd name="connsiteY33" fmla="*/ 3920822 h 3965243"/>
              <a:gd name="connsiteX34" fmla="*/ 42617 w 3897869"/>
              <a:gd name="connsiteY34" fmla="*/ 2396849 h 3965243"/>
              <a:gd name="connsiteX35" fmla="*/ 1594841 w 3897869"/>
              <a:gd name="connsiteY35" fmla="*/ 62434 h 3965243"/>
              <a:gd name="connsiteX0" fmla="*/ 1853384 w 3897869"/>
              <a:gd name="connsiteY0" fmla="*/ 1388405 h 3965243"/>
              <a:gd name="connsiteX1" fmla="*/ 1768767 w 3897869"/>
              <a:gd name="connsiteY1" fmla="*/ 1407105 h 3965243"/>
              <a:gd name="connsiteX2" fmla="*/ 1517577 w 3897869"/>
              <a:gd name="connsiteY2" fmla="*/ 2058791 h 3965243"/>
              <a:gd name="connsiteX3" fmla="*/ 1936464 w 3897869"/>
              <a:gd name="connsiteY3" fmla="*/ 2693888 h 3965243"/>
              <a:gd name="connsiteX4" fmla="*/ 2318674 w 3897869"/>
              <a:gd name="connsiteY4" fmla="*/ 2023139 h 3965243"/>
              <a:gd name="connsiteX5" fmla="*/ 2293344 w 3897869"/>
              <a:gd name="connsiteY5" fmla="*/ 1851009 h 3965243"/>
              <a:gd name="connsiteX6" fmla="*/ 1853384 w 3897869"/>
              <a:gd name="connsiteY6" fmla="*/ 1388405 h 3965243"/>
              <a:gd name="connsiteX7" fmla="*/ 1594841 w 3897869"/>
              <a:gd name="connsiteY7" fmla="*/ 62434 h 3965243"/>
              <a:gd name="connsiteX8" fmla="*/ 3869632 w 3897869"/>
              <a:gd name="connsiteY8" fmla="*/ 1534104 h 3965243"/>
              <a:gd name="connsiteX9" fmla="*/ 3670773 w 3897869"/>
              <a:gd name="connsiteY9" fmla="*/ 2442221 h 3965243"/>
              <a:gd name="connsiteX10" fmla="*/ 3671055 w 3897869"/>
              <a:gd name="connsiteY10" fmla="*/ 2443164 h 3965243"/>
              <a:gd name="connsiteX11" fmla="*/ 3164582 w 3897869"/>
              <a:gd name="connsiteY11" fmla="*/ 2847840 h 3965243"/>
              <a:gd name="connsiteX12" fmla="*/ 3176822 w 3897869"/>
              <a:gd name="connsiteY12" fmla="*/ 2861767 h 3965243"/>
              <a:gd name="connsiteX13" fmla="*/ 3146203 w 3897869"/>
              <a:gd name="connsiteY13" fmla="*/ 2860537 h 3965243"/>
              <a:gd name="connsiteX14" fmla="*/ 3151211 w 3897869"/>
              <a:gd name="connsiteY14" fmla="*/ 2852936 h 3965243"/>
              <a:gd name="connsiteX15" fmla="*/ 2397082 w 3897869"/>
              <a:gd name="connsiteY15" fmla="*/ 2581462 h 3965243"/>
              <a:gd name="connsiteX16" fmla="*/ 2396219 w 3897869"/>
              <a:gd name="connsiteY16" fmla="*/ 2574988 h 3965243"/>
              <a:gd name="connsiteX17" fmla="*/ 1746058 w 3897869"/>
              <a:gd name="connsiteY17" fmla="*/ 3110355 h 3965243"/>
              <a:gd name="connsiteX18" fmla="*/ 990519 w 3897869"/>
              <a:gd name="connsiteY18" fmla="*/ 2036564 h 3965243"/>
              <a:gd name="connsiteX19" fmla="*/ 1593790 w 3897869"/>
              <a:gd name="connsiteY19" fmla="*/ 984589 h 3965243"/>
              <a:gd name="connsiteX20" fmla="*/ 1746058 w 3897869"/>
              <a:gd name="connsiteY20" fmla="*/ 962773 h 3965243"/>
              <a:gd name="connsiteX21" fmla="*/ 2206475 w 3897869"/>
              <a:gd name="connsiteY21" fmla="*/ 1190705 h 3965243"/>
              <a:gd name="connsiteX22" fmla="*/ 2185910 w 3897869"/>
              <a:gd name="connsiteY22" fmla="*/ 894663 h 3965243"/>
              <a:gd name="connsiteX23" fmla="*/ 2656644 w 3897869"/>
              <a:gd name="connsiteY23" fmla="*/ 819919 h 3965243"/>
              <a:gd name="connsiteX24" fmla="*/ 2828567 w 3897869"/>
              <a:gd name="connsiteY24" fmla="*/ 2116306 h 3965243"/>
              <a:gd name="connsiteX25" fmla="*/ 3312378 w 3897869"/>
              <a:gd name="connsiteY25" fmla="*/ 2058373 h 3965243"/>
              <a:gd name="connsiteX26" fmla="*/ 3289926 w 3897869"/>
              <a:gd name="connsiteY26" fmla="*/ 1363476 h 3965243"/>
              <a:gd name="connsiteX27" fmla="*/ 3290031 w 3897869"/>
              <a:gd name="connsiteY27" fmla="*/ 1363579 h 3965243"/>
              <a:gd name="connsiteX28" fmla="*/ 1700745 w 3897869"/>
              <a:gd name="connsiteY28" fmla="*/ 591812 h 3965243"/>
              <a:gd name="connsiteX29" fmla="*/ 571995 w 3897869"/>
              <a:gd name="connsiteY29" fmla="*/ 2290946 h 3965243"/>
              <a:gd name="connsiteX30" fmla="*/ 2267548 w 3897869"/>
              <a:gd name="connsiteY30" fmla="*/ 3425067 h 3965243"/>
              <a:gd name="connsiteX31" fmla="*/ 3194376 w 3897869"/>
              <a:gd name="connsiteY31" fmla="*/ 3089434 h 3965243"/>
              <a:gd name="connsiteX32" fmla="*/ 3268026 w 3897869"/>
              <a:gd name="connsiteY32" fmla="*/ 3526326 h 3965243"/>
              <a:gd name="connsiteX33" fmla="*/ 2347298 w 3897869"/>
              <a:gd name="connsiteY33" fmla="*/ 3920822 h 3965243"/>
              <a:gd name="connsiteX34" fmla="*/ 42617 w 3897869"/>
              <a:gd name="connsiteY34" fmla="*/ 2396849 h 3965243"/>
              <a:gd name="connsiteX35" fmla="*/ 1594841 w 3897869"/>
              <a:gd name="connsiteY35" fmla="*/ 62434 h 3965243"/>
              <a:gd name="connsiteX0" fmla="*/ 1853384 w 3897869"/>
              <a:gd name="connsiteY0" fmla="*/ 1388405 h 3965243"/>
              <a:gd name="connsiteX1" fmla="*/ 1768767 w 3897869"/>
              <a:gd name="connsiteY1" fmla="*/ 1407105 h 3965243"/>
              <a:gd name="connsiteX2" fmla="*/ 1517577 w 3897869"/>
              <a:gd name="connsiteY2" fmla="*/ 2058791 h 3965243"/>
              <a:gd name="connsiteX3" fmla="*/ 1936464 w 3897869"/>
              <a:gd name="connsiteY3" fmla="*/ 2693888 h 3965243"/>
              <a:gd name="connsiteX4" fmla="*/ 2318674 w 3897869"/>
              <a:gd name="connsiteY4" fmla="*/ 2023139 h 3965243"/>
              <a:gd name="connsiteX5" fmla="*/ 2293344 w 3897869"/>
              <a:gd name="connsiteY5" fmla="*/ 1851009 h 3965243"/>
              <a:gd name="connsiteX6" fmla="*/ 1853384 w 3897869"/>
              <a:gd name="connsiteY6" fmla="*/ 1388405 h 3965243"/>
              <a:gd name="connsiteX7" fmla="*/ 1594841 w 3897869"/>
              <a:gd name="connsiteY7" fmla="*/ 62434 h 3965243"/>
              <a:gd name="connsiteX8" fmla="*/ 3869632 w 3897869"/>
              <a:gd name="connsiteY8" fmla="*/ 1534104 h 3965243"/>
              <a:gd name="connsiteX9" fmla="*/ 3670773 w 3897869"/>
              <a:gd name="connsiteY9" fmla="*/ 2442221 h 3965243"/>
              <a:gd name="connsiteX10" fmla="*/ 3671055 w 3897869"/>
              <a:gd name="connsiteY10" fmla="*/ 2443164 h 3965243"/>
              <a:gd name="connsiteX11" fmla="*/ 3164582 w 3897869"/>
              <a:gd name="connsiteY11" fmla="*/ 2847840 h 3965243"/>
              <a:gd name="connsiteX12" fmla="*/ 3176822 w 3897869"/>
              <a:gd name="connsiteY12" fmla="*/ 2861767 h 3965243"/>
              <a:gd name="connsiteX13" fmla="*/ 3146203 w 3897869"/>
              <a:gd name="connsiteY13" fmla="*/ 2860537 h 3965243"/>
              <a:gd name="connsiteX14" fmla="*/ 3151211 w 3897869"/>
              <a:gd name="connsiteY14" fmla="*/ 2852936 h 3965243"/>
              <a:gd name="connsiteX15" fmla="*/ 2397082 w 3897869"/>
              <a:gd name="connsiteY15" fmla="*/ 2581462 h 3965243"/>
              <a:gd name="connsiteX16" fmla="*/ 2396219 w 3897869"/>
              <a:gd name="connsiteY16" fmla="*/ 2574988 h 3965243"/>
              <a:gd name="connsiteX17" fmla="*/ 1746058 w 3897869"/>
              <a:gd name="connsiteY17" fmla="*/ 3110355 h 3965243"/>
              <a:gd name="connsiteX18" fmla="*/ 990519 w 3897869"/>
              <a:gd name="connsiteY18" fmla="*/ 2036564 h 3965243"/>
              <a:gd name="connsiteX19" fmla="*/ 1593790 w 3897869"/>
              <a:gd name="connsiteY19" fmla="*/ 984589 h 3965243"/>
              <a:gd name="connsiteX20" fmla="*/ 1746058 w 3897869"/>
              <a:gd name="connsiteY20" fmla="*/ 962773 h 3965243"/>
              <a:gd name="connsiteX21" fmla="*/ 2206475 w 3897869"/>
              <a:gd name="connsiteY21" fmla="*/ 1190705 h 3965243"/>
              <a:gd name="connsiteX22" fmla="*/ 2185910 w 3897869"/>
              <a:gd name="connsiteY22" fmla="*/ 894663 h 3965243"/>
              <a:gd name="connsiteX23" fmla="*/ 2656644 w 3897869"/>
              <a:gd name="connsiteY23" fmla="*/ 819919 h 3965243"/>
              <a:gd name="connsiteX24" fmla="*/ 2828567 w 3897869"/>
              <a:gd name="connsiteY24" fmla="*/ 2116306 h 3965243"/>
              <a:gd name="connsiteX25" fmla="*/ 3312378 w 3897869"/>
              <a:gd name="connsiteY25" fmla="*/ 2058373 h 3965243"/>
              <a:gd name="connsiteX26" fmla="*/ 3289926 w 3897869"/>
              <a:gd name="connsiteY26" fmla="*/ 1363476 h 3965243"/>
              <a:gd name="connsiteX27" fmla="*/ 3290031 w 3897869"/>
              <a:gd name="connsiteY27" fmla="*/ 1363579 h 3965243"/>
              <a:gd name="connsiteX28" fmla="*/ 1700745 w 3897869"/>
              <a:gd name="connsiteY28" fmla="*/ 591812 h 3965243"/>
              <a:gd name="connsiteX29" fmla="*/ 571995 w 3897869"/>
              <a:gd name="connsiteY29" fmla="*/ 2290946 h 3965243"/>
              <a:gd name="connsiteX30" fmla="*/ 2267548 w 3897869"/>
              <a:gd name="connsiteY30" fmla="*/ 3425067 h 3965243"/>
              <a:gd name="connsiteX31" fmla="*/ 3194376 w 3897869"/>
              <a:gd name="connsiteY31" fmla="*/ 3089434 h 3965243"/>
              <a:gd name="connsiteX32" fmla="*/ 3268026 w 3897869"/>
              <a:gd name="connsiteY32" fmla="*/ 3526326 h 3965243"/>
              <a:gd name="connsiteX33" fmla="*/ 2347298 w 3897869"/>
              <a:gd name="connsiteY33" fmla="*/ 3920822 h 3965243"/>
              <a:gd name="connsiteX34" fmla="*/ 42617 w 3897869"/>
              <a:gd name="connsiteY34" fmla="*/ 2396849 h 3965243"/>
              <a:gd name="connsiteX35" fmla="*/ 1594841 w 3897869"/>
              <a:gd name="connsiteY35" fmla="*/ 62434 h 3965243"/>
              <a:gd name="connsiteX0" fmla="*/ 1853384 w 3897869"/>
              <a:gd name="connsiteY0" fmla="*/ 1388405 h 3965243"/>
              <a:gd name="connsiteX1" fmla="*/ 1768767 w 3897869"/>
              <a:gd name="connsiteY1" fmla="*/ 1407105 h 3965243"/>
              <a:gd name="connsiteX2" fmla="*/ 1517577 w 3897869"/>
              <a:gd name="connsiteY2" fmla="*/ 2058791 h 3965243"/>
              <a:gd name="connsiteX3" fmla="*/ 1936464 w 3897869"/>
              <a:gd name="connsiteY3" fmla="*/ 2693888 h 3965243"/>
              <a:gd name="connsiteX4" fmla="*/ 2318674 w 3897869"/>
              <a:gd name="connsiteY4" fmla="*/ 2023139 h 3965243"/>
              <a:gd name="connsiteX5" fmla="*/ 2293344 w 3897869"/>
              <a:gd name="connsiteY5" fmla="*/ 1851009 h 3965243"/>
              <a:gd name="connsiteX6" fmla="*/ 1853384 w 3897869"/>
              <a:gd name="connsiteY6" fmla="*/ 1388405 h 3965243"/>
              <a:gd name="connsiteX7" fmla="*/ 1594841 w 3897869"/>
              <a:gd name="connsiteY7" fmla="*/ 62434 h 3965243"/>
              <a:gd name="connsiteX8" fmla="*/ 3869632 w 3897869"/>
              <a:gd name="connsiteY8" fmla="*/ 1534104 h 3965243"/>
              <a:gd name="connsiteX9" fmla="*/ 3670773 w 3897869"/>
              <a:gd name="connsiteY9" fmla="*/ 2442221 h 3965243"/>
              <a:gd name="connsiteX10" fmla="*/ 3671055 w 3897869"/>
              <a:gd name="connsiteY10" fmla="*/ 2443164 h 3965243"/>
              <a:gd name="connsiteX11" fmla="*/ 3164582 w 3897869"/>
              <a:gd name="connsiteY11" fmla="*/ 2847840 h 3965243"/>
              <a:gd name="connsiteX12" fmla="*/ 3176822 w 3897869"/>
              <a:gd name="connsiteY12" fmla="*/ 2861767 h 3965243"/>
              <a:gd name="connsiteX13" fmla="*/ 3146203 w 3897869"/>
              <a:gd name="connsiteY13" fmla="*/ 2860537 h 3965243"/>
              <a:gd name="connsiteX14" fmla="*/ 3151211 w 3897869"/>
              <a:gd name="connsiteY14" fmla="*/ 2852936 h 3965243"/>
              <a:gd name="connsiteX15" fmla="*/ 2397082 w 3897869"/>
              <a:gd name="connsiteY15" fmla="*/ 2581462 h 3965243"/>
              <a:gd name="connsiteX16" fmla="*/ 2396219 w 3897869"/>
              <a:gd name="connsiteY16" fmla="*/ 2574988 h 3965243"/>
              <a:gd name="connsiteX17" fmla="*/ 1746058 w 3897869"/>
              <a:gd name="connsiteY17" fmla="*/ 3110355 h 3965243"/>
              <a:gd name="connsiteX18" fmla="*/ 990519 w 3897869"/>
              <a:gd name="connsiteY18" fmla="*/ 2036564 h 3965243"/>
              <a:gd name="connsiteX19" fmla="*/ 1593790 w 3897869"/>
              <a:gd name="connsiteY19" fmla="*/ 984589 h 3965243"/>
              <a:gd name="connsiteX20" fmla="*/ 1746058 w 3897869"/>
              <a:gd name="connsiteY20" fmla="*/ 962773 h 3965243"/>
              <a:gd name="connsiteX21" fmla="*/ 2206475 w 3897869"/>
              <a:gd name="connsiteY21" fmla="*/ 1190705 h 3965243"/>
              <a:gd name="connsiteX22" fmla="*/ 2185910 w 3897869"/>
              <a:gd name="connsiteY22" fmla="*/ 894663 h 3965243"/>
              <a:gd name="connsiteX23" fmla="*/ 2656644 w 3897869"/>
              <a:gd name="connsiteY23" fmla="*/ 819919 h 3965243"/>
              <a:gd name="connsiteX24" fmla="*/ 2828567 w 3897869"/>
              <a:gd name="connsiteY24" fmla="*/ 2116306 h 3965243"/>
              <a:gd name="connsiteX25" fmla="*/ 3312378 w 3897869"/>
              <a:gd name="connsiteY25" fmla="*/ 2058373 h 3965243"/>
              <a:gd name="connsiteX26" fmla="*/ 3289926 w 3897869"/>
              <a:gd name="connsiteY26" fmla="*/ 1363476 h 3965243"/>
              <a:gd name="connsiteX27" fmla="*/ 3290031 w 3897869"/>
              <a:gd name="connsiteY27" fmla="*/ 1363579 h 3965243"/>
              <a:gd name="connsiteX28" fmla="*/ 1700745 w 3897869"/>
              <a:gd name="connsiteY28" fmla="*/ 591812 h 3965243"/>
              <a:gd name="connsiteX29" fmla="*/ 571995 w 3897869"/>
              <a:gd name="connsiteY29" fmla="*/ 2290946 h 3965243"/>
              <a:gd name="connsiteX30" fmla="*/ 2267548 w 3897869"/>
              <a:gd name="connsiteY30" fmla="*/ 3425067 h 3965243"/>
              <a:gd name="connsiteX31" fmla="*/ 3194376 w 3897869"/>
              <a:gd name="connsiteY31" fmla="*/ 3089434 h 3965243"/>
              <a:gd name="connsiteX32" fmla="*/ 3268026 w 3897869"/>
              <a:gd name="connsiteY32" fmla="*/ 3526326 h 3965243"/>
              <a:gd name="connsiteX33" fmla="*/ 2347298 w 3897869"/>
              <a:gd name="connsiteY33" fmla="*/ 3920822 h 3965243"/>
              <a:gd name="connsiteX34" fmla="*/ 42617 w 3897869"/>
              <a:gd name="connsiteY34" fmla="*/ 2396849 h 3965243"/>
              <a:gd name="connsiteX35" fmla="*/ 1594841 w 3897869"/>
              <a:gd name="connsiteY35" fmla="*/ 62434 h 3965243"/>
              <a:gd name="connsiteX0" fmla="*/ 1853384 w 3897869"/>
              <a:gd name="connsiteY0" fmla="*/ 1388405 h 3965243"/>
              <a:gd name="connsiteX1" fmla="*/ 1768767 w 3897869"/>
              <a:gd name="connsiteY1" fmla="*/ 1407105 h 3965243"/>
              <a:gd name="connsiteX2" fmla="*/ 1517577 w 3897869"/>
              <a:gd name="connsiteY2" fmla="*/ 2058791 h 3965243"/>
              <a:gd name="connsiteX3" fmla="*/ 1936464 w 3897869"/>
              <a:gd name="connsiteY3" fmla="*/ 2693888 h 3965243"/>
              <a:gd name="connsiteX4" fmla="*/ 2318674 w 3897869"/>
              <a:gd name="connsiteY4" fmla="*/ 2023139 h 3965243"/>
              <a:gd name="connsiteX5" fmla="*/ 2293344 w 3897869"/>
              <a:gd name="connsiteY5" fmla="*/ 1851009 h 3965243"/>
              <a:gd name="connsiteX6" fmla="*/ 1853384 w 3897869"/>
              <a:gd name="connsiteY6" fmla="*/ 1388405 h 3965243"/>
              <a:gd name="connsiteX7" fmla="*/ 1594841 w 3897869"/>
              <a:gd name="connsiteY7" fmla="*/ 62434 h 3965243"/>
              <a:gd name="connsiteX8" fmla="*/ 3869632 w 3897869"/>
              <a:gd name="connsiteY8" fmla="*/ 1534104 h 3965243"/>
              <a:gd name="connsiteX9" fmla="*/ 3670773 w 3897869"/>
              <a:gd name="connsiteY9" fmla="*/ 2442221 h 3965243"/>
              <a:gd name="connsiteX10" fmla="*/ 3671055 w 3897869"/>
              <a:gd name="connsiteY10" fmla="*/ 2443164 h 3965243"/>
              <a:gd name="connsiteX11" fmla="*/ 3164582 w 3897869"/>
              <a:gd name="connsiteY11" fmla="*/ 2847840 h 3965243"/>
              <a:gd name="connsiteX12" fmla="*/ 3176822 w 3897869"/>
              <a:gd name="connsiteY12" fmla="*/ 2861767 h 3965243"/>
              <a:gd name="connsiteX13" fmla="*/ 3146203 w 3897869"/>
              <a:gd name="connsiteY13" fmla="*/ 2860537 h 3965243"/>
              <a:gd name="connsiteX14" fmla="*/ 3151211 w 3897869"/>
              <a:gd name="connsiteY14" fmla="*/ 2852936 h 3965243"/>
              <a:gd name="connsiteX15" fmla="*/ 2397082 w 3897869"/>
              <a:gd name="connsiteY15" fmla="*/ 2581462 h 3965243"/>
              <a:gd name="connsiteX16" fmla="*/ 2396219 w 3897869"/>
              <a:gd name="connsiteY16" fmla="*/ 2574988 h 3965243"/>
              <a:gd name="connsiteX17" fmla="*/ 1746058 w 3897869"/>
              <a:gd name="connsiteY17" fmla="*/ 3110355 h 3965243"/>
              <a:gd name="connsiteX18" fmla="*/ 990519 w 3897869"/>
              <a:gd name="connsiteY18" fmla="*/ 2036564 h 3965243"/>
              <a:gd name="connsiteX19" fmla="*/ 1593790 w 3897869"/>
              <a:gd name="connsiteY19" fmla="*/ 984589 h 3965243"/>
              <a:gd name="connsiteX20" fmla="*/ 1746058 w 3897869"/>
              <a:gd name="connsiteY20" fmla="*/ 962773 h 3965243"/>
              <a:gd name="connsiteX21" fmla="*/ 2206475 w 3897869"/>
              <a:gd name="connsiteY21" fmla="*/ 1190705 h 3965243"/>
              <a:gd name="connsiteX22" fmla="*/ 2185910 w 3897869"/>
              <a:gd name="connsiteY22" fmla="*/ 894663 h 3965243"/>
              <a:gd name="connsiteX23" fmla="*/ 2656644 w 3897869"/>
              <a:gd name="connsiteY23" fmla="*/ 819919 h 3965243"/>
              <a:gd name="connsiteX24" fmla="*/ 2828567 w 3897869"/>
              <a:gd name="connsiteY24" fmla="*/ 2116306 h 3965243"/>
              <a:gd name="connsiteX25" fmla="*/ 3312378 w 3897869"/>
              <a:gd name="connsiteY25" fmla="*/ 2058373 h 3965243"/>
              <a:gd name="connsiteX26" fmla="*/ 3289926 w 3897869"/>
              <a:gd name="connsiteY26" fmla="*/ 1363476 h 3965243"/>
              <a:gd name="connsiteX27" fmla="*/ 3290031 w 3897869"/>
              <a:gd name="connsiteY27" fmla="*/ 1363579 h 3965243"/>
              <a:gd name="connsiteX28" fmla="*/ 1700745 w 3897869"/>
              <a:gd name="connsiteY28" fmla="*/ 591812 h 3965243"/>
              <a:gd name="connsiteX29" fmla="*/ 571995 w 3897869"/>
              <a:gd name="connsiteY29" fmla="*/ 2290946 h 3965243"/>
              <a:gd name="connsiteX30" fmla="*/ 2267548 w 3897869"/>
              <a:gd name="connsiteY30" fmla="*/ 3425067 h 3965243"/>
              <a:gd name="connsiteX31" fmla="*/ 3194376 w 3897869"/>
              <a:gd name="connsiteY31" fmla="*/ 3089434 h 3965243"/>
              <a:gd name="connsiteX32" fmla="*/ 3268026 w 3897869"/>
              <a:gd name="connsiteY32" fmla="*/ 3526326 h 3965243"/>
              <a:gd name="connsiteX33" fmla="*/ 2347298 w 3897869"/>
              <a:gd name="connsiteY33" fmla="*/ 3920822 h 3965243"/>
              <a:gd name="connsiteX34" fmla="*/ 42617 w 3897869"/>
              <a:gd name="connsiteY34" fmla="*/ 2396849 h 3965243"/>
              <a:gd name="connsiteX35" fmla="*/ 1594841 w 3897869"/>
              <a:gd name="connsiteY35" fmla="*/ 62434 h 3965243"/>
              <a:gd name="connsiteX0" fmla="*/ 1853384 w 3897869"/>
              <a:gd name="connsiteY0" fmla="*/ 1388405 h 3965243"/>
              <a:gd name="connsiteX1" fmla="*/ 1768767 w 3897869"/>
              <a:gd name="connsiteY1" fmla="*/ 1407105 h 3965243"/>
              <a:gd name="connsiteX2" fmla="*/ 1517577 w 3897869"/>
              <a:gd name="connsiteY2" fmla="*/ 2058791 h 3965243"/>
              <a:gd name="connsiteX3" fmla="*/ 1928990 w 3897869"/>
              <a:gd name="connsiteY3" fmla="*/ 2656528 h 3965243"/>
              <a:gd name="connsiteX4" fmla="*/ 2318674 w 3897869"/>
              <a:gd name="connsiteY4" fmla="*/ 2023139 h 3965243"/>
              <a:gd name="connsiteX5" fmla="*/ 2293344 w 3897869"/>
              <a:gd name="connsiteY5" fmla="*/ 1851009 h 3965243"/>
              <a:gd name="connsiteX6" fmla="*/ 1853384 w 3897869"/>
              <a:gd name="connsiteY6" fmla="*/ 1388405 h 3965243"/>
              <a:gd name="connsiteX7" fmla="*/ 1594841 w 3897869"/>
              <a:gd name="connsiteY7" fmla="*/ 62434 h 3965243"/>
              <a:gd name="connsiteX8" fmla="*/ 3869632 w 3897869"/>
              <a:gd name="connsiteY8" fmla="*/ 1534104 h 3965243"/>
              <a:gd name="connsiteX9" fmla="*/ 3670773 w 3897869"/>
              <a:gd name="connsiteY9" fmla="*/ 2442221 h 3965243"/>
              <a:gd name="connsiteX10" fmla="*/ 3671055 w 3897869"/>
              <a:gd name="connsiteY10" fmla="*/ 2443164 h 3965243"/>
              <a:gd name="connsiteX11" fmla="*/ 3164582 w 3897869"/>
              <a:gd name="connsiteY11" fmla="*/ 2847840 h 3965243"/>
              <a:gd name="connsiteX12" fmla="*/ 3176822 w 3897869"/>
              <a:gd name="connsiteY12" fmla="*/ 2861767 h 3965243"/>
              <a:gd name="connsiteX13" fmla="*/ 3146203 w 3897869"/>
              <a:gd name="connsiteY13" fmla="*/ 2860537 h 3965243"/>
              <a:gd name="connsiteX14" fmla="*/ 3151211 w 3897869"/>
              <a:gd name="connsiteY14" fmla="*/ 2852936 h 3965243"/>
              <a:gd name="connsiteX15" fmla="*/ 2397082 w 3897869"/>
              <a:gd name="connsiteY15" fmla="*/ 2581462 h 3965243"/>
              <a:gd name="connsiteX16" fmla="*/ 2396219 w 3897869"/>
              <a:gd name="connsiteY16" fmla="*/ 2574988 h 3965243"/>
              <a:gd name="connsiteX17" fmla="*/ 1746058 w 3897869"/>
              <a:gd name="connsiteY17" fmla="*/ 3110355 h 3965243"/>
              <a:gd name="connsiteX18" fmla="*/ 990519 w 3897869"/>
              <a:gd name="connsiteY18" fmla="*/ 2036564 h 3965243"/>
              <a:gd name="connsiteX19" fmla="*/ 1593790 w 3897869"/>
              <a:gd name="connsiteY19" fmla="*/ 984589 h 3965243"/>
              <a:gd name="connsiteX20" fmla="*/ 1746058 w 3897869"/>
              <a:gd name="connsiteY20" fmla="*/ 962773 h 3965243"/>
              <a:gd name="connsiteX21" fmla="*/ 2206475 w 3897869"/>
              <a:gd name="connsiteY21" fmla="*/ 1190705 h 3965243"/>
              <a:gd name="connsiteX22" fmla="*/ 2185910 w 3897869"/>
              <a:gd name="connsiteY22" fmla="*/ 894663 h 3965243"/>
              <a:gd name="connsiteX23" fmla="*/ 2656644 w 3897869"/>
              <a:gd name="connsiteY23" fmla="*/ 819919 h 3965243"/>
              <a:gd name="connsiteX24" fmla="*/ 2828567 w 3897869"/>
              <a:gd name="connsiteY24" fmla="*/ 2116306 h 3965243"/>
              <a:gd name="connsiteX25" fmla="*/ 3312378 w 3897869"/>
              <a:gd name="connsiteY25" fmla="*/ 2058373 h 3965243"/>
              <a:gd name="connsiteX26" fmla="*/ 3289926 w 3897869"/>
              <a:gd name="connsiteY26" fmla="*/ 1363476 h 3965243"/>
              <a:gd name="connsiteX27" fmla="*/ 3290031 w 3897869"/>
              <a:gd name="connsiteY27" fmla="*/ 1363579 h 3965243"/>
              <a:gd name="connsiteX28" fmla="*/ 1700745 w 3897869"/>
              <a:gd name="connsiteY28" fmla="*/ 591812 h 3965243"/>
              <a:gd name="connsiteX29" fmla="*/ 571995 w 3897869"/>
              <a:gd name="connsiteY29" fmla="*/ 2290946 h 3965243"/>
              <a:gd name="connsiteX30" fmla="*/ 2267548 w 3897869"/>
              <a:gd name="connsiteY30" fmla="*/ 3425067 h 3965243"/>
              <a:gd name="connsiteX31" fmla="*/ 3194376 w 3897869"/>
              <a:gd name="connsiteY31" fmla="*/ 3089434 h 3965243"/>
              <a:gd name="connsiteX32" fmla="*/ 3268026 w 3897869"/>
              <a:gd name="connsiteY32" fmla="*/ 3526326 h 3965243"/>
              <a:gd name="connsiteX33" fmla="*/ 2347298 w 3897869"/>
              <a:gd name="connsiteY33" fmla="*/ 3920822 h 3965243"/>
              <a:gd name="connsiteX34" fmla="*/ 42617 w 3897869"/>
              <a:gd name="connsiteY34" fmla="*/ 2396849 h 3965243"/>
              <a:gd name="connsiteX35" fmla="*/ 1594841 w 3897869"/>
              <a:gd name="connsiteY35" fmla="*/ 62434 h 3965243"/>
              <a:gd name="connsiteX0" fmla="*/ 1853384 w 3897869"/>
              <a:gd name="connsiteY0" fmla="*/ 1388405 h 3965243"/>
              <a:gd name="connsiteX1" fmla="*/ 1768767 w 3897869"/>
              <a:gd name="connsiteY1" fmla="*/ 1407105 h 3965243"/>
              <a:gd name="connsiteX2" fmla="*/ 1517577 w 3897869"/>
              <a:gd name="connsiteY2" fmla="*/ 2058791 h 3965243"/>
              <a:gd name="connsiteX3" fmla="*/ 1928990 w 3897869"/>
              <a:gd name="connsiteY3" fmla="*/ 2656528 h 3965243"/>
              <a:gd name="connsiteX4" fmla="*/ 2318674 w 3897869"/>
              <a:gd name="connsiteY4" fmla="*/ 2023139 h 3965243"/>
              <a:gd name="connsiteX5" fmla="*/ 2293344 w 3897869"/>
              <a:gd name="connsiteY5" fmla="*/ 1851009 h 3965243"/>
              <a:gd name="connsiteX6" fmla="*/ 1853384 w 3897869"/>
              <a:gd name="connsiteY6" fmla="*/ 1388405 h 3965243"/>
              <a:gd name="connsiteX7" fmla="*/ 1594841 w 3897869"/>
              <a:gd name="connsiteY7" fmla="*/ 62434 h 3965243"/>
              <a:gd name="connsiteX8" fmla="*/ 3869632 w 3897869"/>
              <a:gd name="connsiteY8" fmla="*/ 1534104 h 3965243"/>
              <a:gd name="connsiteX9" fmla="*/ 3670773 w 3897869"/>
              <a:gd name="connsiteY9" fmla="*/ 2442221 h 3965243"/>
              <a:gd name="connsiteX10" fmla="*/ 3671055 w 3897869"/>
              <a:gd name="connsiteY10" fmla="*/ 2443164 h 3965243"/>
              <a:gd name="connsiteX11" fmla="*/ 3164582 w 3897869"/>
              <a:gd name="connsiteY11" fmla="*/ 2847840 h 3965243"/>
              <a:gd name="connsiteX12" fmla="*/ 3176822 w 3897869"/>
              <a:gd name="connsiteY12" fmla="*/ 2861767 h 3965243"/>
              <a:gd name="connsiteX13" fmla="*/ 3146203 w 3897869"/>
              <a:gd name="connsiteY13" fmla="*/ 2860537 h 3965243"/>
              <a:gd name="connsiteX14" fmla="*/ 3151211 w 3897869"/>
              <a:gd name="connsiteY14" fmla="*/ 2852936 h 3965243"/>
              <a:gd name="connsiteX15" fmla="*/ 2397082 w 3897869"/>
              <a:gd name="connsiteY15" fmla="*/ 2581462 h 3965243"/>
              <a:gd name="connsiteX16" fmla="*/ 2396219 w 3897869"/>
              <a:gd name="connsiteY16" fmla="*/ 2574988 h 3965243"/>
              <a:gd name="connsiteX17" fmla="*/ 1746058 w 3897869"/>
              <a:gd name="connsiteY17" fmla="*/ 3110355 h 3965243"/>
              <a:gd name="connsiteX18" fmla="*/ 990519 w 3897869"/>
              <a:gd name="connsiteY18" fmla="*/ 2036564 h 3965243"/>
              <a:gd name="connsiteX19" fmla="*/ 1593790 w 3897869"/>
              <a:gd name="connsiteY19" fmla="*/ 984589 h 3965243"/>
              <a:gd name="connsiteX20" fmla="*/ 1746058 w 3897869"/>
              <a:gd name="connsiteY20" fmla="*/ 962773 h 3965243"/>
              <a:gd name="connsiteX21" fmla="*/ 2206475 w 3897869"/>
              <a:gd name="connsiteY21" fmla="*/ 1190705 h 3965243"/>
              <a:gd name="connsiteX22" fmla="*/ 2185910 w 3897869"/>
              <a:gd name="connsiteY22" fmla="*/ 894663 h 3965243"/>
              <a:gd name="connsiteX23" fmla="*/ 2656644 w 3897869"/>
              <a:gd name="connsiteY23" fmla="*/ 819919 h 3965243"/>
              <a:gd name="connsiteX24" fmla="*/ 2828567 w 3897869"/>
              <a:gd name="connsiteY24" fmla="*/ 2116306 h 3965243"/>
              <a:gd name="connsiteX25" fmla="*/ 3312378 w 3897869"/>
              <a:gd name="connsiteY25" fmla="*/ 2058373 h 3965243"/>
              <a:gd name="connsiteX26" fmla="*/ 3289926 w 3897869"/>
              <a:gd name="connsiteY26" fmla="*/ 1363476 h 3965243"/>
              <a:gd name="connsiteX27" fmla="*/ 3290031 w 3897869"/>
              <a:gd name="connsiteY27" fmla="*/ 1363579 h 3965243"/>
              <a:gd name="connsiteX28" fmla="*/ 1700745 w 3897869"/>
              <a:gd name="connsiteY28" fmla="*/ 591812 h 3965243"/>
              <a:gd name="connsiteX29" fmla="*/ 571995 w 3897869"/>
              <a:gd name="connsiteY29" fmla="*/ 2290946 h 3965243"/>
              <a:gd name="connsiteX30" fmla="*/ 2267548 w 3897869"/>
              <a:gd name="connsiteY30" fmla="*/ 3425067 h 3965243"/>
              <a:gd name="connsiteX31" fmla="*/ 3194376 w 3897869"/>
              <a:gd name="connsiteY31" fmla="*/ 3089434 h 3965243"/>
              <a:gd name="connsiteX32" fmla="*/ 3268026 w 3897869"/>
              <a:gd name="connsiteY32" fmla="*/ 3526326 h 3965243"/>
              <a:gd name="connsiteX33" fmla="*/ 2347298 w 3897869"/>
              <a:gd name="connsiteY33" fmla="*/ 3920822 h 3965243"/>
              <a:gd name="connsiteX34" fmla="*/ 42617 w 3897869"/>
              <a:gd name="connsiteY34" fmla="*/ 2396849 h 3965243"/>
              <a:gd name="connsiteX35" fmla="*/ 1594841 w 3897869"/>
              <a:gd name="connsiteY35" fmla="*/ 62434 h 3965243"/>
              <a:gd name="connsiteX0" fmla="*/ 1853384 w 3897869"/>
              <a:gd name="connsiteY0" fmla="*/ 1388405 h 3965243"/>
              <a:gd name="connsiteX1" fmla="*/ 1768767 w 3897869"/>
              <a:gd name="connsiteY1" fmla="*/ 1407105 h 3965243"/>
              <a:gd name="connsiteX2" fmla="*/ 1517577 w 3897869"/>
              <a:gd name="connsiteY2" fmla="*/ 2058791 h 3965243"/>
              <a:gd name="connsiteX3" fmla="*/ 1928990 w 3897869"/>
              <a:gd name="connsiteY3" fmla="*/ 2656528 h 3965243"/>
              <a:gd name="connsiteX4" fmla="*/ 2318674 w 3897869"/>
              <a:gd name="connsiteY4" fmla="*/ 2023139 h 3965243"/>
              <a:gd name="connsiteX5" fmla="*/ 2293344 w 3897869"/>
              <a:gd name="connsiteY5" fmla="*/ 1851009 h 3965243"/>
              <a:gd name="connsiteX6" fmla="*/ 1853384 w 3897869"/>
              <a:gd name="connsiteY6" fmla="*/ 1388405 h 3965243"/>
              <a:gd name="connsiteX7" fmla="*/ 1594841 w 3897869"/>
              <a:gd name="connsiteY7" fmla="*/ 62434 h 3965243"/>
              <a:gd name="connsiteX8" fmla="*/ 3869632 w 3897869"/>
              <a:gd name="connsiteY8" fmla="*/ 1534104 h 3965243"/>
              <a:gd name="connsiteX9" fmla="*/ 3670773 w 3897869"/>
              <a:gd name="connsiteY9" fmla="*/ 2442221 h 3965243"/>
              <a:gd name="connsiteX10" fmla="*/ 3671055 w 3897869"/>
              <a:gd name="connsiteY10" fmla="*/ 2443164 h 3965243"/>
              <a:gd name="connsiteX11" fmla="*/ 3164582 w 3897869"/>
              <a:gd name="connsiteY11" fmla="*/ 2847840 h 3965243"/>
              <a:gd name="connsiteX12" fmla="*/ 3176822 w 3897869"/>
              <a:gd name="connsiteY12" fmla="*/ 2861767 h 3965243"/>
              <a:gd name="connsiteX13" fmla="*/ 3146203 w 3897869"/>
              <a:gd name="connsiteY13" fmla="*/ 2860537 h 3965243"/>
              <a:gd name="connsiteX14" fmla="*/ 3151211 w 3897869"/>
              <a:gd name="connsiteY14" fmla="*/ 2852936 h 3965243"/>
              <a:gd name="connsiteX15" fmla="*/ 2397082 w 3897869"/>
              <a:gd name="connsiteY15" fmla="*/ 2581462 h 3965243"/>
              <a:gd name="connsiteX16" fmla="*/ 2396219 w 3897869"/>
              <a:gd name="connsiteY16" fmla="*/ 2574988 h 3965243"/>
              <a:gd name="connsiteX17" fmla="*/ 1746058 w 3897869"/>
              <a:gd name="connsiteY17" fmla="*/ 3110355 h 3965243"/>
              <a:gd name="connsiteX18" fmla="*/ 990519 w 3897869"/>
              <a:gd name="connsiteY18" fmla="*/ 2036564 h 3965243"/>
              <a:gd name="connsiteX19" fmla="*/ 1593790 w 3897869"/>
              <a:gd name="connsiteY19" fmla="*/ 984589 h 3965243"/>
              <a:gd name="connsiteX20" fmla="*/ 1746058 w 3897869"/>
              <a:gd name="connsiteY20" fmla="*/ 962773 h 3965243"/>
              <a:gd name="connsiteX21" fmla="*/ 2206475 w 3897869"/>
              <a:gd name="connsiteY21" fmla="*/ 1190705 h 3965243"/>
              <a:gd name="connsiteX22" fmla="*/ 2185910 w 3897869"/>
              <a:gd name="connsiteY22" fmla="*/ 894663 h 3965243"/>
              <a:gd name="connsiteX23" fmla="*/ 2656644 w 3897869"/>
              <a:gd name="connsiteY23" fmla="*/ 819919 h 3965243"/>
              <a:gd name="connsiteX24" fmla="*/ 2828567 w 3897869"/>
              <a:gd name="connsiteY24" fmla="*/ 2116306 h 3965243"/>
              <a:gd name="connsiteX25" fmla="*/ 3312378 w 3897869"/>
              <a:gd name="connsiteY25" fmla="*/ 2058373 h 3965243"/>
              <a:gd name="connsiteX26" fmla="*/ 3289926 w 3897869"/>
              <a:gd name="connsiteY26" fmla="*/ 1363476 h 3965243"/>
              <a:gd name="connsiteX27" fmla="*/ 3290031 w 3897869"/>
              <a:gd name="connsiteY27" fmla="*/ 1363579 h 3965243"/>
              <a:gd name="connsiteX28" fmla="*/ 1700745 w 3897869"/>
              <a:gd name="connsiteY28" fmla="*/ 591812 h 3965243"/>
              <a:gd name="connsiteX29" fmla="*/ 571995 w 3897869"/>
              <a:gd name="connsiteY29" fmla="*/ 2290946 h 3965243"/>
              <a:gd name="connsiteX30" fmla="*/ 2267548 w 3897869"/>
              <a:gd name="connsiteY30" fmla="*/ 3425067 h 3965243"/>
              <a:gd name="connsiteX31" fmla="*/ 3194376 w 3897869"/>
              <a:gd name="connsiteY31" fmla="*/ 3089434 h 3965243"/>
              <a:gd name="connsiteX32" fmla="*/ 3268026 w 3897869"/>
              <a:gd name="connsiteY32" fmla="*/ 3526326 h 3965243"/>
              <a:gd name="connsiteX33" fmla="*/ 2347298 w 3897869"/>
              <a:gd name="connsiteY33" fmla="*/ 3920822 h 3965243"/>
              <a:gd name="connsiteX34" fmla="*/ 42617 w 3897869"/>
              <a:gd name="connsiteY34" fmla="*/ 2396849 h 3965243"/>
              <a:gd name="connsiteX35" fmla="*/ 1594841 w 3897869"/>
              <a:gd name="connsiteY35" fmla="*/ 62434 h 3965243"/>
              <a:gd name="connsiteX0" fmla="*/ 1853384 w 3897869"/>
              <a:gd name="connsiteY0" fmla="*/ 1388405 h 3965243"/>
              <a:gd name="connsiteX1" fmla="*/ 1768767 w 3897869"/>
              <a:gd name="connsiteY1" fmla="*/ 1407105 h 3965243"/>
              <a:gd name="connsiteX2" fmla="*/ 1517577 w 3897869"/>
              <a:gd name="connsiteY2" fmla="*/ 2058791 h 3965243"/>
              <a:gd name="connsiteX3" fmla="*/ 1928990 w 3897869"/>
              <a:gd name="connsiteY3" fmla="*/ 2656528 h 3965243"/>
              <a:gd name="connsiteX4" fmla="*/ 2318674 w 3897869"/>
              <a:gd name="connsiteY4" fmla="*/ 2023139 h 3965243"/>
              <a:gd name="connsiteX5" fmla="*/ 2293344 w 3897869"/>
              <a:gd name="connsiteY5" fmla="*/ 1851009 h 3965243"/>
              <a:gd name="connsiteX6" fmla="*/ 1853384 w 3897869"/>
              <a:gd name="connsiteY6" fmla="*/ 1388405 h 3965243"/>
              <a:gd name="connsiteX7" fmla="*/ 1594841 w 3897869"/>
              <a:gd name="connsiteY7" fmla="*/ 62434 h 3965243"/>
              <a:gd name="connsiteX8" fmla="*/ 3869632 w 3897869"/>
              <a:gd name="connsiteY8" fmla="*/ 1534104 h 3965243"/>
              <a:gd name="connsiteX9" fmla="*/ 3670773 w 3897869"/>
              <a:gd name="connsiteY9" fmla="*/ 2442221 h 3965243"/>
              <a:gd name="connsiteX10" fmla="*/ 3671055 w 3897869"/>
              <a:gd name="connsiteY10" fmla="*/ 2443164 h 3965243"/>
              <a:gd name="connsiteX11" fmla="*/ 3164582 w 3897869"/>
              <a:gd name="connsiteY11" fmla="*/ 2847840 h 3965243"/>
              <a:gd name="connsiteX12" fmla="*/ 3176822 w 3897869"/>
              <a:gd name="connsiteY12" fmla="*/ 2861767 h 3965243"/>
              <a:gd name="connsiteX13" fmla="*/ 3146203 w 3897869"/>
              <a:gd name="connsiteY13" fmla="*/ 2860537 h 3965243"/>
              <a:gd name="connsiteX14" fmla="*/ 3151211 w 3897869"/>
              <a:gd name="connsiteY14" fmla="*/ 2852936 h 3965243"/>
              <a:gd name="connsiteX15" fmla="*/ 2397082 w 3897869"/>
              <a:gd name="connsiteY15" fmla="*/ 2581462 h 3965243"/>
              <a:gd name="connsiteX16" fmla="*/ 2396219 w 3897869"/>
              <a:gd name="connsiteY16" fmla="*/ 2574988 h 3965243"/>
              <a:gd name="connsiteX17" fmla="*/ 1746058 w 3897869"/>
              <a:gd name="connsiteY17" fmla="*/ 3110355 h 3965243"/>
              <a:gd name="connsiteX18" fmla="*/ 990519 w 3897869"/>
              <a:gd name="connsiteY18" fmla="*/ 2036564 h 3965243"/>
              <a:gd name="connsiteX19" fmla="*/ 1593790 w 3897869"/>
              <a:gd name="connsiteY19" fmla="*/ 984589 h 3965243"/>
              <a:gd name="connsiteX20" fmla="*/ 1746058 w 3897869"/>
              <a:gd name="connsiteY20" fmla="*/ 962773 h 3965243"/>
              <a:gd name="connsiteX21" fmla="*/ 2206475 w 3897869"/>
              <a:gd name="connsiteY21" fmla="*/ 1190705 h 3965243"/>
              <a:gd name="connsiteX22" fmla="*/ 2185910 w 3897869"/>
              <a:gd name="connsiteY22" fmla="*/ 894663 h 3965243"/>
              <a:gd name="connsiteX23" fmla="*/ 2656644 w 3897869"/>
              <a:gd name="connsiteY23" fmla="*/ 819919 h 3965243"/>
              <a:gd name="connsiteX24" fmla="*/ 2828567 w 3897869"/>
              <a:gd name="connsiteY24" fmla="*/ 2116306 h 3965243"/>
              <a:gd name="connsiteX25" fmla="*/ 3312378 w 3897869"/>
              <a:gd name="connsiteY25" fmla="*/ 2058373 h 3965243"/>
              <a:gd name="connsiteX26" fmla="*/ 3289926 w 3897869"/>
              <a:gd name="connsiteY26" fmla="*/ 1363476 h 3965243"/>
              <a:gd name="connsiteX27" fmla="*/ 3290031 w 3897869"/>
              <a:gd name="connsiteY27" fmla="*/ 1363579 h 3965243"/>
              <a:gd name="connsiteX28" fmla="*/ 1700745 w 3897869"/>
              <a:gd name="connsiteY28" fmla="*/ 591812 h 3965243"/>
              <a:gd name="connsiteX29" fmla="*/ 571995 w 3897869"/>
              <a:gd name="connsiteY29" fmla="*/ 2290946 h 3965243"/>
              <a:gd name="connsiteX30" fmla="*/ 2267548 w 3897869"/>
              <a:gd name="connsiteY30" fmla="*/ 3425067 h 3965243"/>
              <a:gd name="connsiteX31" fmla="*/ 3194376 w 3897869"/>
              <a:gd name="connsiteY31" fmla="*/ 3089434 h 3965243"/>
              <a:gd name="connsiteX32" fmla="*/ 3268026 w 3897869"/>
              <a:gd name="connsiteY32" fmla="*/ 3526326 h 3965243"/>
              <a:gd name="connsiteX33" fmla="*/ 2347298 w 3897869"/>
              <a:gd name="connsiteY33" fmla="*/ 3920822 h 3965243"/>
              <a:gd name="connsiteX34" fmla="*/ 42617 w 3897869"/>
              <a:gd name="connsiteY34" fmla="*/ 2396849 h 3965243"/>
              <a:gd name="connsiteX35" fmla="*/ 1594841 w 3897869"/>
              <a:gd name="connsiteY35" fmla="*/ 62434 h 3965243"/>
              <a:gd name="connsiteX0" fmla="*/ 1853384 w 3897869"/>
              <a:gd name="connsiteY0" fmla="*/ 1388405 h 3965243"/>
              <a:gd name="connsiteX1" fmla="*/ 1768767 w 3897869"/>
              <a:gd name="connsiteY1" fmla="*/ 1407105 h 3965243"/>
              <a:gd name="connsiteX2" fmla="*/ 1517577 w 3897869"/>
              <a:gd name="connsiteY2" fmla="*/ 2058791 h 3965243"/>
              <a:gd name="connsiteX3" fmla="*/ 1928990 w 3897869"/>
              <a:gd name="connsiteY3" fmla="*/ 2656528 h 3965243"/>
              <a:gd name="connsiteX4" fmla="*/ 2318674 w 3897869"/>
              <a:gd name="connsiteY4" fmla="*/ 2023139 h 3965243"/>
              <a:gd name="connsiteX5" fmla="*/ 2293344 w 3897869"/>
              <a:gd name="connsiteY5" fmla="*/ 1851009 h 3965243"/>
              <a:gd name="connsiteX6" fmla="*/ 1853384 w 3897869"/>
              <a:gd name="connsiteY6" fmla="*/ 1388405 h 3965243"/>
              <a:gd name="connsiteX7" fmla="*/ 1594841 w 3897869"/>
              <a:gd name="connsiteY7" fmla="*/ 62434 h 3965243"/>
              <a:gd name="connsiteX8" fmla="*/ 3869632 w 3897869"/>
              <a:gd name="connsiteY8" fmla="*/ 1534104 h 3965243"/>
              <a:gd name="connsiteX9" fmla="*/ 3670773 w 3897869"/>
              <a:gd name="connsiteY9" fmla="*/ 2442221 h 3965243"/>
              <a:gd name="connsiteX10" fmla="*/ 3671055 w 3897869"/>
              <a:gd name="connsiteY10" fmla="*/ 2443164 h 3965243"/>
              <a:gd name="connsiteX11" fmla="*/ 3164582 w 3897869"/>
              <a:gd name="connsiteY11" fmla="*/ 2847840 h 3965243"/>
              <a:gd name="connsiteX12" fmla="*/ 3176822 w 3897869"/>
              <a:gd name="connsiteY12" fmla="*/ 2861767 h 3965243"/>
              <a:gd name="connsiteX13" fmla="*/ 3146203 w 3897869"/>
              <a:gd name="connsiteY13" fmla="*/ 2860537 h 3965243"/>
              <a:gd name="connsiteX14" fmla="*/ 3151211 w 3897869"/>
              <a:gd name="connsiteY14" fmla="*/ 2852936 h 3965243"/>
              <a:gd name="connsiteX15" fmla="*/ 2397082 w 3897869"/>
              <a:gd name="connsiteY15" fmla="*/ 2581462 h 3965243"/>
              <a:gd name="connsiteX16" fmla="*/ 2396219 w 3897869"/>
              <a:gd name="connsiteY16" fmla="*/ 2574988 h 3965243"/>
              <a:gd name="connsiteX17" fmla="*/ 1746058 w 3897869"/>
              <a:gd name="connsiteY17" fmla="*/ 3110355 h 3965243"/>
              <a:gd name="connsiteX18" fmla="*/ 990519 w 3897869"/>
              <a:gd name="connsiteY18" fmla="*/ 2036564 h 3965243"/>
              <a:gd name="connsiteX19" fmla="*/ 1593790 w 3897869"/>
              <a:gd name="connsiteY19" fmla="*/ 984589 h 3965243"/>
              <a:gd name="connsiteX20" fmla="*/ 1746058 w 3897869"/>
              <a:gd name="connsiteY20" fmla="*/ 962773 h 3965243"/>
              <a:gd name="connsiteX21" fmla="*/ 2206475 w 3897869"/>
              <a:gd name="connsiteY21" fmla="*/ 1190705 h 3965243"/>
              <a:gd name="connsiteX22" fmla="*/ 2185910 w 3897869"/>
              <a:gd name="connsiteY22" fmla="*/ 894663 h 3965243"/>
              <a:gd name="connsiteX23" fmla="*/ 2656644 w 3897869"/>
              <a:gd name="connsiteY23" fmla="*/ 819919 h 3965243"/>
              <a:gd name="connsiteX24" fmla="*/ 2828567 w 3897869"/>
              <a:gd name="connsiteY24" fmla="*/ 2116306 h 3965243"/>
              <a:gd name="connsiteX25" fmla="*/ 3312378 w 3897869"/>
              <a:gd name="connsiteY25" fmla="*/ 2058373 h 3965243"/>
              <a:gd name="connsiteX26" fmla="*/ 3289926 w 3897869"/>
              <a:gd name="connsiteY26" fmla="*/ 1363476 h 3965243"/>
              <a:gd name="connsiteX27" fmla="*/ 3290031 w 3897869"/>
              <a:gd name="connsiteY27" fmla="*/ 1363579 h 3965243"/>
              <a:gd name="connsiteX28" fmla="*/ 1700745 w 3897869"/>
              <a:gd name="connsiteY28" fmla="*/ 591812 h 3965243"/>
              <a:gd name="connsiteX29" fmla="*/ 571995 w 3897869"/>
              <a:gd name="connsiteY29" fmla="*/ 2290946 h 3965243"/>
              <a:gd name="connsiteX30" fmla="*/ 2267548 w 3897869"/>
              <a:gd name="connsiteY30" fmla="*/ 3425067 h 3965243"/>
              <a:gd name="connsiteX31" fmla="*/ 3194376 w 3897869"/>
              <a:gd name="connsiteY31" fmla="*/ 3089434 h 3965243"/>
              <a:gd name="connsiteX32" fmla="*/ 3268026 w 3897869"/>
              <a:gd name="connsiteY32" fmla="*/ 3526326 h 3965243"/>
              <a:gd name="connsiteX33" fmla="*/ 2347298 w 3897869"/>
              <a:gd name="connsiteY33" fmla="*/ 3920822 h 3965243"/>
              <a:gd name="connsiteX34" fmla="*/ 42617 w 3897869"/>
              <a:gd name="connsiteY34" fmla="*/ 2396849 h 3965243"/>
              <a:gd name="connsiteX35" fmla="*/ 1594841 w 3897869"/>
              <a:gd name="connsiteY35" fmla="*/ 62434 h 3965243"/>
              <a:gd name="connsiteX0" fmla="*/ 1853384 w 3897869"/>
              <a:gd name="connsiteY0" fmla="*/ 1388405 h 3965243"/>
              <a:gd name="connsiteX1" fmla="*/ 1768767 w 3897869"/>
              <a:gd name="connsiteY1" fmla="*/ 1407105 h 3965243"/>
              <a:gd name="connsiteX2" fmla="*/ 1517577 w 3897869"/>
              <a:gd name="connsiteY2" fmla="*/ 2058791 h 3965243"/>
              <a:gd name="connsiteX3" fmla="*/ 1928990 w 3897869"/>
              <a:gd name="connsiteY3" fmla="*/ 2656528 h 3965243"/>
              <a:gd name="connsiteX4" fmla="*/ 2318674 w 3897869"/>
              <a:gd name="connsiteY4" fmla="*/ 2023139 h 3965243"/>
              <a:gd name="connsiteX5" fmla="*/ 2293344 w 3897869"/>
              <a:gd name="connsiteY5" fmla="*/ 1851009 h 3965243"/>
              <a:gd name="connsiteX6" fmla="*/ 1853384 w 3897869"/>
              <a:gd name="connsiteY6" fmla="*/ 1388405 h 3965243"/>
              <a:gd name="connsiteX7" fmla="*/ 1594841 w 3897869"/>
              <a:gd name="connsiteY7" fmla="*/ 62434 h 3965243"/>
              <a:gd name="connsiteX8" fmla="*/ 3869632 w 3897869"/>
              <a:gd name="connsiteY8" fmla="*/ 1534104 h 3965243"/>
              <a:gd name="connsiteX9" fmla="*/ 3670773 w 3897869"/>
              <a:gd name="connsiteY9" fmla="*/ 2442221 h 3965243"/>
              <a:gd name="connsiteX10" fmla="*/ 3671055 w 3897869"/>
              <a:gd name="connsiteY10" fmla="*/ 2443164 h 3965243"/>
              <a:gd name="connsiteX11" fmla="*/ 3164582 w 3897869"/>
              <a:gd name="connsiteY11" fmla="*/ 2847840 h 3965243"/>
              <a:gd name="connsiteX12" fmla="*/ 3176822 w 3897869"/>
              <a:gd name="connsiteY12" fmla="*/ 2861767 h 3965243"/>
              <a:gd name="connsiteX13" fmla="*/ 3146203 w 3897869"/>
              <a:gd name="connsiteY13" fmla="*/ 2860537 h 3965243"/>
              <a:gd name="connsiteX14" fmla="*/ 3151211 w 3897869"/>
              <a:gd name="connsiteY14" fmla="*/ 2852936 h 3965243"/>
              <a:gd name="connsiteX15" fmla="*/ 2397082 w 3897869"/>
              <a:gd name="connsiteY15" fmla="*/ 2581462 h 3965243"/>
              <a:gd name="connsiteX16" fmla="*/ 2396219 w 3897869"/>
              <a:gd name="connsiteY16" fmla="*/ 2574988 h 3965243"/>
              <a:gd name="connsiteX17" fmla="*/ 1746058 w 3897869"/>
              <a:gd name="connsiteY17" fmla="*/ 3110355 h 3965243"/>
              <a:gd name="connsiteX18" fmla="*/ 990519 w 3897869"/>
              <a:gd name="connsiteY18" fmla="*/ 2036564 h 3965243"/>
              <a:gd name="connsiteX19" fmla="*/ 1593790 w 3897869"/>
              <a:gd name="connsiteY19" fmla="*/ 984589 h 3965243"/>
              <a:gd name="connsiteX20" fmla="*/ 1746058 w 3897869"/>
              <a:gd name="connsiteY20" fmla="*/ 962773 h 3965243"/>
              <a:gd name="connsiteX21" fmla="*/ 2206475 w 3897869"/>
              <a:gd name="connsiteY21" fmla="*/ 1190705 h 3965243"/>
              <a:gd name="connsiteX22" fmla="*/ 2185910 w 3897869"/>
              <a:gd name="connsiteY22" fmla="*/ 894663 h 3965243"/>
              <a:gd name="connsiteX23" fmla="*/ 2656644 w 3897869"/>
              <a:gd name="connsiteY23" fmla="*/ 819919 h 3965243"/>
              <a:gd name="connsiteX24" fmla="*/ 2828567 w 3897869"/>
              <a:gd name="connsiteY24" fmla="*/ 2116306 h 3965243"/>
              <a:gd name="connsiteX25" fmla="*/ 3312378 w 3897869"/>
              <a:gd name="connsiteY25" fmla="*/ 2058373 h 3965243"/>
              <a:gd name="connsiteX26" fmla="*/ 3289926 w 3897869"/>
              <a:gd name="connsiteY26" fmla="*/ 1363476 h 3965243"/>
              <a:gd name="connsiteX27" fmla="*/ 3290031 w 3897869"/>
              <a:gd name="connsiteY27" fmla="*/ 1363579 h 3965243"/>
              <a:gd name="connsiteX28" fmla="*/ 1700745 w 3897869"/>
              <a:gd name="connsiteY28" fmla="*/ 591812 h 3965243"/>
              <a:gd name="connsiteX29" fmla="*/ 571995 w 3897869"/>
              <a:gd name="connsiteY29" fmla="*/ 2290946 h 3965243"/>
              <a:gd name="connsiteX30" fmla="*/ 2267548 w 3897869"/>
              <a:gd name="connsiteY30" fmla="*/ 3425067 h 3965243"/>
              <a:gd name="connsiteX31" fmla="*/ 3194376 w 3897869"/>
              <a:gd name="connsiteY31" fmla="*/ 3089434 h 3965243"/>
              <a:gd name="connsiteX32" fmla="*/ 3268026 w 3897869"/>
              <a:gd name="connsiteY32" fmla="*/ 3526326 h 3965243"/>
              <a:gd name="connsiteX33" fmla="*/ 2347298 w 3897869"/>
              <a:gd name="connsiteY33" fmla="*/ 3920822 h 3965243"/>
              <a:gd name="connsiteX34" fmla="*/ 42617 w 3897869"/>
              <a:gd name="connsiteY34" fmla="*/ 2396849 h 3965243"/>
              <a:gd name="connsiteX35" fmla="*/ 1594841 w 3897869"/>
              <a:gd name="connsiteY35" fmla="*/ 62434 h 3965243"/>
              <a:gd name="connsiteX0" fmla="*/ 1853384 w 3897869"/>
              <a:gd name="connsiteY0" fmla="*/ 1370964 h 3947802"/>
              <a:gd name="connsiteX1" fmla="*/ 1768767 w 3897869"/>
              <a:gd name="connsiteY1" fmla="*/ 1389664 h 3947802"/>
              <a:gd name="connsiteX2" fmla="*/ 1517577 w 3897869"/>
              <a:gd name="connsiteY2" fmla="*/ 2041350 h 3947802"/>
              <a:gd name="connsiteX3" fmla="*/ 1928990 w 3897869"/>
              <a:gd name="connsiteY3" fmla="*/ 2639087 h 3947802"/>
              <a:gd name="connsiteX4" fmla="*/ 2318674 w 3897869"/>
              <a:gd name="connsiteY4" fmla="*/ 2005698 h 3947802"/>
              <a:gd name="connsiteX5" fmla="*/ 2293344 w 3897869"/>
              <a:gd name="connsiteY5" fmla="*/ 1833568 h 3947802"/>
              <a:gd name="connsiteX6" fmla="*/ 1853384 w 3897869"/>
              <a:gd name="connsiteY6" fmla="*/ 1370964 h 3947802"/>
              <a:gd name="connsiteX7" fmla="*/ 1594841 w 3897869"/>
              <a:gd name="connsiteY7" fmla="*/ 44993 h 3947802"/>
              <a:gd name="connsiteX8" fmla="*/ 3869632 w 3897869"/>
              <a:gd name="connsiteY8" fmla="*/ 1516663 h 3947802"/>
              <a:gd name="connsiteX9" fmla="*/ 3670773 w 3897869"/>
              <a:gd name="connsiteY9" fmla="*/ 2424780 h 3947802"/>
              <a:gd name="connsiteX10" fmla="*/ 3671055 w 3897869"/>
              <a:gd name="connsiteY10" fmla="*/ 2425723 h 3947802"/>
              <a:gd name="connsiteX11" fmla="*/ 3164582 w 3897869"/>
              <a:gd name="connsiteY11" fmla="*/ 2830399 h 3947802"/>
              <a:gd name="connsiteX12" fmla="*/ 3176822 w 3897869"/>
              <a:gd name="connsiteY12" fmla="*/ 2844326 h 3947802"/>
              <a:gd name="connsiteX13" fmla="*/ 3146203 w 3897869"/>
              <a:gd name="connsiteY13" fmla="*/ 2843096 h 3947802"/>
              <a:gd name="connsiteX14" fmla="*/ 3151211 w 3897869"/>
              <a:gd name="connsiteY14" fmla="*/ 2835495 h 3947802"/>
              <a:gd name="connsiteX15" fmla="*/ 2397082 w 3897869"/>
              <a:gd name="connsiteY15" fmla="*/ 2564021 h 3947802"/>
              <a:gd name="connsiteX16" fmla="*/ 2396219 w 3897869"/>
              <a:gd name="connsiteY16" fmla="*/ 2557547 h 3947802"/>
              <a:gd name="connsiteX17" fmla="*/ 1746058 w 3897869"/>
              <a:gd name="connsiteY17" fmla="*/ 3092914 h 3947802"/>
              <a:gd name="connsiteX18" fmla="*/ 990519 w 3897869"/>
              <a:gd name="connsiteY18" fmla="*/ 2019123 h 3947802"/>
              <a:gd name="connsiteX19" fmla="*/ 1593790 w 3897869"/>
              <a:gd name="connsiteY19" fmla="*/ 967148 h 3947802"/>
              <a:gd name="connsiteX20" fmla="*/ 1746058 w 3897869"/>
              <a:gd name="connsiteY20" fmla="*/ 945332 h 3947802"/>
              <a:gd name="connsiteX21" fmla="*/ 2206475 w 3897869"/>
              <a:gd name="connsiteY21" fmla="*/ 1173264 h 3947802"/>
              <a:gd name="connsiteX22" fmla="*/ 2185910 w 3897869"/>
              <a:gd name="connsiteY22" fmla="*/ 877222 h 3947802"/>
              <a:gd name="connsiteX23" fmla="*/ 2656644 w 3897869"/>
              <a:gd name="connsiteY23" fmla="*/ 802478 h 3947802"/>
              <a:gd name="connsiteX24" fmla="*/ 2828567 w 3897869"/>
              <a:gd name="connsiteY24" fmla="*/ 2098865 h 3947802"/>
              <a:gd name="connsiteX25" fmla="*/ 3312378 w 3897869"/>
              <a:gd name="connsiteY25" fmla="*/ 2040932 h 3947802"/>
              <a:gd name="connsiteX26" fmla="*/ 3289926 w 3897869"/>
              <a:gd name="connsiteY26" fmla="*/ 1346035 h 3947802"/>
              <a:gd name="connsiteX27" fmla="*/ 3290031 w 3897869"/>
              <a:gd name="connsiteY27" fmla="*/ 1346138 h 3947802"/>
              <a:gd name="connsiteX28" fmla="*/ 1700745 w 3897869"/>
              <a:gd name="connsiteY28" fmla="*/ 574371 h 3947802"/>
              <a:gd name="connsiteX29" fmla="*/ 571995 w 3897869"/>
              <a:gd name="connsiteY29" fmla="*/ 2273505 h 3947802"/>
              <a:gd name="connsiteX30" fmla="*/ 2267548 w 3897869"/>
              <a:gd name="connsiteY30" fmla="*/ 3407626 h 3947802"/>
              <a:gd name="connsiteX31" fmla="*/ 3194376 w 3897869"/>
              <a:gd name="connsiteY31" fmla="*/ 3071993 h 3947802"/>
              <a:gd name="connsiteX32" fmla="*/ 3268026 w 3897869"/>
              <a:gd name="connsiteY32" fmla="*/ 3508885 h 3947802"/>
              <a:gd name="connsiteX33" fmla="*/ 2347298 w 3897869"/>
              <a:gd name="connsiteY33" fmla="*/ 3903381 h 3947802"/>
              <a:gd name="connsiteX34" fmla="*/ 42617 w 3897869"/>
              <a:gd name="connsiteY34" fmla="*/ 2379408 h 3947802"/>
              <a:gd name="connsiteX35" fmla="*/ 1594841 w 3897869"/>
              <a:gd name="connsiteY35" fmla="*/ 44993 h 3947802"/>
              <a:gd name="connsiteX0" fmla="*/ 1853384 w 3897869"/>
              <a:gd name="connsiteY0" fmla="*/ 1370964 h 3947802"/>
              <a:gd name="connsiteX1" fmla="*/ 1768767 w 3897869"/>
              <a:gd name="connsiteY1" fmla="*/ 1389664 h 3947802"/>
              <a:gd name="connsiteX2" fmla="*/ 1517577 w 3897869"/>
              <a:gd name="connsiteY2" fmla="*/ 2041350 h 3947802"/>
              <a:gd name="connsiteX3" fmla="*/ 1928990 w 3897869"/>
              <a:gd name="connsiteY3" fmla="*/ 2639087 h 3947802"/>
              <a:gd name="connsiteX4" fmla="*/ 2318674 w 3897869"/>
              <a:gd name="connsiteY4" fmla="*/ 2005698 h 3947802"/>
              <a:gd name="connsiteX5" fmla="*/ 2293344 w 3897869"/>
              <a:gd name="connsiteY5" fmla="*/ 1833568 h 3947802"/>
              <a:gd name="connsiteX6" fmla="*/ 1853384 w 3897869"/>
              <a:gd name="connsiteY6" fmla="*/ 1370964 h 3947802"/>
              <a:gd name="connsiteX7" fmla="*/ 1594841 w 3897869"/>
              <a:gd name="connsiteY7" fmla="*/ 44993 h 3947802"/>
              <a:gd name="connsiteX8" fmla="*/ 3869632 w 3897869"/>
              <a:gd name="connsiteY8" fmla="*/ 1516663 h 3947802"/>
              <a:gd name="connsiteX9" fmla="*/ 3670773 w 3897869"/>
              <a:gd name="connsiteY9" fmla="*/ 2424780 h 3947802"/>
              <a:gd name="connsiteX10" fmla="*/ 3671055 w 3897869"/>
              <a:gd name="connsiteY10" fmla="*/ 2425723 h 3947802"/>
              <a:gd name="connsiteX11" fmla="*/ 3164582 w 3897869"/>
              <a:gd name="connsiteY11" fmla="*/ 2830399 h 3947802"/>
              <a:gd name="connsiteX12" fmla="*/ 3176822 w 3897869"/>
              <a:gd name="connsiteY12" fmla="*/ 2844326 h 3947802"/>
              <a:gd name="connsiteX13" fmla="*/ 3146203 w 3897869"/>
              <a:gd name="connsiteY13" fmla="*/ 2843096 h 3947802"/>
              <a:gd name="connsiteX14" fmla="*/ 3151211 w 3897869"/>
              <a:gd name="connsiteY14" fmla="*/ 2835495 h 3947802"/>
              <a:gd name="connsiteX15" fmla="*/ 2397082 w 3897869"/>
              <a:gd name="connsiteY15" fmla="*/ 2564021 h 3947802"/>
              <a:gd name="connsiteX16" fmla="*/ 2396219 w 3897869"/>
              <a:gd name="connsiteY16" fmla="*/ 2557547 h 3947802"/>
              <a:gd name="connsiteX17" fmla="*/ 1746058 w 3897869"/>
              <a:gd name="connsiteY17" fmla="*/ 3092914 h 3947802"/>
              <a:gd name="connsiteX18" fmla="*/ 990519 w 3897869"/>
              <a:gd name="connsiteY18" fmla="*/ 2019123 h 3947802"/>
              <a:gd name="connsiteX19" fmla="*/ 1593790 w 3897869"/>
              <a:gd name="connsiteY19" fmla="*/ 967148 h 3947802"/>
              <a:gd name="connsiteX20" fmla="*/ 1746058 w 3897869"/>
              <a:gd name="connsiteY20" fmla="*/ 945332 h 3947802"/>
              <a:gd name="connsiteX21" fmla="*/ 2206475 w 3897869"/>
              <a:gd name="connsiteY21" fmla="*/ 1173264 h 3947802"/>
              <a:gd name="connsiteX22" fmla="*/ 2185910 w 3897869"/>
              <a:gd name="connsiteY22" fmla="*/ 877222 h 3947802"/>
              <a:gd name="connsiteX23" fmla="*/ 2656644 w 3897869"/>
              <a:gd name="connsiteY23" fmla="*/ 802478 h 3947802"/>
              <a:gd name="connsiteX24" fmla="*/ 2828567 w 3897869"/>
              <a:gd name="connsiteY24" fmla="*/ 2098865 h 3947802"/>
              <a:gd name="connsiteX25" fmla="*/ 3312378 w 3897869"/>
              <a:gd name="connsiteY25" fmla="*/ 2040932 h 3947802"/>
              <a:gd name="connsiteX26" fmla="*/ 3289926 w 3897869"/>
              <a:gd name="connsiteY26" fmla="*/ 1346035 h 3947802"/>
              <a:gd name="connsiteX27" fmla="*/ 3290031 w 3897869"/>
              <a:gd name="connsiteY27" fmla="*/ 1346138 h 3947802"/>
              <a:gd name="connsiteX28" fmla="*/ 1700745 w 3897869"/>
              <a:gd name="connsiteY28" fmla="*/ 574371 h 3947802"/>
              <a:gd name="connsiteX29" fmla="*/ 571995 w 3897869"/>
              <a:gd name="connsiteY29" fmla="*/ 2273505 h 3947802"/>
              <a:gd name="connsiteX30" fmla="*/ 2267548 w 3897869"/>
              <a:gd name="connsiteY30" fmla="*/ 3407626 h 3947802"/>
              <a:gd name="connsiteX31" fmla="*/ 3194376 w 3897869"/>
              <a:gd name="connsiteY31" fmla="*/ 3071993 h 3947802"/>
              <a:gd name="connsiteX32" fmla="*/ 3268026 w 3897869"/>
              <a:gd name="connsiteY32" fmla="*/ 3508885 h 3947802"/>
              <a:gd name="connsiteX33" fmla="*/ 2347298 w 3897869"/>
              <a:gd name="connsiteY33" fmla="*/ 3903381 h 3947802"/>
              <a:gd name="connsiteX34" fmla="*/ 42617 w 3897869"/>
              <a:gd name="connsiteY34" fmla="*/ 2379408 h 3947802"/>
              <a:gd name="connsiteX35" fmla="*/ 1594841 w 3897869"/>
              <a:gd name="connsiteY35" fmla="*/ 44993 h 3947802"/>
              <a:gd name="connsiteX0" fmla="*/ 1853384 w 3897869"/>
              <a:gd name="connsiteY0" fmla="*/ 1370964 h 3947802"/>
              <a:gd name="connsiteX1" fmla="*/ 1768767 w 3897869"/>
              <a:gd name="connsiteY1" fmla="*/ 1389664 h 3947802"/>
              <a:gd name="connsiteX2" fmla="*/ 1517577 w 3897869"/>
              <a:gd name="connsiteY2" fmla="*/ 2041350 h 3947802"/>
              <a:gd name="connsiteX3" fmla="*/ 1928990 w 3897869"/>
              <a:gd name="connsiteY3" fmla="*/ 2639087 h 3947802"/>
              <a:gd name="connsiteX4" fmla="*/ 2318674 w 3897869"/>
              <a:gd name="connsiteY4" fmla="*/ 2005698 h 3947802"/>
              <a:gd name="connsiteX5" fmla="*/ 2293344 w 3897869"/>
              <a:gd name="connsiteY5" fmla="*/ 1833568 h 3947802"/>
              <a:gd name="connsiteX6" fmla="*/ 1853384 w 3897869"/>
              <a:gd name="connsiteY6" fmla="*/ 1370964 h 3947802"/>
              <a:gd name="connsiteX7" fmla="*/ 1594841 w 3897869"/>
              <a:gd name="connsiteY7" fmla="*/ 44993 h 3947802"/>
              <a:gd name="connsiteX8" fmla="*/ 3869632 w 3897869"/>
              <a:gd name="connsiteY8" fmla="*/ 1516663 h 3947802"/>
              <a:gd name="connsiteX9" fmla="*/ 3670773 w 3897869"/>
              <a:gd name="connsiteY9" fmla="*/ 2424780 h 3947802"/>
              <a:gd name="connsiteX10" fmla="*/ 3671055 w 3897869"/>
              <a:gd name="connsiteY10" fmla="*/ 2425723 h 3947802"/>
              <a:gd name="connsiteX11" fmla="*/ 3164582 w 3897869"/>
              <a:gd name="connsiteY11" fmla="*/ 2830399 h 3947802"/>
              <a:gd name="connsiteX12" fmla="*/ 3176822 w 3897869"/>
              <a:gd name="connsiteY12" fmla="*/ 2844326 h 3947802"/>
              <a:gd name="connsiteX13" fmla="*/ 3146203 w 3897869"/>
              <a:gd name="connsiteY13" fmla="*/ 2843096 h 3947802"/>
              <a:gd name="connsiteX14" fmla="*/ 3151211 w 3897869"/>
              <a:gd name="connsiteY14" fmla="*/ 2835495 h 3947802"/>
              <a:gd name="connsiteX15" fmla="*/ 2397082 w 3897869"/>
              <a:gd name="connsiteY15" fmla="*/ 2564021 h 3947802"/>
              <a:gd name="connsiteX16" fmla="*/ 2396219 w 3897869"/>
              <a:gd name="connsiteY16" fmla="*/ 2557547 h 3947802"/>
              <a:gd name="connsiteX17" fmla="*/ 1746058 w 3897869"/>
              <a:gd name="connsiteY17" fmla="*/ 3092914 h 3947802"/>
              <a:gd name="connsiteX18" fmla="*/ 990519 w 3897869"/>
              <a:gd name="connsiteY18" fmla="*/ 2019123 h 3947802"/>
              <a:gd name="connsiteX19" fmla="*/ 1593790 w 3897869"/>
              <a:gd name="connsiteY19" fmla="*/ 967148 h 3947802"/>
              <a:gd name="connsiteX20" fmla="*/ 1746058 w 3897869"/>
              <a:gd name="connsiteY20" fmla="*/ 945332 h 3947802"/>
              <a:gd name="connsiteX21" fmla="*/ 2206475 w 3897869"/>
              <a:gd name="connsiteY21" fmla="*/ 1173264 h 3947802"/>
              <a:gd name="connsiteX22" fmla="*/ 2185910 w 3897869"/>
              <a:gd name="connsiteY22" fmla="*/ 877222 h 3947802"/>
              <a:gd name="connsiteX23" fmla="*/ 2656644 w 3897869"/>
              <a:gd name="connsiteY23" fmla="*/ 802478 h 3947802"/>
              <a:gd name="connsiteX24" fmla="*/ 2828567 w 3897869"/>
              <a:gd name="connsiteY24" fmla="*/ 2098865 h 3947802"/>
              <a:gd name="connsiteX25" fmla="*/ 3312378 w 3897869"/>
              <a:gd name="connsiteY25" fmla="*/ 2040932 h 3947802"/>
              <a:gd name="connsiteX26" fmla="*/ 3289926 w 3897869"/>
              <a:gd name="connsiteY26" fmla="*/ 1346035 h 3947802"/>
              <a:gd name="connsiteX27" fmla="*/ 3290031 w 3897869"/>
              <a:gd name="connsiteY27" fmla="*/ 1346138 h 3947802"/>
              <a:gd name="connsiteX28" fmla="*/ 1700745 w 3897869"/>
              <a:gd name="connsiteY28" fmla="*/ 574371 h 3947802"/>
              <a:gd name="connsiteX29" fmla="*/ 571995 w 3897869"/>
              <a:gd name="connsiteY29" fmla="*/ 2273505 h 3947802"/>
              <a:gd name="connsiteX30" fmla="*/ 2267548 w 3897869"/>
              <a:gd name="connsiteY30" fmla="*/ 3407626 h 3947802"/>
              <a:gd name="connsiteX31" fmla="*/ 3194376 w 3897869"/>
              <a:gd name="connsiteY31" fmla="*/ 3071993 h 3947802"/>
              <a:gd name="connsiteX32" fmla="*/ 3268026 w 3897869"/>
              <a:gd name="connsiteY32" fmla="*/ 3508885 h 3947802"/>
              <a:gd name="connsiteX33" fmla="*/ 2347298 w 3897869"/>
              <a:gd name="connsiteY33" fmla="*/ 3903381 h 3947802"/>
              <a:gd name="connsiteX34" fmla="*/ 42617 w 3897869"/>
              <a:gd name="connsiteY34" fmla="*/ 2379408 h 3947802"/>
              <a:gd name="connsiteX35" fmla="*/ 1594841 w 3897869"/>
              <a:gd name="connsiteY35" fmla="*/ 44993 h 3947802"/>
              <a:gd name="connsiteX0" fmla="*/ 1853384 w 3897869"/>
              <a:gd name="connsiteY0" fmla="*/ 1362894 h 3939732"/>
              <a:gd name="connsiteX1" fmla="*/ 1768767 w 3897869"/>
              <a:gd name="connsiteY1" fmla="*/ 1381594 h 3939732"/>
              <a:gd name="connsiteX2" fmla="*/ 1517577 w 3897869"/>
              <a:gd name="connsiteY2" fmla="*/ 2033280 h 3939732"/>
              <a:gd name="connsiteX3" fmla="*/ 1928990 w 3897869"/>
              <a:gd name="connsiteY3" fmla="*/ 2631017 h 3939732"/>
              <a:gd name="connsiteX4" fmla="*/ 2318674 w 3897869"/>
              <a:gd name="connsiteY4" fmla="*/ 1997628 h 3939732"/>
              <a:gd name="connsiteX5" fmla="*/ 2293344 w 3897869"/>
              <a:gd name="connsiteY5" fmla="*/ 1825498 h 3939732"/>
              <a:gd name="connsiteX6" fmla="*/ 1853384 w 3897869"/>
              <a:gd name="connsiteY6" fmla="*/ 1362894 h 3939732"/>
              <a:gd name="connsiteX7" fmla="*/ 1594841 w 3897869"/>
              <a:gd name="connsiteY7" fmla="*/ 36923 h 3939732"/>
              <a:gd name="connsiteX8" fmla="*/ 3869632 w 3897869"/>
              <a:gd name="connsiteY8" fmla="*/ 1508593 h 3939732"/>
              <a:gd name="connsiteX9" fmla="*/ 3670773 w 3897869"/>
              <a:gd name="connsiteY9" fmla="*/ 2416710 h 3939732"/>
              <a:gd name="connsiteX10" fmla="*/ 3671055 w 3897869"/>
              <a:gd name="connsiteY10" fmla="*/ 2417653 h 3939732"/>
              <a:gd name="connsiteX11" fmla="*/ 3164582 w 3897869"/>
              <a:gd name="connsiteY11" fmla="*/ 2822329 h 3939732"/>
              <a:gd name="connsiteX12" fmla="*/ 3176822 w 3897869"/>
              <a:gd name="connsiteY12" fmla="*/ 2836256 h 3939732"/>
              <a:gd name="connsiteX13" fmla="*/ 3146203 w 3897869"/>
              <a:gd name="connsiteY13" fmla="*/ 2835026 h 3939732"/>
              <a:gd name="connsiteX14" fmla="*/ 3151211 w 3897869"/>
              <a:gd name="connsiteY14" fmla="*/ 2827425 h 3939732"/>
              <a:gd name="connsiteX15" fmla="*/ 2397082 w 3897869"/>
              <a:gd name="connsiteY15" fmla="*/ 2555951 h 3939732"/>
              <a:gd name="connsiteX16" fmla="*/ 2396219 w 3897869"/>
              <a:gd name="connsiteY16" fmla="*/ 2549477 h 3939732"/>
              <a:gd name="connsiteX17" fmla="*/ 1746058 w 3897869"/>
              <a:gd name="connsiteY17" fmla="*/ 3084844 h 3939732"/>
              <a:gd name="connsiteX18" fmla="*/ 990519 w 3897869"/>
              <a:gd name="connsiteY18" fmla="*/ 2011053 h 3939732"/>
              <a:gd name="connsiteX19" fmla="*/ 1593790 w 3897869"/>
              <a:gd name="connsiteY19" fmla="*/ 959078 h 3939732"/>
              <a:gd name="connsiteX20" fmla="*/ 1746058 w 3897869"/>
              <a:gd name="connsiteY20" fmla="*/ 937262 h 3939732"/>
              <a:gd name="connsiteX21" fmla="*/ 2206475 w 3897869"/>
              <a:gd name="connsiteY21" fmla="*/ 1165194 h 3939732"/>
              <a:gd name="connsiteX22" fmla="*/ 2185910 w 3897869"/>
              <a:gd name="connsiteY22" fmla="*/ 869152 h 3939732"/>
              <a:gd name="connsiteX23" fmla="*/ 2656644 w 3897869"/>
              <a:gd name="connsiteY23" fmla="*/ 794408 h 3939732"/>
              <a:gd name="connsiteX24" fmla="*/ 2828567 w 3897869"/>
              <a:gd name="connsiteY24" fmla="*/ 2090795 h 3939732"/>
              <a:gd name="connsiteX25" fmla="*/ 3312378 w 3897869"/>
              <a:gd name="connsiteY25" fmla="*/ 2032862 h 3939732"/>
              <a:gd name="connsiteX26" fmla="*/ 3289926 w 3897869"/>
              <a:gd name="connsiteY26" fmla="*/ 1337965 h 3939732"/>
              <a:gd name="connsiteX27" fmla="*/ 3290031 w 3897869"/>
              <a:gd name="connsiteY27" fmla="*/ 1338068 h 3939732"/>
              <a:gd name="connsiteX28" fmla="*/ 1700745 w 3897869"/>
              <a:gd name="connsiteY28" fmla="*/ 566301 h 3939732"/>
              <a:gd name="connsiteX29" fmla="*/ 571995 w 3897869"/>
              <a:gd name="connsiteY29" fmla="*/ 2265435 h 3939732"/>
              <a:gd name="connsiteX30" fmla="*/ 2267548 w 3897869"/>
              <a:gd name="connsiteY30" fmla="*/ 3399556 h 3939732"/>
              <a:gd name="connsiteX31" fmla="*/ 3194376 w 3897869"/>
              <a:gd name="connsiteY31" fmla="*/ 3063923 h 3939732"/>
              <a:gd name="connsiteX32" fmla="*/ 3268026 w 3897869"/>
              <a:gd name="connsiteY32" fmla="*/ 3500815 h 3939732"/>
              <a:gd name="connsiteX33" fmla="*/ 2347298 w 3897869"/>
              <a:gd name="connsiteY33" fmla="*/ 3895311 h 3939732"/>
              <a:gd name="connsiteX34" fmla="*/ 42617 w 3897869"/>
              <a:gd name="connsiteY34" fmla="*/ 2371338 h 3939732"/>
              <a:gd name="connsiteX35" fmla="*/ 1594841 w 3897869"/>
              <a:gd name="connsiteY35" fmla="*/ 36923 h 3939732"/>
              <a:gd name="connsiteX0" fmla="*/ 1853384 w 3897869"/>
              <a:gd name="connsiteY0" fmla="*/ 1371624 h 3948462"/>
              <a:gd name="connsiteX1" fmla="*/ 1768767 w 3897869"/>
              <a:gd name="connsiteY1" fmla="*/ 1390324 h 3948462"/>
              <a:gd name="connsiteX2" fmla="*/ 1517577 w 3897869"/>
              <a:gd name="connsiteY2" fmla="*/ 2042010 h 3948462"/>
              <a:gd name="connsiteX3" fmla="*/ 1928990 w 3897869"/>
              <a:gd name="connsiteY3" fmla="*/ 2639747 h 3948462"/>
              <a:gd name="connsiteX4" fmla="*/ 2318674 w 3897869"/>
              <a:gd name="connsiteY4" fmla="*/ 2006358 h 3948462"/>
              <a:gd name="connsiteX5" fmla="*/ 2293344 w 3897869"/>
              <a:gd name="connsiteY5" fmla="*/ 1834228 h 3948462"/>
              <a:gd name="connsiteX6" fmla="*/ 1853384 w 3897869"/>
              <a:gd name="connsiteY6" fmla="*/ 1371624 h 3948462"/>
              <a:gd name="connsiteX7" fmla="*/ 1594841 w 3897869"/>
              <a:gd name="connsiteY7" fmla="*/ 45653 h 3948462"/>
              <a:gd name="connsiteX8" fmla="*/ 3869632 w 3897869"/>
              <a:gd name="connsiteY8" fmla="*/ 1517323 h 3948462"/>
              <a:gd name="connsiteX9" fmla="*/ 3670773 w 3897869"/>
              <a:gd name="connsiteY9" fmla="*/ 2425440 h 3948462"/>
              <a:gd name="connsiteX10" fmla="*/ 3671055 w 3897869"/>
              <a:gd name="connsiteY10" fmla="*/ 2426383 h 3948462"/>
              <a:gd name="connsiteX11" fmla="*/ 3164582 w 3897869"/>
              <a:gd name="connsiteY11" fmla="*/ 2831059 h 3948462"/>
              <a:gd name="connsiteX12" fmla="*/ 3176822 w 3897869"/>
              <a:gd name="connsiteY12" fmla="*/ 2844986 h 3948462"/>
              <a:gd name="connsiteX13" fmla="*/ 3146203 w 3897869"/>
              <a:gd name="connsiteY13" fmla="*/ 2843756 h 3948462"/>
              <a:gd name="connsiteX14" fmla="*/ 3151211 w 3897869"/>
              <a:gd name="connsiteY14" fmla="*/ 2836155 h 3948462"/>
              <a:gd name="connsiteX15" fmla="*/ 2397082 w 3897869"/>
              <a:gd name="connsiteY15" fmla="*/ 2564681 h 3948462"/>
              <a:gd name="connsiteX16" fmla="*/ 2396219 w 3897869"/>
              <a:gd name="connsiteY16" fmla="*/ 2558207 h 3948462"/>
              <a:gd name="connsiteX17" fmla="*/ 1746058 w 3897869"/>
              <a:gd name="connsiteY17" fmla="*/ 3093574 h 3948462"/>
              <a:gd name="connsiteX18" fmla="*/ 990519 w 3897869"/>
              <a:gd name="connsiteY18" fmla="*/ 2019783 h 3948462"/>
              <a:gd name="connsiteX19" fmla="*/ 1593790 w 3897869"/>
              <a:gd name="connsiteY19" fmla="*/ 967808 h 3948462"/>
              <a:gd name="connsiteX20" fmla="*/ 1746058 w 3897869"/>
              <a:gd name="connsiteY20" fmla="*/ 945992 h 3948462"/>
              <a:gd name="connsiteX21" fmla="*/ 2206475 w 3897869"/>
              <a:gd name="connsiteY21" fmla="*/ 1173924 h 3948462"/>
              <a:gd name="connsiteX22" fmla="*/ 2185910 w 3897869"/>
              <a:gd name="connsiteY22" fmla="*/ 877882 h 3948462"/>
              <a:gd name="connsiteX23" fmla="*/ 2656644 w 3897869"/>
              <a:gd name="connsiteY23" fmla="*/ 803138 h 3948462"/>
              <a:gd name="connsiteX24" fmla="*/ 2828567 w 3897869"/>
              <a:gd name="connsiteY24" fmla="*/ 2099525 h 3948462"/>
              <a:gd name="connsiteX25" fmla="*/ 3312378 w 3897869"/>
              <a:gd name="connsiteY25" fmla="*/ 2041592 h 3948462"/>
              <a:gd name="connsiteX26" fmla="*/ 3289926 w 3897869"/>
              <a:gd name="connsiteY26" fmla="*/ 1346695 h 3948462"/>
              <a:gd name="connsiteX27" fmla="*/ 3290031 w 3897869"/>
              <a:gd name="connsiteY27" fmla="*/ 1346798 h 3948462"/>
              <a:gd name="connsiteX28" fmla="*/ 1700745 w 3897869"/>
              <a:gd name="connsiteY28" fmla="*/ 575031 h 3948462"/>
              <a:gd name="connsiteX29" fmla="*/ 571995 w 3897869"/>
              <a:gd name="connsiteY29" fmla="*/ 2274165 h 3948462"/>
              <a:gd name="connsiteX30" fmla="*/ 2267548 w 3897869"/>
              <a:gd name="connsiteY30" fmla="*/ 3408286 h 3948462"/>
              <a:gd name="connsiteX31" fmla="*/ 3194376 w 3897869"/>
              <a:gd name="connsiteY31" fmla="*/ 3072653 h 3948462"/>
              <a:gd name="connsiteX32" fmla="*/ 3268026 w 3897869"/>
              <a:gd name="connsiteY32" fmla="*/ 3509545 h 3948462"/>
              <a:gd name="connsiteX33" fmla="*/ 2347298 w 3897869"/>
              <a:gd name="connsiteY33" fmla="*/ 3904041 h 3948462"/>
              <a:gd name="connsiteX34" fmla="*/ 42617 w 3897869"/>
              <a:gd name="connsiteY34" fmla="*/ 2380068 h 3948462"/>
              <a:gd name="connsiteX35" fmla="*/ 1594841 w 3897869"/>
              <a:gd name="connsiteY35" fmla="*/ 45653 h 3948462"/>
              <a:gd name="connsiteX0" fmla="*/ 1853384 w 3876965"/>
              <a:gd name="connsiteY0" fmla="*/ 1371624 h 3948462"/>
              <a:gd name="connsiteX1" fmla="*/ 1768767 w 3876965"/>
              <a:gd name="connsiteY1" fmla="*/ 1390324 h 3948462"/>
              <a:gd name="connsiteX2" fmla="*/ 1517577 w 3876965"/>
              <a:gd name="connsiteY2" fmla="*/ 2042010 h 3948462"/>
              <a:gd name="connsiteX3" fmla="*/ 1928990 w 3876965"/>
              <a:gd name="connsiteY3" fmla="*/ 2639747 h 3948462"/>
              <a:gd name="connsiteX4" fmla="*/ 2318674 w 3876965"/>
              <a:gd name="connsiteY4" fmla="*/ 2006358 h 3948462"/>
              <a:gd name="connsiteX5" fmla="*/ 2293344 w 3876965"/>
              <a:gd name="connsiteY5" fmla="*/ 1834228 h 3948462"/>
              <a:gd name="connsiteX6" fmla="*/ 1853384 w 3876965"/>
              <a:gd name="connsiteY6" fmla="*/ 1371624 h 3948462"/>
              <a:gd name="connsiteX7" fmla="*/ 1594841 w 3876965"/>
              <a:gd name="connsiteY7" fmla="*/ 45653 h 3948462"/>
              <a:gd name="connsiteX8" fmla="*/ 3869632 w 3876965"/>
              <a:gd name="connsiteY8" fmla="*/ 1517323 h 3948462"/>
              <a:gd name="connsiteX9" fmla="*/ 3670773 w 3876965"/>
              <a:gd name="connsiteY9" fmla="*/ 2425440 h 3948462"/>
              <a:gd name="connsiteX10" fmla="*/ 3671055 w 3876965"/>
              <a:gd name="connsiteY10" fmla="*/ 2426383 h 3948462"/>
              <a:gd name="connsiteX11" fmla="*/ 3164582 w 3876965"/>
              <a:gd name="connsiteY11" fmla="*/ 2831059 h 3948462"/>
              <a:gd name="connsiteX12" fmla="*/ 3176822 w 3876965"/>
              <a:gd name="connsiteY12" fmla="*/ 2844986 h 3948462"/>
              <a:gd name="connsiteX13" fmla="*/ 3146203 w 3876965"/>
              <a:gd name="connsiteY13" fmla="*/ 2843756 h 3948462"/>
              <a:gd name="connsiteX14" fmla="*/ 3151211 w 3876965"/>
              <a:gd name="connsiteY14" fmla="*/ 2836155 h 3948462"/>
              <a:gd name="connsiteX15" fmla="*/ 2397082 w 3876965"/>
              <a:gd name="connsiteY15" fmla="*/ 2564681 h 3948462"/>
              <a:gd name="connsiteX16" fmla="*/ 2396219 w 3876965"/>
              <a:gd name="connsiteY16" fmla="*/ 2558207 h 3948462"/>
              <a:gd name="connsiteX17" fmla="*/ 1746058 w 3876965"/>
              <a:gd name="connsiteY17" fmla="*/ 3093574 h 3948462"/>
              <a:gd name="connsiteX18" fmla="*/ 990519 w 3876965"/>
              <a:gd name="connsiteY18" fmla="*/ 2019783 h 3948462"/>
              <a:gd name="connsiteX19" fmla="*/ 1593790 w 3876965"/>
              <a:gd name="connsiteY19" fmla="*/ 967808 h 3948462"/>
              <a:gd name="connsiteX20" fmla="*/ 1746058 w 3876965"/>
              <a:gd name="connsiteY20" fmla="*/ 945992 h 3948462"/>
              <a:gd name="connsiteX21" fmla="*/ 2206475 w 3876965"/>
              <a:gd name="connsiteY21" fmla="*/ 1173924 h 3948462"/>
              <a:gd name="connsiteX22" fmla="*/ 2185910 w 3876965"/>
              <a:gd name="connsiteY22" fmla="*/ 877882 h 3948462"/>
              <a:gd name="connsiteX23" fmla="*/ 2656644 w 3876965"/>
              <a:gd name="connsiteY23" fmla="*/ 803138 h 3948462"/>
              <a:gd name="connsiteX24" fmla="*/ 2828567 w 3876965"/>
              <a:gd name="connsiteY24" fmla="*/ 2099525 h 3948462"/>
              <a:gd name="connsiteX25" fmla="*/ 3312378 w 3876965"/>
              <a:gd name="connsiteY25" fmla="*/ 2041592 h 3948462"/>
              <a:gd name="connsiteX26" fmla="*/ 3289926 w 3876965"/>
              <a:gd name="connsiteY26" fmla="*/ 1346695 h 3948462"/>
              <a:gd name="connsiteX27" fmla="*/ 3290031 w 3876965"/>
              <a:gd name="connsiteY27" fmla="*/ 1346798 h 3948462"/>
              <a:gd name="connsiteX28" fmla="*/ 1700745 w 3876965"/>
              <a:gd name="connsiteY28" fmla="*/ 575031 h 3948462"/>
              <a:gd name="connsiteX29" fmla="*/ 571995 w 3876965"/>
              <a:gd name="connsiteY29" fmla="*/ 2274165 h 3948462"/>
              <a:gd name="connsiteX30" fmla="*/ 2267548 w 3876965"/>
              <a:gd name="connsiteY30" fmla="*/ 3408286 h 3948462"/>
              <a:gd name="connsiteX31" fmla="*/ 3194376 w 3876965"/>
              <a:gd name="connsiteY31" fmla="*/ 3072653 h 3948462"/>
              <a:gd name="connsiteX32" fmla="*/ 3268026 w 3876965"/>
              <a:gd name="connsiteY32" fmla="*/ 3509545 h 3948462"/>
              <a:gd name="connsiteX33" fmla="*/ 2347298 w 3876965"/>
              <a:gd name="connsiteY33" fmla="*/ 3904041 h 3948462"/>
              <a:gd name="connsiteX34" fmla="*/ 42617 w 3876965"/>
              <a:gd name="connsiteY34" fmla="*/ 2380068 h 3948462"/>
              <a:gd name="connsiteX35" fmla="*/ 1594841 w 3876965"/>
              <a:gd name="connsiteY35" fmla="*/ 45653 h 3948462"/>
              <a:gd name="connsiteX0" fmla="*/ 1853384 w 3869632"/>
              <a:gd name="connsiteY0" fmla="*/ 1371624 h 3948462"/>
              <a:gd name="connsiteX1" fmla="*/ 1768767 w 3869632"/>
              <a:gd name="connsiteY1" fmla="*/ 1390324 h 3948462"/>
              <a:gd name="connsiteX2" fmla="*/ 1517577 w 3869632"/>
              <a:gd name="connsiteY2" fmla="*/ 2042010 h 3948462"/>
              <a:gd name="connsiteX3" fmla="*/ 1928990 w 3869632"/>
              <a:gd name="connsiteY3" fmla="*/ 2639747 h 3948462"/>
              <a:gd name="connsiteX4" fmla="*/ 2318674 w 3869632"/>
              <a:gd name="connsiteY4" fmla="*/ 2006358 h 3948462"/>
              <a:gd name="connsiteX5" fmla="*/ 2293344 w 3869632"/>
              <a:gd name="connsiteY5" fmla="*/ 1834228 h 3948462"/>
              <a:gd name="connsiteX6" fmla="*/ 1853384 w 3869632"/>
              <a:gd name="connsiteY6" fmla="*/ 1371624 h 3948462"/>
              <a:gd name="connsiteX7" fmla="*/ 1594841 w 3869632"/>
              <a:gd name="connsiteY7" fmla="*/ 45653 h 3948462"/>
              <a:gd name="connsiteX8" fmla="*/ 3869632 w 3869632"/>
              <a:gd name="connsiteY8" fmla="*/ 1517323 h 3948462"/>
              <a:gd name="connsiteX9" fmla="*/ 3670773 w 3869632"/>
              <a:gd name="connsiteY9" fmla="*/ 2425440 h 3948462"/>
              <a:gd name="connsiteX10" fmla="*/ 3671055 w 3869632"/>
              <a:gd name="connsiteY10" fmla="*/ 2426383 h 3948462"/>
              <a:gd name="connsiteX11" fmla="*/ 3164582 w 3869632"/>
              <a:gd name="connsiteY11" fmla="*/ 2831059 h 3948462"/>
              <a:gd name="connsiteX12" fmla="*/ 3176822 w 3869632"/>
              <a:gd name="connsiteY12" fmla="*/ 2844986 h 3948462"/>
              <a:gd name="connsiteX13" fmla="*/ 3146203 w 3869632"/>
              <a:gd name="connsiteY13" fmla="*/ 2843756 h 3948462"/>
              <a:gd name="connsiteX14" fmla="*/ 3151211 w 3869632"/>
              <a:gd name="connsiteY14" fmla="*/ 2836155 h 3948462"/>
              <a:gd name="connsiteX15" fmla="*/ 2397082 w 3869632"/>
              <a:gd name="connsiteY15" fmla="*/ 2564681 h 3948462"/>
              <a:gd name="connsiteX16" fmla="*/ 2396219 w 3869632"/>
              <a:gd name="connsiteY16" fmla="*/ 2558207 h 3948462"/>
              <a:gd name="connsiteX17" fmla="*/ 1746058 w 3869632"/>
              <a:gd name="connsiteY17" fmla="*/ 3093574 h 3948462"/>
              <a:gd name="connsiteX18" fmla="*/ 990519 w 3869632"/>
              <a:gd name="connsiteY18" fmla="*/ 2019783 h 3948462"/>
              <a:gd name="connsiteX19" fmla="*/ 1593790 w 3869632"/>
              <a:gd name="connsiteY19" fmla="*/ 967808 h 3948462"/>
              <a:gd name="connsiteX20" fmla="*/ 1746058 w 3869632"/>
              <a:gd name="connsiteY20" fmla="*/ 945992 h 3948462"/>
              <a:gd name="connsiteX21" fmla="*/ 2206475 w 3869632"/>
              <a:gd name="connsiteY21" fmla="*/ 1173924 h 3948462"/>
              <a:gd name="connsiteX22" fmla="*/ 2185910 w 3869632"/>
              <a:gd name="connsiteY22" fmla="*/ 877882 h 3948462"/>
              <a:gd name="connsiteX23" fmla="*/ 2656644 w 3869632"/>
              <a:gd name="connsiteY23" fmla="*/ 803138 h 3948462"/>
              <a:gd name="connsiteX24" fmla="*/ 2828567 w 3869632"/>
              <a:gd name="connsiteY24" fmla="*/ 2099525 h 3948462"/>
              <a:gd name="connsiteX25" fmla="*/ 3312378 w 3869632"/>
              <a:gd name="connsiteY25" fmla="*/ 2041592 h 3948462"/>
              <a:gd name="connsiteX26" fmla="*/ 3289926 w 3869632"/>
              <a:gd name="connsiteY26" fmla="*/ 1346695 h 3948462"/>
              <a:gd name="connsiteX27" fmla="*/ 3290031 w 3869632"/>
              <a:gd name="connsiteY27" fmla="*/ 1346798 h 3948462"/>
              <a:gd name="connsiteX28" fmla="*/ 1700745 w 3869632"/>
              <a:gd name="connsiteY28" fmla="*/ 575031 h 3948462"/>
              <a:gd name="connsiteX29" fmla="*/ 571995 w 3869632"/>
              <a:gd name="connsiteY29" fmla="*/ 2274165 h 3948462"/>
              <a:gd name="connsiteX30" fmla="*/ 2267548 w 3869632"/>
              <a:gd name="connsiteY30" fmla="*/ 3408286 h 3948462"/>
              <a:gd name="connsiteX31" fmla="*/ 3194376 w 3869632"/>
              <a:gd name="connsiteY31" fmla="*/ 3072653 h 3948462"/>
              <a:gd name="connsiteX32" fmla="*/ 3268026 w 3869632"/>
              <a:gd name="connsiteY32" fmla="*/ 3509545 h 3948462"/>
              <a:gd name="connsiteX33" fmla="*/ 2347298 w 3869632"/>
              <a:gd name="connsiteY33" fmla="*/ 3904041 h 3948462"/>
              <a:gd name="connsiteX34" fmla="*/ 42617 w 3869632"/>
              <a:gd name="connsiteY34" fmla="*/ 2380068 h 3948462"/>
              <a:gd name="connsiteX35" fmla="*/ 1594841 w 3869632"/>
              <a:gd name="connsiteY35" fmla="*/ 45653 h 3948462"/>
              <a:gd name="connsiteX0" fmla="*/ 1853384 w 3869632"/>
              <a:gd name="connsiteY0" fmla="*/ 1371624 h 3948462"/>
              <a:gd name="connsiteX1" fmla="*/ 1768767 w 3869632"/>
              <a:gd name="connsiteY1" fmla="*/ 1390324 h 3948462"/>
              <a:gd name="connsiteX2" fmla="*/ 1517577 w 3869632"/>
              <a:gd name="connsiteY2" fmla="*/ 2042010 h 3948462"/>
              <a:gd name="connsiteX3" fmla="*/ 1928990 w 3869632"/>
              <a:gd name="connsiteY3" fmla="*/ 2639747 h 3948462"/>
              <a:gd name="connsiteX4" fmla="*/ 2318674 w 3869632"/>
              <a:gd name="connsiteY4" fmla="*/ 2006358 h 3948462"/>
              <a:gd name="connsiteX5" fmla="*/ 2293344 w 3869632"/>
              <a:gd name="connsiteY5" fmla="*/ 1834228 h 3948462"/>
              <a:gd name="connsiteX6" fmla="*/ 1853384 w 3869632"/>
              <a:gd name="connsiteY6" fmla="*/ 1371624 h 3948462"/>
              <a:gd name="connsiteX7" fmla="*/ 1594841 w 3869632"/>
              <a:gd name="connsiteY7" fmla="*/ 45653 h 3948462"/>
              <a:gd name="connsiteX8" fmla="*/ 3869632 w 3869632"/>
              <a:gd name="connsiteY8" fmla="*/ 1517323 h 3948462"/>
              <a:gd name="connsiteX9" fmla="*/ 3670773 w 3869632"/>
              <a:gd name="connsiteY9" fmla="*/ 2425440 h 3948462"/>
              <a:gd name="connsiteX10" fmla="*/ 3671055 w 3869632"/>
              <a:gd name="connsiteY10" fmla="*/ 2426383 h 3948462"/>
              <a:gd name="connsiteX11" fmla="*/ 3164582 w 3869632"/>
              <a:gd name="connsiteY11" fmla="*/ 2831059 h 3948462"/>
              <a:gd name="connsiteX12" fmla="*/ 3176822 w 3869632"/>
              <a:gd name="connsiteY12" fmla="*/ 2844986 h 3948462"/>
              <a:gd name="connsiteX13" fmla="*/ 3146203 w 3869632"/>
              <a:gd name="connsiteY13" fmla="*/ 2843756 h 3948462"/>
              <a:gd name="connsiteX14" fmla="*/ 3151211 w 3869632"/>
              <a:gd name="connsiteY14" fmla="*/ 2836155 h 3948462"/>
              <a:gd name="connsiteX15" fmla="*/ 2397082 w 3869632"/>
              <a:gd name="connsiteY15" fmla="*/ 2564681 h 3948462"/>
              <a:gd name="connsiteX16" fmla="*/ 2396219 w 3869632"/>
              <a:gd name="connsiteY16" fmla="*/ 2558207 h 3948462"/>
              <a:gd name="connsiteX17" fmla="*/ 1746058 w 3869632"/>
              <a:gd name="connsiteY17" fmla="*/ 3093574 h 3948462"/>
              <a:gd name="connsiteX18" fmla="*/ 990519 w 3869632"/>
              <a:gd name="connsiteY18" fmla="*/ 2019783 h 3948462"/>
              <a:gd name="connsiteX19" fmla="*/ 1593790 w 3869632"/>
              <a:gd name="connsiteY19" fmla="*/ 967808 h 3948462"/>
              <a:gd name="connsiteX20" fmla="*/ 1746058 w 3869632"/>
              <a:gd name="connsiteY20" fmla="*/ 945992 h 3948462"/>
              <a:gd name="connsiteX21" fmla="*/ 2206475 w 3869632"/>
              <a:gd name="connsiteY21" fmla="*/ 1173924 h 3948462"/>
              <a:gd name="connsiteX22" fmla="*/ 2185910 w 3869632"/>
              <a:gd name="connsiteY22" fmla="*/ 877882 h 3948462"/>
              <a:gd name="connsiteX23" fmla="*/ 2656644 w 3869632"/>
              <a:gd name="connsiteY23" fmla="*/ 803138 h 3948462"/>
              <a:gd name="connsiteX24" fmla="*/ 2828567 w 3869632"/>
              <a:gd name="connsiteY24" fmla="*/ 2099525 h 3948462"/>
              <a:gd name="connsiteX25" fmla="*/ 3312378 w 3869632"/>
              <a:gd name="connsiteY25" fmla="*/ 2041592 h 3948462"/>
              <a:gd name="connsiteX26" fmla="*/ 3289926 w 3869632"/>
              <a:gd name="connsiteY26" fmla="*/ 1346695 h 3948462"/>
              <a:gd name="connsiteX27" fmla="*/ 3290031 w 3869632"/>
              <a:gd name="connsiteY27" fmla="*/ 1346798 h 3948462"/>
              <a:gd name="connsiteX28" fmla="*/ 1700745 w 3869632"/>
              <a:gd name="connsiteY28" fmla="*/ 575031 h 3948462"/>
              <a:gd name="connsiteX29" fmla="*/ 571995 w 3869632"/>
              <a:gd name="connsiteY29" fmla="*/ 2274165 h 3948462"/>
              <a:gd name="connsiteX30" fmla="*/ 2267548 w 3869632"/>
              <a:gd name="connsiteY30" fmla="*/ 3408286 h 3948462"/>
              <a:gd name="connsiteX31" fmla="*/ 3194376 w 3869632"/>
              <a:gd name="connsiteY31" fmla="*/ 3072653 h 3948462"/>
              <a:gd name="connsiteX32" fmla="*/ 3268026 w 3869632"/>
              <a:gd name="connsiteY32" fmla="*/ 3509545 h 3948462"/>
              <a:gd name="connsiteX33" fmla="*/ 2347298 w 3869632"/>
              <a:gd name="connsiteY33" fmla="*/ 3904041 h 3948462"/>
              <a:gd name="connsiteX34" fmla="*/ 42617 w 3869632"/>
              <a:gd name="connsiteY34" fmla="*/ 2380068 h 3948462"/>
              <a:gd name="connsiteX35" fmla="*/ 1594841 w 3869632"/>
              <a:gd name="connsiteY35" fmla="*/ 45653 h 3948462"/>
              <a:gd name="connsiteX0" fmla="*/ 1853384 w 3869632"/>
              <a:gd name="connsiteY0" fmla="*/ 1371624 h 3948462"/>
              <a:gd name="connsiteX1" fmla="*/ 1768767 w 3869632"/>
              <a:gd name="connsiteY1" fmla="*/ 1390324 h 3948462"/>
              <a:gd name="connsiteX2" fmla="*/ 1517577 w 3869632"/>
              <a:gd name="connsiteY2" fmla="*/ 2042010 h 3948462"/>
              <a:gd name="connsiteX3" fmla="*/ 1928990 w 3869632"/>
              <a:gd name="connsiteY3" fmla="*/ 2639747 h 3948462"/>
              <a:gd name="connsiteX4" fmla="*/ 2318674 w 3869632"/>
              <a:gd name="connsiteY4" fmla="*/ 2006358 h 3948462"/>
              <a:gd name="connsiteX5" fmla="*/ 2293344 w 3869632"/>
              <a:gd name="connsiteY5" fmla="*/ 1834228 h 3948462"/>
              <a:gd name="connsiteX6" fmla="*/ 1853384 w 3869632"/>
              <a:gd name="connsiteY6" fmla="*/ 1371624 h 3948462"/>
              <a:gd name="connsiteX7" fmla="*/ 1594841 w 3869632"/>
              <a:gd name="connsiteY7" fmla="*/ 45653 h 3948462"/>
              <a:gd name="connsiteX8" fmla="*/ 3869632 w 3869632"/>
              <a:gd name="connsiteY8" fmla="*/ 1517323 h 3948462"/>
              <a:gd name="connsiteX9" fmla="*/ 3670773 w 3869632"/>
              <a:gd name="connsiteY9" fmla="*/ 2425440 h 3948462"/>
              <a:gd name="connsiteX10" fmla="*/ 3671055 w 3869632"/>
              <a:gd name="connsiteY10" fmla="*/ 2426383 h 3948462"/>
              <a:gd name="connsiteX11" fmla="*/ 3164582 w 3869632"/>
              <a:gd name="connsiteY11" fmla="*/ 2831059 h 3948462"/>
              <a:gd name="connsiteX12" fmla="*/ 3176822 w 3869632"/>
              <a:gd name="connsiteY12" fmla="*/ 2844986 h 3948462"/>
              <a:gd name="connsiteX13" fmla="*/ 3146203 w 3869632"/>
              <a:gd name="connsiteY13" fmla="*/ 2843756 h 3948462"/>
              <a:gd name="connsiteX14" fmla="*/ 3151211 w 3869632"/>
              <a:gd name="connsiteY14" fmla="*/ 2836155 h 3948462"/>
              <a:gd name="connsiteX15" fmla="*/ 2397082 w 3869632"/>
              <a:gd name="connsiteY15" fmla="*/ 2564681 h 3948462"/>
              <a:gd name="connsiteX16" fmla="*/ 2396219 w 3869632"/>
              <a:gd name="connsiteY16" fmla="*/ 2558207 h 3948462"/>
              <a:gd name="connsiteX17" fmla="*/ 1746058 w 3869632"/>
              <a:gd name="connsiteY17" fmla="*/ 3093574 h 3948462"/>
              <a:gd name="connsiteX18" fmla="*/ 990519 w 3869632"/>
              <a:gd name="connsiteY18" fmla="*/ 2019783 h 3948462"/>
              <a:gd name="connsiteX19" fmla="*/ 1593790 w 3869632"/>
              <a:gd name="connsiteY19" fmla="*/ 967808 h 3948462"/>
              <a:gd name="connsiteX20" fmla="*/ 1746058 w 3869632"/>
              <a:gd name="connsiteY20" fmla="*/ 945992 h 3948462"/>
              <a:gd name="connsiteX21" fmla="*/ 2206475 w 3869632"/>
              <a:gd name="connsiteY21" fmla="*/ 1173924 h 3948462"/>
              <a:gd name="connsiteX22" fmla="*/ 2185910 w 3869632"/>
              <a:gd name="connsiteY22" fmla="*/ 877882 h 3948462"/>
              <a:gd name="connsiteX23" fmla="*/ 2656644 w 3869632"/>
              <a:gd name="connsiteY23" fmla="*/ 803138 h 3948462"/>
              <a:gd name="connsiteX24" fmla="*/ 2828567 w 3869632"/>
              <a:gd name="connsiteY24" fmla="*/ 2099525 h 3948462"/>
              <a:gd name="connsiteX25" fmla="*/ 3312378 w 3869632"/>
              <a:gd name="connsiteY25" fmla="*/ 2041592 h 3948462"/>
              <a:gd name="connsiteX26" fmla="*/ 3289926 w 3869632"/>
              <a:gd name="connsiteY26" fmla="*/ 1346695 h 3948462"/>
              <a:gd name="connsiteX27" fmla="*/ 3290031 w 3869632"/>
              <a:gd name="connsiteY27" fmla="*/ 1346798 h 3948462"/>
              <a:gd name="connsiteX28" fmla="*/ 1700745 w 3869632"/>
              <a:gd name="connsiteY28" fmla="*/ 575031 h 3948462"/>
              <a:gd name="connsiteX29" fmla="*/ 571995 w 3869632"/>
              <a:gd name="connsiteY29" fmla="*/ 2274165 h 3948462"/>
              <a:gd name="connsiteX30" fmla="*/ 2267548 w 3869632"/>
              <a:gd name="connsiteY30" fmla="*/ 3408286 h 3948462"/>
              <a:gd name="connsiteX31" fmla="*/ 3194376 w 3869632"/>
              <a:gd name="connsiteY31" fmla="*/ 3072653 h 3948462"/>
              <a:gd name="connsiteX32" fmla="*/ 3268026 w 3869632"/>
              <a:gd name="connsiteY32" fmla="*/ 3509545 h 3948462"/>
              <a:gd name="connsiteX33" fmla="*/ 2347298 w 3869632"/>
              <a:gd name="connsiteY33" fmla="*/ 3904041 h 3948462"/>
              <a:gd name="connsiteX34" fmla="*/ 42617 w 3869632"/>
              <a:gd name="connsiteY34" fmla="*/ 2380068 h 3948462"/>
              <a:gd name="connsiteX35" fmla="*/ 1594841 w 3869632"/>
              <a:gd name="connsiteY35" fmla="*/ 45653 h 3948462"/>
              <a:gd name="connsiteX0" fmla="*/ 1853384 w 3869632"/>
              <a:gd name="connsiteY0" fmla="*/ 1371624 h 3948462"/>
              <a:gd name="connsiteX1" fmla="*/ 1768767 w 3869632"/>
              <a:gd name="connsiteY1" fmla="*/ 1390324 h 3948462"/>
              <a:gd name="connsiteX2" fmla="*/ 1517577 w 3869632"/>
              <a:gd name="connsiteY2" fmla="*/ 2042010 h 3948462"/>
              <a:gd name="connsiteX3" fmla="*/ 1928990 w 3869632"/>
              <a:gd name="connsiteY3" fmla="*/ 2639747 h 3948462"/>
              <a:gd name="connsiteX4" fmla="*/ 2318674 w 3869632"/>
              <a:gd name="connsiteY4" fmla="*/ 2006358 h 3948462"/>
              <a:gd name="connsiteX5" fmla="*/ 2293344 w 3869632"/>
              <a:gd name="connsiteY5" fmla="*/ 1834228 h 3948462"/>
              <a:gd name="connsiteX6" fmla="*/ 1853384 w 3869632"/>
              <a:gd name="connsiteY6" fmla="*/ 1371624 h 3948462"/>
              <a:gd name="connsiteX7" fmla="*/ 1594841 w 3869632"/>
              <a:gd name="connsiteY7" fmla="*/ 45653 h 3948462"/>
              <a:gd name="connsiteX8" fmla="*/ 3869632 w 3869632"/>
              <a:gd name="connsiteY8" fmla="*/ 1517323 h 3948462"/>
              <a:gd name="connsiteX9" fmla="*/ 3670773 w 3869632"/>
              <a:gd name="connsiteY9" fmla="*/ 2425440 h 3948462"/>
              <a:gd name="connsiteX10" fmla="*/ 3671055 w 3869632"/>
              <a:gd name="connsiteY10" fmla="*/ 2426383 h 3948462"/>
              <a:gd name="connsiteX11" fmla="*/ 3164582 w 3869632"/>
              <a:gd name="connsiteY11" fmla="*/ 2831059 h 3948462"/>
              <a:gd name="connsiteX12" fmla="*/ 3176822 w 3869632"/>
              <a:gd name="connsiteY12" fmla="*/ 2844986 h 3948462"/>
              <a:gd name="connsiteX13" fmla="*/ 3146203 w 3869632"/>
              <a:gd name="connsiteY13" fmla="*/ 2843756 h 3948462"/>
              <a:gd name="connsiteX14" fmla="*/ 3151211 w 3869632"/>
              <a:gd name="connsiteY14" fmla="*/ 2836155 h 3948462"/>
              <a:gd name="connsiteX15" fmla="*/ 2397082 w 3869632"/>
              <a:gd name="connsiteY15" fmla="*/ 2564681 h 3948462"/>
              <a:gd name="connsiteX16" fmla="*/ 2396219 w 3869632"/>
              <a:gd name="connsiteY16" fmla="*/ 2558207 h 3948462"/>
              <a:gd name="connsiteX17" fmla="*/ 1746058 w 3869632"/>
              <a:gd name="connsiteY17" fmla="*/ 3093574 h 3948462"/>
              <a:gd name="connsiteX18" fmla="*/ 990519 w 3869632"/>
              <a:gd name="connsiteY18" fmla="*/ 2019783 h 3948462"/>
              <a:gd name="connsiteX19" fmla="*/ 1593790 w 3869632"/>
              <a:gd name="connsiteY19" fmla="*/ 967808 h 3948462"/>
              <a:gd name="connsiteX20" fmla="*/ 1746058 w 3869632"/>
              <a:gd name="connsiteY20" fmla="*/ 945992 h 3948462"/>
              <a:gd name="connsiteX21" fmla="*/ 2206475 w 3869632"/>
              <a:gd name="connsiteY21" fmla="*/ 1173924 h 3948462"/>
              <a:gd name="connsiteX22" fmla="*/ 2185910 w 3869632"/>
              <a:gd name="connsiteY22" fmla="*/ 877882 h 3948462"/>
              <a:gd name="connsiteX23" fmla="*/ 2656644 w 3869632"/>
              <a:gd name="connsiteY23" fmla="*/ 803138 h 3948462"/>
              <a:gd name="connsiteX24" fmla="*/ 2828567 w 3869632"/>
              <a:gd name="connsiteY24" fmla="*/ 2099525 h 3948462"/>
              <a:gd name="connsiteX25" fmla="*/ 3312378 w 3869632"/>
              <a:gd name="connsiteY25" fmla="*/ 2041592 h 3948462"/>
              <a:gd name="connsiteX26" fmla="*/ 3289926 w 3869632"/>
              <a:gd name="connsiteY26" fmla="*/ 1346695 h 3948462"/>
              <a:gd name="connsiteX27" fmla="*/ 3290031 w 3869632"/>
              <a:gd name="connsiteY27" fmla="*/ 1346798 h 3948462"/>
              <a:gd name="connsiteX28" fmla="*/ 1700745 w 3869632"/>
              <a:gd name="connsiteY28" fmla="*/ 575031 h 3948462"/>
              <a:gd name="connsiteX29" fmla="*/ 571995 w 3869632"/>
              <a:gd name="connsiteY29" fmla="*/ 2274165 h 3948462"/>
              <a:gd name="connsiteX30" fmla="*/ 2267548 w 3869632"/>
              <a:gd name="connsiteY30" fmla="*/ 3408286 h 3948462"/>
              <a:gd name="connsiteX31" fmla="*/ 3194376 w 3869632"/>
              <a:gd name="connsiteY31" fmla="*/ 3072653 h 3948462"/>
              <a:gd name="connsiteX32" fmla="*/ 3268026 w 3869632"/>
              <a:gd name="connsiteY32" fmla="*/ 3509545 h 3948462"/>
              <a:gd name="connsiteX33" fmla="*/ 2347298 w 3869632"/>
              <a:gd name="connsiteY33" fmla="*/ 3904041 h 3948462"/>
              <a:gd name="connsiteX34" fmla="*/ 42617 w 3869632"/>
              <a:gd name="connsiteY34" fmla="*/ 2380068 h 3948462"/>
              <a:gd name="connsiteX35" fmla="*/ 1594841 w 3869632"/>
              <a:gd name="connsiteY35" fmla="*/ 45653 h 3948462"/>
              <a:gd name="connsiteX0" fmla="*/ 1853384 w 3869632"/>
              <a:gd name="connsiteY0" fmla="*/ 1371624 h 3948462"/>
              <a:gd name="connsiteX1" fmla="*/ 1768767 w 3869632"/>
              <a:gd name="connsiteY1" fmla="*/ 1390324 h 3948462"/>
              <a:gd name="connsiteX2" fmla="*/ 1517577 w 3869632"/>
              <a:gd name="connsiteY2" fmla="*/ 2042010 h 3948462"/>
              <a:gd name="connsiteX3" fmla="*/ 1928990 w 3869632"/>
              <a:gd name="connsiteY3" fmla="*/ 2639747 h 3948462"/>
              <a:gd name="connsiteX4" fmla="*/ 2318674 w 3869632"/>
              <a:gd name="connsiteY4" fmla="*/ 2006358 h 3948462"/>
              <a:gd name="connsiteX5" fmla="*/ 2293344 w 3869632"/>
              <a:gd name="connsiteY5" fmla="*/ 1834228 h 3948462"/>
              <a:gd name="connsiteX6" fmla="*/ 1853384 w 3869632"/>
              <a:gd name="connsiteY6" fmla="*/ 1371624 h 3948462"/>
              <a:gd name="connsiteX7" fmla="*/ 1594841 w 3869632"/>
              <a:gd name="connsiteY7" fmla="*/ 45653 h 3948462"/>
              <a:gd name="connsiteX8" fmla="*/ 3869632 w 3869632"/>
              <a:gd name="connsiteY8" fmla="*/ 1517323 h 3948462"/>
              <a:gd name="connsiteX9" fmla="*/ 3670773 w 3869632"/>
              <a:gd name="connsiteY9" fmla="*/ 2425440 h 3948462"/>
              <a:gd name="connsiteX10" fmla="*/ 3671055 w 3869632"/>
              <a:gd name="connsiteY10" fmla="*/ 2426383 h 3948462"/>
              <a:gd name="connsiteX11" fmla="*/ 3164582 w 3869632"/>
              <a:gd name="connsiteY11" fmla="*/ 2831059 h 3948462"/>
              <a:gd name="connsiteX12" fmla="*/ 3176822 w 3869632"/>
              <a:gd name="connsiteY12" fmla="*/ 2844986 h 3948462"/>
              <a:gd name="connsiteX13" fmla="*/ 3146203 w 3869632"/>
              <a:gd name="connsiteY13" fmla="*/ 2843756 h 3948462"/>
              <a:gd name="connsiteX14" fmla="*/ 3151211 w 3869632"/>
              <a:gd name="connsiteY14" fmla="*/ 2836155 h 3948462"/>
              <a:gd name="connsiteX15" fmla="*/ 2397082 w 3869632"/>
              <a:gd name="connsiteY15" fmla="*/ 2564681 h 3948462"/>
              <a:gd name="connsiteX16" fmla="*/ 2396219 w 3869632"/>
              <a:gd name="connsiteY16" fmla="*/ 2558207 h 3948462"/>
              <a:gd name="connsiteX17" fmla="*/ 1746058 w 3869632"/>
              <a:gd name="connsiteY17" fmla="*/ 3093574 h 3948462"/>
              <a:gd name="connsiteX18" fmla="*/ 990519 w 3869632"/>
              <a:gd name="connsiteY18" fmla="*/ 2019783 h 3948462"/>
              <a:gd name="connsiteX19" fmla="*/ 1593790 w 3869632"/>
              <a:gd name="connsiteY19" fmla="*/ 967808 h 3948462"/>
              <a:gd name="connsiteX20" fmla="*/ 1746058 w 3869632"/>
              <a:gd name="connsiteY20" fmla="*/ 945992 h 3948462"/>
              <a:gd name="connsiteX21" fmla="*/ 2206475 w 3869632"/>
              <a:gd name="connsiteY21" fmla="*/ 1173924 h 3948462"/>
              <a:gd name="connsiteX22" fmla="*/ 2185910 w 3869632"/>
              <a:gd name="connsiteY22" fmla="*/ 877882 h 3948462"/>
              <a:gd name="connsiteX23" fmla="*/ 2656644 w 3869632"/>
              <a:gd name="connsiteY23" fmla="*/ 803138 h 3948462"/>
              <a:gd name="connsiteX24" fmla="*/ 2828567 w 3869632"/>
              <a:gd name="connsiteY24" fmla="*/ 2099525 h 3948462"/>
              <a:gd name="connsiteX25" fmla="*/ 3364683 w 3869632"/>
              <a:gd name="connsiteY25" fmla="*/ 2060269 h 3948462"/>
              <a:gd name="connsiteX26" fmla="*/ 3289926 w 3869632"/>
              <a:gd name="connsiteY26" fmla="*/ 1346695 h 3948462"/>
              <a:gd name="connsiteX27" fmla="*/ 3290031 w 3869632"/>
              <a:gd name="connsiteY27" fmla="*/ 1346798 h 3948462"/>
              <a:gd name="connsiteX28" fmla="*/ 1700745 w 3869632"/>
              <a:gd name="connsiteY28" fmla="*/ 575031 h 3948462"/>
              <a:gd name="connsiteX29" fmla="*/ 571995 w 3869632"/>
              <a:gd name="connsiteY29" fmla="*/ 2274165 h 3948462"/>
              <a:gd name="connsiteX30" fmla="*/ 2267548 w 3869632"/>
              <a:gd name="connsiteY30" fmla="*/ 3408286 h 3948462"/>
              <a:gd name="connsiteX31" fmla="*/ 3194376 w 3869632"/>
              <a:gd name="connsiteY31" fmla="*/ 3072653 h 3948462"/>
              <a:gd name="connsiteX32" fmla="*/ 3268026 w 3869632"/>
              <a:gd name="connsiteY32" fmla="*/ 3509545 h 3948462"/>
              <a:gd name="connsiteX33" fmla="*/ 2347298 w 3869632"/>
              <a:gd name="connsiteY33" fmla="*/ 3904041 h 3948462"/>
              <a:gd name="connsiteX34" fmla="*/ 42617 w 3869632"/>
              <a:gd name="connsiteY34" fmla="*/ 2380068 h 3948462"/>
              <a:gd name="connsiteX35" fmla="*/ 1594841 w 3869632"/>
              <a:gd name="connsiteY35" fmla="*/ 45653 h 3948462"/>
              <a:gd name="connsiteX0" fmla="*/ 1853384 w 3869632"/>
              <a:gd name="connsiteY0" fmla="*/ 1371624 h 3948462"/>
              <a:gd name="connsiteX1" fmla="*/ 1768767 w 3869632"/>
              <a:gd name="connsiteY1" fmla="*/ 1390324 h 3948462"/>
              <a:gd name="connsiteX2" fmla="*/ 1517577 w 3869632"/>
              <a:gd name="connsiteY2" fmla="*/ 2042010 h 3948462"/>
              <a:gd name="connsiteX3" fmla="*/ 1928990 w 3869632"/>
              <a:gd name="connsiteY3" fmla="*/ 2639747 h 3948462"/>
              <a:gd name="connsiteX4" fmla="*/ 2318674 w 3869632"/>
              <a:gd name="connsiteY4" fmla="*/ 2006358 h 3948462"/>
              <a:gd name="connsiteX5" fmla="*/ 2293344 w 3869632"/>
              <a:gd name="connsiteY5" fmla="*/ 1834228 h 3948462"/>
              <a:gd name="connsiteX6" fmla="*/ 1853384 w 3869632"/>
              <a:gd name="connsiteY6" fmla="*/ 1371624 h 3948462"/>
              <a:gd name="connsiteX7" fmla="*/ 1594841 w 3869632"/>
              <a:gd name="connsiteY7" fmla="*/ 45653 h 3948462"/>
              <a:gd name="connsiteX8" fmla="*/ 3869632 w 3869632"/>
              <a:gd name="connsiteY8" fmla="*/ 1517323 h 3948462"/>
              <a:gd name="connsiteX9" fmla="*/ 3670773 w 3869632"/>
              <a:gd name="connsiteY9" fmla="*/ 2425440 h 3948462"/>
              <a:gd name="connsiteX10" fmla="*/ 3671055 w 3869632"/>
              <a:gd name="connsiteY10" fmla="*/ 2426383 h 3948462"/>
              <a:gd name="connsiteX11" fmla="*/ 3164582 w 3869632"/>
              <a:gd name="connsiteY11" fmla="*/ 2831059 h 3948462"/>
              <a:gd name="connsiteX12" fmla="*/ 3176822 w 3869632"/>
              <a:gd name="connsiteY12" fmla="*/ 2844986 h 3948462"/>
              <a:gd name="connsiteX13" fmla="*/ 3146203 w 3869632"/>
              <a:gd name="connsiteY13" fmla="*/ 2843756 h 3948462"/>
              <a:gd name="connsiteX14" fmla="*/ 3151211 w 3869632"/>
              <a:gd name="connsiteY14" fmla="*/ 2836155 h 3948462"/>
              <a:gd name="connsiteX15" fmla="*/ 2397082 w 3869632"/>
              <a:gd name="connsiteY15" fmla="*/ 2564681 h 3948462"/>
              <a:gd name="connsiteX16" fmla="*/ 2396219 w 3869632"/>
              <a:gd name="connsiteY16" fmla="*/ 2558207 h 3948462"/>
              <a:gd name="connsiteX17" fmla="*/ 1746058 w 3869632"/>
              <a:gd name="connsiteY17" fmla="*/ 3093574 h 3948462"/>
              <a:gd name="connsiteX18" fmla="*/ 990519 w 3869632"/>
              <a:gd name="connsiteY18" fmla="*/ 2019783 h 3948462"/>
              <a:gd name="connsiteX19" fmla="*/ 1593790 w 3869632"/>
              <a:gd name="connsiteY19" fmla="*/ 967808 h 3948462"/>
              <a:gd name="connsiteX20" fmla="*/ 1746058 w 3869632"/>
              <a:gd name="connsiteY20" fmla="*/ 945992 h 3948462"/>
              <a:gd name="connsiteX21" fmla="*/ 2206475 w 3869632"/>
              <a:gd name="connsiteY21" fmla="*/ 1173924 h 3948462"/>
              <a:gd name="connsiteX22" fmla="*/ 2185910 w 3869632"/>
              <a:gd name="connsiteY22" fmla="*/ 877882 h 3948462"/>
              <a:gd name="connsiteX23" fmla="*/ 2656644 w 3869632"/>
              <a:gd name="connsiteY23" fmla="*/ 803138 h 3948462"/>
              <a:gd name="connsiteX24" fmla="*/ 2828567 w 3869632"/>
              <a:gd name="connsiteY24" fmla="*/ 2099525 h 3948462"/>
              <a:gd name="connsiteX25" fmla="*/ 3364683 w 3869632"/>
              <a:gd name="connsiteY25" fmla="*/ 2060269 h 3948462"/>
              <a:gd name="connsiteX26" fmla="*/ 3289926 w 3869632"/>
              <a:gd name="connsiteY26" fmla="*/ 1346695 h 3948462"/>
              <a:gd name="connsiteX27" fmla="*/ 3290031 w 3869632"/>
              <a:gd name="connsiteY27" fmla="*/ 1346798 h 3948462"/>
              <a:gd name="connsiteX28" fmla="*/ 1700745 w 3869632"/>
              <a:gd name="connsiteY28" fmla="*/ 575031 h 3948462"/>
              <a:gd name="connsiteX29" fmla="*/ 571995 w 3869632"/>
              <a:gd name="connsiteY29" fmla="*/ 2274165 h 3948462"/>
              <a:gd name="connsiteX30" fmla="*/ 2267548 w 3869632"/>
              <a:gd name="connsiteY30" fmla="*/ 3408286 h 3948462"/>
              <a:gd name="connsiteX31" fmla="*/ 3194376 w 3869632"/>
              <a:gd name="connsiteY31" fmla="*/ 3072653 h 3948462"/>
              <a:gd name="connsiteX32" fmla="*/ 3268026 w 3869632"/>
              <a:gd name="connsiteY32" fmla="*/ 3509545 h 3948462"/>
              <a:gd name="connsiteX33" fmla="*/ 2347298 w 3869632"/>
              <a:gd name="connsiteY33" fmla="*/ 3904041 h 3948462"/>
              <a:gd name="connsiteX34" fmla="*/ 42617 w 3869632"/>
              <a:gd name="connsiteY34" fmla="*/ 2380068 h 3948462"/>
              <a:gd name="connsiteX35" fmla="*/ 1594841 w 3869632"/>
              <a:gd name="connsiteY35" fmla="*/ 45653 h 3948462"/>
              <a:gd name="connsiteX0" fmla="*/ 1853384 w 3869632"/>
              <a:gd name="connsiteY0" fmla="*/ 1371624 h 3948462"/>
              <a:gd name="connsiteX1" fmla="*/ 1768767 w 3869632"/>
              <a:gd name="connsiteY1" fmla="*/ 1390324 h 3948462"/>
              <a:gd name="connsiteX2" fmla="*/ 1517577 w 3869632"/>
              <a:gd name="connsiteY2" fmla="*/ 2042010 h 3948462"/>
              <a:gd name="connsiteX3" fmla="*/ 1928990 w 3869632"/>
              <a:gd name="connsiteY3" fmla="*/ 2639747 h 3948462"/>
              <a:gd name="connsiteX4" fmla="*/ 2318674 w 3869632"/>
              <a:gd name="connsiteY4" fmla="*/ 2006358 h 3948462"/>
              <a:gd name="connsiteX5" fmla="*/ 2293344 w 3869632"/>
              <a:gd name="connsiteY5" fmla="*/ 1834228 h 3948462"/>
              <a:gd name="connsiteX6" fmla="*/ 1853384 w 3869632"/>
              <a:gd name="connsiteY6" fmla="*/ 1371624 h 3948462"/>
              <a:gd name="connsiteX7" fmla="*/ 1594841 w 3869632"/>
              <a:gd name="connsiteY7" fmla="*/ 45653 h 3948462"/>
              <a:gd name="connsiteX8" fmla="*/ 3869632 w 3869632"/>
              <a:gd name="connsiteY8" fmla="*/ 1517323 h 3948462"/>
              <a:gd name="connsiteX9" fmla="*/ 3670773 w 3869632"/>
              <a:gd name="connsiteY9" fmla="*/ 2425440 h 3948462"/>
              <a:gd name="connsiteX10" fmla="*/ 3671055 w 3869632"/>
              <a:gd name="connsiteY10" fmla="*/ 2426383 h 3948462"/>
              <a:gd name="connsiteX11" fmla="*/ 3164582 w 3869632"/>
              <a:gd name="connsiteY11" fmla="*/ 2831059 h 3948462"/>
              <a:gd name="connsiteX12" fmla="*/ 3176822 w 3869632"/>
              <a:gd name="connsiteY12" fmla="*/ 2844986 h 3948462"/>
              <a:gd name="connsiteX13" fmla="*/ 3146203 w 3869632"/>
              <a:gd name="connsiteY13" fmla="*/ 2843756 h 3948462"/>
              <a:gd name="connsiteX14" fmla="*/ 3151211 w 3869632"/>
              <a:gd name="connsiteY14" fmla="*/ 2836155 h 3948462"/>
              <a:gd name="connsiteX15" fmla="*/ 2397082 w 3869632"/>
              <a:gd name="connsiteY15" fmla="*/ 2564681 h 3948462"/>
              <a:gd name="connsiteX16" fmla="*/ 2396219 w 3869632"/>
              <a:gd name="connsiteY16" fmla="*/ 2558207 h 3948462"/>
              <a:gd name="connsiteX17" fmla="*/ 1746058 w 3869632"/>
              <a:gd name="connsiteY17" fmla="*/ 3093574 h 3948462"/>
              <a:gd name="connsiteX18" fmla="*/ 990519 w 3869632"/>
              <a:gd name="connsiteY18" fmla="*/ 2019783 h 3948462"/>
              <a:gd name="connsiteX19" fmla="*/ 1593790 w 3869632"/>
              <a:gd name="connsiteY19" fmla="*/ 967808 h 3948462"/>
              <a:gd name="connsiteX20" fmla="*/ 1746058 w 3869632"/>
              <a:gd name="connsiteY20" fmla="*/ 945992 h 3948462"/>
              <a:gd name="connsiteX21" fmla="*/ 2206475 w 3869632"/>
              <a:gd name="connsiteY21" fmla="*/ 1173924 h 3948462"/>
              <a:gd name="connsiteX22" fmla="*/ 2185910 w 3869632"/>
              <a:gd name="connsiteY22" fmla="*/ 877882 h 3948462"/>
              <a:gd name="connsiteX23" fmla="*/ 2656644 w 3869632"/>
              <a:gd name="connsiteY23" fmla="*/ 803138 h 3948462"/>
              <a:gd name="connsiteX24" fmla="*/ 2828567 w 3869632"/>
              <a:gd name="connsiteY24" fmla="*/ 2099525 h 3948462"/>
              <a:gd name="connsiteX25" fmla="*/ 3364683 w 3869632"/>
              <a:gd name="connsiteY25" fmla="*/ 2060269 h 3948462"/>
              <a:gd name="connsiteX26" fmla="*/ 3289926 w 3869632"/>
              <a:gd name="connsiteY26" fmla="*/ 1346695 h 3948462"/>
              <a:gd name="connsiteX27" fmla="*/ 3290031 w 3869632"/>
              <a:gd name="connsiteY27" fmla="*/ 1346798 h 3948462"/>
              <a:gd name="connsiteX28" fmla="*/ 1700745 w 3869632"/>
              <a:gd name="connsiteY28" fmla="*/ 575031 h 3948462"/>
              <a:gd name="connsiteX29" fmla="*/ 571995 w 3869632"/>
              <a:gd name="connsiteY29" fmla="*/ 2274165 h 3948462"/>
              <a:gd name="connsiteX30" fmla="*/ 2267548 w 3869632"/>
              <a:gd name="connsiteY30" fmla="*/ 3408286 h 3948462"/>
              <a:gd name="connsiteX31" fmla="*/ 3194376 w 3869632"/>
              <a:gd name="connsiteY31" fmla="*/ 3072653 h 3948462"/>
              <a:gd name="connsiteX32" fmla="*/ 3268026 w 3869632"/>
              <a:gd name="connsiteY32" fmla="*/ 3509545 h 3948462"/>
              <a:gd name="connsiteX33" fmla="*/ 2347298 w 3869632"/>
              <a:gd name="connsiteY33" fmla="*/ 3904041 h 3948462"/>
              <a:gd name="connsiteX34" fmla="*/ 42617 w 3869632"/>
              <a:gd name="connsiteY34" fmla="*/ 2380068 h 3948462"/>
              <a:gd name="connsiteX35" fmla="*/ 1594841 w 3869632"/>
              <a:gd name="connsiteY35" fmla="*/ 45653 h 3948462"/>
              <a:gd name="connsiteX0" fmla="*/ 1853384 w 3869632"/>
              <a:gd name="connsiteY0" fmla="*/ 1371624 h 3948462"/>
              <a:gd name="connsiteX1" fmla="*/ 1768767 w 3869632"/>
              <a:gd name="connsiteY1" fmla="*/ 1390324 h 3948462"/>
              <a:gd name="connsiteX2" fmla="*/ 1517577 w 3869632"/>
              <a:gd name="connsiteY2" fmla="*/ 2042010 h 3948462"/>
              <a:gd name="connsiteX3" fmla="*/ 1928990 w 3869632"/>
              <a:gd name="connsiteY3" fmla="*/ 2639747 h 3948462"/>
              <a:gd name="connsiteX4" fmla="*/ 2318674 w 3869632"/>
              <a:gd name="connsiteY4" fmla="*/ 2006358 h 3948462"/>
              <a:gd name="connsiteX5" fmla="*/ 2293344 w 3869632"/>
              <a:gd name="connsiteY5" fmla="*/ 1834228 h 3948462"/>
              <a:gd name="connsiteX6" fmla="*/ 1853384 w 3869632"/>
              <a:gd name="connsiteY6" fmla="*/ 1371624 h 3948462"/>
              <a:gd name="connsiteX7" fmla="*/ 1594841 w 3869632"/>
              <a:gd name="connsiteY7" fmla="*/ 45653 h 3948462"/>
              <a:gd name="connsiteX8" fmla="*/ 3869632 w 3869632"/>
              <a:gd name="connsiteY8" fmla="*/ 1517323 h 3948462"/>
              <a:gd name="connsiteX9" fmla="*/ 3670773 w 3869632"/>
              <a:gd name="connsiteY9" fmla="*/ 2425440 h 3948462"/>
              <a:gd name="connsiteX10" fmla="*/ 3671055 w 3869632"/>
              <a:gd name="connsiteY10" fmla="*/ 2426383 h 3948462"/>
              <a:gd name="connsiteX11" fmla="*/ 3164582 w 3869632"/>
              <a:gd name="connsiteY11" fmla="*/ 2831059 h 3948462"/>
              <a:gd name="connsiteX12" fmla="*/ 3176822 w 3869632"/>
              <a:gd name="connsiteY12" fmla="*/ 2844986 h 3948462"/>
              <a:gd name="connsiteX13" fmla="*/ 3146203 w 3869632"/>
              <a:gd name="connsiteY13" fmla="*/ 2843756 h 3948462"/>
              <a:gd name="connsiteX14" fmla="*/ 3151211 w 3869632"/>
              <a:gd name="connsiteY14" fmla="*/ 2836155 h 3948462"/>
              <a:gd name="connsiteX15" fmla="*/ 2397082 w 3869632"/>
              <a:gd name="connsiteY15" fmla="*/ 2564681 h 3948462"/>
              <a:gd name="connsiteX16" fmla="*/ 2396219 w 3869632"/>
              <a:gd name="connsiteY16" fmla="*/ 2558207 h 3948462"/>
              <a:gd name="connsiteX17" fmla="*/ 1746058 w 3869632"/>
              <a:gd name="connsiteY17" fmla="*/ 3093574 h 3948462"/>
              <a:gd name="connsiteX18" fmla="*/ 990519 w 3869632"/>
              <a:gd name="connsiteY18" fmla="*/ 2019783 h 3948462"/>
              <a:gd name="connsiteX19" fmla="*/ 1593790 w 3869632"/>
              <a:gd name="connsiteY19" fmla="*/ 967808 h 3948462"/>
              <a:gd name="connsiteX20" fmla="*/ 1746058 w 3869632"/>
              <a:gd name="connsiteY20" fmla="*/ 945992 h 3948462"/>
              <a:gd name="connsiteX21" fmla="*/ 2206475 w 3869632"/>
              <a:gd name="connsiteY21" fmla="*/ 1173924 h 3948462"/>
              <a:gd name="connsiteX22" fmla="*/ 2185910 w 3869632"/>
              <a:gd name="connsiteY22" fmla="*/ 877882 h 3948462"/>
              <a:gd name="connsiteX23" fmla="*/ 2656644 w 3869632"/>
              <a:gd name="connsiteY23" fmla="*/ 803138 h 3948462"/>
              <a:gd name="connsiteX24" fmla="*/ 2828567 w 3869632"/>
              <a:gd name="connsiteY24" fmla="*/ 2099525 h 3948462"/>
              <a:gd name="connsiteX25" fmla="*/ 3364683 w 3869632"/>
              <a:gd name="connsiteY25" fmla="*/ 2060269 h 3948462"/>
              <a:gd name="connsiteX26" fmla="*/ 3289926 w 3869632"/>
              <a:gd name="connsiteY26" fmla="*/ 1346695 h 3948462"/>
              <a:gd name="connsiteX27" fmla="*/ 3290031 w 3869632"/>
              <a:gd name="connsiteY27" fmla="*/ 1346798 h 3948462"/>
              <a:gd name="connsiteX28" fmla="*/ 1700745 w 3869632"/>
              <a:gd name="connsiteY28" fmla="*/ 575031 h 3948462"/>
              <a:gd name="connsiteX29" fmla="*/ 571995 w 3869632"/>
              <a:gd name="connsiteY29" fmla="*/ 2274165 h 3948462"/>
              <a:gd name="connsiteX30" fmla="*/ 2267548 w 3869632"/>
              <a:gd name="connsiteY30" fmla="*/ 3408286 h 3948462"/>
              <a:gd name="connsiteX31" fmla="*/ 3194376 w 3869632"/>
              <a:gd name="connsiteY31" fmla="*/ 3072653 h 3948462"/>
              <a:gd name="connsiteX32" fmla="*/ 3268026 w 3869632"/>
              <a:gd name="connsiteY32" fmla="*/ 3509545 h 3948462"/>
              <a:gd name="connsiteX33" fmla="*/ 2347298 w 3869632"/>
              <a:gd name="connsiteY33" fmla="*/ 3904041 h 3948462"/>
              <a:gd name="connsiteX34" fmla="*/ 42617 w 3869632"/>
              <a:gd name="connsiteY34" fmla="*/ 2380068 h 3948462"/>
              <a:gd name="connsiteX35" fmla="*/ 1594841 w 3869632"/>
              <a:gd name="connsiteY35" fmla="*/ 45653 h 3948462"/>
              <a:gd name="connsiteX0" fmla="*/ 1853384 w 3869632"/>
              <a:gd name="connsiteY0" fmla="*/ 1371624 h 3948462"/>
              <a:gd name="connsiteX1" fmla="*/ 1768767 w 3869632"/>
              <a:gd name="connsiteY1" fmla="*/ 1390324 h 3948462"/>
              <a:gd name="connsiteX2" fmla="*/ 1517577 w 3869632"/>
              <a:gd name="connsiteY2" fmla="*/ 2042010 h 3948462"/>
              <a:gd name="connsiteX3" fmla="*/ 1928990 w 3869632"/>
              <a:gd name="connsiteY3" fmla="*/ 2639747 h 3948462"/>
              <a:gd name="connsiteX4" fmla="*/ 2318674 w 3869632"/>
              <a:gd name="connsiteY4" fmla="*/ 2006358 h 3948462"/>
              <a:gd name="connsiteX5" fmla="*/ 2293344 w 3869632"/>
              <a:gd name="connsiteY5" fmla="*/ 1834228 h 3948462"/>
              <a:gd name="connsiteX6" fmla="*/ 1853384 w 3869632"/>
              <a:gd name="connsiteY6" fmla="*/ 1371624 h 3948462"/>
              <a:gd name="connsiteX7" fmla="*/ 1594841 w 3869632"/>
              <a:gd name="connsiteY7" fmla="*/ 45653 h 3948462"/>
              <a:gd name="connsiteX8" fmla="*/ 3869632 w 3869632"/>
              <a:gd name="connsiteY8" fmla="*/ 1517323 h 3948462"/>
              <a:gd name="connsiteX9" fmla="*/ 3670773 w 3869632"/>
              <a:gd name="connsiteY9" fmla="*/ 2425440 h 3948462"/>
              <a:gd name="connsiteX10" fmla="*/ 3671055 w 3869632"/>
              <a:gd name="connsiteY10" fmla="*/ 2426383 h 3948462"/>
              <a:gd name="connsiteX11" fmla="*/ 3164582 w 3869632"/>
              <a:gd name="connsiteY11" fmla="*/ 2831059 h 3948462"/>
              <a:gd name="connsiteX12" fmla="*/ 3176822 w 3869632"/>
              <a:gd name="connsiteY12" fmla="*/ 2844986 h 3948462"/>
              <a:gd name="connsiteX13" fmla="*/ 3146203 w 3869632"/>
              <a:gd name="connsiteY13" fmla="*/ 2843756 h 3948462"/>
              <a:gd name="connsiteX14" fmla="*/ 3151211 w 3869632"/>
              <a:gd name="connsiteY14" fmla="*/ 2836155 h 3948462"/>
              <a:gd name="connsiteX15" fmla="*/ 2397082 w 3869632"/>
              <a:gd name="connsiteY15" fmla="*/ 2564681 h 3948462"/>
              <a:gd name="connsiteX16" fmla="*/ 2396219 w 3869632"/>
              <a:gd name="connsiteY16" fmla="*/ 2558207 h 3948462"/>
              <a:gd name="connsiteX17" fmla="*/ 1746058 w 3869632"/>
              <a:gd name="connsiteY17" fmla="*/ 3093574 h 3948462"/>
              <a:gd name="connsiteX18" fmla="*/ 990519 w 3869632"/>
              <a:gd name="connsiteY18" fmla="*/ 2019783 h 3948462"/>
              <a:gd name="connsiteX19" fmla="*/ 1593790 w 3869632"/>
              <a:gd name="connsiteY19" fmla="*/ 967808 h 3948462"/>
              <a:gd name="connsiteX20" fmla="*/ 1746058 w 3869632"/>
              <a:gd name="connsiteY20" fmla="*/ 945992 h 3948462"/>
              <a:gd name="connsiteX21" fmla="*/ 2206475 w 3869632"/>
              <a:gd name="connsiteY21" fmla="*/ 1173924 h 3948462"/>
              <a:gd name="connsiteX22" fmla="*/ 2185910 w 3869632"/>
              <a:gd name="connsiteY22" fmla="*/ 877882 h 3948462"/>
              <a:gd name="connsiteX23" fmla="*/ 2656644 w 3869632"/>
              <a:gd name="connsiteY23" fmla="*/ 803138 h 3948462"/>
              <a:gd name="connsiteX24" fmla="*/ 2828567 w 3869632"/>
              <a:gd name="connsiteY24" fmla="*/ 2099525 h 3948462"/>
              <a:gd name="connsiteX25" fmla="*/ 3362812 w 3869632"/>
              <a:gd name="connsiteY25" fmla="*/ 2002360 h 3948462"/>
              <a:gd name="connsiteX26" fmla="*/ 3289926 w 3869632"/>
              <a:gd name="connsiteY26" fmla="*/ 1346695 h 3948462"/>
              <a:gd name="connsiteX27" fmla="*/ 3290031 w 3869632"/>
              <a:gd name="connsiteY27" fmla="*/ 1346798 h 3948462"/>
              <a:gd name="connsiteX28" fmla="*/ 1700745 w 3869632"/>
              <a:gd name="connsiteY28" fmla="*/ 575031 h 3948462"/>
              <a:gd name="connsiteX29" fmla="*/ 571995 w 3869632"/>
              <a:gd name="connsiteY29" fmla="*/ 2274165 h 3948462"/>
              <a:gd name="connsiteX30" fmla="*/ 2267548 w 3869632"/>
              <a:gd name="connsiteY30" fmla="*/ 3408286 h 3948462"/>
              <a:gd name="connsiteX31" fmla="*/ 3194376 w 3869632"/>
              <a:gd name="connsiteY31" fmla="*/ 3072653 h 3948462"/>
              <a:gd name="connsiteX32" fmla="*/ 3268026 w 3869632"/>
              <a:gd name="connsiteY32" fmla="*/ 3509545 h 3948462"/>
              <a:gd name="connsiteX33" fmla="*/ 2347298 w 3869632"/>
              <a:gd name="connsiteY33" fmla="*/ 3904041 h 3948462"/>
              <a:gd name="connsiteX34" fmla="*/ 42617 w 3869632"/>
              <a:gd name="connsiteY34" fmla="*/ 2380068 h 3948462"/>
              <a:gd name="connsiteX35" fmla="*/ 1594841 w 3869632"/>
              <a:gd name="connsiteY35" fmla="*/ 45653 h 3948462"/>
              <a:gd name="connsiteX0" fmla="*/ 1853384 w 3869632"/>
              <a:gd name="connsiteY0" fmla="*/ 1371624 h 3948462"/>
              <a:gd name="connsiteX1" fmla="*/ 1768767 w 3869632"/>
              <a:gd name="connsiteY1" fmla="*/ 1390324 h 3948462"/>
              <a:gd name="connsiteX2" fmla="*/ 1517577 w 3869632"/>
              <a:gd name="connsiteY2" fmla="*/ 2042010 h 3948462"/>
              <a:gd name="connsiteX3" fmla="*/ 1928990 w 3869632"/>
              <a:gd name="connsiteY3" fmla="*/ 2639747 h 3948462"/>
              <a:gd name="connsiteX4" fmla="*/ 2318674 w 3869632"/>
              <a:gd name="connsiteY4" fmla="*/ 2006358 h 3948462"/>
              <a:gd name="connsiteX5" fmla="*/ 2293344 w 3869632"/>
              <a:gd name="connsiteY5" fmla="*/ 1834228 h 3948462"/>
              <a:gd name="connsiteX6" fmla="*/ 1853384 w 3869632"/>
              <a:gd name="connsiteY6" fmla="*/ 1371624 h 3948462"/>
              <a:gd name="connsiteX7" fmla="*/ 1594841 w 3869632"/>
              <a:gd name="connsiteY7" fmla="*/ 45653 h 3948462"/>
              <a:gd name="connsiteX8" fmla="*/ 3869632 w 3869632"/>
              <a:gd name="connsiteY8" fmla="*/ 1517323 h 3948462"/>
              <a:gd name="connsiteX9" fmla="*/ 3670773 w 3869632"/>
              <a:gd name="connsiteY9" fmla="*/ 2425440 h 3948462"/>
              <a:gd name="connsiteX10" fmla="*/ 3671055 w 3869632"/>
              <a:gd name="connsiteY10" fmla="*/ 2426383 h 3948462"/>
              <a:gd name="connsiteX11" fmla="*/ 3164582 w 3869632"/>
              <a:gd name="connsiteY11" fmla="*/ 2831059 h 3948462"/>
              <a:gd name="connsiteX12" fmla="*/ 3176822 w 3869632"/>
              <a:gd name="connsiteY12" fmla="*/ 2844986 h 3948462"/>
              <a:gd name="connsiteX13" fmla="*/ 3146203 w 3869632"/>
              <a:gd name="connsiteY13" fmla="*/ 2843756 h 3948462"/>
              <a:gd name="connsiteX14" fmla="*/ 3151211 w 3869632"/>
              <a:gd name="connsiteY14" fmla="*/ 2836155 h 3948462"/>
              <a:gd name="connsiteX15" fmla="*/ 2397082 w 3869632"/>
              <a:gd name="connsiteY15" fmla="*/ 2564681 h 3948462"/>
              <a:gd name="connsiteX16" fmla="*/ 2396219 w 3869632"/>
              <a:gd name="connsiteY16" fmla="*/ 2558207 h 3948462"/>
              <a:gd name="connsiteX17" fmla="*/ 1746058 w 3869632"/>
              <a:gd name="connsiteY17" fmla="*/ 3093574 h 3948462"/>
              <a:gd name="connsiteX18" fmla="*/ 990519 w 3869632"/>
              <a:gd name="connsiteY18" fmla="*/ 2019783 h 3948462"/>
              <a:gd name="connsiteX19" fmla="*/ 1593790 w 3869632"/>
              <a:gd name="connsiteY19" fmla="*/ 967808 h 3948462"/>
              <a:gd name="connsiteX20" fmla="*/ 1746058 w 3869632"/>
              <a:gd name="connsiteY20" fmla="*/ 945992 h 3948462"/>
              <a:gd name="connsiteX21" fmla="*/ 2206475 w 3869632"/>
              <a:gd name="connsiteY21" fmla="*/ 1173924 h 3948462"/>
              <a:gd name="connsiteX22" fmla="*/ 2185910 w 3869632"/>
              <a:gd name="connsiteY22" fmla="*/ 877882 h 3948462"/>
              <a:gd name="connsiteX23" fmla="*/ 2656644 w 3869632"/>
              <a:gd name="connsiteY23" fmla="*/ 803138 h 3948462"/>
              <a:gd name="connsiteX24" fmla="*/ 2828567 w 3869632"/>
              <a:gd name="connsiteY24" fmla="*/ 2099525 h 3948462"/>
              <a:gd name="connsiteX25" fmla="*/ 3362812 w 3869632"/>
              <a:gd name="connsiteY25" fmla="*/ 2002360 h 3948462"/>
              <a:gd name="connsiteX26" fmla="*/ 3289926 w 3869632"/>
              <a:gd name="connsiteY26" fmla="*/ 1346695 h 3948462"/>
              <a:gd name="connsiteX27" fmla="*/ 3290031 w 3869632"/>
              <a:gd name="connsiteY27" fmla="*/ 1346798 h 3948462"/>
              <a:gd name="connsiteX28" fmla="*/ 1700745 w 3869632"/>
              <a:gd name="connsiteY28" fmla="*/ 575031 h 3948462"/>
              <a:gd name="connsiteX29" fmla="*/ 571995 w 3869632"/>
              <a:gd name="connsiteY29" fmla="*/ 2274165 h 3948462"/>
              <a:gd name="connsiteX30" fmla="*/ 2267548 w 3869632"/>
              <a:gd name="connsiteY30" fmla="*/ 3408286 h 3948462"/>
              <a:gd name="connsiteX31" fmla="*/ 3194376 w 3869632"/>
              <a:gd name="connsiteY31" fmla="*/ 3072653 h 3948462"/>
              <a:gd name="connsiteX32" fmla="*/ 3268026 w 3869632"/>
              <a:gd name="connsiteY32" fmla="*/ 3509545 h 3948462"/>
              <a:gd name="connsiteX33" fmla="*/ 2347298 w 3869632"/>
              <a:gd name="connsiteY33" fmla="*/ 3904041 h 3948462"/>
              <a:gd name="connsiteX34" fmla="*/ 42617 w 3869632"/>
              <a:gd name="connsiteY34" fmla="*/ 2380068 h 3948462"/>
              <a:gd name="connsiteX35" fmla="*/ 1594841 w 3869632"/>
              <a:gd name="connsiteY35" fmla="*/ 45653 h 3948462"/>
              <a:gd name="connsiteX0" fmla="*/ 1853384 w 3888568"/>
              <a:gd name="connsiteY0" fmla="*/ 1371624 h 3948462"/>
              <a:gd name="connsiteX1" fmla="*/ 1768767 w 3888568"/>
              <a:gd name="connsiteY1" fmla="*/ 1390324 h 3948462"/>
              <a:gd name="connsiteX2" fmla="*/ 1517577 w 3888568"/>
              <a:gd name="connsiteY2" fmla="*/ 2042010 h 3948462"/>
              <a:gd name="connsiteX3" fmla="*/ 1928990 w 3888568"/>
              <a:gd name="connsiteY3" fmla="*/ 2639747 h 3948462"/>
              <a:gd name="connsiteX4" fmla="*/ 2318674 w 3888568"/>
              <a:gd name="connsiteY4" fmla="*/ 2006358 h 3948462"/>
              <a:gd name="connsiteX5" fmla="*/ 2293344 w 3888568"/>
              <a:gd name="connsiteY5" fmla="*/ 1834228 h 3948462"/>
              <a:gd name="connsiteX6" fmla="*/ 1853384 w 3888568"/>
              <a:gd name="connsiteY6" fmla="*/ 1371624 h 3948462"/>
              <a:gd name="connsiteX7" fmla="*/ 1594841 w 3888568"/>
              <a:gd name="connsiteY7" fmla="*/ 45653 h 3948462"/>
              <a:gd name="connsiteX8" fmla="*/ 3869632 w 3888568"/>
              <a:gd name="connsiteY8" fmla="*/ 1517323 h 3948462"/>
              <a:gd name="connsiteX9" fmla="*/ 3670773 w 3888568"/>
              <a:gd name="connsiteY9" fmla="*/ 2425440 h 3948462"/>
              <a:gd name="connsiteX10" fmla="*/ 3671055 w 3888568"/>
              <a:gd name="connsiteY10" fmla="*/ 2426383 h 3948462"/>
              <a:gd name="connsiteX11" fmla="*/ 3164582 w 3888568"/>
              <a:gd name="connsiteY11" fmla="*/ 2831059 h 3948462"/>
              <a:gd name="connsiteX12" fmla="*/ 3176822 w 3888568"/>
              <a:gd name="connsiteY12" fmla="*/ 2844986 h 3948462"/>
              <a:gd name="connsiteX13" fmla="*/ 3146203 w 3888568"/>
              <a:gd name="connsiteY13" fmla="*/ 2843756 h 3948462"/>
              <a:gd name="connsiteX14" fmla="*/ 3151211 w 3888568"/>
              <a:gd name="connsiteY14" fmla="*/ 2836155 h 3948462"/>
              <a:gd name="connsiteX15" fmla="*/ 2397082 w 3888568"/>
              <a:gd name="connsiteY15" fmla="*/ 2564681 h 3948462"/>
              <a:gd name="connsiteX16" fmla="*/ 2396219 w 3888568"/>
              <a:gd name="connsiteY16" fmla="*/ 2558207 h 3948462"/>
              <a:gd name="connsiteX17" fmla="*/ 1746058 w 3888568"/>
              <a:gd name="connsiteY17" fmla="*/ 3093574 h 3948462"/>
              <a:gd name="connsiteX18" fmla="*/ 990519 w 3888568"/>
              <a:gd name="connsiteY18" fmla="*/ 2019783 h 3948462"/>
              <a:gd name="connsiteX19" fmla="*/ 1593790 w 3888568"/>
              <a:gd name="connsiteY19" fmla="*/ 967808 h 3948462"/>
              <a:gd name="connsiteX20" fmla="*/ 1746058 w 3888568"/>
              <a:gd name="connsiteY20" fmla="*/ 945992 h 3948462"/>
              <a:gd name="connsiteX21" fmla="*/ 2206475 w 3888568"/>
              <a:gd name="connsiteY21" fmla="*/ 1173924 h 3948462"/>
              <a:gd name="connsiteX22" fmla="*/ 2185910 w 3888568"/>
              <a:gd name="connsiteY22" fmla="*/ 877882 h 3948462"/>
              <a:gd name="connsiteX23" fmla="*/ 2656644 w 3888568"/>
              <a:gd name="connsiteY23" fmla="*/ 803138 h 3948462"/>
              <a:gd name="connsiteX24" fmla="*/ 2828567 w 3888568"/>
              <a:gd name="connsiteY24" fmla="*/ 2099525 h 3948462"/>
              <a:gd name="connsiteX25" fmla="*/ 3362812 w 3888568"/>
              <a:gd name="connsiteY25" fmla="*/ 2002360 h 3948462"/>
              <a:gd name="connsiteX26" fmla="*/ 3289926 w 3888568"/>
              <a:gd name="connsiteY26" fmla="*/ 1346695 h 3948462"/>
              <a:gd name="connsiteX27" fmla="*/ 3290031 w 3888568"/>
              <a:gd name="connsiteY27" fmla="*/ 1346798 h 3948462"/>
              <a:gd name="connsiteX28" fmla="*/ 1700745 w 3888568"/>
              <a:gd name="connsiteY28" fmla="*/ 575031 h 3948462"/>
              <a:gd name="connsiteX29" fmla="*/ 571995 w 3888568"/>
              <a:gd name="connsiteY29" fmla="*/ 2274165 h 3948462"/>
              <a:gd name="connsiteX30" fmla="*/ 2267548 w 3888568"/>
              <a:gd name="connsiteY30" fmla="*/ 3408286 h 3948462"/>
              <a:gd name="connsiteX31" fmla="*/ 3194376 w 3888568"/>
              <a:gd name="connsiteY31" fmla="*/ 3072653 h 3948462"/>
              <a:gd name="connsiteX32" fmla="*/ 3268026 w 3888568"/>
              <a:gd name="connsiteY32" fmla="*/ 3509545 h 3948462"/>
              <a:gd name="connsiteX33" fmla="*/ 2347298 w 3888568"/>
              <a:gd name="connsiteY33" fmla="*/ 3904041 h 3948462"/>
              <a:gd name="connsiteX34" fmla="*/ 42617 w 3888568"/>
              <a:gd name="connsiteY34" fmla="*/ 2380068 h 3948462"/>
              <a:gd name="connsiteX35" fmla="*/ 1594841 w 3888568"/>
              <a:gd name="connsiteY35" fmla="*/ 45653 h 3948462"/>
              <a:gd name="connsiteX0" fmla="*/ 1853384 w 3888568"/>
              <a:gd name="connsiteY0" fmla="*/ 1371624 h 3948462"/>
              <a:gd name="connsiteX1" fmla="*/ 1768767 w 3888568"/>
              <a:gd name="connsiteY1" fmla="*/ 1390324 h 3948462"/>
              <a:gd name="connsiteX2" fmla="*/ 1517577 w 3888568"/>
              <a:gd name="connsiteY2" fmla="*/ 2042010 h 3948462"/>
              <a:gd name="connsiteX3" fmla="*/ 1928990 w 3888568"/>
              <a:gd name="connsiteY3" fmla="*/ 2639747 h 3948462"/>
              <a:gd name="connsiteX4" fmla="*/ 2318674 w 3888568"/>
              <a:gd name="connsiteY4" fmla="*/ 2006358 h 3948462"/>
              <a:gd name="connsiteX5" fmla="*/ 2293344 w 3888568"/>
              <a:gd name="connsiteY5" fmla="*/ 1834228 h 3948462"/>
              <a:gd name="connsiteX6" fmla="*/ 1853384 w 3888568"/>
              <a:gd name="connsiteY6" fmla="*/ 1371624 h 3948462"/>
              <a:gd name="connsiteX7" fmla="*/ 1594841 w 3888568"/>
              <a:gd name="connsiteY7" fmla="*/ 45653 h 3948462"/>
              <a:gd name="connsiteX8" fmla="*/ 3869632 w 3888568"/>
              <a:gd name="connsiteY8" fmla="*/ 1517323 h 3948462"/>
              <a:gd name="connsiteX9" fmla="*/ 3670773 w 3888568"/>
              <a:gd name="connsiteY9" fmla="*/ 2425440 h 3948462"/>
              <a:gd name="connsiteX10" fmla="*/ 3704679 w 3888568"/>
              <a:gd name="connsiteY10" fmla="*/ 2448797 h 3948462"/>
              <a:gd name="connsiteX11" fmla="*/ 3164582 w 3888568"/>
              <a:gd name="connsiteY11" fmla="*/ 2831059 h 3948462"/>
              <a:gd name="connsiteX12" fmla="*/ 3176822 w 3888568"/>
              <a:gd name="connsiteY12" fmla="*/ 2844986 h 3948462"/>
              <a:gd name="connsiteX13" fmla="*/ 3146203 w 3888568"/>
              <a:gd name="connsiteY13" fmla="*/ 2843756 h 3948462"/>
              <a:gd name="connsiteX14" fmla="*/ 3151211 w 3888568"/>
              <a:gd name="connsiteY14" fmla="*/ 2836155 h 3948462"/>
              <a:gd name="connsiteX15" fmla="*/ 2397082 w 3888568"/>
              <a:gd name="connsiteY15" fmla="*/ 2564681 h 3948462"/>
              <a:gd name="connsiteX16" fmla="*/ 2396219 w 3888568"/>
              <a:gd name="connsiteY16" fmla="*/ 2558207 h 3948462"/>
              <a:gd name="connsiteX17" fmla="*/ 1746058 w 3888568"/>
              <a:gd name="connsiteY17" fmla="*/ 3093574 h 3948462"/>
              <a:gd name="connsiteX18" fmla="*/ 990519 w 3888568"/>
              <a:gd name="connsiteY18" fmla="*/ 2019783 h 3948462"/>
              <a:gd name="connsiteX19" fmla="*/ 1593790 w 3888568"/>
              <a:gd name="connsiteY19" fmla="*/ 967808 h 3948462"/>
              <a:gd name="connsiteX20" fmla="*/ 1746058 w 3888568"/>
              <a:gd name="connsiteY20" fmla="*/ 945992 h 3948462"/>
              <a:gd name="connsiteX21" fmla="*/ 2206475 w 3888568"/>
              <a:gd name="connsiteY21" fmla="*/ 1173924 h 3948462"/>
              <a:gd name="connsiteX22" fmla="*/ 2185910 w 3888568"/>
              <a:gd name="connsiteY22" fmla="*/ 877882 h 3948462"/>
              <a:gd name="connsiteX23" fmla="*/ 2656644 w 3888568"/>
              <a:gd name="connsiteY23" fmla="*/ 803138 h 3948462"/>
              <a:gd name="connsiteX24" fmla="*/ 2828567 w 3888568"/>
              <a:gd name="connsiteY24" fmla="*/ 2099525 h 3948462"/>
              <a:gd name="connsiteX25" fmla="*/ 3362812 w 3888568"/>
              <a:gd name="connsiteY25" fmla="*/ 2002360 h 3948462"/>
              <a:gd name="connsiteX26" fmla="*/ 3289926 w 3888568"/>
              <a:gd name="connsiteY26" fmla="*/ 1346695 h 3948462"/>
              <a:gd name="connsiteX27" fmla="*/ 3290031 w 3888568"/>
              <a:gd name="connsiteY27" fmla="*/ 1346798 h 3948462"/>
              <a:gd name="connsiteX28" fmla="*/ 1700745 w 3888568"/>
              <a:gd name="connsiteY28" fmla="*/ 575031 h 3948462"/>
              <a:gd name="connsiteX29" fmla="*/ 571995 w 3888568"/>
              <a:gd name="connsiteY29" fmla="*/ 2274165 h 3948462"/>
              <a:gd name="connsiteX30" fmla="*/ 2267548 w 3888568"/>
              <a:gd name="connsiteY30" fmla="*/ 3408286 h 3948462"/>
              <a:gd name="connsiteX31" fmla="*/ 3194376 w 3888568"/>
              <a:gd name="connsiteY31" fmla="*/ 3072653 h 3948462"/>
              <a:gd name="connsiteX32" fmla="*/ 3268026 w 3888568"/>
              <a:gd name="connsiteY32" fmla="*/ 3509545 h 3948462"/>
              <a:gd name="connsiteX33" fmla="*/ 2347298 w 3888568"/>
              <a:gd name="connsiteY33" fmla="*/ 3904041 h 3948462"/>
              <a:gd name="connsiteX34" fmla="*/ 42617 w 3888568"/>
              <a:gd name="connsiteY34" fmla="*/ 2380068 h 3948462"/>
              <a:gd name="connsiteX35" fmla="*/ 1594841 w 3888568"/>
              <a:gd name="connsiteY35" fmla="*/ 45653 h 3948462"/>
              <a:gd name="connsiteX0" fmla="*/ 1853384 w 3888568"/>
              <a:gd name="connsiteY0" fmla="*/ 1371624 h 3948462"/>
              <a:gd name="connsiteX1" fmla="*/ 1768767 w 3888568"/>
              <a:gd name="connsiteY1" fmla="*/ 1390324 h 3948462"/>
              <a:gd name="connsiteX2" fmla="*/ 1517577 w 3888568"/>
              <a:gd name="connsiteY2" fmla="*/ 2042010 h 3948462"/>
              <a:gd name="connsiteX3" fmla="*/ 1928990 w 3888568"/>
              <a:gd name="connsiteY3" fmla="*/ 2639747 h 3948462"/>
              <a:gd name="connsiteX4" fmla="*/ 2318674 w 3888568"/>
              <a:gd name="connsiteY4" fmla="*/ 2006358 h 3948462"/>
              <a:gd name="connsiteX5" fmla="*/ 2293344 w 3888568"/>
              <a:gd name="connsiteY5" fmla="*/ 1834228 h 3948462"/>
              <a:gd name="connsiteX6" fmla="*/ 1853384 w 3888568"/>
              <a:gd name="connsiteY6" fmla="*/ 1371624 h 3948462"/>
              <a:gd name="connsiteX7" fmla="*/ 1594841 w 3888568"/>
              <a:gd name="connsiteY7" fmla="*/ 45653 h 3948462"/>
              <a:gd name="connsiteX8" fmla="*/ 3869632 w 3888568"/>
              <a:gd name="connsiteY8" fmla="*/ 1517323 h 3948462"/>
              <a:gd name="connsiteX9" fmla="*/ 3670773 w 3888568"/>
              <a:gd name="connsiteY9" fmla="*/ 2425440 h 3948462"/>
              <a:gd name="connsiteX10" fmla="*/ 3164582 w 3888568"/>
              <a:gd name="connsiteY10" fmla="*/ 2831059 h 3948462"/>
              <a:gd name="connsiteX11" fmla="*/ 3176822 w 3888568"/>
              <a:gd name="connsiteY11" fmla="*/ 2844986 h 3948462"/>
              <a:gd name="connsiteX12" fmla="*/ 3146203 w 3888568"/>
              <a:gd name="connsiteY12" fmla="*/ 2843756 h 3948462"/>
              <a:gd name="connsiteX13" fmla="*/ 3151211 w 3888568"/>
              <a:gd name="connsiteY13" fmla="*/ 2836155 h 3948462"/>
              <a:gd name="connsiteX14" fmla="*/ 2397082 w 3888568"/>
              <a:gd name="connsiteY14" fmla="*/ 2564681 h 3948462"/>
              <a:gd name="connsiteX15" fmla="*/ 2396219 w 3888568"/>
              <a:gd name="connsiteY15" fmla="*/ 2558207 h 3948462"/>
              <a:gd name="connsiteX16" fmla="*/ 1746058 w 3888568"/>
              <a:gd name="connsiteY16" fmla="*/ 3093574 h 3948462"/>
              <a:gd name="connsiteX17" fmla="*/ 990519 w 3888568"/>
              <a:gd name="connsiteY17" fmla="*/ 2019783 h 3948462"/>
              <a:gd name="connsiteX18" fmla="*/ 1593790 w 3888568"/>
              <a:gd name="connsiteY18" fmla="*/ 967808 h 3948462"/>
              <a:gd name="connsiteX19" fmla="*/ 1746058 w 3888568"/>
              <a:gd name="connsiteY19" fmla="*/ 945992 h 3948462"/>
              <a:gd name="connsiteX20" fmla="*/ 2206475 w 3888568"/>
              <a:gd name="connsiteY20" fmla="*/ 1173924 h 3948462"/>
              <a:gd name="connsiteX21" fmla="*/ 2185910 w 3888568"/>
              <a:gd name="connsiteY21" fmla="*/ 877882 h 3948462"/>
              <a:gd name="connsiteX22" fmla="*/ 2656644 w 3888568"/>
              <a:gd name="connsiteY22" fmla="*/ 803138 h 3948462"/>
              <a:gd name="connsiteX23" fmla="*/ 2828567 w 3888568"/>
              <a:gd name="connsiteY23" fmla="*/ 2099525 h 3948462"/>
              <a:gd name="connsiteX24" fmla="*/ 3362812 w 3888568"/>
              <a:gd name="connsiteY24" fmla="*/ 2002360 h 3948462"/>
              <a:gd name="connsiteX25" fmla="*/ 3289926 w 3888568"/>
              <a:gd name="connsiteY25" fmla="*/ 1346695 h 3948462"/>
              <a:gd name="connsiteX26" fmla="*/ 3290031 w 3888568"/>
              <a:gd name="connsiteY26" fmla="*/ 1346798 h 3948462"/>
              <a:gd name="connsiteX27" fmla="*/ 1700745 w 3888568"/>
              <a:gd name="connsiteY27" fmla="*/ 575031 h 3948462"/>
              <a:gd name="connsiteX28" fmla="*/ 571995 w 3888568"/>
              <a:gd name="connsiteY28" fmla="*/ 2274165 h 3948462"/>
              <a:gd name="connsiteX29" fmla="*/ 2267548 w 3888568"/>
              <a:gd name="connsiteY29" fmla="*/ 3408286 h 3948462"/>
              <a:gd name="connsiteX30" fmla="*/ 3194376 w 3888568"/>
              <a:gd name="connsiteY30" fmla="*/ 3072653 h 3948462"/>
              <a:gd name="connsiteX31" fmla="*/ 3268026 w 3888568"/>
              <a:gd name="connsiteY31" fmla="*/ 3509545 h 3948462"/>
              <a:gd name="connsiteX32" fmla="*/ 2347298 w 3888568"/>
              <a:gd name="connsiteY32" fmla="*/ 3904041 h 3948462"/>
              <a:gd name="connsiteX33" fmla="*/ 42617 w 3888568"/>
              <a:gd name="connsiteY33" fmla="*/ 2380068 h 3948462"/>
              <a:gd name="connsiteX34" fmla="*/ 1594841 w 3888568"/>
              <a:gd name="connsiteY34" fmla="*/ 45653 h 3948462"/>
              <a:gd name="connsiteX0" fmla="*/ 1853384 w 3892469"/>
              <a:gd name="connsiteY0" fmla="*/ 1371624 h 3948462"/>
              <a:gd name="connsiteX1" fmla="*/ 1768767 w 3892469"/>
              <a:gd name="connsiteY1" fmla="*/ 1390324 h 3948462"/>
              <a:gd name="connsiteX2" fmla="*/ 1517577 w 3892469"/>
              <a:gd name="connsiteY2" fmla="*/ 2042010 h 3948462"/>
              <a:gd name="connsiteX3" fmla="*/ 1928990 w 3892469"/>
              <a:gd name="connsiteY3" fmla="*/ 2639747 h 3948462"/>
              <a:gd name="connsiteX4" fmla="*/ 2318674 w 3892469"/>
              <a:gd name="connsiteY4" fmla="*/ 2006358 h 3948462"/>
              <a:gd name="connsiteX5" fmla="*/ 2293344 w 3892469"/>
              <a:gd name="connsiteY5" fmla="*/ 1834228 h 3948462"/>
              <a:gd name="connsiteX6" fmla="*/ 1853384 w 3892469"/>
              <a:gd name="connsiteY6" fmla="*/ 1371624 h 3948462"/>
              <a:gd name="connsiteX7" fmla="*/ 1594841 w 3892469"/>
              <a:gd name="connsiteY7" fmla="*/ 45653 h 3948462"/>
              <a:gd name="connsiteX8" fmla="*/ 3869632 w 3892469"/>
              <a:gd name="connsiteY8" fmla="*/ 1517323 h 3948462"/>
              <a:gd name="connsiteX9" fmla="*/ 3706266 w 3892469"/>
              <a:gd name="connsiteY9" fmla="*/ 2457195 h 3948462"/>
              <a:gd name="connsiteX10" fmla="*/ 3164582 w 3892469"/>
              <a:gd name="connsiteY10" fmla="*/ 2831059 h 3948462"/>
              <a:gd name="connsiteX11" fmla="*/ 3176822 w 3892469"/>
              <a:gd name="connsiteY11" fmla="*/ 2844986 h 3948462"/>
              <a:gd name="connsiteX12" fmla="*/ 3146203 w 3892469"/>
              <a:gd name="connsiteY12" fmla="*/ 2843756 h 3948462"/>
              <a:gd name="connsiteX13" fmla="*/ 3151211 w 3892469"/>
              <a:gd name="connsiteY13" fmla="*/ 2836155 h 3948462"/>
              <a:gd name="connsiteX14" fmla="*/ 2397082 w 3892469"/>
              <a:gd name="connsiteY14" fmla="*/ 2564681 h 3948462"/>
              <a:gd name="connsiteX15" fmla="*/ 2396219 w 3892469"/>
              <a:gd name="connsiteY15" fmla="*/ 2558207 h 3948462"/>
              <a:gd name="connsiteX16" fmla="*/ 1746058 w 3892469"/>
              <a:gd name="connsiteY16" fmla="*/ 3093574 h 3948462"/>
              <a:gd name="connsiteX17" fmla="*/ 990519 w 3892469"/>
              <a:gd name="connsiteY17" fmla="*/ 2019783 h 3948462"/>
              <a:gd name="connsiteX18" fmla="*/ 1593790 w 3892469"/>
              <a:gd name="connsiteY18" fmla="*/ 967808 h 3948462"/>
              <a:gd name="connsiteX19" fmla="*/ 1746058 w 3892469"/>
              <a:gd name="connsiteY19" fmla="*/ 945992 h 3948462"/>
              <a:gd name="connsiteX20" fmla="*/ 2206475 w 3892469"/>
              <a:gd name="connsiteY20" fmla="*/ 1173924 h 3948462"/>
              <a:gd name="connsiteX21" fmla="*/ 2185910 w 3892469"/>
              <a:gd name="connsiteY21" fmla="*/ 877882 h 3948462"/>
              <a:gd name="connsiteX22" fmla="*/ 2656644 w 3892469"/>
              <a:gd name="connsiteY22" fmla="*/ 803138 h 3948462"/>
              <a:gd name="connsiteX23" fmla="*/ 2828567 w 3892469"/>
              <a:gd name="connsiteY23" fmla="*/ 2099525 h 3948462"/>
              <a:gd name="connsiteX24" fmla="*/ 3362812 w 3892469"/>
              <a:gd name="connsiteY24" fmla="*/ 2002360 h 3948462"/>
              <a:gd name="connsiteX25" fmla="*/ 3289926 w 3892469"/>
              <a:gd name="connsiteY25" fmla="*/ 1346695 h 3948462"/>
              <a:gd name="connsiteX26" fmla="*/ 3290031 w 3892469"/>
              <a:gd name="connsiteY26" fmla="*/ 1346798 h 3948462"/>
              <a:gd name="connsiteX27" fmla="*/ 1700745 w 3892469"/>
              <a:gd name="connsiteY27" fmla="*/ 575031 h 3948462"/>
              <a:gd name="connsiteX28" fmla="*/ 571995 w 3892469"/>
              <a:gd name="connsiteY28" fmla="*/ 2274165 h 3948462"/>
              <a:gd name="connsiteX29" fmla="*/ 2267548 w 3892469"/>
              <a:gd name="connsiteY29" fmla="*/ 3408286 h 3948462"/>
              <a:gd name="connsiteX30" fmla="*/ 3194376 w 3892469"/>
              <a:gd name="connsiteY30" fmla="*/ 3072653 h 3948462"/>
              <a:gd name="connsiteX31" fmla="*/ 3268026 w 3892469"/>
              <a:gd name="connsiteY31" fmla="*/ 3509545 h 3948462"/>
              <a:gd name="connsiteX32" fmla="*/ 2347298 w 3892469"/>
              <a:gd name="connsiteY32" fmla="*/ 3904041 h 3948462"/>
              <a:gd name="connsiteX33" fmla="*/ 42617 w 3892469"/>
              <a:gd name="connsiteY33" fmla="*/ 2380068 h 3948462"/>
              <a:gd name="connsiteX34" fmla="*/ 1594841 w 3892469"/>
              <a:gd name="connsiteY34"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3164582 w 3890413"/>
              <a:gd name="connsiteY10" fmla="*/ 2831059 h 3948462"/>
              <a:gd name="connsiteX11" fmla="*/ 3176822 w 3890413"/>
              <a:gd name="connsiteY11" fmla="*/ 2844986 h 3948462"/>
              <a:gd name="connsiteX12" fmla="*/ 3146203 w 3890413"/>
              <a:gd name="connsiteY12" fmla="*/ 2843756 h 3948462"/>
              <a:gd name="connsiteX13" fmla="*/ 3151211 w 3890413"/>
              <a:gd name="connsiteY13" fmla="*/ 2836155 h 3948462"/>
              <a:gd name="connsiteX14" fmla="*/ 2397082 w 3890413"/>
              <a:gd name="connsiteY14" fmla="*/ 2564681 h 3948462"/>
              <a:gd name="connsiteX15" fmla="*/ 2396219 w 3890413"/>
              <a:gd name="connsiteY15" fmla="*/ 2558207 h 3948462"/>
              <a:gd name="connsiteX16" fmla="*/ 1746058 w 3890413"/>
              <a:gd name="connsiteY16" fmla="*/ 3093574 h 3948462"/>
              <a:gd name="connsiteX17" fmla="*/ 990519 w 3890413"/>
              <a:gd name="connsiteY17" fmla="*/ 2019783 h 3948462"/>
              <a:gd name="connsiteX18" fmla="*/ 1593790 w 3890413"/>
              <a:gd name="connsiteY18" fmla="*/ 967808 h 3948462"/>
              <a:gd name="connsiteX19" fmla="*/ 1746058 w 3890413"/>
              <a:gd name="connsiteY19" fmla="*/ 945992 h 3948462"/>
              <a:gd name="connsiteX20" fmla="*/ 2206475 w 3890413"/>
              <a:gd name="connsiteY20" fmla="*/ 1173924 h 3948462"/>
              <a:gd name="connsiteX21" fmla="*/ 2185910 w 3890413"/>
              <a:gd name="connsiteY21" fmla="*/ 877882 h 3948462"/>
              <a:gd name="connsiteX22" fmla="*/ 2656644 w 3890413"/>
              <a:gd name="connsiteY22" fmla="*/ 803138 h 3948462"/>
              <a:gd name="connsiteX23" fmla="*/ 2828567 w 3890413"/>
              <a:gd name="connsiteY23" fmla="*/ 2099525 h 3948462"/>
              <a:gd name="connsiteX24" fmla="*/ 3362812 w 3890413"/>
              <a:gd name="connsiteY24" fmla="*/ 2002360 h 3948462"/>
              <a:gd name="connsiteX25" fmla="*/ 3289926 w 3890413"/>
              <a:gd name="connsiteY25" fmla="*/ 1346695 h 3948462"/>
              <a:gd name="connsiteX26" fmla="*/ 3290031 w 3890413"/>
              <a:gd name="connsiteY26" fmla="*/ 1346798 h 3948462"/>
              <a:gd name="connsiteX27" fmla="*/ 1700745 w 3890413"/>
              <a:gd name="connsiteY27" fmla="*/ 575031 h 3948462"/>
              <a:gd name="connsiteX28" fmla="*/ 571995 w 3890413"/>
              <a:gd name="connsiteY28" fmla="*/ 2274165 h 3948462"/>
              <a:gd name="connsiteX29" fmla="*/ 2267548 w 3890413"/>
              <a:gd name="connsiteY29" fmla="*/ 3408286 h 3948462"/>
              <a:gd name="connsiteX30" fmla="*/ 3194376 w 3890413"/>
              <a:gd name="connsiteY30" fmla="*/ 3072653 h 3948462"/>
              <a:gd name="connsiteX31" fmla="*/ 3268026 w 3890413"/>
              <a:gd name="connsiteY31" fmla="*/ 3509545 h 3948462"/>
              <a:gd name="connsiteX32" fmla="*/ 2347298 w 3890413"/>
              <a:gd name="connsiteY32" fmla="*/ 3904041 h 3948462"/>
              <a:gd name="connsiteX33" fmla="*/ 42617 w 3890413"/>
              <a:gd name="connsiteY33" fmla="*/ 2380068 h 3948462"/>
              <a:gd name="connsiteX34" fmla="*/ 1594841 w 3890413"/>
              <a:gd name="connsiteY34"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3164582 w 3890413"/>
              <a:gd name="connsiteY10" fmla="*/ 2831059 h 3948462"/>
              <a:gd name="connsiteX11" fmla="*/ 3176822 w 3890413"/>
              <a:gd name="connsiteY11" fmla="*/ 2844986 h 3948462"/>
              <a:gd name="connsiteX12" fmla="*/ 3146203 w 3890413"/>
              <a:gd name="connsiteY12" fmla="*/ 2843756 h 3948462"/>
              <a:gd name="connsiteX13" fmla="*/ 3151211 w 3890413"/>
              <a:gd name="connsiteY13" fmla="*/ 2836155 h 3948462"/>
              <a:gd name="connsiteX14" fmla="*/ 2397082 w 3890413"/>
              <a:gd name="connsiteY14" fmla="*/ 2564681 h 3948462"/>
              <a:gd name="connsiteX15" fmla="*/ 2396219 w 3890413"/>
              <a:gd name="connsiteY15" fmla="*/ 2558207 h 3948462"/>
              <a:gd name="connsiteX16" fmla="*/ 1746058 w 3890413"/>
              <a:gd name="connsiteY16" fmla="*/ 3093574 h 3948462"/>
              <a:gd name="connsiteX17" fmla="*/ 990519 w 3890413"/>
              <a:gd name="connsiteY17" fmla="*/ 2019783 h 3948462"/>
              <a:gd name="connsiteX18" fmla="*/ 1593790 w 3890413"/>
              <a:gd name="connsiteY18" fmla="*/ 967808 h 3948462"/>
              <a:gd name="connsiteX19" fmla="*/ 1746058 w 3890413"/>
              <a:gd name="connsiteY19" fmla="*/ 945992 h 3948462"/>
              <a:gd name="connsiteX20" fmla="*/ 2206475 w 3890413"/>
              <a:gd name="connsiteY20" fmla="*/ 1173924 h 3948462"/>
              <a:gd name="connsiteX21" fmla="*/ 2185910 w 3890413"/>
              <a:gd name="connsiteY21" fmla="*/ 877882 h 3948462"/>
              <a:gd name="connsiteX22" fmla="*/ 2656644 w 3890413"/>
              <a:gd name="connsiteY22" fmla="*/ 803138 h 3948462"/>
              <a:gd name="connsiteX23" fmla="*/ 2828567 w 3890413"/>
              <a:gd name="connsiteY23" fmla="*/ 2099525 h 3948462"/>
              <a:gd name="connsiteX24" fmla="*/ 3362812 w 3890413"/>
              <a:gd name="connsiteY24" fmla="*/ 2002360 h 3948462"/>
              <a:gd name="connsiteX25" fmla="*/ 3289926 w 3890413"/>
              <a:gd name="connsiteY25" fmla="*/ 1346695 h 3948462"/>
              <a:gd name="connsiteX26" fmla="*/ 3290031 w 3890413"/>
              <a:gd name="connsiteY26" fmla="*/ 1346798 h 3948462"/>
              <a:gd name="connsiteX27" fmla="*/ 1700745 w 3890413"/>
              <a:gd name="connsiteY27" fmla="*/ 575031 h 3948462"/>
              <a:gd name="connsiteX28" fmla="*/ 571995 w 3890413"/>
              <a:gd name="connsiteY28" fmla="*/ 2274165 h 3948462"/>
              <a:gd name="connsiteX29" fmla="*/ 2267548 w 3890413"/>
              <a:gd name="connsiteY29" fmla="*/ 3408286 h 3948462"/>
              <a:gd name="connsiteX30" fmla="*/ 3194376 w 3890413"/>
              <a:gd name="connsiteY30" fmla="*/ 3072653 h 3948462"/>
              <a:gd name="connsiteX31" fmla="*/ 3268026 w 3890413"/>
              <a:gd name="connsiteY31" fmla="*/ 3509545 h 3948462"/>
              <a:gd name="connsiteX32" fmla="*/ 2347298 w 3890413"/>
              <a:gd name="connsiteY32" fmla="*/ 3904041 h 3948462"/>
              <a:gd name="connsiteX33" fmla="*/ 42617 w 3890413"/>
              <a:gd name="connsiteY33" fmla="*/ 2380068 h 3948462"/>
              <a:gd name="connsiteX34" fmla="*/ 1594841 w 3890413"/>
              <a:gd name="connsiteY34"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3164582 w 3890413"/>
              <a:gd name="connsiteY10" fmla="*/ 2831059 h 3948462"/>
              <a:gd name="connsiteX11" fmla="*/ 3176822 w 3890413"/>
              <a:gd name="connsiteY11" fmla="*/ 2844986 h 3948462"/>
              <a:gd name="connsiteX12" fmla="*/ 3146203 w 3890413"/>
              <a:gd name="connsiteY12" fmla="*/ 2843756 h 3948462"/>
              <a:gd name="connsiteX13" fmla="*/ 2397082 w 3890413"/>
              <a:gd name="connsiteY13" fmla="*/ 2564681 h 3948462"/>
              <a:gd name="connsiteX14" fmla="*/ 2396219 w 3890413"/>
              <a:gd name="connsiteY14" fmla="*/ 2558207 h 3948462"/>
              <a:gd name="connsiteX15" fmla="*/ 1746058 w 3890413"/>
              <a:gd name="connsiteY15" fmla="*/ 3093574 h 3948462"/>
              <a:gd name="connsiteX16" fmla="*/ 990519 w 3890413"/>
              <a:gd name="connsiteY16" fmla="*/ 2019783 h 3948462"/>
              <a:gd name="connsiteX17" fmla="*/ 1593790 w 3890413"/>
              <a:gd name="connsiteY17" fmla="*/ 967808 h 3948462"/>
              <a:gd name="connsiteX18" fmla="*/ 1746058 w 3890413"/>
              <a:gd name="connsiteY18" fmla="*/ 945992 h 3948462"/>
              <a:gd name="connsiteX19" fmla="*/ 2206475 w 3890413"/>
              <a:gd name="connsiteY19" fmla="*/ 1173924 h 3948462"/>
              <a:gd name="connsiteX20" fmla="*/ 2185910 w 3890413"/>
              <a:gd name="connsiteY20" fmla="*/ 877882 h 3948462"/>
              <a:gd name="connsiteX21" fmla="*/ 2656644 w 3890413"/>
              <a:gd name="connsiteY21" fmla="*/ 803138 h 3948462"/>
              <a:gd name="connsiteX22" fmla="*/ 2828567 w 3890413"/>
              <a:gd name="connsiteY22" fmla="*/ 2099525 h 3948462"/>
              <a:gd name="connsiteX23" fmla="*/ 3362812 w 3890413"/>
              <a:gd name="connsiteY23" fmla="*/ 2002360 h 3948462"/>
              <a:gd name="connsiteX24" fmla="*/ 3289926 w 3890413"/>
              <a:gd name="connsiteY24" fmla="*/ 1346695 h 3948462"/>
              <a:gd name="connsiteX25" fmla="*/ 3290031 w 3890413"/>
              <a:gd name="connsiteY25" fmla="*/ 1346798 h 3948462"/>
              <a:gd name="connsiteX26" fmla="*/ 1700745 w 3890413"/>
              <a:gd name="connsiteY26" fmla="*/ 575031 h 3948462"/>
              <a:gd name="connsiteX27" fmla="*/ 571995 w 3890413"/>
              <a:gd name="connsiteY27" fmla="*/ 2274165 h 3948462"/>
              <a:gd name="connsiteX28" fmla="*/ 2267548 w 3890413"/>
              <a:gd name="connsiteY28" fmla="*/ 3408286 h 3948462"/>
              <a:gd name="connsiteX29" fmla="*/ 3194376 w 3890413"/>
              <a:gd name="connsiteY29" fmla="*/ 3072653 h 3948462"/>
              <a:gd name="connsiteX30" fmla="*/ 3268026 w 3890413"/>
              <a:gd name="connsiteY30" fmla="*/ 3509545 h 3948462"/>
              <a:gd name="connsiteX31" fmla="*/ 2347298 w 3890413"/>
              <a:gd name="connsiteY31" fmla="*/ 3904041 h 3948462"/>
              <a:gd name="connsiteX32" fmla="*/ 42617 w 3890413"/>
              <a:gd name="connsiteY32" fmla="*/ 2380068 h 3948462"/>
              <a:gd name="connsiteX33" fmla="*/ 1594841 w 3890413"/>
              <a:gd name="connsiteY33"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3164582 w 3890413"/>
              <a:gd name="connsiteY10" fmla="*/ 2831059 h 3948462"/>
              <a:gd name="connsiteX11" fmla="*/ 3176822 w 3890413"/>
              <a:gd name="connsiteY11" fmla="*/ 2844986 h 3948462"/>
              <a:gd name="connsiteX12" fmla="*/ 2397082 w 3890413"/>
              <a:gd name="connsiteY12" fmla="*/ 2564681 h 3948462"/>
              <a:gd name="connsiteX13" fmla="*/ 2396219 w 3890413"/>
              <a:gd name="connsiteY13" fmla="*/ 2558207 h 3948462"/>
              <a:gd name="connsiteX14" fmla="*/ 1746058 w 3890413"/>
              <a:gd name="connsiteY14" fmla="*/ 3093574 h 3948462"/>
              <a:gd name="connsiteX15" fmla="*/ 990519 w 3890413"/>
              <a:gd name="connsiteY15" fmla="*/ 2019783 h 3948462"/>
              <a:gd name="connsiteX16" fmla="*/ 1593790 w 3890413"/>
              <a:gd name="connsiteY16" fmla="*/ 967808 h 3948462"/>
              <a:gd name="connsiteX17" fmla="*/ 1746058 w 3890413"/>
              <a:gd name="connsiteY17" fmla="*/ 945992 h 3948462"/>
              <a:gd name="connsiteX18" fmla="*/ 2206475 w 3890413"/>
              <a:gd name="connsiteY18" fmla="*/ 1173924 h 3948462"/>
              <a:gd name="connsiteX19" fmla="*/ 2185910 w 3890413"/>
              <a:gd name="connsiteY19" fmla="*/ 877882 h 3948462"/>
              <a:gd name="connsiteX20" fmla="*/ 2656644 w 3890413"/>
              <a:gd name="connsiteY20" fmla="*/ 803138 h 3948462"/>
              <a:gd name="connsiteX21" fmla="*/ 2828567 w 3890413"/>
              <a:gd name="connsiteY21" fmla="*/ 2099525 h 3948462"/>
              <a:gd name="connsiteX22" fmla="*/ 3362812 w 3890413"/>
              <a:gd name="connsiteY22" fmla="*/ 2002360 h 3948462"/>
              <a:gd name="connsiteX23" fmla="*/ 3289926 w 3890413"/>
              <a:gd name="connsiteY23" fmla="*/ 1346695 h 3948462"/>
              <a:gd name="connsiteX24" fmla="*/ 3290031 w 3890413"/>
              <a:gd name="connsiteY24" fmla="*/ 1346798 h 3948462"/>
              <a:gd name="connsiteX25" fmla="*/ 1700745 w 3890413"/>
              <a:gd name="connsiteY25" fmla="*/ 575031 h 3948462"/>
              <a:gd name="connsiteX26" fmla="*/ 571995 w 3890413"/>
              <a:gd name="connsiteY26" fmla="*/ 2274165 h 3948462"/>
              <a:gd name="connsiteX27" fmla="*/ 2267548 w 3890413"/>
              <a:gd name="connsiteY27" fmla="*/ 3408286 h 3948462"/>
              <a:gd name="connsiteX28" fmla="*/ 3194376 w 3890413"/>
              <a:gd name="connsiteY28" fmla="*/ 3072653 h 3948462"/>
              <a:gd name="connsiteX29" fmla="*/ 3268026 w 3890413"/>
              <a:gd name="connsiteY29" fmla="*/ 3509545 h 3948462"/>
              <a:gd name="connsiteX30" fmla="*/ 2347298 w 3890413"/>
              <a:gd name="connsiteY30" fmla="*/ 3904041 h 3948462"/>
              <a:gd name="connsiteX31" fmla="*/ 42617 w 3890413"/>
              <a:gd name="connsiteY31" fmla="*/ 2380068 h 3948462"/>
              <a:gd name="connsiteX32" fmla="*/ 1594841 w 3890413"/>
              <a:gd name="connsiteY32"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3164582 w 3890413"/>
              <a:gd name="connsiteY10" fmla="*/ 2831059 h 3948462"/>
              <a:gd name="connsiteX11" fmla="*/ 2397082 w 3890413"/>
              <a:gd name="connsiteY11" fmla="*/ 2564681 h 3948462"/>
              <a:gd name="connsiteX12" fmla="*/ 2396219 w 3890413"/>
              <a:gd name="connsiteY12" fmla="*/ 2558207 h 3948462"/>
              <a:gd name="connsiteX13" fmla="*/ 1746058 w 3890413"/>
              <a:gd name="connsiteY13" fmla="*/ 3093574 h 3948462"/>
              <a:gd name="connsiteX14" fmla="*/ 990519 w 3890413"/>
              <a:gd name="connsiteY14" fmla="*/ 2019783 h 3948462"/>
              <a:gd name="connsiteX15" fmla="*/ 1593790 w 3890413"/>
              <a:gd name="connsiteY15" fmla="*/ 967808 h 3948462"/>
              <a:gd name="connsiteX16" fmla="*/ 1746058 w 3890413"/>
              <a:gd name="connsiteY16" fmla="*/ 945992 h 3948462"/>
              <a:gd name="connsiteX17" fmla="*/ 2206475 w 3890413"/>
              <a:gd name="connsiteY17" fmla="*/ 1173924 h 3948462"/>
              <a:gd name="connsiteX18" fmla="*/ 2185910 w 3890413"/>
              <a:gd name="connsiteY18" fmla="*/ 877882 h 3948462"/>
              <a:gd name="connsiteX19" fmla="*/ 2656644 w 3890413"/>
              <a:gd name="connsiteY19" fmla="*/ 803138 h 3948462"/>
              <a:gd name="connsiteX20" fmla="*/ 2828567 w 3890413"/>
              <a:gd name="connsiteY20" fmla="*/ 2099525 h 3948462"/>
              <a:gd name="connsiteX21" fmla="*/ 3362812 w 3890413"/>
              <a:gd name="connsiteY21" fmla="*/ 2002360 h 3948462"/>
              <a:gd name="connsiteX22" fmla="*/ 3289926 w 3890413"/>
              <a:gd name="connsiteY22" fmla="*/ 1346695 h 3948462"/>
              <a:gd name="connsiteX23" fmla="*/ 3290031 w 3890413"/>
              <a:gd name="connsiteY23" fmla="*/ 1346798 h 3948462"/>
              <a:gd name="connsiteX24" fmla="*/ 1700745 w 3890413"/>
              <a:gd name="connsiteY24" fmla="*/ 575031 h 3948462"/>
              <a:gd name="connsiteX25" fmla="*/ 571995 w 3890413"/>
              <a:gd name="connsiteY25" fmla="*/ 2274165 h 3948462"/>
              <a:gd name="connsiteX26" fmla="*/ 2267548 w 3890413"/>
              <a:gd name="connsiteY26" fmla="*/ 3408286 h 3948462"/>
              <a:gd name="connsiteX27" fmla="*/ 3194376 w 3890413"/>
              <a:gd name="connsiteY27" fmla="*/ 3072653 h 3948462"/>
              <a:gd name="connsiteX28" fmla="*/ 3268026 w 3890413"/>
              <a:gd name="connsiteY28" fmla="*/ 3509545 h 3948462"/>
              <a:gd name="connsiteX29" fmla="*/ 2347298 w 3890413"/>
              <a:gd name="connsiteY29" fmla="*/ 3904041 h 3948462"/>
              <a:gd name="connsiteX30" fmla="*/ 42617 w 3890413"/>
              <a:gd name="connsiteY30" fmla="*/ 2380068 h 3948462"/>
              <a:gd name="connsiteX31" fmla="*/ 1594841 w 3890413"/>
              <a:gd name="connsiteY31"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2397082 w 3890413"/>
              <a:gd name="connsiteY10" fmla="*/ 2564681 h 3948462"/>
              <a:gd name="connsiteX11" fmla="*/ 2396219 w 3890413"/>
              <a:gd name="connsiteY11" fmla="*/ 2558207 h 3948462"/>
              <a:gd name="connsiteX12" fmla="*/ 1746058 w 3890413"/>
              <a:gd name="connsiteY12" fmla="*/ 3093574 h 3948462"/>
              <a:gd name="connsiteX13" fmla="*/ 990519 w 3890413"/>
              <a:gd name="connsiteY13" fmla="*/ 2019783 h 3948462"/>
              <a:gd name="connsiteX14" fmla="*/ 1593790 w 3890413"/>
              <a:gd name="connsiteY14" fmla="*/ 967808 h 3948462"/>
              <a:gd name="connsiteX15" fmla="*/ 1746058 w 3890413"/>
              <a:gd name="connsiteY15" fmla="*/ 945992 h 3948462"/>
              <a:gd name="connsiteX16" fmla="*/ 2206475 w 3890413"/>
              <a:gd name="connsiteY16" fmla="*/ 1173924 h 3948462"/>
              <a:gd name="connsiteX17" fmla="*/ 2185910 w 3890413"/>
              <a:gd name="connsiteY17" fmla="*/ 877882 h 3948462"/>
              <a:gd name="connsiteX18" fmla="*/ 2656644 w 3890413"/>
              <a:gd name="connsiteY18" fmla="*/ 803138 h 3948462"/>
              <a:gd name="connsiteX19" fmla="*/ 2828567 w 3890413"/>
              <a:gd name="connsiteY19" fmla="*/ 2099525 h 3948462"/>
              <a:gd name="connsiteX20" fmla="*/ 3362812 w 3890413"/>
              <a:gd name="connsiteY20" fmla="*/ 2002360 h 3948462"/>
              <a:gd name="connsiteX21" fmla="*/ 3289926 w 3890413"/>
              <a:gd name="connsiteY21" fmla="*/ 1346695 h 3948462"/>
              <a:gd name="connsiteX22" fmla="*/ 3290031 w 3890413"/>
              <a:gd name="connsiteY22" fmla="*/ 1346798 h 3948462"/>
              <a:gd name="connsiteX23" fmla="*/ 1700745 w 3890413"/>
              <a:gd name="connsiteY23" fmla="*/ 575031 h 3948462"/>
              <a:gd name="connsiteX24" fmla="*/ 571995 w 3890413"/>
              <a:gd name="connsiteY24" fmla="*/ 2274165 h 3948462"/>
              <a:gd name="connsiteX25" fmla="*/ 2267548 w 3890413"/>
              <a:gd name="connsiteY25" fmla="*/ 3408286 h 3948462"/>
              <a:gd name="connsiteX26" fmla="*/ 3194376 w 3890413"/>
              <a:gd name="connsiteY26" fmla="*/ 3072653 h 3948462"/>
              <a:gd name="connsiteX27" fmla="*/ 3268026 w 3890413"/>
              <a:gd name="connsiteY27" fmla="*/ 3509545 h 3948462"/>
              <a:gd name="connsiteX28" fmla="*/ 2347298 w 3890413"/>
              <a:gd name="connsiteY28" fmla="*/ 3904041 h 3948462"/>
              <a:gd name="connsiteX29" fmla="*/ 42617 w 3890413"/>
              <a:gd name="connsiteY29" fmla="*/ 2380068 h 3948462"/>
              <a:gd name="connsiteX30" fmla="*/ 1594841 w 3890413"/>
              <a:gd name="connsiteY30"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2397082 w 3890413"/>
              <a:gd name="connsiteY10" fmla="*/ 2564681 h 3948462"/>
              <a:gd name="connsiteX11" fmla="*/ 2396219 w 3890413"/>
              <a:gd name="connsiteY11" fmla="*/ 2558207 h 3948462"/>
              <a:gd name="connsiteX12" fmla="*/ 1746058 w 3890413"/>
              <a:gd name="connsiteY12" fmla="*/ 3093574 h 3948462"/>
              <a:gd name="connsiteX13" fmla="*/ 990519 w 3890413"/>
              <a:gd name="connsiteY13" fmla="*/ 2019783 h 3948462"/>
              <a:gd name="connsiteX14" fmla="*/ 1593790 w 3890413"/>
              <a:gd name="connsiteY14" fmla="*/ 967808 h 3948462"/>
              <a:gd name="connsiteX15" fmla="*/ 1746058 w 3890413"/>
              <a:gd name="connsiteY15" fmla="*/ 945992 h 3948462"/>
              <a:gd name="connsiteX16" fmla="*/ 2206475 w 3890413"/>
              <a:gd name="connsiteY16" fmla="*/ 1173924 h 3948462"/>
              <a:gd name="connsiteX17" fmla="*/ 2185910 w 3890413"/>
              <a:gd name="connsiteY17" fmla="*/ 877882 h 3948462"/>
              <a:gd name="connsiteX18" fmla="*/ 2656644 w 3890413"/>
              <a:gd name="connsiteY18" fmla="*/ 803138 h 3948462"/>
              <a:gd name="connsiteX19" fmla="*/ 2828567 w 3890413"/>
              <a:gd name="connsiteY19" fmla="*/ 2099525 h 3948462"/>
              <a:gd name="connsiteX20" fmla="*/ 3362812 w 3890413"/>
              <a:gd name="connsiteY20" fmla="*/ 2002360 h 3948462"/>
              <a:gd name="connsiteX21" fmla="*/ 3289926 w 3890413"/>
              <a:gd name="connsiteY21" fmla="*/ 1346695 h 3948462"/>
              <a:gd name="connsiteX22" fmla="*/ 3290031 w 3890413"/>
              <a:gd name="connsiteY22" fmla="*/ 1346798 h 3948462"/>
              <a:gd name="connsiteX23" fmla="*/ 1700745 w 3890413"/>
              <a:gd name="connsiteY23" fmla="*/ 575031 h 3948462"/>
              <a:gd name="connsiteX24" fmla="*/ 571995 w 3890413"/>
              <a:gd name="connsiteY24" fmla="*/ 2274165 h 3948462"/>
              <a:gd name="connsiteX25" fmla="*/ 2267548 w 3890413"/>
              <a:gd name="connsiteY25" fmla="*/ 3408286 h 3948462"/>
              <a:gd name="connsiteX26" fmla="*/ 3194376 w 3890413"/>
              <a:gd name="connsiteY26" fmla="*/ 3072653 h 3948462"/>
              <a:gd name="connsiteX27" fmla="*/ 3268026 w 3890413"/>
              <a:gd name="connsiteY27" fmla="*/ 3509545 h 3948462"/>
              <a:gd name="connsiteX28" fmla="*/ 2347298 w 3890413"/>
              <a:gd name="connsiteY28" fmla="*/ 3904041 h 3948462"/>
              <a:gd name="connsiteX29" fmla="*/ 42617 w 3890413"/>
              <a:gd name="connsiteY29" fmla="*/ 2380068 h 3948462"/>
              <a:gd name="connsiteX30" fmla="*/ 1594841 w 3890413"/>
              <a:gd name="connsiteY30"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2397082 w 3890413"/>
              <a:gd name="connsiteY10" fmla="*/ 2564681 h 3948462"/>
              <a:gd name="connsiteX11" fmla="*/ 1746058 w 3890413"/>
              <a:gd name="connsiteY11" fmla="*/ 3093574 h 3948462"/>
              <a:gd name="connsiteX12" fmla="*/ 990519 w 3890413"/>
              <a:gd name="connsiteY12" fmla="*/ 2019783 h 3948462"/>
              <a:gd name="connsiteX13" fmla="*/ 1593790 w 3890413"/>
              <a:gd name="connsiteY13" fmla="*/ 967808 h 3948462"/>
              <a:gd name="connsiteX14" fmla="*/ 1746058 w 3890413"/>
              <a:gd name="connsiteY14" fmla="*/ 945992 h 3948462"/>
              <a:gd name="connsiteX15" fmla="*/ 2206475 w 3890413"/>
              <a:gd name="connsiteY15" fmla="*/ 1173924 h 3948462"/>
              <a:gd name="connsiteX16" fmla="*/ 2185910 w 3890413"/>
              <a:gd name="connsiteY16" fmla="*/ 877882 h 3948462"/>
              <a:gd name="connsiteX17" fmla="*/ 2656644 w 3890413"/>
              <a:gd name="connsiteY17" fmla="*/ 803138 h 3948462"/>
              <a:gd name="connsiteX18" fmla="*/ 2828567 w 3890413"/>
              <a:gd name="connsiteY18" fmla="*/ 2099525 h 3948462"/>
              <a:gd name="connsiteX19" fmla="*/ 3362812 w 3890413"/>
              <a:gd name="connsiteY19" fmla="*/ 2002360 h 3948462"/>
              <a:gd name="connsiteX20" fmla="*/ 3289926 w 3890413"/>
              <a:gd name="connsiteY20" fmla="*/ 1346695 h 3948462"/>
              <a:gd name="connsiteX21" fmla="*/ 3290031 w 3890413"/>
              <a:gd name="connsiteY21" fmla="*/ 1346798 h 3948462"/>
              <a:gd name="connsiteX22" fmla="*/ 1700745 w 3890413"/>
              <a:gd name="connsiteY22" fmla="*/ 575031 h 3948462"/>
              <a:gd name="connsiteX23" fmla="*/ 571995 w 3890413"/>
              <a:gd name="connsiteY23" fmla="*/ 2274165 h 3948462"/>
              <a:gd name="connsiteX24" fmla="*/ 2267548 w 3890413"/>
              <a:gd name="connsiteY24" fmla="*/ 3408286 h 3948462"/>
              <a:gd name="connsiteX25" fmla="*/ 3194376 w 3890413"/>
              <a:gd name="connsiteY25" fmla="*/ 3072653 h 3948462"/>
              <a:gd name="connsiteX26" fmla="*/ 3268026 w 3890413"/>
              <a:gd name="connsiteY26" fmla="*/ 3509545 h 3948462"/>
              <a:gd name="connsiteX27" fmla="*/ 2347298 w 3890413"/>
              <a:gd name="connsiteY27" fmla="*/ 3904041 h 3948462"/>
              <a:gd name="connsiteX28" fmla="*/ 42617 w 3890413"/>
              <a:gd name="connsiteY28" fmla="*/ 2380068 h 3948462"/>
              <a:gd name="connsiteX29" fmla="*/ 1594841 w 3890413"/>
              <a:gd name="connsiteY29"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2397082 w 3890413"/>
              <a:gd name="connsiteY10" fmla="*/ 2564681 h 3948462"/>
              <a:gd name="connsiteX11" fmla="*/ 1746058 w 3890413"/>
              <a:gd name="connsiteY11" fmla="*/ 3093574 h 3948462"/>
              <a:gd name="connsiteX12" fmla="*/ 990519 w 3890413"/>
              <a:gd name="connsiteY12" fmla="*/ 2019783 h 3948462"/>
              <a:gd name="connsiteX13" fmla="*/ 1593790 w 3890413"/>
              <a:gd name="connsiteY13" fmla="*/ 967808 h 3948462"/>
              <a:gd name="connsiteX14" fmla="*/ 1746058 w 3890413"/>
              <a:gd name="connsiteY14" fmla="*/ 945992 h 3948462"/>
              <a:gd name="connsiteX15" fmla="*/ 2206475 w 3890413"/>
              <a:gd name="connsiteY15" fmla="*/ 1173924 h 3948462"/>
              <a:gd name="connsiteX16" fmla="*/ 2185910 w 3890413"/>
              <a:gd name="connsiteY16" fmla="*/ 877882 h 3948462"/>
              <a:gd name="connsiteX17" fmla="*/ 2656644 w 3890413"/>
              <a:gd name="connsiteY17" fmla="*/ 803138 h 3948462"/>
              <a:gd name="connsiteX18" fmla="*/ 2828567 w 3890413"/>
              <a:gd name="connsiteY18" fmla="*/ 2099525 h 3948462"/>
              <a:gd name="connsiteX19" fmla="*/ 3362812 w 3890413"/>
              <a:gd name="connsiteY19" fmla="*/ 2002360 h 3948462"/>
              <a:gd name="connsiteX20" fmla="*/ 3289926 w 3890413"/>
              <a:gd name="connsiteY20" fmla="*/ 1346695 h 3948462"/>
              <a:gd name="connsiteX21" fmla="*/ 3290031 w 3890413"/>
              <a:gd name="connsiteY21" fmla="*/ 1346798 h 3948462"/>
              <a:gd name="connsiteX22" fmla="*/ 1700745 w 3890413"/>
              <a:gd name="connsiteY22" fmla="*/ 575031 h 3948462"/>
              <a:gd name="connsiteX23" fmla="*/ 571995 w 3890413"/>
              <a:gd name="connsiteY23" fmla="*/ 2274165 h 3948462"/>
              <a:gd name="connsiteX24" fmla="*/ 2267548 w 3890413"/>
              <a:gd name="connsiteY24" fmla="*/ 3408286 h 3948462"/>
              <a:gd name="connsiteX25" fmla="*/ 3194376 w 3890413"/>
              <a:gd name="connsiteY25" fmla="*/ 3072653 h 3948462"/>
              <a:gd name="connsiteX26" fmla="*/ 3268026 w 3890413"/>
              <a:gd name="connsiteY26" fmla="*/ 3509545 h 3948462"/>
              <a:gd name="connsiteX27" fmla="*/ 2347298 w 3890413"/>
              <a:gd name="connsiteY27" fmla="*/ 3904041 h 3948462"/>
              <a:gd name="connsiteX28" fmla="*/ 42617 w 3890413"/>
              <a:gd name="connsiteY28" fmla="*/ 2380068 h 3948462"/>
              <a:gd name="connsiteX29" fmla="*/ 1594841 w 3890413"/>
              <a:gd name="connsiteY29"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2397082 w 3890413"/>
              <a:gd name="connsiteY10" fmla="*/ 2564681 h 3948462"/>
              <a:gd name="connsiteX11" fmla="*/ 1746058 w 3890413"/>
              <a:gd name="connsiteY11" fmla="*/ 3093574 h 3948462"/>
              <a:gd name="connsiteX12" fmla="*/ 990519 w 3890413"/>
              <a:gd name="connsiteY12" fmla="*/ 2019783 h 3948462"/>
              <a:gd name="connsiteX13" fmla="*/ 1593790 w 3890413"/>
              <a:gd name="connsiteY13" fmla="*/ 967808 h 3948462"/>
              <a:gd name="connsiteX14" fmla="*/ 1746058 w 3890413"/>
              <a:gd name="connsiteY14" fmla="*/ 945992 h 3948462"/>
              <a:gd name="connsiteX15" fmla="*/ 2206475 w 3890413"/>
              <a:gd name="connsiteY15" fmla="*/ 1173924 h 3948462"/>
              <a:gd name="connsiteX16" fmla="*/ 2185910 w 3890413"/>
              <a:gd name="connsiteY16" fmla="*/ 877882 h 3948462"/>
              <a:gd name="connsiteX17" fmla="*/ 2656644 w 3890413"/>
              <a:gd name="connsiteY17" fmla="*/ 803138 h 3948462"/>
              <a:gd name="connsiteX18" fmla="*/ 2828567 w 3890413"/>
              <a:gd name="connsiteY18" fmla="*/ 2099525 h 3948462"/>
              <a:gd name="connsiteX19" fmla="*/ 3362812 w 3890413"/>
              <a:gd name="connsiteY19" fmla="*/ 2002360 h 3948462"/>
              <a:gd name="connsiteX20" fmla="*/ 3289926 w 3890413"/>
              <a:gd name="connsiteY20" fmla="*/ 1346695 h 3948462"/>
              <a:gd name="connsiteX21" fmla="*/ 3290031 w 3890413"/>
              <a:gd name="connsiteY21" fmla="*/ 1346798 h 3948462"/>
              <a:gd name="connsiteX22" fmla="*/ 1700745 w 3890413"/>
              <a:gd name="connsiteY22" fmla="*/ 575031 h 3948462"/>
              <a:gd name="connsiteX23" fmla="*/ 571995 w 3890413"/>
              <a:gd name="connsiteY23" fmla="*/ 2274165 h 3948462"/>
              <a:gd name="connsiteX24" fmla="*/ 2267548 w 3890413"/>
              <a:gd name="connsiteY24" fmla="*/ 3408286 h 3948462"/>
              <a:gd name="connsiteX25" fmla="*/ 3194376 w 3890413"/>
              <a:gd name="connsiteY25" fmla="*/ 3072653 h 3948462"/>
              <a:gd name="connsiteX26" fmla="*/ 3268026 w 3890413"/>
              <a:gd name="connsiteY26" fmla="*/ 3509545 h 3948462"/>
              <a:gd name="connsiteX27" fmla="*/ 2347298 w 3890413"/>
              <a:gd name="connsiteY27" fmla="*/ 3904041 h 3948462"/>
              <a:gd name="connsiteX28" fmla="*/ 42617 w 3890413"/>
              <a:gd name="connsiteY28" fmla="*/ 2380068 h 3948462"/>
              <a:gd name="connsiteX29" fmla="*/ 1594841 w 3890413"/>
              <a:gd name="connsiteY29"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2525973 w 3890413"/>
              <a:gd name="connsiteY10" fmla="*/ 2529182 h 3948462"/>
              <a:gd name="connsiteX11" fmla="*/ 1746058 w 3890413"/>
              <a:gd name="connsiteY11" fmla="*/ 3093574 h 3948462"/>
              <a:gd name="connsiteX12" fmla="*/ 990519 w 3890413"/>
              <a:gd name="connsiteY12" fmla="*/ 2019783 h 3948462"/>
              <a:gd name="connsiteX13" fmla="*/ 1593790 w 3890413"/>
              <a:gd name="connsiteY13" fmla="*/ 967808 h 3948462"/>
              <a:gd name="connsiteX14" fmla="*/ 1746058 w 3890413"/>
              <a:gd name="connsiteY14" fmla="*/ 945992 h 3948462"/>
              <a:gd name="connsiteX15" fmla="*/ 2206475 w 3890413"/>
              <a:gd name="connsiteY15" fmla="*/ 1173924 h 3948462"/>
              <a:gd name="connsiteX16" fmla="*/ 2185910 w 3890413"/>
              <a:gd name="connsiteY16" fmla="*/ 877882 h 3948462"/>
              <a:gd name="connsiteX17" fmla="*/ 2656644 w 3890413"/>
              <a:gd name="connsiteY17" fmla="*/ 803138 h 3948462"/>
              <a:gd name="connsiteX18" fmla="*/ 2828567 w 3890413"/>
              <a:gd name="connsiteY18" fmla="*/ 2099525 h 3948462"/>
              <a:gd name="connsiteX19" fmla="*/ 3362812 w 3890413"/>
              <a:gd name="connsiteY19" fmla="*/ 2002360 h 3948462"/>
              <a:gd name="connsiteX20" fmla="*/ 3289926 w 3890413"/>
              <a:gd name="connsiteY20" fmla="*/ 1346695 h 3948462"/>
              <a:gd name="connsiteX21" fmla="*/ 3290031 w 3890413"/>
              <a:gd name="connsiteY21" fmla="*/ 1346798 h 3948462"/>
              <a:gd name="connsiteX22" fmla="*/ 1700745 w 3890413"/>
              <a:gd name="connsiteY22" fmla="*/ 575031 h 3948462"/>
              <a:gd name="connsiteX23" fmla="*/ 571995 w 3890413"/>
              <a:gd name="connsiteY23" fmla="*/ 2274165 h 3948462"/>
              <a:gd name="connsiteX24" fmla="*/ 2267548 w 3890413"/>
              <a:gd name="connsiteY24" fmla="*/ 3408286 h 3948462"/>
              <a:gd name="connsiteX25" fmla="*/ 3194376 w 3890413"/>
              <a:gd name="connsiteY25" fmla="*/ 3072653 h 3948462"/>
              <a:gd name="connsiteX26" fmla="*/ 3268026 w 3890413"/>
              <a:gd name="connsiteY26" fmla="*/ 3509545 h 3948462"/>
              <a:gd name="connsiteX27" fmla="*/ 2347298 w 3890413"/>
              <a:gd name="connsiteY27" fmla="*/ 3904041 h 3948462"/>
              <a:gd name="connsiteX28" fmla="*/ 42617 w 3890413"/>
              <a:gd name="connsiteY28" fmla="*/ 2380068 h 3948462"/>
              <a:gd name="connsiteX29" fmla="*/ 1594841 w 3890413"/>
              <a:gd name="connsiteY29"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2525973 w 3890413"/>
              <a:gd name="connsiteY10" fmla="*/ 2529182 h 3948462"/>
              <a:gd name="connsiteX11" fmla="*/ 1746058 w 3890413"/>
              <a:gd name="connsiteY11" fmla="*/ 3093574 h 3948462"/>
              <a:gd name="connsiteX12" fmla="*/ 990519 w 3890413"/>
              <a:gd name="connsiteY12" fmla="*/ 2019783 h 3948462"/>
              <a:gd name="connsiteX13" fmla="*/ 1593790 w 3890413"/>
              <a:gd name="connsiteY13" fmla="*/ 967808 h 3948462"/>
              <a:gd name="connsiteX14" fmla="*/ 1746058 w 3890413"/>
              <a:gd name="connsiteY14" fmla="*/ 945992 h 3948462"/>
              <a:gd name="connsiteX15" fmla="*/ 2206475 w 3890413"/>
              <a:gd name="connsiteY15" fmla="*/ 1173924 h 3948462"/>
              <a:gd name="connsiteX16" fmla="*/ 2185910 w 3890413"/>
              <a:gd name="connsiteY16" fmla="*/ 877882 h 3948462"/>
              <a:gd name="connsiteX17" fmla="*/ 2656644 w 3890413"/>
              <a:gd name="connsiteY17" fmla="*/ 803138 h 3948462"/>
              <a:gd name="connsiteX18" fmla="*/ 2828567 w 3890413"/>
              <a:gd name="connsiteY18" fmla="*/ 2099525 h 3948462"/>
              <a:gd name="connsiteX19" fmla="*/ 3362812 w 3890413"/>
              <a:gd name="connsiteY19" fmla="*/ 2002360 h 3948462"/>
              <a:gd name="connsiteX20" fmla="*/ 3289926 w 3890413"/>
              <a:gd name="connsiteY20" fmla="*/ 1346695 h 3948462"/>
              <a:gd name="connsiteX21" fmla="*/ 3290031 w 3890413"/>
              <a:gd name="connsiteY21" fmla="*/ 1346798 h 3948462"/>
              <a:gd name="connsiteX22" fmla="*/ 1700745 w 3890413"/>
              <a:gd name="connsiteY22" fmla="*/ 575031 h 3948462"/>
              <a:gd name="connsiteX23" fmla="*/ 571995 w 3890413"/>
              <a:gd name="connsiteY23" fmla="*/ 2274165 h 3948462"/>
              <a:gd name="connsiteX24" fmla="*/ 2267548 w 3890413"/>
              <a:gd name="connsiteY24" fmla="*/ 3408286 h 3948462"/>
              <a:gd name="connsiteX25" fmla="*/ 3194376 w 3890413"/>
              <a:gd name="connsiteY25" fmla="*/ 3072653 h 3948462"/>
              <a:gd name="connsiteX26" fmla="*/ 3268026 w 3890413"/>
              <a:gd name="connsiteY26" fmla="*/ 3509545 h 3948462"/>
              <a:gd name="connsiteX27" fmla="*/ 2347298 w 3890413"/>
              <a:gd name="connsiteY27" fmla="*/ 3904041 h 3948462"/>
              <a:gd name="connsiteX28" fmla="*/ 42617 w 3890413"/>
              <a:gd name="connsiteY28" fmla="*/ 2380068 h 3948462"/>
              <a:gd name="connsiteX29" fmla="*/ 1594841 w 3890413"/>
              <a:gd name="connsiteY29"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2525973 w 3890413"/>
              <a:gd name="connsiteY10" fmla="*/ 2529182 h 3948462"/>
              <a:gd name="connsiteX11" fmla="*/ 1746058 w 3890413"/>
              <a:gd name="connsiteY11" fmla="*/ 3093574 h 3948462"/>
              <a:gd name="connsiteX12" fmla="*/ 990519 w 3890413"/>
              <a:gd name="connsiteY12" fmla="*/ 2019783 h 3948462"/>
              <a:gd name="connsiteX13" fmla="*/ 1593790 w 3890413"/>
              <a:gd name="connsiteY13" fmla="*/ 967808 h 3948462"/>
              <a:gd name="connsiteX14" fmla="*/ 1746058 w 3890413"/>
              <a:gd name="connsiteY14" fmla="*/ 945992 h 3948462"/>
              <a:gd name="connsiteX15" fmla="*/ 2206475 w 3890413"/>
              <a:gd name="connsiteY15" fmla="*/ 1173924 h 3948462"/>
              <a:gd name="connsiteX16" fmla="*/ 2185910 w 3890413"/>
              <a:gd name="connsiteY16" fmla="*/ 877882 h 3948462"/>
              <a:gd name="connsiteX17" fmla="*/ 2656644 w 3890413"/>
              <a:gd name="connsiteY17" fmla="*/ 803138 h 3948462"/>
              <a:gd name="connsiteX18" fmla="*/ 2828567 w 3890413"/>
              <a:gd name="connsiteY18" fmla="*/ 2099525 h 3948462"/>
              <a:gd name="connsiteX19" fmla="*/ 3362812 w 3890413"/>
              <a:gd name="connsiteY19" fmla="*/ 2002360 h 3948462"/>
              <a:gd name="connsiteX20" fmla="*/ 3289926 w 3890413"/>
              <a:gd name="connsiteY20" fmla="*/ 1346695 h 3948462"/>
              <a:gd name="connsiteX21" fmla="*/ 3290031 w 3890413"/>
              <a:gd name="connsiteY21" fmla="*/ 1346798 h 3948462"/>
              <a:gd name="connsiteX22" fmla="*/ 1700745 w 3890413"/>
              <a:gd name="connsiteY22" fmla="*/ 575031 h 3948462"/>
              <a:gd name="connsiteX23" fmla="*/ 571995 w 3890413"/>
              <a:gd name="connsiteY23" fmla="*/ 2274165 h 3948462"/>
              <a:gd name="connsiteX24" fmla="*/ 2267548 w 3890413"/>
              <a:gd name="connsiteY24" fmla="*/ 3408286 h 3948462"/>
              <a:gd name="connsiteX25" fmla="*/ 3194376 w 3890413"/>
              <a:gd name="connsiteY25" fmla="*/ 3072653 h 3948462"/>
              <a:gd name="connsiteX26" fmla="*/ 3268026 w 3890413"/>
              <a:gd name="connsiteY26" fmla="*/ 3509545 h 3948462"/>
              <a:gd name="connsiteX27" fmla="*/ 2347298 w 3890413"/>
              <a:gd name="connsiteY27" fmla="*/ 3904041 h 3948462"/>
              <a:gd name="connsiteX28" fmla="*/ 42617 w 3890413"/>
              <a:gd name="connsiteY28" fmla="*/ 2380068 h 3948462"/>
              <a:gd name="connsiteX29" fmla="*/ 1594841 w 3890413"/>
              <a:gd name="connsiteY29"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2561464 w 3890413"/>
              <a:gd name="connsiteY10" fmla="*/ 2512368 h 3948462"/>
              <a:gd name="connsiteX11" fmla="*/ 1746058 w 3890413"/>
              <a:gd name="connsiteY11" fmla="*/ 3093574 h 3948462"/>
              <a:gd name="connsiteX12" fmla="*/ 990519 w 3890413"/>
              <a:gd name="connsiteY12" fmla="*/ 2019783 h 3948462"/>
              <a:gd name="connsiteX13" fmla="*/ 1593790 w 3890413"/>
              <a:gd name="connsiteY13" fmla="*/ 967808 h 3948462"/>
              <a:gd name="connsiteX14" fmla="*/ 1746058 w 3890413"/>
              <a:gd name="connsiteY14" fmla="*/ 945992 h 3948462"/>
              <a:gd name="connsiteX15" fmla="*/ 2206475 w 3890413"/>
              <a:gd name="connsiteY15" fmla="*/ 1173924 h 3948462"/>
              <a:gd name="connsiteX16" fmla="*/ 2185910 w 3890413"/>
              <a:gd name="connsiteY16" fmla="*/ 877882 h 3948462"/>
              <a:gd name="connsiteX17" fmla="*/ 2656644 w 3890413"/>
              <a:gd name="connsiteY17" fmla="*/ 803138 h 3948462"/>
              <a:gd name="connsiteX18" fmla="*/ 2828567 w 3890413"/>
              <a:gd name="connsiteY18" fmla="*/ 2099525 h 3948462"/>
              <a:gd name="connsiteX19" fmla="*/ 3362812 w 3890413"/>
              <a:gd name="connsiteY19" fmla="*/ 2002360 h 3948462"/>
              <a:gd name="connsiteX20" fmla="*/ 3289926 w 3890413"/>
              <a:gd name="connsiteY20" fmla="*/ 1346695 h 3948462"/>
              <a:gd name="connsiteX21" fmla="*/ 3290031 w 3890413"/>
              <a:gd name="connsiteY21" fmla="*/ 1346798 h 3948462"/>
              <a:gd name="connsiteX22" fmla="*/ 1700745 w 3890413"/>
              <a:gd name="connsiteY22" fmla="*/ 575031 h 3948462"/>
              <a:gd name="connsiteX23" fmla="*/ 571995 w 3890413"/>
              <a:gd name="connsiteY23" fmla="*/ 2274165 h 3948462"/>
              <a:gd name="connsiteX24" fmla="*/ 2267548 w 3890413"/>
              <a:gd name="connsiteY24" fmla="*/ 3408286 h 3948462"/>
              <a:gd name="connsiteX25" fmla="*/ 3194376 w 3890413"/>
              <a:gd name="connsiteY25" fmla="*/ 3072653 h 3948462"/>
              <a:gd name="connsiteX26" fmla="*/ 3268026 w 3890413"/>
              <a:gd name="connsiteY26" fmla="*/ 3509545 h 3948462"/>
              <a:gd name="connsiteX27" fmla="*/ 2347298 w 3890413"/>
              <a:gd name="connsiteY27" fmla="*/ 3904041 h 3948462"/>
              <a:gd name="connsiteX28" fmla="*/ 42617 w 3890413"/>
              <a:gd name="connsiteY28" fmla="*/ 2380068 h 3948462"/>
              <a:gd name="connsiteX29" fmla="*/ 1594841 w 3890413"/>
              <a:gd name="connsiteY29"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2561464 w 3890413"/>
              <a:gd name="connsiteY10" fmla="*/ 2512368 h 3948462"/>
              <a:gd name="connsiteX11" fmla="*/ 1746058 w 3890413"/>
              <a:gd name="connsiteY11" fmla="*/ 3093574 h 3948462"/>
              <a:gd name="connsiteX12" fmla="*/ 990519 w 3890413"/>
              <a:gd name="connsiteY12" fmla="*/ 2019783 h 3948462"/>
              <a:gd name="connsiteX13" fmla="*/ 1593790 w 3890413"/>
              <a:gd name="connsiteY13" fmla="*/ 967808 h 3948462"/>
              <a:gd name="connsiteX14" fmla="*/ 1746058 w 3890413"/>
              <a:gd name="connsiteY14" fmla="*/ 945992 h 3948462"/>
              <a:gd name="connsiteX15" fmla="*/ 2206475 w 3890413"/>
              <a:gd name="connsiteY15" fmla="*/ 1173924 h 3948462"/>
              <a:gd name="connsiteX16" fmla="*/ 2185910 w 3890413"/>
              <a:gd name="connsiteY16" fmla="*/ 877882 h 3948462"/>
              <a:gd name="connsiteX17" fmla="*/ 2656644 w 3890413"/>
              <a:gd name="connsiteY17" fmla="*/ 803138 h 3948462"/>
              <a:gd name="connsiteX18" fmla="*/ 2828567 w 3890413"/>
              <a:gd name="connsiteY18" fmla="*/ 2099525 h 3948462"/>
              <a:gd name="connsiteX19" fmla="*/ 3362812 w 3890413"/>
              <a:gd name="connsiteY19" fmla="*/ 2002360 h 3948462"/>
              <a:gd name="connsiteX20" fmla="*/ 3289926 w 3890413"/>
              <a:gd name="connsiteY20" fmla="*/ 1346695 h 3948462"/>
              <a:gd name="connsiteX21" fmla="*/ 3290031 w 3890413"/>
              <a:gd name="connsiteY21" fmla="*/ 1346798 h 3948462"/>
              <a:gd name="connsiteX22" fmla="*/ 1700745 w 3890413"/>
              <a:gd name="connsiteY22" fmla="*/ 575031 h 3948462"/>
              <a:gd name="connsiteX23" fmla="*/ 571995 w 3890413"/>
              <a:gd name="connsiteY23" fmla="*/ 2274165 h 3948462"/>
              <a:gd name="connsiteX24" fmla="*/ 2267548 w 3890413"/>
              <a:gd name="connsiteY24" fmla="*/ 3408286 h 3948462"/>
              <a:gd name="connsiteX25" fmla="*/ 3194376 w 3890413"/>
              <a:gd name="connsiteY25" fmla="*/ 3072653 h 3948462"/>
              <a:gd name="connsiteX26" fmla="*/ 3268026 w 3890413"/>
              <a:gd name="connsiteY26" fmla="*/ 3509545 h 3948462"/>
              <a:gd name="connsiteX27" fmla="*/ 2347298 w 3890413"/>
              <a:gd name="connsiteY27" fmla="*/ 3904041 h 3948462"/>
              <a:gd name="connsiteX28" fmla="*/ 42617 w 3890413"/>
              <a:gd name="connsiteY28" fmla="*/ 2380068 h 3948462"/>
              <a:gd name="connsiteX29" fmla="*/ 1594841 w 3890413"/>
              <a:gd name="connsiteY29"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2548384 w 3890413"/>
              <a:gd name="connsiteY10" fmla="*/ 2446988 h 3948462"/>
              <a:gd name="connsiteX11" fmla="*/ 1746058 w 3890413"/>
              <a:gd name="connsiteY11" fmla="*/ 3093574 h 3948462"/>
              <a:gd name="connsiteX12" fmla="*/ 990519 w 3890413"/>
              <a:gd name="connsiteY12" fmla="*/ 2019783 h 3948462"/>
              <a:gd name="connsiteX13" fmla="*/ 1593790 w 3890413"/>
              <a:gd name="connsiteY13" fmla="*/ 967808 h 3948462"/>
              <a:gd name="connsiteX14" fmla="*/ 1746058 w 3890413"/>
              <a:gd name="connsiteY14" fmla="*/ 945992 h 3948462"/>
              <a:gd name="connsiteX15" fmla="*/ 2206475 w 3890413"/>
              <a:gd name="connsiteY15" fmla="*/ 1173924 h 3948462"/>
              <a:gd name="connsiteX16" fmla="*/ 2185910 w 3890413"/>
              <a:gd name="connsiteY16" fmla="*/ 877882 h 3948462"/>
              <a:gd name="connsiteX17" fmla="*/ 2656644 w 3890413"/>
              <a:gd name="connsiteY17" fmla="*/ 803138 h 3948462"/>
              <a:gd name="connsiteX18" fmla="*/ 2828567 w 3890413"/>
              <a:gd name="connsiteY18" fmla="*/ 2099525 h 3948462"/>
              <a:gd name="connsiteX19" fmla="*/ 3362812 w 3890413"/>
              <a:gd name="connsiteY19" fmla="*/ 2002360 h 3948462"/>
              <a:gd name="connsiteX20" fmla="*/ 3289926 w 3890413"/>
              <a:gd name="connsiteY20" fmla="*/ 1346695 h 3948462"/>
              <a:gd name="connsiteX21" fmla="*/ 3290031 w 3890413"/>
              <a:gd name="connsiteY21" fmla="*/ 1346798 h 3948462"/>
              <a:gd name="connsiteX22" fmla="*/ 1700745 w 3890413"/>
              <a:gd name="connsiteY22" fmla="*/ 575031 h 3948462"/>
              <a:gd name="connsiteX23" fmla="*/ 571995 w 3890413"/>
              <a:gd name="connsiteY23" fmla="*/ 2274165 h 3948462"/>
              <a:gd name="connsiteX24" fmla="*/ 2267548 w 3890413"/>
              <a:gd name="connsiteY24" fmla="*/ 3408286 h 3948462"/>
              <a:gd name="connsiteX25" fmla="*/ 3194376 w 3890413"/>
              <a:gd name="connsiteY25" fmla="*/ 3072653 h 3948462"/>
              <a:gd name="connsiteX26" fmla="*/ 3268026 w 3890413"/>
              <a:gd name="connsiteY26" fmla="*/ 3509545 h 3948462"/>
              <a:gd name="connsiteX27" fmla="*/ 2347298 w 3890413"/>
              <a:gd name="connsiteY27" fmla="*/ 3904041 h 3948462"/>
              <a:gd name="connsiteX28" fmla="*/ 42617 w 3890413"/>
              <a:gd name="connsiteY28" fmla="*/ 2380068 h 3948462"/>
              <a:gd name="connsiteX29" fmla="*/ 1594841 w 3890413"/>
              <a:gd name="connsiteY29"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2548384 w 3890413"/>
              <a:gd name="connsiteY10" fmla="*/ 2446988 h 3948462"/>
              <a:gd name="connsiteX11" fmla="*/ 1746058 w 3890413"/>
              <a:gd name="connsiteY11" fmla="*/ 3093574 h 3948462"/>
              <a:gd name="connsiteX12" fmla="*/ 990519 w 3890413"/>
              <a:gd name="connsiteY12" fmla="*/ 2019783 h 3948462"/>
              <a:gd name="connsiteX13" fmla="*/ 1593790 w 3890413"/>
              <a:gd name="connsiteY13" fmla="*/ 967808 h 3948462"/>
              <a:gd name="connsiteX14" fmla="*/ 1746058 w 3890413"/>
              <a:gd name="connsiteY14" fmla="*/ 945992 h 3948462"/>
              <a:gd name="connsiteX15" fmla="*/ 2206475 w 3890413"/>
              <a:gd name="connsiteY15" fmla="*/ 1173924 h 3948462"/>
              <a:gd name="connsiteX16" fmla="*/ 2185910 w 3890413"/>
              <a:gd name="connsiteY16" fmla="*/ 877882 h 3948462"/>
              <a:gd name="connsiteX17" fmla="*/ 2656644 w 3890413"/>
              <a:gd name="connsiteY17" fmla="*/ 803138 h 3948462"/>
              <a:gd name="connsiteX18" fmla="*/ 2828567 w 3890413"/>
              <a:gd name="connsiteY18" fmla="*/ 2099525 h 3948462"/>
              <a:gd name="connsiteX19" fmla="*/ 3362812 w 3890413"/>
              <a:gd name="connsiteY19" fmla="*/ 2002360 h 3948462"/>
              <a:gd name="connsiteX20" fmla="*/ 3289926 w 3890413"/>
              <a:gd name="connsiteY20" fmla="*/ 1346695 h 3948462"/>
              <a:gd name="connsiteX21" fmla="*/ 3290031 w 3890413"/>
              <a:gd name="connsiteY21" fmla="*/ 1346798 h 3948462"/>
              <a:gd name="connsiteX22" fmla="*/ 1700745 w 3890413"/>
              <a:gd name="connsiteY22" fmla="*/ 575031 h 3948462"/>
              <a:gd name="connsiteX23" fmla="*/ 571995 w 3890413"/>
              <a:gd name="connsiteY23" fmla="*/ 2274165 h 3948462"/>
              <a:gd name="connsiteX24" fmla="*/ 2267548 w 3890413"/>
              <a:gd name="connsiteY24" fmla="*/ 3408286 h 3948462"/>
              <a:gd name="connsiteX25" fmla="*/ 3194376 w 3890413"/>
              <a:gd name="connsiteY25" fmla="*/ 3072653 h 3948462"/>
              <a:gd name="connsiteX26" fmla="*/ 3268026 w 3890413"/>
              <a:gd name="connsiteY26" fmla="*/ 3509545 h 3948462"/>
              <a:gd name="connsiteX27" fmla="*/ 2347298 w 3890413"/>
              <a:gd name="connsiteY27" fmla="*/ 3904041 h 3948462"/>
              <a:gd name="connsiteX28" fmla="*/ 42617 w 3890413"/>
              <a:gd name="connsiteY28" fmla="*/ 2380068 h 3948462"/>
              <a:gd name="connsiteX29" fmla="*/ 1594841 w 3890413"/>
              <a:gd name="connsiteY29"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2548384 w 3890413"/>
              <a:gd name="connsiteY10" fmla="*/ 2446988 h 3948462"/>
              <a:gd name="connsiteX11" fmla="*/ 1746058 w 3890413"/>
              <a:gd name="connsiteY11" fmla="*/ 3093574 h 3948462"/>
              <a:gd name="connsiteX12" fmla="*/ 990519 w 3890413"/>
              <a:gd name="connsiteY12" fmla="*/ 2019783 h 3948462"/>
              <a:gd name="connsiteX13" fmla="*/ 1593790 w 3890413"/>
              <a:gd name="connsiteY13" fmla="*/ 967808 h 3948462"/>
              <a:gd name="connsiteX14" fmla="*/ 1746058 w 3890413"/>
              <a:gd name="connsiteY14" fmla="*/ 945992 h 3948462"/>
              <a:gd name="connsiteX15" fmla="*/ 2206475 w 3890413"/>
              <a:gd name="connsiteY15" fmla="*/ 1173924 h 3948462"/>
              <a:gd name="connsiteX16" fmla="*/ 2185910 w 3890413"/>
              <a:gd name="connsiteY16" fmla="*/ 877882 h 3948462"/>
              <a:gd name="connsiteX17" fmla="*/ 2656644 w 3890413"/>
              <a:gd name="connsiteY17" fmla="*/ 803138 h 3948462"/>
              <a:gd name="connsiteX18" fmla="*/ 2828567 w 3890413"/>
              <a:gd name="connsiteY18" fmla="*/ 2099525 h 3948462"/>
              <a:gd name="connsiteX19" fmla="*/ 3362812 w 3890413"/>
              <a:gd name="connsiteY19" fmla="*/ 2002360 h 3948462"/>
              <a:gd name="connsiteX20" fmla="*/ 3289926 w 3890413"/>
              <a:gd name="connsiteY20" fmla="*/ 1346695 h 3948462"/>
              <a:gd name="connsiteX21" fmla="*/ 3290031 w 3890413"/>
              <a:gd name="connsiteY21" fmla="*/ 1346798 h 3948462"/>
              <a:gd name="connsiteX22" fmla="*/ 1700745 w 3890413"/>
              <a:gd name="connsiteY22" fmla="*/ 575031 h 3948462"/>
              <a:gd name="connsiteX23" fmla="*/ 571995 w 3890413"/>
              <a:gd name="connsiteY23" fmla="*/ 2274165 h 3948462"/>
              <a:gd name="connsiteX24" fmla="*/ 2267548 w 3890413"/>
              <a:gd name="connsiteY24" fmla="*/ 3408286 h 3948462"/>
              <a:gd name="connsiteX25" fmla="*/ 3194376 w 3890413"/>
              <a:gd name="connsiteY25" fmla="*/ 3072653 h 3948462"/>
              <a:gd name="connsiteX26" fmla="*/ 3268026 w 3890413"/>
              <a:gd name="connsiteY26" fmla="*/ 3509545 h 3948462"/>
              <a:gd name="connsiteX27" fmla="*/ 2347298 w 3890413"/>
              <a:gd name="connsiteY27" fmla="*/ 3904041 h 3948462"/>
              <a:gd name="connsiteX28" fmla="*/ 42617 w 3890413"/>
              <a:gd name="connsiteY28" fmla="*/ 2380068 h 3948462"/>
              <a:gd name="connsiteX29" fmla="*/ 1594841 w 3890413"/>
              <a:gd name="connsiteY29"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2548384 w 3890413"/>
              <a:gd name="connsiteY10" fmla="*/ 2446988 h 3948462"/>
              <a:gd name="connsiteX11" fmla="*/ 1746058 w 3890413"/>
              <a:gd name="connsiteY11" fmla="*/ 3093574 h 3948462"/>
              <a:gd name="connsiteX12" fmla="*/ 990519 w 3890413"/>
              <a:gd name="connsiteY12" fmla="*/ 2019783 h 3948462"/>
              <a:gd name="connsiteX13" fmla="*/ 1593790 w 3890413"/>
              <a:gd name="connsiteY13" fmla="*/ 967808 h 3948462"/>
              <a:gd name="connsiteX14" fmla="*/ 1746058 w 3890413"/>
              <a:gd name="connsiteY14" fmla="*/ 945992 h 3948462"/>
              <a:gd name="connsiteX15" fmla="*/ 2206475 w 3890413"/>
              <a:gd name="connsiteY15" fmla="*/ 1173924 h 3948462"/>
              <a:gd name="connsiteX16" fmla="*/ 2185910 w 3890413"/>
              <a:gd name="connsiteY16" fmla="*/ 877882 h 3948462"/>
              <a:gd name="connsiteX17" fmla="*/ 2656644 w 3890413"/>
              <a:gd name="connsiteY17" fmla="*/ 803138 h 3948462"/>
              <a:gd name="connsiteX18" fmla="*/ 2828567 w 3890413"/>
              <a:gd name="connsiteY18" fmla="*/ 2099525 h 3948462"/>
              <a:gd name="connsiteX19" fmla="*/ 3362812 w 3890413"/>
              <a:gd name="connsiteY19" fmla="*/ 2002360 h 3948462"/>
              <a:gd name="connsiteX20" fmla="*/ 3289926 w 3890413"/>
              <a:gd name="connsiteY20" fmla="*/ 1346695 h 3948462"/>
              <a:gd name="connsiteX21" fmla="*/ 3290031 w 3890413"/>
              <a:gd name="connsiteY21" fmla="*/ 1346798 h 3948462"/>
              <a:gd name="connsiteX22" fmla="*/ 1700745 w 3890413"/>
              <a:gd name="connsiteY22" fmla="*/ 575031 h 3948462"/>
              <a:gd name="connsiteX23" fmla="*/ 571995 w 3890413"/>
              <a:gd name="connsiteY23" fmla="*/ 2274165 h 3948462"/>
              <a:gd name="connsiteX24" fmla="*/ 2267548 w 3890413"/>
              <a:gd name="connsiteY24" fmla="*/ 3408286 h 3948462"/>
              <a:gd name="connsiteX25" fmla="*/ 3194376 w 3890413"/>
              <a:gd name="connsiteY25" fmla="*/ 3072653 h 3948462"/>
              <a:gd name="connsiteX26" fmla="*/ 3268026 w 3890413"/>
              <a:gd name="connsiteY26" fmla="*/ 3509545 h 3948462"/>
              <a:gd name="connsiteX27" fmla="*/ 2347298 w 3890413"/>
              <a:gd name="connsiteY27" fmla="*/ 3904041 h 3948462"/>
              <a:gd name="connsiteX28" fmla="*/ 42617 w 3890413"/>
              <a:gd name="connsiteY28" fmla="*/ 2380068 h 3948462"/>
              <a:gd name="connsiteX29" fmla="*/ 1594841 w 3890413"/>
              <a:gd name="connsiteY29"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2548384 w 3890413"/>
              <a:gd name="connsiteY10" fmla="*/ 2446988 h 3948462"/>
              <a:gd name="connsiteX11" fmla="*/ 1746058 w 3890413"/>
              <a:gd name="connsiteY11" fmla="*/ 3093574 h 3948462"/>
              <a:gd name="connsiteX12" fmla="*/ 990519 w 3890413"/>
              <a:gd name="connsiteY12" fmla="*/ 2019783 h 3948462"/>
              <a:gd name="connsiteX13" fmla="*/ 1593790 w 3890413"/>
              <a:gd name="connsiteY13" fmla="*/ 967808 h 3948462"/>
              <a:gd name="connsiteX14" fmla="*/ 1746058 w 3890413"/>
              <a:gd name="connsiteY14" fmla="*/ 945992 h 3948462"/>
              <a:gd name="connsiteX15" fmla="*/ 2206475 w 3890413"/>
              <a:gd name="connsiteY15" fmla="*/ 1173924 h 3948462"/>
              <a:gd name="connsiteX16" fmla="*/ 2185910 w 3890413"/>
              <a:gd name="connsiteY16" fmla="*/ 877882 h 3948462"/>
              <a:gd name="connsiteX17" fmla="*/ 2656644 w 3890413"/>
              <a:gd name="connsiteY17" fmla="*/ 803138 h 3948462"/>
              <a:gd name="connsiteX18" fmla="*/ 2828567 w 3890413"/>
              <a:gd name="connsiteY18" fmla="*/ 2099525 h 3948462"/>
              <a:gd name="connsiteX19" fmla="*/ 3362812 w 3890413"/>
              <a:gd name="connsiteY19" fmla="*/ 2002360 h 3948462"/>
              <a:gd name="connsiteX20" fmla="*/ 3289926 w 3890413"/>
              <a:gd name="connsiteY20" fmla="*/ 1346695 h 3948462"/>
              <a:gd name="connsiteX21" fmla="*/ 3290031 w 3890413"/>
              <a:gd name="connsiteY21" fmla="*/ 1346798 h 3948462"/>
              <a:gd name="connsiteX22" fmla="*/ 1700745 w 3890413"/>
              <a:gd name="connsiteY22" fmla="*/ 575031 h 3948462"/>
              <a:gd name="connsiteX23" fmla="*/ 571995 w 3890413"/>
              <a:gd name="connsiteY23" fmla="*/ 2274165 h 3948462"/>
              <a:gd name="connsiteX24" fmla="*/ 2267548 w 3890413"/>
              <a:gd name="connsiteY24" fmla="*/ 3408286 h 3948462"/>
              <a:gd name="connsiteX25" fmla="*/ 3194376 w 3890413"/>
              <a:gd name="connsiteY25" fmla="*/ 3072653 h 3948462"/>
              <a:gd name="connsiteX26" fmla="*/ 3268026 w 3890413"/>
              <a:gd name="connsiteY26" fmla="*/ 3509545 h 3948462"/>
              <a:gd name="connsiteX27" fmla="*/ 2347298 w 3890413"/>
              <a:gd name="connsiteY27" fmla="*/ 3904041 h 3948462"/>
              <a:gd name="connsiteX28" fmla="*/ 42617 w 3890413"/>
              <a:gd name="connsiteY28" fmla="*/ 2380068 h 3948462"/>
              <a:gd name="connsiteX29" fmla="*/ 1594841 w 3890413"/>
              <a:gd name="connsiteY29" fmla="*/ 45653 h 3948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890413" h="3948462">
                <a:moveTo>
                  <a:pt x="1853384" y="1371624"/>
                </a:moveTo>
                <a:lnTo>
                  <a:pt x="1768767" y="1390324"/>
                </a:lnTo>
                <a:cubicBezTo>
                  <a:pt x="1579409" y="1463487"/>
                  <a:pt x="1490873" y="1833773"/>
                  <a:pt x="1517577" y="2042010"/>
                </a:cubicBezTo>
                <a:cubicBezTo>
                  <a:pt x="1544281" y="2250247"/>
                  <a:pt x="1644086" y="2624290"/>
                  <a:pt x="1928990" y="2639747"/>
                </a:cubicBezTo>
                <a:cubicBezTo>
                  <a:pt x="2177093" y="2653207"/>
                  <a:pt x="2337423" y="2363017"/>
                  <a:pt x="2318674" y="2006358"/>
                </a:cubicBezTo>
                <a:cubicBezTo>
                  <a:pt x="2310210" y="1948950"/>
                  <a:pt x="2301678" y="1891436"/>
                  <a:pt x="2293344" y="1834228"/>
                </a:cubicBezTo>
                <a:cubicBezTo>
                  <a:pt x="2229725" y="1555945"/>
                  <a:pt x="2050691" y="1359067"/>
                  <a:pt x="1853384" y="1371624"/>
                </a:cubicBezTo>
                <a:close/>
                <a:moveTo>
                  <a:pt x="1594841" y="45653"/>
                </a:moveTo>
                <a:cubicBezTo>
                  <a:pt x="2527821" y="-128041"/>
                  <a:pt x="3626282" y="158796"/>
                  <a:pt x="3869632" y="1517323"/>
                </a:cubicBezTo>
                <a:cubicBezTo>
                  <a:pt x="3939308" y="2058696"/>
                  <a:pt x="3820785" y="2251376"/>
                  <a:pt x="3706266" y="2457195"/>
                </a:cubicBezTo>
                <a:cubicBezTo>
                  <a:pt x="3132098" y="3124925"/>
                  <a:pt x="2589274" y="2611359"/>
                  <a:pt x="2548384" y="2446988"/>
                </a:cubicBezTo>
                <a:cubicBezTo>
                  <a:pt x="2411721" y="3024903"/>
                  <a:pt x="2005702" y="3164775"/>
                  <a:pt x="1746058" y="3093574"/>
                </a:cubicBezTo>
                <a:cubicBezTo>
                  <a:pt x="1486414" y="3022373"/>
                  <a:pt x="990519" y="2612821"/>
                  <a:pt x="990519" y="2019783"/>
                </a:cubicBezTo>
                <a:cubicBezTo>
                  <a:pt x="990519" y="1500875"/>
                  <a:pt x="1249504" y="1067935"/>
                  <a:pt x="1593790" y="967808"/>
                </a:cubicBezTo>
                <a:cubicBezTo>
                  <a:pt x="1642974" y="953504"/>
                  <a:pt x="1694009" y="949376"/>
                  <a:pt x="1746058" y="945992"/>
                </a:cubicBezTo>
                <a:cubicBezTo>
                  <a:pt x="2004670" y="929176"/>
                  <a:pt x="2081338" y="1030119"/>
                  <a:pt x="2206475" y="1173924"/>
                </a:cubicBezTo>
                <a:cubicBezTo>
                  <a:pt x="2194343" y="1061758"/>
                  <a:pt x="2187003" y="961165"/>
                  <a:pt x="2185910" y="877882"/>
                </a:cubicBezTo>
                <a:lnTo>
                  <a:pt x="2656644" y="803138"/>
                </a:lnTo>
                <a:lnTo>
                  <a:pt x="2828567" y="2099525"/>
                </a:lnTo>
                <a:cubicBezTo>
                  <a:pt x="2888366" y="2544108"/>
                  <a:pt x="3261961" y="2420799"/>
                  <a:pt x="3362812" y="2002360"/>
                </a:cubicBezTo>
                <a:cubicBezTo>
                  <a:pt x="3355320" y="1625023"/>
                  <a:pt x="3366534" y="1729632"/>
                  <a:pt x="3289926" y="1346695"/>
                </a:cubicBezTo>
                <a:lnTo>
                  <a:pt x="3290031" y="1346798"/>
                </a:lnTo>
                <a:cubicBezTo>
                  <a:pt x="3068547" y="637774"/>
                  <a:pt x="2419129" y="439933"/>
                  <a:pt x="1700745" y="575031"/>
                </a:cubicBezTo>
                <a:cubicBezTo>
                  <a:pt x="890947" y="727320"/>
                  <a:pt x="415476" y="1491783"/>
                  <a:pt x="571995" y="2274165"/>
                </a:cubicBezTo>
                <a:cubicBezTo>
                  <a:pt x="728513" y="3056546"/>
                  <a:pt x="1580131" y="3572543"/>
                  <a:pt x="2267548" y="3408286"/>
                </a:cubicBezTo>
                <a:cubicBezTo>
                  <a:pt x="2796517" y="3281890"/>
                  <a:pt x="2641988" y="3320887"/>
                  <a:pt x="3194376" y="3072653"/>
                </a:cubicBezTo>
                <a:cubicBezTo>
                  <a:pt x="3249441" y="3306078"/>
                  <a:pt x="3239115" y="3309742"/>
                  <a:pt x="3268026" y="3509545"/>
                </a:cubicBezTo>
                <a:cubicBezTo>
                  <a:pt x="3021841" y="3717756"/>
                  <a:pt x="2685602" y="3836362"/>
                  <a:pt x="2347298" y="3904041"/>
                </a:cubicBezTo>
                <a:cubicBezTo>
                  <a:pt x="1157336" y="4112956"/>
                  <a:pt x="289475" y="3581660"/>
                  <a:pt x="42617" y="2380068"/>
                </a:cubicBezTo>
                <a:cubicBezTo>
                  <a:pt x="-204242" y="1178477"/>
                  <a:pt x="661862" y="219348"/>
                  <a:pt x="1594841" y="45653"/>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85000"/>
                  <a:lumOff val="15000"/>
                </a:schemeClr>
              </a:solidFill>
            </a:endParaRPr>
          </a:p>
        </p:txBody>
      </p:sp>
      <p:sp>
        <p:nvSpPr>
          <p:cNvPr id="93" name="Rectangle 1">
            <a:extLst>
              <a:ext uri="{FF2B5EF4-FFF2-40B4-BE49-F238E27FC236}">
                <a16:creationId xmlns:a16="http://schemas.microsoft.com/office/drawing/2014/main" id="{E30539CE-C361-424E-8879-22853DE7577F}"/>
              </a:ext>
            </a:extLst>
          </p:cNvPr>
          <p:cNvSpPr>
            <a:spLocks noChangeAspect="1"/>
          </p:cNvSpPr>
          <p:nvPr/>
        </p:nvSpPr>
        <p:spPr>
          <a:xfrm>
            <a:off x="10934914" y="2367375"/>
            <a:ext cx="314168" cy="309525"/>
          </a:xfrm>
          <a:custGeom>
            <a:avLst/>
            <a:gdLst/>
            <a:ahLst/>
            <a:cxnLst/>
            <a:rect l="l" t="t" r="r" b="b"/>
            <a:pathLst>
              <a:path w="3994694" h="3935658">
                <a:moveTo>
                  <a:pt x="3059053" y="3287658"/>
                </a:moveTo>
                <a:lnTo>
                  <a:pt x="3994694" y="3287658"/>
                </a:lnTo>
                <a:lnTo>
                  <a:pt x="3994694" y="3935658"/>
                </a:lnTo>
                <a:lnTo>
                  <a:pt x="3059053" y="3935658"/>
                </a:lnTo>
                <a:close/>
                <a:moveTo>
                  <a:pt x="1259497" y="3287658"/>
                </a:moveTo>
                <a:lnTo>
                  <a:pt x="2915681" y="3287658"/>
                </a:lnTo>
                <a:lnTo>
                  <a:pt x="2915681" y="3935658"/>
                </a:lnTo>
                <a:lnTo>
                  <a:pt x="1259497" y="3935658"/>
                </a:lnTo>
                <a:close/>
                <a:moveTo>
                  <a:pt x="0" y="3287658"/>
                </a:moveTo>
                <a:lnTo>
                  <a:pt x="1116124" y="3287658"/>
                </a:lnTo>
                <a:lnTo>
                  <a:pt x="1116124" y="3935658"/>
                </a:lnTo>
                <a:lnTo>
                  <a:pt x="0" y="3935658"/>
                </a:lnTo>
                <a:close/>
                <a:moveTo>
                  <a:pt x="3886694" y="2470824"/>
                </a:moveTo>
                <a:lnTo>
                  <a:pt x="3994694" y="2470824"/>
                </a:lnTo>
                <a:lnTo>
                  <a:pt x="3994694" y="3118824"/>
                </a:lnTo>
                <a:lnTo>
                  <a:pt x="3886694" y="3118824"/>
                </a:lnTo>
                <a:close/>
                <a:moveTo>
                  <a:pt x="2123068" y="2470824"/>
                </a:moveTo>
                <a:lnTo>
                  <a:pt x="3779252" y="2470824"/>
                </a:lnTo>
                <a:lnTo>
                  <a:pt x="3779252" y="3118824"/>
                </a:lnTo>
                <a:lnTo>
                  <a:pt x="2123068" y="3118824"/>
                </a:lnTo>
                <a:close/>
                <a:moveTo>
                  <a:pt x="359442" y="2470824"/>
                </a:moveTo>
                <a:lnTo>
                  <a:pt x="2015626" y="2470824"/>
                </a:lnTo>
                <a:lnTo>
                  <a:pt x="2015626" y="3118824"/>
                </a:lnTo>
                <a:lnTo>
                  <a:pt x="359442" y="3118824"/>
                </a:lnTo>
                <a:close/>
                <a:moveTo>
                  <a:pt x="0" y="2470824"/>
                </a:moveTo>
                <a:lnTo>
                  <a:pt x="252000" y="2470824"/>
                </a:lnTo>
                <a:lnTo>
                  <a:pt x="252000" y="3118824"/>
                </a:lnTo>
                <a:lnTo>
                  <a:pt x="0" y="3118824"/>
                </a:lnTo>
                <a:close/>
                <a:moveTo>
                  <a:pt x="3059053" y="1635982"/>
                </a:moveTo>
                <a:lnTo>
                  <a:pt x="3994694" y="1635982"/>
                </a:lnTo>
                <a:lnTo>
                  <a:pt x="3994694" y="2283982"/>
                </a:lnTo>
                <a:lnTo>
                  <a:pt x="3059053" y="2283982"/>
                </a:lnTo>
                <a:close/>
                <a:moveTo>
                  <a:pt x="1259496" y="1635982"/>
                </a:moveTo>
                <a:lnTo>
                  <a:pt x="2915680" y="1635982"/>
                </a:lnTo>
                <a:lnTo>
                  <a:pt x="2915680" y="2283982"/>
                </a:lnTo>
                <a:lnTo>
                  <a:pt x="1259496" y="2283982"/>
                </a:lnTo>
                <a:close/>
                <a:moveTo>
                  <a:pt x="0" y="1635982"/>
                </a:moveTo>
                <a:lnTo>
                  <a:pt x="1116124" y="1635982"/>
                </a:lnTo>
                <a:lnTo>
                  <a:pt x="1116124" y="2283982"/>
                </a:lnTo>
                <a:lnTo>
                  <a:pt x="0" y="2283982"/>
                </a:lnTo>
                <a:close/>
                <a:moveTo>
                  <a:pt x="3886694" y="836400"/>
                </a:moveTo>
                <a:lnTo>
                  <a:pt x="3994694" y="836400"/>
                </a:lnTo>
                <a:lnTo>
                  <a:pt x="3994694" y="1484400"/>
                </a:lnTo>
                <a:lnTo>
                  <a:pt x="3886694" y="1484400"/>
                </a:lnTo>
                <a:close/>
                <a:moveTo>
                  <a:pt x="2123068" y="820634"/>
                </a:moveTo>
                <a:lnTo>
                  <a:pt x="3779252" y="820634"/>
                </a:lnTo>
                <a:lnTo>
                  <a:pt x="3779252" y="1468634"/>
                </a:lnTo>
                <a:lnTo>
                  <a:pt x="2123068" y="1468634"/>
                </a:lnTo>
                <a:close/>
                <a:moveTo>
                  <a:pt x="359442" y="820634"/>
                </a:moveTo>
                <a:lnTo>
                  <a:pt x="2015626" y="820634"/>
                </a:lnTo>
                <a:lnTo>
                  <a:pt x="2015626" y="1468634"/>
                </a:lnTo>
                <a:lnTo>
                  <a:pt x="359442" y="1468634"/>
                </a:lnTo>
                <a:close/>
                <a:moveTo>
                  <a:pt x="0" y="820634"/>
                </a:moveTo>
                <a:lnTo>
                  <a:pt x="252000" y="820634"/>
                </a:lnTo>
                <a:lnTo>
                  <a:pt x="252000" y="1468634"/>
                </a:lnTo>
                <a:lnTo>
                  <a:pt x="0" y="1468634"/>
                </a:lnTo>
                <a:close/>
                <a:moveTo>
                  <a:pt x="3059053" y="0"/>
                </a:moveTo>
                <a:lnTo>
                  <a:pt x="3994694" y="0"/>
                </a:lnTo>
                <a:lnTo>
                  <a:pt x="3994694" y="648000"/>
                </a:lnTo>
                <a:lnTo>
                  <a:pt x="3059053" y="648000"/>
                </a:lnTo>
                <a:close/>
                <a:moveTo>
                  <a:pt x="1259496" y="0"/>
                </a:moveTo>
                <a:lnTo>
                  <a:pt x="2915680" y="0"/>
                </a:lnTo>
                <a:lnTo>
                  <a:pt x="2915680" y="648000"/>
                </a:lnTo>
                <a:lnTo>
                  <a:pt x="1259496" y="648000"/>
                </a:lnTo>
                <a:close/>
                <a:moveTo>
                  <a:pt x="0" y="0"/>
                </a:moveTo>
                <a:lnTo>
                  <a:pt x="1116124" y="0"/>
                </a:lnTo>
                <a:lnTo>
                  <a:pt x="1116124" y="648000"/>
                </a:lnTo>
                <a:lnTo>
                  <a:pt x="0" y="64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85000"/>
                  <a:lumOff val="15000"/>
                </a:schemeClr>
              </a:solidFill>
            </a:endParaRPr>
          </a:p>
        </p:txBody>
      </p:sp>
      <p:sp>
        <p:nvSpPr>
          <p:cNvPr id="94" name="Freeform 14">
            <a:extLst>
              <a:ext uri="{FF2B5EF4-FFF2-40B4-BE49-F238E27FC236}">
                <a16:creationId xmlns:a16="http://schemas.microsoft.com/office/drawing/2014/main" id="{D736FAE8-C845-4FF2-96CF-6C3BD80A070B}"/>
              </a:ext>
            </a:extLst>
          </p:cNvPr>
          <p:cNvSpPr>
            <a:spLocks noChangeAspect="1"/>
          </p:cNvSpPr>
          <p:nvPr/>
        </p:nvSpPr>
        <p:spPr>
          <a:xfrm>
            <a:off x="7056843" y="2809378"/>
            <a:ext cx="293069" cy="333882"/>
          </a:xfrm>
          <a:custGeom>
            <a:avLst/>
            <a:gdLst/>
            <a:ahLst/>
            <a:cxnLst/>
            <a:rect l="l" t="t" r="r" b="b"/>
            <a:pathLst>
              <a:path w="3456727" h="3938119">
                <a:moveTo>
                  <a:pt x="1728364" y="1961325"/>
                </a:moveTo>
                <a:cubicBezTo>
                  <a:pt x="1726089" y="2407152"/>
                  <a:pt x="1737463" y="2812034"/>
                  <a:pt x="1735188" y="3257861"/>
                </a:cubicBezTo>
                <a:cubicBezTo>
                  <a:pt x="2394830" y="3057694"/>
                  <a:pt x="2610919" y="2352560"/>
                  <a:pt x="2765594" y="1981796"/>
                </a:cubicBezTo>
                <a:close/>
                <a:moveTo>
                  <a:pt x="1728362" y="682044"/>
                </a:moveTo>
                <a:cubicBezTo>
                  <a:pt x="1355324" y="868563"/>
                  <a:pt x="1166530" y="952725"/>
                  <a:pt x="609247" y="1002767"/>
                </a:cubicBezTo>
                <a:cubicBezTo>
                  <a:pt x="606972" y="1330312"/>
                  <a:pt x="631992" y="1623739"/>
                  <a:pt x="704780" y="1964933"/>
                </a:cubicBezTo>
                <a:lnTo>
                  <a:pt x="1728363" y="1971757"/>
                </a:lnTo>
                <a:cubicBezTo>
                  <a:pt x="1728363" y="1541853"/>
                  <a:pt x="1728362" y="1111948"/>
                  <a:pt x="1728362" y="682044"/>
                </a:cubicBezTo>
                <a:close/>
                <a:moveTo>
                  <a:pt x="1723409" y="487996"/>
                </a:moveTo>
                <a:cubicBezTo>
                  <a:pt x="1725062" y="488690"/>
                  <a:pt x="1726712" y="489384"/>
                  <a:pt x="1728363" y="490064"/>
                </a:cubicBezTo>
                <a:cubicBezTo>
                  <a:pt x="1730015" y="489384"/>
                  <a:pt x="1731666" y="488690"/>
                  <a:pt x="1733319" y="487996"/>
                </a:cubicBezTo>
                <a:lnTo>
                  <a:pt x="1733319" y="492131"/>
                </a:lnTo>
                <a:cubicBezTo>
                  <a:pt x="2179467" y="679460"/>
                  <a:pt x="2405896" y="769409"/>
                  <a:pt x="2817789" y="813808"/>
                </a:cubicBezTo>
                <a:cubicBezTo>
                  <a:pt x="2971516" y="823489"/>
                  <a:pt x="3036247" y="875307"/>
                  <a:pt x="3033236" y="1061333"/>
                </a:cubicBezTo>
                <a:cubicBezTo>
                  <a:pt x="3015439" y="2441328"/>
                  <a:pt x="2363638" y="3359629"/>
                  <a:pt x="1733319" y="3448048"/>
                </a:cubicBezTo>
                <a:lnTo>
                  <a:pt x="1733319" y="3450123"/>
                </a:lnTo>
                <a:lnTo>
                  <a:pt x="1728363" y="3449086"/>
                </a:lnTo>
                <a:lnTo>
                  <a:pt x="1723409" y="3450123"/>
                </a:lnTo>
                <a:lnTo>
                  <a:pt x="1723409" y="3448048"/>
                </a:lnTo>
                <a:cubicBezTo>
                  <a:pt x="1093089" y="3359629"/>
                  <a:pt x="441289" y="2441328"/>
                  <a:pt x="423491" y="1061333"/>
                </a:cubicBezTo>
                <a:cubicBezTo>
                  <a:pt x="420479" y="875307"/>
                  <a:pt x="485211" y="823489"/>
                  <a:pt x="638937" y="813808"/>
                </a:cubicBezTo>
                <a:cubicBezTo>
                  <a:pt x="1050832" y="769409"/>
                  <a:pt x="1277261" y="679460"/>
                  <a:pt x="1723409" y="492131"/>
                </a:cubicBezTo>
                <a:close/>
                <a:moveTo>
                  <a:pt x="1722802" y="306889"/>
                </a:moveTo>
                <a:lnTo>
                  <a:pt x="1722802" y="311530"/>
                </a:lnTo>
                <a:cubicBezTo>
                  <a:pt x="1222099" y="521767"/>
                  <a:pt x="967982" y="622713"/>
                  <a:pt x="505720" y="672542"/>
                </a:cubicBezTo>
                <a:cubicBezTo>
                  <a:pt x="333196" y="683408"/>
                  <a:pt x="260550" y="741561"/>
                  <a:pt x="263929" y="950334"/>
                </a:cubicBezTo>
                <a:cubicBezTo>
                  <a:pt x="283902" y="2499079"/>
                  <a:pt x="1015407" y="3529669"/>
                  <a:pt x="1722802" y="3628902"/>
                </a:cubicBezTo>
                <a:lnTo>
                  <a:pt x="1722802" y="3631230"/>
                </a:lnTo>
                <a:lnTo>
                  <a:pt x="1728365" y="3630065"/>
                </a:lnTo>
                <a:lnTo>
                  <a:pt x="1733925" y="3631230"/>
                </a:lnTo>
                <a:lnTo>
                  <a:pt x="1733925" y="3628902"/>
                </a:lnTo>
                <a:cubicBezTo>
                  <a:pt x="2441322" y="3529669"/>
                  <a:pt x="3172826" y="2499079"/>
                  <a:pt x="3192800" y="950334"/>
                </a:cubicBezTo>
                <a:cubicBezTo>
                  <a:pt x="3196179" y="741561"/>
                  <a:pt x="3123532" y="683408"/>
                  <a:pt x="2951007" y="672542"/>
                </a:cubicBezTo>
                <a:cubicBezTo>
                  <a:pt x="2488747" y="622713"/>
                  <a:pt x="2234630" y="521767"/>
                  <a:pt x="1733925" y="311530"/>
                </a:cubicBezTo>
                <a:lnTo>
                  <a:pt x="1733925" y="306889"/>
                </a:lnTo>
                <a:cubicBezTo>
                  <a:pt x="1732071" y="307669"/>
                  <a:pt x="1730218" y="308445"/>
                  <a:pt x="1728365" y="309209"/>
                </a:cubicBezTo>
                <a:cubicBezTo>
                  <a:pt x="1726510" y="308445"/>
                  <a:pt x="1724659" y="307669"/>
                  <a:pt x="1722802" y="306889"/>
                </a:cubicBezTo>
                <a:close/>
                <a:moveTo>
                  <a:pt x="1721800" y="0"/>
                </a:moveTo>
                <a:cubicBezTo>
                  <a:pt x="1723991" y="923"/>
                  <a:pt x="1726176" y="1844"/>
                  <a:pt x="1728363" y="2749"/>
                </a:cubicBezTo>
                <a:cubicBezTo>
                  <a:pt x="1730551" y="1844"/>
                  <a:pt x="1732737" y="923"/>
                  <a:pt x="1734926" y="0"/>
                </a:cubicBezTo>
                <a:lnTo>
                  <a:pt x="1734926" y="5497"/>
                </a:lnTo>
                <a:cubicBezTo>
                  <a:pt x="2325825" y="254550"/>
                  <a:pt x="2625718" y="374136"/>
                  <a:pt x="3171248" y="433164"/>
                </a:cubicBezTo>
                <a:cubicBezTo>
                  <a:pt x="3374850" y="446035"/>
                  <a:pt x="3460584" y="514926"/>
                  <a:pt x="3456595" y="762245"/>
                </a:cubicBezTo>
                <a:cubicBezTo>
                  <a:pt x="3433024" y="2596936"/>
                  <a:pt x="2569749" y="3817807"/>
                  <a:pt x="1734926" y="3935360"/>
                </a:cubicBezTo>
                <a:lnTo>
                  <a:pt x="1734926" y="3938119"/>
                </a:lnTo>
                <a:lnTo>
                  <a:pt x="1728363" y="3936740"/>
                </a:lnTo>
                <a:lnTo>
                  <a:pt x="1721800" y="3938119"/>
                </a:lnTo>
                <a:lnTo>
                  <a:pt x="1721800" y="3935360"/>
                </a:lnTo>
                <a:cubicBezTo>
                  <a:pt x="886977" y="3817807"/>
                  <a:pt x="23703" y="2596936"/>
                  <a:pt x="132" y="762245"/>
                </a:cubicBezTo>
                <a:cubicBezTo>
                  <a:pt x="-3858" y="514926"/>
                  <a:pt x="81876" y="446035"/>
                  <a:pt x="285478" y="433164"/>
                </a:cubicBezTo>
                <a:cubicBezTo>
                  <a:pt x="831010" y="374136"/>
                  <a:pt x="1130903" y="254550"/>
                  <a:pt x="1721800" y="5497"/>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85000"/>
                  <a:lumOff val="15000"/>
                </a:schemeClr>
              </a:solidFill>
            </a:endParaRPr>
          </a:p>
        </p:txBody>
      </p:sp>
      <p:sp>
        <p:nvSpPr>
          <p:cNvPr id="95" name="Rounded Rectangle 4">
            <a:extLst>
              <a:ext uri="{FF2B5EF4-FFF2-40B4-BE49-F238E27FC236}">
                <a16:creationId xmlns:a16="http://schemas.microsoft.com/office/drawing/2014/main" id="{B301DDEA-F9A0-4B0E-869F-23C4B620A5C3}"/>
              </a:ext>
            </a:extLst>
          </p:cNvPr>
          <p:cNvSpPr>
            <a:spLocks noChangeAspect="1"/>
          </p:cNvSpPr>
          <p:nvPr/>
        </p:nvSpPr>
        <p:spPr>
          <a:xfrm>
            <a:off x="9130050" y="2858383"/>
            <a:ext cx="333919" cy="333882"/>
          </a:xfrm>
          <a:custGeom>
            <a:avLst/>
            <a:gdLst/>
            <a:ahLst/>
            <a:cxnLst/>
            <a:rect l="l" t="t" r="r" b="b"/>
            <a:pathLst>
              <a:path w="3960440" h="3960000">
                <a:moveTo>
                  <a:pt x="985442" y="1197582"/>
                </a:moveTo>
                <a:cubicBezTo>
                  <a:pt x="764609" y="1197582"/>
                  <a:pt x="585589" y="1376602"/>
                  <a:pt x="585589" y="1597435"/>
                </a:cubicBezTo>
                <a:lnTo>
                  <a:pt x="585589" y="2453913"/>
                </a:lnTo>
                <a:cubicBezTo>
                  <a:pt x="585589" y="2674746"/>
                  <a:pt x="764609" y="2853766"/>
                  <a:pt x="985442" y="2853766"/>
                </a:cubicBezTo>
                <a:lnTo>
                  <a:pt x="2273968" y="2853766"/>
                </a:lnTo>
                <a:cubicBezTo>
                  <a:pt x="2494801" y="2853766"/>
                  <a:pt x="2673821" y="2674746"/>
                  <a:pt x="2673821" y="2453913"/>
                </a:cubicBezTo>
                <a:lnTo>
                  <a:pt x="2673821" y="2353524"/>
                </a:lnTo>
                <a:lnTo>
                  <a:pt x="3281897" y="2810341"/>
                </a:lnTo>
                <a:lnTo>
                  <a:pt x="3281897" y="1241009"/>
                </a:lnTo>
                <a:lnTo>
                  <a:pt x="2673821" y="1697826"/>
                </a:lnTo>
                <a:lnTo>
                  <a:pt x="2673821" y="1597435"/>
                </a:lnTo>
                <a:cubicBezTo>
                  <a:pt x="2673821" y="1376602"/>
                  <a:pt x="2494801" y="1197582"/>
                  <a:pt x="2273968" y="1197582"/>
                </a:cubicBezTo>
                <a:close/>
                <a:moveTo>
                  <a:pt x="436907" y="0"/>
                </a:moveTo>
                <a:lnTo>
                  <a:pt x="3523533" y="0"/>
                </a:lnTo>
                <a:cubicBezTo>
                  <a:pt x="3764830" y="0"/>
                  <a:pt x="3960440" y="195610"/>
                  <a:pt x="3960440" y="436907"/>
                </a:cubicBezTo>
                <a:lnTo>
                  <a:pt x="3960440" y="3523093"/>
                </a:lnTo>
                <a:cubicBezTo>
                  <a:pt x="3960440" y="3764390"/>
                  <a:pt x="3764830" y="3960000"/>
                  <a:pt x="3523533" y="3960000"/>
                </a:cubicBezTo>
                <a:lnTo>
                  <a:pt x="436907" y="3960000"/>
                </a:lnTo>
                <a:cubicBezTo>
                  <a:pt x="195610" y="3960000"/>
                  <a:pt x="0" y="3764390"/>
                  <a:pt x="0" y="3523093"/>
                </a:cubicBezTo>
                <a:lnTo>
                  <a:pt x="0" y="436907"/>
                </a:lnTo>
                <a:cubicBezTo>
                  <a:pt x="0" y="195610"/>
                  <a:pt x="195610" y="0"/>
                  <a:pt x="43690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85000"/>
                  <a:lumOff val="15000"/>
                </a:schemeClr>
              </a:solidFill>
            </a:endParaRPr>
          </a:p>
        </p:txBody>
      </p:sp>
      <p:sp>
        <p:nvSpPr>
          <p:cNvPr id="96" name="Rounded Rectangle 9">
            <a:extLst>
              <a:ext uri="{FF2B5EF4-FFF2-40B4-BE49-F238E27FC236}">
                <a16:creationId xmlns:a16="http://schemas.microsoft.com/office/drawing/2014/main" id="{5978452C-3670-42F5-A572-D8E2B3FA95D5}"/>
              </a:ext>
            </a:extLst>
          </p:cNvPr>
          <p:cNvSpPr>
            <a:spLocks/>
          </p:cNvSpPr>
          <p:nvPr/>
        </p:nvSpPr>
        <p:spPr>
          <a:xfrm>
            <a:off x="7590221" y="2644815"/>
            <a:ext cx="333882" cy="333882"/>
          </a:xfrm>
          <a:custGeom>
            <a:avLst/>
            <a:gdLst/>
            <a:ahLst/>
            <a:cxnLst/>
            <a:rect l="l" t="t" r="r" b="b"/>
            <a:pathLst>
              <a:path w="3960440" h="3960000">
                <a:moveTo>
                  <a:pt x="1588743" y="1414211"/>
                </a:moveTo>
                <a:cubicBezTo>
                  <a:pt x="1540407" y="1411706"/>
                  <a:pt x="1506842" y="1440258"/>
                  <a:pt x="1506842" y="1478573"/>
                </a:cubicBezTo>
                <a:lnTo>
                  <a:pt x="1506842" y="2462752"/>
                </a:lnTo>
                <a:cubicBezTo>
                  <a:pt x="1506842" y="2484086"/>
                  <a:pt x="1516471" y="2503171"/>
                  <a:pt x="1532201" y="2515206"/>
                </a:cubicBezTo>
                <a:cubicBezTo>
                  <a:pt x="1552351" y="2541621"/>
                  <a:pt x="1589483" y="2548946"/>
                  <a:pt x="1619199" y="2531790"/>
                </a:cubicBezTo>
                <a:lnTo>
                  <a:pt x="2471524" y="2039700"/>
                </a:lnTo>
                <a:cubicBezTo>
                  <a:pt x="2509339" y="2017643"/>
                  <a:pt x="2509577" y="1945490"/>
                  <a:pt x="2464719" y="1913406"/>
                </a:cubicBezTo>
                <a:cubicBezTo>
                  <a:pt x="2315501" y="1808322"/>
                  <a:pt x="1748389" y="1486683"/>
                  <a:pt x="1588743" y="1414211"/>
                </a:cubicBezTo>
                <a:close/>
                <a:moveTo>
                  <a:pt x="1982320" y="904379"/>
                </a:moveTo>
                <a:cubicBezTo>
                  <a:pt x="2575020" y="904379"/>
                  <a:pt x="3055498" y="1384857"/>
                  <a:pt x="3055498" y="1977557"/>
                </a:cubicBezTo>
                <a:cubicBezTo>
                  <a:pt x="3055498" y="2570257"/>
                  <a:pt x="2575020" y="3050735"/>
                  <a:pt x="1982320" y="3050735"/>
                </a:cubicBezTo>
                <a:cubicBezTo>
                  <a:pt x="1389620" y="3050735"/>
                  <a:pt x="909142" y="2570257"/>
                  <a:pt x="909142" y="1977557"/>
                </a:cubicBezTo>
                <a:cubicBezTo>
                  <a:pt x="909142" y="1384857"/>
                  <a:pt x="1389620" y="904379"/>
                  <a:pt x="1982320" y="904379"/>
                </a:cubicBezTo>
                <a:close/>
                <a:moveTo>
                  <a:pt x="1982320" y="537397"/>
                </a:moveTo>
                <a:cubicBezTo>
                  <a:pt x="1186942" y="537397"/>
                  <a:pt x="542160" y="1182179"/>
                  <a:pt x="542160" y="1977557"/>
                </a:cubicBezTo>
                <a:cubicBezTo>
                  <a:pt x="542160" y="2772935"/>
                  <a:pt x="1186942" y="3417717"/>
                  <a:pt x="1982320" y="3417717"/>
                </a:cubicBezTo>
                <a:cubicBezTo>
                  <a:pt x="2777698" y="3417717"/>
                  <a:pt x="3422480" y="2772935"/>
                  <a:pt x="3422480" y="1977557"/>
                </a:cubicBezTo>
                <a:cubicBezTo>
                  <a:pt x="3422480" y="1182179"/>
                  <a:pt x="2777698" y="537397"/>
                  <a:pt x="1982320" y="537397"/>
                </a:cubicBezTo>
                <a:close/>
                <a:moveTo>
                  <a:pt x="436907" y="0"/>
                </a:moveTo>
                <a:lnTo>
                  <a:pt x="3523533" y="0"/>
                </a:lnTo>
                <a:cubicBezTo>
                  <a:pt x="3764830" y="0"/>
                  <a:pt x="3960440" y="195610"/>
                  <a:pt x="3960440" y="436907"/>
                </a:cubicBezTo>
                <a:lnTo>
                  <a:pt x="3960440" y="3523093"/>
                </a:lnTo>
                <a:cubicBezTo>
                  <a:pt x="3960440" y="3764390"/>
                  <a:pt x="3764830" y="3960000"/>
                  <a:pt x="3523533" y="3960000"/>
                </a:cubicBezTo>
                <a:lnTo>
                  <a:pt x="436907" y="3960000"/>
                </a:lnTo>
                <a:cubicBezTo>
                  <a:pt x="195610" y="3960000"/>
                  <a:pt x="0" y="3764390"/>
                  <a:pt x="0" y="3523093"/>
                </a:cubicBezTo>
                <a:lnTo>
                  <a:pt x="0" y="436907"/>
                </a:lnTo>
                <a:cubicBezTo>
                  <a:pt x="0" y="195610"/>
                  <a:pt x="195610" y="0"/>
                  <a:pt x="43690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85000"/>
                  <a:lumOff val="15000"/>
                </a:schemeClr>
              </a:solidFill>
            </a:endParaRPr>
          </a:p>
        </p:txBody>
      </p:sp>
      <p:sp>
        <p:nvSpPr>
          <p:cNvPr id="97" name="Rounded Rectangle 7">
            <a:extLst>
              <a:ext uri="{FF2B5EF4-FFF2-40B4-BE49-F238E27FC236}">
                <a16:creationId xmlns:a16="http://schemas.microsoft.com/office/drawing/2014/main" id="{423D73B9-5C11-4264-8CDF-9E1388A0D840}"/>
              </a:ext>
            </a:extLst>
          </p:cNvPr>
          <p:cNvSpPr>
            <a:spLocks noChangeAspect="1"/>
          </p:cNvSpPr>
          <p:nvPr/>
        </p:nvSpPr>
        <p:spPr>
          <a:xfrm>
            <a:off x="9566097" y="2645568"/>
            <a:ext cx="333919" cy="333882"/>
          </a:xfrm>
          <a:custGeom>
            <a:avLst/>
            <a:gdLst/>
            <a:ahLst/>
            <a:cxnLst/>
            <a:rect l="l" t="t" r="r" b="b"/>
            <a:pathLst>
              <a:path w="3960440" h="3960000">
                <a:moveTo>
                  <a:pt x="2764687" y="782779"/>
                </a:moveTo>
                <a:cubicBezTo>
                  <a:pt x="2512183" y="782779"/>
                  <a:pt x="2307488" y="987475"/>
                  <a:pt x="2307487" y="1239980"/>
                </a:cubicBezTo>
                <a:cubicBezTo>
                  <a:pt x="2307487" y="1241985"/>
                  <a:pt x="2307500" y="1243987"/>
                  <a:pt x="2308092" y="1245978"/>
                </a:cubicBezTo>
                <a:lnTo>
                  <a:pt x="1570677" y="1632536"/>
                </a:lnTo>
                <a:cubicBezTo>
                  <a:pt x="1488749" y="1552118"/>
                  <a:pt x="1376387" y="1502860"/>
                  <a:pt x="1252520" y="1502859"/>
                </a:cubicBezTo>
                <a:cubicBezTo>
                  <a:pt x="1000014" y="1502859"/>
                  <a:pt x="795319" y="1707555"/>
                  <a:pt x="795319" y="1960060"/>
                </a:cubicBezTo>
                <a:cubicBezTo>
                  <a:pt x="795319" y="2212565"/>
                  <a:pt x="1000014" y="2417260"/>
                  <a:pt x="1252520" y="2417260"/>
                </a:cubicBezTo>
                <a:cubicBezTo>
                  <a:pt x="1361432" y="2417260"/>
                  <a:pt x="1461449" y="2379178"/>
                  <a:pt x="1538674" y="2313987"/>
                </a:cubicBezTo>
                <a:lnTo>
                  <a:pt x="2308734" y="2717656"/>
                </a:lnTo>
                <a:cubicBezTo>
                  <a:pt x="2314220" y="2964461"/>
                  <a:pt x="2516327" y="3162492"/>
                  <a:pt x="2764688" y="3162492"/>
                </a:cubicBezTo>
                <a:cubicBezTo>
                  <a:pt x="3017192" y="3162492"/>
                  <a:pt x="3221888" y="2957797"/>
                  <a:pt x="3221887" y="2705292"/>
                </a:cubicBezTo>
                <a:cubicBezTo>
                  <a:pt x="3221887" y="2452786"/>
                  <a:pt x="3017192" y="2248092"/>
                  <a:pt x="2764688" y="2248092"/>
                </a:cubicBezTo>
                <a:cubicBezTo>
                  <a:pt x="2638870" y="2248092"/>
                  <a:pt x="2524924" y="2298913"/>
                  <a:pt x="2442337" y="2381228"/>
                </a:cubicBezTo>
                <a:lnTo>
                  <a:pt x="1706164" y="1995322"/>
                </a:lnTo>
                <a:lnTo>
                  <a:pt x="1709074" y="1966451"/>
                </a:lnTo>
                <a:lnTo>
                  <a:pt x="2455698" y="1575067"/>
                </a:lnTo>
                <a:cubicBezTo>
                  <a:pt x="2536225" y="1651261"/>
                  <a:pt x="2645094" y="1697180"/>
                  <a:pt x="2764687" y="1697179"/>
                </a:cubicBezTo>
                <a:cubicBezTo>
                  <a:pt x="3017193" y="1697180"/>
                  <a:pt x="3221887" y="1492485"/>
                  <a:pt x="3221888" y="1239980"/>
                </a:cubicBezTo>
                <a:cubicBezTo>
                  <a:pt x="3221887" y="987475"/>
                  <a:pt x="3017193" y="782779"/>
                  <a:pt x="2764687" y="782779"/>
                </a:cubicBezTo>
                <a:close/>
                <a:moveTo>
                  <a:pt x="436907" y="0"/>
                </a:moveTo>
                <a:lnTo>
                  <a:pt x="3523533" y="0"/>
                </a:lnTo>
                <a:cubicBezTo>
                  <a:pt x="3764830" y="0"/>
                  <a:pt x="3960440" y="195610"/>
                  <a:pt x="3960440" y="436907"/>
                </a:cubicBezTo>
                <a:lnTo>
                  <a:pt x="3960440" y="3523093"/>
                </a:lnTo>
                <a:cubicBezTo>
                  <a:pt x="3960440" y="3764390"/>
                  <a:pt x="3764830" y="3960000"/>
                  <a:pt x="3523533" y="3960000"/>
                </a:cubicBezTo>
                <a:lnTo>
                  <a:pt x="436907" y="3960000"/>
                </a:lnTo>
                <a:cubicBezTo>
                  <a:pt x="195610" y="3960000"/>
                  <a:pt x="0" y="3764390"/>
                  <a:pt x="0" y="3523093"/>
                </a:cubicBezTo>
                <a:lnTo>
                  <a:pt x="0" y="436907"/>
                </a:lnTo>
                <a:cubicBezTo>
                  <a:pt x="0" y="195610"/>
                  <a:pt x="195610" y="0"/>
                  <a:pt x="43690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85000"/>
                  <a:lumOff val="15000"/>
                </a:schemeClr>
              </a:solidFill>
            </a:endParaRPr>
          </a:p>
        </p:txBody>
      </p:sp>
      <p:sp>
        <p:nvSpPr>
          <p:cNvPr id="98" name="Rounded Rectangle 1">
            <a:extLst>
              <a:ext uri="{FF2B5EF4-FFF2-40B4-BE49-F238E27FC236}">
                <a16:creationId xmlns:a16="http://schemas.microsoft.com/office/drawing/2014/main" id="{A967ED42-666B-4A8F-874C-696A3453AE78}"/>
              </a:ext>
            </a:extLst>
          </p:cNvPr>
          <p:cNvSpPr/>
          <p:nvPr/>
        </p:nvSpPr>
        <p:spPr>
          <a:xfrm rot="2648398">
            <a:off x="8160599" y="2950015"/>
            <a:ext cx="152994" cy="391286"/>
          </a:xfrm>
          <a:custGeom>
            <a:avLst/>
            <a:gdLst/>
            <a:ahLst/>
            <a:cxnLst/>
            <a:rect l="l" t="t" r="r" b="b"/>
            <a:pathLst>
              <a:path w="1862952" h="4764557">
                <a:moveTo>
                  <a:pt x="289679" y="2004751"/>
                </a:moveTo>
                <a:cubicBezTo>
                  <a:pt x="458860" y="1838972"/>
                  <a:pt x="691283" y="1737733"/>
                  <a:pt x="946849" y="1740329"/>
                </a:cubicBezTo>
                <a:cubicBezTo>
                  <a:pt x="982916" y="1740695"/>
                  <a:pt x="1018481" y="1743119"/>
                  <a:pt x="1053366" y="1748014"/>
                </a:cubicBezTo>
                <a:cubicBezTo>
                  <a:pt x="1317748" y="1888655"/>
                  <a:pt x="1203170" y="2165630"/>
                  <a:pt x="978473" y="2204473"/>
                </a:cubicBezTo>
                <a:cubicBezTo>
                  <a:pt x="966642" y="2201190"/>
                  <a:pt x="954470" y="2200566"/>
                  <a:pt x="942176" y="2200441"/>
                </a:cubicBezTo>
                <a:cubicBezTo>
                  <a:pt x="697403" y="2197955"/>
                  <a:pt x="496962" y="2394367"/>
                  <a:pt x="494475" y="2639137"/>
                </a:cubicBezTo>
                <a:lnTo>
                  <a:pt x="482110" y="3856696"/>
                </a:lnTo>
                <a:cubicBezTo>
                  <a:pt x="479624" y="4101467"/>
                  <a:pt x="676035" y="4301910"/>
                  <a:pt x="920807" y="4304396"/>
                </a:cubicBezTo>
                <a:cubicBezTo>
                  <a:pt x="1043193" y="4305639"/>
                  <a:pt x="1154496" y="4257158"/>
                  <a:pt x="1235513" y="4177768"/>
                </a:cubicBezTo>
                <a:cubicBezTo>
                  <a:pt x="1316531" y="4098380"/>
                  <a:pt x="1367262" y="3988084"/>
                  <a:pt x="1368506" y="3865699"/>
                </a:cubicBezTo>
                <a:lnTo>
                  <a:pt x="1375662" y="3161156"/>
                </a:lnTo>
                <a:cubicBezTo>
                  <a:pt x="1504082" y="3167548"/>
                  <a:pt x="1792622" y="2981572"/>
                  <a:pt x="1861834" y="2783546"/>
                </a:cubicBezTo>
                <a:lnTo>
                  <a:pt x="1851019" y="3848423"/>
                </a:lnTo>
                <a:cubicBezTo>
                  <a:pt x="1848423" y="4103989"/>
                  <a:pt x="1742485" y="4334308"/>
                  <a:pt x="1573304" y="4500088"/>
                </a:cubicBezTo>
                <a:cubicBezTo>
                  <a:pt x="1404123" y="4665866"/>
                  <a:pt x="1171700" y="4767105"/>
                  <a:pt x="916134" y="4764509"/>
                </a:cubicBezTo>
                <a:cubicBezTo>
                  <a:pt x="405002" y="4759318"/>
                  <a:pt x="-5143" y="4340756"/>
                  <a:pt x="48" y="3829624"/>
                </a:cubicBezTo>
                <a:lnTo>
                  <a:pt x="11964" y="2656415"/>
                </a:lnTo>
                <a:cubicBezTo>
                  <a:pt x="14559" y="2400849"/>
                  <a:pt x="120498" y="2170529"/>
                  <a:pt x="289679" y="2004751"/>
                </a:cubicBezTo>
                <a:close/>
                <a:moveTo>
                  <a:pt x="282968" y="271082"/>
                </a:moveTo>
                <a:cubicBezTo>
                  <a:pt x="450457" y="103594"/>
                  <a:pt x="681840" y="0"/>
                  <a:pt x="937419" y="0"/>
                </a:cubicBezTo>
                <a:cubicBezTo>
                  <a:pt x="1448577" y="0"/>
                  <a:pt x="1862952" y="414375"/>
                  <a:pt x="1862952" y="925533"/>
                </a:cubicBezTo>
                <a:lnTo>
                  <a:pt x="1862952" y="2098803"/>
                </a:lnTo>
                <a:cubicBezTo>
                  <a:pt x="1862952" y="2609961"/>
                  <a:pt x="1448577" y="3024336"/>
                  <a:pt x="937419" y="3024336"/>
                </a:cubicBezTo>
                <a:cubicBezTo>
                  <a:pt x="901350" y="3024336"/>
                  <a:pt x="865762" y="3022273"/>
                  <a:pt x="830829" y="3017733"/>
                </a:cubicBezTo>
                <a:cubicBezTo>
                  <a:pt x="565032" y="2879784"/>
                  <a:pt x="676792" y="2601660"/>
                  <a:pt x="901083" y="2560538"/>
                </a:cubicBezTo>
                <a:cubicBezTo>
                  <a:pt x="912947" y="2563700"/>
                  <a:pt x="925124" y="2564200"/>
                  <a:pt x="937419" y="2564200"/>
                </a:cubicBezTo>
                <a:cubicBezTo>
                  <a:pt x="1182204" y="2564200"/>
                  <a:pt x="1380640" y="2365763"/>
                  <a:pt x="1380641" y="2120980"/>
                </a:cubicBezTo>
                <a:lnTo>
                  <a:pt x="1380640" y="903358"/>
                </a:lnTo>
                <a:cubicBezTo>
                  <a:pt x="1380640" y="658574"/>
                  <a:pt x="1182204" y="460137"/>
                  <a:pt x="937419" y="460137"/>
                </a:cubicBezTo>
                <a:cubicBezTo>
                  <a:pt x="815027" y="460137"/>
                  <a:pt x="704222" y="509746"/>
                  <a:pt x="624015" y="589954"/>
                </a:cubicBezTo>
                <a:cubicBezTo>
                  <a:pt x="543808" y="670161"/>
                  <a:pt x="494199" y="780966"/>
                  <a:pt x="494199" y="903358"/>
                </a:cubicBezTo>
                <a:lnTo>
                  <a:pt x="494198" y="1607937"/>
                </a:lnTo>
                <a:cubicBezTo>
                  <a:pt x="365720" y="1602850"/>
                  <a:pt x="79084" y="1791747"/>
                  <a:pt x="11886" y="1990465"/>
                </a:cubicBezTo>
                <a:lnTo>
                  <a:pt x="11886" y="925533"/>
                </a:lnTo>
                <a:cubicBezTo>
                  <a:pt x="11886" y="669954"/>
                  <a:pt x="115480" y="438571"/>
                  <a:pt x="282968" y="271082"/>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85000"/>
                  <a:lumOff val="15000"/>
                </a:schemeClr>
              </a:solidFill>
            </a:endParaRPr>
          </a:p>
        </p:txBody>
      </p:sp>
      <p:sp>
        <p:nvSpPr>
          <p:cNvPr id="99" name="Freeform 20">
            <a:extLst>
              <a:ext uri="{FF2B5EF4-FFF2-40B4-BE49-F238E27FC236}">
                <a16:creationId xmlns:a16="http://schemas.microsoft.com/office/drawing/2014/main" id="{E7EA4D8C-1255-4667-8798-A68E8BC1DADC}"/>
              </a:ext>
            </a:extLst>
          </p:cNvPr>
          <p:cNvSpPr/>
          <p:nvPr/>
        </p:nvSpPr>
        <p:spPr>
          <a:xfrm flipH="1">
            <a:off x="10636912" y="3354408"/>
            <a:ext cx="333882" cy="321039"/>
          </a:xfrm>
          <a:custGeom>
            <a:avLst/>
            <a:gdLst/>
            <a:ahLst/>
            <a:cxnLst/>
            <a:rect l="l" t="t" r="r" b="b"/>
            <a:pathLst>
              <a:path w="3948393" h="3817544">
                <a:moveTo>
                  <a:pt x="1888045" y="2370407"/>
                </a:moveTo>
                <a:lnTo>
                  <a:pt x="1180379" y="2998560"/>
                </a:lnTo>
                <a:lnTo>
                  <a:pt x="695350" y="2712314"/>
                </a:lnTo>
                <a:lnTo>
                  <a:pt x="703301" y="3014463"/>
                </a:lnTo>
                <a:lnTo>
                  <a:pt x="1888044" y="3817544"/>
                </a:lnTo>
                <a:cubicBezTo>
                  <a:pt x="1885393" y="3356368"/>
                  <a:pt x="1874793" y="2911096"/>
                  <a:pt x="1888045" y="2370407"/>
                </a:cubicBezTo>
                <a:close/>
                <a:moveTo>
                  <a:pt x="2059390" y="2370407"/>
                </a:moveTo>
                <a:cubicBezTo>
                  <a:pt x="2072642" y="2911096"/>
                  <a:pt x="2062042" y="3356368"/>
                  <a:pt x="2059391" y="3817544"/>
                </a:cubicBezTo>
                <a:lnTo>
                  <a:pt x="3244134" y="3014463"/>
                </a:lnTo>
                <a:lnTo>
                  <a:pt x="3252085" y="2712314"/>
                </a:lnTo>
                <a:lnTo>
                  <a:pt x="2767056" y="2998560"/>
                </a:lnTo>
                <a:close/>
                <a:moveTo>
                  <a:pt x="733907" y="1451867"/>
                </a:moveTo>
                <a:lnTo>
                  <a:pt x="0" y="2113471"/>
                </a:lnTo>
                <a:lnTo>
                  <a:pt x="1170450" y="2848461"/>
                </a:lnTo>
                <a:lnTo>
                  <a:pt x="1919327" y="2170968"/>
                </a:lnTo>
                <a:close/>
                <a:moveTo>
                  <a:pt x="3206900" y="1451867"/>
                </a:moveTo>
                <a:lnTo>
                  <a:pt x="2021479" y="2170968"/>
                </a:lnTo>
                <a:lnTo>
                  <a:pt x="2770356" y="2848461"/>
                </a:lnTo>
                <a:lnTo>
                  <a:pt x="3940806" y="2113471"/>
                </a:lnTo>
                <a:close/>
                <a:moveTo>
                  <a:pt x="1195981" y="0"/>
                </a:moveTo>
                <a:lnTo>
                  <a:pt x="10560" y="719101"/>
                </a:lnTo>
                <a:lnTo>
                  <a:pt x="759438" y="1396594"/>
                </a:lnTo>
                <a:lnTo>
                  <a:pt x="1929887" y="661605"/>
                </a:lnTo>
                <a:close/>
                <a:moveTo>
                  <a:pt x="2762973" y="0"/>
                </a:moveTo>
                <a:lnTo>
                  <a:pt x="2029067" y="661605"/>
                </a:lnTo>
                <a:lnTo>
                  <a:pt x="3199516" y="1396594"/>
                </a:lnTo>
                <a:lnTo>
                  <a:pt x="3948393" y="7191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85000"/>
                  <a:lumOff val="15000"/>
                </a:schemeClr>
              </a:solidFill>
            </a:endParaRPr>
          </a:p>
        </p:txBody>
      </p:sp>
      <p:sp>
        <p:nvSpPr>
          <p:cNvPr id="100" name="Donut 6">
            <a:extLst>
              <a:ext uri="{FF2B5EF4-FFF2-40B4-BE49-F238E27FC236}">
                <a16:creationId xmlns:a16="http://schemas.microsoft.com/office/drawing/2014/main" id="{A295AF4B-FA2A-49D0-AF11-7B95EE29E5B4}"/>
              </a:ext>
            </a:extLst>
          </p:cNvPr>
          <p:cNvSpPr>
            <a:spLocks noChangeAspect="1"/>
          </p:cNvSpPr>
          <p:nvPr/>
        </p:nvSpPr>
        <p:spPr>
          <a:xfrm>
            <a:off x="9657086" y="3426609"/>
            <a:ext cx="333882" cy="333882"/>
          </a:xfrm>
          <a:custGeom>
            <a:avLst/>
            <a:gdLst/>
            <a:ahLst/>
            <a:cxnLst/>
            <a:rect l="l" t="t" r="r" b="b"/>
            <a:pathLst>
              <a:path w="3960000" h="3960000">
                <a:moveTo>
                  <a:pt x="1980000" y="1260000"/>
                </a:moveTo>
                <a:cubicBezTo>
                  <a:pt x="2377645" y="1260000"/>
                  <a:pt x="2700000" y="1582355"/>
                  <a:pt x="2700000" y="1980000"/>
                </a:cubicBezTo>
                <a:cubicBezTo>
                  <a:pt x="2700000" y="2377645"/>
                  <a:pt x="2377645" y="2700000"/>
                  <a:pt x="1980000" y="2700000"/>
                </a:cubicBezTo>
                <a:cubicBezTo>
                  <a:pt x="1582355" y="2700000"/>
                  <a:pt x="1260000" y="2377645"/>
                  <a:pt x="1260000" y="1980000"/>
                </a:cubicBezTo>
                <a:cubicBezTo>
                  <a:pt x="1260000" y="1582355"/>
                  <a:pt x="1582355" y="1260000"/>
                  <a:pt x="1980000" y="1260000"/>
                </a:cubicBezTo>
                <a:close/>
                <a:moveTo>
                  <a:pt x="2490424" y="1258488"/>
                </a:moveTo>
                <a:lnTo>
                  <a:pt x="3822407" y="1258488"/>
                </a:lnTo>
                <a:cubicBezTo>
                  <a:pt x="3911854" y="1481555"/>
                  <a:pt x="3960000" y="1725155"/>
                  <a:pt x="3960000" y="1980000"/>
                </a:cubicBezTo>
                <a:cubicBezTo>
                  <a:pt x="3960000" y="3073524"/>
                  <a:pt x="3073524" y="3960000"/>
                  <a:pt x="1980000" y="3960000"/>
                </a:cubicBezTo>
                <a:lnTo>
                  <a:pt x="1852759" y="3953575"/>
                </a:lnTo>
                <a:lnTo>
                  <a:pt x="2729076" y="2455486"/>
                </a:lnTo>
                <a:lnTo>
                  <a:pt x="2726868" y="2454194"/>
                </a:lnTo>
                <a:cubicBezTo>
                  <a:pt x="2814857" y="2317465"/>
                  <a:pt x="2865416" y="2154637"/>
                  <a:pt x="2865416" y="1980000"/>
                </a:cubicBezTo>
                <a:cubicBezTo>
                  <a:pt x="2865416" y="1681504"/>
                  <a:pt x="2717708" y="1417508"/>
                  <a:pt x="2490424" y="1258488"/>
                </a:cubicBezTo>
                <a:close/>
                <a:moveTo>
                  <a:pt x="334727" y="878603"/>
                </a:moveTo>
                <a:lnTo>
                  <a:pt x="1154753" y="2298930"/>
                </a:lnTo>
                <a:cubicBezTo>
                  <a:pt x="1281989" y="2630497"/>
                  <a:pt x="1603560" y="2865416"/>
                  <a:pt x="1980000" y="2865416"/>
                </a:cubicBezTo>
                <a:cubicBezTo>
                  <a:pt x="2123408" y="2865416"/>
                  <a:pt x="2258854" y="2831322"/>
                  <a:pt x="2378271" y="2770003"/>
                </a:cubicBezTo>
                <a:lnTo>
                  <a:pt x="1695481" y="3937251"/>
                </a:lnTo>
                <a:cubicBezTo>
                  <a:pt x="736579" y="3801546"/>
                  <a:pt x="0" y="2976792"/>
                  <a:pt x="0" y="1980000"/>
                </a:cubicBezTo>
                <a:cubicBezTo>
                  <a:pt x="0" y="1572291"/>
                  <a:pt x="123228" y="1193364"/>
                  <a:pt x="334727" y="878603"/>
                </a:cubicBezTo>
                <a:close/>
                <a:moveTo>
                  <a:pt x="1980000" y="0"/>
                </a:moveTo>
                <a:cubicBezTo>
                  <a:pt x="2762762" y="0"/>
                  <a:pt x="3439434" y="454224"/>
                  <a:pt x="3758731" y="1114488"/>
                </a:cubicBezTo>
                <a:lnTo>
                  <a:pt x="2165892" y="1114488"/>
                </a:lnTo>
                <a:cubicBezTo>
                  <a:pt x="2106002" y="1101330"/>
                  <a:pt x="2043789" y="1094584"/>
                  <a:pt x="1980000" y="1094584"/>
                </a:cubicBezTo>
                <a:cubicBezTo>
                  <a:pt x="1916211" y="1094584"/>
                  <a:pt x="1853998" y="1101330"/>
                  <a:pt x="1794108" y="1114488"/>
                </a:cubicBezTo>
                <a:lnTo>
                  <a:pt x="1774506" y="1114488"/>
                </a:lnTo>
                <a:lnTo>
                  <a:pt x="1774506" y="1119528"/>
                </a:lnTo>
                <a:cubicBezTo>
                  <a:pt x="1405645" y="1206316"/>
                  <a:pt x="1126346" y="1524537"/>
                  <a:pt x="1097987" y="1912608"/>
                </a:cubicBezTo>
                <a:lnTo>
                  <a:pt x="428214" y="752526"/>
                </a:lnTo>
                <a:cubicBezTo>
                  <a:pt x="789694" y="293724"/>
                  <a:pt x="1350545" y="0"/>
                  <a:pt x="198000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85000"/>
                  <a:lumOff val="15000"/>
                </a:schemeClr>
              </a:solidFill>
            </a:endParaRPr>
          </a:p>
        </p:txBody>
      </p:sp>
      <p:sp>
        <p:nvSpPr>
          <p:cNvPr id="101" name="Freeform 22">
            <a:extLst>
              <a:ext uri="{FF2B5EF4-FFF2-40B4-BE49-F238E27FC236}">
                <a16:creationId xmlns:a16="http://schemas.microsoft.com/office/drawing/2014/main" id="{0FD9888F-E0BC-48D7-B9FC-9C2C8B324453}"/>
              </a:ext>
            </a:extLst>
          </p:cNvPr>
          <p:cNvSpPr>
            <a:spLocks noChangeAspect="1"/>
          </p:cNvSpPr>
          <p:nvPr/>
        </p:nvSpPr>
        <p:spPr>
          <a:xfrm rot="8580000">
            <a:off x="8595991" y="3402640"/>
            <a:ext cx="334774" cy="333882"/>
          </a:xfrm>
          <a:custGeom>
            <a:avLst/>
            <a:gdLst/>
            <a:ahLst/>
            <a:cxnLst/>
            <a:rect l="l" t="t" r="r" b="b"/>
            <a:pathLst>
              <a:path w="3872365" h="3862045">
                <a:moveTo>
                  <a:pt x="1786489" y="808318"/>
                </a:moveTo>
                <a:cubicBezTo>
                  <a:pt x="1525809" y="610106"/>
                  <a:pt x="1257124" y="397966"/>
                  <a:pt x="1040385" y="230829"/>
                </a:cubicBezTo>
                <a:cubicBezTo>
                  <a:pt x="1905215" y="-194386"/>
                  <a:pt x="2650439" y="24572"/>
                  <a:pt x="3162062" y="429660"/>
                </a:cubicBezTo>
                <a:cubicBezTo>
                  <a:pt x="3007351" y="875340"/>
                  <a:pt x="2905932" y="1443216"/>
                  <a:pt x="2745609" y="1410478"/>
                </a:cubicBezTo>
                <a:cubicBezTo>
                  <a:pt x="2633182" y="1430335"/>
                  <a:pt x="2220955" y="1138671"/>
                  <a:pt x="1786489" y="808318"/>
                </a:cubicBezTo>
                <a:close/>
                <a:moveTo>
                  <a:pt x="2701004" y="2590217"/>
                </a:moveTo>
                <a:cubicBezTo>
                  <a:pt x="2682933" y="2576481"/>
                  <a:pt x="2672282" y="2559744"/>
                  <a:pt x="2670336" y="2539383"/>
                </a:cubicBezTo>
                <a:cubicBezTo>
                  <a:pt x="2587360" y="2376647"/>
                  <a:pt x="3042640" y="1246798"/>
                  <a:pt x="3299881" y="563773"/>
                </a:cubicBezTo>
                <a:cubicBezTo>
                  <a:pt x="3959368" y="1266493"/>
                  <a:pt x="3967860" y="2043171"/>
                  <a:pt x="3730056" y="2650875"/>
                </a:cubicBezTo>
                <a:cubicBezTo>
                  <a:pt x="3317547" y="2635434"/>
                  <a:pt x="2827499" y="2686366"/>
                  <a:pt x="2701004" y="2590217"/>
                </a:cubicBezTo>
                <a:close/>
                <a:moveTo>
                  <a:pt x="19691" y="2248546"/>
                </a:moveTo>
                <a:cubicBezTo>
                  <a:pt x="-100797" y="1292396"/>
                  <a:pt x="348853" y="659059"/>
                  <a:pt x="898439" y="307194"/>
                </a:cubicBezTo>
                <a:cubicBezTo>
                  <a:pt x="1269469" y="598575"/>
                  <a:pt x="1773388" y="879352"/>
                  <a:pt x="1690237" y="1020281"/>
                </a:cubicBezTo>
                <a:cubicBezTo>
                  <a:pt x="1661713" y="1200709"/>
                  <a:pt x="629275" y="1847170"/>
                  <a:pt x="19691" y="2248546"/>
                </a:cubicBezTo>
                <a:close/>
                <a:moveTo>
                  <a:pt x="1805382" y="3858278"/>
                </a:moveTo>
                <a:cubicBezTo>
                  <a:pt x="1676483" y="3404460"/>
                  <a:pt x="1433840" y="2881111"/>
                  <a:pt x="1583946" y="2815971"/>
                </a:cubicBezTo>
                <a:cubicBezTo>
                  <a:pt x="1713076" y="2686769"/>
                  <a:pt x="2928316" y="2770622"/>
                  <a:pt x="3657403" y="2804207"/>
                </a:cubicBezTo>
                <a:cubicBezTo>
                  <a:pt x="3192869" y="3648569"/>
                  <a:pt x="2456828" y="3896652"/>
                  <a:pt x="1805382" y="3858278"/>
                </a:cubicBezTo>
                <a:close/>
                <a:moveTo>
                  <a:pt x="762284" y="3480575"/>
                </a:moveTo>
                <a:cubicBezTo>
                  <a:pt x="380940" y="3198297"/>
                  <a:pt x="161300" y="2806810"/>
                  <a:pt x="58293" y="2412172"/>
                </a:cubicBezTo>
                <a:cubicBezTo>
                  <a:pt x="450067" y="2149344"/>
                  <a:pt x="872820" y="1756853"/>
                  <a:pt x="981158" y="1879484"/>
                </a:cubicBezTo>
                <a:cubicBezTo>
                  <a:pt x="1143940" y="1962367"/>
                  <a:pt x="1439720" y="3144041"/>
                  <a:pt x="1633080" y="3847823"/>
                </a:cubicBezTo>
                <a:cubicBezTo>
                  <a:pt x="1278110" y="3779994"/>
                  <a:pt x="991090" y="3649942"/>
                  <a:pt x="762284" y="3480575"/>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85000"/>
                  <a:lumOff val="15000"/>
                </a:schemeClr>
              </a:solidFill>
            </a:endParaRPr>
          </a:p>
        </p:txBody>
      </p:sp>
      <p:sp>
        <p:nvSpPr>
          <p:cNvPr id="102" name="Oval 10">
            <a:extLst>
              <a:ext uri="{FF2B5EF4-FFF2-40B4-BE49-F238E27FC236}">
                <a16:creationId xmlns:a16="http://schemas.microsoft.com/office/drawing/2014/main" id="{BFBFCD1D-38FD-4367-BAAA-40A383CCE5F9}"/>
              </a:ext>
            </a:extLst>
          </p:cNvPr>
          <p:cNvSpPr/>
          <p:nvPr/>
        </p:nvSpPr>
        <p:spPr>
          <a:xfrm>
            <a:off x="10688013" y="2031797"/>
            <a:ext cx="274046" cy="272660"/>
          </a:xfrm>
          <a:custGeom>
            <a:avLst/>
            <a:gdLst/>
            <a:ahLst/>
            <a:cxnLst/>
            <a:rect l="l" t="t" r="r" b="b"/>
            <a:pathLst>
              <a:path w="2956013" h="2941055">
                <a:moveTo>
                  <a:pt x="2169165" y="2259549"/>
                </a:moveTo>
                <a:cubicBezTo>
                  <a:pt x="2305163" y="2320579"/>
                  <a:pt x="2430502" y="2400997"/>
                  <a:pt x="2542352" y="2496872"/>
                </a:cubicBezTo>
                <a:cubicBezTo>
                  <a:pt x="2303978" y="2744099"/>
                  <a:pt x="1979593" y="2907447"/>
                  <a:pt x="1617206" y="2939204"/>
                </a:cubicBezTo>
                <a:lnTo>
                  <a:pt x="1588575" y="2925411"/>
                </a:lnTo>
                <a:cubicBezTo>
                  <a:pt x="1835671" y="2758142"/>
                  <a:pt x="2037335" y="2529257"/>
                  <a:pt x="2169165" y="2259549"/>
                </a:cubicBezTo>
                <a:close/>
                <a:moveTo>
                  <a:pt x="797309" y="2254509"/>
                </a:moveTo>
                <a:cubicBezTo>
                  <a:pt x="928512" y="2525684"/>
                  <a:pt x="1129977" y="2756161"/>
                  <a:pt x="1376879" y="2925229"/>
                </a:cubicBezTo>
                <a:cubicBezTo>
                  <a:pt x="1367940" y="2931748"/>
                  <a:pt x="1358086" y="2936536"/>
                  <a:pt x="1348086" y="2941055"/>
                </a:cubicBezTo>
                <a:cubicBezTo>
                  <a:pt x="981929" y="2910776"/>
                  <a:pt x="654006" y="2746454"/>
                  <a:pt x="413461" y="2497054"/>
                </a:cubicBezTo>
                <a:cubicBezTo>
                  <a:pt x="528278" y="2398621"/>
                  <a:pt x="657289" y="2316447"/>
                  <a:pt x="797309" y="2254509"/>
                </a:cubicBezTo>
                <a:close/>
                <a:moveTo>
                  <a:pt x="1426305" y="2108791"/>
                </a:moveTo>
                <a:lnTo>
                  <a:pt x="1426305" y="2824067"/>
                </a:lnTo>
                <a:cubicBezTo>
                  <a:pt x="1203050" y="2668305"/>
                  <a:pt x="1020431" y="2458508"/>
                  <a:pt x="899682" y="2212532"/>
                </a:cubicBezTo>
                <a:cubicBezTo>
                  <a:pt x="1063835" y="2148883"/>
                  <a:pt x="1241204" y="2112683"/>
                  <a:pt x="1426305" y="2108791"/>
                </a:cubicBezTo>
                <a:close/>
                <a:moveTo>
                  <a:pt x="1527809" y="2108695"/>
                </a:moveTo>
                <a:cubicBezTo>
                  <a:pt x="1717707" y="2112557"/>
                  <a:pt x="1899494" y="2150291"/>
                  <a:pt x="2067336" y="2216559"/>
                </a:cubicBezTo>
                <a:cubicBezTo>
                  <a:pt x="1943936" y="2466549"/>
                  <a:pt x="1756622" y="2679032"/>
                  <a:pt x="1527809" y="2835300"/>
                </a:cubicBezTo>
                <a:close/>
                <a:moveTo>
                  <a:pt x="2354776" y="1530125"/>
                </a:moveTo>
                <a:lnTo>
                  <a:pt x="2955077" y="1530125"/>
                </a:lnTo>
                <a:cubicBezTo>
                  <a:pt x="2942393" y="1866074"/>
                  <a:pt x="2817414" y="2173186"/>
                  <a:pt x="2615767" y="2414127"/>
                </a:cubicBezTo>
                <a:cubicBezTo>
                  <a:pt x="2496453" y="2311434"/>
                  <a:pt x="2362630" y="2225327"/>
                  <a:pt x="2217376" y="2159975"/>
                </a:cubicBezTo>
                <a:cubicBezTo>
                  <a:pt x="2300477" y="1965771"/>
                  <a:pt x="2348521" y="1753185"/>
                  <a:pt x="2354776" y="1530125"/>
                </a:cubicBezTo>
                <a:close/>
                <a:moveTo>
                  <a:pt x="1527809" y="1530125"/>
                </a:moveTo>
                <a:lnTo>
                  <a:pt x="2244039" y="1530125"/>
                </a:lnTo>
                <a:cubicBezTo>
                  <a:pt x="2237819" y="1737690"/>
                  <a:pt x="2192963" y="1935525"/>
                  <a:pt x="2115825" y="2116496"/>
                </a:cubicBezTo>
                <a:cubicBezTo>
                  <a:pt x="1933189" y="2043464"/>
                  <a:pt x="1735000" y="2001899"/>
                  <a:pt x="1527809" y="1997958"/>
                </a:cubicBezTo>
                <a:close/>
                <a:moveTo>
                  <a:pt x="725097" y="1530125"/>
                </a:moveTo>
                <a:lnTo>
                  <a:pt x="1426305" y="1530125"/>
                </a:lnTo>
                <a:lnTo>
                  <a:pt x="1426305" y="1998054"/>
                </a:lnTo>
                <a:cubicBezTo>
                  <a:pt x="1224105" y="2002029"/>
                  <a:pt x="1030504" y="2041966"/>
                  <a:pt x="851699" y="2112283"/>
                </a:cubicBezTo>
                <a:cubicBezTo>
                  <a:pt x="775482" y="1932518"/>
                  <a:pt x="731260" y="1736112"/>
                  <a:pt x="725097" y="1530125"/>
                </a:cubicBezTo>
                <a:close/>
                <a:moveTo>
                  <a:pt x="934" y="1530125"/>
                </a:moveTo>
                <a:lnTo>
                  <a:pt x="614360" y="1530125"/>
                </a:lnTo>
                <a:cubicBezTo>
                  <a:pt x="620543" y="1751166"/>
                  <a:pt x="667772" y="1961919"/>
                  <a:pt x="749235" y="2154869"/>
                </a:cubicBezTo>
                <a:cubicBezTo>
                  <a:pt x="599936" y="2221117"/>
                  <a:pt x="462426" y="2308980"/>
                  <a:pt x="340129" y="2414234"/>
                </a:cubicBezTo>
                <a:cubicBezTo>
                  <a:pt x="138582" y="2173144"/>
                  <a:pt x="13619" y="1866051"/>
                  <a:pt x="934" y="1530125"/>
                </a:cubicBezTo>
                <a:close/>
                <a:moveTo>
                  <a:pt x="883886" y="768586"/>
                </a:moveTo>
                <a:cubicBezTo>
                  <a:pt x="1053566" y="831753"/>
                  <a:pt x="1236128" y="867407"/>
                  <a:pt x="1426305" y="871035"/>
                </a:cubicBezTo>
                <a:lnTo>
                  <a:pt x="1426305" y="1428622"/>
                </a:lnTo>
                <a:lnTo>
                  <a:pt x="724559" y="1428622"/>
                </a:lnTo>
                <a:cubicBezTo>
                  <a:pt x="730221" y="1192426"/>
                  <a:pt x="785872" y="968634"/>
                  <a:pt x="883886" y="768586"/>
                </a:cubicBezTo>
                <a:close/>
                <a:moveTo>
                  <a:pt x="2083288" y="764501"/>
                </a:moveTo>
                <a:cubicBezTo>
                  <a:pt x="2182501" y="965616"/>
                  <a:pt x="2238869" y="1190833"/>
                  <a:pt x="2244577" y="1428622"/>
                </a:cubicBezTo>
                <a:lnTo>
                  <a:pt x="1527809" y="1428622"/>
                </a:lnTo>
                <a:lnTo>
                  <a:pt x="1527809" y="871130"/>
                </a:lnTo>
                <a:cubicBezTo>
                  <a:pt x="1722835" y="867528"/>
                  <a:pt x="1909881" y="830382"/>
                  <a:pt x="2083288" y="764501"/>
                </a:cubicBezTo>
                <a:close/>
                <a:moveTo>
                  <a:pt x="375750" y="484510"/>
                </a:moveTo>
                <a:cubicBezTo>
                  <a:pt x="497688" y="583858"/>
                  <a:pt x="633678" y="666438"/>
                  <a:pt x="780212" y="729142"/>
                </a:cubicBezTo>
                <a:cubicBezTo>
                  <a:pt x="677519" y="941475"/>
                  <a:pt x="619429" y="1178562"/>
                  <a:pt x="613822" y="1428622"/>
                </a:cubicBezTo>
                <a:lnTo>
                  <a:pt x="0" y="1428622"/>
                </a:lnTo>
                <a:cubicBezTo>
                  <a:pt x="9263" y="1065848"/>
                  <a:pt x="149371" y="735691"/>
                  <a:pt x="375750" y="484510"/>
                </a:cubicBezTo>
                <a:close/>
                <a:moveTo>
                  <a:pt x="2580304" y="484479"/>
                </a:moveTo>
                <a:cubicBezTo>
                  <a:pt x="2806628" y="735651"/>
                  <a:pt x="2946750" y="1065827"/>
                  <a:pt x="2956013" y="1428622"/>
                </a:cubicBezTo>
                <a:lnTo>
                  <a:pt x="2355314" y="1428622"/>
                </a:lnTo>
                <a:cubicBezTo>
                  <a:pt x="2349636" y="1176504"/>
                  <a:pt x="2290630" y="937573"/>
                  <a:pt x="2186241" y="724113"/>
                </a:cubicBezTo>
                <a:cubicBezTo>
                  <a:pt x="2328935" y="662418"/>
                  <a:pt x="2461323" y="581449"/>
                  <a:pt x="2580304" y="484479"/>
                </a:cubicBezTo>
                <a:close/>
                <a:moveTo>
                  <a:pt x="1426305" y="124032"/>
                </a:moveTo>
                <a:lnTo>
                  <a:pt x="1426305" y="760298"/>
                </a:lnTo>
                <a:cubicBezTo>
                  <a:pt x="1253727" y="756791"/>
                  <a:pt x="1087879" y="724966"/>
                  <a:pt x="933247" y="668842"/>
                </a:cubicBezTo>
                <a:cubicBezTo>
                  <a:pt x="1054039" y="451822"/>
                  <a:pt x="1223389" y="265609"/>
                  <a:pt x="1426305" y="124032"/>
                </a:cubicBezTo>
                <a:close/>
                <a:moveTo>
                  <a:pt x="1527809" y="112799"/>
                </a:moveTo>
                <a:cubicBezTo>
                  <a:pt x="1736145" y="255085"/>
                  <a:pt x="1910079" y="443973"/>
                  <a:pt x="2033951" y="664748"/>
                </a:cubicBezTo>
                <a:cubicBezTo>
                  <a:pt x="1875578" y="723616"/>
                  <a:pt x="1705238" y="756901"/>
                  <a:pt x="1527809" y="760394"/>
                </a:cubicBezTo>
                <a:close/>
                <a:moveTo>
                  <a:pt x="1632157" y="1693"/>
                </a:moveTo>
                <a:cubicBezTo>
                  <a:pt x="1969090" y="34839"/>
                  <a:pt x="2272411" y="181752"/>
                  <a:pt x="2502559" y="404493"/>
                </a:cubicBezTo>
                <a:cubicBezTo>
                  <a:pt x="2392455" y="493535"/>
                  <a:pt x="2270018" y="567692"/>
                  <a:pt x="2138287" y="624414"/>
                </a:cubicBezTo>
                <a:cubicBezTo>
                  <a:pt x="2004803" y="382989"/>
                  <a:pt x="1815448" y="176841"/>
                  <a:pt x="1587368" y="23269"/>
                </a:cubicBezTo>
                <a:close/>
                <a:moveTo>
                  <a:pt x="1333466" y="0"/>
                </a:moveTo>
                <a:lnTo>
                  <a:pt x="1376468" y="23177"/>
                </a:lnTo>
                <a:cubicBezTo>
                  <a:pt x="1149236" y="178863"/>
                  <a:pt x="960516" y="386575"/>
                  <a:pt x="827965" y="629347"/>
                </a:cubicBezTo>
                <a:cubicBezTo>
                  <a:pt x="692459" y="571593"/>
                  <a:pt x="566467" y="495851"/>
                  <a:pt x="453430" y="404475"/>
                </a:cubicBezTo>
                <a:cubicBezTo>
                  <a:pt x="685742" y="179438"/>
                  <a:pt x="992667" y="31629"/>
                  <a:pt x="133346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85000"/>
                  <a:lumOff val="15000"/>
                </a:schemeClr>
              </a:solidFill>
            </a:endParaRPr>
          </a:p>
        </p:txBody>
      </p:sp>
      <p:sp>
        <p:nvSpPr>
          <p:cNvPr id="103" name="Freeform 23">
            <a:extLst>
              <a:ext uri="{FF2B5EF4-FFF2-40B4-BE49-F238E27FC236}">
                <a16:creationId xmlns:a16="http://schemas.microsoft.com/office/drawing/2014/main" id="{E7E99D0B-A512-43C2-8221-4F1790EA912A}"/>
              </a:ext>
            </a:extLst>
          </p:cNvPr>
          <p:cNvSpPr>
            <a:spLocks noChangeAspect="1"/>
          </p:cNvSpPr>
          <p:nvPr/>
        </p:nvSpPr>
        <p:spPr>
          <a:xfrm flipH="1">
            <a:off x="10486053" y="2748195"/>
            <a:ext cx="381264" cy="242587"/>
          </a:xfrm>
          <a:custGeom>
            <a:avLst/>
            <a:gdLst/>
            <a:ahLst/>
            <a:cxnLst/>
            <a:rect l="l" t="t" r="r" b="b"/>
            <a:pathLst>
              <a:path w="3980365" h="2532594">
                <a:moveTo>
                  <a:pt x="1988360" y="58973"/>
                </a:moveTo>
                <a:cubicBezTo>
                  <a:pt x="1988306" y="58975"/>
                  <a:pt x="1988252" y="58977"/>
                  <a:pt x="1988199" y="58995"/>
                </a:cubicBezTo>
                <a:cubicBezTo>
                  <a:pt x="1988145" y="58977"/>
                  <a:pt x="1988091" y="58975"/>
                  <a:pt x="1988037" y="58973"/>
                </a:cubicBezTo>
                <a:lnTo>
                  <a:pt x="1988037" y="59017"/>
                </a:lnTo>
                <a:cubicBezTo>
                  <a:pt x="1574406" y="74019"/>
                  <a:pt x="1375335" y="406725"/>
                  <a:pt x="1370318" y="708381"/>
                </a:cubicBezTo>
                <a:cubicBezTo>
                  <a:pt x="1362506" y="1089140"/>
                  <a:pt x="1497435" y="1312904"/>
                  <a:pt x="1568575" y="1407072"/>
                </a:cubicBezTo>
                <a:cubicBezTo>
                  <a:pt x="1631785" y="1490670"/>
                  <a:pt x="1727890" y="1649476"/>
                  <a:pt x="1617443" y="1704159"/>
                </a:cubicBezTo>
                <a:cubicBezTo>
                  <a:pt x="1318592" y="1846636"/>
                  <a:pt x="1062028" y="1946829"/>
                  <a:pt x="927030" y="2049664"/>
                </a:cubicBezTo>
                <a:cubicBezTo>
                  <a:pt x="705669" y="2234426"/>
                  <a:pt x="740656" y="2445615"/>
                  <a:pt x="754501" y="2532594"/>
                </a:cubicBezTo>
                <a:lnTo>
                  <a:pt x="1988199" y="2531551"/>
                </a:lnTo>
                <a:lnTo>
                  <a:pt x="3221896" y="2532594"/>
                </a:lnTo>
                <a:cubicBezTo>
                  <a:pt x="3235741" y="2445615"/>
                  <a:pt x="3270728" y="2234426"/>
                  <a:pt x="3049367" y="2049664"/>
                </a:cubicBezTo>
                <a:cubicBezTo>
                  <a:pt x="2914369" y="1946829"/>
                  <a:pt x="2657805" y="1846636"/>
                  <a:pt x="2358954" y="1704159"/>
                </a:cubicBezTo>
                <a:cubicBezTo>
                  <a:pt x="2248507" y="1649476"/>
                  <a:pt x="2344612" y="1490670"/>
                  <a:pt x="2407822" y="1407072"/>
                </a:cubicBezTo>
                <a:cubicBezTo>
                  <a:pt x="2478962" y="1312904"/>
                  <a:pt x="2613891" y="1089140"/>
                  <a:pt x="2606079" y="708381"/>
                </a:cubicBezTo>
                <a:cubicBezTo>
                  <a:pt x="2601062" y="406725"/>
                  <a:pt x="2401991" y="74019"/>
                  <a:pt x="1988360" y="59017"/>
                </a:cubicBezTo>
                <a:close/>
                <a:moveTo>
                  <a:pt x="1093515" y="0"/>
                </a:moveTo>
                <a:cubicBezTo>
                  <a:pt x="736613" y="12826"/>
                  <a:pt x="553627" y="327881"/>
                  <a:pt x="549299" y="588096"/>
                </a:cubicBezTo>
                <a:cubicBezTo>
                  <a:pt x="542562" y="916461"/>
                  <a:pt x="658924" y="1109434"/>
                  <a:pt x="720275" y="1190644"/>
                </a:cubicBezTo>
                <a:cubicBezTo>
                  <a:pt x="774787" y="1262738"/>
                  <a:pt x="857667" y="1399692"/>
                  <a:pt x="762418" y="1446850"/>
                </a:cubicBezTo>
                <a:cubicBezTo>
                  <a:pt x="504691" y="1569722"/>
                  <a:pt x="283431" y="1656128"/>
                  <a:pt x="167010" y="1744812"/>
                </a:cubicBezTo>
                <a:cubicBezTo>
                  <a:pt x="-23891" y="1904150"/>
                  <a:pt x="672" y="2013351"/>
                  <a:pt x="1392" y="2161289"/>
                </a:cubicBezTo>
                <a:cubicBezTo>
                  <a:pt x="356083" y="2160989"/>
                  <a:pt x="261990" y="2166300"/>
                  <a:pt x="616681" y="2166000"/>
                </a:cubicBezTo>
                <a:cubicBezTo>
                  <a:pt x="794788" y="1846239"/>
                  <a:pt x="1045824" y="1778915"/>
                  <a:pt x="1453932" y="1593789"/>
                </a:cubicBezTo>
                <a:cubicBezTo>
                  <a:pt x="1171572" y="1115084"/>
                  <a:pt x="1046285" y="714919"/>
                  <a:pt x="1414663" y="124017"/>
                </a:cubicBezTo>
                <a:cubicBezTo>
                  <a:pt x="1309485" y="41539"/>
                  <a:pt x="1305280" y="26381"/>
                  <a:pt x="1093515" y="0"/>
                </a:cubicBezTo>
                <a:close/>
                <a:moveTo>
                  <a:pt x="2886850" y="0"/>
                </a:moveTo>
                <a:cubicBezTo>
                  <a:pt x="2675085" y="26381"/>
                  <a:pt x="2670880" y="41539"/>
                  <a:pt x="2565702" y="124017"/>
                </a:cubicBezTo>
                <a:cubicBezTo>
                  <a:pt x="2934080" y="714919"/>
                  <a:pt x="2808793" y="1115084"/>
                  <a:pt x="2526433" y="1593789"/>
                </a:cubicBezTo>
                <a:cubicBezTo>
                  <a:pt x="2934542" y="1778915"/>
                  <a:pt x="3185577" y="1846239"/>
                  <a:pt x="3363685" y="2166000"/>
                </a:cubicBezTo>
                <a:cubicBezTo>
                  <a:pt x="3718376" y="2166300"/>
                  <a:pt x="3624282" y="2160989"/>
                  <a:pt x="3978973" y="2161289"/>
                </a:cubicBezTo>
                <a:cubicBezTo>
                  <a:pt x="3979693" y="2013351"/>
                  <a:pt x="4004256" y="1904150"/>
                  <a:pt x="3813355" y="1744812"/>
                </a:cubicBezTo>
                <a:cubicBezTo>
                  <a:pt x="3696934" y="1656128"/>
                  <a:pt x="3475674" y="1569722"/>
                  <a:pt x="3217947" y="1446850"/>
                </a:cubicBezTo>
                <a:cubicBezTo>
                  <a:pt x="3122698" y="1399692"/>
                  <a:pt x="3205579" y="1262738"/>
                  <a:pt x="3260090" y="1190644"/>
                </a:cubicBezTo>
                <a:cubicBezTo>
                  <a:pt x="3321441" y="1109434"/>
                  <a:pt x="3437803" y="916461"/>
                  <a:pt x="3431066" y="588096"/>
                </a:cubicBezTo>
                <a:cubicBezTo>
                  <a:pt x="3426739" y="327881"/>
                  <a:pt x="3243752" y="12826"/>
                  <a:pt x="288685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85000"/>
                  <a:lumOff val="15000"/>
                </a:schemeClr>
              </a:solidFill>
            </a:endParaRPr>
          </a:p>
        </p:txBody>
      </p:sp>
      <p:sp>
        <p:nvSpPr>
          <p:cNvPr id="104" name="Freeform 24">
            <a:extLst>
              <a:ext uri="{FF2B5EF4-FFF2-40B4-BE49-F238E27FC236}">
                <a16:creationId xmlns:a16="http://schemas.microsoft.com/office/drawing/2014/main" id="{75E859E9-0727-4A81-AB8F-453333C0490D}"/>
              </a:ext>
            </a:extLst>
          </p:cNvPr>
          <p:cNvSpPr/>
          <p:nvPr/>
        </p:nvSpPr>
        <p:spPr>
          <a:xfrm flipH="1">
            <a:off x="9539782" y="1665322"/>
            <a:ext cx="273937" cy="274090"/>
          </a:xfrm>
          <a:custGeom>
            <a:avLst/>
            <a:gdLst/>
            <a:ahLst/>
            <a:cxnLst/>
            <a:rect l="l" t="t" r="r" b="b"/>
            <a:pathLst>
              <a:path w="2488805" h="2473621">
                <a:moveTo>
                  <a:pt x="1244564" y="0"/>
                </a:moveTo>
                <a:cubicBezTo>
                  <a:pt x="1244510" y="2"/>
                  <a:pt x="1244456" y="4"/>
                  <a:pt x="1244403" y="22"/>
                </a:cubicBezTo>
                <a:cubicBezTo>
                  <a:pt x="1244349" y="4"/>
                  <a:pt x="1244295" y="2"/>
                  <a:pt x="1244241" y="0"/>
                </a:cubicBezTo>
                <a:lnTo>
                  <a:pt x="1244241" y="44"/>
                </a:lnTo>
                <a:cubicBezTo>
                  <a:pt x="830610" y="15046"/>
                  <a:pt x="631539" y="347752"/>
                  <a:pt x="626522" y="649408"/>
                </a:cubicBezTo>
                <a:cubicBezTo>
                  <a:pt x="618710" y="1030167"/>
                  <a:pt x="753639" y="1253931"/>
                  <a:pt x="824779" y="1348099"/>
                </a:cubicBezTo>
                <a:cubicBezTo>
                  <a:pt x="887989" y="1431697"/>
                  <a:pt x="984094" y="1590503"/>
                  <a:pt x="873647" y="1645186"/>
                </a:cubicBezTo>
                <a:cubicBezTo>
                  <a:pt x="574796" y="1787663"/>
                  <a:pt x="318232" y="1887856"/>
                  <a:pt x="183234" y="1990691"/>
                </a:cubicBezTo>
                <a:cubicBezTo>
                  <a:pt x="-38127" y="2175453"/>
                  <a:pt x="-3140" y="2386642"/>
                  <a:pt x="10705" y="2473621"/>
                </a:cubicBezTo>
                <a:lnTo>
                  <a:pt x="1244403" y="2472578"/>
                </a:lnTo>
                <a:lnTo>
                  <a:pt x="2478100" y="2473621"/>
                </a:lnTo>
                <a:cubicBezTo>
                  <a:pt x="2491945" y="2386642"/>
                  <a:pt x="2526932" y="2175453"/>
                  <a:pt x="2305571" y="1990691"/>
                </a:cubicBezTo>
                <a:cubicBezTo>
                  <a:pt x="2170573" y="1887856"/>
                  <a:pt x="1914009" y="1787663"/>
                  <a:pt x="1615158" y="1645186"/>
                </a:cubicBezTo>
                <a:cubicBezTo>
                  <a:pt x="1504711" y="1590503"/>
                  <a:pt x="1600816" y="1431697"/>
                  <a:pt x="1664026" y="1348099"/>
                </a:cubicBezTo>
                <a:cubicBezTo>
                  <a:pt x="1735166" y="1253931"/>
                  <a:pt x="1870095" y="1030167"/>
                  <a:pt x="1862283" y="649408"/>
                </a:cubicBezTo>
                <a:cubicBezTo>
                  <a:pt x="1857266" y="347752"/>
                  <a:pt x="1658195" y="15046"/>
                  <a:pt x="1244564" y="44"/>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85000"/>
                  <a:lumOff val="15000"/>
                </a:schemeClr>
              </a:solidFill>
            </a:endParaRPr>
          </a:p>
        </p:txBody>
      </p:sp>
      <p:sp>
        <p:nvSpPr>
          <p:cNvPr id="105" name="Rectangle 6">
            <a:extLst>
              <a:ext uri="{FF2B5EF4-FFF2-40B4-BE49-F238E27FC236}">
                <a16:creationId xmlns:a16="http://schemas.microsoft.com/office/drawing/2014/main" id="{FC49CAAF-798A-4CB4-B855-30560221045D}"/>
              </a:ext>
            </a:extLst>
          </p:cNvPr>
          <p:cNvSpPr>
            <a:spLocks noChangeAspect="1"/>
          </p:cNvSpPr>
          <p:nvPr/>
        </p:nvSpPr>
        <p:spPr>
          <a:xfrm>
            <a:off x="10146222" y="2304457"/>
            <a:ext cx="269910" cy="275443"/>
          </a:xfrm>
          <a:custGeom>
            <a:avLst/>
            <a:gdLst/>
            <a:ahLst/>
            <a:cxnLst/>
            <a:rect l="l" t="t" r="r" b="b"/>
            <a:pathLst>
              <a:path w="3860876" h="3940019">
                <a:moveTo>
                  <a:pt x="3248876" y="1942264"/>
                </a:moveTo>
                <a:lnTo>
                  <a:pt x="3860876" y="1942264"/>
                </a:lnTo>
                <a:lnTo>
                  <a:pt x="3860876" y="2090815"/>
                </a:lnTo>
                <a:lnTo>
                  <a:pt x="3859023" y="2090815"/>
                </a:lnTo>
                <a:cubicBezTo>
                  <a:pt x="3817225" y="2949620"/>
                  <a:pt x="3215273" y="3679864"/>
                  <a:pt x="2378197" y="3884304"/>
                </a:cubicBezTo>
                <a:cubicBezTo>
                  <a:pt x="2219818" y="3922985"/>
                  <a:pt x="2060231" y="3941082"/>
                  <a:pt x="1902626" y="3939971"/>
                </a:cubicBezTo>
                <a:cubicBezTo>
                  <a:pt x="1286982" y="3935631"/>
                  <a:pt x="701577" y="3638194"/>
                  <a:pt x="337583" y="3128887"/>
                </a:cubicBezTo>
                <a:lnTo>
                  <a:pt x="30667" y="3435803"/>
                </a:lnTo>
                <a:lnTo>
                  <a:pt x="30667" y="2342045"/>
                </a:lnTo>
                <a:lnTo>
                  <a:pt x="1124425" y="2342045"/>
                </a:lnTo>
                <a:lnTo>
                  <a:pt x="781340" y="2685130"/>
                </a:lnTo>
                <a:cubicBezTo>
                  <a:pt x="1079782" y="3180935"/>
                  <a:pt x="1667379" y="3425841"/>
                  <a:pt x="2232517" y="3287817"/>
                </a:cubicBezTo>
                <a:cubicBezTo>
                  <a:pt x="2810639" y="3146622"/>
                  <a:pt x="3224897" y="2638979"/>
                  <a:pt x="3247291" y="2044286"/>
                </a:cubicBezTo>
                <a:lnTo>
                  <a:pt x="3248876" y="2044345"/>
                </a:lnTo>
                <a:close/>
                <a:moveTo>
                  <a:pt x="1958249" y="48"/>
                </a:moveTo>
                <a:cubicBezTo>
                  <a:pt x="2573893" y="4388"/>
                  <a:pt x="3159298" y="301825"/>
                  <a:pt x="3523293" y="811132"/>
                </a:cubicBezTo>
                <a:lnTo>
                  <a:pt x="3830209" y="504216"/>
                </a:lnTo>
                <a:lnTo>
                  <a:pt x="3830209" y="1597974"/>
                </a:lnTo>
                <a:lnTo>
                  <a:pt x="2736450" y="1597974"/>
                </a:lnTo>
                <a:lnTo>
                  <a:pt x="3079535" y="1254889"/>
                </a:lnTo>
                <a:cubicBezTo>
                  <a:pt x="2781093" y="759084"/>
                  <a:pt x="2193496" y="514178"/>
                  <a:pt x="1628358" y="652202"/>
                </a:cubicBezTo>
                <a:cubicBezTo>
                  <a:pt x="1050236" y="793397"/>
                  <a:pt x="635978" y="1301040"/>
                  <a:pt x="613584" y="1895733"/>
                </a:cubicBezTo>
                <a:lnTo>
                  <a:pt x="612000" y="1895674"/>
                </a:lnTo>
                <a:lnTo>
                  <a:pt x="612000" y="1985958"/>
                </a:lnTo>
                <a:lnTo>
                  <a:pt x="0" y="1985958"/>
                </a:lnTo>
                <a:lnTo>
                  <a:pt x="0" y="1837407"/>
                </a:lnTo>
                <a:lnTo>
                  <a:pt x="2787" y="1837407"/>
                </a:lnTo>
                <a:cubicBezTo>
                  <a:pt x="49183" y="983705"/>
                  <a:pt x="649445" y="259216"/>
                  <a:pt x="1482678" y="55715"/>
                </a:cubicBezTo>
                <a:cubicBezTo>
                  <a:pt x="1641057" y="17034"/>
                  <a:pt x="1800644" y="-1063"/>
                  <a:pt x="1958249" y="48"/>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85000"/>
                  <a:lumOff val="15000"/>
                </a:schemeClr>
              </a:solidFill>
            </a:endParaRPr>
          </a:p>
        </p:txBody>
      </p:sp>
      <p:sp>
        <p:nvSpPr>
          <p:cNvPr id="106" name="Down Arrow 1">
            <a:extLst>
              <a:ext uri="{FF2B5EF4-FFF2-40B4-BE49-F238E27FC236}">
                <a16:creationId xmlns:a16="http://schemas.microsoft.com/office/drawing/2014/main" id="{2BFFB998-92F5-43BC-80EE-7AAF6B375559}"/>
              </a:ext>
            </a:extLst>
          </p:cNvPr>
          <p:cNvSpPr>
            <a:spLocks noChangeAspect="1"/>
          </p:cNvSpPr>
          <p:nvPr/>
        </p:nvSpPr>
        <p:spPr>
          <a:xfrm>
            <a:off x="9427115" y="3443255"/>
            <a:ext cx="187553" cy="275443"/>
          </a:xfrm>
          <a:custGeom>
            <a:avLst/>
            <a:gdLst/>
            <a:ahLst/>
            <a:cxnLst/>
            <a:rect l="l" t="t" r="r" b="b"/>
            <a:pathLst>
              <a:path w="2745756" h="4032448">
                <a:moveTo>
                  <a:pt x="1622229" y="1008112"/>
                </a:moveTo>
                <a:lnTo>
                  <a:pt x="2371247" y="1008112"/>
                </a:lnTo>
                <a:lnTo>
                  <a:pt x="2371247" y="3081405"/>
                </a:lnTo>
                <a:lnTo>
                  <a:pt x="2745756" y="3081405"/>
                </a:lnTo>
                <a:lnTo>
                  <a:pt x="1996738" y="4032448"/>
                </a:lnTo>
                <a:lnTo>
                  <a:pt x="1247720" y="3081405"/>
                </a:lnTo>
                <a:lnTo>
                  <a:pt x="1622229" y="3081405"/>
                </a:lnTo>
                <a:close/>
                <a:moveTo>
                  <a:pt x="749018" y="0"/>
                </a:moveTo>
                <a:lnTo>
                  <a:pt x="1498036" y="951043"/>
                </a:lnTo>
                <a:lnTo>
                  <a:pt x="1123527" y="951043"/>
                </a:lnTo>
                <a:lnTo>
                  <a:pt x="1123527" y="3024336"/>
                </a:lnTo>
                <a:lnTo>
                  <a:pt x="374509" y="3024336"/>
                </a:lnTo>
                <a:lnTo>
                  <a:pt x="374509" y="951043"/>
                </a:lnTo>
                <a:lnTo>
                  <a:pt x="0" y="951043"/>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85000"/>
                  <a:lumOff val="15000"/>
                </a:schemeClr>
              </a:solidFill>
            </a:endParaRPr>
          </a:p>
        </p:txBody>
      </p:sp>
      <p:sp>
        <p:nvSpPr>
          <p:cNvPr id="107" name="Rounded Rectangle 1">
            <a:extLst>
              <a:ext uri="{FF2B5EF4-FFF2-40B4-BE49-F238E27FC236}">
                <a16:creationId xmlns:a16="http://schemas.microsoft.com/office/drawing/2014/main" id="{3B61D4F9-7EB1-42EE-A4C5-445592C5791F}"/>
              </a:ext>
            </a:extLst>
          </p:cNvPr>
          <p:cNvSpPr>
            <a:spLocks noChangeAspect="1"/>
          </p:cNvSpPr>
          <p:nvPr/>
        </p:nvSpPr>
        <p:spPr>
          <a:xfrm>
            <a:off x="9272699" y="2096941"/>
            <a:ext cx="168210" cy="284844"/>
          </a:xfrm>
          <a:custGeom>
            <a:avLst/>
            <a:gdLst/>
            <a:ahLst/>
            <a:cxnLst/>
            <a:rect l="l" t="t" r="r" b="b"/>
            <a:pathLst>
              <a:path w="2340000" h="3962520">
                <a:moveTo>
                  <a:pt x="437437" y="3058315"/>
                </a:moveTo>
                <a:lnTo>
                  <a:pt x="1877437" y="3058315"/>
                </a:lnTo>
                <a:lnTo>
                  <a:pt x="1877437" y="3526315"/>
                </a:lnTo>
                <a:lnTo>
                  <a:pt x="437437" y="3526315"/>
                </a:lnTo>
                <a:close/>
                <a:moveTo>
                  <a:pt x="437437" y="2464263"/>
                </a:moveTo>
                <a:lnTo>
                  <a:pt x="1877437" y="2464263"/>
                </a:lnTo>
                <a:lnTo>
                  <a:pt x="1877437" y="2932263"/>
                </a:lnTo>
                <a:lnTo>
                  <a:pt x="437437" y="2932263"/>
                </a:lnTo>
                <a:close/>
                <a:moveTo>
                  <a:pt x="437437" y="1870211"/>
                </a:moveTo>
                <a:lnTo>
                  <a:pt x="1877437" y="1870211"/>
                </a:lnTo>
                <a:lnTo>
                  <a:pt x="1877437" y="2338211"/>
                </a:lnTo>
                <a:lnTo>
                  <a:pt x="437437" y="2338211"/>
                </a:lnTo>
                <a:close/>
                <a:moveTo>
                  <a:pt x="437437" y="1276159"/>
                </a:moveTo>
                <a:lnTo>
                  <a:pt x="1877437" y="1276159"/>
                </a:lnTo>
                <a:lnTo>
                  <a:pt x="1877437" y="1744159"/>
                </a:lnTo>
                <a:lnTo>
                  <a:pt x="437437" y="1744159"/>
                </a:lnTo>
                <a:close/>
                <a:moveTo>
                  <a:pt x="437437" y="682107"/>
                </a:moveTo>
                <a:lnTo>
                  <a:pt x="1877437" y="682107"/>
                </a:lnTo>
                <a:lnTo>
                  <a:pt x="1877437" y="1150107"/>
                </a:lnTo>
                <a:lnTo>
                  <a:pt x="437437" y="1150107"/>
                </a:lnTo>
                <a:close/>
                <a:moveTo>
                  <a:pt x="270000" y="538035"/>
                </a:moveTo>
                <a:lnTo>
                  <a:pt x="270000" y="3692320"/>
                </a:lnTo>
                <a:lnTo>
                  <a:pt x="2070000" y="3692320"/>
                </a:lnTo>
                <a:lnTo>
                  <a:pt x="2070000" y="538035"/>
                </a:lnTo>
                <a:close/>
                <a:moveTo>
                  <a:pt x="983190" y="0"/>
                </a:moveTo>
                <a:lnTo>
                  <a:pt x="1356810" y="0"/>
                </a:lnTo>
                <a:cubicBezTo>
                  <a:pt x="1412713" y="0"/>
                  <a:pt x="1458032" y="45319"/>
                  <a:pt x="1458032" y="101222"/>
                </a:cubicBezTo>
                <a:lnTo>
                  <a:pt x="1458032" y="251184"/>
                </a:lnTo>
                <a:lnTo>
                  <a:pt x="1949992" y="251184"/>
                </a:lnTo>
                <a:cubicBezTo>
                  <a:pt x="2165387" y="251184"/>
                  <a:pt x="2340000" y="425797"/>
                  <a:pt x="2340000" y="641192"/>
                </a:cubicBezTo>
                <a:lnTo>
                  <a:pt x="2340000" y="3572512"/>
                </a:lnTo>
                <a:cubicBezTo>
                  <a:pt x="2340000" y="3787907"/>
                  <a:pt x="2165387" y="3962520"/>
                  <a:pt x="1949992" y="3962520"/>
                </a:cubicBezTo>
                <a:lnTo>
                  <a:pt x="390008" y="3962520"/>
                </a:lnTo>
                <a:cubicBezTo>
                  <a:pt x="174613" y="3962520"/>
                  <a:pt x="0" y="3787907"/>
                  <a:pt x="0" y="3572512"/>
                </a:cubicBezTo>
                <a:lnTo>
                  <a:pt x="0" y="641192"/>
                </a:lnTo>
                <a:cubicBezTo>
                  <a:pt x="0" y="425797"/>
                  <a:pt x="174613" y="251184"/>
                  <a:pt x="390008" y="251184"/>
                </a:cubicBezTo>
                <a:lnTo>
                  <a:pt x="881968" y="251184"/>
                </a:lnTo>
                <a:lnTo>
                  <a:pt x="881968" y="101222"/>
                </a:lnTo>
                <a:cubicBezTo>
                  <a:pt x="881968" y="45319"/>
                  <a:pt x="927287" y="0"/>
                  <a:pt x="98319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85000"/>
                  <a:lumOff val="15000"/>
                </a:schemeClr>
              </a:solidFill>
            </a:endParaRPr>
          </a:p>
        </p:txBody>
      </p:sp>
      <p:sp>
        <p:nvSpPr>
          <p:cNvPr id="108" name="Down Arrow 1">
            <a:extLst>
              <a:ext uri="{FF2B5EF4-FFF2-40B4-BE49-F238E27FC236}">
                <a16:creationId xmlns:a16="http://schemas.microsoft.com/office/drawing/2014/main" id="{93BB6220-49DD-4D1F-ABCF-B14DAA73D99E}"/>
              </a:ext>
            </a:extLst>
          </p:cNvPr>
          <p:cNvSpPr>
            <a:spLocks noChangeAspect="1"/>
          </p:cNvSpPr>
          <p:nvPr/>
        </p:nvSpPr>
        <p:spPr>
          <a:xfrm rot="10800000" flipH="1">
            <a:off x="10217268" y="1217254"/>
            <a:ext cx="241238" cy="270910"/>
          </a:xfrm>
          <a:custGeom>
            <a:avLst/>
            <a:gdLst/>
            <a:ahLst/>
            <a:cxnLst/>
            <a:rect l="l" t="t" r="r" b="b"/>
            <a:pathLst>
              <a:path w="3496146" h="3926159">
                <a:moveTo>
                  <a:pt x="1476067" y="1782198"/>
                </a:moveTo>
                <a:lnTo>
                  <a:pt x="2085005" y="1782198"/>
                </a:lnTo>
                <a:lnTo>
                  <a:pt x="2085005" y="560436"/>
                </a:lnTo>
                <a:lnTo>
                  <a:pt x="2389473" y="560436"/>
                </a:lnTo>
                <a:lnTo>
                  <a:pt x="1780536" y="0"/>
                </a:lnTo>
                <a:lnTo>
                  <a:pt x="1171598" y="560436"/>
                </a:lnTo>
                <a:lnTo>
                  <a:pt x="1476067" y="560436"/>
                </a:lnTo>
                <a:close/>
                <a:moveTo>
                  <a:pt x="2794909" y="2376264"/>
                </a:moveTo>
                <a:lnTo>
                  <a:pt x="3403846" y="1815828"/>
                </a:lnTo>
                <a:lnTo>
                  <a:pt x="3099377" y="1815828"/>
                </a:lnTo>
                <a:lnTo>
                  <a:pt x="3099377" y="594066"/>
                </a:lnTo>
                <a:lnTo>
                  <a:pt x="2490440" y="594066"/>
                </a:lnTo>
                <a:lnTo>
                  <a:pt x="2490440" y="1815828"/>
                </a:lnTo>
                <a:lnTo>
                  <a:pt x="2185971" y="1815828"/>
                </a:lnTo>
                <a:close/>
                <a:moveTo>
                  <a:pt x="1738539" y="2704452"/>
                </a:moveTo>
                <a:cubicBezTo>
                  <a:pt x="2025742" y="2708651"/>
                  <a:pt x="2249289" y="2617027"/>
                  <a:pt x="2474392" y="2519294"/>
                </a:cubicBezTo>
                <a:cubicBezTo>
                  <a:pt x="2631335" y="2431624"/>
                  <a:pt x="2641220" y="2356014"/>
                  <a:pt x="2614641" y="2282563"/>
                </a:cubicBezTo>
                <a:cubicBezTo>
                  <a:pt x="2582745" y="2203226"/>
                  <a:pt x="2511446" y="2141129"/>
                  <a:pt x="2374721" y="2203680"/>
                </a:cubicBezTo>
                <a:cubicBezTo>
                  <a:pt x="2195292" y="2350932"/>
                  <a:pt x="1621166" y="2470817"/>
                  <a:pt x="1266317" y="2262320"/>
                </a:cubicBezTo>
                <a:cubicBezTo>
                  <a:pt x="1169173" y="2191011"/>
                  <a:pt x="970584" y="2135007"/>
                  <a:pt x="918755" y="2260582"/>
                </a:cubicBezTo>
                <a:cubicBezTo>
                  <a:pt x="905798" y="2301917"/>
                  <a:pt x="901034" y="2336556"/>
                  <a:pt x="904186" y="2366667"/>
                </a:cubicBezTo>
                <a:cubicBezTo>
                  <a:pt x="913642" y="2457000"/>
                  <a:pt x="994333" y="2506589"/>
                  <a:pt x="1138739" y="2574025"/>
                </a:cubicBezTo>
                <a:cubicBezTo>
                  <a:pt x="1370979" y="2664916"/>
                  <a:pt x="1566218" y="2701932"/>
                  <a:pt x="1738539" y="2704452"/>
                </a:cubicBezTo>
                <a:close/>
                <a:moveTo>
                  <a:pt x="1709810" y="3318171"/>
                </a:moveTo>
                <a:cubicBezTo>
                  <a:pt x="2287461" y="3321186"/>
                  <a:pt x="2747532" y="3089987"/>
                  <a:pt x="2907033" y="2982480"/>
                </a:cubicBezTo>
                <a:cubicBezTo>
                  <a:pt x="3019837" y="2919930"/>
                  <a:pt x="3127019" y="2830470"/>
                  <a:pt x="3047283" y="2692494"/>
                </a:cubicBezTo>
                <a:cubicBezTo>
                  <a:pt x="2931427" y="2583612"/>
                  <a:pt x="2859428" y="2623285"/>
                  <a:pt x="2747560" y="2705958"/>
                </a:cubicBezTo>
                <a:cubicBezTo>
                  <a:pt x="2476410" y="2811508"/>
                  <a:pt x="1878339" y="3347087"/>
                  <a:pt x="714142" y="2686413"/>
                </a:cubicBezTo>
                <a:cubicBezTo>
                  <a:pt x="581403" y="2592588"/>
                  <a:pt x="478211" y="2639047"/>
                  <a:pt x="434354" y="2730111"/>
                </a:cubicBezTo>
                <a:cubicBezTo>
                  <a:pt x="423118" y="2754726"/>
                  <a:pt x="419107" y="2778362"/>
                  <a:pt x="421326" y="2801084"/>
                </a:cubicBezTo>
                <a:cubicBezTo>
                  <a:pt x="427982" y="2869247"/>
                  <a:pt x="490703" y="2929162"/>
                  <a:pt x="582577" y="2982481"/>
                </a:cubicBezTo>
                <a:cubicBezTo>
                  <a:pt x="974299" y="3230234"/>
                  <a:pt x="1363219" y="3316361"/>
                  <a:pt x="1709810" y="3318171"/>
                </a:cubicBezTo>
                <a:close/>
                <a:moveTo>
                  <a:pt x="1650124" y="3925606"/>
                </a:moveTo>
                <a:cubicBezTo>
                  <a:pt x="2273556" y="3938577"/>
                  <a:pt x="2858828" y="3722251"/>
                  <a:pt x="3329308" y="3414392"/>
                </a:cubicBezTo>
                <a:cubicBezTo>
                  <a:pt x="3434138" y="3367480"/>
                  <a:pt x="3549293" y="3215474"/>
                  <a:pt x="3469556" y="3100952"/>
                </a:cubicBezTo>
                <a:cubicBezTo>
                  <a:pt x="3361675" y="3005103"/>
                  <a:pt x="3225886" y="3077348"/>
                  <a:pt x="3149901" y="3145689"/>
                </a:cubicBezTo>
                <a:cubicBezTo>
                  <a:pt x="2987266" y="3247333"/>
                  <a:pt x="1796029" y="4146474"/>
                  <a:pt x="297808" y="3098777"/>
                </a:cubicBezTo>
                <a:cubicBezTo>
                  <a:pt x="177029" y="2997135"/>
                  <a:pt x="65861" y="3063139"/>
                  <a:pt x="18020" y="3134657"/>
                </a:cubicBezTo>
                <a:cubicBezTo>
                  <a:pt x="4124" y="3161552"/>
                  <a:pt x="-1298" y="3188690"/>
                  <a:pt x="257" y="3215218"/>
                </a:cubicBezTo>
                <a:cubicBezTo>
                  <a:pt x="4919" y="3294803"/>
                  <a:pt x="72375" y="3368892"/>
                  <a:pt x="162256" y="3414392"/>
                </a:cubicBezTo>
                <a:cubicBezTo>
                  <a:pt x="657258" y="3766720"/>
                  <a:pt x="1165233" y="3915518"/>
                  <a:pt x="1650124" y="3925606"/>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85000"/>
                  <a:lumOff val="15000"/>
                </a:schemeClr>
              </a:solidFill>
            </a:endParaRPr>
          </a:p>
        </p:txBody>
      </p:sp>
      <p:sp>
        <p:nvSpPr>
          <p:cNvPr id="109" name="Trapezoid 1">
            <a:extLst>
              <a:ext uri="{FF2B5EF4-FFF2-40B4-BE49-F238E27FC236}">
                <a16:creationId xmlns:a16="http://schemas.microsoft.com/office/drawing/2014/main" id="{A43F9F4F-AA93-4A88-8CB4-4809E00A3CA6}"/>
              </a:ext>
            </a:extLst>
          </p:cNvPr>
          <p:cNvSpPr>
            <a:spLocks noChangeAspect="1"/>
          </p:cNvSpPr>
          <p:nvPr/>
        </p:nvSpPr>
        <p:spPr>
          <a:xfrm rot="10800000">
            <a:off x="8534168" y="2156156"/>
            <a:ext cx="270910" cy="207291"/>
          </a:xfrm>
          <a:custGeom>
            <a:avLst/>
            <a:gdLst/>
            <a:ahLst/>
            <a:cxnLst/>
            <a:rect l="l" t="t" r="r" b="b"/>
            <a:pathLst>
              <a:path w="4032450" h="3085493">
                <a:moveTo>
                  <a:pt x="2031235" y="914400"/>
                </a:moveTo>
                <a:cubicBezTo>
                  <a:pt x="1778730" y="914400"/>
                  <a:pt x="1574035" y="709705"/>
                  <a:pt x="1574035" y="457200"/>
                </a:cubicBezTo>
                <a:cubicBezTo>
                  <a:pt x="1574035" y="204695"/>
                  <a:pt x="1778730" y="0"/>
                  <a:pt x="2031235" y="0"/>
                </a:cubicBezTo>
                <a:cubicBezTo>
                  <a:pt x="2283740" y="0"/>
                  <a:pt x="2488435" y="204695"/>
                  <a:pt x="2488435" y="457200"/>
                </a:cubicBezTo>
                <a:cubicBezTo>
                  <a:pt x="2488435" y="709705"/>
                  <a:pt x="2283740" y="914400"/>
                  <a:pt x="2031235" y="914400"/>
                </a:cubicBezTo>
                <a:close/>
                <a:moveTo>
                  <a:pt x="2027221" y="1676379"/>
                </a:moveTo>
                <a:cubicBezTo>
                  <a:pt x="1695962" y="1681222"/>
                  <a:pt x="1438124" y="1575543"/>
                  <a:pt x="1178491" y="1462818"/>
                </a:cubicBezTo>
                <a:cubicBezTo>
                  <a:pt x="997473" y="1361700"/>
                  <a:pt x="986071" y="1274491"/>
                  <a:pt x="1016728" y="1189772"/>
                </a:cubicBezTo>
                <a:cubicBezTo>
                  <a:pt x="1053516" y="1098266"/>
                  <a:pt x="1135752" y="1026643"/>
                  <a:pt x="1293451" y="1098789"/>
                </a:cubicBezTo>
                <a:cubicBezTo>
                  <a:pt x="1500404" y="1268629"/>
                  <a:pt x="2162600" y="1406904"/>
                  <a:pt x="2571881" y="1166424"/>
                </a:cubicBezTo>
                <a:cubicBezTo>
                  <a:pt x="2683927" y="1084177"/>
                  <a:pt x="2912979" y="1019582"/>
                  <a:pt x="2972758" y="1164419"/>
                </a:cubicBezTo>
                <a:cubicBezTo>
                  <a:pt x="2987704" y="1212096"/>
                  <a:pt x="2993198" y="1252048"/>
                  <a:pt x="2989563" y="1286778"/>
                </a:cubicBezTo>
                <a:cubicBezTo>
                  <a:pt x="2978656" y="1390968"/>
                  <a:pt x="2885587" y="1448164"/>
                  <a:pt x="2719030" y="1525944"/>
                </a:cubicBezTo>
                <a:cubicBezTo>
                  <a:pt x="2451164" y="1630778"/>
                  <a:pt x="2225977" y="1673472"/>
                  <a:pt x="2027221" y="1676379"/>
                </a:cubicBezTo>
                <a:close/>
                <a:moveTo>
                  <a:pt x="2060359" y="2384240"/>
                </a:moveTo>
                <a:cubicBezTo>
                  <a:pt x="1394097" y="2387719"/>
                  <a:pt x="863452" y="2121053"/>
                  <a:pt x="679484" y="1997056"/>
                </a:cubicBezTo>
                <a:cubicBezTo>
                  <a:pt x="549375" y="1924911"/>
                  <a:pt x="425752" y="1821728"/>
                  <a:pt x="517720" y="1662586"/>
                </a:cubicBezTo>
                <a:cubicBezTo>
                  <a:pt x="651347" y="1537002"/>
                  <a:pt x="734391" y="1582761"/>
                  <a:pt x="863420" y="1678116"/>
                </a:cubicBezTo>
                <a:cubicBezTo>
                  <a:pt x="1176163" y="1799857"/>
                  <a:pt x="1865977" y="2417593"/>
                  <a:pt x="3208759" y="1655572"/>
                </a:cubicBezTo>
                <a:cubicBezTo>
                  <a:pt x="3361860" y="1547355"/>
                  <a:pt x="3480881" y="1600941"/>
                  <a:pt x="3531465" y="1705974"/>
                </a:cubicBezTo>
                <a:cubicBezTo>
                  <a:pt x="3544425" y="1734364"/>
                  <a:pt x="3549052" y="1761627"/>
                  <a:pt x="3546492" y="1787833"/>
                </a:cubicBezTo>
                <a:cubicBezTo>
                  <a:pt x="3538815" y="1866453"/>
                  <a:pt x="3466473" y="1935559"/>
                  <a:pt x="3360505" y="1997057"/>
                </a:cubicBezTo>
                <a:cubicBezTo>
                  <a:pt x="2908694" y="2282815"/>
                  <a:pt x="2460115" y="2382153"/>
                  <a:pt x="2060359" y="2384240"/>
                </a:cubicBezTo>
                <a:close/>
                <a:moveTo>
                  <a:pt x="2129199" y="3084855"/>
                </a:moveTo>
                <a:cubicBezTo>
                  <a:pt x="1410135" y="3099816"/>
                  <a:pt x="735083" y="2850306"/>
                  <a:pt x="192432" y="2495222"/>
                </a:cubicBezTo>
                <a:cubicBezTo>
                  <a:pt x="71522" y="2441114"/>
                  <a:pt x="-61299" y="2265791"/>
                  <a:pt x="30671" y="2133701"/>
                </a:cubicBezTo>
                <a:cubicBezTo>
                  <a:pt x="155100" y="2023149"/>
                  <a:pt x="311719" y="2106476"/>
                  <a:pt x="399360" y="2185301"/>
                </a:cubicBezTo>
                <a:cubicBezTo>
                  <a:pt x="586943" y="2302537"/>
                  <a:pt x="1960913" y="3339604"/>
                  <a:pt x="3688958" y="2131192"/>
                </a:cubicBezTo>
                <a:cubicBezTo>
                  <a:pt x="3828264" y="2013959"/>
                  <a:pt x="3956485" y="2090087"/>
                  <a:pt x="4011664" y="2172576"/>
                </a:cubicBezTo>
                <a:cubicBezTo>
                  <a:pt x="4027692" y="2203596"/>
                  <a:pt x="4033946" y="2234898"/>
                  <a:pt x="4032153" y="2265496"/>
                </a:cubicBezTo>
                <a:cubicBezTo>
                  <a:pt x="4026775" y="2357288"/>
                  <a:pt x="3948972" y="2442742"/>
                  <a:pt x="3845304" y="2495222"/>
                </a:cubicBezTo>
                <a:cubicBezTo>
                  <a:pt x="3274368" y="2901596"/>
                  <a:pt x="2688471" y="3073220"/>
                  <a:pt x="2129199" y="3084855"/>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85000"/>
                  <a:lumOff val="15000"/>
                </a:schemeClr>
              </a:solidFill>
            </a:endParaRPr>
          </a:p>
        </p:txBody>
      </p:sp>
      <p:sp>
        <p:nvSpPr>
          <p:cNvPr id="110" name="Donut 3">
            <a:extLst>
              <a:ext uri="{FF2B5EF4-FFF2-40B4-BE49-F238E27FC236}">
                <a16:creationId xmlns:a16="http://schemas.microsoft.com/office/drawing/2014/main" id="{B88879DF-7421-4C31-857D-A69B5F3D36A1}"/>
              </a:ext>
            </a:extLst>
          </p:cNvPr>
          <p:cNvSpPr>
            <a:spLocks noChangeAspect="1"/>
          </p:cNvSpPr>
          <p:nvPr/>
        </p:nvSpPr>
        <p:spPr>
          <a:xfrm>
            <a:off x="7780678" y="1594335"/>
            <a:ext cx="325272" cy="277476"/>
          </a:xfrm>
          <a:custGeom>
            <a:avLst/>
            <a:gdLst/>
            <a:ahLst/>
            <a:cxnLst/>
            <a:rect l="l" t="t" r="r" b="b"/>
            <a:pathLst>
              <a:path w="3925206" h="3348424">
                <a:moveTo>
                  <a:pt x="3242112" y="2272794"/>
                </a:moveTo>
                <a:cubicBezTo>
                  <a:pt x="3115082" y="2260231"/>
                  <a:pt x="3000452" y="2364880"/>
                  <a:pt x="3016921" y="2497371"/>
                </a:cubicBezTo>
                <a:lnTo>
                  <a:pt x="3435974" y="2497371"/>
                </a:lnTo>
                <a:cubicBezTo>
                  <a:pt x="3428947" y="2380544"/>
                  <a:pt x="3369142" y="2285357"/>
                  <a:pt x="3242112" y="2272794"/>
                </a:cubicBezTo>
                <a:close/>
                <a:moveTo>
                  <a:pt x="3242112" y="1883779"/>
                </a:moveTo>
                <a:cubicBezTo>
                  <a:pt x="3733878" y="1896431"/>
                  <a:pt x="3893010" y="2355773"/>
                  <a:pt x="3900115" y="2477857"/>
                </a:cubicBezTo>
                <a:cubicBezTo>
                  <a:pt x="3907220" y="2599941"/>
                  <a:pt x="3904130" y="2640444"/>
                  <a:pt x="3906136" y="2721736"/>
                </a:cubicBezTo>
                <a:lnTo>
                  <a:pt x="3506761" y="2727198"/>
                </a:lnTo>
                <a:lnTo>
                  <a:pt x="3007675" y="2728631"/>
                </a:lnTo>
                <a:cubicBezTo>
                  <a:pt x="3027968" y="2911589"/>
                  <a:pt x="3137547" y="2975072"/>
                  <a:pt x="3265609" y="2975072"/>
                </a:cubicBezTo>
                <a:cubicBezTo>
                  <a:pt x="3395909" y="2975042"/>
                  <a:pt x="3396904" y="2940955"/>
                  <a:pt x="3566366" y="2846944"/>
                </a:cubicBezTo>
                <a:lnTo>
                  <a:pt x="3850889" y="3014883"/>
                </a:lnTo>
                <a:cubicBezTo>
                  <a:pt x="3733332" y="3178373"/>
                  <a:pt x="3564767" y="3345324"/>
                  <a:pt x="3242112" y="3348424"/>
                </a:cubicBezTo>
                <a:cubicBezTo>
                  <a:pt x="2888283" y="3337127"/>
                  <a:pt x="2509790" y="3020551"/>
                  <a:pt x="2509790" y="2616101"/>
                </a:cubicBezTo>
                <a:cubicBezTo>
                  <a:pt x="2509790" y="2211651"/>
                  <a:pt x="2750347" y="1871126"/>
                  <a:pt x="3242112" y="1883779"/>
                </a:cubicBezTo>
                <a:close/>
                <a:moveTo>
                  <a:pt x="2201538" y="1640945"/>
                </a:moveTo>
                <a:lnTo>
                  <a:pt x="2178041" y="2056288"/>
                </a:lnTo>
                <a:lnTo>
                  <a:pt x="2407579" y="2056288"/>
                </a:lnTo>
                <a:lnTo>
                  <a:pt x="2407579" y="2364634"/>
                </a:lnTo>
                <a:lnTo>
                  <a:pt x="2178041" y="2364634"/>
                </a:lnTo>
                <a:lnTo>
                  <a:pt x="2178041" y="2931754"/>
                </a:lnTo>
                <a:cubicBezTo>
                  <a:pt x="2185611" y="3070135"/>
                  <a:pt x="2295005" y="3075356"/>
                  <a:pt x="2459217" y="2994419"/>
                </a:cubicBezTo>
                <a:cubicBezTo>
                  <a:pt x="2443553" y="3099180"/>
                  <a:pt x="2451386" y="3180444"/>
                  <a:pt x="2412226" y="3308699"/>
                </a:cubicBezTo>
                <a:cubicBezTo>
                  <a:pt x="2239462" y="3345251"/>
                  <a:pt x="2176341" y="3350467"/>
                  <a:pt x="1964415" y="3347850"/>
                </a:cubicBezTo>
                <a:cubicBezTo>
                  <a:pt x="1849515" y="3347850"/>
                  <a:pt x="1756369" y="3254704"/>
                  <a:pt x="1756367" y="3139802"/>
                </a:cubicBezTo>
                <a:lnTo>
                  <a:pt x="1753727" y="3139802"/>
                </a:lnTo>
                <a:lnTo>
                  <a:pt x="1753727" y="2364634"/>
                </a:lnTo>
                <a:lnTo>
                  <a:pt x="1559627" y="2364634"/>
                </a:lnTo>
                <a:lnTo>
                  <a:pt x="1559627" y="2056288"/>
                </a:lnTo>
                <a:lnTo>
                  <a:pt x="1753727" y="2056288"/>
                </a:lnTo>
                <a:lnTo>
                  <a:pt x="1753727" y="1805414"/>
                </a:lnTo>
                <a:close/>
                <a:moveTo>
                  <a:pt x="0" y="1559869"/>
                </a:moveTo>
                <a:lnTo>
                  <a:pt x="870533" y="1559869"/>
                </a:lnTo>
                <a:lnTo>
                  <a:pt x="870533" y="1868216"/>
                </a:lnTo>
                <a:lnTo>
                  <a:pt x="700385" y="1868216"/>
                </a:lnTo>
                <a:lnTo>
                  <a:pt x="700385" y="3040078"/>
                </a:lnTo>
                <a:lnTo>
                  <a:pt x="1079673" y="3040078"/>
                </a:lnTo>
                <a:lnTo>
                  <a:pt x="1079673" y="2721691"/>
                </a:lnTo>
                <a:lnTo>
                  <a:pt x="1503649" y="2721691"/>
                </a:lnTo>
                <a:lnTo>
                  <a:pt x="1503649" y="3040078"/>
                </a:lnTo>
                <a:lnTo>
                  <a:pt x="1503649" y="3125297"/>
                </a:lnTo>
                <a:lnTo>
                  <a:pt x="1503649" y="3348424"/>
                </a:lnTo>
                <a:lnTo>
                  <a:pt x="2" y="3348424"/>
                </a:lnTo>
                <a:lnTo>
                  <a:pt x="2" y="3040078"/>
                </a:lnTo>
                <a:lnTo>
                  <a:pt x="160779" y="3040078"/>
                </a:lnTo>
                <a:lnTo>
                  <a:pt x="160779" y="1868216"/>
                </a:lnTo>
                <a:lnTo>
                  <a:pt x="0" y="1868216"/>
                </a:lnTo>
                <a:close/>
                <a:moveTo>
                  <a:pt x="2404792" y="1056835"/>
                </a:moveTo>
                <a:cubicBezTo>
                  <a:pt x="2653236" y="1053203"/>
                  <a:pt x="2846615" y="1132462"/>
                  <a:pt x="3041339" y="1217006"/>
                </a:cubicBezTo>
                <a:cubicBezTo>
                  <a:pt x="3177103" y="1292844"/>
                  <a:pt x="3185654" y="1358251"/>
                  <a:pt x="3162662" y="1421790"/>
                </a:cubicBezTo>
                <a:cubicBezTo>
                  <a:pt x="3135070" y="1490420"/>
                  <a:pt x="3073394" y="1544137"/>
                  <a:pt x="2955120" y="1490027"/>
                </a:cubicBezTo>
                <a:cubicBezTo>
                  <a:pt x="2799905" y="1362647"/>
                  <a:pt x="2303258" y="1258941"/>
                  <a:pt x="1996297" y="1439301"/>
                </a:cubicBezTo>
                <a:cubicBezTo>
                  <a:pt x="1912263" y="1500986"/>
                  <a:pt x="1740474" y="1549432"/>
                  <a:pt x="1695640" y="1440804"/>
                </a:cubicBezTo>
                <a:cubicBezTo>
                  <a:pt x="1684431" y="1405047"/>
                  <a:pt x="1680310" y="1375083"/>
                  <a:pt x="1683036" y="1349036"/>
                </a:cubicBezTo>
                <a:cubicBezTo>
                  <a:pt x="1691216" y="1270893"/>
                  <a:pt x="1761018" y="1227996"/>
                  <a:pt x="1885936" y="1169661"/>
                </a:cubicBezTo>
                <a:cubicBezTo>
                  <a:pt x="2086835" y="1091036"/>
                  <a:pt x="2255725" y="1059015"/>
                  <a:pt x="2404792" y="1056835"/>
                </a:cubicBezTo>
                <a:close/>
                <a:moveTo>
                  <a:pt x="2379939" y="525939"/>
                </a:moveTo>
                <a:cubicBezTo>
                  <a:pt x="2879635" y="523330"/>
                  <a:pt x="3277619" y="723329"/>
                  <a:pt x="3415595" y="816328"/>
                </a:cubicBezTo>
                <a:cubicBezTo>
                  <a:pt x="3513176" y="870436"/>
                  <a:pt x="3605894" y="947824"/>
                  <a:pt x="3536918" y="1067180"/>
                </a:cubicBezTo>
                <a:cubicBezTo>
                  <a:pt x="3436697" y="1161368"/>
                  <a:pt x="3374414" y="1127048"/>
                  <a:pt x="3277643" y="1055532"/>
                </a:cubicBezTo>
                <a:cubicBezTo>
                  <a:pt x="3043086" y="964227"/>
                  <a:pt x="2525726" y="500925"/>
                  <a:pt x="1518639" y="1072440"/>
                </a:cubicBezTo>
                <a:cubicBezTo>
                  <a:pt x="1403814" y="1153603"/>
                  <a:pt x="1314548" y="1113414"/>
                  <a:pt x="1276609" y="1034639"/>
                </a:cubicBezTo>
                <a:cubicBezTo>
                  <a:pt x="1266889" y="1013346"/>
                  <a:pt x="1263419" y="992899"/>
                  <a:pt x="1265339" y="973244"/>
                </a:cubicBezTo>
                <a:cubicBezTo>
                  <a:pt x="1271097" y="914280"/>
                  <a:pt x="1325354" y="862450"/>
                  <a:pt x="1404829" y="816327"/>
                </a:cubicBezTo>
                <a:cubicBezTo>
                  <a:pt x="1743688" y="602008"/>
                  <a:pt x="2080122" y="527504"/>
                  <a:pt x="2379939" y="525939"/>
                </a:cubicBezTo>
                <a:close/>
                <a:moveTo>
                  <a:pt x="2328309" y="478"/>
                </a:moveTo>
                <a:cubicBezTo>
                  <a:pt x="2867607" y="-10742"/>
                  <a:pt x="3373895" y="176390"/>
                  <a:pt x="3780883" y="442703"/>
                </a:cubicBezTo>
                <a:cubicBezTo>
                  <a:pt x="3871566" y="483284"/>
                  <a:pt x="3971181" y="614776"/>
                  <a:pt x="3902204" y="713843"/>
                </a:cubicBezTo>
                <a:cubicBezTo>
                  <a:pt x="3808883" y="796758"/>
                  <a:pt x="3691418" y="734262"/>
                  <a:pt x="3625688" y="675144"/>
                </a:cubicBezTo>
                <a:cubicBezTo>
                  <a:pt x="3485001" y="587217"/>
                  <a:pt x="2454523" y="-190583"/>
                  <a:pt x="1158490" y="715725"/>
                </a:cubicBezTo>
                <a:cubicBezTo>
                  <a:pt x="1054011" y="803650"/>
                  <a:pt x="957845" y="746554"/>
                  <a:pt x="916460" y="684687"/>
                </a:cubicBezTo>
                <a:cubicBezTo>
                  <a:pt x="904440" y="661422"/>
                  <a:pt x="899749" y="637946"/>
                  <a:pt x="901094" y="614998"/>
                </a:cubicBezTo>
                <a:cubicBezTo>
                  <a:pt x="905127" y="546153"/>
                  <a:pt x="963480" y="482063"/>
                  <a:pt x="1041231" y="442703"/>
                </a:cubicBezTo>
                <a:cubicBezTo>
                  <a:pt x="1469432" y="137923"/>
                  <a:pt x="1908855" y="9205"/>
                  <a:pt x="2328309" y="478"/>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85000"/>
                  <a:lumOff val="15000"/>
                </a:schemeClr>
              </a:solidFill>
            </a:endParaRPr>
          </a:p>
        </p:txBody>
      </p:sp>
      <p:sp>
        <p:nvSpPr>
          <p:cNvPr id="113" name="TextBox 112">
            <a:extLst>
              <a:ext uri="{FF2B5EF4-FFF2-40B4-BE49-F238E27FC236}">
                <a16:creationId xmlns:a16="http://schemas.microsoft.com/office/drawing/2014/main" id="{FDF9AF75-7154-4843-91D4-00A95463BF98}"/>
              </a:ext>
            </a:extLst>
          </p:cNvPr>
          <p:cNvSpPr txBox="1"/>
          <p:nvPr/>
        </p:nvSpPr>
        <p:spPr>
          <a:xfrm>
            <a:off x="899223" y="2501799"/>
            <a:ext cx="5489754" cy="830997"/>
          </a:xfrm>
          <a:prstGeom prst="rect">
            <a:avLst/>
          </a:prstGeom>
          <a:noFill/>
        </p:spPr>
        <p:txBody>
          <a:bodyPr wrap="square" rtlCol="0">
            <a:spAutoFit/>
          </a:bodyPr>
          <a:lstStyle/>
          <a:p>
            <a:pPr algn="r"/>
            <a:r>
              <a:rPr lang="en-US" sz="1200" b="0" i="0" dirty="0">
                <a:solidFill>
                  <a:srgbClr val="111111"/>
                </a:solidFill>
                <a:effectLst/>
                <a:latin typeface="SourceSansPro"/>
              </a:rPr>
              <a:t>A neural network is a series of algorithms that endeavors to recognize underlying relationships in a set of data through a process that mimics the way the human brain operates. In this sense, neural networks refer to systems of neurons, either organic or artificial in nature.</a:t>
            </a:r>
            <a:endParaRPr lang="en-US" altLang="ko-KR" sz="1200" dirty="0">
              <a:solidFill>
                <a:schemeClr val="tx1">
                  <a:lumMod val="85000"/>
                  <a:lumOff val="15000"/>
                </a:schemeClr>
              </a:solidFill>
              <a:cs typeface="Arial" pitchFamily="34" charset="0"/>
            </a:endParaRPr>
          </a:p>
        </p:txBody>
      </p:sp>
      <p:sp>
        <p:nvSpPr>
          <p:cNvPr id="114" name="Rounded Rectangular Callout 31">
            <a:extLst>
              <a:ext uri="{FF2B5EF4-FFF2-40B4-BE49-F238E27FC236}">
                <a16:creationId xmlns:a16="http://schemas.microsoft.com/office/drawing/2014/main" id="{15783427-BC24-4B3E-B4FE-02BDD4D42756}"/>
              </a:ext>
            </a:extLst>
          </p:cNvPr>
          <p:cNvSpPr/>
          <p:nvPr/>
        </p:nvSpPr>
        <p:spPr>
          <a:xfrm flipH="1">
            <a:off x="2984388" y="3771416"/>
            <a:ext cx="648072" cy="443458"/>
          </a:xfrm>
          <a:prstGeom prst="wedgeRoundRectCallout">
            <a:avLst>
              <a:gd name="adj1" fmla="val 49715"/>
              <a:gd name="adj2" fmla="val 100036"/>
              <a:gd name="adj3" fmla="val 1666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solidFill>
                <a:schemeClr val="tx1">
                  <a:lumMod val="85000"/>
                  <a:lumOff val="15000"/>
                </a:schemeClr>
              </a:solidFill>
            </a:endParaRPr>
          </a:p>
        </p:txBody>
      </p:sp>
      <p:grpSp>
        <p:nvGrpSpPr>
          <p:cNvPr id="115" name="그룹 6">
            <a:extLst>
              <a:ext uri="{FF2B5EF4-FFF2-40B4-BE49-F238E27FC236}">
                <a16:creationId xmlns:a16="http://schemas.microsoft.com/office/drawing/2014/main" id="{E35491B0-2DDB-4FC3-9504-93E88BF22C2C}"/>
              </a:ext>
            </a:extLst>
          </p:cNvPr>
          <p:cNvGrpSpPr/>
          <p:nvPr/>
        </p:nvGrpSpPr>
        <p:grpSpPr>
          <a:xfrm>
            <a:off x="1228344" y="4511826"/>
            <a:ext cx="2262988" cy="1504911"/>
            <a:chOff x="1730330" y="5175558"/>
            <a:chExt cx="1742087" cy="1504911"/>
          </a:xfrm>
        </p:grpSpPr>
        <p:sp>
          <p:nvSpPr>
            <p:cNvPr id="116" name="TextBox 115">
              <a:extLst>
                <a:ext uri="{FF2B5EF4-FFF2-40B4-BE49-F238E27FC236}">
                  <a16:creationId xmlns:a16="http://schemas.microsoft.com/office/drawing/2014/main" id="{497B9765-CDA1-4880-B231-D5CB5050C92B}"/>
                </a:ext>
              </a:extLst>
            </p:cNvPr>
            <p:cNvSpPr txBox="1"/>
            <p:nvPr/>
          </p:nvSpPr>
          <p:spPr>
            <a:xfrm>
              <a:off x="1730331" y="5387807"/>
              <a:ext cx="1733335" cy="1292662"/>
            </a:xfrm>
            <a:prstGeom prst="rect">
              <a:avLst/>
            </a:prstGeom>
            <a:noFill/>
          </p:spPr>
          <p:txBody>
            <a:bodyPr wrap="square" lIns="0" tIns="0" rIns="0" bIns="0" rtlCol="0">
              <a:spAutoFit/>
            </a:bodyPr>
            <a:lstStyle/>
            <a:p>
              <a:r>
                <a:rPr lang="en-US" sz="1200" b="0" i="0" dirty="0">
                  <a:solidFill>
                    <a:srgbClr val="2E2E2E"/>
                  </a:solidFill>
                  <a:effectLst/>
                  <a:latin typeface="NexusSerif"/>
                </a:rPr>
                <a:t>Neural networks offer a number of advantages, including requiring less formal statistical training, ability to detect all possible interactions between predictor variables, and the availability of multiple training algorithms.</a:t>
              </a:r>
              <a:endParaRPr lang="en-US" altLang="ko-KR" sz="1200" dirty="0">
                <a:solidFill>
                  <a:schemeClr val="tx1">
                    <a:lumMod val="85000"/>
                    <a:lumOff val="15000"/>
                  </a:schemeClr>
                </a:solidFill>
                <a:cs typeface="Arial" pitchFamily="34" charset="0"/>
              </a:endParaRPr>
            </a:p>
          </p:txBody>
        </p:sp>
        <p:sp>
          <p:nvSpPr>
            <p:cNvPr id="117" name="TextBox 116">
              <a:extLst>
                <a:ext uri="{FF2B5EF4-FFF2-40B4-BE49-F238E27FC236}">
                  <a16:creationId xmlns:a16="http://schemas.microsoft.com/office/drawing/2014/main" id="{5BA341D0-952B-4809-BFFE-6EA623FDFF01}"/>
                </a:ext>
              </a:extLst>
            </p:cNvPr>
            <p:cNvSpPr txBox="1"/>
            <p:nvPr/>
          </p:nvSpPr>
          <p:spPr>
            <a:xfrm>
              <a:off x="1730330" y="5175558"/>
              <a:ext cx="1742087" cy="184666"/>
            </a:xfrm>
            <a:prstGeom prst="rect">
              <a:avLst/>
            </a:prstGeom>
            <a:noFill/>
          </p:spPr>
          <p:txBody>
            <a:bodyPr wrap="square" lIns="0" tIns="0" rIns="0" bIns="0" rtlCol="0">
              <a:spAutoFit/>
            </a:bodyPr>
            <a:lstStyle/>
            <a:p>
              <a:r>
                <a:rPr lang="en-US" altLang="ko-KR" sz="1200" b="1" dirty="0">
                  <a:solidFill>
                    <a:schemeClr val="accent6">
                      <a:lumMod val="75000"/>
                    </a:schemeClr>
                  </a:solidFill>
                </a:rPr>
                <a:t>PROS</a:t>
              </a:r>
            </a:p>
          </p:txBody>
        </p:sp>
      </p:grpSp>
      <p:sp>
        <p:nvSpPr>
          <p:cNvPr id="118" name="Rounded Rectangular Callout 47">
            <a:extLst>
              <a:ext uri="{FF2B5EF4-FFF2-40B4-BE49-F238E27FC236}">
                <a16:creationId xmlns:a16="http://schemas.microsoft.com/office/drawing/2014/main" id="{0F8847A2-D397-40DB-8037-717E880DA16D}"/>
              </a:ext>
            </a:extLst>
          </p:cNvPr>
          <p:cNvSpPr/>
          <p:nvPr/>
        </p:nvSpPr>
        <p:spPr>
          <a:xfrm flipH="1">
            <a:off x="5903052" y="3796086"/>
            <a:ext cx="648072" cy="443458"/>
          </a:xfrm>
          <a:prstGeom prst="wedgeRoundRectCallout">
            <a:avLst>
              <a:gd name="adj1" fmla="val 49715"/>
              <a:gd name="adj2" fmla="val 100036"/>
              <a:gd name="adj3" fmla="val 1666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solidFill>
                <a:schemeClr val="tx1">
                  <a:lumMod val="85000"/>
                  <a:lumOff val="15000"/>
                </a:schemeClr>
              </a:solidFill>
            </a:endParaRPr>
          </a:p>
        </p:txBody>
      </p:sp>
      <p:grpSp>
        <p:nvGrpSpPr>
          <p:cNvPr id="119" name="그룹 4">
            <a:extLst>
              <a:ext uri="{FF2B5EF4-FFF2-40B4-BE49-F238E27FC236}">
                <a16:creationId xmlns:a16="http://schemas.microsoft.com/office/drawing/2014/main" id="{CECEEBC9-7AD8-4AB2-A0B3-117358B5E11B}"/>
              </a:ext>
            </a:extLst>
          </p:cNvPr>
          <p:cNvGrpSpPr/>
          <p:nvPr/>
        </p:nvGrpSpPr>
        <p:grpSpPr>
          <a:xfrm>
            <a:off x="4147008" y="4536496"/>
            <a:ext cx="2262988" cy="766247"/>
            <a:chOff x="3727326" y="5176417"/>
            <a:chExt cx="1742087" cy="766247"/>
          </a:xfrm>
        </p:grpSpPr>
        <p:sp>
          <p:nvSpPr>
            <p:cNvPr id="120" name="TextBox 119">
              <a:extLst>
                <a:ext uri="{FF2B5EF4-FFF2-40B4-BE49-F238E27FC236}">
                  <a16:creationId xmlns:a16="http://schemas.microsoft.com/office/drawing/2014/main" id="{EBC9479A-AFB3-4AC1-B930-9B799A6BAC9B}"/>
                </a:ext>
              </a:extLst>
            </p:cNvPr>
            <p:cNvSpPr txBox="1"/>
            <p:nvPr/>
          </p:nvSpPr>
          <p:spPr>
            <a:xfrm>
              <a:off x="3727327" y="5388666"/>
              <a:ext cx="1733335" cy="553998"/>
            </a:xfrm>
            <a:prstGeom prst="rect">
              <a:avLst/>
            </a:prstGeom>
            <a:noFill/>
          </p:spPr>
          <p:txBody>
            <a:bodyPr wrap="square" lIns="0" tIns="0" rIns="0" bIns="0" rtlCol="0">
              <a:spAutoFit/>
            </a:bodyPr>
            <a:lstStyle/>
            <a:p>
              <a:r>
                <a:rPr lang="en-US" altLang="ko-KR" sz="1200" dirty="0">
                  <a:solidFill>
                    <a:schemeClr val="tx1">
                      <a:lumMod val="85000"/>
                      <a:lumOff val="15000"/>
                    </a:schemeClr>
                  </a:solidFill>
                  <a:cs typeface="Arial" pitchFamily="34" charset="0"/>
                </a:rPr>
                <a:t>One main problem is the speed for modeling and developing the model need a lot of time</a:t>
              </a:r>
            </a:p>
          </p:txBody>
        </p:sp>
        <p:sp>
          <p:nvSpPr>
            <p:cNvPr id="121" name="TextBox 120">
              <a:extLst>
                <a:ext uri="{FF2B5EF4-FFF2-40B4-BE49-F238E27FC236}">
                  <a16:creationId xmlns:a16="http://schemas.microsoft.com/office/drawing/2014/main" id="{37C6BE62-10C8-4A50-A87A-D130B7EB5BB5}"/>
                </a:ext>
              </a:extLst>
            </p:cNvPr>
            <p:cNvSpPr txBox="1"/>
            <p:nvPr/>
          </p:nvSpPr>
          <p:spPr>
            <a:xfrm>
              <a:off x="3727326" y="5176417"/>
              <a:ext cx="1742087" cy="184666"/>
            </a:xfrm>
            <a:prstGeom prst="rect">
              <a:avLst/>
            </a:prstGeom>
            <a:noFill/>
          </p:spPr>
          <p:txBody>
            <a:bodyPr wrap="square" lIns="0" tIns="0" rIns="0" bIns="0" rtlCol="0">
              <a:spAutoFit/>
            </a:bodyPr>
            <a:lstStyle/>
            <a:p>
              <a:r>
                <a:rPr lang="en-US" altLang="ko-KR" sz="1200" b="1" dirty="0">
                  <a:solidFill>
                    <a:schemeClr val="accent6">
                      <a:lumMod val="75000"/>
                    </a:schemeClr>
                  </a:solidFill>
                </a:rPr>
                <a:t>CONS</a:t>
              </a:r>
            </a:p>
          </p:txBody>
        </p:sp>
      </p:grpSp>
      <p:sp>
        <p:nvSpPr>
          <p:cNvPr id="122" name="Rectangle 9">
            <a:extLst>
              <a:ext uri="{FF2B5EF4-FFF2-40B4-BE49-F238E27FC236}">
                <a16:creationId xmlns:a16="http://schemas.microsoft.com/office/drawing/2014/main" id="{EC4EE556-FFB9-4161-BEA9-F4D9ED8BAD4C}"/>
              </a:ext>
            </a:extLst>
          </p:cNvPr>
          <p:cNvSpPr/>
          <p:nvPr/>
        </p:nvSpPr>
        <p:spPr>
          <a:xfrm>
            <a:off x="3190105" y="3861154"/>
            <a:ext cx="279832" cy="261948"/>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tx1">
                  <a:lumMod val="85000"/>
                  <a:lumOff val="15000"/>
                </a:schemeClr>
              </a:solidFill>
            </a:endParaRPr>
          </a:p>
        </p:txBody>
      </p:sp>
      <p:sp>
        <p:nvSpPr>
          <p:cNvPr id="123" name="Rounded Rectangle 5">
            <a:extLst>
              <a:ext uri="{FF2B5EF4-FFF2-40B4-BE49-F238E27FC236}">
                <a16:creationId xmlns:a16="http://schemas.microsoft.com/office/drawing/2014/main" id="{25EF2CB3-68DD-4CC9-87A1-E21A387A9154}"/>
              </a:ext>
            </a:extLst>
          </p:cNvPr>
          <p:cNvSpPr/>
          <p:nvPr/>
        </p:nvSpPr>
        <p:spPr>
          <a:xfrm flipH="1">
            <a:off x="6033700" y="3889656"/>
            <a:ext cx="332679" cy="274440"/>
          </a:xfrm>
          <a:custGeom>
            <a:avLst/>
            <a:gdLst>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3217557" h="2654282">
                <a:moveTo>
                  <a:pt x="1384251" y="661544"/>
                </a:moveTo>
                <a:cubicBezTo>
                  <a:pt x="1489083" y="661544"/>
                  <a:pt x="1574067" y="746528"/>
                  <a:pt x="1574067" y="851360"/>
                </a:cubicBezTo>
                <a:cubicBezTo>
                  <a:pt x="1574067" y="956192"/>
                  <a:pt x="1489083" y="1041176"/>
                  <a:pt x="1384251" y="1041176"/>
                </a:cubicBezTo>
                <a:cubicBezTo>
                  <a:pt x="1279419" y="1041176"/>
                  <a:pt x="1194435" y="956192"/>
                  <a:pt x="1194435" y="851360"/>
                </a:cubicBezTo>
                <a:cubicBezTo>
                  <a:pt x="1194435" y="746528"/>
                  <a:pt x="1279419" y="661544"/>
                  <a:pt x="1384251" y="661544"/>
                </a:cubicBezTo>
                <a:close/>
                <a:moveTo>
                  <a:pt x="1993421" y="661544"/>
                </a:moveTo>
                <a:cubicBezTo>
                  <a:pt x="2098253" y="661544"/>
                  <a:pt x="2183237" y="746528"/>
                  <a:pt x="2183237" y="851360"/>
                </a:cubicBezTo>
                <a:cubicBezTo>
                  <a:pt x="2183237" y="956192"/>
                  <a:pt x="2098253" y="1041176"/>
                  <a:pt x="1993421" y="1041176"/>
                </a:cubicBezTo>
                <a:cubicBezTo>
                  <a:pt x="1888589" y="1041176"/>
                  <a:pt x="1803605" y="956192"/>
                  <a:pt x="1803605" y="851360"/>
                </a:cubicBezTo>
                <a:cubicBezTo>
                  <a:pt x="1803605" y="746528"/>
                  <a:pt x="1888589" y="661544"/>
                  <a:pt x="1993421" y="661544"/>
                </a:cubicBezTo>
                <a:close/>
                <a:moveTo>
                  <a:pt x="2602591" y="661544"/>
                </a:moveTo>
                <a:cubicBezTo>
                  <a:pt x="2707423" y="661544"/>
                  <a:pt x="2792407" y="746528"/>
                  <a:pt x="2792407" y="851360"/>
                </a:cubicBezTo>
                <a:cubicBezTo>
                  <a:pt x="2792407" y="956192"/>
                  <a:pt x="2707423" y="1041176"/>
                  <a:pt x="2602591" y="1041176"/>
                </a:cubicBezTo>
                <a:cubicBezTo>
                  <a:pt x="2497759" y="1041176"/>
                  <a:pt x="2412775" y="956192"/>
                  <a:pt x="2412775" y="851360"/>
                </a:cubicBezTo>
                <a:cubicBezTo>
                  <a:pt x="2412775" y="746528"/>
                  <a:pt x="2497759" y="661544"/>
                  <a:pt x="2602591" y="661544"/>
                </a:cubicBezTo>
                <a:close/>
                <a:moveTo>
                  <a:pt x="677114" y="569491"/>
                </a:moveTo>
                <a:lnTo>
                  <a:pt x="330916" y="569491"/>
                </a:lnTo>
                <a:cubicBezTo>
                  <a:pt x="148156" y="569491"/>
                  <a:pt x="0" y="717647"/>
                  <a:pt x="0" y="900407"/>
                </a:cubicBezTo>
                <a:lnTo>
                  <a:pt x="0" y="1952009"/>
                </a:lnTo>
                <a:cubicBezTo>
                  <a:pt x="0" y="2134769"/>
                  <a:pt x="148156" y="2282925"/>
                  <a:pt x="330916" y="2282925"/>
                </a:cubicBezTo>
                <a:lnTo>
                  <a:pt x="711670" y="2282925"/>
                </a:lnTo>
                <a:cubicBezTo>
                  <a:pt x="639726" y="2394386"/>
                  <a:pt x="647101" y="2475544"/>
                  <a:pt x="275077" y="2654282"/>
                </a:cubicBezTo>
                <a:cubicBezTo>
                  <a:pt x="900998" y="2583693"/>
                  <a:pt x="998412" y="2552618"/>
                  <a:pt x="1294529" y="2282925"/>
                </a:cubicBezTo>
                <a:lnTo>
                  <a:pt x="2117356" y="2282925"/>
                </a:lnTo>
                <a:cubicBezTo>
                  <a:pt x="2251554" y="2282925"/>
                  <a:pt x="2367095" y="2203043"/>
                  <a:pt x="2418395" y="2087951"/>
                </a:cubicBezTo>
                <a:cubicBezTo>
                  <a:pt x="2205538" y="2022975"/>
                  <a:pt x="2032941" y="1932583"/>
                  <a:pt x="1830857" y="1799347"/>
                </a:cubicBezTo>
                <a:lnTo>
                  <a:pt x="1008030" y="1799347"/>
                </a:lnTo>
                <a:cubicBezTo>
                  <a:pt x="825270" y="1799347"/>
                  <a:pt x="677114" y="1651191"/>
                  <a:pt x="677114" y="1468431"/>
                </a:cubicBezTo>
                <a:lnTo>
                  <a:pt x="677114" y="569491"/>
                </a:lnTo>
                <a:close/>
                <a:moveTo>
                  <a:pt x="2886641" y="0"/>
                </a:moveTo>
                <a:lnTo>
                  <a:pt x="1100201" y="0"/>
                </a:lnTo>
                <a:cubicBezTo>
                  <a:pt x="917441" y="0"/>
                  <a:pt x="769285" y="148156"/>
                  <a:pt x="769285" y="330916"/>
                </a:cubicBezTo>
                <a:lnTo>
                  <a:pt x="769285" y="1382518"/>
                </a:lnTo>
                <a:cubicBezTo>
                  <a:pt x="769285" y="1565278"/>
                  <a:pt x="917441" y="1713434"/>
                  <a:pt x="1100201" y="1713434"/>
                </a:cubicBezTo>
                <a:lnTo>
                  <a:pt x="1923028" y="1713434"/>
                </a:lnTo>
                <a:cubicBezTo>
                  <a:pt x="2301032" y="1962656"/>
                  <a:pt x="2453037" y="2007378"/>
                  <a:pt x="3078958" y="2077967"/>
                </a:cubicBezTo>
                <a:cubicBezTo>
                  <a:pt x="2713759" y="1878758"/>
                  <a:pt x="2673367" y="1899957"/>
                  <a:pt x="2505887" y="1713434"/>
                </a:cubicBezTo>
                <a:lnTo>
                  <a:pt x="2886641" y="1713434"/>
                </a:lnTo>
                <a:cubicBezTo>
                  <a:pt x="3069401" y="1713434"/>
                  <a:pt x="3217557" y="1565278"/>
                  <a:pt x="3217557" y="1382518"/>
                </a:cubicBezTo>
                <a:lnTo>
                  <a:pt x="3217557" y="330916"/>
                </a:lnTo>
                <a:cubicBezTo>
                  <a:pt x="3217557" y="148156"/>
                  <a:pt x="3069401" y="0"/>
                  <a:pt x="288664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tx1">
                  <a:lumMod val="85000"/>
                  <a:lumOff val="15000"/>
                </a:schemeClr>
              </a:solidFill>
            </a:endParaRPr>
          </a:p>
        </p:txBody>
      </p:sp>
      <p:sp>
        <p:nvSpPr>
          <p:cNvPr id="2" name="TextBox 1">
            <a:extLst>
              <a:ext uri="{FF2B5EF4-FFF2-40B4-BE49-F238E27FC236}">
                <a16:creationId xmlns:a16="http://schemas.microsoft.com/office/drawing/2014/main" id="{5FC2E3F2-DA5B-4194-BB50-383D7DBA5AF7}"/>
              </a:ext>
            </a:extLst>
          </p:cNvPr>
          <p:cNvSpPr txBox="1"/>
          <p:nvPr/>
        </p:nvSpPr>
        <p:spPr>
          <a:xfrm>
            <a:off x="8358139" y="5012580"/>
            <a:ext cx="1774845" cy="369332"/>
          </a:xfrm>
          <a:prstGeom prst="rect">
            <a:avLst/>
          </a:prstGeom>
          <a:noFill/>
        </p:spPr>
        <p:txBody>
          <a:bodyPr wrap="none" rtlCol="0">
            <a:spAutoFit/>
          </a:bodyPr>
          <a:lstStyle/>
          <a:p>
            <a:r>
              <a:rPr lang="en-US" dirty="0">
                <a:solidFill>
                  <a:schemeClr val="bg1"/>
                </a:solidFill>
              </a:rPr>
              <a:t>Neural Network</a:t>
            </a:r>
            <a:endParaRPr lang="en-ID" dirty="0">
              <a:solidFill>
                <a:schemeClr val="bg1"/>
              </a:solidFill>
            </a:endParaRPr>
          </a:p>
        </p:txBody>
      </p:sp>
      <p:sp>
        <p:nvSpPr>
          <p:cNvPr id="3" name="TextBox 2">
            <a:extLst>
              <a:ext uri="{FF2B5EF4-FFF2-40B4-BE49-F238E27FC236}">
                <a16:creationId xmlns:a16="http://schemas.microsoft.com/office/drawing/2014/main" id="{9EB1A370-7C44-4E5A-899E-A8C91FC66D5F}"/>
              </a:ext>
            </a:extLst>
          </p:cNvPr>
          <p:cNvSpPr txBox="1"/>
          <p:nvPr/>
        </p:nvSpPr>
        <p:spPr>
          <a:xfrm>
            <a:off x="1376423" y="1101531"/>
            <a:ext cx="3865161" cy="461665"/>
          </a:xfrm>
          <a:prstGeom prst="rect">
            <a:avLst/>
          </a:prstGeom>
          <a:noFill/>
        </p:spPr>
        <p:txBody>
          <a:bodyPr wrap="none" rtlCol="0">
            <a:spAutoFit/>
          </a:bodyPr>
          <a:lstStyle/>
          <a:p>
            <a:r>
              <a:rPr lang="en-US" sz="2400" dirty="0">
                <a:solidFill>
                  <a:srgbClr val="476ADD"/>
                </a:solidFill>
                <a:latin typeface="+mj-lt"/>
              </a:rPr>
              <a:t>Method used in this project</a:t>
            </a:r>
            <a:endParaRPr lang="en-ID" sz="2400" dirty="0">
              <a:solidFill>
                <a:srgbClr val="476ADD"/>
              </a:solidFill>
              <a:latin typeface="+mj-lt"/>
            </a:endParaRPr>
          </a:p>
        </p:txBody>
      </p:sp>
      <p:sp>
        <p:nvSpPr>
          <p:cNvPr id="144" name="TextBox 143">
            <a:extLst>
              <a:ext uri="{FF2B5EF4-FFF2-40B4-BE49-F238E27FC236}">
                <a16:creationId xmlns:a16="http://schemas.microsoft.com/office/drawing/2014/main" id="{4CC22A77-49BA-4D57-B2CF-6D5ECDA26D11}"/>
              </a:ext>
            </a:extLst>
          </p:cNvPr>
          <p:cNvSpPr txBox="1"/>
          <p:nvPr/>
        </p:nvSpPr>
        <p:spPr>
          <a:xfrm>
            <a:off x="2445683" y="1529611"/>
            <a:ext cx="3972562" cy="830997"/>
          </a:xfrm>
          <a:prstGeom prst="rect">
            <a:avLst/>
          </a:prstGeom>
          <a:noFill/>
        </p:spPr>
        <p:txBody>
          <a:bodyPr wrap="none" rtlCol="0">
            <a:spAutoFit/>
          </a:bodyPr>
          <a:lstStyle/>
          <a:p>
            <a:pPr algn="r"/>
            <a:r>
              <a:rPr lang="en-US" sz="4800" b="1" dirty="0">
                <a:solidFill>
                  <a:srgbClr val="5A28C8"/>
                </a:solidFill>
                <a:latin typeface="Bahnschrift SemiBold SemiConden" panose="020B0502040204020203" pitchFamily="34" charset="0"/>
              </a:rPr>
              <a:t>Neural Network</a:t>
            </a:r>
            <a:endParaRPr lang="en-ID" sz="4800" b="1" dirty="0">
              <a:solidFill>
                <a:srgbClr val="5A28C8"/>
              </a:solidFill>
              <a:latin typeface="Bahnschrift SemiBold SemiConden" panose="020B0502040204020203" pitchFamily="34" charset="0"/>
            </a:endParaRPr>
          </a:p>
        </p:txBody>
      </p:sp>
    </p:spTree>
    <p:extLst>
      <p:ext uri="{BB962C8B-B14F-4D97-AF65-F5344CB8AC3E}">
        <p14:creationId xmlns:p14="http://schemas.microsoft.com/office/powerpoint/2010/main" val="3827296069"/>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13"/>
                                        </p:tgtEl>
                                        <p:attrNameLst>
                                          <p:attrName>style.visibility</p:attrName>
                                        </p:attrNameLst>
                                      </p:cBhvr>
                                      <p:to>
                                        <p:strVal val="visible"/>
                                      </p:to>
                                    </p:set>
                                    <p:animEffect transition="in" filter="fade">
                                      <p:cBhvr>
                                        <p:cTn id="7" dur="1000"/>
                                        <p:tgtEl>
                                          <p:spTgt spid="11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1000"/>
                                        <p:tgtEl>
                                          <p:spTgt spid="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44"/>
                                        </p:tgtEl>
                                        <p:attrNameLst>
                                          <p:attrName>style.visibility</p:attrName>
                                        </p:attrNameLst>
                                      </p:cBhvr>
                                      <p:to>
                                        <p:strVal val="visible"/>
                                      </p:to>
                                    </p:set>
                                    <p:animEffect transition="in" filter="fade">
                                      <p:cBhvr>
                                        <p:cTn id="13" dur="1000"/>
                                        <p:tgtEl>
                                          <p:spTgt spid="144"/>
                                        </p:tgtEl>
                                      </p:cBhvr>
                                    </p:animEffect>
                                  </p:childTnLst>
                                </p:cTn>
                              </p:par>
                              <p:par>
                                <p:cTn id="14" presetID="22" presetClass="entr" presetSubtype="4" fill="hold" nodeType="with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wipe(down)">
                                      <p:cBhvr>
                                        <p:cTn id="16" dur="1000"/>
                                        <p:tgtEl>
                                          <p:spTgt spid="18"/>
                                        </p:tgtEl>
                                      </p:cBhvr>
                                    </p:animEffect>
                                  </p:childTnLst>
                                </p:cTn>
                              </p:par>
                              <p:par>
                                <p:cTn id="17" presetID="22" presetClass="entr" presetSubtype="4" fill="hold" nodeType="withEffect">
                                  <p:stCondLst>
                                    <p:cond delay="0"/>
                                  </p:stCondLst>
                                  <p:childTnLst>
                                    <p:set>
                                      <p:cBhvr>
                                        <p:cTn id="18" dur="1" fill="hold">
                                          <p:stCondLst>
                                            <p:cond delay="0"/>
                                          </p:stCondLst>
                                        </p:cTn>
                                        <p:tgtEl>
                                          <p:spTgt spid="38"/>
                                        </p:tgtEl>
                                        <p:attrNameLst>
                                          <p:attrName>style.visibility</p:attrName>
                                        </p:attrNameLst>
                                      </p:cBhvr>
                                      <p:to>
                                        <p:strVal val="visible"/>
                                      </p:to>
                                    </p:set>
                                    <p:animEffect transition="in" filter="wipe(down)">
                                      <p:cBhvr>
                                        <p:cTn id="19" dur="1000"/>
                                        <p:tgtEl>
                                          <p:spTgt spid="38"/>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81"/>
                                        </p:tgtEl>
                                        <p:attrNameLst>
                                          <p:attrName>style.visibility</p:attrName>
                                        </p:attrNameLst>
                                      </p:cBhvr>
                                      <p:to>
                                        <p:strVal val="visible"/>
                                      </p:to>
                                    </p:set>
                                    <p:animEffect transition="in" filter="wipe(down)">
                                      <p:cBhvr>
                                        <p:cTn id="22" dur="1000"/>
                                        <p:tgtEl>
                                          <p:spTgt spid="81"/>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82"/>
                                        </p:tgtEl>
                                        <p:attrNameLst>
                                          <p:attrName>style.visibility</p:attrName>
                                        </p:attrNameLst>
                                      </p:cBhvr>
                                      <p:to>
                                        <p:strVal val="visible"/>
                                      </p:to>
                                    </p:set>
                                    <p:animEffect transition="in" filter="wipe(down)">
                                      <p:cBhvr>
                                        <p:cTn id="25" dur="1000"/>
                                        <p:tgtEl>
                                          <p:spTgt spid="82"/>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83"/>
                                        </p:tgtEl>
                                        <p:attrNameLst>
                                          <p:attrName>style.visibility</p:attrName>
                                        </p:attrNameLst>
                                      </p:cBhvr>
                                      <p:to>
                                        <p:strVal val="visible"/>
                                      </p:to>
                                    </p:set>
                                    <p:animEffect transition="in" filter="wipe(down)">
                                      <p:cBhvr>
                                        <p:cTn id="28" dur="1000"/>
                                        <p:tgtEl>
                                          <p:spTgt spid="83"/>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84"/>
                                        </p:tgtEl>
                                        <p:attrNameLst>
                                          <p:attrName>style.visibility</p:attrName>
                                        </p:attrNameLst>
                                      </p:cBhvr>
                                      <p:to>
                                        <p:strVal val="visible"/>
                                      </p:to>
                                    </p:set>
                                    <p:animEffect transition="in" filter="wipe(down)">
                                      <p:cBhvr>
                                        <p:cTn id="31" dur="1000"/>
                                        <p:tgtEl>
                                          <p:spTgt spid="84"/>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85"/>
                                        </p:tgtEl>
                                        <p:attrNameLst>
                                          <p:attrName>style.visibility</p:attrName>
                                        </p:attrNameLst>
                                      </p:cBhvr>
                                      <p:to>
                                        <p:strVal val="visible"/>
                                      </p:to>
                                    </p:set>
                                    <p:animEffect transition="in" filter="wipe(down)">
                                      <p:cBhvr>
                                        <p:cTn id="34" dur="1000"/>
                                        <p:tgtEl>
                                          <p:spTgt spid="85"/>
                                        </p:tgtEl>
                                      </p:cBhvr>
                                    </p:animEffect>
                                  </p:childTnLst>
                                </p:cTn>
                              </p:par>
                              <p:par>
                                <p:cTn id="35" presetID="22" presetClass="entr" presetSubtype="4" fill="hold" grpId="0" nodeType="withEffect">
                                  <p:stCondLst>
                                    <p:cond delay="0"/>
                                  </p:stCondLst>
                                  <p:childTnLst>
                                    <p:set>
                                      <p:cBhvr>
                                        <p:cTn id="36" dur="1" fill="hold">
                                          <p:stCondLst>
                                            <p:cond delay="0"/>
                                          </p:stCondLst>
                                        </p:cTn>
                                        <p:tgtEl>
                                          <p:spTgt spid="86"/>
                                        </p:tgtEl>
                                        <p:attrNameLst>
                                          <p:attrName>style.visibility</p:attrName>
                                        </p:attrNameLst>
                                      </p:cBhvr>
                                      <p:to>
                                        <p:strVal val="visible"/>
                                      </p:to>
                                    </p:set>
                                    <p:animEffect transition="in" filter="wipe(down)">
                                      <p:cBhvr>
                                        <p:cTn id="37" dur="1000"/>
                                        <p:tgtEl>
                                          <p:spTgt spid="86"/>
                                        </p:tgtEl>
                                      </p:cBhvr>
                                    </p:animEffect>
                                  </p:childTnLst>
                                </p:cTn>
                              </p:par>
                              <p:par>
                                <p:cTn id="38" presetID="22" presetClass="entr" presetSubtype="4" fill="hold" grpId="0" nodeType="withEffect">
                                  <p:stCondLst>
                                    <p:cond delay="0"/>
                                  </p:stCondLst>
                                  <p:childTnLst>
                                    <p:set>
                                      <p:cBhvr>
                                        <p:cTn id="39" dur="1" fill="hold">
                                          <p:stCondLst>
                                            <p:cond delay="0"/>
                                          </p:stCondLst>
                                        </p:cTn>
                                        <p:tgtEl>
                                          <p:spTgt spid="87"/>
                                        </p:tgtEl>
                                        <p:attrNameLst>
                                          <p:attrName>style.visibility</p:attrName>
                                        </p:attrNameLst>
                                      </p:cBhvr>
                                      <p:to>
                                        <p:strVal val="visible"/>
                                      </p:to>
                                    </p:set>
                                    <p:animEffect transition="in" filter="wipe(down)">
                                      <p:cBhvr>
                                        <p:cTn id="40" dur="1000"/>
                                        <p:tgtEl>
                                          <p:spTgt spid="87"/>
                                        </p:tgtEl>
                                      </p:cBhvr>
                                    </p:animEffect>
                                  </p:childTnLst>
                                </p:cTn>
                              </p:par>
                              <p:par>
                                <p:cTn id="41" presetID="22" presetClass="entr" presetSubtype="4" fill="hold" grpId="0" nodeType="withEffect">
                                  <p:stCondLst>
                                    <p:cond delay="0"/>
                                  </p:stCondLst>
                                  <p:childTnLst>
                                    <p:set>
                                      <p:cBhvr>
                                        <p:cTn id="42" dur="1" fill="hold">
                                          <p:stCondLst>
                                            <p:cond delay="0"/>
                                          </p:stCondLst>
                                        </p:cTn>
                                        <p:tgtEl>
                                          <p:spTgt spid="88"/>
                                        </p:tgtEl>
                                        <p:attrNameLst>
                                          <p:attrName>style.visibility</p:attrName>
                                        </p:attrNameLst>
                                      </p:cBhvr>
                                      <p:to>
                                        <p:strVal val="visible"/>
                                      </p:to>
                                    </p:set>
                                    <p:animEffect transition="in" filter="wipe(down)">
                                      <p:cBhvr>
                                        <p:cTn id="43" dur="1000"/>
                                        <p:tgtEl>
                                          <p:spTgt spid="88"/>
                                        </p:tgtEl>
                                      </p:cBhvr>
                                    </p:animEffect>
                                  </p:childTnLst>
                                </p:cTn>
                              </p:par>
                              <p:par>
                                <p:cTn id="44" presetID="22" presetClass="entr" presetSubtype="4" fill="hold" grpId="0" nodeType="withEffect">
                                  <p:stCondLst>
                                    <p:cond delay="0"/>
                                  </p:stCondLst>
                                  <p:childTnLst>
                                    <p:set>
                                      <p:cBhvr>
                                        <p:cTn id="45" dur="1" fill="hold">
                                          <p:stCondLst>
                                            <p:cond delay="0"/>
                                          </p:stCondLst>
                                        </p:cTn>
                                        <p:tgtEl>
                                          <p:spTgt spid="89"/>
                                        </p:tgtEl>
                                        <p:attrNameLst>
                                          <p:attrName>style.visibility</p:attrName>
                                        </p:attrNameLst>
                                      </p:cBhvr>
                                      <p:to>
                                        <p:strVal val="visible"/>
                                      </p:to>
                                    </p:set>
                                    <p:animEffect transition="in" filter="wipe(down)">
                                      <p:cBhvr>
                                        <p:cTn id="46" dur="1000"/>
                                        <p:tgtEl>
                                          <p:spTgt spid="89"/>
                                        </p:tgtEl>
                                      </p:cBhvr>
                                    </p:animEffect>
                                  </p:childTnLst>
                                </p:cTn>
                              </p:par>
                              <p:par>
                                <p:cTn id="47" presetID="22" presetClass="entr" presetSubtype="4" fill="hold" grpId="0" nodeType="withEffect">
                                  <p:stCondLst>
                                    <p:cond delay="0"/>
                                  </p:stCondLst>
                                  <p:childTnLst>
                                    <p:set>
                                      <p:cBhvr>
                                        <p:cTn id="48" dur="1" fill="hold">
                                          <p:stCondLst>
                                            <p:cond delay="0"/>
                                          </p:stCondLst>
                                        </p:cTn>
                                        <p:tgtEl>
                                          <p:spTgt spid="90"/>
                                        </p:tgtEl>
                                        <p:attrNameLst>
                                          <p:attrName>style.visibility</p:attrName>
                                        </p:attrNameLst>
                                      </p:cBhvr>
                                      <p:to>
                                        <p:strVal val="visible"/>
                                      </p:to>
                                    </p:set>
                                    <p:animEffect transition="in" filter="wipe(down)">
                                      <p:cBhvr>
                                        <p:cTn id="49" dur="1000"/>
                                        <p:tgtEl>
                                          <p:spTgt spid="90"/>
                                        </p:tgtEl>
                                      </p:cBhvr>
                                    </p:animEffect>
                                  </p:childTnLst>
                                </p:cTn>
                              </p:par>
                              <p:par>
                                <p:cTn id="50" presetID="22" presetClass="entr" presetSubtype="4" fill="hold" grpId="0" nodeType="withEffect">
                                  <p:stCondLst>
                                    <p:cond delay="0"/>
                                  </p:stCondLst>
                                  <p:childTnLst>
                                    <p:set>
                                      <p:cBhvr>
                                        <p:cTn id="51" dur="1" fill="hold">
                                          <p:stCondLst>
                                            <p:cond delay="0"/>
                                          </p:stCondLst>
                                        </p:cTn>
                                        <p:tgtEl>
                                          <p:spTgt spid="91"/>
                                        </p:tgtEl>
                                        <p:attrNameLst>
                                          <p:attrName>style.visibility</p:attrName>
                                        </p:attrNameLst>
                                      </p:cBhvr>
                                      <p:to>
                                        <p:strVal val="visible"/>
                                      </p:to>
                                    </p:set>
                                    <p:animEffect transition="in" filter="wipe(down)">
                                      <p:cBhvr>
                                        <p:cTn id="52" dur="1000"/>
                                        <p:tgtEl>
                                          <p:spTgt spid="91"/>
                                        </p:tgtEl>
                                      </p:cBhvr>
                                    </p:animEffect>
                                  </p:childTnLst>
                                </p:cTn>
                              </p:par>
                              <p:par>
                                <p:cTn id="53" presetID="22" presetClass="entr" presetSubtype="4" fill="hold" grpId="0" nodeType="withEffect">
                                  <p:stCondLst>
                                    <p:cond delay="0"/>
                                  </p:stCondLst>
                                  <p:childTnLst>
                                    <p:set>
                                      <p:cBhvr>
                                        <p:cTn id="54" dur="1" fill="hold">
                                          <p:stCondLst>
                                            <p:cond delay="0"/>
                                          </p:stCondLst>
                                        </p:cTn>
                                        <p:tgtEl>
                                          <p:spTgt spid="92"/>
                                        </p:tgtEl>
                                        <p:attrNameLst>
                                          <p:attrName>style.visibility</p:attrName>
                                        </p:attrNameLst>
                                      </p:cBhvr>
                                      <p:to>
                                        <p:strVal val="visible"/>
                                      </p:to>
                                    </p:set>
                                    <p:animEffect transition="in" filter="wipe(down)">
                                      <p:cBhvr>
                                        <p:cTn id="55" dur="1000"/>
                                        <p:tgtEl>
                                          <p:spTgt spid="92"/>
                                        </p:tgtEl>
                                      </p:cBhvr>
                                    </p:animEffect>
                                  </p:childTnLst>
                                </p:cTn>
                              </p:par>
                              <p:par>
                                <p:cTn id="56" presetID="22" presetClass="entr" presetSubtype="4" fill="hold" grpId="0" nodeType="withEffect">
                                  <p:stCondLst>
                                    <p:cond delay="0"/>
                                  </p:stCondLst>
                                  <p:childTnLst>
                                    <p:set>
                                      <p:cBhvr>
                                        <p:cTn id="57" dur="1" fill="hold">
                                          <p:stCondLst>
                                            <p:cond delay="0"/>
                                          </p:stCondLst>
                                        </p:cTn>
                                        <p:tgtEl>
                                          <p:spTgt spid="93"/>
                                        </p:tgtEl>
                                        <p:attrNameLst>
                                          <p:attrName>style.visibility</p:attrName>
                                        </p:attrNameLst>
                                      </p:cBhvr>
                                      <p:to>
                                        <p:strVal val="visible"/>
                                      </p:to>
                                    </p:set>
                                    <p:animEffect transition="in" filter="wipe(down)">
                                      <p:cBhvr>
                                        <p:cTn id="58" dur="1000"/>
                                        <p:tgtEl>
                                          <p:spTgt spid="93"/>
                                        </p:tgtEl>
                                      </p:cBhvr>
                                    </p:animEffect>
                                  </p:childTnLst>
                                </p:cTn>
                              </p:par>
                              <p:par>
                                <p:cTn id="59" presetID="22" presetClass="entr" presetSubtype="4" fill="hold" grpId="0" nodeType="withEffect">
                                  <p:stCondLst>
                                    <p:cond delay="0"/>
                                  </p:stCondLst>
                                  <p:childTnLst>
                                    <p:set>
                                      <p:cBhvr>
                                        <p:cTn id="60" dur="1" fill="hold">
                                          <p:stCondLst>
                                            <p:cond delay="0"/>
                                          </p:stCondLst>
                                        </p:cTn>
                                        <p:tgtEl>
                                          <p:spTgt spid="94"/>
                                        </p:tgtEl>
                                        <p:attrNameLst>
                                          <p:attrName>style.visibility</p:attrName>
                                        </p:attrNameLst>
                                      </p:cBhvr>
                                      <p:to>
                                        <p:strVal val="visible"/>
                                      </p:to>
                                    </p:set>
                                    <p:animEffect transition="in" filter="wipe(down)">
                                      <p:cBhvr>
                                        <p:cTn id="61" dur="1000"/>
                                        <p:tgtEl>
                                          <p:spTgt spid="94"/>
                                        </p:tgtEl>
                                      </p:cBhvr>
                                    </p:animEffect>
                                  </p:childTnLst>
                                </p:cTn>
                              </p:par>
                              <p:par>
                                <p:cTn id="62" presetID="22" presetClass="entr" presetSubtype="4" fill="hold" grpId="0" nodeType="withEffect">
                                  <p:stCondLst>
                                    <p:cond delay="0"/>
                                  </p:stCondLst>
                                  <p:childTnLst>
                                    <p:set>
                                      <p:cBhvr>
                                        <p:cTn id="63" dur="1" fill="hold">
                                          <p:stCondLst>
                                            <p:cond delay="0"/>
                                          </p:stCondLst>
                                        </p:cTn>
                                        <p:tgtEl>
                                          <p:spTgt spid="95"/>
                                        </p:tgtEl>
                                        <p:attrNameLst>
                                          <p:attrName>style.visibility</p:attrName>
                                        </p:attrNameLst>
                                      </p:cBhvr>
                                      <p:to>
                                        <p:strVal val="visible"/>
                                      </p:to>
                                    </p:set>
                                    <p:animEffect transition="in" filter="wipe(down)">
                                      <p:cBhvr>
                                        <p:cTn id="64" dur="1000"/>
                                        <p:tgtEl>
                                          <p:spTgt spid="95"/>
                                        </p:tgtEl>
                                      </p:cBhvr>
                                    </p:animEffect>
                                  </p:childTnLst>
                                </p:cTn>
                              </p:par>
                              <p:par>
                                <p:cTn id="65" presetID="22" presetClass="entr" presetSubtype="4" fill="hold" grpId="0" nodeType="withEffect">
                                  <p:stCondLst>
                                    <p:cond delay="0"/>
                                  </p:stCondLst>
                                  <p:childTnLst>
                                    <p:set>
                                      <p:cBhvr>
                                        <p:cTn id="66" dur="1" fill="hold">
                                          <p:stCondLst>
                                            <p:cond delay="0"/>
                                          </p:stCondLst>
                                        </p:cTn>
                                        <p:tgtEl>
                                          <p:spTgt spid="96"/>
                                        </p:tgtEl>
                                        <p:attrNameLst>
                                          <p:attrName>style.visibility</p:attrName>
                                        </p:attrNameLst>
                                      </p:cBhvr>
                                      <p:to>
                                        <p:strVal val="visible"/>
                                      </p:to>
                                    </p:set>
                                    <p:animEffect transition="in" filter="wipe(down)">
                                      <p:cBhvr>
                                        <p:cTn id="67" dur="1000"/>
                                        <p:tgtEl>
                                          <p:spTgt spid="96"/>
                                        </p:tgtEl>
                                      </p:cBhvr>
                                    </p:animEffect>
                                  </p:childTnLst>
                                </p:cTn>
                              </p:par>
                              <p:par>
                                <p:cTn id="68" presetID="22" presetClass="entr" presetSubtype="4" fill="hold" grpId="0" nodeType="withEffect">
                                  <p:stCondLst>
                                    <p:cond delay="0"/>
                                  </p:stCondLst>
                                  <p:childTnLst>
                                    <p:set>
                                      <p:cBhvr>
                                        <p:cTn id="69" dur="1" fill="hold">
                                          <p:stCondLst>
                                            <p:cond delay="0"/>
                                          </p:stCondLst>
                                        </p:cTn>
                                        <p:tgtEl>
                                          <p:spTgt spid="97"/>
                                        </p:tgtEl>
                                        <p:attrNameLst>
                                          <p:attrName>style.visibility</p:attrName>
                                        </p:attrNameLst>
                                      </p:cBhvr>
                                      <p:to>
                                        <p:strVal val="visible"/>
                                      </p:to>
                                    </p:set>
                                    <p:animEffect transition="in" filter="wipe(down)">
                                      <p:cBhvr>
                                        <p:cTn id="70" dur="1000"/>
                                        <p:tgtEl>
                                          <p:spTgt spid="97"/>
                                        </p:tgtEl>
                                      </p:cBhvr>
                                    </p:animEffect>
                                  </p:childTnLst>
                                </p:cTn>
                              </p:par>
                              <p:par>
                                <p:cTn id="71" presetID="22" presetClass="entr" presetSubtype="4" fill="hold" grpId="0" nodeType="withEffect">
                                  <p:stCondLst>
                                    <p:cond delay="0"/>
                                  </p:stCondLst>
                                  <p:childTnLst>
                                    <p:set>
                                      <p:cBhvr>
                                        <p:cTn id="72" dur="1" fill="hold">
                                          <p:stCondLst>
                                            <p:cond delay="0"/>
                                          </p:stCondLst>
                                        </p:cTn>
                                        <p:tgtEl>
                                          <p:spTgt spid="98"/>
                                        </p:tgtEl>
                                        <p:attrNameLst>
                                          <p:attrName>style.visibility</p:attrName>
                                        </p:attrNameLst>
                                      </p:cBhvr>
                                      <p:to>
                                        <p:strVal val="visible"/>
                                      </p:to>
                                    </p:set>
                                    <p:animEffect transition="in" filter="wipe(down)">
                                      <p:cBhvr>
                                        <p:cTn id="73" dur="1000"/>
                                        <p:tgtEl>
                                          <p:spTgt spid="98"/>
                                        </p:tgtEl>
                                      </p:cBhvr>
                                    </p:animEffect>
                                  </p:childTnLst>
                                </p:cTn>
                              </p:par>
                              <p:par>
                                <p:cTn id="74" presetID="22" presetClass="entr" presetSubtype="4" fill="hold" grpId="0" nodeType="withEffect">
                                  <p:stCondLst>
                                    <p:cond delay="0"/>
                                  </p:stCondLst>
                                  <p:childTnLst>
                                    <p:set>
                                      <p:cBhvr>
                                        <p:cTn id="75" dur="1" fill="hold">
                                          <p:stCondLst>
                                            <p:cond delay="0"/>
                                          </p:stCondLst>
                                        </p:cTn>
                                        <p:tgtEl>
                                          <p:spTgt spid="99"/>
                                        </p:tgtEl>
                                        <p:attrNameLst>
                                          <p:attrName>style.visibility</p:attrName>
                                        </p:attrNameLst>
                                      </p:cBhvr>
                                      <p:to>
                                        <p:strVal val="visible"/>
                                      </p:to>
                                    </p:set>
                                    <p:animEffect transition="in" filter="wipe(down)">
                                      <p:cBhvr>
                                        <p:cTn id="76" dur="1000"/>
                                        <p:tgtEl>
                                          <p:spTgt spid="99"/>
                                        </p:tgtEl>
                                      </p:cBhvr>
                                    </p:animEffect>
                                  </p:childTnLst>
                                </p:cTn>
                              </p:par>
                              <p:par>
                                <p:cTn id="77" presetID="22" presetClass="entr" presetSubtype="4" fill="hold" grpId="0" nodeType="withEffect">
                                  <p:stCondLst>
                                    <p:cond delay="0"/>
                                  </p:stCondLst>
                                  <p:childTnLst>
                                    <p:set>
                                      <p:cBhvr>
                                        <p:cTn id="78" dur="1" fill="hold">
                                          <p:stCondLst>
                                            <p:cond delay="0"/>
                                          </p:stCondLst>
                                        </p:cTn>
                                        <p:tgtEl>
                                          <p:spTgt spid="100"/>
                                        </p:tgtEl>
                                        <p:attrNameLst>
                                          <p:attrName>style.visibility</p:attrName>
                                        </p:attrNameLst>
                                      </p:cBhvr>
                                      <p:to>
                                        <p:strVal val="visible"/>
                                      </p:to>
                                    </p:set>
                                    <p:animEffect transition="in" filter="wipe(down)">
                                      <p:cBhvr>
                                        <p:cTn id="79" dur="1000"/>
                                        <p:tgtEl>
                                          <p:spTgt spid="100"/>
                                        </p:tgtEl>
                                      </p:cBhvr>
                                    </p:animEffect>
                                  </p:childTnLst>
                                </p:cTn>
                              </p:par>
                              <p:par>
                                <p:cTn id="80" presetID="22" presetClass="entr" presetSubtype="4" fill="hold" grpId="0" nodeType="withEffect">
                                  <p:stCondLst>
                                    <p:cond delay="0"/>
                                  </p:stCondLst>
                                  <p:childTnLst>
                                    <p:set>
                                      <p:cBhvr>
                                        <p:cTn id="81" dur="1" fill="hold">
                                          <p:stCondLst>
                                            <p:cond delay="0"/>
                                          </p:stCondLst>
                                        </p:cTn>
                                        <p:tgtEl>
                                          <p:spTgt spid="101"/>
                                        </p:tgtEl>
                                        <p:attrNameLst>
                                          <p:attrName>style.visibility</p:attrName>
                                        </p:attrNameLst>
                                      </p:cBhvr>
                                      <p:to>
                                        <p:strVal val="visible"/>
                                      </p:to>
                                    </p:set>
                                    <p:animEffect transition="in" filter="wipe(down)">
                                      <p:cBhvr>
                                        <p:cTn id="82" dur="1000"/>
                                        <p:tgtEl>
                                          <p:spTgt spid="101"/>
                                        </p:tgtEl>
                                      </p:cBhvr>
                                    </p:animEffect>
                                  </p:childTnLst>
                                </p:cTn>
                              </p:par>
                              <p:par>
                                <p:cTn id="83" presetID="22" presetClass="entr" presetSubtype="4" fill="hold" grpId="0" nodeType="withEffect">
                                  <p:stCondLst>
                                    <p:cond delay="0"/>
                                  </p:stCondLst>
                                  <p:childTnLst>
                                    <p:set>
                                      <p:cBhvr>
                                        <p:cTn id="84" dur="1" fill="hold">
                                          <p:stCondLst>
                                            <p:cond delay="0"/>
                                          </p:stCondLst>
                                        </p:cTn>
                                        <p:tgtEl>
                                          <p:spTgt spid="102"/>
                                        </p:tgtEl>
                                        <p:attrNameLst>
                                          <p:attrName>style.visibility</p:attrName>
                                        </p:attrNameLst>
                                      </p:cBhvr>
                                      <p:to>
                                        <p:strVal val="visible"/>
                                      </p:to>
                                    </p:set>
                                    <p:animEffect transition="in" filter="wipe(down)">
                                      <p:cBhvr>
                                        <p:cTn id="85" dur="1000"/>
                                        <p:tgtEl>
                                          <p:spTgt spid="102"/>
                                        </p:tgtEl>
                                      </p:cBhvr>
                                    </p:animEffect>
                                  </p:childTnLst>
                                </p:cTn>
                              </p:par>
                              <p:par>
                                <p:cTn id="86" presetID="22" presetClass="entr" presetSubtype="4" fill="hold" grpId="0" nodeType="withEffect">
                                  <p:stCondLst>
                                    <p:cond delay="0"/>
                                  </p:stCondLst>
                                  <p:childTnLst>
                                    <p:set>
                                      <p:cBhvr>
                                        <p:cTn id="87" dur="1" fill="hold">
                                          <p:stCondLst>
                                            <p:cond delay="0"/>
                                          </p:stCondLst>
                                        </p:cTn>
                                        <p:tgtEl>
                                          <p:spTgt spid="103"/>
                                        </p:tgtEl>
                                        <p:attrNameLst>
                                          <p:attrName>style.visibility</p:attrName>
                                        </p:attrNameLst>
                                      </p:cBhvr>
                                      <p:to>
                                        <p:strVal val="visible"/>
                                      </p:to>
                                    </p:set>
                                    <p:animEffect transition="in" filter="wipe(down)">
                                      <p:cBhvr>
                                        <p:cTn id="88" dur="1000"/>
                                        <p:tgtEl>
                                          <p:spTgt spid="103"/>
                                        </p:tgtEl>
                                      </p:cBhvr>
                                    </p:animEffect>
                                  </p:childTnLst>
                                </p:cTn>
                              </p:par>
                              <p:par>
                                <p:cTn id="89" presetID="22" presetClass="entr" presetSubtype="4" fill="hold" grpId="0" nodeType="withEffect">
                                  <p:stCondLst>
                                    <p:cond delay="0"/>
                                  </p:stCondLst>
                                  <p:childTnLst>
                                    <p:set>
                                      <p:cBhvr>
                                        <p:cTn id="90" dur="1" fill="hold">
                                          <p:stCondLst>
                                            <p:cond delay="0"/>
                                          </p:stCondLst>
                                        </p:cTn>
                                        <p:tgtEl>
                                          <p:spTgt spid="104"/>
                                        </p:tgtEl>
                                        <p:attrNameLst>
                                          <p:attrName>style.visibility</p:attrName>
                                        </p:attrNameLst>
                                      </p:cBhvr>
                                      <p:to>
                                        <p:strVal val="visible"/>
                                      </p:to>
                                    </p:set>
                                    <p:animEffect transition="in" filter="wipe(down)">
                                      <p:cBhvr>
                                        <p:cTn id="91" dur="1000"/>
                                        <p:tgtEl>
                                          <p:spTgt spid="104"/>
                                        </p:tgtEl>
                                      </p:cBhvr>
                                    </p:animEffect>
                                  </p:childTnLst>
                                </p:cTn>
                              </p:par>
                              <p:par>
                                <p:cTn id="92" presetID="22" presetClass="entr" presetSubtype="4" fill="hold" grpId="0" nodeType="withEffect">
                                  <p:stCondLst>
                                    <p:cond delay="0"/>
                                  </p:stCondLst>
                                  <p:childTnLst>
                                    <p:set>
                                      <p:cBhvr>
                                        <p:cTn id="93" dur="1" fill="hold">
                                          <p:stCondLst>
                                            <p:cond delay="0"/>
                                          </p:stCondLst>
                                        </p:cTn>
                                        <p:tgtEl>
                                          <p:spTgt spid="105"/>
                                        </p:tgtEl>
                                        <p:attrNameLst>
                                          <p:attrName>style.visibility</p:attrName>
                                        </p:attrNameLst>
                                      </p:cBhvr>
                                      <p:to>
                                        <p:strVal val="visible"/>
                                      </p:to>
                                    </p:set>
                                    <p:animEffect transition="in" filter="wipe(down)">
                                      <p:cBhvr>
                                        <p:cTn id="94" dur="1000"/>
                                        <p:tgtEl>
                                          <p:spTgt spid="105"/>
                                        </p:tgtEl>
                                      </p:cBhvr>
                                    </p:animEffect>
                                  </p:childTnLst>
                                </p:cTn>
                              </p:par>
                              <p:par>
                                <p:cTn id="95" presetID="22" presetClass="entr" presetSubtype="4" fill="hold" grpId="0" nodeType="withEffect">
                                  <p:stCondLst>
                                    <p:cond delay="0"/>
                                  </p:stCondLst>
                                  <p:childTnLst>
                                    <p:set>
                                      <p:cBhvr>
                                        <p:cTn id="96" dur="1" fill="hold">
                                          <p:stCondLst>
                                            <p:cond delay="0"/>
                                          </p:stCondLst>
                                        </p:cTn>
                                        <p:tgtEl>
                                          <p:spTgt spid="106"/>
                                        </p:tgtEl>
                                        <p:attrNameLst>
                                          <p:attrName>style.visibility</p:attrName>
                                        </p:attrNameLst>
                                      </p:cBhvr>
                                      <p:to>
                                        <p:strVal val="visible"/>
                                      </p:to>
                                    </p:set>
                                    <p:animEffect transition="in" filter="wipe(down)">
                                      <p:cBhvr>
                                        <p:cTn id="97" dur="1000"/>
                                        <p:tgtEl>
                                          <p:spTgt spid="106"/>
                                        </p:tgtEl>
                                      </p:cBhvr>
                                    </p:animEffect>
                                  </p:childTnLst>
                                </p:cTn>
                              </p:par>
                              <p:par>
                                <p:cTn id="98" presetID="22" presetClass="entr" presetSubtype="4" fill="hold" grpId="0" nodeType="withEffect">
                                  <p:stCondLst>
                                    <p:cond delay="0"/>
                                  </p:stCondLst>
                                  <p:childTnLst>
                                    <p:set>
                                      <p:cBhvr>
                                        <p:cTn id="99" dur="1" fill="hold">
                                          <p:stCondLst>
                                            <p:cond delay="0"/>
                                          </p:stCondLst>
                                        </p:cTn>
                                        <p:tgtEl>
                                          <p:spTgt spid="107"/>
                                        </p:tgtEl>
                                        <p:attrNameLst>
                                          <p:attrName>style.visibility</p:attrName>
                                        </p:attrNameLst>
                                      </p:cBhvr>
                                      <p:to>
                                        <p:strVal val="visible"/>
                                      </p:to>
                                    </p:set>
                                    <p:animEffect transition="in" filter="wipe(down)">
                                      <p:cBhvr>
                                        <p:cTn id="100" dur="1000"/>
                                        <p:tgtEl>
                                          <p:spTgt spid="107"/>
                                        </p:tgtEl>
                                      </p:cBhvr>
                                    </p:animEffect>
                                  </p:childTnLst>
                                </p:cTn>
                              </p:par>
                              <p:par>
                                <p:cTn id="101" presetID="22" presetClass="entr" presetSubtype="4" fill="hold" grpId="0" nodeType="withEffect">
                                  <p:stCondLst>
                                    <p:cond delay="0"/>
                                  </p:stCondLst>
                                  <p:childTnLst>
                                    <p:set>
                                      <p:cBhvr>
                                        <p:cTn id="102" dur="1" fill="hold">
                                          <p:stCondLst>
                                            <p:cond delay="0"/>
                                          </p:stCondLst>
                                        </p:cTn>
                                        <p:tgtEl>
                                          <p:spTgt spid="108"/>
                                        </p:tgtEl>
                                        <p:attrNameLst>
                                          <p:attrName>style.visibility</p:attrName>
                                        </p:attrNameLst>
                                      </p:cBhvr>
                                      <p:to>
                                        <p:strVal val="visible"/>
                                      </p:to>
                                    </p:set>
                                    <p:animEffect transition="in" filter="wipe(down)">
                                      <p:cBhvr>
                                        <p:cTn id="103" dur="1000"/>
                                        <p:tgtEl>
                                          <p:spTgt spid="108"/>
                                        </p:tgtEl>
                                      </p:cBhvr>
                                    </p:animEffect>
                                  </p:childTnLst>
                                </p:cTn>
                              </p:par>
                              <p:par>
                                <p:cTn id="104" presetID="22" presetClass="entr" presetSubtype="4" fill="hold" grpId="0" nodeType="withEffect">
                                  <p:stCondLst>
                                    <p:cond delay="0"/>
                                  </p:stCondLst>
                                  <p:childTnLst>
                                    <p:set>
                                      <p:cBhvr>
                                        <p:cTn id="105" dur="1" fill="hold">
                                          <p:stCondLst>
                                            <p:cond delay="0"/>
                                          </p:stCondLst>
                                        </p:cTn>
                                        <p:tgtEl>
                                          <p:spTgt spid="109"/>
                                        </p:tgtEl>
                                        <p:attrNameLst>
                                          <p:attrName>style.visibility</p:attrName>
                                        </p:attrNameLst>
                                      </p:cBhvr>
                                      <p:to>
                                        <p:strVal val="visible"/>
                                      </p:to>
                                    </p:set>
                                    <p:animEffect transition="in" filter="wipe(down)">
                                      <p:cBhvr>
                                        <p:cTn id="106" dur="1000"/>
                                        <p:tgtEl>
                                          <p:spTgt spid="109"/>
                                        </p:tgtEl>
                                      </p:cBhvr>
                                    </p:animEffect>
                                  </p:childTnLst>
                                </p:cTn>
                              </p:par>
                              <p:par>
                                <p:cTn id="107" presetID="22" presetClass="entr" presetSubtype="4" fill="hold" grpId="0" nodeType="withEffect">
                                  <p:stCondLst>
                                    <p:cond delay="0"/>
                                  </p:stCondLst>
                                  <p:childTnLst>
                                    <p:set>
                                      <p:cBhvr>
                                        <p:cTn id="108" dur="1" fill="hold">
                                          <p:stCondLst>
                                            <p:cond delay="0"/>
                                          </p:stCondLst>
                                        </p:cTn>
                                        <p:tgtEl>
                                          <p:spTgt spid="110"/>
                                        </p:tgtEl>
                                        <p:attrNameLst>
                                          <p:attrName>style.visibility</p:attrName>
                                        </p:attrNameLst>
                                      </p:cBhvr>
                                      <p:to>
                                        <p:strVal val="visible"/>
                                      </p:to>
                                    </p:set>
                                    <p:animEffect transition="in" filter="wipe(down)">
                                      <p:cBhvr>
                                        <p:cTn id="109" dur="1000"/>
                                        <p:tgtEl>
                                          <p:spTgt spid="110"/>
                                        </p:tgtEl>
                                      </p:cBhvr>
                                    </p:animEffect>
                                  </p:childTnLst>
                                </p:cTn>
                              </p:par>
                              <p:par>
                                <p:cTn id="110" presetID="22" presetClass="entr" presetSubtype="4" fill="hold" grpId="0" nodeType="withEffect">
                                  <p:stCondLst>
                                    <p:cond delay="0"/>
                                  </p:stCondLst>
                                  <p:childTnLst>
                                    <p:set>
                                      <p:cBhvr>
                                        <p:cTn id="111" dur="1" fill="hold">
                                          <p:stCondLst>
                                            <p:cond delay="0"/>
                                          </p:stCondLst>
                                        </p:cTn>
                                        <p:tgtEl>
                                          <p:spTgt spid="2"/>
                                        </p:tgtEl>
                                        <p:attrNameLst>
                                          <p:attrName>style.visibility</p:attrName>
                                        </p:attrNameLst>
                                      </p:cBhvr>
                                      <p:to>
                                        <p:strVal val="visible"/>
                                      </p:to>
                                    </p:set>
                                    <p:animEffect transition="in" filter="wipe(down)">
                                      <p:cBhvr>
                                        <p:cTn id="112" dur="1000"/>
                                        <p:tgtEl>
                                          <p:spTgt spid="2"/>
                                        </p:tgtEl>
                                      </p:cBhvr>
                                    </p:animEffect>
                                  </p:childTnLst>
                                </p:cTn>
                              </p:par>
                              <p:par>
                                <p:cTn id="113" presetID="22" presetClass="entr" presetSubtype="4" fill="hold" nodeType="withEffect">
                                  <p:stCondLst>
                                    <p:cond delay="0"/>
                                  </p:stCondLst>
                                  <p:childTnLst>
                                    <p:set>
                                      <p:cBhvr>
                                        <p:cTn id="114" dur="1" fill="hold">
                                          <p:stCondLst>
                                            <p:cond delay="0"/>
                                          </p:stCondLst>
                                        </p:cTn>
                                        <p:tgtEl>
                                          <p:spTgt spid="62"/>
                                        </p:tgtEl>
                                        <p:attrNameLst>
                                          <p:attrName>style.visibility</p:attrName>
                                        </p:attrNameLst>
                                      </p:cBhvr>
                                      <p:to>
                                        <p:strVal val="visible"/>
                                      </p:to>
                                    </p:set>
                                    <p:animEffect transition="in" filter="wipe(down)">
                                      <p:cBhvr>
                                        <p:cTn id="115" dur="1000"/>
                                        <p:tgtEl>
                                          <p:spTgt spid="62"/>
                                        </p:tgtEl>
                                      </p:cBhvr>
                                    </p:animEffect>
                                  </p:childTnLst>
                                </p:cTn>
                              </p:par>
                              <p:par>
                                <p:cTn id="116" presetID="22" presetClass="entr" presetSubtype="4" fill="hold" grpId="0" nodeType="withEffect">
                                  <p:stCondLst>
                                    <p:cond delay="0"/>
                                  </p:stCondLst>
                                  <p:childTnLst>
                                    <p:set>
                                      <p:cBhvr>
                                        <p:cTn id="117" dur="1" fill="hold">
                                          <p:stCondLst>
                                            <p:cond delay="0"/>
                                          </p:stCondLst>
                                        </p:cTn>
                                        <p:tgtEl>
                                          <p:spTgt spid="114"/>
                                        </p:tgtEl>
                                        <p:attrNameLst>
                                          <p:attrName>style.visibility</p:attrName>
                                        </p:attrNameLst>
                                      </p:cBhvr>
                                      <p:to>
                                        <p:strVal val="visible"/>
                                      </p:to>
                                    </p:set>
                                    <p:animEffect transition="in" filter="wipe(down)">
                                      <p:cBhvr>
                                        <p:cTn id="118" dur="1000"/>
                                        <p:tgtEl>
                                          <p:spTgt spid="114"/>
                                        </p:tgtEl>
                                      </p:cBhvr>
                                    </p:animEffect>
                                  </p:childTnLst>
                                </p:cTn>
                              </p:par>
                              <p:par>
                                <p:cTn id="119" presetID="22" presetClass="entr" presetSubtype="4" fill="hold" nodeType="withEffect">
                                  <p:stCondLst>
                                    <p:cond delay="0"/>
                                  </p:stCondLst>
                                  <p:childTnLst>
                                    <p:set>
                                      <p:cBhvr>
                                        <p:cTn id="120" dur="1" fill="hold">
                                          <p:stCondLst>
                                            <p:cond delay="0"/>
                                          </p:stCondLst>
                                        </p:cTn>
                                        <p:tgtEl>
                                          <p:spTgt spid="115"/>
                                        </p:tgtEl>
                                        <p:attrNameLst>
                                          <p:attrName>style.visibility</p:attrName>
                                        </p:attrNameLst>
                                      </p:cBhvr>
                                      <p:to>
                                        <p:strVal val="visible"/>
                                      </p:to>
                                    </p:set>
                                    <p:animEffect transition="in" filter="wipe(down)">
                                      <p:cBhvr>
                                        <p:cTn id="121" dur="1000"/>
                                        <p:tgtEl>
                                          <p:spTgt spid="115"/>
                                        </p:tgtEl>
                                      </p:cBhvr>
                                    </p:animEffect>
                                  </p:childTnLst>
                                </p:cTn>
                              </p:par>
                              <p:par>
                                <p:cTn id="122" presetID="22" presetClass="entr" presetSubtype="4" fill="hold" grpId="0" nodeType="withEffect">
                                  <p:stCondLst>
                                    <p:cond delay="0"/>
                                  </p:stCondLst>
                                  <p:childTnLst>
                                    <p:set>
                                      <p:cBhvr>
                                        <p:cTn id="123" dur="1" fill="hold">
                                          <p:stCondLst>
                                            <p:cond delay="0"/>
                                          </p:stCondLst>
                                        </p:cTn>
                                        <p:tgtEl>
                                          <p:spTgt spid="118"/>
                                        </p:tgtEl>
                                        <p:attrNameLst>
                                          <p:attrName>style.visibility</p:attrName>
                                        </p:attrNameLst>
                                      </p:cBhvr>
                                      <p:to>
                                        <p:strVal val="visible"/>
                                      </p:to>
                                    </p:set>
                                    <p:animEffect transition="in" filter="wipe(down)">
                                      <p:cBhvr>
                                        <p:cTn id="124" dur="1000"/>
                                        <p:tgtEl>
                                          <p:spTgt spid="118"/>
                                        </p:tgtEl>
                                      </p:cBhvr>
                                    </p:animEffect>
                                  </p:childTnLst>
                                </p:cTn>
                              </p:par>
                              <p:par>
                                <p:cTn id="125" presetID="22" presetClass="entr" presetSubtype="4" fill="hold" nodeType="withEffect">
                                  <p:stCondLst>
                                    <p:cond delay="0"/>
                                  </p:stCondLst>
                                  <p:childTnLst>
                                    <p:set>
                                      <p:cBhvr>
                                        <p:cTn id="126" dur="1" fill="hold">
                                          <p:stCondLst>
                                            <p:cond delay="0"/>
                                          </p:stCondLst>
                                        </p:cTn>
                                        <p:tgtEl>
                                          <p:spTgt spid="119"/>
                                        </p:tgtEl>
                                        <p:attrNameLst>
                                          <p:attrName>style.visibility</p:attrName>
                                        </p:attrNameLst>
                                      </p:cBhvr>
                                      <p:to>
                                        <p:strVal val="visible"/>
                                      </p:to>
                                    </p:set>
                                    <p:animEffect transition="in" filter="wipe(down)">
                                      <p:cBhvr>
                                        <p:cTn id="127" dur="1000"/>
                                        <p:tgtEl>
                                          <p:spTgt spid="119"/>
                                        </p:tgtEl>
                                      </p:cBhvr>
                                    </p:animEffect>
                                  </p:childTnLst>
                                </p:cTn>
                              </p:par>
                              <p:par>
                                <p:cTn id="128" presetID="22" presetClass="entr" presetSubtype="4" fill="hold" grpId="0" nodeType="withEffect">
                                  <p:stCondLst>
                                    <p:cond delay="0"/>
                                  </p:stCondLst>
                                  <p:childTnLst>
                                    <p:set>
                                      <p:cBhvr>
                                        <p:cTn id="129" dur="1" fill="hold">
                                          <p:stCondLst>
                                            <p:cond delay="0"/>
                                          </p:stCondLst>
                                        </p:cTn>
                                        <p:tgtEl>
                                          <p:spTgt spid="122"/>
                                        </p:tgtEl>
                                        <p:attrNameLst>
                                          <p:attrName>style.visibility</p:attrName>
                                        </p:attrNameLst>
                                      </p:cBhvr>
                                      <p:to>
                                        <p:strVal val="visible"/>
                                      </p:to>
                                    </p:set>
                                    <p:animEffect transition="in" filter="wipe(down)">
                                      <p:cBhvr>
                                        <p:cTn id="130" dur="1000"/>
                                        <p:tgtEl>
                                          <p:spTgt spid="122"/>
                                        </p:tgtEl>
                                      </p:cBhvr>
                                    </p:animEffect>
                                  </p:childTnLst>
                                </p:cTn>
                              </p:par>
                              <p:par>
                                <p:cTn id="131" presetID="22" presetClass="entr" presetSubtype="4" fill="hold" grpId="0" nodeType="withEffect">
                                  <p:stCondLst>
                                    <p:cond delay="0"/>
                                  </p:stCondLst>
                                  <p:childTnLst>
                                    <p:set>
                                      <p:cBhvr>
                                        <p:cTn id="132" dur="1" fill="hold">
                                          <p:stCondLst>
                                            <p:cond delay="0"/>
                                          </p:stCondLst>
                                        </p:cTn>
                                        <p:tgtEl>
                                          <p:spTgt spid="123"/>
                                        </p:tgtEl>
                                        <p:attrNameLst>
                                          <p:attrName>style.visibility</p:attrName>
                                        </p:attrNameLst>
                                      </p:cBhvr>
                                      <p:to>
                                        <p:strVal val="visible"/>
                                      </p:to>
                                    </p:set>
                                    <p:animEffect transition="in" filter="wipe(down)">
                                      <p:cBhvr>
                                        <p:cTn id="133" dur="1000"/>
                                        <p:tgtEl>
                                          <p:spTgt spid="1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animBg="1"/>
      <p:bldP spid="82" grpId="0" animBg="1"/>
      <p:bldP spid="83" grpId="0" animBg="1"/>
      <p:bldP spid="84" grpId="0" animBg="1"/>
      <p:bldP spid="85" grpId="0" animBg="1"/>
      <p:bldP spid="86" grpId="0" animBg="1"/>
      <p:bldP spid="87" grpId="0" animBg="1"/>
      <p:bldP spid="88" grpId="0" animBg="1"/>
      <p:bldP spid="89" grpId="0" animBg="1"/>
      <p:bldP spid="90" grpId="0" animBg="1"/>
      <p:bldP spid="91" grpId="0" animBg="1"/>
      <p:bldP spid="92" grpId="0" animBg="1"/>
      <p:bldP spid="93" grpId="0" animBg="1"/>
      <p:bldP spid="94" grpId="0" animBg="1"/>
      <p:bldP spid="95" grpId="0" animBg="1"/>
      <p:bldP spid="96" grpId="0" animBg="1"/>
      <p:bldP spid="97" grpId="0" animBg="1"/>
      <p:bldP spid="98" grpId="0" animBg="1"/>
      <p:bldP spid="99" grpId="0" animBg="1"/>
      <p:bldP spid="100" grpId="0" animBg="1"/>
      <p:bldP spid="101" grpId="0" animBg="1"/>
      <p:bldP spid="102" grpId="0" animBg="1"/>
      <p:bldP spid="103" grpId="0" animBg="1"/>
      <p:bldP spid="104" grpId="0" animBg="1"/>
      <p:bldP spid="105" grpId="0" animBg="1"/>
      <p:bldP spid="106" grpId="0" animBg="1"/>
      <p:bldP spid="107" grpId="0" animBg="1"/>
      <p:bldP spid="108" grpId="0" animBg="1"/>
      <p:bldP spid="109" grpId="0" animBg="1"/>
      <p:bldP spid="110" grpId="0" animBg="1"/>
      <p:bldP spid="113" grpId="0"/>
      <p:bldP spid="114" grpId="0" animBg="1"/>
      <p:bldP spid="118" grpId="0" animBg="1"/>
      <p:bldP spid="122" grpId="0" animBg="1"/>
      <p:bldP spid="123" grpId="0" animBg="1"/>
      <p:bldP spid="2" grpId="0"/>
      <p:bldP spid="3" grpId="0"/>
      <p:bldP spid="14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r>
              <a:rPr lang="en-US" sz="4000" b="1" dirty="0">
                <a:solidFill>
                  <a:schemeClr val="accent6">
                    <a:lumMod val="75000"/>
                  </a:schemeClr>
                </a:solidFill>
              </a:rPr>
              <a:t>Preprocessing Workflow</a:t>
            </a:r>
          </a:p>
        </p:txBody>
      </p:sp>
      <p:sp>
        <p:nvSpPr>
          <p:cNvPr id="3" name="Rectangle 2">
            <a:extLst>
              <a:ext uri="{FF2B5EF4-FFF2-40B4-BE49-F238E27FC236}">
                <a16:creationId xmlns:a16="http://schemas.microsoft.com/office/drawing/2014/main" id="{8D4C3487-A463-432A-A87C-3463B157B871}"/>
              </a:ext>
            </a:extLst>
          </p:cNvPr>
          <p:cNvSpPr/>
          <p:nvPr/>
        </p:nvSpPr>
        <p:spPr>
          <a:xfrm>
            <a:off x="1009309" y="1632033"/>
            <a:ext cx="505258" cy="505258"/>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 name="Rectangle 3">
            <a:extLst>
              <a:ext uri="{FF2B5EF4-FFF2-40B4-BE49-F238E27FC236}">
                <a16:creationId xmlns:a16="http://schemas.microsoft.com/office/drawing/2014/main" id="{A49AA7AF-BC65-43B9-B0A0-17B163F03BFF}"/>
              </a:ext>
            </a:extLst>
          </p:cNvPr>
          <p:cNvSpPr/>
          <p:nvPr/>
        </p:nvSpPr>
        <p:spPr>
          <a:xfrm>
            <a:off x="1009308" y="2639929"/>
            <a:ext cx="505258" cy="505258"/>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 name="Rectangle 4">
            <a:extLst>
              <a:ext uri="{FF2B5EF4-FFF2-40B4-BE49-F238E27FC236}">
                <a16:creationId xmlns:a16="http://schemas.microsoft.com/office/drawing/2014/main" id="{CECBE8F9-CB8A-4F81-B531-DEC757293CB3}"/>
              </a:ext>
            </a:extLst>
          </p:cNvPr>
          <p:cNvSpPr/>
          <p:nvPr/>
        </p:nvSpPr>
        <p:spPr>
          <a:xfrm>
            <a:off x="1009310" y="3493769"/>
            <a:ext cx="505258" cy="505258"/>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 name="Rectangle 5">
            <a:extLst>
              <a:ext uri="{FF2B5EF4-FFF2-40B4-BE49-F238E27FC236}">
                <a16:creationId xmlns:a16="http://schemas.microsoft.com/office/drawing/2014/main" id="{ACBA0FC3-2860-46AD-B2BB-B21A72A3AA88}"/>
              </a:ext>
            </a:extLst>
          </p:cNvPr>
          <p:cNvSpPr/>
          <p:nvPr/>
        </p:nvSpPr>
        <p:spPr>
          <a:xfrm>
            <a:off x="1009308" y="4381197"/>
            <a:ext cx="505258" cy="505258"/>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 name="Rectangle 6">
            <a:extLst>
              <a:ext uri="{FF2B5EF4-FFF2-40B4-BE49-F238E27FC236}">
                <a16:creationId xmlns:a16="http://schemas.microsoft.com/office/drawing/2014/main" id="{D7E1102E-B51B-48DF-8462-A128864AB44D}"/>
              </a:ext>
            </a:extLst>
          </p:cNvPr>
          <p:cNvSpPr/>
          <p:nvPr/>
        </p:nvSpPr>
        <p:spPr>
          <a:xfrm>
            <a:off x="1009308" y="5286497"/>
            <a:ext cx="505258" cy="505258"/>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8" name="Freeform 3">
            <a:extLst>
              <a:ext uri="{FF2B5EF4-FFF2-40B4-BE49-F238E27FC236}">
                <a16:creationId xmlns:a16="http://schemas.microsoft.com/office/drawing/2014/main" id="{B56230DA-C1E6-4CB0-91CD-0E3B135A91C8}"/>
              </a:ext>
            </a:extLst>
          </p:cNvPr>
          <p:cNvSpPr/>
          <p:nvPr/>
        </p:nvSpPr>
        <p:spPr>
          <a:xfrm>
            <a:off x="19052" y="3753220"/>
            <a:ext cx="12153901" cy="2635034"/>
          </a:xfrm>
          <a:custGeom>
            <a:avLst/>
            <a:gdLst>
              <a:gd name="connsiteX0" fmla="*/ 0 w 9096375"/>
              <a:gd name="connsiteY0" fmla="*/ 2457450 h 2466975"/>
              <a:gd name="connsiteX1" fmla="*/ 6610350 w 9096375"/>
              <a:gd name="connsiteY1" fmla="*/ 2457450 h 2466975"/>
              <a:gd name="connsiteX2" fmla="*/ 6591300 w 9096375"/>
              <a:gd name="connsiteY2" fmla="*/ 2219325 h 2466975"/>
              <a:gd name="connsiteX3" fmla="*/ 6000750 w 9096375"/>
              <a:gd name="connsiteY3" fmla="*/ 1152525 h 2466975"/>
              <a:gd name="connsiteX4" fmla="*/ 6124575 w 9096375"/>
              <a:gd name="connsiteY4" fmla="*/ 1009650 h 2466975"/>
              <a:gd name="connsiteX5" fmla="*/ 6619875 w 9096375"/>
              <a:gd name="connsiteY5" fmla="*/ 1466850 h 2466975"/>
              <a:gd name="connsiteX6" fmla="*/ 6562725 w 9096375"/>
              <a:gd name="connsiteY6" fmla="*/ 0 h 2466975"/>
              <a:gd name="connsiteX7" fmla="*/ 6838950 w 9096375"/>
              <a:gd name="connsiteY7" fmla="*/ 9525 h 2466975"/>
              <a:gd name="connsiteX8" fmla="*/ 6905625 w 9096375"/>
              <a:gd name="connsiteY8" fmla="*/ 981075 h 2466975"/>
              <a:gd name="connsiteX9" fmla="*/ 7239000 w 9096375"/>
              <a:gd name="connsiteY9" fmla="*/ 981075 h 2466975"/>
              <a:gd name="connsiteX10" fmla="*/ 7629525 w 9096375"/>
              <a:gd name="connsiteY10" fmla="*/ 981075 h 2466975"/>
              <a:gd name="connsiteX11" fmla="*/ 7915275 w 9096375"/>
              <a:gd name="connsiteY11" fmla="*/ 981075 h 2466975"/>
              <a:gd name="connsiteX12" fmla="*/ 7896225 w 9096375"/>
              <a:gd name="connsiteY12" fmla="*/ 1781175 h 2466975"/>
              <a:gd name="connsiteX13" fmla="*/ 7658100 w 9096375"/>
              <a:gd name="connsiteY13" fmla="*/ 2466975 h 2466975"/>
              <a:gd name="connsiteX14" fmla="*/ 9096375 w 9096375"/>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24575 w 9144000"/>
              <a:gd name="connsiteY4" fmla="*/ 1009650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24575 w 9144000"/>
              <a:gd name="connsiteY4" fmla="*/ 1009650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24575 w 9144000"/>
              <a:gd name="connsiteY4" fmla="*/ 1009650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24575 w 9144000"/>
              <a:gd name="connsiteY4" fmla="*/ 1009650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24575 w 9144000"/>
              <a:gd name="connsiteY4" fmla="*/ 1009650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57493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592062 w 9144000"/>
              <a:gd name="connsiteY1" fmla="*/ 2464766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592062 w 9144000"/>
              <a:gd name="connsiteY1" fmla="*/ 2464766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592062 w 9144000"/>
              <a:gd name="connsiteY1" fmla="*/ 2464766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592062 w 9144000"/>
              <a:gd name="connsiteY1" fmla="*/ 2464766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592062 w 9144000"/>
              <a:gd name="connsiteY1" fmla="*/ 2464766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592062 w 9144000"/>
              <a:gd name="connsiteY1" fmla="*/ 2464766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592062 w 9144000"/>
              <a:gd name="connsiteY1" fmla="*/ 2464766 h 2466975"/>
              <a:gd name="connsiteX2" fmla="*/ 6591300 w 9144000"/>
              <a:gd name="connsiteY2" fmla="*/ 2219325 h 2466975"/>
              <a:gd name="connsiteX3" fmla="*/ 6000750 w 9144000"/>
              <a:gd name="connsiteY3" fmla="*/ 1152525 h 2466975"/>
              <a:gd name="connsiteX4" fmla="*/ 6197726 w 9144000"/>
              <a:gd name="connsiteY4" fmla="*/ 984046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592062 w 9144000"/>
              <a:gd name="connsiteY1" fmla="*/ 2464766 h 2466975"/>
              <a:gd name="connsiteX2" fmla="*/ 6591300 w 9144000"/>
              <a:gd name="connsiteY2" fmla="*/ 2219325 h 2466975"/>
              <a:gd name="connsiteX3" fmla="*/ 6000750 w 9144000"/>
              <a:gd name="connsiteY3" fmla="*/ 1152525 h 2466975"/>
              <a:gd name="connsiteX4" fmla="*/ 6197726 w 9144000"/>
              <a:gd name="connsiteY4" fmla="*/ 984046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592062 w 9144000"/>
              <a:gd name="connsiteY1" fmla="*/ 2464766 h 2466975"/>
              <a:gd name="connsiteX2" fmla="*/ 6591300 w 9144000"/>
              <a:gd name="connsiteY2" fmla="*/ 2219325 h 2466975"/>
              <a:gd name="connsiteX3" fmla="*/ 6000750 w 9144000"/>
              <a:gd name="connsiteY3" fmla="*/ 1152525 h 2466975"/>
              <a:gd name="connsiteX4" fmla="*/ 6197726 w 9144000"/>
              <a:gd name="connsiteY4" fmla="*/ 984046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592062 w 9144000"/>
              <a:gd name="connsiteY1" fmla="*/ 2464766 h 2466975"/>
              <a:gd name="connsiteX2" fmla="*/ 6591300 w 9144000"/>
              <a:gd name="connsiteY2" fmla="*/ 2219325 h 2466975"/>
              <a:gd name="connsiteX3" fmla="*/ 6000750 w 9144000"/>
              <a:gd name="connsiteY3" fmla="*/ 1152525 h 2466975"/>
              <a:gd name="connsiteX4" fmla="*/ 6197726 w 9144000"/>
              <a:gd name="connsiteY4" fmla="*/ 984046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592062 w 9144000"/>
              <a:gd name="connsiteY1" fmla="*/ 2464766 h 2466975"/>
              <a:gd name="connsiteX2" fmla="*/ 6591300 w 9144000"/>
              <a:gd name="connsiteY2" fmla="*/ 2219325 h 2466975"/>
              <a:gd name="connsiteX3" fmla="*/ 6000750 w 9144000"/>
              <a:gd name="connsiteY3" fmla="*/ 1152525 h 2466975"/>
              <a:gd name="connsiteX4" fmla="*/ 6197726 w 9144000"/>
              <a:gd name="connsiteY4" fmla="*/ 984046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592062 w 9144000"/>
              <a:gd name="connsiteY1" fmla="*/ 2464766 h 2466975"/>
              <a:gd name="connsiteX2" fmla="*/ 6591300 w 9144000"/>
              <a:gd name="connsiteY2" fmla="*/ 2219325 h 2466975"/>
              <a:gd name="connsiteX3" fmla="*/ 6000750 w 9144000"/>
              <a:gd name="connsiteY3" fmla="*/ 1152525 h 2466975"/>
              <a:gd name="connsiteX4" fmla="*/ 6197726 w 9144000"/>
              <a:gd name="connsiteY4" fmla="*/ 984046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553469 h 2562994"/>
              <a:gd name="connsiteX1" fmla="*/ 6592062 w 9144000"/>
              <a:gd name="connsiteY1" fmla="*/ 2560785 h 2562994"/>
              <a:gd name="connsiteX2" fmla="*/ 6591300 w 9144000"/>
              <a:gd name="connsiteY2" fmla="*/ 2315344 h 2562994"/>
              <a:gd name="connsiteX3" fmla="*/ 6000750 w 9144000"/>
              <a:gd name="connsiteY3" fmla="*/ 1248544 h 2562994"/>
              <a:gd name="connsiteX4" fmla="*/ 6197726 w 9144000"/>
              <a:gd name="connsiteY4" fmla="*/ 1080065 h 2562994"/>
              <a:gd name="connsiteX5" fmla="*/ 6619875 w 9144000"/>
              <a:gd name="connsiteY5" fmla="*/ 1562869 h 2562994"/>
              <a:gd name="connsiteX6" fmla="*/ 6562725 w 9144000"/>
              <a:gd name="connsiteY6" fmla="*/ 96019 h 2562994"/>
              <a:gd name="connsiteX7" fmla="*/ 6838950 w 9144000"/>
              <a:gd name="connsiteY7" fmla="*/ 105544 h 2562994"/>
              <a:gd name="connsiteX8" fmla="*/ 6905625 w 9144000"/>
              <a:gd name="connsiteY8" fmla="*/ 1077094 h 2562994"/>
              <a:gd name="connsiteX9" fmla="*/ 7239000 w 9144000"/>
              <a:gd name="connsiteY9" fmla="*/ 1077094 h 2562994"/>
              <a:gd name="connsiteX10" fmla="*/ 7629525 w 9144000"/>
              <a:gd name="connsiteY10" fmla="*/ 1077094 h 2562994"/>
              <a:gd name="connsiteX11" fmla="*/ 7915275 w 9144000"/>
              <a:gd name="connsiteY11" fmla="*/ 1077094 h 2562994"/>
              <a:gd name="connsiteX12" fmla="*/ 7896225 w 9144000"/>
              <a:gd name="connsiteY12" fmla="*/ 1877194 h 2562994"/>
              <a:gd name="connsiteX13" fmla="*/ 7658100 w 9144000"/>
              <a:gd name="connsiteY13" fmla="*/ 2562994 h 2562994"/>
              <a:gd name="connsiteX14" fmla="*/ 9144000 w 9144000"/>
              <a:gd name="connsiteY14" fmla="*/ 2562994 h 2562994"/>
              <a:gd name="connsiteX0" fmla="*/ 0 w 9144000"/>
              <a:gd name="connsiteY0" fmla="*/ 2613374 h 2622899"/>
              <a:gd name="connsiteX1" fmla="*/ 6592062 w 9144000"/>
              <a:gd name="connsiteY1" fmla="*/ 2620690 h 2622899"/>
              <a:gd name="connsiteX2" fmla="*/ 6591300 w 9144000"/>
              <a:gd name="connsiteY2" fmla="*/ 2375249 h 2622899"/>
              <a:gd name="connsiteX3" fmla="*/ 6000750 w 9144000"/>
              <a:gd name="connsiteY3" fmla="*/ 1308449 h 2622899"/>
              <a:gd name="connsiteX4" fmla="*/ 6197726 w 9144000"/>
              <a:gd name="connsiteY4" fmla="*/ 1139970 h 2622899"/>
              <a:gd name="connsiteX5" fmla="*/ 6619875 w 9144000"/>
              <a:gd name="connsiteY5" fmla="*/ 1622774 h 2622899"/>
              <a:gd name="connsiteX6" fmla="*/ 6562725 w 9144000"/>
              <a:gd name="connsiteY6" fmla="*/ 155924 h 2622899"/>
              <a:gd name="connsiteX7" fmla="*/ 6838950 w 9144000"/>
              <a:gd name="connsiteY7" fmla="*/ 165449 h 2622899"/>
              <a:gd name="connsiteX8" fmla="*/ 6905625 w 9144000"/>
              <a:gd name="connsiteY8" fmla="*/ 1136999 h 2622899"/>
              <a:gd name="connsiteX9" fmla="*/ 7239000 w 9144000"/>
              <a:gd name="connsiteY9" fmla="*/ 1136999 h 2622899"/>
              <a:gd name="connsiteX10" fmla="*/ 7629525 w 9144000"/>
              <a:gd name="connsiteY10" fmla="*/ 1136999 h 2622899"/>
              <a:gd name="connsiteX11" fmla="*/ 7915275 w 9144000"/>
              <a:gd name="connsiteY11" fmla="*/ 1136999 h 2622899"/>
              <a:gd name="connsiteX12" fmla="*/ 7896225 w 9144000"/>
              <a:gd name="connsiteY12" fmla="*/ 1937099 h 2622899"/>
              <a:gd name="connsiteX13" fmla="*/ 7658100 w 9144000"/>
              <a:gd name="connsiteY13" fmla="*/ 2622899 h 2622899"/>
              <a:gd name="connsiteX14" fmla="*/ 9144000 w 9144000"/>
              <a:gd name="connsiteY14" fmla="*/ 2622899 h 2622899"/>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5868 w 9144000"/>
              <a:gd name="connsiteY10" fmla="*/ 1178395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5868 w 9144000"/>
              <a:gd name="connsiteY10" fmla="*/ 1178395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5868 w 9144000"/>
              <a:gd name="connsiteY10" fmla="*/ 1178395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5868 w 9144000"/>
              <a:gd name="connsiteY10" fmla="*/ 1178395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5868 w 9144000"/>
              <a:gd name="connsiteY10" fmla="*/ 1178395 h 2635034"/>
              <a:gd name="connsiteX11" fmla="*/ 7915275 w 9144000"/>
              <a:gd name="connsiteY11" fmla="*/ 1149134 h 2635034"/>
              <a:gd name="connsiteX12" fmla="*/ 7877937 w 9144000"/>
              <a:gd name="connsiteY12" fmla="*/ 1945576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5868 w 9144000"/>
              <a:gd name="connsiteY10" fmla="*/ 1178395 h 2635034"/>
              <a:gd name="connsiteX11" fmla="*/ 7915275 w 9144000"/>
              <a:gd name="connsiteY11" fmla="*/ 1149134 h 2635034"/>
              <a:gd name="connsiteX12" fmla="*/ 7877937 w 9144000"/>
              <a:gd name="connsiteY12" fmla="*/ 1945576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5868 w 9144000"/>
              <a:gd name="connsiteY10" fmla="*/ 1178395 h 2635034"/>
              <a:gd name="connsiteX11" fmla="*/ 7915275 w 9144000"/>
              <a:gd name="connsiteY11" fmla="*/ 1149134 h 2635034"/>
              <a:gd name="connsiteX12" fmla="*/ 7877937 w 9144000"/>
              <a:gd name="connsiteY12" fmla="*/ 1945576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5868 w 9144000"/>
              <a:gd name="connsiteY10" fmla="*/ 1178395 h 2635034"/>
              <a:gd name="connsiteX11" fmla="*/ 7915275 w 9144000"/>
              <a:gd name="connsiteY11" fmla="*/ 1149134 h 2635034"/>
              <a:gd name="connsiteX12" fmla="*/ 7877937 w 9144000"/>
              <a:gd name="connsiteY12" fmla="*/ 1945576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5868 w 9144000"/>
              <a:gd name="connsiteY10" fmla="*/ 1178395 h 2635034"/>
              <a:gd name="connsiteX11" fmla="*/ 7922590 w 9144000"/>
              <a:gd name="connsiteY11" fmla="*/ 1167422 h 2635034"/>
              <a:gd name="connsiteX12" fmla="*/ 7877937 w 9144000"/>
              <a:gd name="connsiteY12" fmla="*/ 1945576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5868 w 9144000"/>
              <a:gd name="connsiteY10" fmla="*/ 1178395 h 2635034"/>
              <a:gd name="connsiteX11" fmla="*/ 7922590 w 9144000"/>
              <a:gd name="connsiteY11" fmla="*/ 1167422 h 2635034"/>
              <a:gd name="connsiteX12" fmla="*/ 7877937 w 9144000"/>
              <a:gd name="connsiteY12" fmla="*/ 1945576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5868 w 9144000"/>
              <a:gd name="connsiteY10" fmla="*/ 1178395 h 2635034"/>
              <a:gd name="connsiteX11" fmla="*/ 7732165 w 9144000"/>
              <a:gd name="connsiteY11" fmla="*/ 854927 h 2635034"/>
              <a:gd name="connsiteX12" fmla="*/ 7922590 w 9144000"/>
              <a:gd name="connsiteY12" fmla="*/ 1167422 h 2635034"/>
              <a:gd name="connsiteX13" fmla="*/ 7877937 w 9144000"/>
              <a:gd name="connsiteY13" fmla="*/ 1945576 h 2635034"/>
              <a:gd name="connsiteX14" fmla="*/ 7658100 w 9144000"/>
              <a:gd name="connsiteY14" fmla="*/ 2635034 h 2635034"/>
              <a:gd name="connsiteX15" fmla="*/ 9144000 w 9144000"/>
              <a:gd name="connsiteY15"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399324 w 9144000"/>
              <a:gd name="connsiteY10" fmla="*/ 792748 h 2635034"/>
              <a:gd name="connsiteX11" fmla="*/ 7625868 w 9144000"/>
              <a:gd name="connsiteY11" fmla="*/ 1178395 h 2635034"/>
              <a:gd name="connsiteX12" fmla="*/ 7732165 w 9144000"/>
              <a:gd name="connsiteY12" fmla="*/ 854927 h 2635034"/>
              <a:gd name="connsiteX13" fmla="*/ 7922590 w 9144000"/>
              <a:gd name="connsiteY13" fmla="*/ 1167422 h 2635034"/>
              <a:gd name="connsiteX14" fmla="*/ 7877937 w 9144000"/>
              <a:gd name="connsiteY14" fmla="*/ 1945576 h 2635034"/>
              <a:gd name="connsiteX15" fmla="*/ 7658100 w 9144000"/>
              <a:gd name="connsiteY15" fmla="*/ 2635034 h 2635034"/>
              <a:gd name="connsiteX16" fmla="*/ 9144000 w 9144000"/>
              <a:gd name="connsiteY16"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39000 w 9144000"/>
              <a:gd name="connsiteY10" fmla="*/ 1149134 h 2635034"/>
              <a:gd name="connsiteX11" fmla="*/ 7399324 w 9144000"/>
              <a:gd name="connsiteY11" fmla="*/ 792748 h 2635034"/>
              <a:gd name="connsiteX12" fmla="*/ 7625868 w 9144000"/>
              <a:gd name="connsiteY12" fmla="*/ 1178395 h 2635034"/>
              <a:gd name="connsiteX13" fmla="*/ 7732165 w 9144000"/>
              <a:gd name="connsiteY13" fmla="*/ 85492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39000 w 9144000"/>
              <a:gd name="connsiteY10" fmla="*/ 1149134 h 2635034"/>
              <a:gd name="connsiteX11" fmla="*/ 7399324 w 9144000"/>
              <a:gd name="connsiteY11" fmla="*/ 792748 h 2635034"/>
              <a:gd name="connsiteX12" fmla="*/ 7625868 w 9144000"/>
              <a:gd name="connsiteY12" fmla="*/ 1178395 h 2635034"/>
              <a:gd name="connsiteX13" fmla="*/ 7732165 w 9144000"/>
              <a:gd name="connsiteY13" fmla="*/ 85492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39000 w 9144000"/>
              <a:gd name="connsiteY10" fmla="*/ 1149134 h 2635034"/>
              <a:gd name="connsiteX11" fmla="*/ 7399324 w 9144000"/>
              <a:gd name="connsiteY11" fmla="*/ 792748 h 2635034"/>
              <a:gd name="connsiteX12" fmla="*/ 7625868 w 9144000"/>
              <a:gd name="connsiteY12" fmla="*/ 1178395 h 2635034"/>
              <a:gd name="connsiteX13" fmla="*/ 7732165 w 9144000"/>
              <a:gd name="connsiteY13" fmla="*/ 85492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39000 w 9144000"/>
              <a:gd name="connsiteY10" fmla="*/ 1149134 h 2635034"/>
              <a:gd name="connsiteX11" fmla="*/ 7399324 w 9144000"/>
              <a:gd name="connsiteY11" fmla="*/ 792748 h 2635034"/>
              <a:gd name="connsiteX12" fmla="*/ 7625868 w 9144000"/>
              <a:gd name="connsiteY12" fmla="*/ 1178395 h 2635034"/>
              <a:gd name="connsiteX13" fmla="*/ 7732165 w 9144000"/>
              <a:gd name="connsiteY13" fmla="*/ 85492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39000 w 9144000"/>
              <a:gd name="connsiteY10" fmla="*/ 1149134 h 2635034"/>
              <a:gd name="connsiteX11" fmla="*/ 7399324 w 9144000"/>
              <a:gd name="connsiteY11" fmla="*/ 792748 h 2635034"/>
              <a:gd name="connsiteX12" fmla="*/ 7625868 w 9144000"/>
              <a:gd name="connsiteY12" fmla="*/ 1178395 h 2635034"/>
              <a:gd name="connsiteX13" fmla="*/ 7732165 w 9144000"/>
              <a:gd name="connsiteY13" fmla="*/ 85492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39000 w 9144000"/>
              <a:gd name="connsiteY10" fmla="*/ 1149134 h 2635034"/>
              <a:gd name="connsiteX11" fmla="*/ 7399324 w 9144000"/>
              <a:gd name="connsiteY11" fmla="*/ 792748 h 2635034"/>
              <a:gd name="connsiteX12" fmla="*/ 7625868 w 9144000"/>
              <a:gd name="connsiteY12" fmla="*/ 1178395 h 2635034"/>
              <a:gd name="connsiteX13" fmla="*/ 7732165 w 9144000"/>
              <a:gd name="connsiteY13" fmla="*/ 85492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39000 w 9144000"/>
              <a:gd name="connsiteY10" fmla="*/ 1149134 h 2635034"/>
              <a:gd name="connsiteX11" fmla="*/ 7399324 w 9144000"/>
              <a:gd name="connsiteY11" fmla="*/ 792748 h 2635034"/>
              <a:gd name="connsiteX12" fmla="*/ 7625868 w 9144000"/>
              <a:gd name="connsiteY12" fmla="*/ 1178395 h 2635034"/>
              <a:gd name="connsiteX13" fmla="*/ 7732165 w 9144000"/>
              <a:gd name="connsiteY13" fmla="*/ 85492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39000 w 9144000"/>
              <a:gd name="connsiteY10" fmla="*/ 1149134 h 2635034"/>
              <a:gd name="connsiteX11" fmla="*/ 7399324 w 9144000"/>
              <a:gd name="connsiteY11" fmla="*/ 792748 h 2635034"/>
              <a:gd name="connsiteX12" fmla="*/ 7625868 w 9144000"/>
              <a:gd name="connsiteY12" fmla="*/ 1178395 h 2635034"/>
              <a:gd name="connsiteX13" fmla="*/ 7732165 w 9144000"/>
              <a:gd name="connsiteY13" fmla="*/ 85492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399324 w 9144000"/>
              <a:gd name="connsiteY11" fmla="*/ 792748 h 2635034"/>
              <a:gd name="connsiteX12" fmla="*/ 7625868 w 9144000"/>
              <a:gd name="connsiteY12" fmla="*/ 1178395 h 2635034"/>
              <a:gd name="connsiteX13" fmla="*/ 7732165 w 9144000"/>
              <a:gd name="connsiteY13" fmla="*/ 85492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399324 w 9144000"/>
              <a:gd name="connsiteY11" fmla="*/ 792748 h 2635034"/>
              <a:gd name="connsiteX12" fmla="*/ 7622210 w 9144000"/>
              <a:gd name="connsiteY12" fmla="*/ 1156449 h 2635034"/>
              <a:gd name="connsiteX13" fmla="*/ 7732165 w 9144000"/>
              <a:gd name="connsiteY13" fmla="*/ 85492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399324 w 9144000"/>
              <a:gd name="connsiteY11" fmla="*/ 792748 h 2635034"/>
              <a:gd name="connsiteX12" fmla="*/ 7622210 w 9144000"/>
              <a:gd name="connsiteY12" fmla="*/ 1178395 h 2635034"/>
              <a:gd name="connsiteX13" fmla="*/ 7732165 w 9144000"/>
              <a:gd name="connsiteY13" fmla="*/ 85492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399324 w 9144000"/>
              <a:gd name="connsiteY11" fmla="*/ 792748 h 2635034"/>
              <a:gd name="connsiteX12" fmla="*/ 7622210 w 9144000"/>
              <a:gd name="connsiteY12" fmla="*/ 1178395 h 2635034"/>
              <a:gd name="connsiteX13" fmla="*/ 7732165 w 9144000"/>
              <a:gd name="connsiteY13" fmla="*/ 85492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399324 w 9144000"/>
              <a:gd name="connsiteY11" fmla="*/ 792748 h 2635034"/>
              <a:gd name="connsiteX12" fmla="*/ 7622210 w 9144000"/>
              <a:gd name="connsiteY12" fmla="*/ 1178395 h 2635034"/>
              <a:gd name="connsiteX13" fmla="*/ 7732165 w 9144000"/>
              <a:gd name="connsiteY13" fmla="*/ 85492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399324 w 9144000"/>
              <a:gd name="connsiteY11" fmla="*/ 792748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399324 w 9144000"/>
              <a:gd name="connsiteY11" fmla="*/ 792748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399324 w 9144000"/>
              <a:gd name="connsiteY11" fmla="*/ 792748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399324 w 9144000"/>
              <a:gd name="connsiteY11" fmla="*/ 792748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399324 w 9144000"/>
              <a:gd name="connsiteY11" fmla="*/ 792748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399324 w 9144000"/>
              <a:gd name="connsiteY11" fmla="*/ 792748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5 w 9144000"/>
              <a:gd name="connsiteY9" fmla="*/ 796405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5 w 9144000"/>
              <a:gd name="connsiteY9" fmla="*/ 796405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5 w 9144000"/>
              <a:gd name="connsiteY9" fmla="*/ 796405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88427 w 9144000"/>
              <a:gd name="connsiteY9" fmla="*/ 730568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88427 w 9144000"/>
              <a:gd name="connsiteY9" fmla="*/ 730568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88427 w 9144000"/>
              <a:gd name="connsiteY9" fmla="*/ 730568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88427 w 9144000"/>
              <a:gd name="connsiteY9" fmla="*/ 730568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88427 w 9144000"/>
              <a:gd name="connsiteY9" fmla="*/ 730568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88427 w 9144000"/>
              <a:gd name="connsiteY9" fmla="*/ 730568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88427 w 9144000"/>
              <a:gd name="connsiteY9" fmla="*/ 730568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88427 w 9144000"/>
              <a:gd name="connsiteY9" fmla="*/ 730568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88427 w 9144000"/>
              <a:gd name="connsiteY9" fmla="*/ 730568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88427 w 9144000"/>
              <a:gd name="connsiteY9" fmla="*/ 730568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88427 w 9144000"/>
              <a:gd name="connsiteY9" fmla="*/ 730568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88427 w 9144000"/>
              <a:gd name="connsiteY9" fmla="*/ 730568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88427 w 9144000"/>
              <a:gd name="connsiteY9" fmla="*/ 730568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88427 w 9144000"/>
              <a:gd name="connsiteY9" fmla="*/ 730568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88427 w 9144000"/>
              <a:gd name="connsiteY9" fmla="*/ 730568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106715 w 9144000"/>
              <a:gd name="connsiteY9" fmla="*/ 730568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4 w 9144000"/>
              <a:gd name="connsiteY9" fmla="*/ 723252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4 w 9144000"/>
              <a:gd name="connsiteY9" fmla="*/ 723252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4 w 9144000"/>
              <a:gd name="connsiteY9" fmla="*/ 723252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4 w 9144000"/>
              <a:gd name="connsiteY9" fmla="*/ 723252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4 w 9144000"/>
              <a:gd name="connsiteY9" fmla="*/ 723252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4 w 9144000"/>
              <a:gd name="connsiteY9" fmla="*/ 723252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914513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4 w 9144000"/>
              <a:gd name="connsiteY9" fmla="*/ 723252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914513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4 w 9144000"/>
              <a:gd name="connsiteY9" fmla="*/ 723252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914513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4 w 9144000"/>
              <a:gd name="connsiteY9" fmla="*/ 723252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914513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4 w 9144000"/>
              <a:gd name="connsiteY9" fmla="*/ 723252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914513 w 9144000"/>
              <a:gd name="connsiteY15" fmla="*/ 1945576 h 2635034"/>
              <a:gd name="connsiteX16" fmla="*/ 7798002 w 9144000"/>
              <a:gd name="connsiteY16" fmla="*/ 2383804 h 2635034"/>
              <a:gd name="connsiteX17" fmla="*/ 7658100 w 9144000"/>
              <a:gd name="connsiteY17" fmla="*/ 2635034 h 2635034"/>
              <a:gd name="connsiteX18" fmla="*/ 9144000 w 9144000"/>
              <a:gd name="connsiteY18"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4 w 9144000"/>
              <a:gd name="connsiteY9" fmla="*/ 723252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914513 w 9144000"/>
              <a:gd name="connsiteY15" fmla="*/ 1945576 h 2635034"/>
              <a:gd name="connsiteX16" fmla="*/ 7798002 w 9144000"/>
              <a:gd name="connsiteY16" fmla="*/ 2383804 h 2635034"/>
              <a:gd name="connsiteX17" fmla="*/ 7658100 w 9144000"/>
              <a:gd name="connsiteY17" fmla="*/ 2635034 h 2635034"/>
              <a:gd name="connsiteX18" fmla="*/ 9144000 w 9144000"/>
              <a:gd name="connsiteY18"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4 w 9144000"/>
              <a:gd name="connsiteY9" fmla="*/ 723252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914513 w 9144000"/>
              <a:gd name="connsiteY15" fmla="*/ 1945576 h 2635034"/>
              <a:gd name="connsiteX16" fmla="*/ 7798002 w 9144000"/>
              <a:gd name="connsiteY16" fmla="*/ 2383804 h 2635034"/>
              <a:gd name="connsiteX17" fmla="*/ 7658100 w 9144000"/>
              <a:gd name="connsiteY17" fmla="*/ 2635034 h 2635034"/>
              <a:gd name="connsiteX18" fmla="*/ 9144000 w 9144000"/>
              <a:gd name="connsiteY18"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4 w 9144000"/>
              <a:gd name="connsiteY9" fmla="*/ 723252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914513 w 9144000"/>
              <a:gd name="connsiteY15" fmla="*/ 1945576 h 2635034"/>
              <a:gd name="connsiteX16" fmla="*/ 7798002 w 9144000"/>
              <a:gd name="connsiteY16" fmla="*/ 2317968 h 2635034"/>
              <a:gd name="connsiteX17" fmla="*/ 7658100 w 9144000"/>
              <a:gd name="connsiteY17" fmla="*/ 2635034 h 2635034"/>
              <a:gd name="connsiteX18" fmla="*/ 9144000 w 9144000"/>
              <a:gd name="connsiteY18"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4 w 9144000"/>
              <a:gd name="connsiteY9" fmla="*/ 723252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914513 w 9144000"/>
              <a:gd name="connsiteY15" fmla="*/ 1945576 h 2635034"/>
              <a:gd name="connsiteX16" fmla="*/ 7798002 w 9144000"/>
              <a:gd name="connsiteY16" fmla="*/ 2317968 h 2635034"/>
              <a:gd name="connsiteX17" fmla="*/ 7658100 w 9144000"/>
              <a:gd name="connsiteY17" fmla="*/ 2635034 h 2635034"/>
              <a:gd name="connsiteX18" fmla="*/ 9144000 w 9144000"/>
              <a:gd name="connsiteY18"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4 w 9144000"/>
              <a:gd name="connsiteY9" fmla="*/ 723252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914513 w 9144000"/>
              <a:gd name="connsiteY15" fmla="*/ 1945576 h 2635034"/>
              <a:gd name="connsiteX16" fmla="*/ 7798002 w 9144000"/>
              <a:gd name="connsiteY16" fmla="*/ 2317968 h 2635034"/>
              <a:gd name="connsiteX17" fmla="*/ 7723937 w 9144000"/>
              <a:gd name="connsiteY17" fmla="*/ 2635034 h 2635034"/>
              <a:gd name="connsiteX18" fmla="*/ 9144000 w 9144000"/>
              <a:gd name="connsiteY18"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4 w 9144000"/>
              <a:gd name="connsiteY9" fmla="*/ 723252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914513 w 9144000"/>
              <a:gd name="connsiteY15" fmla="*/ 1945576 h 2635034"/>
              <a:gd name="connsiteX16" fmla="*/ 7798002 w 9144000"/>
              <a:gd name="connsiteY16" fmla="*/ 2317968 h 2635034"/>
              <a:gd name="connsiteX17" fmla="*/ 7723937 w 9144000"/>
              <a:gd name="connsiteY17" fmla="*/ 2635034 h 2635034"/>
              <a:gd name="connsiteX18" fmla="*/ 9144000 w 9144000"/>
              <a:gd name="connsiteY18" fmla="*/ 2635034 h 2635034"/>
              <a:gd name="connsiteX0" fmla="*/ 0 w 9982200"/>
              <a:gd name="connsiteY0" fmla="*/ 2625509 h 2635034"/>
              <a:gd name="connsiteX1" fmla="*/ 6592062 w 9982200"/>
              <a:gd name="connsiteY1" fmla="*/ 2632825 h 2635034"/>
              <a:gd name="connsiteX2" fmla="*/ 6591300 w 9982200"/>
              <a:gd name="connsiteY2" fmla="*/ 2387384 h 2635034"/>
              <a:gd name="connsiteX3" fmla="*/ 6000750 w 9982200"/>
              <a:gd name="connsiteY3" fmla="*/ 1320584 h 2635034"/>
              <a:gd name="connsiteX4" fmla="*/ 6197726 w 9982200"/>
              <a:gd name="connsiteY4" fmla="*/ 1152105 h 2635034"/>
              <a:gd name="connsiteX5" fmla="*/ 6619875 w 9982200"/>
              <a:gd name="connsiteY5" fmla="*/ 1634909 h 2635034"/>
              <a:gd name="connsiteX6" fmla="*/ 6562725 w 9982200"/>
              <a:gd name="connsiteY6" fmla="*/ 168059 h 2635034"/>
              <a:gd name="connsiteX7" fmla="*/ 6838950 w 9982200"/>
              <a:gd name="connsiteY7" fmla="*/ 177584 h 2635034"/>
              <a:gd name="connsiteX8" fmla="*/ 6905625 w 9982200"/>
              <a:gd name="connsiteY8" fmla="*/ 1149134 h 2635034"/>
              <a:gd name="connsiteX9" fmla="*/ 7092084 w 9982200"/>
              <a:gd name="connsiteY9" fmla="*/ 723252 h 2635034"/>
              <a:gd name="connsiteX10" fmla="*/ 7260945 w 9982200"/>
              <a:gd name="connsiteY10" fmla="*/ 1152791 h 2635034"/>
              <a:gd name="connsiteX11" fmla="*/ 7446873 w 9982200"/>
              <a:gd name="connsiteY11" fmla="*/ 763487 h 2635034"/>
              <a:gd name="connsiteX12" fmla="*/ 7622210 w 9982200"/>
              <a:gd name="connsiteY12" fmla="*/ 1178395 h 2635034"/>
              <a:gd name="connsiteX13" fmla="*/ 7776056 w 9982200"/>
              <a:gd name="connsiteY13" fmla="*/ 840297 h 2635034"/>
              <a:gd name="connsiteX14" fmla="*/ 7922590 w 9982200"/>
              <a:gd name="connsiteY14" fmla="*/ 1167422 h 2635034"/>
              <a:gd name="connsiteX15" fmla="*/ 7914513 w 9982200"/>
              <a:gd name="connsiteY15" fmla="*/ 1945576 h 2635034"/>
              <a:gd name="connsiteX16" fmla="*/ 7798002 w 9982200"/>
              <a:gd name="connsiteY16" fmla="*/ 2317968 h 2635034"/>
              <a:gd name="connsiteX17" fmla="*/ 7723937 w 9982200"/>
              <a:gd name="connsiteY17" fmla="*/ 2635034 h 2635034"/>
              <a:gd name="connsiteX18" fmla="*/ 9982200 w 9982200"/>
              <a:gd name="connsiteY18" fmla="*/ 2635034 h 2635034"/>
              <a:gd name="connsiteX0" fmla="*/ 0 w 12220575"/>
              <a:gd name="connsiteY0" fmla="*/ 2615984 h 2635034"/>
              <a:gd name="connsiteX1" fmla="*/ 8830437 w 12220575"/>
              <a:gd name="connsiteY1" fmla="*/ 2632825 h 2635034"/>
              <a:gd name="connsiteX2" fmla="*/ 8829675 w 12220575"/>
              <a:gd name="connsiteY2" fmla="*/ 2387384 h 2635034"/>
              <a:gd name="connsiteX3" fmla="*/ 8239125 w 12220575"/>
              <a:gd name="connsiteY3" fmla="*/ 1320584 h 2635034"/>
              <a:gd name="connsiteX4" fmla="*/ 8436101 w 12220575"/>
              <a:gd name="connsiteY4" fmla="*/ 1152105 h 2635034"/>
              <a:gd name="connsiteX5" fmla="*/ 8858250 w 12220575"/>
              <a:gd name="connsiteY5" fmla="*/ 1634909 h 2635034"/>
              <a:gd name="connsiteX6" fmla="*/ 8801100 w 12220575"/>
              <a:gd name="connsiteY6" fmla="*/ 168059 h 2635034"/>
              <a:gd name="connsiteX7" fmla="*/ 9077325 w 12220575"/>
              <a:gd name="connsiteY7" fmla="*/ 177584 h 2635034"/>
              <a:gd name="connsiteX8" fmla="*/ 9144000 w 12220575"/>
              <a:gd name="connsiteY8" fmla="*/ 1149134 h 2635034"/>
              <a:gd name="connsiteX9" fmla="*/ 9330459 w 12220575"/>
              <a:gd name="connsiteY9" fmla="*/ 723252 h 2635034"/>
              <a:gd name="connsiteX10" fmla="*/ 9499320 w 12220575"/>
              <a:gd name="connsiteY10" fmla="*/ 1152791 h 2635034"/>
              <a:gd name="connsiteX11" fmla="*/ 9685248 w 12220575"/>
              <a:gd name="connsiteY11" fmla="*/ 763487 h 2635034"/>
              <a:gd name="connsiteX12" fmla="*/ 9860585 w 12220575"/>
              <a:gd name="connsiteY12" fmla="*/ 1178395 h 2635034"/>
              <a:gd name="connsiteX13" fmla="*/ 10014431 w 12220575"/>
              <a:gd name="connsiteY13" fmla="*/ 840297 h 2635034"/>
              <a:gd name="connsiteX14" fmla="*/ 10160965 w 12220575"/>
              <a:gd name="connsiteY14" fmla="*/ 1167422 h 2635034"/>
              <a:gd name="connsiteX15" fmla="*/ 10152888 w 12220575"/>
              <a:gd name="connsiteY15" fmla="*/ 1945576 h 2635034"/>
              <a:gd name="connsiteX16" fmla="*/ 10036377 w 12220575"/>
              <a:gd name="connsiteY16" fmla="*/ 2317968 h 2635034"/>
              <a:gd name="connsiteX17" fmla="*/ 9962312 w 12220575"/>
              <a:gd name="connsiteY17" fmla="*/ 2635034 h 2635034"/>
              <a:gd name="connsiteX18" fmla="*/ 12220575 w 12220575"/>
              <a:gd name="connsiteY18" fmla="*/ 2635034 h 2635034"/>
              <a:gd name="connsiteX0" fmla="*/ 0 w 12153900"/>
              <a:gd name="connsiteY0" fmla="*/ 2615984 h 2635034"/>
              <a:gd name="connsiteX1" fmla="*/ 8763762 w 12153900"/>
              <a:gd name="connsiteY1" fmla="*/ 2632825 h 2635034"/>
              <a:gd name="connsiteX2" fmla="*/ 8763000 w 12153900"/>
              <a:gd name="connsiteY2" fmla="*/ 2387384 h 2635034"/>
              <a:gd name="connsiteX3" fmla="*/ 8172450 w 12153900"/>
              <a:gd name="connsiteY3" fmla="*/ 1320584 h 2635034"/>
              <a:gd name="connsiteX4" fmla="*/ 8369426 w 12153900"/>
              <a:gd name="connsiteY4" fmla="*/ 1152105 h 2635034"/>
              <a:gd name="connsiteX5" fmla="*/ 8791575 w 12153900"/>
              <a:gd name="connsiteY5" fmla="*/ 1634909 h 2635034"/>
              <a:gd name="connsiteX6" fmla="*/ 8734425 w 12153900"/>
              <a:gd name="connsiteY6" fmla="*/ 168059 h 2635034"/>
              <a:gd name="connsiteX7" fmla="*/ 9010650 w 12153900"/>
              <a:gd name="connsiteY7" fmla="*/ 177584 h 2635034"/>
              <a:gd name="connsiteX8" fmla="*/ 9077325 w 12153900"/>
              <a:gd name="connsiteY8" fmla="*/ 1149134 h 2635034"/>
              <a:gd name="connsiteX9" fmla="*/ 9263784 w 12153900"/>
              <a:gd name="connsiteY9" fmla="*/ 723252 h 2635034"/>
              <a:gd name="connsiteX10" fmla="*/ 9432645 w 12153900"/>
              <a:gd name="connsiteY10" fmla="*/ 1152791 h 2635034"/>
              <a:gd name="connsiteX11" fmla="*/ 9618573 w 12153900"/>
              <a:gd name="connsiteY11" fmla="*/ 763487 h 2635034"/>
              <a:gd name="connsiteX12" fmla="*/ 9793910 w 12153900"/>
              <a:gd name="connsiteY12" fmla="*/ 1178395 h 2635034"/>
              <a:gd name="connsiteX13" fmla="*/ 9947756 w 12153900"/>
              <a:gd name="connsiteY13" fmla="*/ 840297 h 2635034"/>
              <a:gd name="connsiteX14" fmla="*/ 10094290 w 12153900"/>
              <a:gd name="connsiteY14" fmla="*/ 1167422 h 2635034"/>
              <a:gd name="connsiteX15" fmla="*/ 10086213 w 12153900"/>
              <a:gd name="connsiteY15" fmla="*/ 1945576 h 2635034"/>
              <a:gd name="connsiteX16" fmla="*/ 9969702 w 12153900"/>
              <a:gd name="connsiteY16" fmla="*/ 2317968 h 2635034"/>
              <a:gd name="connsiteX17" fmla="*/ 9895637 w 12153900"/>
              <a:gd name="connsiteY17" fmla="*/ 2635034 h 2635034"/>
              <a:gd name="connsiteX18" fmla="*/ 12153900 w 12153900"/>
              <a:gd name="connsiteY18" fmla="*/ 2635034 h 2635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2153900" h="2635034">
                <a:moveTo>
                  <a:pt x="0" y="2615984"/>
                </a:moveTo>
                <a:lnTo>
                  <a:pt x="8763762" y="2632825"/>
                </a:lnTo>
                <a:cubicBezTo>
                  <a:pt x="8819592" y="2637574"/>
                  <a:pt x="8831529" y="2455787"/>
                  <a:pt x="8763000" y="2387384"/>
                </a:cubicBezTo>
                <a:cubicBezTo>
                  <a:pt x="8427160" y="2024470"/>
                  <a:pt x="8486344" y="1782254"/>
                  <a:pt x="8172450" y="1320584"/>
                </a:cubicBezTo>
                <a:cubicBezTo>
                  <a:pt x="7992591" y="1069504"/>
                  <a:pt x="8236712" y="1013193"/>
                  <a:pt x="8369426" y="1152105"/>
                </a:cubicBezTo>
                <a:cubicBezTo>
                  <a:pt x="8468689" y="1271587"/>
                  <a:pt x="8633790" y="1380096"/>
                  <a:pt x="8791575" y="1634909"/>
                </a:cubicBezTo>
                <a:lnTo>
                  <a:pt x="8734425" y="168059"/>
                </a:lnTo>
                <a:cubicBezTo>
                  <a:pt x="8724087" y="-51879"/>
                  <a:pt x="8999042" y="-63335"/>
                  <a:pt x="9010650" y="177584"/>
                </a:cubicBezTo>
                <a:lnTo>
                  <a:pt x="9077325" y="1149134"/>
                </a:lnTo>
                <a:cubicBezTo>
                  <a:pt x="9059774" y="1014527"/>
                  <a:pt x="9105809" y="723252"/>
                  <a:pt x="9263784" y="723252"/>
                </a:cubicBezTo>
                <a:cubicBezTo>
                  <a:pt x="9451019" y="730567"/>
                  <a:pt x="9431427" y="1003438"/>
                  <a:pt x="9432645" y="1152791"/>
                </a:cubicBezTo>
                <a:cubicBezTo>
                  <a:pt x="9445434" y="965376"/>
                  <a:pt x="9477286" y="758611"/>
                  <a:pt x="9618573" y="763487"/>
                </a:cubicBezTo>
                <a:cubicBezTo>
                  <a:pt x="9785465" y="761048"/>
                  <a:pt x="9789642" y="977838"/>
                  <a:pt x="9793910" y="1178395"/>
                </a:cubicBezTo>
                <a:cubicBezTo>
                  <a:pt x="9791980" y="1019633"/>
                  <a:pt x="9792232" y="838468"/>
                  <a:pt x="9947756" y="840297"/>
                </a:cubicBezTo>
                <a:cubicBezTo>
                  <a:pt x="10059388" y="849440"/>
                  <a:pt x="10069995" y="985647"/>
                  <a:pt x="10094290" y="1167422"/>
                </a:cubicBezTo>
                <a:cubicBezTo>
                  <a:pt x="10120859" y="1474356"/>
                  <a:pt x="10114508" y="1624012"/>
                  <a:pt x="10086213" y="1945576"/>
                </a:cubicBezTo>
                <a:cubicBezTo>
                  <a:pt x="10065448" y="2148306"/>
                  <a:pt x="10012438" y="2203058"/>
                  <a:pt x="9969702" y="2317968"/>
                </a:cubicBezTo>
                <a:cubicBezTo>
                  <a:pt x="9897706" y="2425562"/>
                  <a:pt x="9876129" y="2424913"/>
                  <a:pt x="9895637" y="2635034"/>
                </a:cubicBezTo>
                <a:lnTo>
                  <a:pt x="12153900" y="2635034"/>
                </a:lnTo>
              </a:path>
            </a:pathLst>
          </a:custGeom>
          <a:ln w="50800">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sz="2701"/>
          </a:p>
        </p:txBody>
      </p:sp>
      <p:grpSp>
        <p:nvGrpSpPr>
          <p:cNvPr id="9" name="Group 8">
            <a:extLst>
              <a:ext uri="{FF2B5EF4-FFF2-40B4-BE49-F238E27FC236}">
                <a16:creationId xmlns:a16="http://schemas.microsoft.com/office/drawing/2014/main" id="{427E15EF-726C-41E2-A9D4-59A00B52321E}"/>
              </a:ext>
            </a:extLst>
          </p:cNvPr>
          <p:cNvGrpSpPr/>
          <p:nvPr/>
        </p:nvGrpSpPr>
        <p:grpSpPr>
          <a:xfrm>
            <a:off x="7749314" y="2770057"/>
            <a:ext cx="2275890" cy="1322403"/>
            <a:chOff x="5680238" y="2623616"/>
            <a:chExt cx="2068326" cy="1201798"/>
          </a:xfrm>
          <a:solidFill>
            <a:schemeClr val="accent6">
              <a:lumMod val="75000"/>
            </a:schemeClr>
          </a:solidFill>
        </p:grpSpPr>
        <p:sp>
          <p:nvSpPr>
            <p:cNvPr id="10" name="Right Arrow 7">
              <a:extLst>
                <a:ext uri="{FF2B5EF4-FFF2-40B4-BE49-F238E27FC236}">
                  <a16:creationId xmlns:a16="http://schemas.microsoft.com/office/drawing/2014/main" id="{33BA43C6-84D3-4A03-A258-4BB1384F592C}"/>
                </a:ext>
              </a:extLst>
            </p:cNvPr>
            <p:cNvSpPr/>
            <p:nvPr/>
          </p:nvSpPr>
          <p:spPr>
            <a:xfrm rot="16200000">
              <a:off x="6357325" y="2797138"/>
              <a:ext cx="687659" cy="340616"/>
            </a:xfrm>
            <a:prstGeom prst="rightArrow">
              <a:avLst/>
            </a:prstGeom>
            <a:grpFill/>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1" name="Right Arrow 16">
              <a:extLst>
                <a:ext uri="{FF2B5EF4-FFF2-40B4-BE49-F238E27FC236}">
                  <a16:creationId xmlns:a16="http://schemas.microsoft.com/office/drawing/2014/main" id="{C2183F64-CEE6-4902-B843-9B7E952615E9}"/>
                </a:ext>
              </a:extLst>
            </p:cNvPr>
            <p:cNvSpPr/>
            <p:nvPr/>
          </p:nvSpPr>
          <p:spPr>
            <a:xfrm rot="18900000">
              <a:off x="6873273" y="2992605"/>
              <a:ext cx="687659" cy="340616"/>
            </a:xfrm>
            <a:prstGeom prst="rightArrow">
              <a:avLst/>
            </a:prstGeom>
            <a:grpFill/>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2" name="Right Arrow 17">
              <a:extLst>
                <a:ext uri="{FF2B5EF4-FFF2-40B4-BE49-F238E27FC236}">
                  <a16:creationId xmlns:a16="http://schemas.microsoft.com/office/drawing/2014/main" id="{EE3A15BA-2A06-439F-A9DD-6A12D7A80116}"/>
                </a:ext>
              </a:extLst>
            </p:cNvPr>
            <p:cNvSpPr/>
            <p:nvPr/>
          </p:nvSpPr>
          <p:spPr>
            <a:xfrm>
              <a:off x="7060905" y="3484798"/>
              <a:ext cx="687659" cy="340616"/>
            </a:xfrm>
            <a:prstGeom prst="rightArrow">
              <a:avLst/>
            </a:prstGeom>
            <a:grpFill/>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3" name="Right Arrow 18">
              <a:extLst>
                <a:ext uri="{FF2B5EF4-FFF2-40B4-BE49-F238E27FC236}">
                  <a16:creationId xmlns:a16="http://schemas.microsoft.com/office/drawing/2014/main" id="{53768B99-8DAA-4064-AFA3-B685F6FEA476}"/>
                </a:ext>
              </a:extLst>
            </p:cNvPr>
            <p:cNvSpPr/>
            <p:nvPr/>
          </p:nvSpPr>
          <p:spPr>
            <a:xfrm rot="2700000" flipH="1">
              <a:off x="5838096" y="2992605"/>
              <a:ext cx="687659" cy="340616"/>
            </a:xfrm>
            <a:prstGeom prst="rightArrow">
              <a:avLst/>
            </a:prstGeom>
            <a:grpFill/>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4" name="Right Arrow 19">
              <a:extLst>
                <a:ext uri="{FF2B5EF4-FFF2-40B4-BE49-F238E27FC236}">
                  <a16:creationId xmlns:a16="http://schemas.microsoft.com/office/drawing/2014/main" id="{C9CC1A4B-C07F-44CB-998E-F8210DA1133A}"/>
                </a:ext>
              </a:extLst>
            </p:cNvPr>
            <p:cNvSpPr/>
            <p:nvPr/>
          </p:nvSpPr>
          <p:spPr>
            <a:xfrm flipH="1">
              <a:off x="5680238" y="3484798"/>
              <a:ext cx="687659" cy="340616"/>
            </a:xfrm>
            <a:prstGeom prst="rightArrow">
              <a:avLst/>
            </a:prstGeom>
            <a:grpFill/>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grpSp>
      <p:grpSp>
        <p:nvGrpSpPr>
          <p:cNvPr id="15" name="Group 14">
            <a:extLst>
              <a:ext uri="{FF2B5EF4-FFF2-40B4-BE49-F238E27FC236}">
                <a16:creationId xmlns:a16="http://schemas.microsoft.com/office/drawing/2014/main" id="{5DC77ADD-4B8E-40D4-95C1-16112C21DACE}"/>
              </a:ext>
            </a:extLst>
          </p:cNvPr>
          <p:cNvGrpSpPr/>
          <p:nvPr/>
        </p:nvGrpSpPr>
        <p:grpSpPr>
          <a:xfrm>
            <a:off x="1684067" y="1565605"/>
            <a:ext cx="4735786" cy="892552"/>
            <a:chOff x="592509" y="1556792"/>
            <a:chExt cx="2361076" cy="892552"/>
          </a:xfrm>
        </p:grpSpPr>
        <p:sp>
          <p:nvSpPr>
            <p:cNvPr id="16" name="TextBox 15">
              <a:extLst>
                <a:ext uri="{FF2B5EF4-FFF2-40B4-BE49-F238E27FC236}">
                  <a16:creationId xmlns:a16="http://schemas.microsoft.com/office/drawing/2014/main" id="{C267F42B-9842-416A-BF65-5C1915742096}"/>
                </a:ext>
              </a:extLst>
            </p:cNvPr>
            <p:cNvSpPr txBox="1"/>
            <p:nvPr/>
          </p:nvSpPr>
          <p:spPr>
            <a:xfrm>
              <a:off x="592509" y="1803013"/>
              <a:ext cx="2361076" cy="646331"/>
            </a:xfrm>
            <a:prstGeom prst="rect">
              <a:avLst/>
            </a:prstGeom>
            <a:noFill/>
          </p:spPr>
          <p:txBody>
            <a:bodyPr wrap="square" rtlCol="0">
              <a:spAutoFit/>
            </a:bodyPr>
            <a:lstStyle/>
            <a:p>
              <a:r>
                <a:rPr lang="en-US" altLang="ko-KR" sz="1200" dirty="0" err="1">
                  <a:solidFill>
                    <a:schemeClr val="tx1">
                      <a:lumMod val="75000"/>
                      <a:lumOff val="25000"/>
                    </a:schemeClr>
                  </a:solidFill>
                  <a:cs typeface="Arial" pitchFamily="34" charset="0"/>
                </a:rPr>
                <a:t>Conver</a:t>
              </a:r>
              <a:r>
                <a:rPr lang="en-US" altLang="ko-KR" sz="1200" dirty="0">
                  <a:solidFill>
                    <a:schemeClr val="tx1">
                      <a:lumMod val="75000"/>
                      <a:lumOff val="25000"/>
                    </a:schemeClr>
                  </a:solidFill>
                  <a:cs typeface="Arial" pitchFamily="34" charset="0"/>
                </a:rPr>
                <a:t> entire text in the data to standard form such as convert text to lowercase, remove number whitespace link website and many more</a:t>
              </a:r>
            </a:p>
          </p:txBody>
        </p:sp>
        <p:sp>
          <p:nvSpPr>
            <p:cNvPr id="17" name="TextBox 16">
              <a:extLst>
                <a:ext uri="{FF2B5EF4-FFF2-40B4-BE49-F238E27FC236}">
                  <a16:creationId xmlns:a16="http://schemas.microsoft.com/office/drawing/2014/main" id="{16EF453C-BA86-458D-8698-2D3E648AE953}"/>
                </a:ext>
              </a:extLst>
            </p:cNvPr>
            <p:cNvSpPr txBox="1"/>
            <p:nvPr/>
          </p:nvSpPr>
          <p:spPr>
            <a:xfrm>
              <a:off x="592509" y="1556792"/>
              <a:ext cx="2361075" cy="276999"/>
            </a:xfrm>
            <a:prstGeom prst="rect">
              <a:avLst/>
            </a:prstGeom>
            <a:noFill/>
          </p:spPr>
          <p:txBody>
            <a:bodyPr wrap="square" lIns="108000" rIns="108000" rtlCol="0">
              <a:spAutoFit/>
            </a:bodyPr>
            <a:lstStyle/>
            <a:p>
              <a:r>
                <a:rPr lang="en-US" altLang="ko-KR" sz="1200" b="1" dirty="0">
                  <a:solidFill>
                    <a:schemeClr val="accent6">
                      <a:lumMod val="75000"/>
                    </a:schemeClr>
                  </a:solidFill>
                  <a:cs typeface="Arial" pitchFamily="34" charset="0"/>
                </a:rPr>
                <a:t>Case Folding</a:t>
              </a:r>
              <a:endParaRPr lang="ko-KR" altLang="en-US" sz="1200" b="1" dirty="0">
                <a:solidFill>
                  <a:schemeClr val="accent6">
                    <a:lumMod val="75000"/>
                  </a:schemeClr>
                </a:solidFill>
                <a:cs typeface="Arial" pitchFamily="34" charset="0"/>
              </a:endParaRPr>
            </a:p>
          </p:txBody>
        </p:sp>
      </p:grpSp>
      <p:grpSp>
        <p:nvGrpSpPr>
          <p:cNvPr id="18" name="Group 17">
            <a:extLst>
              <a:ext uri="{FF2B5EF4-FFF2-40B4-BE49-F238E27FC236}">
                <a16:creationId xmlns:a16="http://schemas.microsoft.com/office/drawing/2014/main" id="{E1716B51-D0F4-425F-88E4-95E7E5F374FE}"/>
              </a:ext>
            </a:extLst>
          </p:cNvPr>
          <p:cNvGrpSpPr/>
          <p:nvPr/>
        </p:nvGrpSpPr>
        <p:grpSpPr>
          <a:xfrm>
            <a:off x="1684067" y="2573501"/>
            <a:ext cx="4735786" cy="523220"/>
            <a:chOff x="592509" y="1556792"/>
            <a:chExt cx="2361076" cy="523220"/>
          </a:xfrm>
        </p:grpSpPr>
        <p:sp>
          <p:nvSpPr>
            <p:cNvPr id="19" name="TextBox 18">
              <a:extLst>
                <a:ext uri="{FF2B5EF4-FFF2-40B4-BE49-F238E27FC236}">
                  <a16:creationId xmlns:a16="http://schemas.microsoft.com/office/drawing/2014/main" id="{62AE0282-01F0-4ECE-8F0F-62036E6540B7}"/>
                </a:ext>
              </a:extLst>
            </p:cNvPr>
            <p:cNvSpPr txBox="1"/>
            <p:nvPr/>
          </p:nvSpPr>
          <p:spPr>
            <a:xfrm>
              <a:off x="592509" y="1803013"/>
              <a:ext cx="2361076" cy="276999"/>
            </a:xfrm>
            <a:prstGeom prst="rect">
              <a:avLst/>
            </a:prstGeom>
            <a:noFill/>
          </p:spPr>
          <p:txBody>
            <a:bodyPr wrap="square" rtlCol="0">
              <a:spAutoFit/>
            </a:bodyPr>
            <a:lstStyle/>
            <a:p>
              <a:r>
                <a:rPr lang="en-US" altLang="ko-KR" sz="1200">
                  <a:solidFill>
                    <a:schemeClr val="tx1">
                      <a:lumMod val="75000"/>
                      <a:lumOff val="25000"/>
                    </a:schemeClr>
                  </a:solidFill>
                  <a:cs typeface="Arial" pitchFamily="34" charset="0"/>
                </a:rPr>
                <a:t>Turnacating input string based on each word that composes it</a:t>
              </a:r>
              <a:endParaRPr lang="en-US" altLang="ko-KR" sz="1200" dirty="0">
                <a:solidFill>
                  <a:schemeClr val="tx1">
                    <a:lumMod val="75000"/>
                    <a:lumOff val="25000"/>
                  </a:schemeClr>
                </a:solidFill>
                <a:cs typeface="Arial" pitchFamily="34" charset="0"/>
              </a:endParaRPr>
            </a:p>
          </p:txBody>
        </p:sp>
        <p:sp>
          <p:nvSpPr>
            <p:cNvPr id="20" name="TextBox 19">
              <a:extLst>
                <a:ext uri="{FF2B5EF4-FFF2-40B4-BE49-F238E27FC236}">
                  <a16:creationId xmlns:a16="http://schemas.microsoft.com/office/drawing/2014/main" id="{63693A07-F990-411A-BCE6-35857C026846}"/>
                </a:ext>
              </a:extLst>
            </p:cNvPr>
            <p:cNvSpPr txBox="1"/>
            <p:nvPr/>
          </p:nvSpPr>
          <p:spPr>
            <a:xfrm>
              <a:off x="592509" y="1556792"/>
              <a:ext cx="2361075" cy="276999"/>
            </a:xfrm>
            <a:prstGeom prst="rect">
              <a:avLst/>
            </a:prstGeom>
            <a:noFill/>
          </p:spPr>
          <p:txBody>
            <a:bodyPr wrap="square" lIns="108000" rIns="108000" rtlCol="0">
              <a:spAutoFit/>
            </a:bodyPr>
            <a:lstStyle/>
            <a:p>
              <a:r>
                <a:rPr lang="en-US" altLang="ko-KR" sz="1200" b="1" dirty="0">
                  <a:solidFill>
                    <a:schemeClr val="accent6">
                      <a:lumMod val="75000"/>
                    </a:schemeClr>
                  </a:solidFill>
                  <a:cs typeface="Arial" pitchFamily="34" charset="0"/>
                </a:rPr>
                <a:t>Tokenization</a:t>
              </a:r>
              <a:endParaRPr lang="ko-KR" altLang="en-US" sz="1200" b="1" dirty="0">
                <a:solidFill>
                  <a:schemeClr val="accent6">
                    <a:lumMod val="75000"/>
                  </a:schemeClr>
                </a:solidFill>
                <a:cs typeface="Arial" pitchFamily="34" charset="0"/>
              </a:endParaRPr>
            </a:p>
          </p:txBody>
        </p:sp>
      </p:grpSp>
      <p:grpSp>
        <p:nvGrpSpPr>
          <p:cNvPr id="21" name="Group 20">
            <a:extLst>
              <a:ext uri="{FF2B5EF4-FFF2-40B4-BE49-F238E27FC236}">
                <a16:creationId xmlns:a16="http://schemas.microsoft.com/office/drawing/2014/main" id="{A21699F9-B00D-4249-BC15-C3937A2D6ED3}"/>
              </a:ext>
            </a:extLst>
          </p:cNvPr>
          <p:cNvGrpSpPr/>
          <p:nvPr/>
        </p:nvGrpSpPr>
        <p:grpSpPr>
          <a:xfrm>
            <a:off x="1684068" y="3427341"/>
            <a:ext cx="4735786" cy="707886"/>
            <a:chOff x="592509" y="1556792"/>
            <a:chExt cx="2361076" cy="707886"/>
          </a:xfrm>
        </p:grpSpPr>
        <p:sp>
          <p:nvSpPr>
            <p:cNvPr id="22" name="TextBox 21">
              <a:extLst>
                <a:ext uri="{FF2B5EF4-FFF2-40B4-BE49-F238E27FC236}">
                  <a16:creationId xmlns:a16="http://schemas.microsoft.com/office/drawing/2014/main" id="{17384F6E-8928-4757-8879-A5C00018F0BB}"/>
                </a:ext>
              </a:extLst>
            </p:cNvPr>
            <p:cNvSpPr txBox="1"/>
            <p:nvPr/>
          </p:nvSpPr>
          <p:spPr>
            <a:xfrm>
              <a:off x="592509" y="1803013"/>
              <a:ext cx="2361076" cy="461665"/>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Removing suffixes text and reduce number of variation on </a:t>
              </a:r>
              <a:r>
                <a:rPr lang="en-US" altLang="ko-KR" sz="1200" dirty="0" err="1">
                  <a:solidFill>
                    <a:schemeClr val="tx1">
                      <a:lumMod val="75000"/>
                      <a:lumOff val="25000"/>
                    </a:schemeClr>
                  </a:solidFill>
                  <a:cs typeface="Arial" pitchFamily="34" charset="0"/>
                </a:rPr>
                <a:t>represention</a:t>
              </a:r>
              <a:r>
                <a:rPr lang="en-US" altLang="ko-KR" sz="1200" dirty="0">
                  <a:solidFill>
                    <a:schemeClr val="tx1">
                      <a:lumMod val="75000"/>
                      <a:lumOff val="25000"/>
                    </a:schemeClr>
                  </a:solidFill>
                  <a:cs typeface="Arial" pitchFamily="34" charset="0"/>
                </a:rPr>
                <a:t> of a word</a:t>
              </a:r>
            </a:p>
          </p:txBody>
        </p:sp>
        <p:sp>
          <p:nvSpPr>
            <p:cNvPr id="23" name="TextBox 22">
              <a:extLst>
                <a:ext uri="{FF2B5EF4-FFF2-40B4-BE49-F238E27FC236}">
                  <a16:creationId xmlns:a16="http://schemas.microsoft.com/office/drawing/2014/main" id="{D45D2BA3-0637-4325-B573-BF170D2C1557}"/>
                </a:ext>
              </a:extLst>
            </p:cNvPr>
            <p:cNvSpPr txBox="1"/>
            <p:nvPr/>
          </p:nvSpPr>
          <p:spPr>
            <a:xfrm>
              <a:off x="592509" y="1556792"/>
              <a:ext cx="2361075" cy="276999"/>
            </a:xfrm>
            <a:prstGeom prst="rect">
              <a:avLst/>
            </a:prstGeom>
            <a:noFill/>
          </p:spPr>
          <p:txBody>
            <a:bodyPr wrap="square" lIns="108000" rIns="108000" rtlCol="0">
              <a:spAutoFit/>
            </a:bodyPr>
            <a:lstStyle/>
            <a:p>
              <a:r>
                <a:rPr lang="en-US" altLang="ko-KR" sz="1200" b="1" dirty="0">
                  <a:solidFill>
                    <a:schemeClr val="accent6">
                      <a:lumMod val="75000"/>
                    </a:schemeClr>
                  </a:solidFill>
                  <a:cs typeface="Arial" pitchFamily="34" charset="0"/>
                </a:rPr>
                <a:t>Stemming</a:t>
              </a:r>
              <a:endParaRPr lang="ko-KR" altLang="en-US" sz="1200" b="1" dirty="0">
                <a:solidFill>
                  <a:schemeClr val="accent6">
                    <a:lumMod val="75000"/>
                  </a:schemeClr>
                </a:solidFill>
                <a:cs typeface="Arial" pitchFamily="34" charset="0"/>
              </a:endParaRPr>
            </a:p>
          </p:txBody>
        </p:sp>
      </p:grpSp>
      <p:grpSp>
        <p:nvGrpSpPr>
          <p:cNvPr id="24" name="Group 23">
            <a:extLst>
              <a:ext uri="{FF2B5EF4-FFF2-40B4-BE49-F238E27FC236}">
                <a16:creationId xmlns:a16="http://schemas.microsoft.com/office/drawing/2014/main" id="{707BC674-F4D7-4A7B-87FA-1E4BCC8B00DA}"/>
              </a:ext>
            </a:extLst>
          </p:cNvPr>
          <p:cNvGrpSpPr/>
          <p:nvPr/>
        </p:nvGrpSpPr>
        <p:grpSpPr>
          <a:xfrm>
            <a:off x="1684065" y="4314769"/>
            <a:ext cx="4735786" cy="523220"/>
            <a:chOff x="592509" y="1556792"/>
            <a:chExt cx="2361076" cy="523220"/>
          </a:xfrm>
        </p:grpSpPr>
        <p:sp>
          <p:nvSpPr>
            <p:cNvPr id="25" name="TextBox 24">
              <a:extLst>
                <a:ext uri="{FF2B5EF4-FFF2-40B4-BE49-F238E27FC236}">
                  <a16:creationId xmlns:a16="http://schemas.microsoft.com/office/drawing/2014/main" id="{421DA4D7-A2FD-47C2-8D17-C2D80EAD439E}"/>
                </a:ext>
              </a:extLst>
            </p:cNvPr>
            <p:cNvSpPr txBox="1"/>
            <p:nvPr/>
          </p:nvSpPr>
          <p:spPr>
            <a:xfrm>
              <a:off x="592509" y="1803013"/>
              <a:ext cx="2361076" cy="276999"/>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Finding the basic form of word in the data set</a:t>
              </a:r>
            </a:p>
          </p:txBody>
        </p:sp>
        <p:sp>
          <p:nvSpPr>
            <p:cNvPr id="26" name="TextBox 25">
              <a:extLst>
                <a:ext uri="{FF2B5EF4-FFF2-40B4-BE49-F238E27FC236}">
                  <a16:creationId xmlns:a16="http://schemas.microsoft.com/office/drawing/2014/main" id="{FC027426-BFE6-478E-8D22-4F9A33C403AF}"/>
                </a:ext>
              </a:extLst>
            </p:cNvPr>
            <p:cNvSpPr txBox="1"/>
            <p:nvPr/>
          </p:nvSpPr>
          <p:spPr>
            <a:xfrm>
              <a:off x="592509" y="1556792"/>
              <a:ext cx="2361075" cy="276999"/>
            </a:xfrm>
            <a:prstGeom prst="rect">
              <a:avLst/>
            </a:prstGeom>
            <a:noFill/>
          </p:spPr>
          <p:txBody>
            <a:bodyPr wrap="square" lIns="108000" rIns="108000" rtlCol="0">
              <a:spAutoFit/>
            </a:bodyPr>
            <a:lstStyle/>
            <a:p>
              <a:r>
                <a:rPr lang="en-US" altLang="ko-KR" sz="1200" b="1" dirty="0" err="1">
                  <a:solidFill>
                    <a:schemeClr val="accent6">
                      <a:lumMod val="75000"/>
                    </a:schemeClr>
                  </a:solidFill>
                  <a:cs typeface="Arial" pitchFamily="34" charset="0"/>
                </a:rPr>
                <a:t>Lemmetizer</a:t>
              </a:r>
              <a:endParaRPr lang="ko-KR" altLang="en-US" sz="1200" b="1" dirty="0">
                <a:solidFill>
                  <a:schemeClr val="accent6">
                    <a:lumMod val="75000"/>
                  </a:schemeClr>
                </a:solidFill>
                <a:cs typeface="Arial" pitchFamily="34" charset="0"/>
              </a:endParaRPr>
            </a:p>
          </p:txBody>
        </p:sp>
      </p:grpSp>
      <p:grpSp>
        <p:nvGrpSpPr>
          <p:cNvPr id="27" name="Group 26">
            <a:extLst>
              <a:ext uri="{FF2B5EF4-FFF2-40B4-BE49-F238E27FC236}">
                <a16:creationId xmlns:a16="http://schemas.microsoft.com/office/drawing/2014/main" id="{23BC43AC-6E18-4084-A853-21AF3C952169}"/>
              </a:ext>
            </a:extLst>
          </p:cNvPr>
          <p:cNvGrpSpPr/>
          <p:nvPr/>
        </p:nvGrpSpPr>
        <p:grpSpPr>
          <a:xfrm>
            <a:off x="1684063" y="5220068"/>
            <a:ext cx="4735786" cy="523220"/>
            <a:chOff x="592509" y="1556792"/>
            <a:chExt cx="2361076" cy="523220"/>
          </a:xfrm>
        </p:grpSpPr>
        <p:sp>
          <p:nvSpPr>
            <p:cNvPr id="28" name="TextBox 27">
              <a:extLst>
                <a:ext uri="{FF2B5EF4-FFF2-40B4-BE49-F238E27FC236}">
                  <a16:creationId xmlns:a16="http://schemas.microsoft.com/office/drawing/2014/main" id="{5AAA8F0E-BEC4-4F81-A24C-1CADE9E3D9F7}"/>
                </a:ext>
              </a:extLst>
            </p:cNvPr>
            <p:cNvSpPr txBox="1"/>
            <p:nvPr/>
          </p:nvSpPr>
          <p:spPr>
            <a:xfrm>
              <a:off x="592509" y="1803013"/>
              <a:ext cx="2361076" cy="276999"/>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At last but not least convert text into numerical representation</a:t>
              </a:r>
            </a:p>
          </p:txBody>
        </p:sp>
        <p:sp>
          <p:nvSpPr>
            <p:cNvPr id="29" name="TextBox 28">
              <a:extLst>
                <a:ext uri="{FF2B5EF4-FFF2-40B4-BE49-F238E27FC236}">
                  <a16:creationId xmlns:a16="http://schemas.microsoft.com/office/drawing/2014/main" id="{48FD77A0-5B81-42EF-B697-5FF14F72598D}"/>
                </a:ext>
              </a:extLst>
            </p:cNvPr>
            <p:cNvSpPr txBox="1"/>
            <p:nvPr/>
          </p:nvSpPr>
          <p:spPr>
            <a:xfrm>
              <a:off x="592509" y="1556792"/>
              <a:ext cx="2361075" cy="276999"/>
            </a:xfrm>
            <a:prstGeom prst="rect">
              <a:avLst/>
            </a:prstGeom>
            <a:noFill/>
          </p:spPr>
          <p:txBody>
            <a:bodyPr wrap="square" lIns="108000" rIns="108000" rtlCol="0">
              <a:spAutoFit/>
            </a:bodyPr>
            <a:lstStyle/>
            <a:p>
              <a:r>
                <a:rPr lang="en-US" altLang="ko-KR" sz="1200" b="1" dirty="0">
                  <a:solidFill>
                    <a:schemeClr val="accent6">
                      <a:lumMod val="75000"/>
                    </a:schemeClr>
                  </a:solidFill>
                  <a:cs typeface="Arial" pitchFamily="34" charset="0"/>
                </a:rPr>
                <a:t>Text Vectorization</a:t>
              </a:r>
              <a:endParaRPr lang="ko-KR" altLang="en-US" sz="1200" b="1" dirty="0">
                <a:solidFill>
                  <a:schemeClr val="accent6">
                    <a:lumMod val="75000"/>
                  </a:schemeClr>
                </a:solidFill>
                <a:cs typeface="Arial" pitchFamily="34" charset="0"/>
              </a:endParaRPr>
            </a:p>
          </p:txBody>
        </p:sp>
      </p:grpSp>
      <p:sp>
        <p:nvSpPr>
          <p:cNvPr id="40" name="Rectangle 9">
            <a:extLst>
              <a:ext uri="{FF2B5EF4-FFF2-40B4-BE49-F238E27FC236}">
                <a16:creationId xmlns:a16="http://schemas.microsoft.com/office/drawing/2014/main" id="{2D967D4B-A21B-4EEC-A745-B546FCD18C82}"/>
              </a:ext>
            </a:extLst>
          </p:cNvPr>
          <p:cNvSpPr/>
          <p:nvPr/>
        </p:nvSpPr>
        <p:spPr>
          <a:xfrm>
            <a:off x="7035504" y="3572249"/>
            <a:ext cx="544314" cy="461665"/>
          </a:xfrm>
          <a:custGeom>
            <a:avLst/>
            <a:gdLst/>
            <a:ahLst/>
            <a:cxnLst/>
            <a:rect l="l" t="t" r="r" b="b"/>
            <a:pathLst>
              <a:path w="3228210" h="3222968">
                <a:moveTo>
                  <a:pt x="1619999" y="642446"/>
                </a:moveTo>
                <a:lnTo>
                  <a:pt x="2664115" y="1686562"/>
                </a:lnTo>
                <a:lnTo>
                  <a:pt x="2664116" y="1686562"/>
                </a:lnTo>
                <a:lnTo>
                  <a:pt x="2664116" y="3222968"/>
                </a:lnTo>
                <a:lnTo>
                  <a:pt x="2015013" y="3222968"/>
                </a:lnTo>
                <a:lnTo>
                  <a:pt x="2015013" y="2511495"/>
                </a:lnTo>
                <a:cubicBezTo>
                  <a:pt x="2015013" y="2399422"/>
                  <a:pt x="1924159" y="2308568"/>
                  <a:pt x="1812086" y="2308568"/>
                </a:cubicBezTo>
                <a:lnTo>
                  <a:pt x="1427912" y="2308568"/>
                </a:lnTo>
                <a:cubicBezTo>
                  <a:pt x="1315839" y="2308568"/>
                  <a:pt x="1224985" y="2399422"/>
                  <a:pt x="1224985" y="2511495"/>
                </a:cubicBezTo>
                <a:lnTo>
                  <a:pt x="1224985" y="3222968"/>
                </a:lnTo>
                <a:lnTo>
                  <a:pt x="575882" y="3222968"/>
                </a:lnTo>
                <a:lnTo>
                  <a:pt x="575882" y="1686562"/>
                </a:lnTo>
                <a:lnTo>
                  <a:pt x="575884" y="1686562"/>
                </a:lnTo>
                <a:close/>
                <a:moveTo>
                  <a:pt x="509997" y="122689"/>
                </a:moveTo>
                <a:lnTo>
                  <a:pt x="942045" y="122689"/>
                </a:lnTo>
                <a:lnTo>
                  <a:pt x="942045" y="542556"/>
                </a:lnTo>
                <a:lnTo>
                  <a:pt x="509997" y="974604"/>
                </a:lnTo>
                <a:close/>
                <a:moveTo>
                  <a:pt x="1620001" y="7099"/>
                </a:moveTo>
                <a:lnTo>
                  <a:pt x="3228210" y="1686560"/>
                </a:lnTo>
                <a:lnTo>
                  <a:pt x="2900441" y="1686560"/>
                </a:lnTo>
                <a:lnTo>
                  <a:pt x="1620001" y="349390"/>
                </a:lnTo>
                <a:close/>
                <a:moveTo>
                  <a:pt x="1619999" y="0"/>
                </a:moveTo>
                <a:lnTo>
                  <a:pt x="1619999" y="342291"/>
                </a:lnTo>
                <a:lnTo>
                  <a:pt x="330172" y="1679462"/>
                </a:lnTo>
                <a:lnTo>
                  <a:pt x="0" y="1679462"/>
                </a:lnTo>
                <a:close/>
              </a:path>
            </a:pathLst>
          </a:cu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sp>
        <p:nvSpPr>
          <p:cNvPr id="41" name="Rounded Rectangle 25">
            <a:extLst>
              <a:ext uri="{FF2B5EF4-FFF2-40B4-BE49-F238E27FC236}">
                <a16:creationId xmlns:a16="http://schemas.microsoft.com/office/drawing/2014/main" id="{0C9EE718-DEA7-4FD6-AA47-88A28AB5FEC7}"/>
              </a:ext>
            </a:extLst>
          </p:cNvPr>
          <p:cNvSpPr/>
          <p:nvPr/>
        </p:nvSpPr>
        <p:spPr>
          <a:xfrm>
            <a:off x="7329175" y="2546726"/>
            <a:ext cx="592488" cy="434199"/>
          </a:xfrm>
          <a:custGeom>
            <a:avLst/>
            <a:gdLst/>
            <a:ahLst/>
            <a:cxnLst/>
            <a:rect l="l" t="t" r="r" b="b"/>
            <a:pathLst>
              <a:path w="3248842" h="2380886">
                <a:moveTo>
                  <a:pt x="1194785" y="1472263"/>
                </a:moveTo>
                <a:cubicBezTo>
                  <a:pt x="1150014" y="1472263"/>
                  <a:pt x="1113720" y="1508557"/>
                  <a:pt x="1113720" y="1553328"/>
                </a:cubicBezTo>
                <a:lnTo>
                  <a:pt x="1113720" y="1600880"/>
                </a:lnTo>
                <a:cubicBezTo>
                  <a:pt x="1113720" y="1645651"/>
                  <a:pt x="1150014" y="1681945"/>
                  <a:pt x="1194785" y="1681945"/>
                </a:cubicBezTo>
                <a:lnTo>
                  <a:pt x="2067186" y="1681945"/>
                </a:lnTo>
                <a:cubicBezTo>
                  <a:pt x="2111957" y="1681945"/>
                  <a:pt x="2148251" y="1645651"/>
                  <a:pt x="2148251" y="1600880"/>
                </a:cubicBezTo>
                <a:lnTo>
                  <a:pt x="2148251" y="1553328"/>
                </a:lnTo>
                <a:cubicBezTo>
                  <a:pt x="2148251" y="1508557"/>
                  <a:pt x="2111957" y="1472263"/>
                  <a:pt x="2067186" y="1472263"/>
                </a:cubicBezTo>
                <a:close/>
                <a:moveTo>
                  <a:pt x="2582402" y="986449"/>
                </a:moveTo>
                <a:cubicBezTo>
                  <a:pt x="2477247" y="986449"/>
                  <a:pt x="2392002" y="1071694"/>
                  <a:pt x="2392002" y="1176848"/>
                </a:cubicBezTo>
                <a:cubicBezTo>
                  <a:pt x="2392002" y="1282003"/>
                  <a:pt x="2477247" y="1367248"/>
                  <a:pt x="2582402" y="1367248"/>
                </a:cubicBezTo>
                <a:cubicBezTo>
                  <a:pt x="2687557" y="1367248"/>
                  <a:pt x="2772801" y="1282003"/>
                  <a:pt x="2772801" y="1176848"/>
                </a:cubicBezTo>
                <a:cubicBezTo>
                  <a:pt x="2772801" y="1071694"/>
                  <a:pt x="2687557" y="986449"/>
                  <a:pt x="2582402" y="986449"/>
                </a:cubicBezTo>
                <a:close/>
                <a:moveTo>
                  <a:pt x="679570" y="986449"/>
                </a:moveTo>
                <a:cubicBezTo>
                  <a:pt x="574415" y="986449"/>
                  <a:pt x="489171" y="1071694"/>
                  <a:pt x="489171" y="1176848"/>
                </a:cubicBezTo>
                <a:cubicBezTo>
                  <a:pt x="489171" y="1282003"/>
                  <a:pt x="574415" y="1367248"/>
                  <a:pt x="679570" y="1367248"/>
                </a:cubicBezTo>
                <a:cubicBezTo>
                  <a:pt x="784725" y="1367248"/>
                  <a:pt x="869970" y="1282003"/>
                  <a:pt x="869970" y="1176848"/>
                </a:cubicBezTo>
                <a:cubicBezTo>
                  <a:pt x="869970" y="1071694"/>
                  <a:pt x="784725" y="986449"/>
                  <a:pt x="679570" y="986449"/>
                </a:cubicBezTo>
                <a:close/>
                <a:moveTo>
                  <a:pt x="867954" y="155801"/>
                </a:moveTo>
                <a:lnTo>
                  <a:pt x="726849" y="858549"/>
                </a:lnTo>
                <a:lnTo>
                  <a:pt x="2535122" y="858549"/>
                </a:lnTo>
                <a:lnTo>
                  <a:pt x="2394017" y="155801"/>
                </a:lnTo>
                <a:close/>
                <a:moveTo>
                  <a:pt x="677268" y="0"/>
                </a:moveTo>
                <a:lnTo>
                  <a:pt x="2584703" y="0"/>
                </a:lnTo>
                <a:lnTo>
                  <a:pt x="2736658" y="607820"/>
                </a:lnTo>
                <a:cubicBezTo>
                  <a:pt x="2766265" y="579906"/>
                  <a:pt x="2806392" y="564164"/>
                  <a:pt x="2850195" y="564164"/>
                </a:cubicBezTo>
                <a:lnTo>
                  <a:pt x="3069929" y="564164"/>
                </a:lnTo>
                <a:cubicBezTo>
                  <a:pt x="3168740" y="564164"/>
                  <a:pt x="3248842" y="644266"/>
                  <a:pt x="3248842" y="743077"/>
                </a:cubicBezTo>
                <a:lnTo>
                  <a:pt x="3248842" y="792706"/>
                </a:lnTo>
                <a:cubicBezTo>
                  <a:pt x="3248842" y="891517"/>
                  <a:pt x="3168740" y="971619"/>
                  <a:pt x="3069929" y="971619"/>
                </a:cubicBezTo>
                <a:lnTo>
                  <a:pt x="3054536" y="971619"/>
                </a:lnTo>
                <a:cubicBezTo>
                  <a:pt x="3060628" y="989042"/>
                  <a:pt x="3063411" y="1007758"/>
                  <a:pt x="3063411" y="1027125"/>
                </a:cubicBezTo>
                <a:lnTo>
                  <a:pt x="3063411" y="2015961"/>
                </a:lnTo>
                <a:lnTo>
                  <a:pt x="2889080" y="2015961"/>
                </a:lnTo>
                <a:lnTo>
                  <a:pt x="2889080" y="2260325"/>
                </a:lnTo>
                <a:cubicBezTo>
                  <a:pt x="2889080" y="2326909"/>
                  <a:pt x="2835102" y="2380886"/>
                  <a:pt x="2768518" y="2380886"/>
                </a:cubicBezTo>
                <a:lnTo>
                  <a:pt x="2286284" y="2380886"/>
                </a:lnTo>
                <a:cubicBezTo>
                  <a:pt x="2219700" y="2380886"/>
                  <a:pt x="2165723" y="2326909"/>
                  <a:pt x="2165723" y="2260325"/>
                </a:cubicBezTo>
                <a:lnTo>
                  <a:pt x="2165723" y="2015961"/>
                </a:lnTo>
                <a:lnTo>
                  <a:pt x="1096248" y="2015961"/>
                </a:lnTo>
                <a:lnTo>
                  <a:pt x="1096248" y="2260325"/>
                </a:lnTo>
                <a:cubicBezTo>
                  <a:pt x="1096248" y="2326909"/>
                  <a:pt x="1042270" y="2380886"/>
                  <a:pt x="975686" y="2380886"/>
                </a:cubicBezTo>
                <a:lnTo>
                  <a:pt x="493453" y="2380886"/>
                </a:lnTo>
                <a:cubicBezTo>
                  <a:pt x="426869" y="2380886"/>
                  <a:pt x="372891" y="2326909"/>
                  <a:pt x="372891" y="2260325"/>
                </a:cubicBezTo>
                <a:lnTo>
                  <a:pt x="372891" y="2015961"/>
                </a:lnTo>
                <a:lnTo>
                  <a:pt x="198560" y="2015961"/>
                </a:lnTo>
                <a:lnTo>
                  <a:pt x="198560" y="1027125"/>
                </a:lnTo>
                <a:cubicBezTo>
                  <a:pt x="198560" y="1007758"/>
                  <a:pt x="201343" y="989042"/>
                  <a:pt x="207435" y="971619"/>
                </a:cubicBezTo>
                <a:lnTo>
                  <a:pt x="178913" y="971619"/>
                </a:lnTo>
                <a:cubicBezTo>
                  <a:pt x="80102" y="971619"/>
                  <a:pt x="0" y="891517"/>
                  <a:pt x="0" y="792706"/>
                </a:cubicBezTo>
                <a:lnTo>
                  <a:pt x="0" y="743077"/>
                </a:lnTo>
                <a:cubicBezTo>
                  <a:pt x="0" y="644266"/>
                  <a:pt x="80102" y="564164"/>
                  <a:pt x="178913" y="564164"/>
                </a:cubicBezTo>
                <a:lnTo>
                  <a:pt x="398647" y="564164"/>
                </a:lnTo>
                <a:cubicBezTo>
                  <a:pt x="447310" y="564164"/>
                  <a:pt x="491436" y="583593"/>
                  <a:pt x="523419" y="615395"/>
                </a:cubicBezTo>
                <a:close/>
              </a:path>
            </a:pathLst>
          </a:cu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42" name="Freeform: Shape 41">
            <a:extLst>
              <a:ext uri="{FF2B5EF4-FFF2-40B4-BE49-F238E27FC236}">
                <a16:creationId xmlns:a16="http://schemas.microsoft.com/office/drawing/2014/main" id="{5EEC833A-77F6-4B7A-8C49-E43A284A12DA}"/>
              </a:ext>
            </a:extLst>
          </p:cNvPr>
          <p:cNvSpPr/>
          <p:nvPr/>
        </p:nvSpPr>
        <p:spPr>
          <a:xfrm>
            <a:off x="9883189" y="2494181"/>
            <a:ext cx="592489" cy="539288"/>
          </a:xfrm>
          <a:custGeom>
            <a:avLst/>
            <a:gdLst>
              <a:gd name="connsiteX0" fmla="*/ 128588 w 952499"/>
              <a:gd name="connsiteY0" fmla="*/ 130690 h 866972"/>
              <a:gd name="connsiteX1" fmla="*/ 139065 w 952499"/>
              <a:gd name="connsiteY1" fmla="*/ 135452 h 866972"/>
              <a:gd name="connsiteX2" fmla="*/ 804863 w 952499"/>
              <a:gd name="connsiteY2" fmla="*/ 260230 h 866972"/>
              <a:gd name="connsiteX3" fmla="*/ 834390 w 952499"/>
              <a:gd name="connsiteY3" fmla="*/ 305950 h 866972"/>
              <a:gd name="connsiteX4" fmla="*/ 821055 w 952499"/>
              <a:gd name="connsiteY4" fmla="*/ 369767 h 866972"/>
              <a:gd name="connsiteX5" fmla="*/ 781050 w 952499"/>
              <a:gd name="connsiteY5" fmla="*/ 396437 h 866972"/>
              <a:gd name="connsiteX6" fmla="*/ 495300 w 952499"/>
              <a:gd name="connsiteY6" fmla="*/ 341192 h 866972"/>
              <a:gd name="connsiteX7" fmla="*/ 460057 w 952499"/>
              <a:gd name="connsiteY7" fmla="*/ 368815 h 866972"/>
              <a:gd name="connsiteX8" fmla="*/ 483870 w 952499"/>
              <a:gd name="connsiteY8" fmla="*/ 441205 h 866972"/>
              <a:gd name="connsiteX9" fmla="*/ 489585 w 952499"/>
              <a:gd name="connsiteY9" fmla="*/ 520262 h 866972"/>
              <a:gd name="connsiteX10" fmla="*/ 420053 w 952499"/>
              <a:gd name="connsiteY10" fmla="*/ 557410 h 866972"/>
              <a:gd name="connsiteX11" fmla="*/ 360997 w 952499"/>
              <a:gd name="connsiteY11" fmla="*/ 573602 h 866972"/>
              <a:gd name="connsiteX12" fmla="*/ 118110 w 952499"/>
              <a:gd name="connsiteY12" fmla="*/ 726002 h 866972"/>
              <a:gd name="connsiteX13" fmla="*/ 59055 w 952499"/>
              <a:gd name="connsiteY13" fmla="*/ 834588 h 866972"/>
              <a:gd name="connsiteX14" fmla="*/ 27622 w 952499"/>
              <a:gd name="connsiteY14" fmla="*/ 866972 h 866972"/>
              <a:gd name="connsiteX15" fmla="*/ 0 w 952499"/>
              <a:gd name="connsiteY15" fmla="*/ 837445 h 866972"/>
              <a:gd name="connsiteX16" fmla="*/ 0 w 952499"/>
              <a:gd name="connsiteY16" fmla="*/ 604082 h 866972"/>
              <a:gd name="connsiteX17" fmla="*/ 30480 w 952499"/>
              <a:gd name="connsiteY17" fmla="*/ 572650 h 866972"/>
              <a:gd name="connsiteX18" fmla="*/ 60007 w 952499"/>
              <a:gd name="connsiteY18" fmla="*/ 605035 h 866972"/>
              <a:gd name="connsiteX19" fmla="*/ 60007 w 952499"/>
              <a:gd name="connsiteY19" fmla="*/ 665042 h 866972"/>
              <a:gd name="connsiteX20" fmla="*/ 161925 w 952499"/>
              <a:gd name="connsiteY20" fmla="*/ 605987 h 866972"/>
              <a:gd name="connsiteX21" fmla="*/ 291465 w 952499"/>
              <a:gd name="connsiteY21" fmla="*/ 525025 h 866972"/>
              <a:gd name="connsiteX22" fmla="*/ 384810 w 952499"/>
              <a:gd name="connsiteY22" fmla="*/ 350717 h 866972"/>
              <a:gd name="connsiteX23" fmla="*/ 352425 w 952499"/>
              <a:gd name="connsiteY23" fmla="*/ 313570 h 866972"/>
              <a:gd name="connsiteX24" fmla="*/ 111442 w 952499"/>
              <a:gd name="connsiteY24" fmla="*/ 269755 h 866972"/>
              <a:gd name="connsiteX25" fmla="*/ 88582 w 952499"/>
              <a:gd name="connsiteY25" fmla="*/ 234512 h 866972"/>
              <a:gd name="connsiteX26" fmla="*/ 103822 w 952499"/>
              <a:gd name="connsiteY26" fmla="*/ 151645 h 866972"/>
              <a:gd name="connsiteX27" fmla="*/ 128588 w 952499"/>
              <a:gd name="connsiteY27" fmla="*/ 130690 h 866972"/>
              <a:gd name="connsiteX28" fmla="*/ 166136 w 952499"/>
              <a:gd name="connsiteY28" fmla="*/ 302 h 866972"/>
              <a:gd name="connsiteX29" fmla="*/ 219074 w 952499"/>
              <a:gd name="connsiteY29" fmla="*/ 8770 h 866972"/>
              <a:gd name="connsiteX30" fmla="*/ 918209 w 952499"/>
              <a:gd name="connsiteY30" fmla="*/ 140215 h 866972"/>
              <a:gd name="connsiteX31" fmla="*/ 952499 w 952499"/>
              <a:gd name="connsiteY31" fmla="*/ 149740 h 866972"/>
              <a:gd name="connsiteX32" fmla="*/ 850582 w 952499"/>
              <a:gd name="connsiteY32" fmla="*/ 246895 h 866972"/>
              <a:gd name="connsiteX33" fmla="*/ 809624 w 952499"/>
              <a:gd name="connsiteY33" fmla="*/ 248800 h 866972"/>
              <a:gd name="connsiteX34" fmla="*/ 144779 w 952499"/>
              <a:gd name="connsiteY34" fmla="*/ 124022 h 866972"/>
              <a:gd name="connsiteX35" fmla="*/ 114299 w 952499"/>
              <a:gd name="connsiteY35" fmla="*/ 84017 h 866972"/>
              <a:gd name="connsiteX36" fmla="*/ 166136 w 952499"/>
              <a:gd name="connsiteY36" fmla="*/ 302 h 8669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952499" h="866972">
                <a:moveTo>
                  <a:pt x="128588" y="130690"/>
                </a:moveTo>
                <a:cubicBezTo>
                  <a:pt x="132397" y="132595"/>
                  <a:pt x="135255" y="134500"/>
                  <a:pt x="139065" y="135452"/>
                </a:cubicBezTo>
                <a:cubicBezTo>
                  <a:pt x="360997" y="178315"/>
                  <a:pt x="582930" y="221177"/>
                  <a:pt x="804863" y="260230"/>
                </a:cubicBezTo>
                <a:cubicBezTo>
                  <a:pt x="842010" y="266897"/>
                  <a:pt x="838200" y="283090"/>
                  <a:pt x="834390" y="305950"/>
                </a:cubicBezTo>
                <a:cubicBezTo>
                  <a:pt x="829628" y="327857"/>
                  <a:pt x="822007" y="348812"/>
                  <a:pt x="821055" y="369767"/>
                </a:cubicBezTo>
                <a:cubicBezTo>
                  <a:pt x="820103" y="400247"/>
                  <a:pt x="803910" y="401200"/>
                  <a:pt x="781050" y="396437"/>
                </a:cubicBezTo>
                <a:cubicBezTo>
                  <a:pt x="685800" y="377387"/>
                  <a:pt x="589597" y="361195"/>
                  <a:pt x="495300" y="341192"/>
                </a:cubicBezTo>
                <a:cubicBezTo>
                  <a:pt x="467678" y="335477"/>
                  <a:pt x="458153" y="339287"/>
                  <a:pt x="460057" y="368815"/>
                </a:cubicBezTo>
                <a:cubicBezTo>
                  <a:pt x="461963" y="395485"/>
                  <a:pt x="461963" y="419297"/>
                  <a:pt x="483870" y="441205"/>
                </a:cubicBezTo>
                <a:cubicBezTo>
                  <a:pt x="505778" y="463112"/>
                  <a:pt x="503872" y="493592"/>
                  <a:pt x="489585" y="520262"/>
                </a:cubicBezTo>
                <a:cubicBezTo>
                  <a:pt x="475297" y="547885"/>
                  <a:pt x="449580" y="563125"/>
                  <a:pt x="420053" y="557410"/>
                </a:cubicBezTo>
                <a:cubicBezTo>
                  <a:pt x="395288" y="552647"/>
                  <a:pt x="379095" y="562172"/>
                  <a:pt x="360997" y="573602"/>
                </a:cubicBezTo>
                <a:cubicBezTo>
                  <a:pt x="280035" y="625037"/>
                  <a:pt x="200978" y="679330"/>
                  <a:pt x="118110" y="726002"/>
                </a:cubicBezTo>
                <a:cubicBezTo>
                  <a:pt x="72390" y="751720"/>
                  <a:pt x="48578" y="781247"/>
                  <a:pt x="59055" y="834588"/>
                </a:cubicBezTo>
                <a:cubicBezTo>
                  <a:pt x="63817" y="858400"/>
                  <a:pt x="53340" y="866972"/>
                  <a:pt x="27622" y="866972"/>
                </a:cubicBezTo>
                <a:cubicBezTo>
                  <a:pt x="4763" y="866972"/>
                  <a:pt x="0" y="857447"/>
                  <a:pt x="0" y="837445"/>
                </a:cubicBezTo>
                <a:cubicBezTo>
                  <a:pt x="953" y="760292"/>
                  <a:pt x="953" y="682188"/>
                  <a:pt x="0" y="604082"/>
                </a:cubicBezTo>
                <a:cubicBezTo>
                  <a:pt x="0" y="581222"/>
                  <a:pt x="6667" y="572650"/>
                  <a:pt x="30480" y="572650"/>
                </a:cubicBezTo>
                <a:cubicBezTo>
                  <a:pt x="55245" y="572650"/>
                  <a:pt x="61913" y="583127"/>
                  <a:pt x="60007" y="605035"/>
                </a:cubicBezTo>
                <a:cubicBezTo>
                  <a:pt x="59055" y="624085"/>
                  <a:pt x="60007" y="642182"/>
                  <a:pt x="60007" y="665042"/>
                </a:cubicBezTo>
                <a:cubicBezTo>
                  <a:pt x="100013" y="649802"/>
                  <a:pt x="129540" y="625037"/>
                  <a:pt x="161925" y="605987"/>
                </a:cubicBezTo>
                <a:cubicBezTo>
                  <a:pt x="205740" y="580270"/>
                  <a:pt x="246697" y="549790"/>
                  <a:pt x="291465" y="525025"/>
                </a:cubicBezTo>
                <a:cubicBezTo>
                  <a:pt x="361950" y="485972"/>
                  <a:pt x="387667" y="427870"/>
                  <a:pt x="384810" y="350717"/>
                </a:cubicBezTo>
                <a:cubicBezTo>
                  <a:pt x="383857" y="325952"/>
                  <a:pt x="375285" y="317380"/>
                  <a:pt x="352425" y="313570"/>
                </a:cubicBezTo>
                <a:cubicBezTo>
                  <a:pt x="271463" y="300235"/>
                  <a:pt x="191453" y="283090"/>
                  <a:pt x="111442" y="269755"/>
                </a:cubicBezTo>
                <a:cubicBezTo>
                  <a:pt x="86678" y="265945"/>
                  <a:pt x="81915" y="257372"/>
                  <a:pt x="88582" y="234512"/>
                </a:cubicBezTo>
                <a:cubicBezTo>
                  <a:pt x="95250" y="206890"/>
                  <a:pt x="99060" y="179267"/>
                  <a:pt x="103822" y="151645"/>
                </a:cubicBezTo>
                <a:cubicBezTo>
                  <a:pt x="106680" y="137357"/>
                  <a:pt x="112395" y="127832"/>
                  <a:pt x="128588" y="130690"/>
                </a:cubicBezTo>
                <a:close/>
                <a:moveTo>
                  <a:pt x="166136" y="302"/>
                </a:moveTo>
                <a:cubicBezTo>
                  <a:pt x="179129" y="1269"/>
                  <a:pt x="196214" y="4484"/>
                  <a:pt x="219074" y="8770"/>
                </a:cubicBezTo>
                <a:cubicBezTo>
                  <a:pt x="452437" y="52585"/>
                  <a:pt x="684847" y="96400"/>
                  <a:pt x="918209" y="140215"/>
                </a:cubicBezTo>
                <a:cubicBezTo>
                  <a:pt x="926782" y="141167"/>
                  <a:pt x="935354" y="144977"/>
                  <a:pt x="952499" y="149740"/>
                </a:cubicBezTo>
                <a:cubicBezTo>
                  <a:pt x="916304" y="184030"/>
                  <a:pt x="882967" y="215462"/>
                  <a:pt x="850582" y="246895"/>
                </a:cubicBezTo>
                <a:cubicBezTo>
                  <a:pt x="837247" y="254515"/>
                  <a:pt x="823912" y="251657"/>
                  <a:pt x="809624" y="248800"/>
                </a:cubicBezTo>
                <a:cubicBezTo>
                  <a:pt x="587692" y="206890"/>
                  <a:pt x="366712" y="165932"/>
                  <a:pt x="144779" y="124022"/>
                </a:cubicBezTo>
                <a:cubicBezTo>
                  <a:pt x="114299" y="125927"/>
                  <a:pt x="109537" y="111640"/>
                  <a:pt x="114299" y="84017"/>
                </a:cubicBezTo>
                <a:cubicBezTo>
                  <a:pt x="125015" y="14723"/>
                  <a:pt x="127158" y="-2601"/>
                  <a:pt x="166136" y="302"/>
                </a:cubicBezTo>
                <a:close/>
              </a:path>
            </a:pathLst>
          </a:custGeom>
          <a:solidFill>
            <a:schemeClr val="accent6">
              <a:lumMod val="75000"/>
            </a:schemeClr>
          </a:solidFill>
          <a:ln w="9525"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64D8ADC5-4FF3-4674-8C0E-F6F524741031}"/>
              </a:ext>
            </a:extLst>
          </p:cNvPr>
          <p:cNvSpPr/>
          <p:nvPr/>
        </p:nvSpPr>
        <p:spPr>
          <a:xfrm>
            <a:off x="10253366" y="3642758"/>
            <a:ext cx="592488" cy="420752"/>
          </a:xfrm>
          <a:custGeom>
            <a:avLst/>
            <a:gdLst>
              <a:gd name="connsiteX0" fmla="*/ 1359605 w 2028518"/>
              <a:gd name="connsiteY0" fmla="*/ 1366447 h 1440540"/>
              <a:gd name="connsiteX1" fmla="*/ 1359605 w 2028518"/>
              <a:gd name="connsiteY1" fmla="*/ 1406271 h 1440540"/>
              <a:gd name="connsiteX2" fmla="*/ 1942246 w 2028518"/>
              <a:gd name="connsiteY2" fmla="*/ 1406271 h 1440540"/>
              <a:gd name="connsiteX3" fmla="*/ 1942246 w 2028518"/>
              <a:gd name="connsiteY3" fmla="*/ 1366447 h 1440540"/>
              <a:gd name="connsiteX4" fmla="*/ 1359605 w 2028518"/>
              <a:gd name="connsiteY4" fmla="*/ 1305350 h 1440540"/>
              <a:gd name="connsiteX5" fmla="*/ 1359605 w 2028518"/>
              <a:gd name="connsiteY5" fmla="*/ 1345174 h 1440540"/>
              <a:gd name="connsiteX6" fmla="*/ 1942246 w 2028518"/>
              <a:gd name="connsiteY6" fmla="*/ 1345174 h 1440540"/>
              <a:gd name="connsiteX7" fmla="*/ 1942246 w 2028518"/>
              <a:gd name="connsiteY7" fmla="*/ 1305350 h 1440540"/>
              <a:gd name="connsiteX8" fmla="*/ 1359605 w 2028518"/>
              <a:gd name="connsiteY8" fmla="*/ 1244254 h 1440540"/>
              <a:gd name="connsiteX9" fmla="*/ 1359605 w 2028518"/>
              <a:gd name="connsiteY9" fmla="*/ 1284078 h 1440540"/>
              <a:gd name="connsiteX10" fmla="*/ 1942246 w 2028518"/>
              <a:gd name="connsiteY10" fmla="*/ 1284078 h 1440540"/>
              <a:gd name="connsiteX11" fmla="*/ 1942246 w 2028518"/>
              <a:gd name="connsiteY11" fmla="*/ 1244254 h 1440540"/>
              <a:gd name="connsiteX12" fmla="*/ 1359605 w 2028518"/>
              <a:gd name="connsiteY12" fmla="*/ 1183157 h 1440540"/>
              <a:gd name="connsiteX13" fmla="*/ 1359605 w 2028518"/>
              <a:gd name="connsiteY13" fmla="*/ 1222981 h 1440540"/>
              <a:gd name="connsiteX14" fmla="*/ 1942246 w 2028518"/>
              <a:gd name="connsiteY14" fmla="*/ 1222981 h 1440540"/>
              <a:gd name="connsiteX15" fmla="*/ 1942246 w 2028518"/>
              <a:gd name="connsiteY15" fmla="*/ 1183157 h 1440540"/>
              <a:gd name="connsiteX16" fmla="*/ 1003047 w 2028518"/>
              <a:gd name="connsiteY16" fmla="*/ 821458 h 1440540"/>
              <a:gd name="connsiteX17" fmla="*/ 1003047 w 2028518"/>
              <a:gd name="connsiteY17" fmla="*/ 1439143 h 1440540"/>
              <a:gd name="connsiteX18" fmla="*/ 1259865 w 2028518"/>
              <a:gd name="connsiteY18" fmla="*/ 1439143 h 1440540"/>
              <a:gd name="connsiteX19" fmla="*/ 1259865 w 2028518"/>
              <a:gd name="connsiteY19" fmla="*/ 821458 h 1440540"/>
              <a:gd name="connsiteX20" fmla="*/ 640721 w 2028518"/>
              <a:gd name="connsiteY20" fmla="*/ 818736 h 1440540"/>
              <a:gd name="connsiteX21" fmla="*/ 640721 w 2028518"/>
              <a:gd name="connsiteY21" fmla="*/ 1436421 h 1440540"/>
              <a:gd name="connsiteX22" fmla="*/ 860983 w 2028518"/>
              <a:gd name="connsiteY22" fmla="*/ 1436421 h 1440540"/>
              <a:gd name="connsiteX23" fmla="*/ 860983 w 2028518"/>
              <a:gd name="connsiteY23" fmla="*/ 818736 h 1440540"/>
              <a:gd name="connsiteX24" fmla="*/ 1818380 w 2028518"/>
              <a:gd name="connsiteY24" fmla="*/ 734607 h 1440540"/>
              <a:gd name="connsiteX25" fmla="*/ 1818380 w 2028518"/>
              <a:gd name="connsiteY25" fmla="*/ 807677 h 1440540"/>
              <a:gd name="connsiteX26" fmla="*/ 1916476 w 2028518"/>
              <a:gd name="connsiteY26" fmla="*/ 807677 h 1440540"/>
              <a:gd name="connsiteX27" fmla="*/ 1916476 w 2028518"/>
              <a:gd name="connsiteY27" fmla="*/ 734607 h 1440540"/>
              <a:gd name="connsiteX28" fmla="*/ 1634779 w 2028518"/>
              <a:gd name="connsiteY28" fmla="*/ 734607 h 1440540"/>
              <a:gd name="connsiteX29" fmla="*/ 1634779 w 2028518"/>
              <a:gd name="connsiteY29" fmla="*/ 807677 h 1440540"/>
              <a:gd name="connsiteX30" fmla="*/ 1732875 w 2028518"/>
              <a:gd name="connsiteY30" fmla="*/ 807677 h 1440540"/>
              <a:gd name="connsiteX31" fmla="*/ 1732875 w 2028518"/>
              <a:gd name="connsiteY31" fmla="*/ 734607 h 1440540"/>
              <a:gd name="connsiteX32" fmla="*/ 1451179 w 2028518"/>
              <a:gd name="connsiteY32" fmla="*/ 734607 h 1440540"/>
              <a:gd name="connsiteX33" fmla="*/ 1451179 w 2028518"/>
              <a:gd name="connsiteY33" fmla="*/ 807677 h 1440540"/>
              <a:gd name="connsiteX34" fmla="*/ 1549275 w 2028518"/>
              <a:gd name="connsiteY34" fmla="*/ 807677 h 1440540"/>
              <a:gd name="connsiteX35" fmla="*/ 1549275 w 2028518"/>
              <a:gd name="connsiteY35" fmla="*/ 734607 h 1440540"/>
              <a:gd name="connsiteX36" fmla="*/ 1818380 w 2028518"/>
              <a:gd name="connsiteY36" fmla="*/ 582994 h 1440540"/>
              <a:gd name="connsiteX37" fmla="*/ 1818380 w 2028518"/>
              <a:gd name="connsiteY37" fmla="*/ 656064 h 1440540"/>
              <a:gd name="connsiteX38" fmla="*/ 1916476 w 2028518"/>
              <a:gd name="connsiteY38" fmla="*/ 656064 h 1440540"/>
              <a:gd name="connsiteX39" fmla="*/ 1916476 w 2028518"/>
              <a:gd name="connsiteY39" fmla="*/ 582994 h 1440540"/>
              <a:gd name="connsiteX40" fmla="*/ 1634779 w 2028518"/>
              <a:gd name="connsiteY40" fmla="*/ 582994 h 1440540"/>
              <a:gd name="connsiteX41" fmla="*/ 1634779 w 2028518"/>
              <a:gd name="connsiteY41" fmla="*/ 656064 h 1440540"/>
              <a:gd name="connsiteX42" fmla="*/ 1732875 w 2028518"/>
              <a:gd name="connsiteY42" fmla="*/ 656064 h 1440540"/>
              <a:gd name="connsiteX43" fmla="*/ 1732875 w 2028518"/>
              <a:gd name="connsiteY43" fmla="*/ 582994 h 1440540"/>
              <a:gd name="connsiteX44" fmla="*/ 1451179 w 2028518"/>
              <a:gd name="connsiteY44" fmla="*/ 582994 h 1440540"/>
              <a:gd name="connsiteX45" fmla="*/ 1451179 w 2028518"/>
              <a:gd name="connsiteY45" fmla="*/ 656064 h 1440540"/>
              <a:gd name="connsiteX46" fmla="*/ 1549275 w 2028518"/>
              <a:gd name="connsiteY46" fmla="*/ 656064 h 1440540"/>
              <a:gd name="connsiteX47" fmla="*/ 1549275 w 2028518"/>
              <a:gd name="connsiteY47" fmla="*/ 582994 h 1440540"/>
              <a:gd name="connsiteX48" fmla="*/ 403424 w 2028518"/>
              <a:gd name="connsiteY48" fmla="*/ 499916 h 1440540"/>
              <a:gd name="connsiteX49" fmla="*/ 348620 w 2028518"/>
              <a:gd name="connsiteY49" fmla="*/ 554720 h 1440540"/>
              <a:gd name="connsiteX50" fmla="*/ 348620 w 2028518"/>
              <a:gd name="connsiteY50" fmla="*/ 1438886 h 1440540"/>
              <a:gd name="connsiteX51" fmla="*/ 458227 w 2028518"/>
              <a:gd name="connsiteY51" fmla="*/ 1438886 h 1440540"/>
              <a:gd name="connsiteX52" fmla="*/ 458228 w 2028518"/>
              <a:gd name="connsiteY52" fmla="*/ 554720 h 1440540"/>
              <a:gd name="connsiteX53" fmla="*/ 403424 w 2028518"/>
              <a:gd name="connsiteY53" fmla="*/ 499916 h 1440540"/>
              <a:gd name="connsiteX54" fmla="*/ 169200 w 2028518"/>
              <a:gd name="connsiteY54" fmla="*/ 496212 h 1440540"/>
              <a:gd name="connsiteX55" fmla="*/ 114396 w 2028518"/>
              <a:gd name="connsiteY55" fmla="*/ 551016 h 1440540"/>
              <a:gd name="connsiteX56" fmla="*/ 114396 w 2028518"/>
              <a:gd name="connsiteY56" fmla="*/ 1435182 h 1440540"/>
              <a:gd name="connsiteX57" fmla="*/ 224003 w 2028518"/>
              <a:gd name="connsiteY57" fmla="*/ 1435182 h 1440540"/>
              <a:gd name="connsiteX58" fmla="*/ 224004 w 2028518"/>
              <a:gd name="connsiteY58" fmla="*/ 551016 h 1440540"/>
              <a:gd name="connsiteX59" fmla="*/ 169200 w 2028518"/>
              <a:gd name="connsiteY59" fmla="*/ 496212 h 1440540"/>
              <a:gd name="connsiteX60" fmla="*/ 1818380 w 2028518"/>
              <a:gd name="connsiteY60" fmla="*/ 431380 h 1440540"/>
              <a:gd name="connsiteX61" fmla="*/ 1818380 w 2028518"/>
              <a:gd name="connsiteY61" fmla="*/ 504450 h 1440540"/>
              <a:gd name="connsiteX62" fmla="*/ 1916476 w 2028518"/>
              <a:gd name="connsiteY62" fmla="*/ 504450 h 1440540"/>
              <a:gd name="connsiteX63" fmla="*/ 1916476 w 2028518"/>
              <a:gd name="connsiteY63" fmla="*/ 431380 h 1440540"/>
              <a:gd name="connsiteX64" fmla="*/ 1634779 w 2028518"/>
              <a:gd name="connsiteY64" fmla="*/ 431380 h 1440540"/>
              <a:gd name="connsiteX65" fmla="*/ 1634779 w 2028518"/>
              <a:gd name="connsiteY65" fmla="*/ 504450 h 1440540"/>
              <a:gd name="connsiteX66" fmla="*/ 1732875 w 2028518"/>
              <a:gd name="connsiteY66" fmla="*/ 504450 h 1440540"/>
              <a:gd name="connsiteX67" fmla="*/ 1732875 w 2028518"/>
              <a:gd name="connsiteY67" fmla="*/ 431380 h 1440540"/>
              <a:gd name="connsiteX68" fmla="*/ 1451179 w 2028518"/>
              <a:gd name="connsiteY68" fmla="*/ 431380 h 1440540"/>
              <a:gd name="connsiteX69" fmla="*/ 1451179 w 2028518"/>
              <a:gd name="connsiteY69" fmla="*/ 504450 h 1440540"/>
              <a:gd name="connsiteX70" fmla="*/ 1549275 w 2028518"/>
              <a:gd name="connsiteY70" fmla="*/ 504450 h 1440540"/>
              <a:gd name="connsiteX71" fmla="*/ 1549275 w 2028518"/>
              <a:gd name="connsiteY71" fmla="*/ 431380 h 1440540"/>
              <a:gd name="connsiteX72" fmla="*/ 1254606 w 2028518"/>
              <a:gd name="connsiteY72" fmla="*/ 431380 h 1440540"/>
              <a:gd name="connsiteX73" fmla="*/ 1254606 w 2028518"/>
              <a:gd name="connsiteY73" fmla="*/ 504450 h 1440540"/>
              <a:gd name="connsiteX74" fmla="*/ 1352702 w 2028518"/>
              <a:gd name="connsiteY74" fmla="*/ 504450 h 1440540"/>
              <a:gd name="connsiteX75" fmla="*/ 1352702 w 2028518"/>
              <a:gd name="connsiteY75" fmla="*/ 431380 h 1440540"/>
              <a:gd name="connsiteX76" fmla="*/ 1071005 w 2028518"/>
              <a:gd name="connsiteY76" fmla="*/ 431380 h 1440540"/>
              <a:gd name="connsiteX77" fmla="*/ 1071005 w 2028518"/>
              <a:gd name="connsiteY77" fmla="*/ 504450 h 1440540"/>
              <a:gd name="connsiteX78" fmla="*/ 1169101 w 2028518"/>
              <a:gd name="connsiteY78" fmla="*/ 504450 h 1440540"/>
              <a:gd name="connsiteX79" fmla="*/ 1169101 w 2028518"/>
              <a:gd name="connsiteY79" fmla="*/ 431380 h 1440540"/>
              <a:gd name="connsiteX80" fmla="*/ 887405 w 2028518"/>
              <a:gd name="connsiteY80" fmla="*/ 431380 h 1440540"/>
              <a:gd name="connsiteX81" fmla="*/ 887405 w 2028518"/>
              <a:gd name="connsiteY81" fmla="*/ 504450 h 1440540"/>
              <a:gd name="connsiteX82" fmla="*/ 985501 w 2028518"/>
              <a:gd name="connsiteY82" fmla="*/ 504450 h 1440540"/>
              <a:gd name="connsiteX83" fmla="*/ 985501 w 2028518"/>
              <a:gd name="connsiteY83" fmla="*/ 431380 h 1440540"/>
              <a:gd name="connsiteX84" fmla="*/ 726849 w 2028518"/>
              <a:gd name="connsiteY84" fmla="*/ 431380 h 1440540"/>
              <a:gd name="connsiteX85" fmla="*/ 726849 w 2028518"/>
              <a:gd name="connsiteY85" fmla="*/ 504450 h 1440540"/>
              <a:gd name="connsiteX86" fmla="*/ 824945 w 2028518"/>
              <a:gd name="connsiteY86" fmla="*/ 504450 h 1440540"/>
              <a:gd name="connsiteX87" fmla="*/ 824945 w 2028518"/>
              <a:gd name="connsiteY87" fmla="*/ 431380 h 1440540"/>
              <a:gd name="connsiteX88" fmla="*/ 543248 w 2028518"/>
              <a:gd name="connsiteY88" fmla="*/ 431380 h 1440540"/>
              <a:gd name="connsiteX89" fmla="*/ 543248 w 2028518"/>
              <a:gd name="connsiteY89" fmla="*/ 504450 h 1440540"/>
              <a:gd name="connsiteX90" fmla="*/ 641344 w 2028518"/>
              <a:gd name="connsiteY90" fmla="*/ 504450 h 1440540"/>
              <a:gd name="connsiteX91" fmla="*/ 641344 w 2028518"/>
              <a:gd name="connsiteY91" fmla="*/ 431380 h 1440540"/>
              <a:gd name="connsiteX92" fmla="*/ 525663 w 2028518"/>
              <a:gd name="connsiteY92" fmla="*/ 0 h 1440540"/>
              <a:gd name="connsiteX93" fmla="*/ 525663 w 2028518"/>
              <a:gd name="connsiteY93" fmla="*/ 296929 h 1440540"/>
              <a:gd name="connsiteX94" fmla="*/ 1026614 w 2028518"/>
              <a:gd name="connsiteY94" fmla="*/ 0 h 1440540"/>
              <a:gd name="connsiteX95" fmla="*/ 1026614 w 2028518"/>
              <a:gd name="connsiteY95" fmla="*/ 296930 h 1440540"/>
              <a:gd name="connsiteX96" fmla="*/ 1527566 w 2028518"/>
              <a:gd name="connsiteY96" fmla="*/ 0 h 1440540"/>
              <a:gd name="connsiteX97" fmla="*/ 1527566 w 2028518"/>
              <a:gd name="connsiteY97" fmla="*/ 296930 h 1440540"/>
              <a:gd name="connsiteX98" fmla="*/ 2028518 w 2028518"/>
              <a:gd name="connsiteY98" fmla="*/ 0 h 1440540"/>
              <a:gd name="connsiteX99" fmla="*/ 2028518 w 2028518"/>
              <a:gd name="connsiteY99" fmla="*/ 311577 h 1440540"/>
              <a:gd name="connsiteX100" fmla="*/ 2028518 w 2028518"/>
              <a:gd name="connsiteY100" fmla="*/ 1440540 h 1440540"/>
              <a:gd name="connsiteX101" fmla="*/ 0 w 2028518"/>
              <a:gd name="connsiteY101" fmla="*/ 1440540 h 1440540"/>
              <a:gd name="connsiteX102" fmla="*/ 0 w 2028518"/>
              <a:gd name="connsiteY102" fmla="*/ 311577 h 1440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2028518" h="1440540">
                <a:moveTo>
                  <a:pt x="1359605" y="1366447"/>
                </a:moveTo>
                <a:lnTo>
                  <a:pt x="1359605" y="1406271"/>
                </a:lnTo>
                <a:lnTo>
                  <a:pt x="1942246" y="1406271"/>
                </a:lnTo>
                <a:lnTo>
                  <a:pt x="1942246" y="1366447"/>
                </a:lnTo>
                <a:close/>
                <a:moveTo>
                  <a:pt x="1359605" y="1305350"/>
                </a:moveTo>
                <a:lnTo>
                  <a:pt x="1359605" y="1345174"/>
                </a:lnTo>
                <a:lnTo>
                  <a:pt x="1942246" y="1345174"/>
                </a:lnTo>
                <a:lnTo>
                  <a:pt x="1942246" y="1305350"/>
                </a:lnTo>
                <a:close/>
                <a:moveTo>
                  <a:pt x="1359605" y="1244254"/>
                </a:moveTo>
                <a:lnTo>
                  <a:pt x="1359605" y="1284078"/>
                </a:lnTo>
                <a:lnTo>
                  <a:pt x="1942246" y="1284078"/>
                </a:lnTo>
                <a:lnTo>
                  <a:pt x="1942246" y="1244254"/>
                </a:lnTo>
                <a:close/>
                <a:moveTo>
                  <a:pt x="1359605" y="1183157"/>
                </a:moveTo>
                <a:lnTo>
                  <a:pt x="1359605" y="1222981"/>
                </a:lnTo>
                <a:lnTo>
                  <a:pt x="1942246" y="1222981"/>
                </a:lnTo>
                <a:lnTo>
                  <a:pt x="1942246" y="1183157"/>
                </a:lnTo>
                <a:close/>
                <a:moveTo>
                  <a:pt x="1003047" y="821458"/>
                </a:moveTo>
                <a:lnTo>
                  <a:pt x="1003047" y="1439143"/>
                </a:lnTo>
                <a:lnTo>
                  <a:pt x="1259865" y="1439143"/>
                </a:lnTo>
                <a:lnTo>
                  <a:pt x="1259865" y="821458"/>
                </a:lnTo>
                <a:close/>
                <a:moveTo>
                  <a:pt x="640721" y="818736"/>
                </a:moveTo>
                <a:lnTo>
                  <a:pt x="640721" y="1436421"/>
                </a:lnTo>
                <a:lnTo>
                  <a:pt x="860983" y="1436421"/>
                </a:lnTo>
                <a:lnTo>
                  <a:pt x="860983" y="818736"/>
                </a:lnTo>
                <a:close/>
                <a:moveTo>
                  <a:pt x="1818380" y="734607"/>
                </a:moveTo>
                <a:lnTo>
                  <a:pt x="1818380" y="807677"/>
                </a:lnTo>
                <a:lnTo>
                  <a:pt x="1916476" y="807677"/>
                </a:lnTo>
                <a:lnTo>
                  <a:pt x="1916476" y="734607"/>
                </a:lnTo>
                <a:close/>
                <a:moveTo>
                  <a:pt x="1634779" y="734607"/>
                </a:moveTo>
                <a:lnTo>
                  <a:pt x="1634779" y="807677"/>
                </a:lnTo>
                <a:lnTo>
                  <a:pt x="1732875" y="807677"/>
                </a:lnTo>
                <a:lnTo>
                  <a:pt x="1732875" y="734607"/>
                </a:lnTo>
                <a:close/>
                <a:moveTo>
                  <a:pt x="1451179" y="734607"/>
                </a:moveTo>
                <a:lnTo>
                  <a:pt x="1451179" y="807677"/>
                </a:lnTo>
                <a:lnTo>
                  <a:pt x="1549275" y="807677"/>
                </a:lnTo>
                <a:lnTo>
                  <a:pt x="1549275" y="734607"/>
                </a:lnTo>
                <a:close/>
                <a:moveTo>
                  <a:pt x="1818380" y="582994"/>
                </a:moveTo>
                <a:lnTo>
                  <a:pt x="1818380" y="656064"/>
                </a:lnTo>
                <a:lnTo>
                  <a:pt x="1916476" y="656064"/>
                </a:lnTo>
                <a:lnTo>
                  <a:pt x="1916476" y="582994"/>
                </a:lnTo>
                <a:close/>
                <a:moveTo>
                  <a:pt x="1634779" y="582994"/>
                </a:moveTo>
                <a:lnTo>
                  <a:pt x="1634779" y="656064"/>
                </a:lnTo>
                <a:lnTo>
                  <a:pt x="1732875" y="656064"/>
                </a:lnTo>
                <a:lnTo>
                  <a:pt x="1732875" y="582994"/>
                </a:lnTo>
                <a:close/>
                <a:moveTo>
                  <a:pt x="1451179" y="582994"/>
                </a:moveTo>
                <a:lnTo>
                  <a:pt x="1451179" y="656064"/>
                </a:lnTo>
                <a:lnTo>
                  <a:pt x="1549275" y="656064"/>
                </a:lnTo>
                <a:lnTo>
                  <a:pt x="1549275" y="582994"/>
                </a:lnTo>
                <a:close/>
                <a:moveTo>
                  <a:pt x="403424" y="499916"/>
                </a:moveTo>
                <a:cubicBezTo>
                  <a:pt x="373157" y="499916"/>
                  <a:pt x="348620" y="524453"/>
                  <a:pt x="348620" y="554720"/>
                </a:cubicBezTo>
                <a:lnTo>
                  <a:pt x="348620" y="1438886"/>
                </a:lnTo>
                <a:lnTo>
                  <a:pt x="458227" y="1438886"/>
                </a:lnTo>
                <a:cubicBezTo>
                  <a:pt x="458227" y="1144164"/>
                  <a:pt x="458228" y="849442"/>
                  <a:pt x="458228" y="554720"/>
                </a:cubicBezTo>
                <a:cubicBezTo>
                  <a:pt x="458228" y="524453"/>
                  <a:pt x="433691" y="499916"/>
                  <a:pt x="403424" y="499916"/>
                </a:cubicBezTo>
                <a:close/>
                <a:moveTo>
                  <a:pt x="169200" y="496212"/>
                </a:moveTo>
                <a:cubicBezTo>
                  <a:pt x="138933" y="496212"/>
                  <a:pt x="114396" y="520749"/>
                  <a:pt x="114396" y="551016"/>
                </a:cubicBezTo>
                <a:lnTo>
                  <a:pt x="114396" y="1435182"/>
                </a:lnTo>
                <a:lnTo>
                  <a:pt x="224003" y="1435182"/>
                </a:lnTo>
                <a:cubicBezTo>
                  <a:pt x="224003" y="1140460"/>
                  <a:pt x="224004" y="845738"/>
                  <a:pt x="224004" y="551016"/>
                </a:cubicBezTo>
                <a:cubicBezTo>
                  <a:pt x="224004" y="520749"/>
                  <a:pt x="199467" y="496212"/>
                  <a:pt x="169200" y="496212"/>
                </a:cubicBezTo>
                <a:close/>
                <a:moveTo>
                  <a:pt x="1818380" y="431380"/>
                </a:moveTo>
                <a:lnTo>
                  <a:pt x="1818380" y="504450"/>
                </a:lnTo>
                <a:lnTo>
                  <a:pt x="1916476" y="504450"/>
                </a:lnTo>
                <a:lnTo>
                  <a:pt x="1916476" y="431380"/>
                </a:lnTo>
                <a:close/>
                <a:moveTo>
                  <a:pt x="1634779" y="431380"/>
                </a:moveTo>
                <a:lnTo>
                  <a:pt x="1634779" y="504450"/>
                </a:lnTo>
                <a:lnTo>
                  <a:pt x="1732875" y="504450"/>
                </a:lnTo>
                <a:lnTo>
                  <a:pt x="1732875" y="431380"/>
                </a:lnTo>
                <a:close/>
                <a:moveTo>
                  <a:pt x="1451179" y="431380"/>
                </a:moveTo>
                <a:lnTo>
                  <a:pt x="1451179" y="504450"/>
                </a:lnTo>
                <a:lnTo>
                  <a:pt x="1549275" y="504450"/>
                </a:lnTo>
                <a:lnTo>
                  <a:pt x="1549275" y="431380"/>
                </a:lnTo>
                <a:close/>
                <a:moveTo>
                  <a:pt x="1254606" y="431380"/>
                </a:moveTo>
                <a:lnTo>
                  <a:pt x="1254606" y="504450"/>
                </a:lnTo>
                <a:lnTo>
                  <a:pt x="1352702" y="504450"/>
                </a:lnTo>
                <a:lnTo>
                  <a:pt x="1352702" y="431380"/>
                </a:lnTo>
                <a:close/>
                <a:moveTo>
                  <a:pt x="1071005" y="431380"/>
                </a:moveTo>
                <a:lnTo>
                  <a:pt x="1071005" y="504450"/>
                </a:lnTo>
                <a:lnTo>
                  <a:pt x="1169101" y="504450"/>
                </a:lnTo>
                <a:lnTo>
                  <a:pt x="1169101" y="431380"/>
                </a:lnTo>
                <a:close/>
                <a:moveTo>
                  <a:pt x="887405" y="431380"/>
                </a:moveTo>
                <a:lnTo>
                  <a:pt x="887405" y="504450"/>
                </a:lnTo>
                <a:lnTo>
                  <a:pt x="985501" y="504450"/>
                </a:lnTo>
                <a:lnTo>
                  <a:pt x="985501" y="431380"/>
                </a:lnTo>
                <a:close/>
                <a:moveTo>
                  <a:pt x="726849" y="431380"/>
                </a:moveTo>
                <a:lnTo>
                  <a:pt x="726849" y="504450"/>
                </a:lnTo>
                <a:lnTo>
                  <a:pt x="824945" y="504450"/>
                </a:lnTo>
                <a:lnTo>
                  <a:pt x="824945" y="431380"/>
                </a:lnTo>
                <a:close/>
                <a:moveTo>
                  <a:pt x="543248" y="431380"/>
                </a:moveTo>
                <a:lnTo>
                  <a:pt x="543248" y="504450"/>
                </a:lnTo>
                <a:lnTo>
                  <a:pt x="641344" y="504450"/>
                </a:lnTo>
                <a:lnTo>
                  <a:pt x="641344" y="431380"/>
                </a:lnTo>
                <a:close/>
                <a:moveTo>
                  <a:pt x="525663" y="0"/>
                </a:moveTo>
                <a:lnTo>
                  <a:pt x="525663" y="296929"/>
                </a:lnTo>
                <a:lnTo>
                  <a:pt x="1026614" y="0"/>
                </a:lnTo>
                <a:lnTo>
                  <a:pt x="1026614" y="296930"/>
                </a:lnTo>
                <a:lnTo>
                  <a:pt x="1527566" y="0"/>
                </a:lnTo>
                <a:lnTo>
                  <a:pt x="1527566" y="296930"/>
                </a:lnTo>
                <a:lnTo>
                  <a:pt x="2028518" y="0"/>
                </a:lnTo>
                <a:lnTo>
                  <a:pt x="2028518" y="311577"/>
                </a:lnTo>
                <a:lnTo>
                  <a:pt x="2028518" y="1440540"/>
                </a:lnTo>
                <a:lnTo>
                  <a:pt x="0" y="1440540"/>
                </a:lnTo>
                <a:lnTo>
                  <a:pt x="0" y="311577"/>
                </a:lnTo>
                <a:close/>
              </a:path>
            </a:pathLst>
          </a:cu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7" name="Rectangle 9">
            <a:extLst>
              <a:ext uri="{FF2B5EF4-FFF2-40B4-BE49-F238E27FC236}">
                <a16:creationId xmlns:a16="http://schemas.microsoft.com/office/drawing/2014/main" id="{798D5D5B-4A52-4066-972A-0A86003F7082}"/>
              </a:ext>
            </a:extLst>
          </p:cNvPr>
          <p:cNvSpPr/>
          <p:nvPr/>
        </p:nvSpPr>
        <p:spPr>
          <a:xfrm>
            <a:off x="1104303" y="1720255"/>
            <a:ext cx="315268" cy="314754"/>
          </a:xfrm>
          <a:custGeom>
            <a:avLst/>
            <a:gdLst/>
            <a:ahLst/>
            <a:cxnLst/>
            <a:rect l="l" t="t" r="r" b="b"/>
            <a:pathLst>
              <a:path w="3228210" h="3222968">
                <a:moveTo>
                  <a:pt x="1619999" y="642446"/>
                </a:moveTo>
                <a:lnTo>
                  <a:pt x="2664115" y="1686562"/>
                </a:lnTo>
                <a:lnTo>
                  <a:pt x="2664116" y="1686562"/>
                </a:lnTo>
                <a:lnTo>
                  <a:pt x="2664116" y="3222968"/>
                </a:lnTo>
                <a:lnTo>
                  <a:pt x="2015013" y="3222968"/>
                </a:lnTo>
                <a:lnTo>
                  <a:pt x="2015013" y="2511495"/>
                </a:lnTo>
                <a:cubicBezTo>
                  <a:pt x="2015013" y="2399422"/>
                  <a:pt x="1924159" y="2308568"/>
                  <a:pt x="1812086" y="2308568"/>
                </a:cubicBezTo>
                <a:lnTo>
                  <a:pt x="1427912" y="2308568"/>
                </a:lnTo>
                <a:cubicBezTo>
                  <a:pt x="1315839" y="2308568"/>
                  <a:pt x="1224985" y="2399422"/>
                  <a:pt x="1224985" y="2511495"/>
                </a:cubicBezTo>
                <a:lnTo>
                  <a:pt x="1224985" y="3222968"/>
                </a:lnTo>
                <a:lnTo>
                  <a:pt x="575882" y="3222968"/>
                </a:lnTo>
                <a:lnTo>
                  <a:pt x="575882" y="1686562"/>
                </a:lnTo>
                <a:lnTo>
                  <a:pt x="575884" y="1686562"/>
                </a:lnTo>
                <a:close/>
                <a:moveTo>
                  <a:pt x="509997" y="122689"/>
                </a:moveTo>
                <a:lnTo>
                  <a:pt x="942045" y="122689"/>
                </a:lnTo>
                <a:lnTo>
                  <a:pt x="942045" y="542556"/>
                </a:lnTo>
                <a:lnTo>
                  <a:pt x="509997" y="974604"/>
                </a:lnTo>
                <a:close/>
                <a:moveTo>
                  <a:pt x="1620001" y="7099"/>
                </a:moveTo>
                <a:lnTo>
                  <a:pt x="3228210" y="1686560"/>
                </a:lnTo>
                <a:lnTo>
                  <a:pt x="2900441" y="1686560"/>
                </a:lnTo>
                <a:lnTo>
                  <a:pt x="1620001" y="349390"/>
                </a:lnTo>
                <a:close/>
                <a:moveTo>
                  <a:pt x="1619999" y="0"/>
                </a:moveTo>
                <a:lnTo>
                  <a:pt x="1619999" y="342291"/>
                </a:lnTo>
                <a:lnTo>
                  <a:pt x="330172" y="1679462"/>
                </a:lnTo>
                <a:lnTo>
                  <a:pt x="0" y="1679462"/>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sp>
        <p:nvSpPr>
          <p:cNvPr id="58" name="Rounded Rectangle 25">
            <a:extLst>
              <a:ext uri="{FF2B5EF4-FFF2-40B4-BE49-F238E27FC236}">
                <a16:creationId xmlns:a16="http://schemas.microsoft.com/office/drawing/2014/main" id="{23369DD0-022D-4A2D-BD0E-7833408F412F}"/>
              </a:ext>
            </a:extLst>
          </p:cNvPr>
          <p:cNvSpPr/>
          <p:nvPr/>
        </p:nvSpPr>
        <p:spPr>
          <a:xfrm>
            <a:off x="1101060" y="2766545"/>
            <a:ext cx="343170" cy="251489"/>
          </a:xfrm>
          <a:custGeom>
            <a:avLst/>
            <a:gdLst/>
            <a:ahLst/>
            <a:cxnLst/>
            <a:rect l="l" t="t" r="r" b="b"/>
            <a:pathLst>
              <a:path w="3248842" h="2380886">
                <a:moveTo>
                  <a:pt x="1194785" y="1472263"/>
                </a:moveTo>
                <a:cubicBezTo>
                  <a:pt x="1150014" y="1472263"/>
                  <a:pt x="1113720" y="1508557"/>
                  <a:pt x="1113720" y="1553328"/>
                </a:cubicBezTo>
                <a:lnTo>
                  <a:pt x="1113720" y="1600880"/>
                </a:lnTo>
                <a:cubicBezTo>
                  <a:pt x="1113720" y="1645651"/>
                  <a:pt x="1150014" y="1681945"/>
                  <a:pt x="1194785" y="1681945"/>
                </a:cubicBezTo>
                <a:lnTo>
                  <a:pt x="2067186" y="1681945"/>
                </a:lnTo>
                <a:cubicBezTo>
                  <a:pt x="2111957" y="1681945"/>
                  <a:pt x="2148251" y="1645651"/>
                  <a:pt x="2148251" y="1600880"/>
                </a:cubicBezTo>
                <a:lnTo>
                  <a:pt x="2148251" y="1553328"/>
                </a:lnTo>
                <a:cubicBezTo>
                  <a:pt x="2148251" y="1508557"/>
                  <a:pt x="2111957" y="1472263"/>
                  <a:pt x="2067186" y="1472263"/>
                </a:cubicBezTo>
                <a:close/>
                <a:moveTo>
                  <a:pt x="2582402" y="986449"/>
                </a:moveTo>
                <a:cubicBezTo>
                  <a:pt x="2477247" y="986449"/>
                  <a:pt x="2392002" y="1071694"/>
                  <a:pt x="2392002" y="1176848"/>
                </a:cubicBezTo>
                <a:cubicBezTo>
                  <a:pt x="2392002" y="1282003"/>
                  <a:pt x="2477247" y="1367248"/>
                  <a:pt x="2582402" y="1367248"/>
                </a:cubicBezTo>
                <a:cubicBezTo>
                  <a:pt x="2687557" y="1367248"/>
                  <a:pt x="2772801" y="1282003"/>
                  <a:pt x="2772801" y="1176848"/>
                </a:cubicBezTo>
                <a:cubicBezTo>
                  <a:pt x="2772801" y="1071694"/>
                  <a:pt x="2687557" y="986449"/>
                  <a:pt x="2582402" y="986449"/>
                </a:cubicBezTo>
                <a:close/>
                <a:moveTo>
                  <a:pt x="679570" y="986449"/>
                </a:moveTo>
                <a:cubicBezTo>
                  <a:pt x="574415" y="986449"/>
                  <a:pt x="489171" y="1071694"/>
                  <a:pt x="489171" y="1176848"/>
                </a:cubicBezTo>
                <a:cubicBezTo>
                  <a:pt x="489171" y="1282003"/>
                  <a:pt x="574415" y="1367248"/>
                  <a:pt x="679570" y="1367248"/>
                </a:cubicBezTo>
                <a:cubicBezTo>
                  <a:pt x="784725" y="1367248"/>
                  <a:pt x="869970" y="1282003"/>
                  <a:pt x="869970" y="1176848"/>
                </a:cubicBezTo>
                <a:cubicBezTo>
                  <a:pt x="869970" y="1071694"/>
                  <a:pt x="784725" y="986449"/>
                  <a:pt x="679570" y="986449"/>
                </a:cubicBezTo>
                <a:close/>
                <a:moveTo>
                  <a:pt x="867954" y="155801"/>
                </a:moveTo>
                <a:lnTo>
                  <a:pt x="726849" y="858549"/>
                </a:lnTo>
                <a:lnTo>
                  <a:pt x="2535122" y="858549"/>
                </a:lnTo>
                <a:lnTo>
                  <a:pt x="2394017" y="155801"/>
                </a:lnTo>
                <a:close/>
                <a:moveTo>
                  <a:pt x="677268" y="0"/>
                </a:moveTo>
                <a:lnTo>
                  <a:pt x="2584703" y="0"/>
                </a:lnTo>
                <a:lnTo>
                  <a:pt x="2736658" y="607820"/>
                </a:lnTo>
                <a:cubicBezTo>
                  <a:pt x="2766265" y="579906"/>
                  <a:pt x="2806392" y="564164"/>
                  <a:pt x="2850195" y="564164"/>
                </a:cubicBezTo>
                <a:lnTo>
                  <a:pt x="3069929" y="564164"/>
                </a:lnTo>
                <a:cubicBezTo>
                  <a:pt x="3168740" y="564164"/>
                  <a:pt x="3248842" y="644266"/>
                  <a:pt x="3248842" y="743077"/>
                </a:cubicBezTo>
                <a:lnTo>
                  <a:pt x="3248842" y="792706"/>
                </a:lnTo>
                <a:cubicBezTo>
                  <a:pt x="3248842" y="891517"/>
                  <a:pt x="3168740" y="971619"/>
                  <a:pt x="3069929" y="971619"/>
                </a:cubicBezTo>
                <a:lnTo>
                  <a:pt x="3054536" y="971619"/>
                </a:lnTo>
                <a:cubicBezTo>
                  <a:pt x="3060628" y="989042"/>
                  <a:pt x="3063411" y="1007758"/>
                  <a:pt x="3063411" y="1027125"/>
                </a:cubicBezTo>
                <a:lnTo>
                  <a:pt x="3063411" y="2015961"/>
                </a:lnTo>
                <a:lnTo>
                  <a:pt x="2889080" y="2015961"/>
                </a:lnTo>
                <a:lnTo>
                  <a:pt x="2889080" y="2260325"/>
                </a:lnTo>
                <a:cubicBezTo>
                  <a:pt x="2889080" y="2326909"/>
                  <a:pt x="2835102" y="2380886"/>
                  <a:pt x="2768518" y="2380886"/>
                </a:cubicBezTo>
                <a:lnTo>
                  <a:pt x="2286284" y="2380886"/>
                </a:lnTo>
                <a:cubicBezTo>
                  <a:pt x="2219700" y="2380886"/>
                  <a:pt x="2165723" y="2326909"/>
                  <a:pt x="2165723" y="2260325"/>
                </a:cubicBezTo>
                <a:lnTo>
                  <a:pt x="2165723" y="2015961"/>
                </a:lnTo>
                <a:lnTo>
                  <a:pt x="1096248" y="2015961"/>
                </a:lnTo>
                <a:lnTo>
                  <a:pt x="1096248" y="2260325"/>
                </a:lnTo>
                <a:cubicBezTo>
                  <a:pt x="1096248" y="2326909"/>
                  <a:pt x="1042270" y="2380886"/>
                  <a:pt x="975686" y="2380886"/>
                </a:cubicBezTo>
                <a:lnTo>
                  <a:pt x="493453" y="2380886"/>
                </a:lnTo>
                <a:cubicBezTo>
                  <a:pt x="426869" y="2380886"/>
                  <a:pt x="372891" y="2326909"/>
                  <a:pt x="372891" y="2260325"/>
                </a:cubicBezTo>
                <a:lnTo>
                  <a:pt x="372891" y="2015961"/>
                </a:lnTo>
                <a:lnTo>
                  <a:pt x="198560" y="2015961"/>
                </a:lnTo>
                <a:lnTo>
                  <a:pt x="198560" y="1027125"/>
                </a:lnTo>
                <a:cubicBezTo>
                  <a:pt x="198560" y="1007758"/>
                  <a:pt x="201343" y="989042"/>
                  <a:pt x="207435" y="971619"/>
                </a:cubicBezTo>
                <a:lnTo>
                  <a:pt x="178913" y="971619"/>
                </a:lnTo>
                <a:cubicBezTo>
                  <a:pt x="80102" y="971619"/>
                  <a:pt x="0" y="891517"/>
                  <a:pt x="0" y="792706"/>
                </a:cubicBezTo>
                <a:lnTo>
                  <a:pt x="0" y="743077"/>
                </a:lnTo>
                <a:cubicBezTo>
                  <a:pt x="0" y="644266"/>
                  <a:pt x="80102" y="564164"/>
                  <a:pt x="178913" y="564164"/>
                </a:cubicBezTo>
                <a:lnTo>
                  <a:pt x="398647" y="564164"/>
                </a:lnTo>
                <a:cubicBezTo>
                  <a:pt x="447310" y="564164"/>
                  <a:pt x="491436" y="583593"/>
                  <a:pt x="523419" y="61539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59" name="Freeform: Shape 58">
            <a:extLst>
              <a:ext uri="{FF2B5EF4-FFF2-40B4-BE49-F238E27FC236}">
                <a16:creationId xmlns:a16="http://schemas.microsoft.com/office/drawing/2014/main" id="{B27C0C06-4740-4500-8DEE-6DA32F7D50D9}"/>
              </a:ext>
            </a:extLst>
          </p:cNvPr>
          <p:cNvSpPr/>
          <p:nvPr/>
        </p:nvSpPr>
        <p:spPr>
          <a:xfrm>
            <a:off x="1101058" y="4477647"/>
            <a:ext cx="343171" cy="312357"/>
          </a:xfrm>
          <a:custGeom>
            <a:avLst/>
            <a:gdLst>
              <a:gd name="connsiteX0" fmla="*/ 128588 w 952499"/>
              <a:gd name="connsiteY0" fmla="*/ 130690 h 866972"/>
              <a:gd name="connsiteX1" fmla="*/ 139065 w 952499"/>
              <a:gd name="connsiteY1" fmla="*/ 135452 h 866972"/>
              <a:gd name="connsiteX2" fmla="*/ 804863 w 952499"/>
              <a:gd name="connsiteY2" fmla="*/ 260230 h 866972"/>
              <a:gd name="connsiteX3" fmla="*/ 834390 w 952499"/>
              <a:gd name="connsiteY3" fmla="*/ 305950 h 866972"/>
              <a:gd name="connsiteX4" fmla="*/ 821055 w 952499"/>
              <a:gd name="connsiteY4" fmla="*/ 369767 h 866972"/>
              <a:gd name="connsiteX5" fmla="*/ 781050 w 952499"/>
              <a:gd name="connsiteY5" fmla="*/ 396437 h 866972"/>
              <a:gd name="connsiteX6" fmla="*/ 495300 w 952499"/>
              <a:gd name="connsiteY6" fmla="*/ 341192 h 866972"/>
              <a:gd name="connsiteX7" fmla="*/ 460057 w 952499"/>
              <a:gd name="connsiteY7" fmla="*/ 368815 h 866972"/>
              <a:gd name="connsiteX8" fmla="*/ 483870 w 952499"/>
              <a:gd name="connsiteY8" fmla="*/ 441205 h 866972"/>
              <a:gd name="connsiteX9" fmla="*/ 489585 w 952499"/>
              <a:gd name="connsiteY9" fmla="*/ 520262 h 866972"/>
              <a:gd name="connsiteX10" fmla="*/ 420053 w 952499"/>
              <a:gd name="connsiteY10" fmla="*/ 557410 h 866972"/>
              <a:gd name="connsiteX11" fmla="*/ 360997 w 952499"/>
              <a:gd name="connsiteY11" fmla="*/ 573602 h 866972"/>
              <a:gd name="connsiteX12" fmla="*/ 118110 w 952499"/>
              <a:gd name="connsiteY12" fmla="*/ 726002 h 866972"/>
              <a:gd name="connsiteX13" fmla="*/ 59055 w 952499"/>
              <a:gd name="connsiteY13" fmla="*/ 834588 h 866972"/>
              <a:gd name="connsiteX14" fmla="*/ 27622 w 952499"/>
              <a:gd name="connsiteY14" fmla="*/ 866972 h 866972"/>
              <a:gd name="connsiteX15" fmla="*/ 0 w 952499"/>
              <a:gd name="connsiteY15" fmla="*/ 837445 h 866972"/>
              <a:gd name="connsiteX16" fmla="*/ 0 w 952499"/>
              <a:gd name="connsiteY16" fmla="*/ 604082 h 866972"/>
              <a:gd name="connsiteX17" fmla="*/ 30480 w 952499"/>
              <a:gd name="connsiteY17" fmla="*/ 572650 h 866972"/>
              <a:gd name="connsiteX18" fmla="*/ 60007 w 952499"/>
              <a:gd name="connsiteY18" fmla="*/ 605035 h 866972"/>
              <a:gd name="connsiteX19" fmla="*/ 60007 w 952499"/>
              <a:gd name="connsiteY19" fmla="*/ 665042 h 866972"/>
              <a:gd name="connsiteX20" fmla="*/ 161925 w 952499"/>
              <a:gd name="connsiteY20" fmla="*/ 605987 h 866972"/>
              <a:gd name="connsiteX21" fmla="*/ 291465 w 952499"/>
              <a:gd name="connsiteY21" fmla="*/ 525025 h 866972"/>
              <a:gd name="connsiteX22" fmla="*/ 384810 w 952499"/>
              <a:gd name="connsiteY22" fmla="*/ 350717 h 866972"/>
              <a:gd name="connsiteX23" fmla="*/ 352425 w 952499"/>
              <a:gd name="connsiteY23" fmla="*/ 313570 h 866972"/>
              <a:gd name="connsiteX24" fmla="*/ 111442 w 952499"/>
              <a:gd name="connsiteY24" fmla="*/ 269755 h 866972"/>
              <a:gd name="connsiteX25" fmla="*/ 88582 w 952499"/>
              <a:gd name="connsiteY25" fmla="*/ 234512 h 866972"/>
              <a:gd name="connsiteX26" fmla="*/ 103822 w 952499"/>
              <a:gd name="connsiteY26" fmla="*/ 151645 h 866972"/>
              <a:gd name="connsiteX27" fmla="*/ 128588 w 952499"/>
              <a:gd name="connsiteY27" fmla="*/ 130690 h 866972"/>
              <a:gd name="connsiteX28" fmla="*/ 166136 w 952499"/>
              <a:gd name="connsiteY28" fmla="*/ 302 h 866972"/>
              <a:gd name="connsiteX29" fmla="*/ 219074 w 952499"/>
              <a:gd name="connsiteY29" fmla="*/ 8770 h 866972"/>
              <a:gd name="connsiteX30" fmla="*/ 918209 w 952499"/>
              <a:gd name="connsiteY30" fmla="*/ 140215 h 866972"/>
              <a:gd name="connsiteX31" fmla="*/ 952499 w 952499"/>
              <a:gd name="connsiteY31" fmla="*/ 149740 h 866972"/>
              <a:gd name="connsiteX32" fmla="*/ 850582 w 952499"/>
              <a:gd name="connsiteY32" fmla="*/ 246895 h 866972"/>
              <a:gd name="connsiteX33" fmla="*/ 809624 w 952499"/>
              <a:gd name="connsiteY33" fmla="*/ 248800 h 866972"/>
              <a:gd name="connsiteX34" fmla="*/ 144779 w 952499"/>
              <a:gd name="connsiteY34" fmla="*/ 124022 h 866972"/>
              <a:gd name="connsiteX35" fmla="*/ 114299 w 952499"/>
              <a:gd name="connsiteY35" fmla="*/ 84017 h 866972"/>
              <a:gd name="connsiteX36" fmla="*/ 166136 w 952499"/>
              <a:gd name="connsiteY36" fmla="*/ 302 h 8669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952499" h="866972">
                <a:moveTo>
                  <a:pt x="128588" y="130690"/>
                </a:moveTo>
                <a:cubicBezTo>
                  <a:pt x="132397" y="132595"/>
                  <a:pt x="135255" y="134500"/>
                  <a:pt x="139065" y="135452"/>
                </a:cubicBezTo>
                <a:cubicBezTo>
                  <a:pt x="360997" y="178315"/>
                  <a:pt x="582930" y="221177"/>
                  <a:pt x="804863" y="260230"/>
                </a:cubicBezTo>
                <a:cubicBezTo>
                  <a:pt x="842010" y="266897"/>
                  <a:pt x="838200" y="283090"/>
                  <a:pt x="834390" y="305950"/>
                </a:cubicBezTo>
                <a:cubicBezTo>
                  <a:pt x="829628" y="327857"/>
                  <a:pt x="822007" y="348812"/>
                  <a:pt x="821055" y="369767"/>
                </a:cubicBezTo>
                <a:cubicBezTo>
                  <a:pt x="820103" y="400247"/>
                  <a:pt x="803910" y="401200"/>
                  <a:pt x="781050" y="396437"/>
                </a:cubicBezTo>
                <a:cubicBezTo>
                  <a:pt x="685800" y="377387"/>
                  <a:pt x="589597" y="361195"/>
                  <a:pt x="495300" y="341192"/>
                </a:cubicBezTo>
                <a:cubicBezTo>
                  <a:pt x="467678" y="335477"/>
                  <a:pt x="458153" y="339287"/>
                  <a:pt x="460057" y="368815"/>
                </a:cubicBezTo>
                <a:cubicBezTo>
                  <a:pt x="461963" y="395485"/>
                  <a:pt x="461963" y="419297"/>
                  <a:pt x="483870" y="441205"/>
                </a:cubicBezTo>
                <a:cubicBezTo>
                  <a:pt x="505778" y="463112"/>
                  <a:pt x="503872" y="493592"/>
                  <a:pt x="489585" y="520262"/>
                </a:cubicBezTo>
                <a:cubicBezTo>
                  <a:pt x="475297" y="547885"/>
                  <a:pt x="449580" y="563125"/>
                  <a:pt x="420053" y="557410"/>
                </a:cubicBezTo>
                <a:cubicBezTo>
                  <a:pt x="395288" y="552647"/>
                  <a:pt x="379095" y="562172"/>
                  <a:pt x="360997" y="573602"/>
                </a:cubicBezTo>
                <a:cubicBezTo>
                  <a:pt x="280035" y="625037"/>
                  <a:pt x="200978" y="679330"/>
                  <a:pt x="118110" y="726002"/>
                </a:cubicBezTo>
                <a:cubicBezTo>
                  <a:pt x="72390" y="751720"/>
                  <a:pt x="48578" y="781247"/>
                  <a:pt x="59055" y="834588"/>
                </a:cubicBezTo>
                <a:cubicBezTo>
                  <a:pt x="63817" y="858400"/>
                  <a:pt x="53340" y="866972"/>
                  <a:pt x="27622" y="866972"/>
                </a:cubicBezTo>
                <a:cubicBezTo>
                  <a:pt x="4763" y="866972"/>
                  <a:pt x="0" y="857447"/>
                  <a:pt x="0" y="837445"/>
                </a:cubicBezTo>
                <a:cubicBezTo>
                  <a:pt x="953" y="760292"/>
                  <a:pt x="953" y="682188"/>
                  <a:pt x="0" y="604082"/>
                </a:cubicBezTo>
                <a:cubicBezTo>
                  <a:pt x="0" y="581222"/>
                  <a:pt x="6667" y="572650"/>
                  <a:pt x="30480" y="572650"/>
                </a:cubicBezTo>
                <a:cubicBezTo>
                  <a:pt x="55245" y="572650"/>
                  <a:pt x="61913" y="583127"/>
                  <a:pt x="60007" y="605035"/>
                </a:cubicBezTo>
                <a:cubicBezTo>
                  <a:pt x="59055" y="624085"/>
                  <a:pt x="60007" y="642182"/>
                  <a:pt x="60007" y="665042"/>
                </a:cubicBezTo>
                <a:cubicBezTo>
                  <a:pt x="100013" y="649802"/>
                  <a:pt x="129540" y="625037"/>
                  <a:pt x="161925" y="605987"/>
                </a:cubicBezTo>
                <a:cubicBezTo>
                  <a:pt x="205740" y="580270"/>
                  <a:pt x="246697" y="549790"/>
                  <a:pt x="291465" y="525025"/>
                </a:cubicBezTo>
                <a:cubicBezTo>
                  <a:pt x="361950" y="485972"/>
                  <a:pt x="387667" y="427870"/>
                  <a:pt x="384810" y="350717"/>
                </a:cubicBezTo>
                <a:cubicBezTo>
                  <a:pt x="383857" y="325952"/>
                  <a:pt x="375285" y="317380"/>
                  <a:pt x="352425" y="313570"/>
                </a:cubicBezTo>
                <a:cubicBezTo>
                  <a:pt x="271463" y="300235"/>
                  <a:pt x="191453" y="283090"/>
                  <a:pt x="111442" y="269755"/>
                </a:cubicBezTo>
                <a:cubicBezTo>
                  <a:pt x="86678" y="265945"/>
                  <a:pt x="81915" y="257372"/>
                  <a:pt x="88582" y="234512"/>
                </a:cubicBezTo>
                <a:cubicBezTo>
                  <a:pt x="95250" y="206890"/>
                  <a:pt x="99060" y="179267"/>
                  <a:pt x="103822" y="151645"/>
                </a:cubicBezTo>
                <a:cubicBezTo>
                  <a:pt x="106680" y="137357"/>
                  <a:pt x="112395" y="127832"/>
                  <a:pt x="128588" y="130690"/>
                </a:cubicBezTo>
                <a:close/>
                <a:moveTo>
                  <a:pt x="166136" y="302"/>
                </a:moveTo>
                <a:cubicBezTo>
                  <a:pt x="179129" y="1269"/>
                  <a:pt x="196214" y="4484"/>
                  <a:pt x="219074" y="8770"/>
                </a:cubicBezTo>
                <a:cubicBezTo>
                  <a:pt x="452437" y="52585"/>
                  <a:pt x="684847" y="96400"/>
                  <a:pt x="918209" y="140215"/>
                </a:cubicBezTo>
                <a:cubicBezTo>
                  <a:pt x="926782" y="141167"/>
                  <a:pt x="935354" y="144977"/>
                  <a:pt x="952499" y="149740"/>
                </a:cubicBezTo>
                <a:cubicBezTo>
                  <a:pt x="916304" y="184030"/>
                  <a:pt x="882967" y="215462"/>
                  <a:pt x="850582" y="246895"/>
                </a:cubicBezTo>
                <a:cubicBezTo>
                  <a:pt x="837247" y="254515"/>
                  <a:pt x="823912" y="251657"/>
                  <a:pt x="809624" y="248800"/>
                </a:cubicBezTo>
                <a:cubicBezTo>
                  <a:pt x="587692" y="206890"/>
                  <a:pt x="366712" y="165932"/>
                  <a:pt x="144779" y="124022"/>
                </a:cubicBezTo>
                <a:cubicBezTo>
                  <a:pt x="114299" y="125927"/>
                  <a:pt x="109537" y="111640"/>
                  <a:pt x="114299" y="84017"/>
                </a:cubicBezTo>
                <a:cubicBezTo>
                  <a:pt x="125015" y="14723"/>
                  <a:pt x="127158" y="-2601"/>
                  <a:pt x="166136" y="302"/>
                </a:cubicBezTo>
                <a:close/>
              </a:path>
            </a:pathLst>
          </a:custGeom>
          <a:solidFill>
            <a:schemeClr val="bg1"/>
          </a:solidFill>
          <a:ln w="9525"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2A999815-44E8-42FD-8E0B-DEA1C2A92B70}"/>
              </a:ext>
            </a:extLst>
          </p:cNvPr>
          <p:cNvSpPr/>
          <p:nvPr/>
        </p:nvSpPr>
        <p:spPr>
          <a:xfrm>
            <a:off x="1070643" y="5389109"/>
            <a:ext cx="343170" cy="243700"/>
          </a:xfrm>
          <a:custGeom>
            <a:avLst/>
            <a:gdLst>
              <a:gd name="connsiteX0" fmla="*/ 1359605 w 2028518"/>
              <a:gd name="connsiteY0" fmla="*/ 1366447 h 1440540"/>
              <a:gd name="connsiteX1" fmla="*/ 1359605 w 2028518"/>
              <a:gd name="connsiteY1" fmla="*/ 1406271 h 1440540"/>
              <a:gd name="connsiteX2" fmla="*/ 1942246 w 2028518"/>
              <a:gd name="connsiteY2" fmla="*/ 1406271 h 1440540"/>
              <a:gd name="connsiteX3" fmla="*/ 1942246 w 2028518"/>
              <a:gd name="connsiteY3" fmla="*/ 1366447 h 1440540"/>
              <a:gd name="connsiteX4" fmla="*/ 1359605 w 2028518"/>
              <a:gd name="connsiteY4" fmla="*/ 1305350 h 1440540"/>
              <a:gd name="connsiteX5" fmla="*/ 1359605 w 2028518"/>
              <a:gd name="connsiteY5" fmla="*/ 1345174 h 1440540"/>
              <a:gd name="connsiteX6" fmla="*/ 1942246 w 2028518"/>
              <a:gd name="connsiteY6" fmla="*/ 1345174 h 1440540"/>
              <a:gd name="connsiteX7" fmla="*/ 1942246 w 2028518"/>
              <a:gd name="connsiteY7" fmla="*/ 1305350 h 1440540"/>
              <a:gd name="connsiteX8" fmla="*/ 1359605 w 2028518"/>
              <a:gd name="connsiteY8" fmla="*/ 1244254 h 1440540"/>
              <a:gd name="connsiteX9" fmla="*/ 1359605 w 2028518"/>
              <a:gd name="connsiteY9" fmla="*/ 1284078 h 1440540"/>
              <a:gd name="connsiteX10" fmla="*/ 1942246 w 2028518"/>
              <a:gd name="connsiteY10" fmla="*/ 1284078 h 1440540"/>
              <a:gd name="connsiteX11" fmla="*/ 1942246 w 2028518"/>
              <a:gd name="connsiteY11" fmla="*/ 1244254 h 1440540"/>
              <a:gd name="connsiteX12" fmla="*/ 1359605 w 2028518"/>
              <a:gd name="connsiteY12" fmla="*/ 1183157 h 1440540"/>
              <a:gd name="connsiteX13" fmla="*/ 1359605 w 2028518"/>
              <a:gd name="connsiteY13" fmla="*/ 1222981 h 1440540"/>
              <a:gd name="connsiteX14" fmla="*/ 1942246 w 2028518"/>
              <a:gd name="connsiteY14" fmla="*/ 1222981 h 1440540"/>
              <a:gd name="connsiteX15" fmla="*/ 1942246 w 2028518"/>
              <a:gd name="connsiteY15" fmla="*/ 1183157 h 1440540"/>
              <a:gd name="connsiteX16" fmla="*/ 1003047 w 2028518"/>
              <a:gd name="connsiteY16" fmla="*/ 821458 h 1440540"/>
              <a:gd name="connsiteX17" fmla="*/ 1003047 w 2028518"/>
              <a:gd name="connsiteY17" fmla="*/ 1439143 h 1440540"/>
              <a:gd name="connsiteX18" fmla="*/ 1259865 w 2028518"/>
              <a:gd name="connsiteY18" fmla="*/ 1439143 h 1440540"/>
              <a:gd name="connsiteX19" fmla="*/ 1259865 w 2028518"/>
              <a:gd name="connsiteY19" fmla="*/ 821458 h 1440540"/>
              <a:gd name="connsiteX20" fmla="*/ 640721 w 2028518"/>
              <a:gd name="connsiteY20" fmla="*/ 818736 h 1440540"/>
              <a:gd name="connsiteX21" fmla="*/ 640721 w 2028518"/>
              <a:gd name="connsiteY21" fmla="*/ 1436421 h 1440540"/>
              <a:gd name="connsiteX22" fmla="*/ 860983 w 2028518"/>
              <a:gd name="connsiteY22" fmla="*/ 1436421 h 1440540"/>
              <a:gd name="connsiteX23" fmla="*/ 860983 w 2028518"/>
              <a:gd name="connsiteY23" fmla="*/ 818736 h 1440540"/>
              <a:gd name="connsiteX24" fmla="*/ 1818380 w 2028518"/>
              <a:gd name="connsiteY24" fmla="*/ 734607 h 1440540"/>
              <a:gd name="connsiteX25" fmla="*/ 1818380 w 2028518"/>
              <a:gd name="connsiteY25" fmla="*/ 807677 h 1440540"/>
              <a:gd name="connsiteX26" fmla="*/ 1916476 w 2028518"/>
              <a:gd name="connsiteY26" fmla="*/ 807677 h 1440540"/>
              <a:gd name="connsiteX27" fmla="*/ 1916476 w 2028518"/>
              <a:gd name="connsiteY27" fmla="*/ 734607 h 1440540"/>
              <a:gd name="connsiteX28" fmla="*/ 1634779 w 2028518"/>
              <a:gd name="connsiteY28" fmla="*/ 734607 h 1440540"/>
              <a:gd name="connsiteX29" fmla="*/ 1634779 w 2028518"/>
              <a:gd name="connsiteY29" fmla="*/ 807677 h 1440540"/>
              <a:gd name="connsiteX30" fmla="*/ 1732875 w 2028518"/>
              <a:gd name="connsiteY30" fmla="*/ 807677 h 1440540"/>
              <a:gd name="connsiteX31" fmla="*/ 1732875 w 2028518"/>
              <a:gd name="connsiteY31" fmla="*/ 734607 h 1440540"/>
              <a:gd name="connsiteX32" fmla="*/ 1451179 w 2028518"/>
              <a:gd name="connsiteY32" fmla="*/ 734607 h 1440540"/>
              <a:gd name="connsiteX33" fmla="*/ 1451179 w 2028518"/>
              <a:gd name="connsiteY33" fmla="*/ 807677 h 1440540"/>
              <a:gd name="connsiteX34" fmla="*/ 1549275 w 2028518"/>
              <a:gd name="connsiteY34" fmla="*/ 807677 h 1440540"/>
              <a:gd name="connsiteX35" fmla="*/ 1549275 w 2028518"/>
              <a:gd name="connsiteY35" fmla="*/ 734607 h 1440540"/>
              <a:gd name="connsiteX36" fmla="*/ 1818380 w 2028518"/>
              <a:gd name="connsiteY36" fmla="*/ 582994 h 1440540"/>
              <a:gd name="connsiteX37" fmla="*/ 1818380 w 2028518"/>
              <a:gd name="connsiteY37" fmla="*/ 656064 h 1440540"/>
              <a:gd name="connsiteX38" fmla="*/ 1916476 w 2028518"/>
              <a:gd name="connsiteY38" fmla="*/ 656064 h 1440540"/>
              <a:gd name="connsiteX39" fmla="*/ 1916476 w 2028518"/>
              <a:gd name="connsiteY39" fmla="*/ 582994 h 1440540"/>
              <a:gd name="connsiteX40" fmla="*/ 1634779 w 2028518"/>
              <a:gd name="connsiteY40" fmla="*/ 582994 h 1440540"/>
              <a:gd name="connsiteX41" fmla="*/ 1634779 w 2028518"/>
              <a:gd name="connsiteY41" fmla="*/ 656064 h 1440540"/>
              <a:gd name="connsiteX42" fmla="*/ 1732875 w 2028518"/>
              <a:gd name="connsiteY42" fmla="*/ 656064 h 1440540"/>
              <a:gd name="connsiteX43" fmla="*/ 1732875 w 2028518"/>
              <a:gd name="connsiteY43" fmla="*/ 582994 h 1440540"/>
              <a:gd name="connsiteX44" fmla="*/ 1451179 w 2028518"/>
              <a:gd name="connsiteY44" fmla="*/ 582994 h 1440540"/>
              <a:gd name="connsiteX45" fmla="*/ 1451179 w 2028518"/>
              <a:gd name="connsiteY45" fmla="*/ 656064 h 1440540"/>
              <a:gd name="connsiteX46" fmla="*/ 1549275 w 2028518"/>
              <a:gd name="connsiteY46" fmla="*/ 656064 h 1440540"/>
              <a:gd name="connsiteX47" fmla="*/ 1549275 w 2028518"/>
              <a:gd name="connsiteY47" fmla="*/ 582994 h 1440540"/>
              <a:gd name="connsiteX48" fmla="*/ 403424 w 2028518"/>
              <a:gd name="connsiteY48" fmla="*/ 499916 h 1440540"/>
              <a:gd name="connsiteX49" fmla="*/ 348620 w 2028518"/>
              <a:gd name="connsiteY49" fmla="*/ 554720 h 1440540"/>
              <a:gd name="connsiteX50" fmla="*/ 348620 w 2028518"/>
              <a:gd name="connsiteY50" fmla="*/ 1438886 h 1440540"/>
              <a:gd name="connsiteX51" fmla="*/ 458227 w 2028518"/>
              <a:gd name="connsiteY51" fmla="*/ 1438886 h 1440540"/>
              <a:gd name="connsiteX52" fmla="*/ 458228 w 2028518"/>
              <a:gd name="connsiteY52" fmla="*/ 554720 h 1440540"/>
              <a:gd name="connsiteX53" fmla="*/ 403424 w 2028518"/>
              <a:gd name="connsiteY53" fmla="*/ 499916 h 1440540"/>
              <a:gd name="connsiteX54" fmla="*/ 169200 w 2028518"/>
              <a:gd name="connsiteY54" fmla="*/ 496212 h 1440540"/>
              <a:gd name="connsiteX55" fmla="*/ 114396 w 2028518"/>
              <a:gd name="connsiteY55" fmla="*/ 551016 h 1440540"/>
              <a:gd name="connsiteX56" fmla="*/ 114396 w 2028518"/>
              <a:gd name="connsiteY56" fmla="*/ 1435182 h 1440540"/>
              <a:gd name="connsiteX57" fmla="*/ 224003 w 2028518"/>
              <a:gd name="connsiteY57" fmla="*/ 1435182 h 1440540"/>
              <a:gd name="connsiteX58" fmla="*/ 224004 w 2028518"/>
              <a:gd name="connsiteY58" fmla="*/ 551016 h 1440540"/>
              <a:gd name="connsiteX59" fmla="*/ 169200 w 2028518"/>
              <a:gd name="connsiteY59" fmla="*/ 496212 h 1440540"/>
              <a:gd name="connsiteX60" fmla="*/ 1818380 w 2028518"/>
              <a:gd name="connsiteY60" fmla="*/ 431380 h 1440540"/>
              <a:gd name="connsiteX61" fmla="*/ 1818380 w 2028518"/>
              <a:gd name="connsiteY61" fmla="*/ 504450 h 1440540"/>
              <a:gd name="connsiteX62" fmla="*/ 1916476 w 2028518"/>
              <a:gd name="connsiteY62" fmla="*/ 504450 h 1440540"/>
              <a:gd name="connsiteX63" fmla="*/ 1916476 w 2028518"/>
              <a:gd name="connsiteY63" fmla="*/ 431380 h 1440540"/>
              <a:gd name="connsiteX64" fmla="*/ 1634779 w 2028518"/>
              <a:gd name="connsiteY64" fmla="*/ 431380 h 1440540"/>
              <a:gd name="connsiteX65" fmla="*/ 1634779 w 2028518"/>
              <a:gd name="connsiteY65" fmla="*/ 504450 h 1440540"/>
              <a:gd name="connsiteX66" fmla="*/ 1732875 w 2028518"/>
              <a:gd name="connsiteY66" fmla="*/ 504450 h 1440540"/>
              <a:gd name="connsiteX67" fmla="*/ 1732875 w 2028518"/>
              <a:gd name="connsiteY67" fmla="*/ 431380 h 1440540"/>
              <a:gd name="connsiteX68" fmla="*/ 1451179 w 2028518"/>
              <a:gd name="connsiteY68" fmla="*/ 431380 h 1440540"/>
              <a:gd name="connsiteX69" fmla="*/ 1451179 w 2028518"/>
              <a:gd name="connsiteY69" fmla="*/ 504450 h 1440540"/>
              <a:gd name="connsiteX70" fmla="*/ 1549275 w 2028518"/>
              <a:gd name="connsiteY70" fmla="*/ 504450 h 1440540"/>
              <a:gd name="connsiteX71" fmla="*/ 1549275 w 2028518"/>
              <a:gd name="connsiteY71" fmla="*/ 431380 h 1440540"/>
              <a:gd name="connsiteX72" fmla="*/ 1254606 w 2028518"/>
              <a:gd name="connsiteY72" fmla="*/ 431380 h 1440540"/>
              <a:gd name="connsiteX73" fmla="*/ 1254606 w 2028518"/>
              <a:gd name="connsiteY73" fmla="*/ 504450 h 1440540"/>
              <a:gd name="connsiteX74" fmla="*/ 1352702 w 2028518"/>
              <a:gd name="connsiteY74" fmla="*/ 504450 h 1440540"/>
              <a:gd name="connsiteX75" fmla="*/ 1352702 w 2028518"/>
              <a:gd name="connsiteY75" fmla="*/ 431380 h 1440540"/>
              <a:gd name="connsiteX76" fmla="*/ 1071005 w 2028518"/>
              <a:gd name="connsiteY76" fmla="*/ 431380 h 1440540"/>
              <a:gd name="connsiteX77" fmla="*/ 1071005 w 2028518"/>
              <a:gd name="connsiteY77" fmla="*/ 504450 h 1440540"/>
              <a:gd name="connsiteX78" fmla="*/ 1169101 w 2028518"/>
              <a:gd name="connsiteY78" fmla="*/ 504450 h 1440540"/>
              <a:gd name="connsiteX79" fmla="*/ 1169101 w 2028518"/>
              <a:gd name="connsiteY79" fmla="*/ 431380 h 1440540"/>
              <a:gd name="connsiteX80" fmla="*/ 887405 w 2028518"/>
              <a:gd name="connsiteY80" fmla="*/ 431380 h 1440540"/>
              <a:gd name="connsiteX81" fmla="*/ 887405 w 2028518"/>
              <a:gd name="connsiteY81" fmla="*/ 504450 h 1440540"/>
              <a:gd name="connsiteX82" fmla="*/ 985501 w 2028518"/>
              <a:gd name="connsiteY82" fmla="*/ 504450 h 1440540"/>
              <a:gd name="connsiteX83" fmla="*/ 985501 w 2028518"/>
              <a:gd name="connsiteY83" fmla="*/ 431380 h 1440540"/>
              <a:gd name="connsiteX84" fmla="*/ 726849 w 2028518"/>
              <a:gd name="connsiteY84" fmla="*/ 431380 h 1440540"/>
              <a:gd name="connsiteX85" fmla="*/ 726849 w 2028518"/>
              <a:gd name="connsiteY85" fmla="*/ 504450 h 1440540"/>
              <a:gd name="connsiteX86" fmla="*/ 824945 w 2028518"/>
              <a:gd name="connsiteY86" fmla="*/ 504450 h 1440540"/>
              <a:gd name="connsiteX87" fmla="*/ 824945 w 2028518"/>
              <a:gd name="connsiteY87" fmla="*/ 431380 h 1440540"/>
              <a:gd name="connsiteX88" fmla="*/ 543248 w 2028518"/>
              <a:gd name="connsiteY88" fmla="*/ 431380 h 1440540"/>
              <a:gd name="connsiteX89" fmla="*/ 543248 w 2028518"/>
              <a:gd name="connsiteY89" fmla="*/ 504450 h 1440540"/>
              <a:gd name="connsiteX90" fmla="*/ 641344 w 2028518"/>
              <a:gd name="connsiteY90" fmla="*/ 504450 h 1440540"/>
              <a:gd name="connsiteX91" fmla="*/ 641344 w 2028518"/>
              <a:gd name="connsiteY91" fmla="*/ 431380 h 1440540"/>
              <a:gd name="connsiteX92" fmla="*/ 525663 w 2028518"/>
              <a:gd name="connsiteY92" fmla="*/ 0 h 1440540"/>
              <a:gd name="connsiteX93" fmla="*/ 525663 w 2028518"/>
              <a:gd name="connsiteY93" fmla="*/ 296929 h 1440540"/>
              <a:gd name="connsiteX94" fmla="*/ 1026614 w 2028518"/>
              <a:gd name="connsiteY94" fmla="*/ 0 h 1440540"/>
              <a:gd name="connsiteX95" fmla="*/ 1026614 w 2028518"/>
              <a:gd name="connsiteY95" fmla="*/ 296930 h 1440540"/>
              <a:gd name="connsiteX96" fmla="*/ 1527566 w 2028518"/>
              <a:gd name="connsiteY96" fmla="*/ 0 h 1440540"/>
              <a:gd name="connsiteX97" fmla="*/ 1527566 w 2028518"/>
              <a:gd name="connsiteY97" fmla="*/ 296930 h 1440540"/>
              <a:gd name="connsiteX98" fmla="*/ 2028518 w 2028518"/>
              <a:gd name="connsiteY98" fmla="*/ 0 h 1440540"/>
              <a:gd name="connsiteX99" fmla="*/ 2028518 w 2028518"/>
              <a:gd name="connsiteY99" fmla="*/ 311577 h 1440540"/>
              <a:gd name="connsiteX100" fmla="*/ 2028518 w 2028518"/>
              <a:gd name="connsiteY100" fmla="*/ 1440540 h 1440540"/>
              <a:gd name="connsiteX101" fmla="*/ 0 w 2028518"/>
              <a:gd name="connsiteY101" fmla="*/ 1440540 h 1440540"/>
              <a:gd name="connsiteX102" fmla="*/ 0 w 2028518"/>
              <a:gd name="connsiteY102" fmla="*/ 311577 h 1440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2028518" h="1440540">
                <a:moveTo>
                  <a:pt x="1359605" y="1366447"/>
                </a:moveTo>
                <a:lnTo>
                  <a:pt x="1359605" y="1406271"/>
                </a:lnTo>
                <a:lnTo>
                  <a:pt x="1942246" y="1406271"/>
                </a:lnTo>
                <a:lnTo>
                  <a:pt x="1942246" y="1366447"/>
                </a:lnTo>
                <a:close/>
                <a:moveTo>
                  <a:pt x="1359605" y="1305350"/>
                </a:moveTo>
                <a:lnTo>
                  <a:pt x="1359605" y="1345174"/>
                </a:lnTo>
                <a:lnTo>
                  <a:pt x="1942246" y="1345174"/>
                </a:lnTo>
                <a:lnTo>
                  <a:pt x="1942246" y="1305350"/>
                </a:lnTo>
                <a:close/>
                <a:moveTo>
                  <a:pt x="1359605" y="1244254"/>
                </a:moveTo>
                <a:lnTo>
                  <a:pt x="1359605" y="1284078"/>
                </a:lnTo>
                <a:lnTo>
                  <a:pt x="1942246" y="1284078"/>
                </a:lnTo>
                <a:lnTo>
                  <a:pt x="1942246" y="1244254"/>
                </a:lnTo>
                <a:close/>
                <a:moveTo>
                  <a:pt x="1359605" y="1183157"/>
                </a:moveTo>
                <a:lnTo>
                  <a:pt x="1359605" y="1222981"/>
                </a:lnTo>
                <a:lnTo>
                  <a:pt x="1942246" y="1222981"/>
                </a:lnTo>
                <a:lnTo>
                  <a:pt x="1942246" y="1183157"/>
                </a:lnTo>
                <a:close/>
                <a:moveTo>
                  <a:pt x="1003047" y="821458"/>
                </a:moveTo>
                <a:lnTo>
                  <a:pt x="1003047" y="1439143"/>
                </a:lnTo>
                <a:lnTo>
                  <a:pt x="1259865" y="1439143"/>
                </a:lnTo>
                <a:lnTo>
                  <a:pt x="1259865" y="821458"/>
                </a:lnTo>
                <a:close/>
                <a:moveTo>
                  <a:pt x="640721" y="818736"/>
                </a:moveTo>
                <a:lnTo>
                  <a:pt x="640721" y="1436421"/>
                </a:lnTo>
                <a:lnTo>
                  <a:pt x="860983" y="1436421"/>
                </a:lnTo>
                <a:lnTo>
                  <a:pt x="860983" y="818736"/>
                </a:lnTo>
                <a:close/>
                <a:moveTo>
                  <a:pt x="1818380" y="734607"/>
                </a:moveTo>
                <a:lnTo>
                  <a:pt x="1818380" y="807677"/>
                </a:lnTo>
                <a:lnTo>
                  <a:pt x="1916476" y="807677"/>
                </a:lnTo>
                <a:lnTo>
                  <a:pt x="1916476" y="734607"/>
                </a:lnTo>
                <a:close/>
                <a:moveTo>
                  <a:pt x="1634779" y="734607"/>
                </a:moveTo>
                <a:lnTo>
                  <a:pt x="1634779" y="807677"/>
                </a:lnTo>
                <a:lnTo>
                  <a:pt x="1732875" y="807677"/>
                </a:lnTo>
                <a:lnTo>
                  <a:pt x="1732875" y="734607"/>
                </a:lnTo>
                <a:close/>
                <a:moveTo>
                  <a:pt x="1451179" y="734607"/>
                </a:moveTo>
                <a:lnTo>
                  <a:pt x="1451179" y="807677"/>
                </a:lnTo>
                <a:lnTo>
                  <a:pt x="1549275" y="807677"/>
                </a:lnTo>
                <a:lnTo>
                  <a:pt x="1549275" y="734607"/>
                </a:lnTo>
                <a:close/>
                <a:moveTo>
                  <a:pt x="1818380" y="582994"/>
                </a:moveTo>
                <a:lnTo>
                  <a:pt x="1818380" y="656064"/>
                </a:lnTo>
                <a:lnTo>
                  <a:pt x="1916476" y="656064"/>
                </a:lnTo>
                <a:lnTo>
                  <a:pt x="1916476" y="582994"/>
                </a:lnTo>
                <a:close/>
                <a:moveTo>
                  <a:pt x="1634779" y="582994"/>
                </a:moveTo>
                <a:lnTo>
                  <a:pt x="1634779" y="656064"/>
                </a:lnTo>
                <a:lnTo>
                  <a:pt x="1732875" y="656064"/>
                </a:lnTo>
                <a:lnTo>
                  <a:pt x="1732875" y="582994"/>
                </a:lnTo>
                <a:close/>
                <a:moveTo>
                  <a:pt x="1451179" y="582994"/>
                </a:moveTo>
                <a:lnTo>
                  <a:pt x="1451179" y="656064"/>
                </a:lnTo>
                <a:lnTo>
                  <a:pt x="1549275" y="656064"/>
                </a:lnTo>
                <a:lnTo>
                  <a:pt x="1549275" y="582994"/>
                </a:lnTo>
                <a:close/>
                <a:moveTo>
                  <a:pt x="403424" y="499916"/>
                </a:moveTo>
                <a:cubicBezTo>
                  <a:pt x="373157" y="499916"/>
                  <a:pt x="348620" y="524453"/>
                  <a:pt x="348620" y="554720"/>
                </a:cubicBezTo>
                <a:lnTo>
                  <a:pt x="348620" y="1438886"/>
                </a:lnTo>
                <a:lnTo>
                  <a:pt x="458227" y="1438886"/>
                </a:lnTo>
                <a:cubicBezTo>
                  <a:pt x="458227" y="1144164"/>
                  <a:pt x="458228" y="849442"/>
                  <a:pt x="458228" y="554720"/>
                </a:cubicBezTo>
                <a:cubicBezTo>
                  <a:pt x="458228" y="524453"/>
                  <a:pt x="433691" y="499916"/>
                  <a:pt x="403424" y="499916"/>
                </a:cubicBezTo>
                <a:close/>
                <a:moveTo>
                  <a:pt x="169200" y="496212"/>
                </a:moveTo>
                <a:cubicBezTo>
                  <a:pt x="138933" y="496212"/>
                  <a:pt x="114396" y="520749"/>
                  <a:pt x="114396" y="551016"/>
                </a:cubicBezTo>
                <a:lnTo>
                  <a:pt x="114396" y="1435182"/>
                </a:lnTo>
                <a:lnTo>
                  <a:pt x="224003" y="1435182"/>
                </a:lnTo>
                <a:cubicBezTo>
                  <a:pt x="224003" y="1140460"/>
                  <a:pt x="224004" y="845738"/>
                  <a:pt x="224004" y="551016"/>
                </a:cubicBezTo>
                <a:cubicBezTo>
                  <a:pt x="224004" y="520749"/>
                  <a:pt x="199467" y="496212"/>
                  <a:pt x="169200" y="496212"/>
                </a:cubicBezTo>
                <a:close/>
                <a:moveTo>
                  <a:pt x="1818380" y="431380"/>
                </a:moveTo>
                <a:lnTo>
                  <a:pt x="1818380" y="504450"/>
                </a:lnTo>
                <a:lnTo>
                  <a:pt x="1916476" y="504450"/>
                </a:lnTo>
                <a:lnTo>
                  <a:pt x="1916476" y="431380"/>
                </a:lnTo>
                <a:close/>
                <a:moveTo>
                  <a:pt x="1634779" y="431380"/>
                </a:moveTo>
                <a:lnTo>
                  <a:pt x="1634779" y="504450"/>
                </a:lnTo>
                <a:lnTo>
                  <a:pt x="1732875" y="504450"/>
                </a:lnTo>
                <a:lnTo>
                  <a:pt x="1732875" y="431380"/>
                </a:lnTo>
                <a:close/>
                <a:moveTo>
                  <a:pt x="1451179" y="431380"/>
                </a:moveTo>
                <a:lnTo>
                  <a:pt x="1451179" y="504450"/>
                </a:lnTo>
                <a:lnTo>
                  <a:pt x="1549275" y="504450"/>
                </a:lnTo>
                <a:lnTo>
                  <a:pt x="1549275" y="431380"/>
                </a:lnTo>
                <a:close/>
                <a:moveTo>
                  <a:pt x="1254606" y="431380"/>
                </a:moveTo>
                <a:lnTo>
                  <a:pt x="1254606" y="504450"/>
                </a:lnTo>
                <a:lnTo>
                  <a:pt x="1352702" y="504450"/>
                </a:lnTo>
                <a:lnTo>
                  <a:pt x="1352702" y="431380"/>
                </a:lnTo>
                <a:close/>
                <a:moveTo>
                  <a:pt x="1071005" y="431380"/>
                </a:moveTo>
                <a:lnTo>
                  <a:pt x="1071005" y="504450"/>
                </a:lnTo>
                <a:lnTo>
                  <a:pt x="1169101" y="504450"/>
                </a:lnTo>
                <a:lnTo>
                  <a:pt x="1169101" y="431380"/>
                </a:lnTo>
                <a:close/>
                <a:moveTo>
                  <a:pt x="887405" y="431380"/>
                </a:moveTo>
                <a:lnTo>
                  <a:pt x="887405" y="504450"/>
                </a:lnTo>
                <a:lnTo>
                  <a:pt x="985501" y="504450"/>
                </a:lnTo>
                <a:lnTo>
                  <a:pt x="985501" y="431380"/>
                </a:lnTo>
                <a:close/>
                <a:moveTo>
                  <a:pt x="726849" y="431380"/>
                </a:moveTo>
                <a:lnTo>
                  <a:pt x="726849" y="504450"/>
                </a:lnTo>
                <a:lnTo>
                  <a:pt x="824945" y="504450"/>
                </a:lnTo>
                <a:lnTo>
                  <a:pt x="824945" y="431380"/>
                </a:lnTo>
                <a:close/>
                <a:moveTo>
                  <a:pt x="543248" y="431380"/>
                </a:moveTo>
                <a:lnTo>
                  <a:pt x="543248" y="504450"/>
                </a:lnTo>
                <a:lnTo>
                  <a:pt x="641344" y="504450"/>
                </a:lnTo>
                <a:lnTo>
                  <a:pt x="641344" y="431380"/>
                </a:lnTo>
                <a:close/>
                <a:moveTo>
                  <a:pt x="525663" y="0"/>
                </a:moveTo>
                <a:lnTo>
                  <a:pt x="525663" y="296929"/>
                </a:lnTo>
                <a:lnTo>
                  <a:pt x="1026614" y="0"/>
                </a:lnTo>
                <a:lnTo>
                  <a:pt x="1026614" y="296930"/>
                </a:lnTo>
                <a:lnTo>
                  <a:pt x="1527566" y="0"/>
                </a:lnTo>
                <a:lnTo>
                  <a:pt x="1527566" y="296930"/>
                </a:lnTo>
                <a:lnTo>
                  <a:pt x="2028518" y="0"/>
                </a:lnTo>
                <a:lnTo>
                  <a:pt x="2028518" y="311577"/>
                </a:lnTo>
                <a:lnTo>
                  <a:pt x="2028518" y="1440540"/>
                </a:lnTo>
                <a:lnTo>
                  <a:pt x="0" y="1440540"/>
                </a:lnTo>
                <a:lnTo>
                  <a:pt x="0" y="31157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8" name="Freeform: Shape 87">
            <a:extLst>
              <a:ext uri="{FF2B5EF4-FFF2-40B4-BE49-F238E27FC236}">
                <a16:creationId xmlns:a16="http://schemas.microsoft.com/office/drawing/2014/main" id="{F59E5E4F-C223-4EA7-88CE-2FEA636E4E1E}"/>
              </a:ext>
            </a:extLst>
          </p:cNvPr>
          <p:cNvSpPr/>
          <p:nvPr/>
        </p:nvSpPr>
        <p:spPr>
          <a:xfrm>
            <a:off x="1086275" y="3529836"/>
            <a:ext cx="361583" cy="437641"/>
          </a:xfrm>
          <a:custGeom>
            <a:avLst/>
            <a:gdLst>
              <a:gd name="connsiteX0" fmla="*/ 606198 w 2730981"/>
              <a:gd name="connsiteY0" fmla="*/ 3305429 h 3305431"/>
              <a:gd name="connsiteX1" fmla="*/ 2124047 w 2730981"/>
              <a:gd name="connsiteY1" fmla="*/ 3305429 h 3305431"/>
              <a:gd name="connsiteX2" fmla="*/ 2124047 w 2730981"/>
              <a:gd name="connsiteY2" fmla="*/ 3305431 h 3305431"/>
              <a:gd name="connsiteX3" fmla="*/ 606198 w 2730981"/>
              <a:gd name="connsiteY3" fmla="*/ 3305431 h 3305431"/>
              <a:gd name="connsiteX4" fmla="*/ 1927883 w 2730981"/>
              <a:gd name="connsiteY4" fmla="*/ 2009495 h 3305431"/>
              <a:gd name="connsiteX5" fmla="*/ 2217323 w 2730981"/>
              <a:gd name="connsiteY5" fmla="*/ 2009495 h 3305431"/>
              <a:gd name="connsiteX6" fmla="*/ 2730979 w 2730981"/>
              <a:gd name="connsiteY6" fmla="*/ 2523151 h 3305431"/>
              <a:gd name="connsiteX7" fmla="*/ 2730979 w 2730981"/>
              <a:gd name="connsiteY7" fmla="*/ 3004463 h 3305431"/>
              <a:gd name="connsiteX8" fmla="*/ 2730981 w 2730981"/>
              <a:gd name="connsiteY8" fmla="*/ 3004463 h 3305431"/>
              <a:gd name="connsiteX9" fmla="*/ 2730981 w 2730981"/>
              <a:gd name="connsiteY9" fmla="*/ 3305431 h 3305431"/>
              <a:gd name="connsiteX10" fmla="*/ 2202976 w 2730981"/>
              <a:gd name="connsiteY10" fmla="*/ 3305431 h 3305431"/>
              <a:gd name="connsiteX11" fmla="*/ 2202976 w 2730981"/>
              <a:gd name="connsiteY11" fmla="*/ 3182572 h 3305431"/>
              <a:gd name="connsiteX12" fmla="*/ 2200338 w 2730981"/>
              <a:gd name="connsiteY12" fmla="*/ 3182572 h 3305431"/>
              <a:gd name="connsiteX13" fmla="*/ 2200338 w 2730981"/>
              <a:gd name="connsiteY13" fmla="*/ 2665938 h 3305431"/>
              <a:gd name="connsiteX14" fmla="*/ 1927883 w 2730981"/>
              <a:gd name="connsiteY14" fmla="*/ 2665938 h 3305431"/>
              <a:gd name="connsiteX15" fmla="*/ 941890 w 2730981"/>
              <a:gd name="connsiteY15" fmla="*/ 2009495 h 3305431"/>
              <a:gd name="connsiteX16" fmla="*/ 1789093 w 2730981"/>
              <a:gd name="connsiteY16" fmla="*/ 2009495 h 3305431"/>
              <a:gd name="connsiteX17" fmla="*/ 1789093 w 2730981"/>
              <a:gd name="connsiteY17" fmla="*/ 2665938 h 3305431"/>
              <a:gd name="connsiteX18" fmla="*/ 941890 w 2730981"/>
              <a:gd name="connsiteY18" fmla="*/ 2665938 h 3305431"/>
              <a:gd name="connsiteX19" fmla="*/ 513656 w 2730981"/>
              <a:gd name="connsiteY19" fmla="*/ 2009495 h 3305431"/>
              <a:gd name="connsiteX20" fmla="*/ 803100 w 2730981"/>
              <a:gd name="connsiteY20" fmla="*/ 2009495 h 3305431"/>
              <a:gd name="connsiteX21" fmla="*/ 803100 w 2730981"/>
              <a:gd name="connsiteY21" fmla="*/ 2665938 h 3305431"/>
              <a:gd name="connsiteX22" fmla="*/ 526771 w 2730981"/>
              <a:gd name="connsiteY22" fmla="*/ 2665938 h 3305431"/>
              <a:gd name="connsiteX23" fmla="*/ 526771 w 2730981"/>
              <a:gd name="connsiteY23" fmla="*/ 3305429 h 3305431"/>
              <a:gd name="connsiteX24" fmla="*/ 528008 w 2730981"/>
              <a:gd name="connsiteY24" fmla="*/ 3305429 h 3305431"/>
              <a:gd name="connsiteX25" fmla="*/ 528008 w 2730981"/>
              <a:gd name="connsiteY25" fmla="*/ 3305431 h 3305431"/>
              <a:gd name="connsiteX26" fmla="*/ 1 w 2730981"/>
              <a:gd name="connsiteY26" fmla="*/ 3305431 h 3305431"/>
              <a:gd name="connsiteX27" fmla="*/ 1 w 2730981"/>
              <a:gd name="connsiteY27" fmla="*/ 3182572 h 3305431"/>
              <a:gd name="connsiteX28" fmla="*/ 0 w 2730981"/>
              <a:gd name="connsiteY28" fmla="*/ 3182572 h 3305431"/>
              <a:gd name="connsiteX29" fmla="*/ 0 w 2730981"/>
              <a:gd name="connsiteY29" fmla="*/ 2523151 h 3305431"/>
              <a:gd name="connsiteX30" fmla="*/ 513656 w 2730981"/>
              <a:gd name="connsiteY30" fmla="*/ 2009495 h 3305431"/>
              <a:gd name="connsiteX31" fmla="*/ 586317 w 2730981"/>
              <a:gd name="connsiteY31" fmla="*/ 1077676 h 3305431"/>
              <a:gd name="connsiteX32" fmla="*/ 590605 w 2730981"/>
              <a:gd name="connsiteY32" fmla="*/ 1148496 h 3305431"/>
              <a:gd name="connsiteX33" fmla="*/ 972029 w 2730981"/>
              <a:gd name="connsiteY33" fmla="*/ 1723349 h 3305431"/>
              <a:gd name="connsiteX34" fmla="*/ 1753423 w 2730981"/>
              <a:gd name="connsiteY34" fmla="*/ 1724310 h 3305431"/>
              <a:gd name="connsiteX35" fmla="*/ 2136259 w 2730981"/>
              <a:gd name="connsiteY35" fmla="*/ 1150397 h 3305431"/>
              <a:gd name="connsiteX36" fmla="*/ 2140842 w 2730981"/>
              <a:gd name="connsiteY36" fmla="*/ 1077676 h 3305431"/>
              <a:gd name="connsiteX37" fmla="*/ 1253092 w 2730981"/>
              <a:gd name="connsiteY37" fmla="*/ 0 h 3305431"/>
              <a:gd name="connsiteX38" fmla="*/ 1474020 w 2730981"/>
              <a:gd name="connsiteY38" fmla="*/ 0 h 3305431"/>
              <a:gd name="connsiteX39" fmla="*/ 1620259 w 2730981"/>
              <a:gd name="connsiteY39" fmla="*/ 96933 h 3305431"/>
              <a:gd name="connsiteX40" fmla="*/ 1623835 w 2730981"/>
              <a:gd name="connsiteY40" fmla="*/ 114647 h 3305431"/>
              <a:gd name="connsiteX41" fmla="*/ 1641032 w 2730981"/>
              <a:gd name="connsiteY41" fmla="*/ 120430 h 3305431"/>
              <a:gd name="connsiteX42" fmla="*/ 1518281 w 2730981"/>
              <a:gd name="connsiteY42" fmla="*/ 727985 h 3305431"/>
              <a:gd name="connsiteX43" fmla="*/ 1545935 w 2730981"/>
              <a:gd name="connsiteY43" fmla="*/ 769644 h 3305431"/>
              <a:gd name="connsiteX44" fmla="*/ 1545934 w 2730981"/>
              <a:gd name="connsiteY44" fmla="*/ 769642 h 3305431"/>
              <a:gd name="connsiteX45" fmla="*/ 1587593 w 2730981"/>
              <a:gd name="connsiteY45" fmla="*/ 741988 h 3305431"/>
              <a:gd name="connsiteX46" fmla="*/ 1707673 w 2730981"/>
              <a:gd name="connsiteY46" fmla="*/ 147658 h 3305431"/>
              <a:gd name="connsiteX47" fmla="*/ 1776248 w 2730981"/>
              <a:gd name="connsiteY47" fmla="*/ 181484 h 3305431"/>
              <a:gd name="connsiteX48" fmla="*/ 2180524 w 2730981"/>
              <a:gd name="connsiteY48" fmla="*/ 795322 h 3305431"/>
              <a:gd name="connsiteX49" fmla="*/ 2185101 w 2730981"/>
              <a:gd name="connsiteY49" fmla="*/ 883363 h 3305431"/>
              <a:gd name="connsiteX50" fmla="*/ 2228620 w 2730981"/>
              <a:gd name="connsiteY50" fmla="*/ 883363 h 3305431"/>
              <a:gd name="connsiteX51" fmla="*/ 2296930 w 2730981"/>
              <a:gd name="connsiteY51" fmla="*/ 951674 h 3305431"/>
              <a:gd name="connsiteX52" fmla="*/ 2296930 w 2730981"/>
              <a:gd name="connsiteY52" fmla="*/ 1009366 h 3305431"/>
              <a:gd name="connsiteX53" fmla="*/ 2228620 w 2730981"/>
              <a:gd name="connsiteY53" fmla="*/ 1077676 h 3305431"/>
              <a:gd name="connsiteX54" fmla="*/ 2191575 w 2730981"/>
              <a:gd name="connsiteY54" fmla="*/ 1077676 h 3305431"/>
              <a:gd name="connsiteX55" fmla="*/ 2186579 w 2730981"/>
              <a:gd name="connsiteY55" fmla="*/ 1156959 h 3305431"/>
              <a:gd name="connsiteX56" fmla="*/ 1778812 w 2730981"/>
              <a:gd name="connsiteY56" fmla="*/ 1768247 h 3305431"/>
              <a:gd name="connsiteX57" fmla="*/ 946532 w 2730981"/>
              <a:gd name="connsiteY57" fmla="*/ 1767224 h 3305431"/>
              <a:gd name="connsiteX58" fmla="*/ 540269 w 2730981"/>
              <a:gd name="connsiteY58" fmla="*/ 1154936 h 3305431"/>
              <a:gd name="connsiteX59" fmla="*/ 535592 w 2730981"/>
              <a:gd name="connsiteY59" fmla="*/ 1077676 h 3305431"/>
              <a:gd name="connsiteX60" fmla="*/ 498490 w 2730981"/>
              <a:gd name="connsiteY60" fmla="*/ 1077676 h 3305431"/>
              <a:gd name="connsiteX61" fmla="*/ 430180 w 2730981"/>
              <a:gd name="connsiteY61" fmla="*/ 1009366 h 3305431"/>
              <a:gd name="connsiteX62" fmla="*/ 430180 w 2730981"/>
              <a:gd name="connsiteY62" fmla="*/ 951674 h 3305431"/>
              <a:gd name="connsiteX63" fmla="*/ 498490 w 2730981"/>
              <a:gd name="connsiteY63" fmla="*/ 883363 h 3305431"/>
              <a:gd name="connsiteX64" fmla="*/ 542291 w 2730981"/>
              <a:gd name="connsiteY64" fmla="*/ 883363 h 3305431"/>
              <a:gd name="connsiteX65" fmla="*/ 545664 w 2730981"/>
              <a:gd name="connsiteY65" fmla="*/ 803334 h 3305431"/>
              <a:gd name="connsiteX66" fmla="*/ 943905 w 2730981"/>
              <a:gd name="connsiteY66" fmla="*/ 185562 h 3305431"/>
              <a:gd name="connsiteX67" fmla="*/ 1036040 w 2730981"/>
              <a:gd name="connsiteY67" fmla="*/ 138987 h 3305431"/>
              <a:gd name="connsiteX68" fmla="*/ 1157872 w 2730981"/>
              <a:gd name="connsiteY68" fmla="*/ 741988 h 3305431"/>
              <a:gd name="connsiteX69" fmla="*/ 1199531 w 2730981"/>
              <a:gd name="connsiteY69" fmla="*/ 769642 h 3305431"/>
              <a:gd name="connsiteX70" fmla="*/ 1199530 w 2730981"/>
              <a:gd name="connsiteY70" fmla="*/ 769644 h 3305431"/>
              <a:gd name="connsiteX71" fmla="*/ 1227184 w 2730981"/>
              <a:gd name="connsiteY71" fmla="*/ 727985 h 3305431"/>
              <a:gd name="connsiteX72" fmla="*/ 1103254 w 2730981"/>
              <a:gd name="connsiteY72" fmla="*/ 114596 h 3305431"/>
              <a:gd name="connsiteX73" fmla="*/ 1103290 w 2730981"/>
              <a:gd name="connsiteY73" fmla="*/ 114584 h 3305431"/>
              <a:gd name="connsiteX74" fmla="*/ 1106853 w 2730981"/>
              <a:gd name="connsiteY74" fmla="*/ 96933 h 3305431"/>
              <a:gd name="connsiteX75" fmla="*/ 1253092 w 2730981"/>
              <a:gd name="connsiteY75" fmla="*/ 0 h 3305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2730981" h="3305431">
                <a:moveTo>
                  <a:pt x="606198" y="3305429"/>
                </a:moveTo>
                <a:lnTo>
                  <a:pt x="2124047" y="3305429"/>
                </a:lnTo>
                <a:lnTo>
                  <a:pt x="2124047" y="3305431"/>
                </a:lnTo>
                <a:lnTo>
                  <a:pt x="606198" y="3305431"/>
                </a:lnTo>
                <a:close/>
                <a:moveTo>
                  <a:pt x="1927883" y="2009495"/>
                </a:moveTo>
                <a:lnTo>
                  <a:pt x="2217323" y="2009495"/>
                </a:lnTo>
                <a:cubicBezTo>
                  <a:pt x="2501007" y="2009495"/>
                  <a:pt x="2730979" y="2239468"/>
                  <a:pt x="2730979" y="2523151"/>
                </a:cubicBezTo>
                <a:lnTo>
                  <a:pt x="2730979" y="3004463"/>
                </a:lnTo>
                <a:lnTo>
                  <a:pt x="2730981" y="3004463"/>
                </a:lnTo>
                <a:lnTo>
                  <a:pt x="2730981" y="3305431"/>
                </a:lnTo>
                <a:lnTo>
                  <a:pt x="2202976" y="3305431"/>
                </a:lnTo>
                <a:lnTo>
                  <a:pt x="2202976" y="3182572"/>
                </a:lnTo>
                <a:lnTo>
                  <a:pt x="2200338" y="3182572"/>
                </a:lnTo>
                <a:lnTo>
                  <a:pt x="2200338" y="2665938"/>
                </a:lnTo>
                <a:lnTo>
                  <a:pt x="1927883" y="2665938"/>
                </a:lnTo>
                <a:close/>
                <a:moveTo>
                  <a:pt x="941890" y="2009495"/>
                </a:moveTo>
                <a:lnTo>
                  <a:pt x="1789093" y="2009495"/>
                </a:lnTo>
                <a:lnTo>
                  <a:pt x="1789093" y="2665938"/>
                </a:lnTo>
                <a:lnTo>
                  <a:pt x="941890" y="2665938"/>
                </a:lnTo>
                <a:close/>
                <a:moveTo>
                  <a:pt x="513656" y="2009495"/>
                </a:moveTo>
                <a:lnTo>
                  <a:pt x="803100" y="2009495"/>
                </a:lnTo>
                <a:lnTo>
                  <a:pt x="803100" y="2665938"/>
                </a:lnTo>
                <a:lnTo>
                  <a:pt x="526771" y="2665938"/>
                </a:lnTo>
                <a:lnTo>
                  <a:pt x="526771" y="3305429"/>
                </a:lnTo>
                <a:lnTo>
                  <a:pt x="528008" y="3305429"/>
                </a:lnTo>
                <a:lnTo>
                  <a:pt x="528008" y="3305431"/>
                </a:lnTo>
                <a:lnTo>
                  <a:pt x="1" y="3305431"/>
                </a:lnTo>
                <a:lnTo>
                  <a:pt x="1" y="3182572"/>
                </a:lnTo>
                <a:lnTo>
                  <a:pt x="0" y="3182572"/>
                </a:lnTo>
                <a:lnTo>
                  <a:pt x="0" y="2523151"/>
                </a:lnTo>
                <a:cubicBezTo>
                  <a:pt x="0" y="2239468"/>
                  <a:pt x="229973" y="2009495"/>
                  <a:pt x="513656" y="2009495"/>
                </a:cubicBezTo>
                <a:close/>
                <a:moveTo>
                  <a:pt x="586317" y="1077676"/>
                </a:moveTo>
                <a:lnTo>
                  <a:pt x="590605" y="1148496"/>
                </a:lnTo>
                <a:cubicBezTo>
                  <a:pt x="621088" y="1387051"/>
                  <a:pt x="760741" y="1600563"/>
                  <a:pt x="972029" y="1723349"/>
                </a:cubicBezTo>
                <a:cubicBezTo>
                  <a:pt x="1213501" y="1863676"/>
                  <a:pt x="1511607" y="1864042"/>
                  <a:pt x="1753423" y="1724310"/>
                </a:cubicBezTo>
                <a:cubicBezTo>
                  <a:pt x="1965012" y="1602044"/>
                  <a:pt x="2105190" y="1388877"/>
                  <a:pt x="2136259" y="1150397"/>
                </a:cubicBezTo>
                <a:lnTo>
                  <a:pt x="2140842" y="1077676"/>
                </a:lnTo>
                <a:close/>
                <a:moveTo>
                  <a:pt x="1253092" y="0"/>
                </a:moveTo>
                <a:lnTo>
                  <a:pt x="1474020" y="0"/>
                </a:lnTo>
                <a:cubicBezTo>
                  <a:pt x="1539761" y="0"/>
                  <a:pt x="1596165" y="39970"/>
                  <a:pt x="1620259" y="96933"/>
                </a:cubicBezTo>
                <a:lnTo>
                  <a:pt x="1623835" y="114647"/>
                </a:lnTo>
                <a:lnTo>
                  <a:pt x="1641032" y="120430"/>
                </a:lnTo>
                <a:lnTo>
                  <a:pt x="1518281" y="727985"/>
                </a:lnTo>
                <a:cubicBezTo>
                  <a:pt x="1514414" y="747125"/>
                  <a:pt x="1526795" y="765776"/>
                  <a:pt x="1545935" y="769644"/>
                </a:cubicBezTo>
                <a:lnTo>
                  <a:pt x="1545934" y="769642"/>
                </a:lnTo>
                <a:cubicBezTo>
                  <a:pt x="1565075" y="773510"/>
                  <a:pt x="1583726" y="761128"/>
                  <a:pt x="1587593" y="741988"/>
                </a:cubicBezTo>
                <a:lnTo>
                  <a:pt x="1707673" y="147658"/>
                </a:lnTo>
                <a:lnTo>
                  <a:pt x="1776248" y="181484"/>
                </a:lnTo>
                <a:cubicBezTo>
                  <a:pt x="2001760" y="312227"/>
                  <a:pt x="2150022" y="540695"/>
                  <a:pt x="2180524" y="795322"/>
                </a:cubicBezTo>
                <a:lnTo>
                  <a:pt x="2185101" y="883363"/>
                </a:lnTo>
                <a:lnTo>
                  <a:pt x="2228620" y="883363"/>
                </a:lnTo>
                <a:cubicBezTo>
                  <a:pt x="2266347" y="883363"/>
                  <a:pt x="2296930" y="913947"/>
                  <a:pt x="2296930" y="951674"/>
                </a:cubicBezTo>
                <a:lnTo>
                  <a:pt x="2296930" y="1009366"/>
                </a:lnTo>
                <a:cubicBezTo>
                  <a:pt x="2296930" y="1047093"/>
                  <a:pt x="2266347" y="1077676"/>
                  <a:pt x="2228620" y="1077676"/>
                </a:cubicBezTo>
                <a:lnTo>
                  <a:pt x="2191575" y="1077676"/>
                </a:lnTo>
                <a:lnTo>
                  <a:pt x="2186579" y="1156959"/>
                </a:lnTo>
                <a:cubicBezTo>
                  <a:pt x="2153486" y="1410969"/>
                  <a:pt x="2004180" y="1638018"/>
                  <a:pt x="1778812" y="1768247"/>
                </a:cubicBezTo>
                <a:cubicBezTo>
                  <a:pt x="1521248" y="1917079"/>
                  <a:pt x="1203729" y="1916689"/>
                  <a:pt x="946532" y="1767224"/>
                </a:cubicBezTo>
                <a:cubicBezTo>
                  <a:pt x="721485" y="1636442"/>
                  <a:pt x="572737" y="1409026"/>
                  <a:pt x="540269" y="1154936"/>
                </a:cubicBezTo>
                <a:lnTo>
                  <a:pt x="535592" y="1077676"/>
                </a:lnTo>
                <a:lnTo>
                  <a:pt x="498490" y="1077676"/>
                </a:lnTo>
                <a:cubicBezTo>
                  <a:pt x="460763" y="1077676"/>
                  <a:pt x="430180" y="1047093"/>
                  <a:pt x="430180" y="1009366"/>
                </a:cubicBezTo>
                <a:lnTo>
                  <a:pt x="430180" y="951674"/>
                </a:lnTo>
                <a:cubicBezTo>
                  <a:pt x="430180" y="913947"/>
                  <a:pt x="460763" y="883363"/>
                  <a:pt x="498490" y="883363"/>
                </a:cubicBezTo>
                <a:lnTo>
                  <a:pt x="542291" y="883363"/>
                </a:lnTo>
                <a:lnTo>
                  <a:pt x="545664" y="803334"/>
                </a:lnTo>
                <a:cubicBezTo>
                  <a:pt x="573671" y="548420"/>
                  <a:pt x="719686" y="318510"/>
                  <a:pt x="943905" y="185562"/>
                </a:cubicBezTo>
                <a:lnTo>
                  <a:pt x="1036040" y="138987"/>
                </a:lnTo>
                <a:lnTo>
                  <a:pt x="1157872" y="741988"/>
                </a:lnTo>
                <a:cubicBezTo>
                  <a:pt x="1161739" y="761128"/>
                  <a:pt x="1180390" y="773510"/>
                  <a:pt x="1199531" y="769642"/>
                </a:cubicBezTo>
                <a:lnTo>
                  <a:pt x="1199530" y="769644"/>
                </a:lnTo>
                <a:cubicBezTo>
                  <a:pt x="1218670" y="765776"/>
                  <a:pt x="1231051" y="747125"/>
                  <a:pt x="1227184" y="727985"/>
                </a:cubicBezTo>
                <a:lnTo>
                  <a:pt x="1103254" y="114596"/>
                </a:lnTo>
                <a:lnTo>
                  <a:pt x="1103290" y="114584"/>
                </a:lnTo>
                <a:lnTo>
                  <a:pt x="1106853" y="96933"/>
                </a:lnTo>
                <a:cubicBezTo>
                  <a:pt x="1130947" y="39970"/>
                  <a:pt x="1187352" y="0"/>
                  <a:pt x="125309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sz="2700"/>
          </a:p>
        </p:txBody>
      </p:sp>
      <p:sp>
        <p:nvSpPr>
          <p:cNvPr id="90" name="Freeform: Shape 89">
            <a:extLst>
              <a:ext uri="{FF2B5EF4-FFF2-40B4-BE49-F238E27FC236}">
                <a16:creationId xmlns:a16="http://schemas.microsoft.com/office/drawing/2014/main" id="{926B630F-91DE-4EF0-B9FD-AC3B26C92790}"/>
              </a:ext>
            </a:extLst>
          </p:cNvPr>
          <p:cNvSpPr/>
          <p:nvPr/>
        </p:nvSpPr>
        <p:spPr>
          <a:xfrm>
            <a:off x="8662622" y="1972316"/>
            <a:ext cx="420122" cy="508494"/>
          </a:xfrm>
          <a:custGeom>
            <a:avLst/>
            <a:gdLst>
              <a:gd name="connsiteX0" fmla="*/ 606198 w 2730981"/>
              <a:gd name="connsiteY0" fmla="*/ 3305429 h 3305431"/>
              <a:gd name="connsiteX1" fmla="*/ 2124047 w 2730981"/>
              <a:gd name="connsiteY1" fmla="*/ 3305429 h 3305431"/>
              <a:gd name="connsiteX2" fmla="*/ 2124047 w 2730981"/>
              <a:gd name="connsiteY2" fmla="*/ 3305431 h 3305431"/>
              <a:gd name="connsiteX3" fmla="*/ 606198 w 2730981"/>
              <a:gd name="connsiteY3" fmla="*/ 3305431 h 3305431"/>
              <a:gd name="connsiteX4" fmla="*/ 1927883 w 2730981"/>
              <a:gd name="connsiteY4" fmla="*/ 2009495 h 3305431"/>
              <a:gd name="connsiteX5" fmla="*/ 2217323 w 2730981"/>
              <a:gd name="connsiteY5" fmla="*/ 2009495 h 3305431"/>
              <a:gd name="connsiteX6" fmla="*/ 2730979 w 2730981"/>
              <a:gd name="connsiteY6" fmla="*/ 2523151 h 3305431"/>
              <a:gd name="connsiteX7" fmla="*/ 2730979 w 2730981"/>
              <a:gd name="connsiteY7" fmla="*/ 3004463 h 3305431"/>
              <a:gd name="connsiteX8" fmla="*/ 2730981 w 2730981"/>
              <a:gd name="connsiteY8" fmla="*/ 3004463 h 3305431"/>
              <a:gd name="connsiteX9" fmla="*/ 2730981 w 2730981"/>
              <a:gd name="connsiteY9" fmla="*/ 3305431 h 3305431"/>
              <a:gd name="connsiteX10" fmla="*/ 2202976 w 2730981"/>
              <a:gd name="connsiteY10" fmla="*/ 3305431 h 3305431"/>
              <a:gd name="connsiteX11" fmla="*/ 2202976 w 2730981"/>
              <a:gd name="connsiteY11" fmla="*/ 3182572 h 3305431"/>
              <a:gd name="connsiteX12" fmla="*/ 2200338 w 2730981"/>
              <a:gd name="connsiteY12" fmla="*/ 3182572 h 3305431"/>
              <a:gd name="connsiteX13" fmla="*/ 2200338 w 2730981"/>
              <a:gd name="connsiteY13" fmla="*/ 2665938 h 3305431"/>
              <a:gd name="connsiteX14" fmla="*/ 1927883 w 2730981"/>
              <a:gd name="connsiteY14" fmla="*/ 2665938 h 3305431"/>
              <a:gd name="connsiteX15" fmla="*/ 941890 w 2730981"/>
              <a:gd name="connsiteY15" fmla="*/ 2009495 h 3305431"/>
              <a:gd name="connsiteX16" fmla="*/ 1789093 w 2730981"/>
              <a:gd name="connsiteY16" fmla="*/ 2009495 h 3305431"/>
              <a:gd name="connsiteX17" fmla="*/ 1789093 w 2730981"/>
              <a:gd name="connsiteY17" fmla="*/ 2665938 h 3305431"/>
              <a:gd name="connsiteX18" fmla="*/ 941890 w 2730981"/>
              <a:gd name="connsiteY18" fmla="*/ 2665938 h 3305431"/>
              <a:gd name="connsiteX19" fmla="*/ 513656 w 2730981"/>
              <a:gd name="connsiteY19" fmla="*/ 2009495 h 3305431"/>
              <a:gd name="connsiteX20" fmla="*/ 803100 w 2730981"/>
              <a:gd name="connsiteY20" fmla="*/ 2009495 h 3305431"/>
              <a:gd name="connsiteX21" fmla="*/ 803100 w 2730981"/>
              <a:gd name="connsiteY21" fmla="*/ 2665938 h 3305431"/>
              <a:gd name="connsiteX22" fmla="*/ 526771 w 2730981"/>
              <a:gd name="connsiteY22" fmla="*/ 2665938 h 3305431"/>
              <a:gd name="connsiteX23" fmla="*/ 526771 w 2730981"/>
              <a:gd name="connsiteY23" fmla="*/ 3305429 h 3305431"/>
              <a:gd name="connsiteX24" fmla="*/ 528008 w 2730981"/>
              <a:gd name="connsiteY24" fmla="*/ 3305429 h 3305431"/>
              <a:gd name="connsiteX25" fmla="*/ 528008 w 2730981"/>
              <a:gd name="connsiteY25" fmla="*/ 3305431 h 3305431"/>
              <a:gd name="connsiteX26" fmla="*/ 1 w 2730981"/>
              <a:gd name="connsiteY26" fmla="*/ 3305431 h 3305431"/>
              <a:gd name="connsiteX27" fmla="*/ 1 w 2730981"/>
              <a:gd name="connsiteY27" fmla="*/ 3182572 h 3305431"/>
              <a:gd name="connsiteX28" fmla="*/ 0 w 2730981"/>
              <a:gd name="connsiteY28" fmla="*/ 3182572 h 3305431"/>
              <a:gd name="connsiteX29" fmla="*/ 0 w 2730981"/>
              <a:gd name="connsiteY29" fmla="*/ 2523151 h 3305431"/>
              <a:gd name="connsiteX30" fmla="*/ 513656 w 2730981"/>
              <a:gd name="connsiteY30" fmla="*/ 2009495 h 3305431"/>
              <a:gd name="connsiteX31" fmla="*/ 586317 w 2730981"/>
              <a:gd name="connsiteY31" fmla="*/ 1077676 h 3305431"/>
              <a:gd name="connsiteX32" fmla="*/ 590605 w 2730981"/>
              <a:gd name="connsiteY32" fmla="*/ 1148496 h 3305431"/>
              <a:gd name="connsiteX33" fmla="*/ 972029 w 2730981"/>
              <a:gd name="connsiteY33" fmla="*/ 1723349 h 3305431"/>
              <a:gd name="connsiteX34" fmla="*/ 1753423 w 2730981"/>
              <a:gd name="connsiteY34" fmla="*/ 1724310 h 3305431"/>
              <a:gd name="connsiteX35" fmla="*/ 2136259 w 2730981"/>
              <a:gd name="connsiteY35" fmla="*/ 1150397 h 3305431"/>
              <a:gd name="connsiteX36" fmla="*/ 2140842 w 2730981"/>
              <a:gd name="connsiteY36" fmla="*/ 1077676 h 3305431"/>
              <a:gd name="connsiteX37" fmla="*/ 1253092 w 2730981"/>
              <a:gd name="connsiteY37" fmla="*/ 0 h 3305431"/>
              <a:gd name="connsiteX38" fmla="*/ 1474020 w 2730981"/>
              <a:gd name="connsiteY38" fmla="*/ 0 h 3305431"/>
              <a:gd name="connsiteX39" fmla="*/ 1620259 w 2730981"/>
              <a:gd name="connsiteY39" fmla="*/ 96933 h 3305431"/>
              <a:gd name="connsiteX40" fmla="*/ 1623835 w 2730981"/>
              <a:gd name="connsiteY40" fmla="*/ 114647 h 3305431"/>
              <a:gd name="connsiteX41" fmla="*/ 1641032 w 2730981"/>
              <a:gd name="connsiteY41" fmla="*/ 120430 h 3305431"/>
              <a:gd name="connsiteX42" fmla="*/ 1518281 w 2730981"/>
              <a:gd name="connsiteY42" fmla="*/ 727985 h 3305431"/>
              <a:gd name="connsiteX43" fmla="*/ 1545935 w 2730981"/>
              <a:gd name="connsiteY43" fmla="*/ 769644 h 3305431"/>
              <a:gd name="connsiteX44" fmla="*/ 1545934 w 2730981"/>
              <a:gd name="connsiteY44" fmla="*/ 769642 h 3305431"/>
              <a:gd name="connsiteX45" fmla="*/ 1587593 w 2730981"/>
              <a:gd name="connsiteY45" fmla="*/ 741988 h 3305431"/>
              <a:gd name="connsiteX46" fmla="*/ 1707673 w 2730981"/>
              <a:gd name="connsiteY46" fmla="*/ 147658 h 3305431"/>
              <a:gd name="connsiteX47" fmla="*/ 1776248 w 2730981"/>
              <a:gd name="connsiteY47" fmla="*/ 181484 h 3305431"/>
              <a:gd name="connsiteX48" fmla="*/ 2180524 w 2730981"/>
              <a:gd name="connsiteY48" fmla="*/ 795322 h 3305431"/>
              <a:gd name="connsiteX49" fmla="*/ 2185101 w 2730981"/>
              <a:gd name="connsiteY49" fmla="*/ 883363 h 3305431"/>
              <a:gd name="connsiteX50" fmla="*/ 2228620 w 2730981"/>
              <a:gd name="connsiteY50" fmla="*/ 883363 h 3305431"/>
              <a:gd name="connsiteX51" fmla="*/ 2296930 w 2730981"/>
              <a:gd name="connsiteY51" fmla="*/ 951674 h 3305431"/>
              <a:gd name="connsiteX52" fmla="*/ 2296930 w 2730981"/>
              <a:gd name="connsiteY52" fmla="*/ 1009366 h 3305431"/>
              <a:gd name="connsiteX53" fmla="*/ 2228620 w 2730981"/>
              <a:gd name="connsiteY53" fmla="*/ 1077676 h 3305431"/>
              <a:gd name="connsiteX54" fmla="*/ 2191575 w 2730981"/>
              <a:gd name="connsiteY54" fmla="*/ 1077676 h 3305431"/>
              <a:gd name="connsiteX55" fmla="*/ 2186579 w 2730981"/>
              <a:gd name="connsiteY55" fmla="*/ 1156959 h 3305431"/>
              <a:gd name="connsiteX56" fmla="*/ 1778812 w 2730981"/>
              <a:gd name="connsiteY56" fmla="*/ 1768247 h 3305431"/>
              <a:gd name="connsiteX57" fmla="*/ 946532 w 2730981"/>
              <a:gd name="connsiteY57" fmla="*/ 1767224 h 3305431"/>
              <a:gd name="connsiteX58" fmla="*/ 540269 w 2730981"/>
              <a:gd name="connsiteY58" fmla="*/ 1154936 h 3305431"/>
              <a:gd name="connsiteX59" fmla="*/ 535592 w 2730981"/>
              <a:gd name="connsiteY59" fmla="*/ 1077676 h 3305431"/>
              <a:gd name="connsiteX60" fmla="*/ 498490 w 2730981"/>
              <a:gd name="connsiteY60" fmla="*/ 1077676 h 3305431"/>
              <a:gd name="connsiteX61" fmla="*/ 430180 w 2730981"/>
              <a:gd name="connsiteY61" fmla="*/ 1009366 h 3305431"/>
              <a:gd name="connsiteX62" fmla="*/ 430180 w 2730981"/>
              <a:gd name="connsiteY62" fmla="*/ 951674 h 3305431"/>
              <a:gd name="connsiteX63" fmla="*/ 498490 w 2730981"/>
              <a:gd name="connsiteY63" fmla="*/ 883363 h 3305431"/>
              <a:gd name="connsiteX64" fmla="*/ 542291 w 2730981"/>
              <a:gd name="connsiteY64" fmla="*/ 883363 h 3305431"/>
              <a:gd name="connsiteX65" fmla="*/ 545664 w 2730981"/>
              <a:gd name="connsiteY65" fmla="*/ 803334 h 3305431"/>
              <a:gd name="connsiteX66" fmla="*/ 943905 w 2730981"/>
              <a:gd name="connsiteY66" fmla="*/ 185562 h 3305431"/>
              <a:gd name="connsiteX67" fmla="*/ 1036040 w 2730981"/>
              <a:gd name="connsiteY67" fmla="*/ 138987 h 3305431"/>
              <a:gd name="connsiteX68" fmla="*/ 1157872 w 2730981"/>
              <a:gd name="connsiteY68" fmla="*/ 741988 h 3305431"/>
              <a:gd name="connsiteX69" fmla="*/ 1199531 w 2730981"/>
              <a:gd name="connsiteY69" fmla="*/ 769642 h 3305431"/>
              <a:gd name="connsiteX70" fmla="*/ 1199530 w 2730981"/>
              <a:gd name="connsiteY70" fmla="*/ 769644 h 3305431"/>
              <a:gd name="connsiteX71" fmla="*/ 1227184 w 2730981"/>
              <a:gd name="connsiteY71" fmla="*/ 727985 h 3305431"/>
              <a:gd name="connsiteX72" fmla="*/ 1103254 w 2730981"/>
              <a:gd name="connsiteY72" fmla="*/ 114596 h 3305431"/>
              <a:gd name="connsiteX73" fmla="*/ 1103290 w 2730981"/>
              <a:gd name="connsiteY73" fmla="*/ 114584 h 3305431"/>
              <a:gd name="connsiteX74" fmla="*/ 1106853 w 2730981"/>
              <a:gd name="connsiteY74" fmla="*/ 96933 h 3305431"/>
              <a:gd name="connsiteX75" fmla="*/ 1253092 w 2730981"/>
              <a:gd name="connsiteY75" fmla="*/ 0 h 3305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2730981" h="3305431">
                <a:moveTo>
                  <a:pt x="606198" y="3305429"/>
                </a:moveTo>
                <a:lnTo>
                  <a:pt x="2124047" y="3305429"/>
                </a:lnTo>
                <a:lnTo>
                  <a:pt x="2124047" y="3305431"/>
                </a:lnTo>
                <a:lnTo>
                  <a:pt x="606198" y="3305431"/>
                </a:lnTo>
                <a:close/>
                <a:moveTo>
                  <a:pt x="1927883" y="2009495"/>
                </a:moveTo>
                <a:lnTo>
                  <a:pt x="2217323" y="2009495"/>
                </a:lnTo>
                <a:cubicBezTo>
                  <a:pt x="2501007" y="2009495"/>
                  <a:pt x="2730979" y="2239468"/>
                  <a:pt x="2730979" y="2523151"/>
                </a:cubicBezTo>
                <a:lnTo>
                  <a:pt x="2730979" y="3004463"/>
                </a:lnTo>
                <a:lnTo>
                  <a:pt x="2730981" y="3004463"/>
                </a:lnTo>
                <a:lnTo>
                  <a:pt x="2730981" y="3305431"/>
                </a:lnTo>
                <a:lnTo>
                  <a:pt x="2202976" y="3305431"/>
                </a:lnTo>
                <a:lnTo>
                  <a:pt x="2202976" y="3182572"/>
                </a:lnTo>
                <a:lnTo>
                  <a:pt x="2200338" y="3182572"/>
                </a:lnTo>
                <a:lnTo>
                  <a:pt x="2200338" y="2665938"/>
                </a:lnTo>
                <a:lnTo>
                  <a:pt x="1927883" y="2665938"/>
                </a:lnTo>
                <a:close/>
                <a:moveTo>
                  <a:pt x="941890" y="2009495"/>
                </a:moveTo>
                <a:lnTo>
                  <a:pt x="1789093" y="2009495"/>
                </a:lnTo>
                <a:lnTo>
                  <a:pt x="1789093" y="2665938"/>
                </a:lnTo>
                <a:lnTo>
                  <a:pt x="941890" y="2665938"/>
                </a:lnTo>
                <a:close/>
                <a:moveTo>
                  <a:pt x="513656" y="2009495"/>
                </a:moveTo>
                <a:lnTo>
                  <a:pt x="803100" y="2009495"/>
                </a:lnTo>
                <a:lnTo>
                  <a:pt x="803100" y="2665938"/>
                </a:lnTo>
                <a:lnTo>
                  <a:pt x="526771" y="2665938"/>
                </a:lnTo>
                <a:lnTo>
                  <a:pt x="526771" y="3305429"/>
                </a:lnTo>
                <a:lnTo>
                  <a:pt x="528008" y="3305429"/>
                </a:lnTo>
                <a:lnTo>
                  <a:pt x="528008" y="3305431"/>
                </a:lnTo>
                <a:lnTo>
                  <a:pt x="1" y="3305431"/>
                </a:lnTo>
                <a:lnTo>
                  <a:pt x="1" y="3182572"/>
                </a:lnTo>
                <a:lnTo>
                  <a:pt x="0" y="3182572"/>
                </a:lnTo>
                <a:lnTo>
                  <a:pt x="0" y="2523151"/>
                </a:lnTo>
                <a:cubicBezTo>
                  <a:pt x="0" y="2239468"/>
                  <a:pt x="229973" y="2009495"/>
                  <a:pt x="513656" y="2009495"/>
                </a:cubicBezTo>
                <a:close/>
                <a:moveTo>
                  <a:pt x="586317" y="1077676"/>
                </a:moveTo>
                <a:lnTo>
                  <a:pt x="590605" y="1148496"/>
                </a:lnTo>
                <a:cubicBezTo>
                  <a:pt x="621088" y="1387051"/>
                  <a:pt x="760741" y="1600563"/>
                  <a:pt x="972029" y="1723349"/>
                </a:cubicBezTo>
                <a:cubicBezTo>
                  <a:pt x="1213501" y="1863676"/>
                  <a:pt x="1511607" y="1864042"/>
                  <a:pt x="1753423" y="1724310"/>
                </a:cubicBezTo>
                <a:cubicBezTo>
                  <a:pt x="1965012" y="1602044"/>
                  <a:pt x="2105190" y="1388877"/>
                  <a:pt x="2136259" y="1150397"/>
                </a:cubicBezTo>
                <a:lnTo>
                  <a:pt x="2140842" y="1077676"/>
                </a:lnTo>
                <a:close/>
                <a:moveTo>
                  <a:pt x="1253092" y="0"/>
                </a:moveTo>
                <a:lnTo>
                  <a:pt x="1474020" y="0"/>
                </a:lnTo>
                <a:cubicBezTo>
                  <a:pt x="1539761" y="0"/>
                  <a:pt x="1596165" y="39970"/>
                  <a:pt x="1620259" y="96933"/>
                </a:cubicBezTo>
                <a:lnTo>
                  <a:pt x="1623835" y="114647"/>
                </a:lnTo>
                <a:lnTo>
                  <a:pt x="1641032" y="120430"/>
                </a:lnTo>
                <a:lnTo>
                  <a:pt x="1518281" y="727985"/>
                </a:lnTo>
                <a:cubicBezTo>
                  <a:pt x="1514414" y="747125"/>
                  <a:pt x="1526795" y="765776"/>
                  <a:pt x="1545935" y="769644"/>
                </a:cubicBezTo>
                <a:lnTo>
                  <a:pt x="1545934" y="769642"/>
                </a:lnTo>
                <a:cubicBezTo>
                  <a:pt x="1565075" y="773510"/>
                  <a:pt x="1583726" y="761128"/>
                  <a:pt x="1587593" y="741988"/>
                </a:cubicBezTo>
                <a:lnTo>
                  <a:pt x="1707673" y="147658"/>
                </a:lnTo>
                <a:lnTo>
                  <a:pt x="1776248" y="181484"/>
                </a:lnTo>
                <a:cubicBezTo>
                  <a:pt x="2001760" y="312227"/>
                  <a:pt x="2150022" y="540695"/>
                  <a:pt x="2180524" y="795322"/>
                </a:cubicBezTo>
                <a:lnTo>
                  <a:pt x="2185101" y="883363"/>
                </a:lnTo>
                <a:lnTo>
                  <a:pt x="2228620" y="883363"/>
                </a:lnTo>
                <a:cubicBezTo>
                  <a:pt x="2266347" y="883363"/>
                  <a:pt x="2296930" y="913947"/>
                  <a:pt x="2296930" y="951674"/>
                </a:cubicBezTo>
                <a:lnTo>
                  <a:pt x="2296930" y="1009366"/>
                </a:lnTo>
                <a:cubicBezTo>
                  <a:pt x="2296930" y="1047093"/>
                  <a:pt x="2266347" y="1077676"/>
                  <a:pt x="2228620" y="1077676"/>
                </a:cubicBezTo>
                <a:lnTo>
                  <a:pt x="2191575" y="1077676"/>
                </a:lnTo>
                <a:lnTo>
                  <a:pt x="2186579" y="1156959"/>
                </a:lnTo>
                <a:cubicBezTo>
                  <a:pt x="2153486" y="1410969"/>
                  <a:pt x="2004180" y="1638018"/>
                  <a:pt x="1778812" y="1768247"/>
                </a:cubicBezTo>
                <a:cubicBezTo>
                  <a:pt x="1521248" y="1917079"/>
                  <a:pt x="1203729" y="1916689"/>
                  <a:pt x="946532" y="1767224"/>
                </a:cubicBezTo>
                <a:cubicBezTo>
                  <a:pt x="721485" y="1636442"/>
                  <a:pt x="572737" y="1409026"/>
                  <a:pt x="540269" y="1154936"/>
                </a:cubicBezTo>
                <a:lnTo>
                  <a:pt x="535592" y="1077676"/>
                </a:lnTo>
                <a:lnTo>
                  <a:pt x="498490" y="1077676"/>
                </a:lnTo>
                <a:cubicBezTo>
                  <a:pt x="460763" y="1077676"/>
                  <a:pt x="430180" y="1047093"/>
                  <a:pt x="430180" y="1009366"/>
                </a:cubicBezTo>
                <a:lnTo>
                  <a:pt x="430180" y="951674"/>
                </a:lnTo>
                <a:cubicBezTo>
                  <a:pt x="430180" y="913947"/>
                  <a:pt x="460763" y="883363"/>
                  <a:pt x="498490" y="883363"/>
                </a:cubicBezTo>
                <a:lnTo>
                  <a:pt x="542291" y="883363"/>
                </a:lnTo>
                <a:lnTo>
                  <a:pt x="545664" y="803334"/>
                </a:lnTo>
                <a:cubicBezTo>
                  <a:pt x="573671" y="548420"/>
                  <a:pt x="719686" y="318510"/>
                  <a:pt x="943905" y="185562"/>
                </a:cubicBezTo>
                <a:lnTo>
                  <a:pt x="1036040" y="138987"/>
                </a:lnTo>
                <a:lnTo>
                  <a:pt x="1157872" y="741988"/>
                </a:lnTo>
                <a:cubicBezTo>
                  <a:pt x="1161739" y="761128"/>
                  <a:pt x="1180390" y="773510"/>
                  <a:pt x="1199531" y="769642"/>
                </a:cubicBezTo>
                <a:lnTo>
                  <a:pt x="1199530" y="769644"/>
                </a:lnTo>
                <a:cubicBezTo>
                  <a:pt x="1218670" y="765776"/>
                  <a:pt x="1231051" y="747125"/>
                  <a:pt x="1227184" y="727985"/>
                </a:cubicBezTo>
                <a:lnTo>
                  <a:pt x="1103254" y="114596"/>
                </a:lnTo>
                <a:lnTo>
                  <a:pt x="1103290" y="114584"/>
                </a:lnTo>
                <a:lnTo>
                  <a:pt x="1106853" y="96933"/>
                </a:lnTo>
                <a:cubicBezTo>
                  <a:pt x="1130947" y="39970"/>
                  <a:pt x="1187352" y="0"/>
                  <a:pt x="1253092" y="0"/>
                </a:cubicBezTo>
                <a:close/>
              </a:path>
            </a:pathLst>
          </a:cu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sz="2700"/>
          </a:p>
        </p:txBody>
      </p:sp>
    </p:spTree>
    <p:extLst>
      <p:ext uri="{BB962C8B-B14F-4D97-AF65-F5344CB8AC3E}">
        <p14:creationId xmlns:p14="http://schemas.microsoft.com/office/powerpoint/2010/main" val="1279224923"/>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200"/>
                                        <p:tgtEl>
                                          <p:spTgt spid="3"/>
                                        </p:tgtEl>
                                      </p:cBhvr>
                                    </p:animEffect>
                                  </p:childTnLst>
                                </p:cTn>
                              </p:par>
                            </p:childTnLst>
                          </p:cTn>
                        </p:par>
                        <p:par>
                          <p:cTn id="8" fill="hold">
                            <p:stCondLst>
                              <p:cond delay="200"/>
                            </p:stCondLst>
                            <p:childTnLst>
                              <p:par>
                                <p:cTn id="9" presetID="10" presetClass="entr" presetSubtype="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200"/>
                                        <p:tgtEl>
                                          <p:spTgt spid="4"/>
                                        </p:tgtEl>
                                      </p:cBhvr>
                                    </p:animEffect>
                                  </p:childTnLst>
                                </p:cTn>
                              </p:par>
                            </p:childTnLst>
                          </p:cTn>
                        </p:par>
                        <p:par>
                          <p:cTn id="12" fill="hold">
                            <p:stCondLst>
                              <p:cond delay="400"/>
                            </p:stCondLst>
                            <p:childTnLst>
                              <p:par>
                                <p:cTn id="13" presetID="10" presetClass="entr" presetSubtype="0"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200"/>
                                        <p:tgtEl>
                                          <p:spTgt spid="5"/>
                                        </p:tgtEl>
                                      </p:cBhvr>
                                    </p:animEffect>
                                  </p:childTnLst>
                                </p:cTn>
                              </p:par>
                            </p:childTnLst>
                          </p:cTn>
                        </p:par>
                        <p:par>
                          <p:cTn id="16" fill="hold">
                            <p:stCondLst>
                              <p:cond delay="600"/>
                            </p:stCondLst>
                            <p:childTnLst>
                              <p:par>
                                <p:cTn id="17" presetID="10" presetClass="entr" presetSubtype="0" fill="hold" grpId="0"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200"/>
                                        <p:tgtEl>
                                          <p:spTgt spid="6"/>
                                        </p:tgtEl>
                                      </p:cBhvr>
                                    </p:animEffect>
                                  </p:childTnLst>
                                </p:cTn>
                              </p:par>
                            </p:childTnLst>
                          </p:cTn>
                        </p:par>
                        <p:par>
                          <p:cTn id="20" fill="hold">
                            <p:stCondLst>
                              <p:cond delay="800"/>
                            </p:stCondLst>
                            <p:childTnLst>
                              <p:par>
                                <p:cTn id="21" presetID="10" presetClass="entr" presetSubtype="0" fill="hold" grpId="0"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200"/>
                                        <p:tgtEl>
                                          <p:spTgt spid="7"/>
                                        </p:tgtEl>
                                      </p:cBhvr>
                                    </p:animEffect>
                                  </p:childTnLst>
                                </p:cTn>
                              </p:par>
                            </p:childTnLst>
                          </p:cTn>
                        </p:par>
                        <p:par>
                          <p:cTn id="24" fill="hold">
                            <p:stCondLst>
                              <p:cond delay="1000"/>
                            </p:stCondLst>
                            <p:childTnLst>
                              <p:par>
                                <p:cTn id="25" presetID="10" presetClass="entr" presetSubtype="0" fill="hold" nodeType="after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fade">
                                      <p:cBhvr>
                                        <p:cTn id="27" dur="200"/>
                                        <p:tgtEl>
                                          <p:spTgt spid="15"/>
                                        </p:tgtEl>
                                      </p:cBhvr>
                                    </p:animEffect>
                                  </p:childTnLst>
                                </p:cTn>
                              </p:par>
                            </p:childTnLst>
                          </p:cTn>
                        </p:par>
                        <p:par>
                          <p:cTn id="28" fill="hold">
                            <p:stCondLst>
                              <p:cond delay="1200"/>
                            </p:stCondLst>
                            <p:childTnLst>
                              <p:par>
                                <p:cTn id="29" presetID="10" presetClass="entr" presetSubtype="0" fill="hold" nodeType="after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fade">
                                      <p:cBhvr>
                                        <p:cTn id="31" dur="200"/>
                                        <p:tgtEl>
                                          <p:spTgt spid="18"/>
                                        </p:tgtEl>
                                      </p:cBhvr>
                                    </p:animEffect>
                                  </p:childTnLst>
                                </p:cTn>
                              </p:par>
                            </p:childTnLst>
                          </p:cTn>
                        </p:par>
                        <p:par>
                          <p:cTn id="32" fill="hold">
                            <p:stCondLst>
                              <p:cond delay="1400"/>
                            </p:stCondLst>
                            <p:childTnLst>
                              <p:par>
                                <p:cTn id="33" presetID="10" presetClass="entr" presetSubtype="0" fill="hold" nodeType="afterEffect">
                                  <p:stCondLst>
                                    <p:cond delay="0"/>
                                  </p:stCondLst>
                                  <p:childTnLst>
                                    <p:set>
                                      <p:cBhvr>
                                        <p:cTn id="34" dur="1" fill="hold">
                                          <p:stCondLst>
                                            <p:cond delay="0"/>
                                          </p:stCondLst>
                                        </p:cTn>
                                        <p:tgtEl>
                                          <p:spTgt spid="21"/>
                                        </p:tgtEl>
                                        <p:attrNameLst>
                                          <p:attrName>style.visibility</p:attrName>
                                        </p:attrNameLst>
                                      </p:cBhvr>
                                      <p:to>
                                        <p:strVal val="visible"/>
                                      </p:to>
                                    </p:set>
                                    <p:animEffect transition="in" filter="fade">
                                      <p:cBhvr>
                                        <p:cTn id="35" dur="200"/>
                                        <p:tgtEl>
                                          <p:spTgt spid="21"/>
                                        </p:tgtEl>
                                      </p:cBhvr>
                                    </p:animEffect>
                                  </p:childTnLst>
                                </p:cTn>
                              </p:par>
                            </p:childTnLst>
                          </p:cTn>
                        </p:par>
                        <p:par>
                          <p:cTn id="36" fill="hold">
                            <p:stCondLst>
                              <p:cond delay="1600"/>
                            </p:stCondLst>
                            <p:childTnLst>
                              <p:par>
                                <p:cTn id="37" presetID="10" presetClass="entr" presetSubtype="0" fill="hold" nodeType="afterEffect">
                                  <p:stCondLst>
                                    <p:cond delay="0"/>
                                  </p:stCondLst>
                                  <p:childTnLst>
                                    <p:set>
                                      <p:cBhvr>
                                        <p:cTn id="38" dur="1" fill="hold">
                                          <p:stCondLst>
                                            <p:cond delay="0"/>
                                          </p:stCondLst>
                                        </p:cTn>
                                        <p:tgtEl>
                                          <p:spTgt spid="24"/>
                                        </p:tgtEl>
                                        <p:attrNameLst>
                                          <p:attrName>style.visibility</p:attrName>
                                        </p:attrNameLst>
                                      </p:cBhvr>
                                      <p:to>
                                        <p:strVal val="visible"/>
                                      </p:to>
                                    </p:set>
                                    <p:animEffect transition="in" filter="fade">
                                      <p:cBhvr>
                                        <p:cTn id="39" dur="200"/>
                                        <p:tgtEl>
                                          <p:spTgt spid="24"/>
                                        </p:tgtEl>
                                      </p:cBhvr>
                                    </p:animEffect>
                                  </p:childTnLst>
                                </p:cTn>
                              </p:par>
                            </p:childTnLst>
                          </p:cTn>
                        </p:par>
                        <p:par>
                          <p:cTn id="40" fill="hold">
                            <p:stCondLst>
                              <p:cond delay="1800"/>
                            </p:stCondLst>
                            <p:childTnLst>
                              <p:par>
                                <p:cTn id="41" presetID="10" presetClass="entr" presetSubtype="0" fill="hold" nodeType="afterEffect">
                                  <p:stCondLst>
                                    <p:cond delay="0"/>
                                  </p:stCondLst>
                                  <p:childTnLst>
                                    <p:set>
                                      <p:cBhvr>
                                        <p:cTn id="42" dur="1" fill="hold">
                                          <p:stCondLst>
                                            <p:cond delay="0"/>
                                          </p:stCondLst>
                                        </p:cTn>
                                        <p:tgtEl>
                                          <p:spTgt spid="27"/>
                                        </p:tgtEl>
                                        <p:attrNameLst>
                                          <p:attrName>style.visibility</p:attrName>
                                        </p:attrNameLst>
                                      </p:cBhvr>
                                      <p:to>
                                        <p:strVal val="visible"/>
                                      </p:to>
                                    </p:set>
                                    <p:animEffect transition="in" filter="fade">
                                      <p:cBhvr>
                                        <p:cTn id="43" dur="200"/>
                                        <p:tgtEl>
                                          <p:spTgt spid="27"/>
                                        </p:tgtEl>
                                      </p:cBhvr>
                                    </p:animEffect>
                                  </p:childTnLst>
                                </p:cTn>
                              </p:par>
                            </p:childTnLst>
                          </p:cTn>
                        </p:par>
                        <p:par>
                          <p:cTn id="44" fill="hold">
                            <p:stCondLst>
                              <p:cond delay="2000"/>
                            </p:stCondLst>
                            <p:childTnLst>
                              <p:par>
                                <p:cTn id="45" presetID="10" presetClass="entr" presetSubtype="0" fill="hold" grpId="0" nodeType="afterEffect">
                                  <p:stCondLst>
                                    <p:cond delay="0"/>
                                  </p:stCondLst>
                                  <p:childTnLst>
                                    <p:set>
                                      <p:cBhvr>
                                        <p:cTn id="46" dur="1" fill="hold">
                                          <p:stCondLst>
                                            <p:cond delay="0"/>
                                          </p:stCondLst>
                                        </p:cTn>
                                        <p:tgtEl>
                                          <p:spTgt spid="57"/>
                                        </p:tgtEl>
                                        <p:attrNameLst>
                                          <p:attrName>style.visibility</p:attrName>
                                        </p:attrNameLst>
                                      </p:cBhvr>
                                      <p:to>
                                        <p:strVal val="visible"/>
                                      </p:to>
                                    </p:set>
                                    <p:animEffect transition="in" filter="fade">
                                      <p:cBhvr>
                                        <p:cTn id="47" dur="200"/>
                                        <p:tgtEl>
                                          <p:spTgt spid="57"/>
                                        </p:tgtEl>
                                      </p:cBhvr>
                                    </p:animEffect>
                                  </p:childTnLst>
                                </p:cTn>
                              </p:par>
                            </p:childTnLst>
                          </p:cTn>
                        </p:par>
                        <p:par>
                          <p:cTn id="48" fill="hold">
                            <p:stCondLst>
                              <p:cond delay="2200"/>
                            </p:stCondLst>
                            <p:childTnLst>
                              <p:par>
                                <p:cTn id="49" presetID="10" presetClass="entr" presetSubtype="0" fill="hold" grpId="0" nodeType="afterEffect">
                                  <p:stCondLst>
                                    <p:cond delay="0"/>
                                  </p:stCondLst>
                                  <p:childTnLst>
                                    <p:set>
                                      <p:cBhvr>
                                        <p:cTn id="50" dur="1" fill="hold">
                                          <p:stCondLst>
                                            <p:cond delay="0"/>
                                          </p:stCondLst>
                                        </p:cTn>
                                        <p:tgtEl>
                                          <p:spTgt spid="58"/>
                                        </p:tgtEl>
                                        <p:attrNameLst>
                                          <p:attrName>style.visibility</p:attrName>
                                        </p:attrNameLst>
                                      </p:cBhvr>
                                      <p:to>
                                        <p:strVal val="visible"/>
                                      </p:to>
                                    </p:set>
                                    <p:animEffect transition="in" filter="fade">
                                      <p:cBhvr>
                                        <p:cTn id="51" dur="200"/>
                                        <p:tgtEl>
                                          <p:spTgt spid="58"/>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59"/>
                                        </p:tgtEl>
                                        <p:attrNameLst>
                                          <p:attrName>style.visibility</p:attrName>
                                        </p:attrNameLst>
                                      </p:cBhvr>
                                      <p:to>
                                        <p:strVal val="visible"/>
                                      </p:to>
                                    </p:set>
                                    <p:animEffect transition="in" filter="fade">
                                      <p:cBhvr>
                                        <p:cTn id="54" dur="200"/>
                                        <p:tgtEl>
                                          <p:spTgt spid="59"/>
                                        </p:tgtEl>
                                      </p:cBhvr>
                                    </p:animEffect>
                                  </p:childTnLst>
                                </p:cTn>
                              </p:par>
                            </p:childTnLst>
                          </p:cTn>
                        </p:par>
                        <p:par>
                          <p:cTn id="55" fill="hold">
                            <p:stCondLst>
                              <p:cond delay="2400"/>
                            </p:stCondLst>
                            <p:childTnLst>
                              <p:par>
                                <p:cTn id="56" presetID="10" presetClass="entr" presetSubtype="0" fill="hold" grpId="0" nodeType="afterEffect">
                                  <p:stCondLst>
                                    <p:cond delay="0"/>
                                  </p:stCondLst>
                                  <p:childTnLst>
                                    <p:set>
                                      <p:cBhvr>
                                        <p:cTn id="57" dur="1" fill="hold">
                                          <p:stCondLst>
                                            <p:cond delay="0"/>
                                          </p:stCondLst>
                                        </p:cTn>
                                        <p:tgtEl>
                                          <p:spTgt spid="60"/>
                                        </p:tgtEl>
                                        <p:attrNameLst>
                                          <p:attrName>style.visibility</p:attrName>
                                        </p:attrNameLst>
                                      </p:cBhvr>
                                      <p:to>
                                        <p:strVal val="visible"/>
                                      </p:to>
                                    </p:set>
                                    <p:animEffect transition="in" filter="fade">
                                      <p:cBhvr>
                                        <p:cTn id="58" dur="200"/>
                                        <p:tgtEl>
                                          <p:spTgt spid="60"/>
                                        </p:tgtEl>
                                      </p:cBhvr>
                                    </p:animEffect>
                                  </p:childTnLst>
                                </p:cTn>
                              </p:par>
                            </p:childTnLst>
                          </p:cTn>
                        </p:par>
                        <p:par>
                          <p:cTn id="59" fill="hold">
                            <p:stCondLst>
                              <p:cond delay="2600"/>
                            </p:stCondLst>
                            <p:childTnLst>
                              <p:par>
                                <p:cTn id="60" presetID="10" presetClass="entr" presetSubtype="0" fill="hold" grpId="0" nodeType="afterEffect">
                                  <p:stCondLst>
                                    <p:cond delay="0"/>
                                  </p:stCondLst>
                                  <p:childTnLst>
                                    <p:set>
                                      <p:cBhvr>
                                        <p:cTn id="61" dur="1" fill="hold">
                                          <p:stCondLst>
                                            <p:cond delay="0"/>
                                          </p:stCondLst>
                                        </p:cTn>
                                        <p:tgtEl>
                                          <p:spTgt spid="88"/>
                                        </p:tgtEl>
                                        <p:attrNameLst>
                                          <p:attrName>style.visibility</p:attrName>
                                        </p:attrNameLst>
                                      </p:cBhvr>
                                      <p:to>
                                        <p:strVal val="visible"/>
                                      </p:to>
                                    </p:set>
                                    <p:animEffect transition="in" filter="fade">
                                      <p:cBhvr>
                                        <p:cTn id="62" dur="200"/>
                                        <p:tgtEl>
                                          <p:spTgt spid="88"/>
                                        </p:tgtEl>
                                      </p:cBhvr>
                                    </p:animEffect>
                                  </p:childTnLst>
                                </p:cTn>
                              </p:par>
                            </p:childTnLst>
                          </p:cTn>
                        </p:par>
                        <p:par>
                          <p:cTn id="63" fill="hold">
                            <p:stCondLst>
                              <p:cond delay="2800"/>
                            </p:stCondLst>
                            <p:childTnLst>
                              <p:par>
                                <p:cTn id="64" presetID="10" presetClass="entr" presetSubtype="0" fill="hold" nodeType="afterEffect">
                                  <p:stCondLst>
                                    <p:cond delay="0"/>
                                  </p:stCondLst>
                                  <p:childTnLst>
                                    <p:set>
                                      <p:cBhvr>
                                        <p:cTn id="65" dur="1" fill="hold">
                                          <p:stCondLst>
                                            <p:cond delay="0"/>
                                          </p:stCondLst>
                                        </p:cTn>
                                        <p:tgtEl>
                                          <p:spTgt spid="9"/>
                                        </p:tgtEl>
                                        <p:attrNameLst>
                                          <p:attrName>style.visibility</p:attrName>
                                        </p:attrNameLst>
                                      </p:cBhvr>
                                      <p:to>
                                        <p:strVal val="visible"/>
                                      </p:to>
                                    </p:set>
                                    <p:animEffect transition="in" filter="fade">
                                      <p:cBhvr>
                                        <p:cTn id="66" dur="200"/>
                                        <p:tgtEl>
                                          <p:spTgt spid="9"/>
                                        </p:tgtEl>
                                      </p:cBhvr>
                                    </p:animEffect>
                                  </p:childTnLst>
                                </p:cTn>
                              </p:par>
                            </p:childTnLst>
                          </p:cTn>
                        </p:par>
                        <p:par>
                          <p:cTn id="67" fill="hold">
                            <p:stCondLst>
                              <p:cond delay="3000"/>
                            </p:stCondLst>
                            <p:childTnLst>
                              <p:par>
                                <p:cTn id="68" presetID="10" presetClass="entr" presetSubtype="0" fill="hold" grpId="0" nodeType="afterEffect">
                                  <p:stCondLst>
                                    <p:cond delay="0"/>
                                  </p:stCondLst>
                                  <p:childTnLst>
                                    <p:set>
                                      <p:cBhvr>
                                        <p:cTn id="69" dur="1" fill="hold">
                                          <p:stCondLst>
                                            <p:cond delay="0"/>
                                          </p:stCondLst>
                                        </p:cTn>
                                        <p:tgtEl>
                                          <p:spTgt spid="40"/>
                                        </p:tgtEl>
                                        <p:attrNameLst>
                                          <p:attrName>style.visibility</p:attrName>
                                        </p:attrNameLst>
                                      </p:cBhvr>
                                      <p:to>
                                        <p:strVal val="visible"/>
                                      </p:to>
                                    </p:set>
                                    <p:animEffect transition="in" filter="fade">
                                      <p:cBhvr>
                                        <p:cTn id="70" dur="200"/>
                                        <p:tgtEl>
                                          <p:spTgt spid="40"/>
                                        </p:tgtEl>
                                      </p:cBhvr>
                                    </p:animEffect>
                                  </p:childTnLst>
                                </p:cTn>
                              </p:par>
                            </p:childTnLst>
                          </p:cTn>
                        </p:par>
                        <p:par>
                          <p:cTn id="71" fill="hold">
                            <p:stCondLst>
                              <p:cond delay="3200"/>
                            </p:stCondLst>
                            <p:childTnLst>
                              <p:par>
                                <p:cTn id="72" presetID="10" presetClass="entr" presetSubtype="0" fill="hold" grpId="0" nodeType="afterEffect">
                                  <p:stCondLst>
                                    <p:cond delay="0"/>
                                  </p:stCondLst>
                                  <p:childTnLst>
                                    <p:set>
                                      <p:cBhvr>
                                        <p:cTn id="73" dur="1" fill="hold">
                                          <p:stCondLst>
                                            <p:cond delay="0"/>
                                          </p:stCondLst>
                                        </p:cTn>
                                        <p:tgtEl>
                                          <p:spTgt spid="41"/>
                                        </p:tgtEl>
                                        <p:attrNameLst>
                                          <p:attrName>style.visibility</p:attrName>
                                        </p:attrNameLst>
                                      </p:cBhvr>
                                      <p:to>
                                        <p:strVal val="visible"/>
                                      </p:to>
                                    </p:set>
                                    <p:animEffect transition="in" filter="fade">
                                      <p:cBhvr>
                                        <p:cTn id="74" dur="200"/>
                                        <p:tgtEl>
                                          <p:spTgt spid="41"/>
                                        </p:tgtEl>
                                      </p:cBhvr>
                                    </p:animEffect>
                                  </p:childTnLst>
                                </p:cTn>
                              </p:par>
                            </p:childTnLst>
                          </p:cTn>
                        </p:par>
                        <p:par>
                          <p:cTn id="75" fill="hold">
                            <p:stCondLst>
                              <p:cond delay="3400"/>
                            </p:stCondLst>
                            <p:childTnLst>
                              <p:par>
                                <p:cTn id="76" presetID="10" presetClass="entr" presetSubtype="0" fill="hold" grpId="0" nodeType="afterEffect">
                                  <p:stCondLst>
                                    <p:cond delay="0"/>
                                  </p:stCondLst>
                                  <p:childTnLst>
                                    <p:set>
                                      <p:cBhvr>
                                        <p:cTn id="77" dur="1" fill="hold">
                                          <p:stCondLst>
                                            <p:cond delay="0"/>
                                          </p:stCondLst>
                                        </p:cTn>
                                        <p:tgtEl>
                                          <p:spTgt spid="42"/>
                                        </p:tgtEl>
                                        <p:attrNameLst>
                                          <p:attrName>style.visibility</p:attrName>
                                        </p:attrNameLst>
                                      </p:cBhvr>
                                      <p:to>
                                        <p:strVal val="visible"/>
                                      </p:to>
                                    </p:set>
                                    <p:animEffect transition="in" filter="fade">
                                      <p:cBhvr>
                                        <p:cTn id="78" dur="200"/>
                                        <p:tgtEl>
                                          <p:spTgt spid="42"/>
                                        </p:tgtEl>
                                      </p:cBhvr>
                                    </p:animEffect>
                                  </p:childTnLst>
                                </p:cTn>
                              </p:par>
                            </p:childTnLst>
                          </p:cTn>
                        </p:par>
                        <p:par>
                          <p:cTn id="79" fill="hold">
                            <p:stCondLst>
                              <p:cond delay="3600"/>
                            </p:stCondLst>
                            <p:childTnLst>
                              <p:par>
                                <p:cTn id="80" presetID="10" presetClass="entr" presetSubtype="0" fill="hold" grpId="0" nodeType="afterEffect">
                                  <p:stCondLst>
                                    <p:cond delay="0"/>
                                  </p:stCondLst>
                                  <p:childTnLst>
                                    <p:set>
                                      <p:cBhvr>
                                        <p:cTn id="81" dur="1" fill="hold">
                                          <p:stCondLst>
                                            <p:cond delay="0"/>
                                          </p:stCondLst>
                                        </p:cTn>
                                        <p:tgtEl>
                                          <p:spTgt spid="44"/>
                                        </p:tgtEl>
                                        <p:attrNameLst>
                                          <p:attrName>style.visibility</p:attrName>
                                        </p:attrNameLst>
                                      </p:cBhvr>
                                      <p:to>
                                        <p:strVal val="visible"/>
                                      </p:to>
                                    </p:set>
                                    <p:animEffect transition="in" filter="fade">
                                      <p:cBhvr>
                                        <p:cTn id="82" dur="200"/>
                                        <p:tgtEl>
                                          <p:spTgt spid="44"/>
                                        </p:tgtEl>
                                      </p:cBhvr>
                                    </p:animEffect>
                                  </p:childTnLst>
                                </p:cTn>
                              </p:par>
                            </p:childTnLst>
                          </p:cTn>
                        </p:par>
                        <p:par>
                          <p:cTn id="83" fill="hold">
                            <p:stCondLst>
                              <p:cond delay="3800"/>
                            </p:stCondLst>
                            <p:childTnLst>
                              <p:par>
                                <p:cTn id="84" presetID="10" presetClass="entr" presetSubtype="0" fill="hold" grpId="0" nodeType="afterEffect">
                                  <p:stCondLst>
                                    <p:cond delay="0"/>
                                  </p:stCondLst>
                                  <p:childTnLst>
                                    <p:set>
                                      <p:cBhvr>
                                        <p:cTn id="85" dur="1" fill="hold">
                                          <p:stCondLst>
                                            <p:cond delay="0"/>
                                          </p:stCondLst>
                                        </p:cTn>
                                        <p:tgtEl>
                                          <p:spTgt spid="90"/>
                                        </p:tgtEl>
                                        <p:attrNameLst>
                                          <p:attrName>style.visibility</p:attrName>
                                        </p:attrNameLst>
                                      </p:cBhvr>
                                      <p:to>
                                        <p:strVal val="visible"/>
                                      </p:to>
                                    </p:set>
                                    <p:animEffect transition="in" filter="fade">
                                      <p:cBhvr>
                                        <p:cTn id="86" dur="200"/>
                                        <p:tgtEl>
                                          <p:spTgt spid="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7" grpId="0" animBg="1"/>
      <p:bldP spid="40" grpId="0" animBg="1"/>
      <p:bldP spid="41" grpId="0" animBg="1"/>
      <p:bldP spid="42" grpId="0" animBg="1"/>
      <p:bldP spid="44" grpId="0" animBg="1"/>
      <p:bldP spid="57" grpId="0" animBg="1"/>
      <p:bldP spid="58" grpId="0" animBg="1"/>
      <p:bldP spid="59" grpId="0" animBg="1"/>
      <p:bldP spid="60" grpId="0" animBg="1"/>
      <p:bldP spid="88" grpId="0" animBg="1"/>
      <p:bldP spid="90" grpId="0" animBg="1"/>
    </p:bldLst>
  </p:timing>
</p:sld>
</file>

<file path=ppt/theme/theme1.xml><?xml version="1.0" encoding="utf-8"?>
<a:theme xmlns:a="http://schemas.openxmlformats.org/drawingml/2006/main" name="Cover and End Slide Master">
  <a:themeElements>
    <a:clrScheme name="ALLPPT COLOR - 104">
      <a:dk1>
        <a:sysClr val="windowText" lastClr="000000"/>
      </a:dk1>
      <a:lt1>
        <a:sysClr val="window" lastClr="FFFFFF"/>
      </a:lt1>
      <a:dk2>
        <a:srgbClr val="1F497D"/>
      </a:dk2>
      <a:lt2>
        <a:srgbClr val="EEECE1"/>
      </a:lt2>
      <a:accent1>
        <a:srgbClr val="476ADD"/>
      </a:accent1>
      <a:accent2>
        <a:srgbClr val="476ADD"/>
      </a:accent2>
      <a:accent3>
        <a:srgbClr val="476ADD"/>
      </a:accent3>
      <a:accent4>
        <a:srgbClr val="476ADD"/>
      </a:accent4>
      <a:accent5>
        <a:srgbClr val="476ADD"/>
      </a:accent5>
      <a:accent6>
        <a:srgbClr val="5A28C8"/>
      </a:accent6>
      <a:hlink>
        <a:srgbClr val="FFFFFF"/>
      </a:hlink>
      <a:folHlink>
        <a:srgbClr val="80008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 COLOR - 104">
      <a:dk1>
        <a:sysClr val="windowText" lastClr="000000"/>
      </a:dk1>
      <a:lt1>
        <a:sysClr val="window" lastClr="FFFFFF"/>
      </a:lt1>
      <a:dk2>
        <a:srgbClr val="1F497D"/>
      </a:dk2>
      <a:lt2>
        <a:srgbClr val="EEECE1"/>
      </a:lt2>
      <a:accent1>
        <a:srgbClr val="476ADD"/>
      </a:accent1>
      <a:accent2>
        <a:srgbClr val="476ADD"/>
      </a:accent2>
      <a:accent3>
        <a:srgbClr val="476ADD"/>
      </a:accent3>
      <a:accent4>
        <a:srgbClr val="476ADD"/>
      </a:accent4>
      <a:accent5>
        <a:srgbClr val="476ADD"/>
      </a:accent5>
      <a:accent6>
        <a:srgbClr val="5A28C8"/>
      </a:accent6>
      <a:hlink>
        <a:srgbClr val="FFFF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LLPPT-COLOR 01">
      <a:dk1>
        <a:sysClr val="windowText" lastClr="000000"/>
      </a:dk1>
      <a:lt1>
        <a:sysClr val="window" lastClr="FFFFFF"/>
      </a:lt1>
      <a:dk2>
        <a:srgbClr val="44546A"/>
      </a:dk2>
      <a:lt2>
        <a:srgbClr val="E7E6E6"/>
      </a:lt2>
      <a:accent1>
        <a:srgbClr val="8AC7D3"/>
      </a:accent1>
      <a:accent2>
        <a:srgbClr val="307689"/>
      </a:accent2>
      <a:accent3>
        <a:srgbClr val="F7C76A"/>
      </a:accent3>
      <a:accent4>
        <a:srgbClr val="E93A0F"/>
      </a:accent4>
      <a:accent5>
        <a:srgbClr val="C1C3C4"/>
      </a:accent5>
      <a:accent6>
        <a:srgbClr val="506272"/>
      </a:accent6>
      <a:hlink>
        <a:srgbClr val="000000"/>
      </a:hlink>
      <a:folHlink>
        <a:srgbClr val="00000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3973</TotalTime>
  <Words>720</Words>
  <Application>Microsoft Office PowerPoint</Application>
  <PresentationFormat>Widescreen</PresentationFormat>
  <Paragraphs>113</Paragraphs>
  <Slides>16</Slides>
  <Notes>2</Notes>
  <HiddenSlides>0</HiddenSlides>
  <MMClips>0</MMClips>
  <ScaleCrop>false</ScaleCrop>
  <HeadingPairs>
    <vt:vector size="6" baseType="variant">
      <vt:variant>
        <vt:lpstr>Fonts Used</vt:lpstr>
      </vt:variant>
      <vt:variant>
        <vt:i4>9</vt:i4>
      </vt:variant>
      <vt:variant>
        <vt:lpstr>Theme</vt:lpstr>
      </vt:variant>
      <vt:variant>
        <vt:i4>3</vt:i4>
      </vt:variant>
      <vt:variant>
        <vt:lpstr>Slide Titles</vt:lpstr>
      </vt:variant>
      <vt:variant>
        <vt:i4>16</vt:i4>
      </vt:variant>
    </vt:vector>
  </HeadingPairs>
  <TitlesOfParts>
    <vt:vector size="28" baseType="lpstr">
      <vt:lpstr>맑은 고딕</vt:lpstr>
      <vt:lpstr>-apple-system</vt:lpstr>
      <vt:lpstr>Arial</vt:lpstr>
      <vt:lpstr>Arial Unicode MS</vt:lpstr>
      <vt:lpstr>Bahnschrift SemiBold SemiConden</vt:lpstr>
      <vt:lpstr>Calibri</vt:lpstr>
      <vt:lpstr>FZShuTi</vt:lpstr>
      <vt:lpstr>NexusSerif</vt:lpstr>
      <vt:lpstr>SourceSansPro</vt: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dc:creator>
  <cp:lastModifiedBy>fahmi</cp:lastModifiedBy>
  <cp:revision>93</cp:revision>
  <dcterms:created xsi:type="dcterms:W3CDTF">2020-01-20T05:08:25Z</dcterms:created>
  <dcterms:modified xsi:type="dcterms:W3CDTF">2020-12-15T18:00:59Z</dcterms:modified>
</cp:coreProperties>
</file>