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7" r:id="rId4"/>
    <p:sldId id="296" r:id="rId5"/>
    <p:sldId id="299" r:id="rId6"/>
    <p:sldId id="300" r:id="rId7"/>
    <p:sldId id="301" r:id="rId8"/>
    <p:sldId id="302" r:id="rId9"/>
    <p:sldId id="303" r:id="rId10"/>
    <p:sldId id="304" r:id="rId11"/>
    <p:sldId id="307" r:id="rId12"/>
    <p:sldId id="308" r:id="rId13"/>
    <p:sldId id="309" r:id="rId14"/>
    <p:sldId id="310" r:id="rId15"/>
    <p:sldId id="311" r:id="rId16"/>
    <p:sldId id="312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Cse</a:t>
            </a:r>
            <a:r>
              <a:rPr lang="en-US" sz="6000" dirty="0"/>
              <a:t> 3104 : Database Sessional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218453"/>
            <a:ext cx="8945218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17" y="2266328"/>
            <a:ext cx="8945217" cy="44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2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9" y="738187"/>
            <a:ext cx="8812695" cy="2038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079" y="2776537"/>
            <a:ext cx="8812694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432145"/>
            <a:ext cx="8428382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331" y="2556220"/>
            <a:ext cx="8428382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91" y="692632"/>
            <a:ext cx="8216348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91" y="2454756"/>
            <a:ext cx="8216348" cy="36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03" y="609600"/>
            <a:ext cx="8896350" cy="3101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03" y="4134678"/>
            <a:ext cx="8896350" cy="10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9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13" y="596348"/>
            <a:ext cx="8560903" cy="53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58" y="516835"/>
            <a:ext cx="9908071" cy="54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9" y="639624"/>
            <a:ext cx="8786190" cy="9119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08" y="1551540"/>
            <a:ext cx="8786191" cy="42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55" y="583095"/>
            <a:ext cx="9778862" cy="5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3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702365"/>
            <a:ext cx="9009201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64" y="788295"/>
            <a:ext cx="95059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91548"/>
            <a:ext cx="8639175" cy="2769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3101010"/>
            <a:ext cx="8639175" cy="32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90" y="689113"/>
            <a:ext cx="9815927" cy="503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9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95" y="795131"/>
            <a:ext cx="10171458" cy="48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49" y="821635"/>
            <a:ext cx="9641785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4" y="927652"/>
            <a:ext cx="8494229" cy="44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0" y="160682"/>
            <a:ext cx="8547653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330" y="2218082"/>
            <a:ext cx="8547653" cy="45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7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506</TotalTime>
  <Words>5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Cse 3104 : Database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Md. Siam Ansary</cp:lastModifiedBy>
  <cp:revision>49</cp:revision>
  <dcterms:created xsi:type="dcterms:W3CDTF">2016-11-12T14:51:57Z</dcterms:created>
  <dcterms:modified xsi:type="dcterms:W3CDTF">2024-04-08T22:35:12Z</dcterms:modified>
</cp:coreProperties>
</file>