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5" r:id="rId23"/>
    <p:sldId id="317" r:id="rId24"/>
    <p:sldId id="314" r:id="rId25"/>
    <p:sldId id="316" r:id="rId26"/>
    <p:sldId id="318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Cse</a:t>
            </a:r>
            <a:r>
              <a:rPr lang="en-US" sz="6000" dirty="0"/>
              <a:t> 3104 </a:t>
            </a:r>
            <a:br>
              <a:rPr lang="en-US" sz="6000" dirty="0"/>
            </a:br>
            <a:r>
              <a:rPr lang="en-US" sz="6000" dirty="0"/>
              <a:t>Database LAB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4" y="321971"/>
            <a:ext cx="10608747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408516"/>
            <a:ext cx="8448540" cy="5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308294"/>
            <a:ext cx="9749307" cy="6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4513" y="1218771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 PRIMARY KEY,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7" y="850005"/>
            <a:ext cx="9669003" cy="49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69" y="632679"/>
            <a:ext cx="9916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varchar(255),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CONSTRAINT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pk_PersonID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PRIMARY KEY(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P_Id,LastName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2777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04508"/>
            <a:ext cx="9118242" cy="58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771525"/>
            <a:ext cx="7794267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481320"/>
            <a:ext cx="9697791" cy="56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321973"/>
            <a:ext cx="9350061" cy="57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3" y="203079"/>
            <a:ext cx="9234152" cy="62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296951"/>
            <a:ext cx="10200068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0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300698"/>
            <a:ext cx="9053848" cy="6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70" y="218943"/>
            <a:ext cx="10180631" cy="55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9" y="399245"/>
            <a:ext cx="10837386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347730"/>
            <a:ext cx="8680360" cy="57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3" y="115910"/>
            <a:ext cx="11237027" cy="5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81" y="594641"/>
            <a:ext cx="6267249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1" y="1589199"/>
            <a:ext cx="8763000" cy="43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728870"/>
            <a:ext cx="9297022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3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09650"/>
            <a:ext cx="9944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675861"/>
            <a:ext cx="105559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53" y="616442"/>
            <a:ext cx="968699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6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37284"/>
            <a:ext cx="10106025" cy="2916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3053590"/>
            <a:ext cx="10106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384313"/>
            <a:ext cx="9912625" cy="6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503582"/>
            <a:ext cx="1023067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437322"/>
            <a:ext cx="10548729" cy="57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3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397566"/>
            <a:ext cx="9528313" cy="58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5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490329"/>
            <a:ext cx="10363199" cy="59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3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9" y="328406"/>
            <a:ext cx="10137912" cy="60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9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410818"/>
            <a:ext cx="10243930" cy="5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0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65043"/>
            <a:ext cx="8058150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2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07" y="156565"/>
            <a:ext cx="8725386" cy="65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189401"/>
            <a:ext cx="9105364" cy="63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33" y="569844"/>
            <a:ext cx="8999676" cy="56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9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543339"/>
            <a:ext cx="9806609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9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728871"/>
            <a:ext cx="8705022" cy="50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4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25" y="344557"/>
            <a:ext cx="9007545" cy="5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3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477077"/>
            <a:ext cx="9740348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2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103031"/>
            <a:ext cx="9362941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772732"/>
            <a:ext cx="80879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Verdana" panose="020B0604030504040204" pitchFamily="34" charset="0"/>
              </a:rPr>
              <a:t>The following SQL enforces the "</a:t>
            </a:r>
            <a:r>
              <a:rPr lang="en-SG" sz="1600" dirty="0" err="1">
                <a:latin typeface="Verdana" panose="020B0604030504040204" pitchFamily="34" charset="0"/>
              </a:rPr>
              <a:t>P_Id</a:t>
            </a:r>
            <a:r>
              <a:rPr lang="en-SG" sz="1600" dirty="0">
                <a:latin typeface="Verdana" panose="020B0604030504040204" pitchFamily="34" charset="0"/>
              </a:rPr>
              <a:t>" column and the "</a:t>
            </a:r>
            <a:r>
              <a:rPr lang="en-SG" sz="1600" dirty="0" err="1">
                <a:latin typeface="Verdana" panose="020B0604030504040204" pitchFamily="34" charset="0"/>
              </a:rPr>
              <a:t>LastName</a:t>
            </a:r>
            <a:r>
              <a:rPr lang="en-SG" sz="1600" dirty="0">
                <a:latin typeface="Verdana" panose="020B0604030504040204" pitchFamily="34" charset="0"/>
              </a:rPr>
              <a:t>" column to not accept NULL values:</a:t>
            </a:r>
          </a:p>
          <a:p>
            <a:br>
              <a:rPr lang="en-SG" dirty="0">
                <a:latin typeface="Courier New" panose="02070309020205020404" pitchFamily="49" charset="0"/>
              </a:rPr>
            </a:br>
            <a:br>
              <a:rPr lang="en-SG" dirty="0">
                <a:latin typeface="Courier New" panose="02070309020205020404" pitchFamily="49" charset="0"/>
              </a:rPr>
            </a:br>
            <a:br>
              <a:rPr lang="en-SG" dirty="0">
                <a:latin typeface="Courier New" panose="02070309020205020404" pitchFamily="49" charset="0"/>
              </a:rPr>
            </a:br>
            <a:r>
              <a:rPr lang="en-SG" dirty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dirty="0">
                <a:latin typeface="Courier New" panose="02070309020205020404" pitchFamily="49" charset="0"/>
              </a:rPr>
              <a:t>(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P_Id</a:t>
            </a:r>
            <a:r>
              <a:rPr lang="en-SG" dirty="0">
                <a:latin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</a:rPr>
              <a:t>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LastName</a:t>
            </a:r>
            <a:r>
              <a:rPr lang="en-SG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FirstName</a:t>
            </a:r>
            <a:r>
              <a:rPr lang="en-SG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8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0" y="354685"/>
            <a:ext cx="9504609" cy="6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9" y="0"/>
            <a:ext cx="9195516" cy="67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845284"/>
            <a:ext cx="70490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(</a:t>
            </a:r>
          </a:p>
          <a:p>
            <a:r>
              <a:rPr lang="en-SG" sz="2800" dirty="0" err="1">
                <a:latin typeface="Courier New" panose="02070309020205020404" pitchFamily="49" charset="0"/>
              </a:rPr>
              <a:t>P_Id</a:t>
            </a:r>
            <a:r>
              <a:rPr lang="en-SG" sz="2800" dirty="0">
                <a:latin typeface="Courier New" panose="02070309020205020404" pitchFamily="49" charset="0"/>
              </a:rPr>
              <a:t> </a:t>
            </a:r>
            <a:r>
              <a:rPr lang="en-SG" sz="2800" dirty="0" err="1">
                <a:latin typeface="Courier New" panose="02070309020205020404" pitchFamily="49" charset="0"/>
              </a:rPr>
              <a:t>int</a:t>
            </a:r>
            <a:r>
              <a:rPr lang="en-SG" sz="2800" dirty="0">
                <a:latin typeface="Courier New" panose="02070309020205020404" pitchFamily="49" charset="0"/>
              </a:rPr>
              <a:t> NOT NULL UNIQUE,</a:t>
            </a:r>
          </a:p>
          <a:p>
            <a:r>
              <a:rPr lang="en-SG" sz="2800" dirty="0" err="1">
                <a:latin typeface="Courier New" panose="02070309020205020404" pitchFamily="49" charset="0"/>
              </a:rPr>
              <a:t>LastName</a:t>
            </a:r>
            <a:r>
              <a:rPr lang="en-SG" sz="2800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sz="2800" dirty="0" err="1">
                <a:latin typeface="Courier New" panose="02070309020205020404" pitchFamily="49" charset="0"/>
              </a:rPr>
              <a:t>FirstName</a:t>
            </a:r>
            <a:r>
              <a:rPr lang="en-SG" sz="2800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sz="2800" dirty="0">
                <a:latin typeface="Courier New" panose="020703090202050204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431</TotalTime>
  <Words>202</Words>
  <Application>Microsoft Office PowerPoint</Application>
  <PresentationFormat>Widescreen</PresentationFormat>
  <Paragraphs>20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Consolas</vt:lpstr>
      <vt:lpstr>Courier New</vt:lpstr>
      <vt:lpstr>Franklin Gothic Book</vt:lpstr>
      <vt:lpstr>Verdana</vt:lpstr>
      <vt:lpstr>Crop</vt:lpstr>
      <vt:lpstr>Cse 3104  Database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Md. Siam Ansary</cp:lastModifiedBy>
  <cp:revision>38</cp:revision>
  <dcterms:created xsi:type="dcterms:W3CDTF">2016-11-12T14:51:57Z</dcterms:created>
  <dcterms:modified xsi:type="dcterms:W3CDTF">2024-04-05T23:10:05Z</dcterms:modified>
</cp:coreProperties>
</file>