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2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4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499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8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0473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7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06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9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8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8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8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05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4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6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5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Мавзӯъ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sz="2400" dirty="0" err="1"/>
              <a:t>Динҳои</a:t>
            </a:r>
            <a:r>
              <a:rPr sz="2400" dirty="0"/>
              <a:t> </a:t>
            </a:r>
            <a:r>
              <a:rPr sz="2400" dirty="0" err="1"/>
              <a:t>ибтидоӣ</a:t>
            </a:r>
            <a:r>
              <a:rPr sz="2400" dirty="0"/>
              <a:t>: </a:t>
            </a:r>
            <a:r>
              <a:rPr sz="2400" dirty="0" err="1"/>
              <a:t>фетишизм</a:t>
            </a:r>
            <a:r>
              <a:rPr sz="2400" dirty="0"/>
              <a:t>, </a:t>
            </a:r>
            <a:r>
              <a:rPr sz="2400" dirty="0" err="1"/>
              <a:t>тотемизм</a:t>
            </a:r>
            <a:r>
              <a:rPr sz="2400" dirty="0"/>
              <a:t>, </a:t>
            </a:r>
            <a:r>
              <a:rPr lang="en-US" sz="2400" dirty="0"/>
              <a:t>		</a:t>
            </a:r>
            <a:r>
              <a:rPr sz="2400" dirty="0" err="1"/>
              <a:t>анимизм</a:t>
            </a:r>
            <a:r>
              <a:rPr sz="2400" dirty="0"/>
              <a:t> </a:t>
            </a:r>
            <a:r>
              <a:rPr sz="2400" dirty="0" err="1"/>
              <a:t>ва</a:t>
            </a:r>
            <a:r>
              <a:rPr sz="2400" dirty="0"/>
              <a:t> </a:t>
            </a:r>
            <a:r>
              <a:rPr sz="2400" dirty="0" err="1"/>
              <a:t>сеҳр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Муқаддима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Динҳои ибтидоӣ қадимтарин шакли эътиқоди инсон мебошанд.</a:t>
            </a:r>
          </a:p>
          <a:p>
            <a:r>
              <a:t>• Онҳо дар замони ҷамъиятҳои аввал пайдо шуданд.</a:t>
            </a:r>
          </a:p>
          <a:p>
            <a:r>
              <a:t>• Асосан барои шарҳ додани табиат ва ҳодисаҳои номаълум истифода мешуданд.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Фетишизм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«Фетиш» маънои ашёҳои муқаддас ё қуввадорро дорад.</a:t>
            </a:r>
          </a:p>
          <a:p>
            <a:r>
              <a:t>• Инсон ашёҳоро ҳамчун соҳиби қувваи сеҳрнок мешуморид.</a:t>
            </a:r>
          </a:p>
          <a:p>
            <a:r>
              <a:t>• Масалан: санг, дарахт, ҳайкалча.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Тотемизм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Тотемизм эътиқод ба робитаи хоси қабила бо ҳайвон ё растанӣ мебошад.</a:t>
            </a:r>
          </a:p>
          <a:p>
            <a:r>
              <a:t>• Тотем муҳофиз ва рамзи қабила ҳисоб мешуд.</a:t>
            </a:r>
          </a:p>
          <a:p>
            <a:r>
              <a:t>• Масалан: қавм худро «қабилаи хирс» ё «қабилаи барзагов» меномид.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Анимизм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Анимизм эътиқод ба рӯҳҳои табиат ва ниёгон мебошад.</a:t>
            </a:r>
          </a:p>
          <a:p>
            <a:r>
              <a:t>• Инсон мепиндошт, ки ҳар дарахт, кӯҳ ва рӯдхона рӯҳ дорад.</a:t>
            </a:r>
          </a:p>
          <a:p>
            <a:r>
              <a:t>• Рӯҳҳоро ором кардан бо қурбонӣ ва дуо анҷом мешуд.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Сеҳр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Сеҳр ё ҷоду воситаи таъсир ба воқеият дониста мешуд.</a:t>
            </a:r>
          </a:p>
          <a:p>
            <a:r>
              <a:t>• Инсон онро барои табобат, муҳофизат ва пешгӯӣ истифода мебурд.</a:t>
            </a:r>
          </a:p>
          <a:p>
            <a:r>
              <a:t>• Масалан: дуоҳо, тӯморҳо ва расмҳои ҷодуӣ.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Хулоса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Динҳои ибтидоӣ ҷаҳонбинии инсонро ташаккул доданд.</a:t>
            </a:r>
          </a:p>
          <a:p>
            <a:r>
              <a:t>• Онҳо заминаи пайдоиши динҳои мураккаб гардиданд.</a:t>
            </a:r>
          </a:p>
          <a:p>
            <a:r>
              <a:t>• Фаҳмидани онҳо ба мо имкон медиҳад решаҳои фарҳанг ва эътиқодро донем.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214</Words>
  <Application>Microsoft Office PowerPoint</Application>
  <PresentationFormat>Экран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Аспект</vt:lpstr>
      <vt:lpstr>Мавзӯъ</vt:lpstr>
      <vt:lpstr>Муқаддима</vt:lpstr>
      <vt:lpstr>Фетишизм</vt:lpstr>
      <vt:lpstr>Тотемизм</vt:lpstr>
      <vt:lpstr>Анимизм</vt:lpstr>
      <vt:lpstr>Сеҳр</vt:lpstr>
      <vt:lpstr>Хулоса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Husniddin Abdukholiqov</cp:lastModifiedBy>
  <cp:revision>3</cp:revision>
  <dcterms:created xsi:type="dcterms:W3CDTF">2013-01-27T09:14:16Z</dcterms:created>
  <dcterms:modified xsi:type="dcterms:W3CDTF">2025-09-30T09:21:34Z</dcterms:modified>
  <cp:category/>
</cp:coreProperties>
</file>