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Raleway"/>
      <p:regular r:id="rId37"/>
      <p:bold r:id="rId38"/>
      <p:italic r:id="rId39"/>
      <p:boldItalic r:id="rId40"/>
    </p:embeddedFont>
    <p:embeddedFont>
      <p:font typeface="Roboto"/>
      <p:regular r:id="rId41"/>
      <p:bold r:id="rId42"/>
      <p:italic r:id="rId43"/>
      <p:boldItalic r:id="rId44"/>
    </p:embeddedFont>
    <p:embeddedFont>
      <p:font typeface="Playfair Display"/>
      <p:regular r:id="rId45"/>
      <p:bold r:id="rId46"/>
      <p:italic r:id="rId47"/>
      <p:boldItalic r:id="rId48"/>
    </p:embeddedFont>
    <p:embeddedFont>
      <p:font typeface="Montserrat"/>
      <p:regular r:id="rId49"/>
      <p:bold r:id="rId50"/>
      <p:italic r:id="rId51"/>
      <p:boldItalic r:id="rId52"/>
    </p:embeddedFont>
    <p:embeddedFont>
      <p:font typeface="Oswald"/>
      <p:regular r:id="rId53"/>
      <p:bold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0B5B79B-9465-4341-A5E8-3199DA169551}">
  <a:tblStyle styleId="{E0B5B79B-9465-4341-A5E8-3199DA16955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Italic.fntdata"/><Relationship Id="rId42" Type="http://schemas.openxmlformats.org/officeDocument/2006/relationships/font" Target="fonts/Roboto-bold.fntdata"/><Relationship Id="rId41" Type="http://schemas.openxmlformats.org/officeDocument/2006/relationships/font" Target="fonts/Roboto-regular.fntdata"/><Relationship Id="rId44" Type="http://schemas.openxmlformats.org/officeDocument/2006/relationships/font" Target="fonts/Roboto-boldItalic.fntdata"/><Relationship Id="rId43" Type="http://schemas.openxmlformats.org/officeDocument/2006/relationships/font" Target="fonts/Roboto-italic.fntdata"/><Relationship Id="rId46" Type="http://schemas.openxmlformats.org/officeDocument/2006/relationships/font" Target="fonts/PlayfairDisplay-bold.fntdata"/><Relationship Id="rId45" Type="http://schemas.openxmlformats.org/officeDocument/2006/relationships/font" Target="fonts/PlayfairDispl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PlayfairDisplay-boldItalic.fntdata"/><Relationship Id="rId47" Type="http://schemas.openxmlformats.org/officeDocument/2006/relationships/font" Target="fonts/PlayfairDisplay-italic.fntdata"/><Relationship Id="rId49" Type="http://schemas.openxmlformats.org/officeDocument/2006/relationships/font" Target="fonts/Montserrat-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Raleway-regular.fntdata"/><Relationship Id="rId36" Type="http://schemas.openxmlformats.org/officeDocument/2006/relationships/slide" Target="slides/slide30.xml"/><Relationship Id="rId39" Type="http://schemas.openxmlformats.org/officeDocument/2006/relationships/font" Target="fonts/Raleway-italic.fntdata"/><Relationship Id="rId38" Type="http://schemas.openxmlformats.org/officeDocument/2006/relationships/font" Target="fonts/Raleway-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italic.fntdata"/><Relationship Id="rId50" Type="http://schemas.openxmlformats.org/officeDocument/2006/relationships/font" Target="fonts/Montserrat-bold.fntdata"/><Relationship Id="rId53" Type="http://schemas.openxmlformats.org/officeDocument/2006/relationships/font" Target="fonts/Oswald-regular.fntdata"/><Relationship Id="rId52" Type="http://schemas.openxmlformats.org/officeDocument/2006/relationships/font" Target="fonts/Montserrat-boldItalic.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Oswald-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e55f1ad6a8_0_1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e55f1ad6a8_0_1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e55f1ad6a8_0_4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e55f1ad6a8_0_4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e55f1ad6a8_0_4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e55f1ad6a8_0_4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e55b8425b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e55b8425b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e55f1ad6a8_0_4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e55f1ad6a8_0_4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e55f1ad6a8_0_4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e55f1ad6a8_0_4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e55f1ad6a8_0_4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e55f1ad6a8_0_4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e55b8425b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e55b8425b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e55f1ad6a8_0_4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e55f1ad6a8_0_4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e55b8425b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e55b8425b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e55b8425b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e55b8425b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e55b8425b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e55b8425b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e55b8425b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e55b8425b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e55b8425b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e55b8425b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e55b8425b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e55b8425b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e55b8425b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e55b8425b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e55b8425bc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e55b8425b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e55b8425b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e55b8425b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e55b8425b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e55b8425b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e55b8425b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e55b8425b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e55b8425b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e55b8425b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5ef2d11969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5ef2d11969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5ef2d11969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5ef2d11969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e55f1ad6a8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e55f1ad6a8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5ef2d11969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5ef2d11969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e55f1ad6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e55f1ad6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Global Experiential Learning Event</a:t>
            </a:r>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fontScale="62500"/>
          </a:bodyPr>
          <a:lstStyle/>
          <a:p>
            <a:pPr indent="0" lvl="0" marL="0" rtl="0" algn="l">
              <a:spcBef>
                <a:spcPts val="0"/>
              </a:spcBef>
              <a:spcAft>
                <a:spcPts val="0"/>
              </a:spcAft>
              <a:buNone/>
            </a:pPr>
            <a:r>
              <a:rPr lang="en" sz="2400"/>
              <a:t>Sponsored by: GlobalShala Education Pvt.Ltd</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67F07"/>
                </a:solidFill>
                <a:latin typeface="Arial"/>
                <a:ea typeface="Arial"/>
                <a:cs typeface="Arial"/>
                <a:sym typeface="Arial"/>
              </a:rPr>
              <a:t>Milestones</a:t>
            </a:r>
            <a:endParaRPr>
              <a:solidFill>
                <a:srgbClr val="F67F07"/>
              </a:solidFill>
              <a:latin typeface="Arial"/>
              <a:ea typeface="Arial"/>
              <a:cs typeface="Arial"/>
              <a:sym typeface="Arial"/>
            </a:endParaRPr>
          </a:p>
        </p:txBody>
      </p:sp>
      <p:sp>
        <p:nvSpPr>
          <p:cNvPr id="189" name="Google Shape;189;p22"/>
          <p:cNvSpPr/>
          <p:nvPr/>
        </p:nvSpPr>
        <p:spPr>
          <a:xfrm rot="-984884">
            <a:off x="6291592" y="2556517"/>
            <a:ext cx="1116820" cy="57901"/>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90" name="Google Shape;190;p22"/>
          <p:cNvSpPr/>
          <p:nvPr/>
        </p:nvSpPr>
        <p:spPr>
          <a:xfrm flipH="1" rot="984884">
            <a:off x="5257978" y="2556517"/>
            <a:ext cx="1116820" cy="57901"/>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91" name="Google Shape;191;p22"/>
          <p:cNvSpPr/>
          <p:nvPr/>
        </p:nvSpPr>
        <p:spPr>
          <a:xfrm rot="-984884">
            <a:off x="4231329" y="2556517"/>
            <a:ext cx="1116820" cy="57901"/>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92" name="Google Shape;192;p22"/>
          <p:cNvSpPr/>
          <p:nvPr/>
        </p:nvSpPr>
        <p:spPr>
          <a:xfrm flipH="1" rot="984884">
            <a:off x="3200684" y="2556517"/>
            <a:ext cx="1116820" cy="57901"/>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93" name="Google Shape;193;p22"/>
          <p:cNvSpPr/>
          <p:nvPr/>
        </p:nvSpPr>
        <p:spPr>
          <a:xfrm rot="-984884">
            <a:off x="2178163" y="2556517"/>
            <a:ext cx="1116820" cy="57901"/>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94" name="Google Shape;194;p22"/>
          <p:cNvSpPr/>
          <p:nvPr/>
        </p:nvSpPr>
        <p:spPr>
          <a:xfrm flipH="1" rot="984884">
            <a:off x="1147507" y="2556517"/>
            <a:ext cx="1116820" cy="57901"/>
          </a:xfrm>
          <a:prstGeom prst="roundRect">
            <a:avLst>
              <a:gd fmla="val 50000" name="adj"/>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95" name="Google Shape;195;p22"/>
          <p:cNvSpPr/>
          <p:nvPr/>
        </p:nvSpPr>
        <p:spPr>
          <a:xfrm rot="-984884">
            <a:off x="124986" y="2556517"/>
            <a:ext cx="1116820" cy="57901"/>
          </a:xfrm>
          <a:prstGeom prst="roundRect">
            <a:avLst>
              <a:gd fmla="val 50000" name="adj"/>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nvGrpSpPr>
          <p:cNvPr id="196" name="Google Shape;196;p22"/>
          <p:cNvGrpSpPr/>
          <p:nvPr/>
        </p:nvGrpSpPr>
        <p:grpSpPr>
          <a:xfrm>
            <a:off x="1372240" y="2617325"/>
            <a:ext cx="1712700" cy="1230715"/>
            <a:chOff x="2114740" y="2543425"/>
            <a:chExt cx="1712700" cy="1230715"/>
          </a:xfrm>
        </p:grpSpPr>
        <p:sp>
          <p:nvSpPr>
            <p:cNvPr id="197" name="Google Shape;197;p22"/>
            <p:cNvSpPr txBox="1"/>
            <p:nvPr/>
          </p:nvSpPr>
          <p:spPr>
            <a:xfrm>
              <a:off x="2622642" y="2737212"/>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rgbClr val="1B786E"/>
                  </a:solidFill>
                </a:rPr>
                <a:t>7/28/23</a:t>
              </a:r>
              <a:endParaRPr b="1" sz="1200">
                <a:solidFill>
                  <a:srgbClr val="1B786E"/>
                </a:solidFill>
              </a:endParaRPr>
            </a:p>
          </p:txBody>
        </p:sp>
        <p:sp>
          <p:nvSpPr>
            <p:cNvPr id="198" name="Google Shape;198;p22"/>
            <p:cNvSpPr/>
            <p:nvPr/>
          </p:nvSpPr>
          <p:spPr>
            <a:xfrm rot="-1789476">
              <a:off x="2888080" y="2572699"/>
              <a:ext cx="160451" cy="160451"/>
            </a:xfrm>
            <a:prstGeom prst="ellipse">
              <a:avLst/>
            </a:prstGeom>
            <a:solidFill>
              <a:srgbClr val="FFFFFF"/>
            </a:solidFill>
            <a:ln cap="flat" cmpd="sng" w="38100">
              <a:solidFill>
                <a:srgbClr val="1B78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99" name="Google Shape;199;p22"/>
            <p:cNvSpPr/>
            <p:nvPr/>
          </p:nvSpPr>
          <p:spPr>
            <a:xfrm>
              <a:off x="2114740" y="3070640"/>
              <a:ext cx="1712700" cy="703500"/>
            </a:xfrm>
            <a:prstGeom prst="roundRect">
              <a:avLst>
                <a:gd fmla="val 4485" name="adj"/>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200" name="Google Shape;200;p22"/>
            <p:cNvSpPr txBox="1"/>
            <p:nvPr/>
          </p:nvSpPr>
          <p:spPr>
            <a:xfrm>
              <a:off x="2158990" y="3107840"/>
              <a:ext cx="1624200" cy="62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rgbClr val="FFFFFF"/>
                  </a:solidFill>
                </a:rPr>
                <a:t>Content strategy and topics finalized.</a:t>
              </a:r>
              <a:endParaRPr sz="1200">
                <a:solidFill>
                  <a:srgbClr val="FFFFFF"/>
                </a:solidFill>
              </a:endParaRPr>
            </a:p>
          </p:txBody>
        </p:sp>
        <p:sp>
          <p:nvSpPr>
            <p:cNvPr id="201" name="Google Shape;201;p22"/>
            <p:cNvSpPr/>
            <p:nvPr/>
          </p:nvSpPr>
          <p:spPr>
            <a:xfrm>
              <a:off x="2926090" y="3005991"/>
              <a:ext cx="90000" cy="67500"/>
            </a:xfrm>
            <a:prstGeom prst="triangle">
              <a:avLst>
                <a:gd fmla="val 50000" name="adj"/>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202" name="Google Shape;202;p22"/>
          <p:cNvGrpSpPr/>
          <p:nvPr/>
        </p:nvGrpSpPr>
        <p:grpSpPr>
          <a:xfrm>
            <a:off x="3422640" y="2617325"/>
            <a:ext cx="1712700" cy="1230715"/>
            <a:chOff x="4165140" y="2543425"/>
            <a:chExt cx="1712700" cy="1230715"/>
          </a:xfrm>
        </p:grpSpPr>
        <p:sp>
          <p:nvSpPr>
            <p:cNvPr id="203" name="Google Shape;203;p22"/>
            <p:cNvSpPr/>
            <p:nvPr/>
          </p:nvSpPr>
          <p:spPr>
            <a:xfrm rot="-1789476">
              <a:off x="4941257" y="2572699"/>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04" name="Google Shape;204;p22"/>
            <p:cNvSpPr txBox="1"/>
            <p:nvPr/>
          </p:nvSpPr>
          <p:spPr>
            <a:xfrm>
              <a:off x="4665123" y="2737200"/>
              <a:ext cx="10878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rgbClr val="5E5E5E"/>
                  </a:solidFill>
                </a:rPr>
                <a:t>9/20/23</a:t>
              </a:r>
              <a:endParaRPr b="1" sz="1200">
                <a:solidFill>
                  <a:srgbClr val="5E5E5E"/>
                </a:solidFill>
              </a:endParaRPr>
            </a:p>
          </p:txBody>
        </p:sp>
        <p:sp>
          <p:nvSpPr>
            <p:cNvPr id="205" name="Google Shape;205;p22"/>
            <p:cNvSpPr/>
            <p:nvPr/>
          </p:nvSpPr>
          <p:spPr>
            <a:xfrm>
              <a:off x="4165140" y="3070640"/>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206" name="Google Shape;206;p22"/>
            <p:cNvSpPr txBox="1"/>
            <p:nvPr/>
          </p:nvSpPr>
          <p:spPr>
            <a:xfrm>
              <a:off x="4209390" y="3053265"/>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200">
                  <a:solidFill>
                    <a:srgbClr val="5E5E5E"/>
                  </a:solidFill>
                </a:rPr>
                <a:t>Marketing plan &amp; promotional materials developed.</a:t>
              </a:r>
              <a:endParaRPr sz="1200">
                <a:solidFill>
                  <a:srgbClr val="5E5E5E"/>
                </a:solidFill>
              </a:endParaRPr>
            </a:p>
          </p:txBody>
        </p:sp>
        <p:sp>
          <p:nvSpPr>
            <p:cNvPr id="207" name="Google Shape;207;p22"/>
            <p:cNvSpPr/>
            <p:nvPr/>
          </p:nvSpPr>
          <p:spPr>
            <a:xfrm>
              <a:off x="4976490" y="3005991"/>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208" name="Google Shape;208;p22"/>
          <p:cNvGrpSpPr/>
          <p:nvPr/>
        </p:nvGrpSpPr>
        <p:grpSpPr>
          <a:xfrm>
            <a:off x="334895" y="1295470"/>
            <a:ext cx="1712700" cy="1246754"/>
            <a:chOff x="1072790" y="1221570"/>
            <a:chExt cx="1712700" cy="1246754"/>
          </a:xfrm>
        </p:grpSpPr>
        <p:sp>
          <p:nvSpPr>
            <p:cNvPr id="209" name="Google Shape;209;p22"/>
            <p:cNvSpPr/>
            <p:nvPr/>
          </p:nvSpPr>
          <p:spPr>
            <a:xfrm>
              <a:off x="1072790" y="1221570"/>
              <a:ext cx="1712700" cy="703500"/>
            </a:xfrm>
            <a:prstGeom prst="roundRect">
              <a:avLst>
                <a:gd fmla="val 4485" name="adj"/>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210" name="Google Shape;210;p22"/>
            <p:cNvSpPr txBox="1"/>
            <p:nvPr/>
          </p:nvSpPr>
          <p:spPr>
            <a:xfrm>
              <a:off x="1579860" y="1986924"/>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rgbClr val="1B786E"/>
                  </a:solidFill>
                </a:rPr>
                <a:t>7/11/23</a:t>
              </a:r>
              <a:endParaRPr b="1" sz="1200">
                <a:solidFill>
                  <a:srgbClr val="1B786E"/>
                </a:solidFill>
              </a:endParaRPr>
            </a:p>
          </p:txBody>
        </p:sp>
        <p:sp>
          <p:nvSpPr>
            <p:cNvPr id="211" name="Google Shape;211;p22"/>
            <p:cNvSpPr/>
            <p:nvPr/>
          </p:nvSpPr>
          <p:spPr>
            <a:xfrm rot="10800000">
              <a:off x="1884115" y="1920663"/>
              <a:ext cx="90000" cy="67500"/>
            </a:xfrm>
            <a:prstGeom prst="triangle">
              <a:avLst>
                <a:gd fmla="val 50000" name="adj"/>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12" name="Google Shape;212;p22"/>
            <p:cNvSpPr txBox="1"/>
            <p:nvPr/>
          </p:nvSpPr>
          <p:spPr>
            <a:xfrm>
              <a:off x="1117040" y="1258770"/>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200">
                  <a:solidFill>
                    <a:srgbClr val="FFFFFF"/>
                  </a:solidFill>
                </a:rPr>
                <a:t>Event scope and objectives finalized.</a:t>
              </a:r>
              <a:endParaRPr sz="1200">
                <a:solidFill>
                  <a:srgbClr val="FFFFFF"/>
                </a:solidFill>
              </a:endParaRPr>
            </a:p>
          </p:txBody>
        </p:sp>
        <p:sp>
          <p:nvSpPr>
            <p:cNvPr id="213" name="Google Shape;213;p22"/>
            <p:cNvSpPr/>
            <p:nvPr/>
          </p:nvSpPr>
          <p:spPr>
            <a:xfrm rot="-1789476">
              <a:off x="1846080" y="2278597"/>
              <a:ext cx="160451" cy="160451"/>
            </a:xfrm>
            <a:prstGeom prst="ellipse">
              <a:avLst/>
            </a:prstGeom>
            <a:solidFill>
              <a:srgbClr val="FFFFFF"/>
            </a:solidFill>
            <a:ln cap="flat" cmpd="sng" w="38100">
              <a:solidFill>
                <a:srgbClr val="1B78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214" name="Google Shape;214;p22"/>
          <p:cNvGrpSpPr/>
          <p:nvPr/>
        </p:nvGrpSpPr>
        <p:grpSpPr>
          <a:xfrm>
            <a:off x="2380640" y="1295470"/>
            <a:ext cx="1712700" cy="1246754"/>
            <a:chOff x="3123140" y="1221570"/>
            <a:chExt cx="1712700" cy="1246754"/>
          </a:xfrm>
        </p:grpSpPr>
        <p:sp>
          <p:nvSpPr>
            <p:cNvPr id="215" name="Google Shape;215;p22"/>
            <p:cNvSpPr/>
            <p:nvPr/>
          </p:nvSpPr>
          <p:spPr>
            <a:xfrm rot="-1789476">
              <a:off x="3899258" y="2278597"/>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16" name="Google Shape;216;p22"/>
            <p:cNvSpPr txBox="1"/>
            <p:nvPr/>
          </p:nvSpPr>
          <p:spPr>
            <a:xfrm>
              <a:off x="3635571" y="1986924"/>
              <a:ext cx="6969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rgbClr val="5E5E5E"/>
                  </a:solidFill>
                </a:rPr>
                <a:t>9/20/23</a:t>
              </a:r>
              <a:endParaRPr b="1" sz="1200">
                <a:solidFill>
                  <a:srgbClr val="5E5E5E"/>
                </a:solidFill>
              </a:endParaRPr>
            </a:p>
          </p:txBody>
        </p:sp>
        <p:sp>
          <p:nvSpPr>
            <p:cNvPr id="217" name="Google Shape;217;p22"/>
            <p:cNvSpPr/>
            <p:nvPr/>
          </p:nvSpPr>
          <p:spPr>
            <a:xfrm>
              <a:off x="3123140" y="1221570"/>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218" name="Google Shape;218;p22"/>
            <p:cNvSpPr/>
            <p:nvPr/>
          </p:nvSpPr>
          <p:spPr>
            <a:xfrm rot="10800000">
              <a:off x="3934465" y="1920663"/>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19" name="Google Shape;219;p22"/>
            <p:cNvSpPr txBox="1"/>
            <p:nvPr/>
          </p:nvSpPr>
          <p:spPr>
            <a:xfrm>
              <a:off x="3167390" y="1258770"/>
              <a:ext cx="1624200" cy="62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rgbClr val="5E5E5E"/>
                  </a:solidFill>
                </a:rPr>
                <a:t>Virtual Event Setup &amp; tested.</a:t>
              </a:r>
              <a:endParaRPr sz="1200">
                <a:solidFill>
                  <a:srgbClr val="5E5E5E"/>
                </a:solidFill>
              </a:endParaRPr>
            </a:p>
          </p:txBody>
        </p:sp>
      </p:grpSp>
      <p:grpSp>
        <p:nvGrpSpPr>
          <p:cNvPr id="220" name="Google Shape;220;p22"/>
          <p:cNvGrpSpPr/>
          <p:nvPr/>
        </p:nvGrpSpPr>
        <p:grpSpPr>
          <a:xfrm>
            <a:off x="4397650" y="1295470"/>
            <a:ext cx="1813800" cy="1246754"/>
            <a:chOff x="5150700" y="1221570"/>
            <a:chExt cx="1813800" cy="1246754"/>
          </a:xfrm>
        </p:grpSpPr>
        <p:sp>
          <p:nvSpPr>
            <p:cNvPr id="221" name="Google Shape;221;p22"/>
            <p:cNvSpPr/>
            <p:nvPr/>
          </p:nvSpPr>
          <p:spPr>
            <a:xfrm rot="-1789476">
              <a:off x="5977648" y="2278597"/>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22" name="Google Shape;222;p22"/>
            <p:cNvSpPr txBox="1"/>
            <p:nvPr/>
          </p:nvSpPr>
          <p:spPr>
            <a:xfrm>
              <a:off x="5721771" y="1986925"/>
              <a:ext cx="10878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100">
                  <a:solidFill>
                    <a:srgbClr val="5E5E5E"/>
                  </a:solidFill>
                </a:rPr>
                <a:t>10/9/23</a:t>
              </a:r>
              <a:endParaRPr b="1" sz="1100">
                <a:solidFill>
                  <a:srgbClr val="5E5E5E"/>
                </a:solidFill>
              </a:endParaRPr>
            </a:p>
          </p:txBody>
        </p:sp>
        <p:sp>
          <p:nvSpPr>
            <p:cNvPr id="223" name="Google Shape;223;p22"/>
            <p:cNvSpPr/>
            <p:nvPr/>
          </p:nvSpPr>
          <p:spPr>
            <a:xfrm>
              <a:off x="5201245" y="1221570"/>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224" name="Google Shape;224;p22"/>
            <p:cNvSpPr/>
            <p:nvPr/>
          </p:nvSpPr>
          <p:spPr>
            <a:xfrm rot="10800000">
              <a:off x="6012570" y="1920663"/>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25" name="Google Shape;225;p22"/>
            <p:cNvSpPr txBox="1"/>
            <p:nvPr/>
          </p:nvSpPr>
          <p:spPr>
            <a:xfrm>
              <a:off x="5150700" y="1284275"/>
              <a:ext cx="18138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100">
                  <a:solidFill>
                    <a:srgbClr val="5E5E5E"/>
                  </a:solidFill>
                </a:rPr>
                <a:t>Visual branding elements &amp; logos were created &amp; approved.</a:t>
              </a:r>
              <a:endParaRPr sz="1100">
                <a:solidFill>
                  <a:srgbClr val="5E5E5E"/>
                </a:solidFill>
              </a:endParaRPr>
            </a:p>
          </p:txBody>
        </p:sp>
      </p:grpSp>
      <p:grpSp>
        <p:nvGrpSpPr>
          <p:cNvPr id="226" name="Google Shape;226;p22"/>
          <p:cNvGrpSpPr/>
          <p:nvPr/>
        </p:nvGrpSpPr>
        <p:grpSpPr>
          <a:xfrm>
            <a:off x="5473053" y="2617325"/>
            <a:ext cx="1712700" cy="1230715"/>
            <a:chOff x="6282830" y="2543425"/>
            <a:chExt cx="1712700" cy="1230715"/>
          </a:xfrm>
        </p:grpSpPr>
        <p:sp>
          <p:nvSpPr>
            <p:cNvPr id="227" name="Google Shape;227;p22"/>
            <p:cNvSpPr/>
            <p:nvPr/>
          </p:nvSpPr>
          <p:spPr>
            <a:xfrm rot="-1789476">
              <a:off x="7058947" y="2572699"/>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28" name="Google Shape;228;p22"/>
            <p:cNvSpPr txBox="1"/>
            <p:nvPr/>
          </p:nvSpPr>
          <p:spPr>
            <a:xfrm>
              <a:off x="6782829" y="2737200"/>
              <a:ext cx="8664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rgbClr val="5E5E5E"/>
                  </a:solidFill>
                </a:rPr>
                <a:t>11/17/23</a:t>
              </a:r>
              <a:endParaRPr b="1" sz="1200">
                <a:solidFill>
                  <a:srgbClr val="5E5E5E"/>
                </a:solidFill>
              </a:endParaRPr>
            </a:p>
          </p:txBody>
        </p:sp>
        <p:sp>
          <p:nvSpPr>
            <p:cNvPr id="229" name="Google Shape;229;p22"/>
            <p:cNvSpPr/>
            <p:nvPr/>
          </p:nvSpPr>
          <p:spPr>
            <a:xfrm>
              <a:off x="6282830" y="3070640"/>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230" name="Google Shape;230;p22"/>
            <p:cNvSpPr txBox="1"/>
            <p:nvPr/>
          </p:nvSpPr>
          <p:spPr>
            <a:xfrm>
              <a:off x="6282830" y="3053265"/>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200">
                  <a:solidFill>
                    <a:srgbClr val="5E5E5E"/>
                  </a:solidFill>
                </a:rPr>
                <a:t>User-friendly </a:t>
              </a:r>
              <a:r>
                <a:rPr lang="en" sz="1200">
                  <a:solidFill>
                    <a:srgbClr val="5E5E5E"/>
                  </a:solidFill>
                </a:rPr>
                <a:t>registration</a:t>
              </a:r>
              <a:r>
                <a:rPr lang="en" sz="1200">
                  <a:solidFill>
                    <a:srgbClr val="5E5E5E"/>
                  </a:solidFill>
                </a:rPr>
                <a:t> system implemented</a:t>
              </a:r>
              <a:endParaRPr sz="1200">
                <a:solidFill>
                  <a:srgbClr val="5E5E5E"/>
                </a:solidFill>
              </a:endParaRPr>
            </a:p>
          </p:txBody>
        </p:sp>
        <p:sp>
          <p:nvSpPr>
            <p:cNvPr id="231" name="Google Shape;231;p22"/>
            <p:cNvSpPr/>
            <p:nvPr/>
          </p:nvSpPr>
          <p:spPr>
            <a:xfrm>
              <a:off x="7094180" y="3005991"/>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sp>
        <p:nvSpPr>
          <p:cNvPr id="232" name="Google Shape;232;p22"/>
          <p:cNvSpPr/>
          <p:nvPr/>
        </p:nvSpPr>
        <p:spPr>
          <a:xfrm flipH="1" rot="984884">
            <a:off x="7310628" y="2556517"/>
            <a:ext cx="1116820" cy="57901"/>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nvGrpSpPr>
          <p:cNvPr id="233" name="Google Shape;233;p22"/>
          <p:cNvGrpSpPr/>
          <p:nvPr/>
        </p:nvGrpSpPr>
        <p:grpSpPr>
          <a:xfrm>
            <a:off x="6515745" y="1295470"/>
            <a:ext cx="1897356" cy="1246754"/>
            <a:chOff x="5201245" y="1221570"/>
            <a:chExt cx="1897356" cy="1246754"/>
          </a:xfrm>
        </p:grpSpPr>
        <p:sp>
          <p:nvSpPr>
            <p:cNvPr id="234" name="Google Shape;234;p22"/>
            <p:cNvSpPr/>
            <p:nvPr/>
          </p:nvSpPr>
          <p:spPr>
            <a:xfrm rot="-1789476">
              <a:off x="5977648" y="2278597"/>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35" name="Google Shape;235;p22"/>
            <p:cNvSpPr txBox="1"/>
            <p:nvPr/>
          </p:nvSpPr>
          <p:spPr>
            <a:xfrm>
              <a:off x="5721774" y="1986925"/>
              <a:ext cx="8370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rgbClr val="5E5E5E"/>
                  </a:solidFill>
                </a:rPr>
                <a:t>12/29/23</a:t>
              </a:r>
              <a:endParaRPr b="1" sz="1200">
                <a:solidFill>
                  <a:srgbClr val="5E5E5E"/>
                </a:solidFill>
              </a:endParaRPr>
            </a:p>
          </p:txBody>
        </p:sp>
        <p:sp>
          <p:nvSpPr>
            <p:cNvPr id="236" name="Google Shape;236;p22"/>
            <p:cNvSpPr/>
            <p:nvPr/>
          </p:nvSpPr>
          <p:spPr>
            <a:xfrm>
              <a:off x="5201245" y="1221570"/>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237" name="Google Shape;237;p22"/>
            <p:cNvSpPr/>
            <p:nvPr/>
          </p:nvSpPr>
          <p:spPr>
            <a:xfrm rot="10800000">
              <a:off x="6012570" y="1920663"/>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38" name="Google Shape;238;p22"/>
            <p:cNvSpPr txBox="1"/>
            <p:nvPr/>
          </p:nvSpPr>
          <p:spPr>
            <a:xfrm>
              <a:off x="5245501" y="1258775"/>
              <a:ext cx="1853100" cy="62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rgbClr val="5E5E5E"/>
                  </a:solidFill>
                </a:rPr>
                <a:t>Budget planning &amp; allocation completed.</a:t>
              </a:r>
              <a:endParaRPr sz="1200">
                <a:solidFill>
                  <a:srgbClr val="5E5E5E"/>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3"/>
          <p:cNvSpPr txBox="1"/>
          <p:nvPr>
            <p:ph type="title"/>
          </p:nvPr>
        </p:nvSpPr>
        <p:spPr>
          <a:xfrm>
            <a:off x="311700" y="354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67F07"/>
                </a:solidFill>
                <a:latin typeface="Arial"/>
                <a:ea typeface="Arial"/>
                <a:cs typeface="Arial"/>
                <a:sym typeface="Arial"/>
              </a:rPr>
              <a:t>Risks</a:t>
            </a:r>
            <a:endParaRPr>
              <a:solidFill>
                <a:srgbClr val="F67F07"/>
              </a:solidFill>
              <a:latin typeface="Arial"/>
              <a:ea typeface="Arial"/>
              <a:cs typeface="Arial"/>
              <a:sym typeface="Arial"/>
            </a:endParaRPr>
          </a:p>
        </p:txBody>
      </p:sp>
      <p:graphicFrame>
        <p:nvGraphicFramePr>
          <p:cNvPr id="244" name="Google Shape;244;p23"/>
          <p:cNvGraphicFramePr/>
          <p:nvPr/>
        </p:nvGraphicFramePr>
        <p:xfrm>
          <a:off x="260850" y="991750"/>
          <a:ext cx="3000000" cy="3000000"/>
        </p:xfrm>
        <a:graphic>
          <a:graphicData uri="http://schemas.openxmlformats.org/drawingml/2006/table">
            <a:tbl>
              <a:tblPr>
                <a:noFill/>
                <a:tableStyleId>{E0B5B79B-9465-4341-A5E8-3199DA169551}</a:tableStyleId>
              </a:tblPr>
              <a:tblGrid>
                <a:gridCol w="2155575"/>
                <a:gridCol w="2155575"/>
                <a:gridCol w="2155575"/>
                <a:gridCol w="2155575"/>
              </a:tblGrid>
              <a:tr h="389300">
                <a:tc>
                  <a:txBody>
                    <a:bodyPr/>
                    <a:lstStyle/>
                    <a:p>
                      <a:pPr indent="0" lvl="0" marL="0" rtl="0" algn="l">
                        <a:spcBef>
                          <a:spcPts val="0"/>
                        </a:spcBef>
                        <a:spcAft>
                          <a:spcPts val="0"/>
                        </a:spcAft>
                        <a:buNone/>
                      </a:pPr>
                      <a:r>
                        <a:rPr lang="en"/>
                        <a:t>Risk</a:t>
                      </a:r>
                      <a:endParaRPr/>
                    </a:p>
                  </a:txBody>
                  <a:tcPr marT="91425" marB="91425" marR="91425" marL="91425"/>
                </a:tc>
                <a:tc>
                  <a:txBody>
                    <a:bodyPr/>
                    <a:lstStyle/>
                    <a:p>
                      <a:pPr indent="0" lvl="0" marL="0" rtl="0" algn="l">
                        <a:spcBef>
                          <a:spcPts val="0"/>
                        </a:spcBef>
                        <a:spcAft>
                          <a:spcPts val="0"/>
                        </a:spcAft>
                        <a:buNone/>
                      </a:pPr>
                      <a:r>
                        <a:rPr lang="en"/>
                        <a:t>Severity</a:t>
                      </a:r>
                      <a:endParaRPr/>
                    </a:p>
                  </a:txBody>
                  <a:tcPr marT="91425" marB="91425" marR="91425" marL="91425"/>
                </a:tc>
                <a:tc>
                  <a:txBody>
                    <a:bodyPr/>
                    <a:lstStyle/>
                    <a:p>
                      <a:pPr indent="0" lvl="0" marL="0" rtl="0" algn="l">
                        <a:spcBef>
                          <a:spcPts val="0"/>
                        </a:spcBef>
                        <a:spcAft>
                          <a:spcPts val="0"/>
                        </a:spcAft>
                        <a:buNone/>
                      </a:pPr>
                      <a:r>
                        <a:rPr lang="en"/>
                        <a:t>Likelihood</a:t>
                      </a:r>
                      <a:endParaRPr/>
                    </a:p>
                  </a:txBody>
                  <a:tcPr marT="91425" marB="91425" marR="91425" marL="91425"/>
                </a:tc>
                <a:tc>
                  <a:txBody>
                    <a:bodyPr/>
                    <a:lstStyle/>
                    <a:p>
                      <a:pPr indent="0" lvl="0" marL="0" rtl="0" algn="l">
                        <a:spcBef>
                          <a:spcPts val="0"/>
                        </a:spcBef>
                        <a:spcAft>
                          <a:spcPts val="0"/>
                        </a:spcAft>
                        <a:buNone/>
                      </a:pPr>
                      <a:r>
                        <a:rPr lang="en"/>
                        <a:t>Mitigation</a:t>
                      </a:r>
                      <a:endParaRPr/>
                    </a:p>
                  </a:txBody>
                  <a:tcPr marT="91425" marB="91425" marR="91425" marL="91425"/>
                </a:tc>
              </a:tr>
              <a:tr h="898400">
                <a:tc>
                  <a:txBody>
                    <a:bodyPr/>
                    <a:lstStyle/>
                    <a:p>
                      <a:pPr indent="0" lvl="0" marL="0" rtl="0" algn="l">
                        <a:spcBef>
                          <a:spcPts val="0"/>
                        </a:spcBef>
                        <a:spcAft>
                          <a:spcPts val="0"/>
                        </a:spcAft>
                        <a:buNone/>
                      </a:pPr>
                      <a:r>
                        <a:rPr lang="en" sz="1200"/>
                        <a:t>Familiar Technology</a:t>
                      </a:r>
                      <a:endParaRPr sz="1200"/>
                    </a:p>
                  </a:txBody>
                  <a:tcPr marT="91425" marB="91425" marR="91425" marL="91425"/>
                </a:tc>
                <a:tc>
                  <a:txBody>
                    <a:bodyPr/>
                    <a:lstStyle/>
                    <a:p>
                      <a:pPr indent="0" lvl="0" marL="0" rtl="0" algn="l">
                        <a:spcBef>
                          <a:spcPts val="0"/>
                        </a:spcBef>
                        <a:spcAft>
                          <a:spcPts val="0"/>
                        </a:spcAft>
                        <a:buNone/>
                      </a:pPr>
                      <a:r>
                        <a:rPr lang="en" sz="1200"/>
                        <a:t>Low</a:t>
                      </a:r>
                      <a:endParaRPr sz="1200"/>
                    </a:p>
                  </a:txBody>
                  <a:tcPr marT="91425" marB="91425" marR="91425" marL="91425"/>
                </a:tc>
                <a:tc>
                  <a:txBody>
                    <a:bodyPr/>
                    <a:lstStyle/>
                    <a:p>
                      <a:pPr indent="0" lvl="0" marL="0" rtl="0" algn="l">
                        <a:spcBef>
                          <a:spcPts val="0"/>
                        </a:spcBef>
                        <a:spcAft>
                          <a:spcPts val="0"/>
                        </a:spcAft>
                        <a:buNone/>
                      </a:pPr>
                      <a:r>
                        <a:rPr lang="en" sz="1200"/>
                        <a:t>Low</a:t>
                      </a:r>
                      <a:endParaRPr sz="1200"/>
                    </a:p>
                  </a:txBody>
                  <a:tcPr marT="91425" marB="91425" marR="91425" marL="91425"/>
                </a:tc>
                <a:tc>
                  <a:txBody>
                    <a:bodyPr/>
                    <a:lstStyle/>
                    <a:p>
                      <a:pPr indent="0" lvl="0" marL="0" rtl="0" algn="l">
                        <a:spcBef>
                          <a:spcPts val="0"/>
                        </a:spcBef>
                        <a:spcAft>
                          <a:spcPts val="0"/>
                        </a:spcAft>
                        <a:buNone/>
                      </a:pPr>
                      <a:r>
                        <a:rPr lang="en" sz="1200"/>
                        <a:t>Thorough testing, contingency plans, technical support and rehearsals</a:t>
                      </a:r>
                      <a:endParaRPr sz="1200"/>
                    </a:p>
                  </a:txBody>
                  <a:tcPr marT="91425" marB="91425" marR="91425" marL="91425"/>
                </a:tc>
              </a:tr>
              <a:tr h="581700">
                <a:tc>
                  <a:txBody>
                    <a:bodyPr/>
                    <a:lstStyle/>
                    <a:p>
                      <a:pPr indent="0" lvl="0" marL="0" rtl="0" algn="l">
                        <a:spcBef>
                          <a:spcPts val="0"/>
                        </a:spcBef>
                        <a:spcAft>
                          <a:spcPts val="0"/>
                        </a:spcAft>
                        <a:buNone/>
                      </a:pPr>
                      <a:r>
                        <a:rPr lang="en" sz="1200"/>
                        <a:t>Experienced Team</a:t>
                      </a:r>
                      <a:endParaRPr sz="1200"/>
                    </a:p>
                  </a:txBody>
                  <a:tcPr marT="91425" marB="91425" marR="91425" marL="91425"/>
                </a:tc>
                <a:tc>
                  <a:txBody>
                    <a:bodyPr/>
                    <a:lstStyle/>
                    <a:p>
                      <a:pPr indent="0" lvl="0" marL="0" rtl="0" algn="l">
                        <a:spcBef>
                          <a:spcPts val="0"/>
                        </a:spcBef>
                        <a:spcAft>
                          <a:spcPts val="0"/>
                        </a:spcAft>
                        <a:buNone/>
                      </a:pPr>
                      <a:r>
                        <a:rPr lang="en" sz="1200"/>
                        <a:t>Low</a:t>
                      </a:r>
                      <a:endParaRPr sz="1200"/>
                    </a:p>
                  </a:txBody>
                  <a:tcPr marT="91425" marB="91425" marR="91425" marL="91425"/>
                </a:tc>
                <a:tc>
                  <a:txBody>
                    <a:bodyPr/>
                    <a:lstStyle/>
                    <a:p>
                      <a:pPr indent="0" lvl="0" marL="0" rtl="0" algn="l">
                        <a:spcBef>
                          <a:spcPts val="0"/>
                        </a:spcBef>
                        <a:spcAft>
                          <a:spcPts val="0"/>
                        </a:spcAft>
                        <a:buNone/>
                      </a:pPr>
                      <a:r>
                        <a:rPr lang="en" sz="1200"/>
                        <a:t>Low</a:t>
                      </a:r>
                      <a:endParaRPr sz="1200"/>
                    </a:p>
                  </a:txBody>
                  <a:tcPr marT="91425" marB="91425" marR="91425" marL="91425"/>
                </a:tc>
                <a:tc>
                  <a:txBody>
                    <a:bodyPr/>
                    <a:lstStyle/>
                    <a:p>
                      <a:pPr indent="0" lvl="0" marL="0" rtl="0" algn="l">
                        <a:spcBef>
                          <a:spcPts val="0"/>
                        </a:spcBef>
                        <a:spcAft>
                          <a:spcPts val="0"/>
                        </a:spcAft>
                        <a:buNone/>
                      </a:pPr>
                      <a:r>
                        <a:rPr lang="en" sz="1200"/>
                        <a:t>Continual Communication &amp; regular meetings</a:t>
                      </a:r>
                      <a:endParaRPr sz="1200"/>
                    </a:p>
                  </a:txBody>
                  <a:tcPr marT="91425" marB="91425" marR="91425" marL="91425"/>
                </a:tc>
              </a:tr>
              <a:tr h="718725">
                <a:tc>
                  <a:txBody>
                    <a:bodyPr/>
                    <a:lstStyle/>
                    <a:p>
                      <a:pPr indent="0" lvl="0" marL="0" rtl="0" algn="l">
                        <a:spcBef>
                          <a:spcPts val="0"/>
                        </a:spcBef>
                        <a:spcAft>
                          <a:spcPts val="0"/>
                        </a:spcAft>
                        <a:buNone/>
                      </a:pPr>
                      <a:r>
                        <a:rPr lang="en" sz="1200"/>
                        <a:t>Secure Funding</a:t>
                      </a:r>
                      <a:endParaRPr sz="1200"/>
                    </a:p>
                  </a:txBody>
                  <a:tcPr marT="91425" marB="91425" marR="91425" marL="91425"/>
                </a:tc>
                <a:tc>
                  <a:txBody>
                    <a:bodyPr/>
                    <a:lstStyle/>
                    <a:p>
                      <a:pPr indent="0" lvl="0" marL="0" rtl="0" algn="l">
                        <a:spcBef>
                          <a:spcPts val="0"/>
                        </a:spcBef>
                        <a:spcAft>
                          <a:spcPts val="0"/>
                        </a:spcAft>
                        <a:buNone/>
                      </a:pPr>
                      <a:r>
                        <a:rPr lang="en" sz="1200"/>
                        <a:t>Medium</a:t>
                      </a:r>
                      <a:endParaRPr sz="1200"/>
                    </a:p>
                  </a:txBody>
                  <a:tcPr marT="91425" marB="91425" marR="91425" marL="91425"/>
                </a:tc>
                <a:tc>
                  <a:txBody>
                    <a:bodyPr/>
                    <a:lstStyle/>
                    <a:p>
                      <a:pPr indent="0" lvl="0" marL="0" rtl="0" algn="l">
                        <a:spcBef>
                          <a:spcPts val="0"/>
                        </a:spcBef>
                        <a:spcAft>
                          <a:spcPts val="0"/>
                        </a:spcAft>
                        <a:buNone/>
                      </a:pPr>
                      <a:r>
                        <a:rPr lang="en" sz="1200"/>
                        <a:t>Medium</a:t>
                      </a:r>
                      <a:endParaRPr sz="1200"/>
                    </a:p>
                  </a:txBody>
                  <a:tcPr marT="91425" marB="91425" marR="91425" marL="91425"/>
                </a:tc>
                <a:tc>
                  <a:txBody>
                    <a:bodyPr/>
                    <a:lstStyle/>
                    <a:p>
                      <a:pPr indent="0" lvl="0" marL="0" rtl="0" algn="l">
                        <a:spcBef>
                          <a:spcPts val="0"/>
                        </a:spcBef>
                        <a:spcAft>
                          <a:spcPts val="0"/>
                        </a:spcAft>
                        <a:buNone/>
                      </a:pPr>
                      <a:r>
                        <a:rPr lang="en" sz="1200"/>
                        <a:t>Implementing careful budget tracking and financial oversight</a:t>
                      </a:r>
                      <a:endParaRPr sz="1200"/>
                    </a:p>
                  </a:txBody>
                  <a:tcPr marT="91425" marB="91425" marR="91425" marL="91425"/>
                </a:tc>
              </a:tr>
              <a:tr h="718725">
                <a:tc>
                  <a:txBody>
                    <a:bodyPr/>
                    <a:lstStyle/>
                    <a:p>
                      <a:pPr indent="0" lvl="0" marL="0" rtl="0" algn="l">
                        <a:spcBef>
                          <a:spcPts val="0"/>
                        </a:spcBef>
                        <a:spcAft>
                          <a:spcPts val="0"/>
                        </a:spcAft>
                        <a:buNone/>
                      </a:pPr>
                      <a:r>
                        <a:rPr lang="en" sz="1200"/>
                        <a:t>Speaker Availability</a:t>
                      </a:r>
                      <a:endParaRPr sz="1200"/>
                    </a:p>
                  </a:txBody>
                  <a:tcPr marT="91425" marB="91425" marR="91425" marL="91425"/>
                </a:tc>
                <a:tc>
                  <a:txBody>
                    <a:bodyPr/>
                    <a:lstStyle/>
                    <a:p>
                      <a:pPr indent="0" lvl="0" marL="0" rtl="0" algn="l">
                        <a:spcBef>
                          <a:spcPts val="0"/>
                        </a:spcBef>
                        <a:spcAft>
                          <a:spcPts val="0"/>
                        </a:spcAft>
                        <a:buNone/>
                      </a:pPr>
                      <a:r>
                        <a:rPr lang="en" sz="1200"/>
                        <a:t>Medium</a:t>
                      </a:r>
                      <a:endParaRPr sz="1200"/>
                    </a:p>
                  </a:txBody>
                  <a:tcPr marT="91425" marB="91425" marR="91425" marL="91425"/>
                </a:tc>
                <a:tc>
                  <a:txBody>
                    <a:bodyPr/>
                    <a:lstStyle/>
                    <a:p>
                      <a:pPr indent="0" lvl="0" marL="0" rtl="0" algn="l">
                        <a:spcBef>
                          <a:spcPts val="0"/>
                        </a:spcBef>
                        <a:spcAft>
                          <a:spcPts val="0"/>
                        </a:spcAft>
                        <a:buNone/>
                      </a:pPr>
                      <a:r>
                        <a:rPr lang="en" sz="1200"/>
                        <a:t>Medium</a:t>
                      </a:r>
                      <a:endParaRPr sz="1200"/>
                    </a:p>
                  </a:txBody>
                  <a:tcPr marT="91425" marB="91425" marR="91425" marL="91425"/>
                </a:tc>
                <a:tc>
                  <a:txBody>
                    <a:bodyPr/>
                    <a:lstStyle/>
                    <a:p>
                      <a:pPr indent="0" lvl="0" marL="0" rtl="0" algn="l">
                        <a:spcBef>
                          <a:spcPts val="0"/>
                        </a:spcBef>
                        <a:spcAft>
                          <a:spcPts val="0"/>
                        </a:spcAft>
                        <a:buNone/>
                      </a:pPr>
                      <a:r>
                        <a:rPr lang="en" sz="1200"/>
                        <a:t>Early and proactive outreach and backup speakers.</a:t>
                      </a:r>
                      <a:endParaRPr sz="1200"/>
                    </a:p>
                  </a:txBody>
                  <a:tcPr marT="91425" marB="91425" marR="91425" marL="91425"/>
                </a:tc>
              </a:tr>
              <a:tr h="718725">
                <a:tc>
                  <a:txBody>
                    <a:bodyPr/>
                    <a:lstStyle/>
                    <a:p>
                      <a:pPr indent="0" lvl="0" marL="0" rtl="0" algn="l">
                        <a:spcBef>
                          <a:spcPts val="0"/>
                        </a:spcBef>
                        <a:spcAft>
                          <a:spcPts val="0"/>
                        </a:spcAft>
                        <a:buNone/>
                      </a:pPr>
                      <a:r>
                        <a:rPr lang="en" sz="1200"/>
                        <a:t>Covid-19 Restrictions</a:t>
                      </a:r>
                      <a:endParaRPr sz="1200"/>
                    </a:p>
                  </a:txBody>
                  <a:tcPr marT="91425" marB="91425" marR="91425" marL="91425"/>
                </a:tc>
                <a:tc>
                  <a:txBody>
                    <a:bodyPr/>
                    <a:lstStyle/>
                    <a:p>
                      <a:pPr indent="0" lvl="0" marL="0" rtl="0" algn="l">
                        <a:spcBef>
                          <a:spcPts val="0"/>
                        </a:spcBef>
                        <a:spcAft>
                          <a:spcPts val="0"/>
                        </a:spcAft>
                        <a:buNone/>
                      </a:pPr>
                      <a:r>
                        <a:rPr lang="en" sz="1200"/>
                        <a:t>High</a:t>
                      </a:r>
                      <a:endParaRPr sz="1200"/>
                    </a:p>
                  </a:txBody>
                  <a:tcPr marT="91425" marB="91425" marR="91425" marL="91425"/>
                </a:tc>
                <a:tc>
                  <a:txBody>
                    <a:bodyPr/>
                    <a:lstStyle/>
                    <a:p>
                      <a:pPr indent="0" lvl="0" marL="0" rtl="0" algn="l">
                        <a:spcBef>
                          <a:spcPts val="0"/>
                        </a:spcBef>
                        <a:spcAft>
                          <a:spcPts val="0"/>
                        </a:spcAft>
                        <a:buNone/>
                      </a:pPr>
                      <a:r>
                        <a:rPr lang="en" sz="1200"/>
                        <a:t>High</a:t>
                      </a:r>
                      <a:endParaRPr sz="1200"/>
                    </a:p>
                  </a:txBody>
                  <a:tcPr marT="91425" marB="91425" marR="91425" marL="91425"/>
                </a:tc>
                <a:tc>
                  <a:txBody>
                    <a:bodyPr/>
                    <a:lstStyle/>
                    <a:p>
                      <a:pPr indent="0" lvl="0" marL="0" rtl="0" algn="l">
                        <a:spcBef>
                          <a:spcPts val="0"/>
                        </a:spcBef>
                        <a:spcAft>
                          <a:spcPts val="0"/>
                        </a:spcAft>
                        <a:buNone/>
                      </a:pPr>
                      <a:r>
                        <a:rPr lang="en" sz="1200"/>
                        <a:t>Develop contingency plan and comply with health guidelines</a:t>
                      </a:r>
                      <a:endParaRPr sz="1200"/>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24"/>
          <p:cNvPicPr preferRelativeResize="0"/>
          <p:nvPr/>
        </p:nvPicPr>
        <p:blipFill>
          <a:blip r:embed="rId3">
            <a:alphaModFix/>
          </a:blip>
          <a:stretch>
            <a:fillRect/>
          </a:stretch>
        </p:blipFill>
        <p:spPr>
          <a:xfrm>
            <a:off x="989425" y="304800"/>
            <a:ext cx="8100342" cy="4838700"/>
          </a:xfrm>
          <a:prstGeom prst="rect">
            <a:avLst/>
          </a:prstGeom>
          <a:noFill/>
          <a:ln>
            <a:noFill/>
          </a:ln>
        </p:spPr>
      </p:pic>
      <p:sp>
        <p:nvSpPr>
          <p:cNvPr id="250" name="Google Shape;250;p24"/>
          <p:cNvSpPr txBox="1"/>
          <p:nvPr/>
        </p:nvSpPr>
        <p:spPr>
          <a:xfrm>
            <a:off x="65075" y="61475"/>
            <a:ext cx="4195200" cy="10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rgbClr val="F67F07"/>
                </a:solidFill>
              </a:rPr>
              <a:t>Work Breakdown Structure</a:t>
            </a:r>
            <a:endParaRPr sz="2700">
              <a:solidFill>
                <a:srgbClr val="F67F07"/>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C8C8C"/>
            </a:gs>
            <a:gs pos="100000">
              <a:srgbClr val="404040"/>
            </a:gs>
          </a:gsLst>
          <a:path path="circle">
            <a:fillToRect b="50%" l="50%" r="50%" t="50%"/>
          </a:path>
          <a:tileRect/>
        </a:gradFill>
      </p:bgPr>
    </p:bg>
    <p:spTree>
      <p:nvGrpSpPr>
        <p:cNvPr id="254" name="Shape 254"/>
        <p:cNvGrpSpPr/>
        <p:nvPr/>
      </p:nvGrpSpPr>
      <p:grpSpPr>
        <a:xfrm>
          <a:off x="0" y="0"/>
          <a:ext cx="0" cy="0"/>
          <a:chOff x="0" y="0"/>
          <a:chExt cx="0" cy="0"/>
        </a:xfrm>
      </p:grpSpPr>
      <p:sp>
        <p:nvSpPr>
          <p:cNvPr id="255" name="Google Shape;255;p25"/>
          <p:cNvSpPr txBox="1"/>
          <p:nvPr>
            <p:ph type="title"/>
          </p:nvPr>
        </p:nvSpPr>
        <p:spPr>
          <a:xfrm>
            <a:off x="75325" y="712150"/>
            <a:ext cx="8959800" cy="3835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9800"/>
              <a:t>Project Budget</a:t>
            </a:r>
            <a:endParaRPr sz="9800"/>
          </a:p>
          <a:p>
            <a:pPr indent="0" lvl="0" marL="0" rtl="0" algn="l">
              <a:spcBef>
                <a:spcPts val="0"/>
              </a:spcBef>
              <a:spcAft>
                <a:spcPts val="0"/>
              </a:spcAft>
              <a:buNone/>
            </a:pPr>
            <a:r>
              <a:rPr lang="en" sz="9800">
                <a:solidFill>
                  <a:srgbClr val="F67F07"/>
                </a:solidFill>
              </a:rPr>
              <a:t>&amp; GANTT Chart</a:t>
            </a:r>
            <a:endParaRPr sz="9800">
              <a:solidFill>
                <a:schemeClr val="accent5"/>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26"/>
          <p:cNvPicPr preferRelativeResize="0"/>
          <p:nvPr/>
        </p:nvPicPr>
        <p:blipFill>
          <a:blip r:embed="rId3">
            <a:alphaModFix/>
          </a:blip>
          <a:stretch>
            <a:fillRect/>
          </a:stretch>
        </p:blipFill>
        <p:spPr>
          <a:xfrm>
            <a:off x="77925" y="152400"/>
            <a:ext cx="8913674" cy="4783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67F07"/>
                </a:solidFill>
                <a:latin typeface="Arial"/>
                <a:ea typeface="Arial"/>
                <a:cs typeface="Arial"/>
                <a:sym typeface="Arial"/>
              </a:rPr>
              <a:t>RACI Matrix</a:t>
            </a:r>
            <a:endParaRPr>
              <a:solidFill>
                <a:srgbClr val="F67F07"/>
              </a:solidFill>
              <a:latin typeface="Arial"/>
              <a:ea typeface="Arial"/>
              <a:cs typeface="Arial"/>
              <a:sym typeface="Arial"/>
            </a:endParaRPr>
          </a:p>
        </p:txBody>
      </p:sp>
      <p:pic>
        <p:nvPicPr>
          <p:cNvPr id="266" name="Google Shape;266;p27"/>
          <p:cNvPicPr preferRelativeResize="0"/>
          <p:nvPr/>
        </p:nvPicPr>
        <p:blipFill>
          <a:blip r:embed="rId3">
            <a:alphaModFix/>
          </a:blip>
          <a:stretch>
            <a:fillRect/>
          </a:stretch>
        </p:blipFill>
        <p:spPr>
          <a:xfrm>
            <a:off x="152400" y="1456350"/>
            <a:ext cx="8839199" cy="3605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67F07"/>
                </a:solidFill>
                <a:latin typeface="Arial"/>
                <a:ea typeface="Arial"/>
                <a:cs typeface="Arial"/>
                <a:sym typeface="Arial"/>
              </a:rPr>
              <a:t>Person Goals with Persons Responsible</a:t>
            </a:r>
            <a:endParaRPr>
              <a:solidFill>
                <a:srgbClr val="F67F07"/>
              </a:solidFill>
              <a:latin typeface="Arial"/>
              <a:ea typeface="Arial"/>
              <a:cs typeface="Arial"/>
              <a:sym typeface="Arial"/>
            </a:endParaRPr>
          </a:p>
        </p:txBody>
      </p:sp>
      <p:pic>
        <p:nvPicPr>
          <p:cNvPr id="272" name="Google Shape;272;p28"/>
          <p:cNvPicPr preferRelativeResize="0"/>
          <p:nvPr/>
        </p:nvPicPr>
        <p:blipFill>
          <a:blip r:embed="rId3">
            <a:alphaModFix/>
          </a:blip>
          <a:stretch>
            <a:fillRect/>
          </a:stretch>
        </p:blipFill>
        <p:spPr>
          <a:xfrm>
            <a:off x="135975" y="1335025"/>
            <a:ext cx="8696325" cy="3527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C8C8C"/>
            </a:gs>
            <a:gs pos="100000">
              <a:srgbClr val="404040"/>
            </a:gs>
          </a:gsLst>
          <a:path path="circle">
            <a:fillToRect b="50%" l="50%" r="50%" t="50%"/>
          </a:path>
          <a:tileRect/>
        </a:gradFill>
      </p:bgPr>
    </p:bg>
    <p:spTree>
      <p:nvGrpSpPr>
        <p:cNvPr id="276" name="Shape 276"/>
        <p:cNvGrpSpPr/>
        <p:nvPr/>
      </p:nvGrpSpPr>
      <p:grpSpPr>
        <a:xfrm>
          <a:off x="0" y="0"/>
          <a:ext cx="0" cy="0"/>
          <a:chOff x="0" y="0"/>
          <a:chExt cx="0" cy="0"/>
        </a:xfrm>
      </p:grpSpPr>
      <p:sp>
        <p:nvSpPr>
          <p:cNvPr id="277" name="Google Shape;277;p29"/>
          <p:cNvSpPr txBox="1"/>
          <p:nvPr>
            <p:ph type="title"/>
          </p:nvPr>
        </p:nvSpPr>
        <p:spPr>
          <a:xfrm>
            <a:off x="283100" y="712150"/>
            <a:ext cx="8631600" cy="383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9800"/>
              <a:t>Project Risks</a:t>
            </a:r>
            <a:endParaRPr sz="9800"/>
          </a:p>
          <a:p>
            <a:pPr indent="0" lvl="0" marL="0" rtl="0" algn="l">
              <a:spcBef>
                <a:spcPts val="0"/>
              </a:spcBef>
              <a:spcAft>
                <a:spcPts val="0"/>
              </a:spcAft>
              <a:buNone/>
            </a:pPr>
            <a:r>
              <a:rPr lang="en" sz="9800">
                <a:solidFill>
                  <a:srgbClr val="F67F07"/>
                </a:solidFill>
              </a:rPr>
              <a:t>&amp; Mitigations</a:t>
            </a:r>
            <a:endParaRPr sz="9800">
              <a:solidFill>
                <a:schemeClr val="accent5"/>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graphicFrame>
        <p:nvGraphicFramePr>
          <p:cNvPr id="282" name="Google Shape;282;p30"/>
          <p:cNvGraphicFramePr/>
          <p:nvPr/>
        </p:nvGraphicFramePr>
        <p:xfrm>
          <a:off x="142500" y="455025"/>
          <a:ext cx="3000000" cy="3000000"/>
        </p:xfrm>
        <a:graphic>
          <a:graphicData uri="http://schemas.openxmlformats.org/drawingml/2006/table">
            <a:tbl>
              <a:tblPr>
                <a:noFill/>
                <a:tableStyleId>{E0B5B79B-9465-4341-A5E8-3199DA169551}</a:tableStyleId>
              </a:tblPr>
              <a:tblGrid>
                <a:gridCol w="1090725"/>
                <a:gridCol w="1440400"/>
                <a:gridCol w="1265575"/>
                <a:gridCol w="1265575"/>
                <a:gridCol w="1265575"/>
                <a:gridCol w="1346250"/>
                <a:gridCol w="1184900"/>
              </a:tblGrid>
              <a:tr h="513550">
                <a:tc>
                  <a:txBody>
                    <a:bodyPr/>
                    <a:lstStyle/>
                    <a:p>
                      <a:pPr indent="0" lvl="0" marL="0" rtl="0" algn="l">
                        <a:spcBef>
                          <a:spcPts val="0"/>
                        </a:spcBef>
                        <a:spcAft>
                          <a:spcPts val="0"/>
                        </a:spcAft>
                        <a:buNone/>
                      </a:pPr>
                      <a:r>
                        <a:rPr b="1" lang="en" sz="1200">
                          <a:solidFill>
                            <a:schemeClr val="dk2"/>
                          </a:solidFill>
                        </a:rPr>
                        <a:t>WBS ID</a:t>
                      </a:r>
                      <a:endParaRPr sz="1200">
                        <a:solidFill>
                          <a:schemeClr val="dk2"/>
                        </a:solidFill>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b="1" lang="en" sz="1200">
                          <a:solidFill>
                            <a:schemeClr val="dk2"/>
                          </a:solidFill>
                        </a:rPr>
                        <a:t>ITEM / TASK DESCRIPTION</a:t>
                      </a:r>
                      <a:endParaRPr b="1" sz="1200">
                        <a:solidFill>
                          <a:schemeClr val="dk2"/>
                        </a:solidFill>
                      </a:endParaRPr>
                    </a:p>
                    <a:p>
                      <a:pPr indent="0" lvl="0" marL="0" rtl="0" algn="ctr">
                        <a:lnSpc>
                          <a:spcPct val="115000"/>
                        </a:lnSpc>
                        <a:spcBef>
                          <a:spcPts val="0"/>
                        </a:spcBef>
                        <a:spcAft>
                          <a:spcPts val="0"/>
                        </a:spcAft>
                        <a:buClr>
                          <a:schemeClr val="dk2"/>
                        </a:buClr>
                        <a:buSzPts val="1100"/>
                        <a:buFont typeface="Arial"/>
                        <a:buNone/>
                      </a:pPr>
                      <a:r>
                        <a:t/>
                      </a:r>
                      <a:endParaRPr b="1" sz="1200">
                        <a:solidFill>
                          <a:srgbClr val="FFFFFF"/>
                        </a:solidFill>
                        <a:highlight>
                          <a:srgbClr val="333F4F"/>
                        </a:highlight>
                      </a:endParaRPr>
                    </a:p>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b="1" lang="en" sz="1200">
                          <a:solidFill>
                            <a:schemeClr val="dk2"/>
                          </a:solidFill>
                        </a:rPr>
                        <a:t>GATHERED BY</a:t>
                      </a:r>
                      <a:endParaRPr sz="1200">
                        <a:solidFill>
                          <a:schemeClr val="dk2"/>
                        </a:solidFill>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b="1" lang="en" sz="1200">
                          <a:solidFill>
                            <a:schemeClr val="dk2"/>
                          </a:solidFill>
                        </a:rPr>
                        <a:t>BEST-CASE</a:t>
                      </a:r>
                      <a:endParaRPr sz="1200">
                        <a:solidFill>
                          <a:schemeClr val="dk2"/>
                        </a:solidFill>
                      </a:endParaRPr>
                    </a:p>
                  </a:txBody>
                  <a:tcPr marT="91425" marB="91425" marR="91425" marL="91425">
                    <a:lnR cap="flat" cmpd="sng" w="9525">
                      <a:solidFill>
                        <a:schemeClr val="accent5"/>
                      </a:solidFill>
                      <a:prstDash val="solid"/>
                      <a:round/>
                      <a:headEnd len="sm" w="sm" type="none"/>
                      <a:tailEnd len="sm" w="sm" type="none"/>
                    </a:lnR>
                  </a:tcPr>
                </a:tc>
                <a:tc>
                  <a:txBody>
                    <a:bodyPr/>
                    <a:lstStyle/>
                    <a:p>
                      <a:pPr indent="0" lvl="0" marL="0" rtl="0" algn="l">
                        <a:spcBef>
                          <a:spcPts val="0"/>
                        </a:spcBef>
                        <a:spcAft>
                          <a:spcPts val="0"/>
                        </a:spcAft>
                        <a:buClr>
                          <a:schemeClr val="dk2"/>
                        </a:buClr>
                        <a:buSzPts val="1100"/>
                        <a:buFont typeface="Arial"/>
                        <a:buNone/>
                      </a:pPr>
                      <a:r>
                        <a:rPr b="1" lang="en" sz="1200">
                          <a:solidFill>
                            <a:schemeClr val="dk2"/>
                          </a:solidFill>
                        </a:rPr>
                        <a:t>MOST LIKELY / REALISTIC</a:t>
                      </a:r>
                      <a:endParaRPr sz="1200">
                        <a:solidFill>
                          <a:schemeClr val="dk2"/>
                        </a:solidFill>
                      </a:endParaRPr>
                    </a:p>
                    <a:p>
                      <a:pPr indent="0" lvl="0" marL="0" rtl="0" algn="l">
                        <a:spcBef>
                          <a:spcPts val="0"/>
                        </a:spcBef>
                        <a:spcAft>
                          <a:spcPts val="0"/>
                        </a:spcAft>
                        <a:buNone/>
                      </a:pPr>
                      <a:r>
                        <a:t/>
                      </a:r>
                      <a:endParaRPr sz="1200"/>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1B786E"/>
                    </a:solidFill>
                  </a:tcPr>
                </a:tc>
                <a:tc>
                  <a:txBody>
                    <a:bodyPr/>
                    <a:lstStyle/>
                    <a:p>
                      <a:pPr indent="0" lvl="0" marL="0" rtl="0" algn="l">
                        <a:spcBef>
                          <a:spcPts val="0"/>
                        </a:spcBef>
                        <a:spcAft>
                          <a:spcPts val="0"/>
                        </a:spcAft>
                        <a:buNone/>
                      </a:pPr>
                      <a:r>
                        <a:rPr b="1" lang="en" sz="1200">
                          <a:solidFill>
                            <a:schemeClr val="dk2"/>
                          </a:solidFill>
                        </a:rPr>
                        <a:t>WORST-CASE</a:t>
                      </a:r>
                      <a:endParaRPr sz="1200">
                        <a:solidFill>
                          <a:schemeClr val="dk2"/>
                        </a:solidFill>
                      </a:endParaRPr>
                    </a:p>
                  </a:txBody>
                  <a:tcPr marT="91425" marB="91425" marR="91425" marL="91425">
                    <a:lnL cap="flat" cmpd="sng" w="9525">
                      <a:solidFill>
                        <a:schemeClr val="accent5"/>
                      </a:solidFill>
                      <a:prstDash val="solid"/>
                      <a:round/>
                      <a:headEnd len="sm" w="sm" type="none"/>
                      <a:tailEnd len="sm" w="sm" type="none"/>
                    </a:lnL>
                  </a:tcPr>
                </a:tc>
                <a:tc>
                  <a:txBody>
                    <a:bodyPr/>
                    <a:lstStyle/>
                    <a:p>
                      <a:pPr indent="0" lvl="0" marL="0" rtl="0" algn="l">
                        <a:spcBef>
                          <a:spcPts val="0"/>
                        </a:spcBef>
                        <a:spcAft>
                          <a:spcPts val="0"/>
                        </a:spcAft>
                        <a:buNone/>
                      </a:pPr>
                      <a:r>
                        <a:rPr b="1" lang="en" sz="1200">
                          <a:solidFill>
                            <a:schemeClr val="dk2"/>
                          </a:solidFill>
                        </a:rPr>
                        <a:t>WEIGHTED AVERAGE</a:t>
                      </a:r>
                      <a:endParaRPr sz="1200">
                        <a:solidFill>
                          <a:schemeClr val="dk2"/>
                        </a:solidFill>
                      </a:endParaRPr>
                    </a:p>
                  </a:txBody>
                  <a:tcPr marT="91425" marB="91425" marR="91425" marL="91425"/>
                </a:tc>
              </a:tr>
              <a:tr h="381000">
                <a:tc>
                  <a:txBody>
                    <a:bodyPr/>
                    <a:lstStyle/>
                    <a:p>
                      <a:pPr indent="0" lvl="0" marL="0" rtl="0" algn="l">
                        <a:spcBef>
                          <a:spcPts val="0"/>
                        </a:spcBef>
                        <a:spcAft>
                          <a:spcPts val="0"/>
                        </a:spcAft>
                        <a:buNone/>
                      </a:pPr>
                      <a:r>
                        <a:rPr b="1" lang="en" sz="1200">
                          <a:solidFill>
                            <a:srgbClr val="F67F07"/>
                          </a:solidFill>
                        </a:rPr>
                        <a:t>1.1</a:t>
                      </a:r>
                      <a:endParaRPr b="1" sz="1200">
                        <a:solidFill>
                          <a:srgbClr val="F67F07"/>
                        </a:solidFill>
                      </a:endParaRPr>
                    </a:p>
                  </a:txBody>
                  <a:tcPr marT="91425" marB="91425" marR="91425" marL="91425"/>
                </a:tc>
                <a:tc>
                  <a:txBody>
                    <a:bodyPr/>
                    <a:lstStyle/>
                    <a:p>
                      <a:pPr indent="0" lvl="0" marL="0" rtl="0" algn="l">
                        <a:spcBef>
                          <a:spcPts val="0"/>
                        </a:spcBef>
                        <a:spcAft>
                          <a:spcPts val="0"/>
                        </a:spcAft>
                        <a:buNone/>
                      </a:pPr>
                      <a:r>
                        <a:rPr b="1" lang="en" sz="1200">
                          <a:solidFill>
                            <a:srgbClr val="F67F07"/>
                          </a:solidFill>
                        </a:rPr>
                        <a:t>Pre Event Planning Setup</a:t>
                      </a:r>
                      <a:endParaRPr b="1" sz="1200">
                        <a:solidFill>
                          <a:srgbClr val="F67F07"/>
                        </a:solidFill>
                      </a:endParaRPr>
                    </a:p>
                  </a:txBody>
                  <a:tcPr marT="91425" marB="91425" marR="91425" marL="91425"/>
                </a:tc>
                <a:tc>
                  <a:txBody>
                    <a:bodyPr/>
                    <a:lstStyle/>
                    <a:p>
                      <a:pPr indent="0" lvl="0" marL="0" rtl="0" algn="l">
                        <a:spcBef>
                          <a:spcPts val="0"/>
                        </a:spcBef>
                        <a:spcAft>
                          <a:spcPts val="0"/>
                        </a:spcAft>
                        <a:buNone/>
                      </a:pPr>
                      <a:r>
                        <a:rPr b="1" lang="en" sz="1200">
                          <a:solidFill>
                            <a:srgbClr val="F67F07"/>
                          </a:solidFill>
                        </a:rPr>
                        <a:t>Sowmya Mutya, Lakshmi Anusha &amp; Renee Ashby</a:t>
                      </a:r>
                      <a:endParaRPr b="1" sz="1200">
                        <a:solidFill>
                          <a:srgbClr val="F67F07"/>
                        </a:solidFill>
                      </a:endParaRPr>
                    </a:p>
                  </a:txBody>
                  <a:tcPr marT="91425" marB="91425" marR="91425" marL="91425"/>
                </a:tc>
                <a:tc>
                  <a:txBody>
                    <a:bodyPr/>
                    <a:lstStyle/>
                    <a:p>
                      <a:pPr indent="0" lvl="0" marL="0" rtl="0" algn="l">
                        <a:spcBef>
                          <a:spcPts val="0"/>
                        </a:spcBef>
                        <a:spcAft>
                          <a:spcPts val="0"/>
                        </a:spcAft>
                        <a:buNone/>
                      </a:pPr>
                      <a:r>
                        <a:rPr b="1" lang="en" sz="1200">
                          <a:solidFill>
                            <a:srgbClr val="F67F07"/>
                          </a:solidFill>
                        </a:rPr>
                        <a:t>$9000.00</a:t>
                      </a:r>
                      <a:endParaRPr b="1" sz="1200">
                        <a:solidFill>
                          <a:srgbClr val="F67F07"/>
                        </a:solidFill>
                      </a:endParaRPr>
                    </a:p>
                  </a:txBody>
                  <a:tcPr marT="91425" marB="91425" marR="91425" marL="91425">
                    <a:lnR cap="flat" cmpd="sng" w="9525">
                      <a:solidFill>
                        <a:schemeClr val="accent5"/>
                      </a:solidFill>
                      <a:prstDash val="solid"/>
                      <a:round/>
                      <a:headEnd len="sm" w="sm" type="none"/>
                      <a:tailEnd len="sm" w="sm" type="none"/>
                    </a:lnR>
                  </a:tcPr>
                </a:tc>
                <a:tc>
                  <a:txBody>
                    <a:bodyPr/>
                    <a:lstStyle/>
                    <a:p>
                      <a:pPr indent="0" lvl="0" marL="0" rtl="0" algn="l">
                        <a:spcBef>
                          <a:spcPts val="0"/>
                        </a:spcBef>
                        <a:spcAft>
                          <a:spcPts val="0"/>
                        </a:spcAft>
                        <a:buNone/>
                      </a:pPr>
                      <a:r>
                        <a:rPr b="1" lang="en" sz="1200">
                          <a:solidFill>
                            <a:srgbClr val="F67F07"/>
                          </a:solidFill>
                        </a:rPr>
                        <a:t>$11,000.00</a:t>
                      </a:r>
                      <a:endParaRPr b="1" sz="1200">
                        <a:solidFill>
                          <a:srgbClr val="F67F07"/>
                        </a:solidFill>
                      </a:endParaRPr>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1B786E"/>
                    </a:solidFill>
                  </a:tcPr>
                </a:tc>
                <a:tc>
                  <a:txBody>
                    <a:bodyPr/>
                    <a:lstStyle/>
                    <a:p>
                      <a:pPr indent="0" lvl="0" marL="0" rtl="0" algn="l">
                        <a:spcBef>
                          <a:spcPts val="0"/>
                        </a:spcBef>
                        <a:spcAft>
                          <a:spcPts val="0"/>
                        </a:spcAft>
                        <a:buNone/>
                      </a:pPr>
                      <a:r>
                        <a:rPr b="1" lang="en" sz="1200">
                          <a:solidFill>
                            <a:srgbClr val="F67F07"/>
                          </a:solidFill>
                        </a:rPr>
                        <a:t>$14,000.00</a:t>
                      </a:r>
                      <a:endParaRPr b="1" sz="1200">
                        <a:solidFill>
                          <a:srgbClr val="F67F07"/>
                        </a:solidFill>
                      </a:endParaRPr>
                    </a:p>
                  </a:txBody>
                  <a:tcPr marT="91425" marB="91425" marR="91425" marL="91425">
                    <a:lnL cap="flat" cmpd="sng" w="9525">
                      <a:solidFill>
                        <a:schemeClr val="accent5"/>
                      </a:solidFill>
                      <a:prstDash val="solid"/>
                      <a:round/>
                      <a:headEnd len="sm" w="sm" type="none"/>
                      <a:tailEnd len="sm" w="sm" type="none"/>
                    </a:lnL>
                  </a:tcPr>
                </a:tc>
                <a:tc>
                  <a:txBody>
                    <a:bodyPr/>
                    <a:lstStyle/>
                    <a:p>
                      <a:pPr indent="0" lvl="0" marL="0" rtl="0" algn="l">
                        <a:spcBef>
                          <a:spcPts val="0"/>
                        </a:spcBef>
                        <a:spcAft>
                          <a:spcPts val="0"/>
                        </a:spcAft>
                        <a:buNone/>
                      </a:pPr>
                      <a:r>
                        <a:rPr b="1" lang="en" sz="1200">
                          <a:solidFill>
                            <a:srgbClr val="F67F07"/>
                          </a:solidFill>
                        </a:rPr>
                        <a:t>$11,166.67</a:t>
                      </a:r>
                      <a:endParaRPr b="1" sz="1200">
                        <a:solidFill>
                          <a:srgbClr val="F67F07"/>
                        </a:solidFill>
                      </a:endParaRPr>
                    </a:p>
                  </a:txBody>
                  <a:tcPr marT="91425" marB="91425" marR="91425" marL="91425"/>
                </a:tc>
              </a:tr>
              <a:tr h="381000">
                <a:tc>
                  <a:txBody>
                    <a:bodyPr/>
                    <a:lstStyle/>
                    <a:p>
                      <a:pPr indent="0" lvl="0" marL="0" rtl="0" algn="l">
                        <a:spcBef>
                          <a:spcPts val="0"/>
                        </a:spcBef>
                        <a:spcAft>
                          <a:spcPts val="0"/>
                        </a:spcAft>
                        <a:buNone/>
                      </a:pPr>
                      <a:r>
                        <a:rPr lang="en" sz="1200"/>
                        <a:t>1.1.1</a:t>
                      </a:r>
                      <a:endParaRPr sz="1200"/>
                    </a:p>
                  </a:txBody>
                  <a:tcPr marT="91425" marB="91425" marR="91425" marL="91425"/>
                </a:tc>
                <a:tc>
                  <a:txBody>
                    <a:bodyPr/>
                    <a:lstStyle/>
                    <a:p>
                      <a:pPr indent="0" lvl="0" marL="0" rtl="0" algn="l">
                        <a:spcBef>
                          <a:spcPts val="0"/>
                        </a:spcBef>
                        <a:spcAft>
                          <a:spcPts val="0"/>
                        </a:spcAft>
                        <a:buNone/>
                      </a:pPr>
                      <a:r>
                        <a:rPr lang="en" sz="1200">
                          <a:solidFill>
                            <a:schemeClr val="dk2"/>
                          </a:solidFill>
                        </a:rPr>
                        <a:t>define Project Scope and Objectives</a:t>
                      </a:r>
                      <a:endParaRPr sz="1200"/>
                    </a:p>
                  </a:txBody>
                  <a:tcPr marT="91425" marB="91425" marR="91425" marL="91425"/>
                </a:tc>
                <a:tc>
                  <a:txBody>
                    <a:bodyPr/>
                    <a:lstStyle/>
                    <a:p>
                      <a:pPr indent="0" lvl="0" marL="0" rtl="0" algn="l">
                        <a:spcBef>
                          <a:spcPts val="0"/>
                        </a:spcBef>
                        <a:spcAft>
                          <a:spcPts val="0"/>
                        </a:spcAft>
                        <a:buNone/>
                      </a:pPr>
                      <a:r>
                        <a:rPr lang="en" sz="1200">
                          <a:solidFill>
                            <a:schemeClr val="dk2"/>
                          </a:solidFill>
                        </a:rPr>
                        <a:t>Sowmya Mutya, Lakshmi Anusha &amp; Anyass Ibrahim</a:t>
                      </a:r>
                      <a:endParaRPr sz="1200"/>
                    </a:p>
                  </a:txBody>
                  <a:tcPr marT="91425" marB="91425" marR="91425" marL="91425"/>
                </a:tc>
                <a:tc>
                  <a:txBody>
                    <a:bodyPr/>
                    <a:lstStyle/>
                    <a:p>
                      <a:pPr indent="0" lvl="0" marL="0" rtl="0" algn="l">
                        <a:spcBef>
                          <a:spcPts val="0"/>
                        </a:spcBef>
                        <a:spcAft>
                          <a:spcPts val="0"/>
                        </a:spcAft>
                        <a:buNone/>
                      </a:pPr>
                      <a:r>
                        <a:rPr lang="en" sz="1200"/>
                        <a:t>$500.00</a:t>
                      </a:r>
                      <a:endParaRPr sz="1200"/>
                    </a:p>
                  </a:txBody>
                  <a:tcPr marT="91425" marB="91425" marR="91425" marL="91425">
                    <a:lnR cap="flat" cmpd="sng" w="9525">
                      <a:solidFill>
                        <a:schemeClr val="accent5"/>
                      </a:solidFill>
                      <a:prstDash val="solid"/>
                      <a:round/>
                      <a:headEnd len="sm" w="sm" type="none"/>
                      <a:tailEnd len="sm" w="sm" type="none"/>
                    </a:lnR>
                  </a:tcPr>
                </a:tc>
                <a:tc>
                  <a:txBody>
                    <a:bodyPr/>
                    <a:lstStyle/>
                    <a:p>
                      <a:pPr indent="0" lvl="0" marL="0" rtl="0" algn="l">
                        <a:spcBef>
                          <a:spcPts val="0"/>
                        </a:spcBef>
                        <a:spcAft>
                          <a:spcPts val="0"/>
                        </a:spcAft>
                        <a:buNone/>
                      </a:pPr>
                      <a:r>
                        <a:rPr lang="en" sz="1200"/>
                        <a:t>$800.00</a:t>
                      </a:r>
                      <a:endParaRPr sz="1200"/>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1B786E"/>
                    </a:solidFill>
                  </a:tcPr>
                </a:tc>
                <a:tc>
                  <a:txBody>
                    <a:bodyPr/>
                    <a:lstStyle/>
                    <a:p>
                      <a:pPr indent="0" lvl="0" marL="0" rtl="0" algn="l">
                        <a:spcBef>
                          <a:spcPts val="0"/>
                        </a:spcBef>
                        <a:spcAft>
                          <a:spcPts val="0"/>
                        </a:spcAft>
                        <a:buNone/>
                      </a:pPr>
                      <a:r>
                        <a:rPr lang="en" sz="1200"/>
                        <a:t>$1,200.00</a:t>
                      </a:r>
                      <a:endParaRPr sz="1200"/>
                    </a:p>
                  </a:txBody>
                  <a:tcPr marT="91425" marB="91425" marR="91425" marL="91425">
                    <a:lnL cap="flat" cmpd="sng" w="9525">
                      <a:solidFill>
                        <a:schemeClr val="accent5"/>
                      </a:solidFill>
                      <a:prstDash val="solid"/>
                      <a:round/>
                      <a:headEnd len="sm" w="sm" type="none"/>
                      <a:tailEnd len="sm" w="sm" type="none"/>
                    </a:lnL>
                  </a:tcPr>
                </a:tc>
                <a:tc>
                  <a:txBody>
                    <a:bodyPr/>
                    <a:lstStyle/>
                    <a:p>
                      <a:pPr indent="0" lvl="0" marL="0" rtl="0" algn="l">
                        <a:spcBef>
                          <a:spcPts val="0"/>
                        </a:spcBef>
                        <a:spcAft>
                          <a:spcPts val="0"/>
                        </a:spcAft>
                        <a:buNone/>
                      </a:pPr>
                      <a:r>
                        <a:rPr lang="en" sz="1200"/>
                        <a:t>$816.67</a:t>
                      </a:r>
                      <a:endParaRPr sz="1200"/>
                    </a:p>
                  </a:txBody>
                  <a:tcPr marT="91425" marB="91425" marR="91425" marL="91425"/>
                </a:tc>
              </a:tr>
              <a:tr h="381000">
                <a:tc>
                  <a:txBody>
                    <a:bodyPr/>
                    <a:lstStyle/>
                    <a:p>
                      <a:pPr indent="0" lvl="0" marL="0" rtl="0" algn="l">
                        <a:spcBef>
                          <a:spcPts val="0"/>
                        </a:spcBef>
                        <a:spcAft>
                          <a:spcPts val="0"/>
                        </a:spcAft>
                        <a:buNone/>
                      </a:pPr>
                      <a:r>
                        <a:rPr lang="en" sz="1200"/>
                        <a:t>1.1.2</a:t>
                      </a:r>
                      <a:endParaRPr sz="1200"/>
                    </a:p>
                  </a:txBody>
                  <a:tcPr marT="91425" marB="91425" marR="91425" marL="91425"/>
                </a:tc>
                <a:tc>
                  <a:txBody>
                    <a:bodyPr/>
                    <a:lstStyle/>
                    <a:p>
                      <a:pPr indent="0" lvl="0" marL="0" rtl="0" algn="l">
                        <a:spcBef>
                          <a:spcPts val="0"/>
                        </a:spcBef>
                        <a:spcAft>
                          <a:spcPts val="0"/>
                        </a:spcAft>
                        <a:buNone/>
                      </a:pPr>
                      <a:r>
                        <a:rPr lang="en" sz="1200">
                          <a:solidFill>
                            <a:schemeClr val="dk2"/>
                          </a:solidFill>
                          <a:highlight>
                            <a:srgbClr val="FFFFFF"/>
                          </a:highlight>
                        </a:rPr>
                        <a:t>Assemble Project Team</a:t>
                      </a:r>
                      <a:endParaRPr sz="1200"/>
                    </a:p>
                  </a:txBody>
                  <a:tcPr marT="91425" marB="91425" marR="91425" marL="91425"/>
                </a:tc>
                <a:tc>
                  <a:txBody>
                    <a:bodyPr/>
                    <a:lstStyle/>
                    <a:p>
                      <a:pPr indent="0" lvl="0" marL="0" rtl="0" algn="l">
                        <a:spcBef>
                          <a:spcPts val="0"/>
                        </a:spcBef>
                        <a:spcAft>
                          <a:spcPts val="0"/>
                        </a:spcAft>
                        <a:buNone/>
                      </a:pPr>
                      <a:r>
                        <a:rPr lang="en" sz="1200">
                          <a:solidFill>
                            <a:schemeClr val="dk2"/>
                          </a:solidFill>
                          <a:highlight>
                            <a:srgbClr val="FFFFFF"/>
                          </a:highlight>
                        </a:rPr>
                        <a:t>Sowmya Mutya &amp; Lakshmi Anusha</a:t>
                      </a:r>
                      <a:endParaRPr sz="1200"/>
                    </a:p>
                  </a:txBody>
                  <a:tcPr marT="91425" marB="91425" marR="91425" marL="91425"/>
                </a:tc>
                <a:tc>
                  <a:txBody>
                    <a:bodyPr/>
                    <a:lstStyle/>
                    <a:p>
                      <a:pPr indent="0" lvl="0" marL="0" rtl="0" algn="l">
                        <a:spcBef>
                          <a:spcPts val="0"/>
                        </a:spcBef>
                        <a:spcAft>
                          <a:spcPts val="0"/>
                        </a:spcAft>
                        <a:buNone/>
                      </a:pPr>
                      <a:r>
                        <a:rPr lang="en" sz="1200"/>
                        <a:t>$1000.00</a:t>
                      </a:r>
                      <a:endParaRPr sz="1200"/>
                    </a:p>
                  </a:txBody>
                  <a:tcPr marT="91425" marB="91425" marR="91425" marL="91425">
                    <a:lnR cap="flat" cmpd="sng" w="9525">
                      <a:solidFill>
                        <a:schemeClr val="accent5"/>
                      </a:solidFill>
                      <a:prstDash val="solid"/>
                      <a:round/>
                      <a:headEnd len="sm" w="sm" type="none"/>
                      <a:tailEnd len="sm" w="sm" type="none"/>
                    </a:lnR>
                  </a:tcPr>
                </a:tc>
                <a:tc>
                  <a:txBody>
                    <a:bodyPr/>
                    <a:lstStyle/>
                    <a:p>
                      <a:pPr indent="0" lvl="0" marL="0" rtl="0" algn="l">
                        <a:spcBef>
                          <a:spcPts val="0"/>
                        </a:spcBef>
                        <a:spcAft>
                          <a:spcPts val="0"/>
                        </a:spcAft>
                        <a:buNone/>
                      </a:pPr>
                      <a:r>
                        <a:rPr lang="en" sz="1200"/>
                        <a:t>$1500.00</a:t>
                      </a:r>
                      <a:endParaRPr sz="1200"/>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1B786E"/>
                    </a:solidFill>
                  </a:tcPr>
                </a:tc>
                <a:tc>
                  <a:txBody>
                    <a:bodyPr/>
                    <a:lstStyle/>
                    <a:p>
                      <a:pPr indent="0" lvl="0" marL="0" rtl="0" algn="l">
                        <a:spcBef>
                          <a:spcPts val="0"/>
                        </a:spcBef>
                        <a:spcAft>
                          <a:spcPts val="0"/>
                        </a:spcAft>
                        <a:buNone/>
                      </a:pPr>
                      <a:r>
                        <a:rPr lang="en" sz="1200"/>
                        <a:t>$1,800.00</a:t>
                      </a:r>
                      <a:endParaRPr sz="1200"/>
                    </a:p>
                  </a:txBody>
                  <a:tcPr marT="91425" marB="91425" marR="91425" marL="91425">
                    <a:lnL cap="flat" cmpd="sng" w="9525">
                      <a:solidFill>
                        <a:schemeClr val="accent5"/>
                      </a:solidFill>
                      <a:prstDash val="solid"/>
                      <a:round/>
                      <a:headEnd len="sm" w="sm" type="none"/>
                      <a:tailEnd len="sm" w="sm" type="none"/>
                    </a:lnL>
                  </a:tcPr>
                </a:tc>
                <a:tc>
                  <a:txBody>
                    <a:bodyPr/>
                    <a:lstStyle/>
                    <a:p>
                      <a:pPr indent="0" lvl="0" marL="0" rtl="0" algn="l">
                        <a:spcBef>
                          <a:spcPts val="0"/>
                        </a:spcBef>
                        <a:spcAft>
                          <a:spcPts val="0"/>
                        </a:spcAft>
                        <a:buNone/>
                      </a:pPr>
                      <a:r>
                        <a:rPr lang="en" sz="1200"/>
                        <a:t>$1,466.67</a:t>
                      </a:r>
                      <a:endParaRPr sz="1200"/>
                    </a:p>
                  </a:txBody>
                  <a:tcPr marT="91425" marB="91425" marR="91425" marL="91425"/>
                </a:tc>
              </a:tr>
              <a:tr h="381000">
                <a:tc>
                  <a:txBody>
                    <a:bodyPr/>
                    <a:lstStyle/>
                    <a:p>
                      <a:pPr indent="0" lvl="0" marL="0" rtl="0" algn="l">
                        <a:spcBef>
                          <a:spcPts val="0"/>
                        </a:spcBef>
                        <a:spcAft>
                          <a:spcPts val="0"/>
                        </a:spcAft>
                        <a:buNone/>
                      </a:pPr>
                      <a:r>
                        <a:rPr lang="en" sz="1200"/>
                        <a:t>1.1.3</a:t>
                      </a:r>
                      <a:endParaRPr sz="1200"/>
                    </a:p>
                  </a:txBody>
                  <a:tcPr marT="91425" marB="91425" marR="91425" marL="91425"/>
                </a:tc>
                <a:tc>
                  <a:txBody>
                    <a:bodyPr/>
                    <a:lstStyle/>
                    <a:p>
                      <a:pPr indent="0" lvl="0" marL="0" rtl="0" algn="l">
                        <a:spcBef>
                          <a:spcPts val="0"/>
                        </a:spcBef>
                        <a:spcAft>
                          <a:spcPts val="0"/>
                        </a:spcAft>
                        <a:buNone/>
                      </a:pPr>
                      <a:r>
                        <a:rPr lang="en" sz="1200">
                          <a:solidFill>
                            <a:schemeClr val="dk2"/>
                          </a:solidFill>
                        </a:rPr>
                        <a:t>Conduct Kick-off Meeting</a:t>
                      </a:r>
                      <a:endParaRPr sz="1200"/>
                    </a:p>
                  </a:txBody>
                  <a:tcPr marT="91425" marB="91425" marR="91425" marL="91425"/>
                </a:tc>
                <a:tc>
                  <a:txBody>
                    <a:bodyPr/>
                    <a:lstStyle/>
                    <a:p>
                      <a:pPr indent="0" lvl="0" marL="0" rtl="0" algn="l">
                        <a:spcBef>
                          <a:spcPts val="0"/>
                        </a:spcBef>
                        <a:spcAft>
                          <a:spcPts val="0"/>
                        </a:spcAft>
                        <a:buNone/>
                      </a:pPr>
                      <a:r>
                        <a:rPr lang="en" sz="1200">
                          <a:solidFill>
                            <a:schemeClr val="dk2"/>
                          </a:solidFill>
                        </a:rPr>
                        <a:t>Sowmya Mutya &amp; Lakshmi Anusha</a:t>
                      </a:r>
                      <a:endParaRPr sz="1200"/>
                    </a:p>
                  </a:txBody>
                  <a:tcPr marT="91425" marB="91425" marR="91425" marL="91425"/>
                </a:tc>
                <a:tc>
                  <a:txBody>
                    <a:bodyPr/>
                    <a:lstStyle/>
                    <a:p>
                      <a:pPr indent="0" lvl="0" marL="0" rtl="0" algn="l">
                        <a:spcBef>
                          <a:spcPts val="0"/>
                        </a:spcBef>
                        <a:spcAft>
                          <a:spcPts val="0"/>
                        </a:spcAft>
                        <a:buNone/>
                      </a:pPr>
                      <a:r>
                        <a:rPr lang="en" sz="1200"/>
                        <a:t>$300.00</a:t>
                      </a:r>
                      <a:endParaRPr sz="1200"/>
                    </a:p>
                  </a:txBody>
                  <a:tcPr marT="91425" marB="91425" marR="91425" marL="91425">
                    <a:lnR cap="flat" cmpd="sng" w="9525">
                      <a:solidFill>
                        <a:schemeClr val="accent5"/>
                      </a:solidFill>
                      <a:prstDash val="solid"/>
                      <a:round/>
                      <a:headEnd len="sm" w="sm" type="none"/>
                      <a:tailEnd len="sm" w="sm" type="none"/>
                    </a:lnR>
                  </a:tcPr>
                </a:tc>
                <a:tc>
                  <a:txBody>
                    <a:bodyPr/>
                    <a:lstStyle/>
                    <a:p>
                      <a:pPr indent="0" lvl="0" marL="0" rtl="0" algn="l">
                        <a:spcBef>
                          <a:spcPts val="0"/>
                        </a:spcBef>
                        <a:spcAft>
                          <a:spcPts val="0"/>
                        </a:spcAft>
                        <a:buNone/>
                      </a:pPr>
                      <a:r>
                        <a:rPr lang="en" sz="1200"/>
                        <a:t>$500.00</a:t>
                      </a:r>
                      <a:endParaRPr sz="1200"/>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1B786E"/>
                    </a:solidFill>
                  </a:tcPr>
                </a:tc>
                <a:tc>
                  <a:txBody>
                    <a:bodyPr/>
                    <a:lstStyle/>
                    <a:p>
                      <a:pPr indent="0" lvl="0" marL="0" rtl="0" algn="l">
                        <a:spcBef>
                          <a:spcPts val="0"/>
                        </a:spcBef>
                        <a:spcAft>
                          <a:spcPts val="0"/>
                        </a:spcAft>
                        <a:buNone/>
                      </a:pPr>
                      <a:r>
                        <a:rPr lang="en" sz="1200"/>
                        <a:t>$1,000.00</a:t>
                      </a:r>
                      <a:endParaRPr sz="1200"/>
                    </a:p>
                  </a:txBody>
                  <a:tcPr marT="91425" marB="91425" marR="91425" marL="91425">
                    <a:lnL cap="flat" cmpd="sng" w="9525">
                      <a:solidFill>
                        <a:schemeClr val="accent5"/>
                      </a:solidFill>
                      <a:prstDash val="solid"/>
                      <a:round/>
                      <a:headEnd len="sm" w="sm" type="none"/>
                      <a:tailEnd len="sm" w="sm" type="none"/>
                    </a:lnL>
                  </a:tcPr>
                </a:tc>
                <a:tc>
                  <a:txBody>
                    <a:bodyPr/>
                    <a:lstStyle/>
                    <a:p>
                      <a:pPr indent="0" lvl="0" marL="0" rtl="0" algn="l">
                        <a:spcBef>
                          <a:spcPts val="0"/>
                        </a:spcBef>
                        <a:spcAft>
                          <a:spcPts val="0"/>
                        </a:spcAft>
                        <a:buNone/>
                      </a:pPr>
                      <a:r>
                        <a:rPr lang="en" sz="1200"/>
                        <a:t>$550.00</a:t>
                      </a:r>
                      <a:endParaRPr sz="1200"/>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graphicFrame>
        <p:nvGraphicFramePr>
          <p:cNvPr id="287" name="Google Shape;287;p31"/>
          <p:cNvGraphicFramePr/>
          <p:nvPr/>
        </p:nvGraphicFramePr>
        <p:xfrm>
          <a:off x="142500" y="455025"/>
          <a:ext cx="3000000" cy="3000000"/>
        </p:xfrm>
        <a:graphic>
          <a:graphicData uri="http://schemas.openxmlformats.org/drawingml/2006/table">
            <a:tbl>
              <a:tblPr>
                <a:noFill/>
                <a:tableStyleId>{E0B5B79B-9465-4341-A5E8-3199DA169551}</a:tableStyleId>
              </a:tblPr>
              <a:tblGrid>
                <a:gridCol w="1090725"/>
                <a:gridCol w="1440400"/>
                <a:gridCol w="1265575"/>
                <a:gridCol w="1265575"/>
                <a:gridCol w="1265575"/>
                <a:gridCol w="1346250"/>
                <a:gridCol w="1184900"/>
              </a:tblGrid>
              <a:tr h="513550">
                <a:tc>
                  <a:txBody>
                    <a:bodyPr/>
                    <a:lstStyle/>
                    <a:p>
                      <a:pPr indent="0" lvl="0" marL="0" rtl="0" algn="l">
                        <a:spcBef>
                          <a:spcPts val="0"/>
                        </a:spcBef>
                        <a:spcAft>
                          <a:spcPts val="0"/>
                        </a:spcAft>
                        <a:buNone/>
                      </a:pPr>
                      <a:r>
                        <a:rPr b="1" lang="en" sz="1200">
                          <a:solidFill>
                            <a:schemeClr val="dk2"/>
                          </a:solidFill>
                        </a:rPr>
                        <a:t>WBS ID</a:t>
                      </a:r>
                      <a:endParaRPr sz="1200">
                        <a:solidFill>
                          <a:schemeClr val="dk2"/>
                        </a:solidFill>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b="1" lang="en" sz="1200">
                          <a:solidFill>
                            <a:schemeClr val="dk2"/>
                          </a:solidFill>
                        </a:rPr>
                        <a:t>ITEM / TASK DESCRIPTION</a:t>
                      </a:r>
                      <a:endParaRPr b="1" sz="1200">
                        <a:solidFill>
                          <a:schemeClr val="dk2"/>
                        </a:solidFill>
                      </a:endParaRPr>
                    </a:p>
                    <a:p>
                      <a:pPr indent="0" lvl="0" marL="0" rtl="0" algn="ctr">
                        <a:lnSpc>
                          <a:spcPct val="115000"/>
                        </a:lnSpc>
                        <a:spcBef>
                          <a:spcPts val="0"/>
                        </a:spcBef>
                        <a:spcAft>
                          <a:spcPts val="0"/>
                        </a:spcAft>
                        <a:buClr>
                          <a:schemeClr val="dk2"/>
                        </a:buClr>
                        <a:buSzPts val="1100"/>
                        <a:buFont typeface="Arial"/>
                        <a:buNone/>
                      </a:pPr>
                      <a:r>
                        <a:t/>
                      </a:r>
                      <a:endParaRPr b="1" sz="1200">
                        <a:solidFill>
                          <a:srgbClr val="FFFFFF"/>
                        </a:solidFill>
                        <a:highlight>
                          <a:srgbClr val="333F4F"/>
                        </a:highlight>
                      </a:endParaRPr>
                    </a:p>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b="1" lang="en" sz="1200">
                          <a:solidFill>
                            <a:schemeClr val="dk2"/>
                          </a:solidFill>
                        </a:rPr>
                        <a:t>GATHERED BY</a:t>
                      </a:r>
                      <a:endParaRPr sz="1200">
                        <a:solidFill>
                          <a:schemeClr val="dk2"/>
                        </a:solidFill>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b="1" lang="en" sz="1200">
                          <a:solidFill>
                            <a:schemeClr val="dk2"/>
                          </a:solidFill>
                        </a:rPr>
                        <a:t>BEST-CASE</a:t>
                      </a:r>
                      <a:endParaRPr sz="1200">
                        <a:solidFill>
                          <a:schemeClr val="dk2"/>
                        </a:solidFill>
                      </a:endParaRPr>
                    </a:p>
                  </a:txBody>
                  <a:tcPr marT="91425" marB="91425" marR="91425" marL="91425">
                    <a:lnR cap="flat" cmpd="sng" w="9525">
                      <a:solidFill>
                        <a:schemeClr val="accent5"/>
                      </a:solidFill>
                      <a:prstDash val="solid"/>
                      <a:round/>
                      <a:headEnd len="sm" w="sm" type="none"/>
                      <a:tailEnd len="sm" w="sm" type="none"/>
                    </a:lnR>
                  </a:tcPr>
                </a:tc>
                <a:tc>
                  <a:txBody>
                    <a:bodyPr/>
                    <a:lstStyle/>
                    <a:p>
                      <a:pPr indent="0" lvl="0" marL="0" rtl="0" algn="l">
                        <a:spcBef>
                          <a:spcPts val="0"/>
                        </a:spcBef>
                        <a:spcAft>
                          <a:spcPts val="0"/>
                        </a:spcAft>
                        <a:buClr>
                          <a:schemeClr val="dk2"/>
                        </a:buClr>
                        <a:buSzPts val="1100"/>
                        <a:buFont typeface="Arial"/>
                        <a:buNone/>
                      </a:pPr>
                      <a:r>
                        <a:rPr b="1" lang="en" sz="1200">
                          <a:solidFill>
                            <a:schemeClr val="dk2"/>
                          </a:solidFill>
                        </a:rPr>
                        <a:t>MOST LIKELY / REALISTIC</a:t>
                      </a:r>
                      <a:endParaRPr sz="1200">
                        <a:solidFill>
                          <a:schemeClr val="dk2"/>
                        </a:solidFill>
                      </a:endParaRPr>
                    </a:p>
                    <a:p>
                      <a:pPr indent="0" lvl="0" marL="0" rtl="0" algn="l">
                        <a:spcBef>
                          <a:spcPts val="0"/>
                        </a:spcBef>
                        <a:spcAft>
                          <a:spcPts val="0"/>
                        </a:spcAft>
                        <a:buNone/>
                      </a:pPr>
                      <a:r>
                        <a:t/>
                      </a:r>
                      <a:endParaRPr sz="1200"/>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1B786E"/>
                    </a:solidFill>
                  </a:tcPr>
                </a:tc>
                <a:tc>
                  <a:txBody>
                    <a:bodyPr/>
                    <a:lstStyle/>
                    <a:p>
                      <a:pPr indent="0" lvl="0" marL="0" rtl="0" algn="l">
                        <a:spcBef>
                          <a:spcPts val="0"/>
                        </a:spcBef>
                        <a:spcAft>
                          <a:spcPts val="0"/>
                        </a:spcAft>
                        <a:buNone/>
                      </a:pPr>
                      <a:r>
                        <a:rPr b="1" lang="en" sz="1200">
                          <a:solidFill>
                            <a:schemeClr val="dk2"/>
                          </a:solidFill>
                        </a:rPr>
                        <a:t>WORST-CASE</a:t>
                      </a:r>
                      <a:endParaRPr sz="1200">
                        <a:solidFill>
                          <a:schemeClr val="dk2"/>
                        </a:solidFill>
                      </a:endParaRPr>
                    </a:p>
                  </a:txBody>
                  <a:tcPr marT="91425" marB="91425" marR="91425" marL="91425">
                    <a:lnL cap="flat" cmpd="sng" w="9525">
                      <a:solidFill>
                        <a:schemeClr val="accent5"/>
                      </a:solidFill>
                      <a:prstDash val="solid"/>
                      <a:round/>
                      <a:headEnd len="sm" w="sm" type="none"/>
                      <a:tailEnd len="sm" w="sm" type="none"/>
                    </a:lnL>
                  </a:tcPr>
                </a:tc>
                <a:tc>
                  <a:txBody>
                    <a:bodyPr/>
                    <a:lstStyle/>
                    <a:p>
                      <a:pPr indent="0" lvl="0" marL="0" rtl="0" algn="l">
                        <a:spcBef>
                          <a:spcPts val="0"/>
                        </a:spcBef>
                        <a:spcAft>
                          <a:spcPts val="0"/>
                        </a:spcAft>
                        <a:buNone/>
                      </a:pPr>
                      <a:r>
                        <a:rPr b="1" lang="en" sz="1200">
                          <a:solidFill>
                            <a:schemeClr val="dk2"/>
                          </a:solidFill>
                        </a:rPr>
                        <a:t>WEIGHTED AVERAGE</a:t>
                      </a:r>
                      <a:endParaRPr sz="1200">
                        <a:solidFill>
                          <a:schemeClr val="dk2"/>
                        </a:solidFill>
                      </a:endParaRPr>
                    </a:p>
                  </a:txBody>
                  <a:tcPr marT="91425" marB="91425" marR="91425" marL="91425"/>
                </a:tc>
              </a:tr>
              <a:tr h="381000">
                <a:tc>
                  <a:txBody>
                    <a:bodyPr/>
                    <a:lstStyle/>
                    <a:p>
                      <a:pPr indent="0" lvl="0" marL="0" rtl="0" algn="l">
                        <a:spcBef>
                          <a:spcPts val="0"/>
                        </a:spcBef>
                        <a:spcAft>
                          <a:spcPts val="0"/>
                        </a:spcAft>
                        <a:buNone/>
                      </a:pPr>
                      <a:r>
                        <a:rPr lang="en" sz="1200"/>
                        <a:t>1.1.3.1</a:t>
                      </a:r>
                      <a:endParaRPr sz="1200"/>
                    </a:p>
                  </a:txBody>
                  <a:tcPr marT="91425" marB="91425" marR="91425" marL="91425"/>
                </a:tc>
                <a:tc>
                  <a:txBody>
                    <a:bodyPr/>
                    <a:lstStyle/>
                    <a:p>
                      <a:pPr indent="0" lvl="0" marL="0" rtl="0" algn="l">
                        <a:spcBef>
                          <a:spcPts val="0"/>
                        </a:spcBef>
                        <a:spcAft>
                          <a:spcPts val="0"/>
                        </a:spcAft>
                        <a:buNone/>
                      </a:pPr>
                      <a:r>
                        <a:rPr lang="en" sz="1200">
                          <a:solidFill>
                            <a:schemeClr val="dk2"/>
                          </a:solidFill>
                        </a:rPr>
                        <a:t>Research and Select Virtual Event Platform</a:t>
                      </a:r>
                      <a:endParaRPr sz="1200"/>
                    </a:p>
                  </a:txBody>
                  <a:tcPr marT="91425" marB="91425" marR="91425" marL="91425"/>
                </a:tc>
                <a:tc>
                  <a:txBody>
                    <a:bodyPr/>
                    <a:lstStyle/>
                    <a:p>
                      <a:pPr indent="0" lvl="0" marL="0" rtl="0" algn="l">
                        <a:spcBef>
                          <a:spcPts val="0"/>
                        </a:spcBef>
                        <a:spcAft>
                          <a:spcPts val="0"/>
                        </a:spcAft>
                        <a:buNone/>
                      </a:pPr>
                      <a:r>
                        <a:rPr lang="en" sz="1200">
                          <a:solidFill>
                            <a:schemeClr val="dk2"/>
                          </a:solidFill>
                        </a:rPr>
                        <a:t>Anyass Ibrahim &amp; Isaac Kwame Duah</a:t>
                      </a:r>
                      <a:endParaRPr sz="1200"/>
                    </a:p>
                  </a:txBody>
                  <a:tcPr marT="91425" marB="91425" marR="91425" marL="91425"/>
                </a:tc>
                <a:tc>
                  <a:txBody>
                    <a:bodyPr/>
                    <a:lstStyle/>
                    <a:p>
                      <a:pPr indent="0" lvl="0" marL="0" rtl="0" algn="l">
                        <a:spcBef>
                          <a:spcPts val="0"/>
                        </a:spcBef>
                        <a:spcAft>
                          <a:spcPts val="0"/>
                        </a:spcAft>
                        <a:buNone/>
                      </a:pPr>
                      <a:r>
                        <a:rPr b="1" lang="en" sz="1200"/>
                        <a:t>$3,200.00</a:t>
                      </a:r>
                      <a:endParaRPr b="1" sz="1200"/>
                    </a:p>
                  </a:txBody>
                  <a:tcPr marT="91425" marB="91425" marR="91425" marL="91425">
                    <a:lnR cap="flat" cmpd="sng" w="9525">
                      <a:solidFill>
                        <a:schemeClr val="accent5"/>
                      </a:solidFill>
                      <a:prstDash val="solid"/>
                      <a:round/>
                      <a:headEnd len="sm" w="sm" type="none"/>
                      <a:tailEnd len="sm" w="sm" type="none"/>
                    </a:lnR>
                  </a:tcPr>
                </a:tc>
                <a:tc>
                  <a:txBody>
                    <a:bodyPr/>
                    <a:lstStyle/>
                    <a:p>
                      <a:pPr indent="0" lvl="0" marL="0" rtl="0" algn="l">
                        <a:spcBef>
                          <a:spcPts val="0"/>
                        </a:spcBef>
                        <a:spcAft>
                          <a:spcPts val="0"/>
                        </a:spcAft>
                        <a:buNone/>
                      </a:pPr>
                      <a:r>
                        <a:rPr lang="en" sz="1200"/>
                        <a:t>$4,000.00</a:t>
                      </a:r>
                      <a:endParaRPr sz="1200"/>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1B786E"/>
                    </a:solidFill>
                  </a:tcPr>
                </a:tc>
                <a:tc>
                  <a:txBody>
                    <a:bodyPr/>
                    <a:lstStyle/>
                    <a:p>
                      <a:pPr indent="0" lvl="0" marL="0" rtl="0" algn="l">
                        <a:spcBef>
                          <a:spcPts val="0"/>
                        </a:spcBef>
                        <a:spcAft>
                          <a:spcPts val="0"/>
                        </a:spcAft>
                        <a:buNone/>
                      </a:pPr>
                      <a:r>
                        <a:rPr b="1" lang="en" sz="1200"/>
                        <a:t>$5,000.00</a:t>
                      </a:r>
                      <a:endParaRPr b="1" sz="1200"/>
                    </a:p>
                  </a:txBody>
                  <a:tcPr marT="91425" marB="91425" marR="91425" marL="91425">
                    <a:lnL cap="flat" cmpd="sng" w="9525">
                      <a:solidFill>
                        <a:schemeClr val="accent5"/>
                      </a:solidFill>
                      <a:prstDash val="solid"/>
                      <a:round/>
                      <a:headEnd len="sm" w="sm" type="none"/>
                      <a:tailEnd len="sm" w="sm" type="none"/>
                    </a:lnL>
                  </a:tcPr>
                </a:tc>
                <a:tc>
                  <a:txBody>
                    <a:bodyPr/>
                    <a:lstStyle/>
                    <a:p>
                      <a:pPr indent="0" lvl="0" marL="0" rtl="0" algn="l">
                        <a:spcBef>
                          <a:spcPts val="0"/>
                        </a:spcBef>
                        <a:spcAft>
                          <a:spcPts val="0"/>
                        </a:spcAft>
                        <a:buNone/>
                      </a:pPr>
                      <a:r>
                        <a:rPr b="1" lang="en" sz="1200"/>
                        <a:t>$4,033.33</a:t>
                      </a:r>
                      <a:endParaRPr b="1" sz="1200"/>
                    </a:p>
                  </a:txBody>
                  <a:tcPr marT="91425" marB="91425" marR="91425" marL="91425"/>
                </a:tc>
              </a:tr>
              <a:tr h="381000">
                <a:tc>
                  <a:txBody>
                    <a:bodyPr/>
                    <a:lstStyle/>
                    <a:p>
                      <a:pPr indent="0" lvl="0" marL="0" rtl="0" algn="l">
                        <a:spcBef>
                          <a:spcPts val="0"/>
                        </a:spcBef>
                        <a:spcAft>
                          <a:spcPts val="0"/>
                        </a:spcAft>
                        <a:buNone/>
                      </a:pPr>
                      <a:r>
                        <a:rPr lang="en" sz="1200"/>
                        <a:t>1.1.3.2</a:t>
                      </a:r>
                      <a:endParaRPr sz="1200"/>
                    </a:p>
                  </a:txBody>
                  <a:tcPr marT="91425" marB="91425" marR="91425" marL="91425"/>
                </a:tc>
                <a:tc>
                  <a:txBody>
                    <a:bodyPr/>
                    <a:lstStyle/>
                    <a:p>
                      <a:pPr indent="0" lvl="0" marL="0" rtl="0" algn="l">
                        <a:spcBef>
                          <a:spcPts val="0"/>
                        </a:spcBef>
                        <a:spcAft>
                          <a:spcPts val="0"/>
                        </a:spcAft>
                        <a:buNone/>
                      </a:pPr>
                      <a:r>
                        <a:rPr lang="en" sz="1200">
                          <a:solidFill>
                            <a:schemeClr val="dk2"/>
                          </a:solidFill>
                        </a:rPr>
                        <a:t>Finalize Panel Discussion and Presentation Topics</a:t>
                      </a:r>
                      <a:endParaRPr sz="1200"/>
                    </a:p>
                  </a:txBody>
                  <a:tcPr marT="91425" marB="91425" marR="91425" marL="91425"/>
                </a:tc>
                <a:tc>
                  <a:txBody>
                    <a:bodyPr/>
                    <a:lstStyle/>
                    <a:p>
                      <a:pPr indent="0" lvl="0" marL="0" rtl="0" algn="l">
                        <a:spcBef>
                          <a:spcPts val="0"/>
                        </a:spcBef>
                        <a:spcAft>
                          <a:spcPts val="0"/>
                        </a:spcAft>
                        <a:buNone/>
                      </a:pPr>
                      <a:r>
                        <a:rPr lang="en" sz="1200">
                          <a:solidFill>
                            <a:schemeClr val="dk2"/>
                          </a:solidFill>
                        </a:rPr>
                        <a:t>Isaac Kwame Duah</a:t>
                      </a:r>
                      <a:endParaRPr sz="1200"/>
                    </a:p>
                  </a:txBody>
                  <a:tcPr marT="91425" marB="91425" marR="91425" marL="91425"/>
                </a:tc>
                <a:tc>
                  <a:txBody>
                    <a:bodyPr/>
                    <a:lstStyle/>
                    <a:p>
                      <a:pPr indent="0" lvl="0" marL="0" rtl="0" algn="l">
                        <a:spcBef>
                          <a:spcPts val="0"/>
                        </a:spcBef>
                        <a:spcAft>
                          <a:spcPts val="0"/>
                        </a:spcAft>
                        <a:buNone/>
                      </a:pPr>
                      <a:r>
                        <a:rPr lang="en" sz="1200"/>
                        <a:t>$800.00</a:t>
                      </a:r>
                      <a:endParaRPr sz="1200"/>
                    </a:p>
                  </a:txBody>
                  <a:tcPr marT="91425" marB="91425" marR="91425" marL="91425">
                    <a:lnR cap="flat" cmpd="sng" w="9525">
                      <a:solidFill>
                        <a:schemeClr val="accent5"/>
                      </a:solidFill>
                      <a:prstDash val="solid"/>
                      <a:round/>
                      <a:headEnd len="sm" w="sm" type="none"/>
                      <a:tailEnd len="sm" w="sm" type="none"/>
                    </a:lnR>
                  </a:tcPr>
                </a:tc>
                <a:tc>
                  <a:txBody>
                    <a:bodyPr/>
                    <a:lstStyle/>
                    <a:p>
                      <a:pPr indent="0" lvl="0" marL="0" rtl="0" algn="l">
                        <a:spcBef>
                          <a:spcPts val="0"/>
                        </a:spcBef>
                        <a:spcAft>
                          <a:spcPts val="0"/>
                        </a:spcAft>
                        <a:buNone/>
                      </a:pPr>
                      <a:r>
                        <a:rPr lang="en" sz="1200"/>
                        <a:t>$1,000.00</a:t>
                      </a:r>
                      <a:endParaRPr sz="1200"/>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1B786E"/>
                    </a:solidFill>
                  </a:tcPr>
                </a:tc>
                <a:tc>
                  <a:txBody>
                    <a:bodyPr/>
                    <a:lstStyle/>
                    <a:p>
                      <a:pPr indent="0" lvl="0" marL="0" rtl="0" algn="l">
                        <a:spcBef>
                          <a:spcPts val="0"/>
                        </a:spcBef>
                        <a:spcAft>
                          <a:spcPts val="0"/>
                        </a:spcAft>
                        <a:buNone/>
                      </a:pPr>
                      <a:r>
                        <a:rPr lang="en" sz="1200"/>
                        <a:t>$1,500.00</a:t>
                      </a:r>
                      <a:endParaRPr sz="1200"/>
                    </a:p>
                  </a:txBody>
                  <a:tcPr marT="91425" marB="91425" marR="91425" marL="91425">
                    <a:lnL cap="flat" cmpd="sng" w="9525">
                      <a:solidFill>
                        <a:schemeClr val="accent5"/>
                      </a:solidFill>
                      <a:prstDash val="solid"/>
                      <a:round/>
                      <a:headEnd len="sm" w="sm" type="none"/>
                      <a:tailEnd len="sm" w="sm" type="none"/>
                    </a:lnL>
                  </a:tcPr>
                </a:tc>
                <a:tc>
                  <a:txBody>
                    <a:bodyPr/>
                    <a:lstStyle/>
                    <a:p>
                      <a:pPr indent="0" lvl="0" marL="0" rtl="0" algn="l">
                        <a:spcBef>
                          <a:spcPts val="0"/>
                        </a:spcBef>
                        <a:spcAft>
                          <a:spcPts val="0"/>
                        </a:spcAft>
                        <a:buNone/>
                      </a:pPr>
                      <a:r>
                        <a:rPr lang="en" sz="1200"/>
                        <a:t>$1050.00</a:t>
                      </a:r>
                      <a:endParaRPr sz="1200"/>
                    </a:p>
                  </a:txBody>
                  <a:tcPr marT="91425" marB="91425" marR="91425" marL="91425"/>
                </a:tc>
              </a:tr>
              <a:tr h="381000">
                <a:tc>
                  <a:txBody>
                    <a:bodyPr/>
                    <a:lstStyle/>
                    <a:p>
                      <a:pPr indent="0" lvl="0" marL="0" rtl="0" algn="l">
                        <a:spcBef>
                          <a:spcPts val="0"/>
                        </a:spcBef>
                        <a:spcAft>
                          <a:spcPts val="0"/>
                        </a:spcAft>
                        <a:buNone/>
                      </a:pPr>
                      <a:r>
                        <a:rPr lang="en" sz="1200"/>
                        <a:t>1.1.3.3</a:t>
                      </a:r>
                      <a:endParaRPr sz="1200"/>
                    </a:p>
                  </a:txBody>
                  <a:tcPr marT="91425" marB="91425" marR="91425" marL="91425"/>
                </a:tc>
                <a:tc>
                  <a:txBody>
                    <a:bodyPr/>
                    <a:lstStyle/>
                    <a:p>
                      <a:pPr indent="0" lvl="0" marL="0" rtl="0" algn="l">
                        <a:spcBef>
                          <a:spcPts val="0"/>
                        </a:spcBef>
                        <a:spcAft>
                          <a:spcPts val="0"/>
                        </a:spcAft>
                        <a:buNone/>
                      </a:pPr>
                      <a:r>
                        <a:rPr lang="en" sz="1200">
                          <a:solidFill>
                            <a:schemeClr val="dk2"/>
                          </a:solidFill>
                        </a:rPr>
                        <a:t>Allocate Budget for Each Phase</a:t>
                      </a:r>
                      <a:endParaRPr sz="1200"/>
                    </a:p>
                  </a:txBody>
                  <a:tcPr marT="91425" marB="91425" marR="91425" marL="91425"/>
                </a:tc>
                <a:tc>
                  <a:txBody>
                    <a:bodyPr/>
                    <a:lstStyle/>
                    <a:p>
                      <a:pPr indent="0" lvl="0" marL="0" rtl="0" algn="l">
                        <a:spcBef>
                          <a:spcPts val="0"/>
                        </a:spcBef>
                        <a:spcAft>
                          <a:spcPts val="0"/>
                        </a:spcAft>
                        <a:buNone/>
                      </a:pPr>
                      <a:r>
                        <a:rPr lang="en" sz="1200">
                          <a:solidFill>
                            <a:schemeClr val="dk2"/>
                          </a:solidFill>
                        </a:rPr>
                        <a:t>Jair Greene &amp; Anyass Ibrahim</a:t>
                      </a:r>
                      <a:endParaRPr sz="1200"/>
                    </a:p>
                  </a:txBody>
                  <a:tcPr marT="91425" marB="91425" marR="91425" marL="91425"/>
                </a:tc>
                <a:tc>
                  <a:txBody>
                    <a:bodyPr/>
                    <a:lstStyle/>
                    <a:p>
                      <a:pPr indent="0" lvl="0" marL="0" rtl="0" algn="l">
                        <a:spcBef>
                          <a:spcPts val="0"/>
                        </a:spcBef>
                        <a:spcAft>
                          <a:spcPts val="0"/>
                        </a:spcAft>
                        <a:buNone/>
                      </a:pPr>
                      <a:r>
                        <a:rPr lang="en" sz="1200"/>
                        <a:t>$3,000.00</a:t>
                      </a:r>
                      <a:endParaRPr sz="1200"/>
                    </a:p>
                  </a:txBody>
                  <a:tcPr marT="91425" marB="91425" marR="91425" marL="91425">
                    <a:lnR cap="flat" cmpd="sng" w="9525">
                      <a:solidFill>
                        <a:schemeClr val="accent5"/>
                      </a:solidFill>
                      <a:prstDash val="solid"/>
                      <a:round/>
                      <a:headEnd len="sm" w="sm" type="none"/>
                      <a:tailEnd len="sm" w="sm" type="none"/>
                    </a:lnR>
                  </a:tcPr>
                </a:tc>
                <a:tc>
                  <a:txBody>
                    <a:bodyPr/>
                    <a:lstStyle/>
                    <a:p>
                      <a:pPr indent="0" lvl="0" marL="0" rtl="0" algn="l">
                        <a:spcBef>
                          <a:spcPts val="0"/>
                        </a:spcBef>
                        <a:spcAft>
                          <a:spcPts val="0"/>
                        </a:spcAft>
                        <a:buNone/>
                      </a:pPr>
                      <a:r>
                        <a:rPr lang="en" sz="1200"/>
                        <a:t>$3,200.00</a:t>
                      </a:r>
                      <a:endParaRPr sz="1200"/>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1B786E"/>
                    </a:solidFill>
                  </a:tcPr>
                </a:tc>
                <a:tc>
                  <a:txBody>
                    <a:bodyPr/>
                    <a:lstStyle/>
                    <a:p>
                      <a:pPr indent="0" lvl="0" marL="0" rtl="0" algn="l">
                        <a:spcBef>
                          <a:spcPts val="0"/>
                        </a:spcBef>
                        <a:spcAft>
                          <a:spcPts val="0"/>
                        </a:spcAft>
                        <a:buNone/>
                      </a:pPr>
                      <a:r>
                        <a:rPr lang="en" sz="1200"/>
                        <a:t>$3,500.00</a:t>
                      </a:r>
                      <a:endParaRPr sz="1200"/>
                    </a:p>
                  </a:txBody>
                  <a:tcPr marT="91425" marB="91425" marR="91425" marL="91425">
                    <a:lnL cap="flat" cmpd="sng" w="9525">
                      <a:solidFill>
                        <a:schemeClr val="accent5"/>
                      </a:solidFill>
                      <a:prstDash val="solid"/>
                      <a:round/>
                      <a:headEnd len="sm" w="sm" type="none"/>
                      <a:tailEnd len="sm" w="sm" type="none"/>
                    </a:lnL>
                  </a:tcPr>
                </a:tc>
                <a:tc>
                  <a:txBody>
                    <a:bodyPr/>
                    <a:lstStyle/>
                    <a:p>
                      <a:pPr indent="0" lvl="0" marL="0" rtl="0" algn="l">
                        <a:spcBef>
                          <a:spcPts val="0"/>
                        </a:spcBef>
                        <a:spcAft>
                          <a:spcPts val="0"/>
                        </a:spcAft>
                        <a:buNone/>
                      </a:pPr>
                      <a:r>
                        <a:rPr lang="en" sz="1200"/>
                        <a:t>$3,216.67</a:t>
                      </a:r>
                      <a:endParaRPr sz="1200"/>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700">
                <a:solidFill>
                  <a:srgbClr val="F67F07"/>
                </a:solidFill>
                <a:latin typeface="Arial"/>
                <a:ea typeface="Arial"/>
                <a:cs typeface="Arial"/>
                <a:sym typeface="Arial"/>
              </a:rPr>
              <a:t>Greetings Everyone</a:t>
            </a:r>
            <a:endParaRPr sz="2700">
              <a:solidFill>
                <a:srgbClr val="F67F07"/>
              </a:solidFill>
              <a:latin typeface="Arial"/>
              <a:ea typeface="Arial"/>
              <a:cs typeface="Arial"/>
              <a:sym typeface="Arial"/>
            </a:endParaRPr>
          </a:p>
        </p:txBody>
      </p:sp>
      <p:sp>
        <p:nvSpPr>
          <p:cNvPr id="65" name="Google Shape;65;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600"/>
              </a:spcAft>
              <a:buNone/>
            </a:pPr>
            <a:r>
              <a:rPr lang="en" sz="1800">
                <a:latin typeface="Arial"/>
                <a:ea typeface="Arial"/>
                <a:cs typeface="Arial"/>
                <a:sym typeface="Arial"/>
              </a:rPr>
              <a:t>Overview - My team and I are overseeing a six-month project for Excelerate – the "Global Experiential Learning Event" – with a designated budget of $30,000 USD. The event spans across a period of three days and encompasses participants of all age groups. The project has been carefully planned to stay within budget and adhere to the established timeline, as outlined in this PowerPoint presentation.</a:t>
            </a:r>
            <a:endParaRPr sz="18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graphicFrame>
        <p:nvGraphicFramePr>
          <p:cNvPr id="292" name="Google Shape;292;p32"/>
          <p:cNvGraphicFramePr/>
          <p:nvPr/>
        </p:nvGraphicFramePr>
        <p:xfrm>
          <a:off x="142500" y="455025"/>
          <a:ext cx="3000000" cy="3000000"/>
        </p:xfrm>
        <a:graphic>
          <a:graphicData uri="http://schemas.openxmlformats.org/drawingml/2006/table">
            <a:tbl>
              <a:tblPr>
                <a:noFill/>
                <a:tableStyleId>{E0B5B79B-9465-4341-A5E8-3199DA169551}</a:tableStyleId>
              </a:tblPr>
              <a:tblGrid>
                <a:gridCol w="1090725"/>
                <a:gridCol w="1440400"/>
                <a:gridCol w="1265575"/>
                <a:gridCol w="1265575"/>
                <a:gridCol w="1265575"/>
                <a:gridCol w="1346250"/>
                <a:gridCol w="1184900"/>
              </a:tblGrid>
              <a:tr h="513550">
                <a:tc>
                  <a:txBody>
                    <a:bodyPr/>
                    <a:lstStyle/>
                    <a:p>
                      <a:pPr indent="0" lvl="0" marL="0" rtl="0" algn="l">
                        <a:spcBef>
                          <a:spcPts val="0"/>
                        </a:spcBef>
                        <a:spcAft>
                          <a:spcPts val="0"/>
                        </a:spcAft>
                        <a:buNone/>
                      </a:pPr>
                      <a:r>
                        <a:rPr b="1" lang="en" sz="1200">
                          <a:solidFill>
                            <a:schemeClr val="dk2"/>
                          </a:solidFill>
                        </a:rPr>
                        <a:t>WBS ID</a:t>
                      </a:r>
                      <a:endParaRPr sz="1200">
                        <a:solidFill>
                          <a:schemeClr val="dk2"/>
                        </a:solidFill>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b="1" lang="en" sz="1200">
                          <a:solidFill>
                            <a:schemeClr val="dk2"/>
                          </a:solidFill>
                        </a:rPr>
                        <a:t>ITEM / TASK DESCRIPTION</a:t>
                      </a:r>
                      <a:endParaRPr b="1" sz="1200">
                        <a:solidFill>
                          <a:schemeClr val="dk2"/>
                        </a:solidFill>
                      </a:endParaRPr>
                    </a:p>
                    <a:p>
                      <a:pPr indent="0" lvl="0" marL="0" rtl="0" algn="ctr">
                        <a:lnSpc>
                          <a:spcPct val="115000"/>
                        </a:lnSpc>
                        <a:spcBef>
                          <a:spcPts val="0"/>
                        </a:spcBef>
                        <a:spcAft>
                          <a:spcPts val="0"/>
                        </a:spcAft>
                        <a:buClr>
                          <a:schemeClr val="dk2"/>
                        </a:buClr>
                        <a:buSzPts val="1100"/>
                        <a:buFont typeface="Arial"/>
                        <a:buNone/>
                      </a:pPr>
                      <a:r>
                        <a:t/>
                      </a:r>
                      <a:endParaRPr b="1" sz="1200">
                        <a:solidFill>
                          <a:srgbClr val="FFFFFF"/>
                        </a:solidFill>
                        <a:highlight>
                          <a:srgbClr val="333F4F"/>
                        </a:highlight>
                      </a:endParaRPr>
                    </a:p>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b="1" lang="en" sz="1200">
                          <a:solidFill>
                            <a:schemeClr val="dk2"/>
                          </a:solidFill>
                        </a:rPr>
                        <a:t>GATHERED BY</a:t>
                      </a:r>
                      <a:endParaRPr sz="1200">
                        <a:solidFill>
                          <a:schemeClr val="dk2"/>
                        </a:solidFill>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b="1" lang="en" sz="1200">
                          <a:solidFill>
                            <a:schemeClr val="dk2"/>
                          </a:solidFill>
                        </a:rPr>
                        <a:t>BEST-CASE</a:t>
                      </a:r>
                      <a:endParaRPr sz="1200">
                        <a:solidFill>
                          <a:schemeClr val="dk2"/>
                        </a:solidFill>
                      </a:endParaRPr>
                    </a:p>
                  </a:txBody>
                  <a:tcPr marT="91425" marB="91425" marR="91425" marL="91425">
                    <a:lnR cap="flat" cmpd="sng" w="9525">
                      <a:solidFill>
                        <a:schemeClr val="accent5"/>
                      </a:solidFill>
                      <a:prstDash val="solid"/>
                      <a:round/>
                      <a:headEnd len="sm" w="sm" type="none"/>
                      <a:tailEnd len="sm" w="sm" type="none"/>
                    </a:lnR>
                  </a:tcPr>
                </a:tc>
                <a:tc>
                  <a:txBody>
                    <a:bodyPr/>
                    <a:lstStyle/>
                    <a:p>
                      <a:pPr indent="0" lvl="0" marL="0" rtl="0" algn="l">
                        <a:spcBef>
                          <a:spcPts val="0"/>
                        </a:spcBef>
                        <a:spcAft>
                          <a:spcPts val="0"/>
                        </a:spcAft>
                        <a:buClr>
                          <a:schemeClr val="dk2"/>
                        </a:buClr>
                        <a:buSzPts val="1100"/>
                        <a:buFont typeface="Arial"/>
                        <a:buNone/>
                      </a:pPr>
                      <a:r>
                        <a:rPr b="1" lang="en" sz="1200">
                          <a:solidFill>
                            <a:schemeClr val="dk2"/>
                          </a:solidFill>
                        </a:rPr>
                        <a:t>MOST LIKELY / REALISTIC</a:t>
                      </a:r>
                      <a:endParaRPr sz="1200">
                        <a:solidFill>
                          <a:schemeClr val="dk2"/>
                        </a:solidFill>
                      </a:endParaRPr>
                    </a:p>
                    <a:p>
                      <a:pPr indent="0" lvl="0" marL="0" rtl="0" algn="l">
                        <a:spcBef>
                          <a:spcPts val="0"/>
                        </a:spcBef>
                        <a:spcAft>
                          <a:spcPts val="0"/>
                        </a:spcAft>
                        <a:buNone/>
                      </a:pPr>
                      <a:r>
                        <a:t/>
                      </a:r>
                      <a:endParaRPr sz="1200"/>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1B786E"/>
                    </a:solidFill>
                  </a:tcPr>
                </a:tc>
                <a:tc>
                  <a:txBody>
                    <a:bodyPr/>
                    <a:lstStyle/>
                    <a:p>
                      <a:pPr indent="0" lvl="0" marL="0" rtl="0" algn="l">
                        <a:spcBef>
                          <a:spcPts val="0"/>
                        </a:spcBef>
                        <a:spcAft>
                          <a:spcPts val="0"/>
                        </a:spcAft>
                        <a:buNone/>
                      </a:pPr>
                      <a:r>
                        <a:rPr b="1" lang="en" sz="1200">
                          <a:solidFill>
                            <a:schemeClr val="dk2"/>
                          </a:solidFill>
                        </a:rPr>
                        <a:t>WORST-CASE</a:t>
                      </a:r>
                      <a:endParaRPr sz="1200">
                        <a:solidFill>
                          <a:schemeClr val="dk2"/>
                        </a:solidFill>
                      </a:endParaRPr>
                    </a:p>
                  </a:txBody>
                  <a:tcPr marT="91425" marB="91425" marR="91425" marL="91425">
                    <a:lnL cap="flat" cmpd="sng" w="9525">
                      <a:solidFill>
                        <a:schemeClr val="accent5"/>
                      </a:solidFill>
                      <a:prstDash val="solid"/>
                      <a:round/>
                      <a:headEnd len="sm" w="sm" type="none"/>
                      <a:tailEnd len="sm" w="sm" type="none"/>
                    </a:lnL>
                  </a:tcPr>
                </a:tc>
                <a:tc>
                  <a:txBody>
                    <a:bodyPr/>
                    <a:lstStyle/>
                    <a:p>
                      <a:pPr indent="0" lvl="0" marL="0" rtl="0" algn="l">
                        <a:spcBef>
                          <a:spcPts val="0"/>
                        </a:spcBef>
                        <a:spcAft>
                          <a:spcPts val="0"/>
                        </a:spcAft>
                        <a:buNone/>
                      </a:pPr>
                      <a:r>
                        <a:rPr b="1" lang="en" sz="1200">
                          <a:solidFill>
                            <a:schemeClr val="dk2"/>
                          </a:solidFill>
                        </a:rPr>
                        <a:t>WEIGHTED AVERAGE</a:t>
                      </a:r>
                      <a:endParaRPr sz="1200">
                        <a:solidFill>
                          <a:schemeClr val="dk2"/>
                        </a:solidFill>
                      </a:endParaRPr>
                    </a:p>
                  </a:txBody>
                  <a:tcPr marT="91425" marB="91425" marR="91425" marL="91425"/>
                </a:tc>
              </a:tr>
              <a:tr h="381000">
                <a:tc>
                  <a:txBody>
                    <a:bodyPr/>
                    <a:lstStyle/>
                    <a:p>
                      <a:pPr indent="0" lvl="0" marL="0" rtl="0" algn="l">
                        <a:spcBef>
                          <a:spcPts val="0"/>
                        </a:spcBef>
                        <a:spcAft>
                          <a:spcPts val="0"/>
                        </a:spcAft>
                        <a:buNone/>
                      </a:pPr>
                      <a:r>
                        <a:rPr b="1" lang="en" sz="1200">
                          <a:solidFill>
                            <a:srgbClr val="F67F07"/>
                          </a:solidFill>
                        </a:rPr>
                        <a:t>1.2</a:t>
                      </a:r>
                      <a:endParaRPr b="1" sz="1200">
                        <a:solidFill>
                          <a:srgbClr val="F67F07"/>
                        </a:solidFill>
                      </a:endParaRPr>
                    </a:p>
                  </a:txBody>
                  <a:tcPr marT="91425" marB="91425" marR="91425" marL="91425"/>
                </a:tc>
                <a:tc>
                  <a:txBody>
                    <a:bodyPr/>
                    <a:lstStyle/>
                    <a:p>
                      <a:pPr indent="0" lvl="0" marL="0" rtl="0" algn="l">
                        <a:spcBef>
                          <a:spcPts val="0"/>
                        </a:spcBef>
                        <a:spcAft>
                          <a:spcPts val="0"/>
                        </a:spcAft>
                        <a:buNone/>
                      </a:pPr>
                      <a:r>
                        <a:rPr b="1" lang="en" sz="1200">
                          <a:solidFill>
                            <a:srgbClr val="F67F07"/>
                          </a:solidFill>
                        </a:rPr>
                        <a:t> Event Execution</a:t>
                      </a:r>
                      <a:endParaRPr b="1" sz="1200">
                        <a:solidFill>
                          <a:srgbClr val="F67F07"/>
                        </a:solidFill>
                      </a:endParaRPr>
                    </a:p>
                  </a:txBody>
                  <a:tcPr marT="91425" marB="91425" marR="91425" marL="91425"/>
                </a:tc>
                <a:tc>
                  <a:txBody>
                    <a:bodyPr/>
                    <a:lstStyle/>
                    <a:p>
                      <a:pPr indent="0" lvl="0" marL="0" rtl="0" algn="l">
                        <a:spcBef>
                          <a:spcPts val="0"/>
                        </a:spcBef>
                        <a:spcAft>
                          <a:spcPts val="0"/>
                        </a:spcAft>
                        <a:buNone/>
                      </a:pPr>
                      <a:r>
                        <a:rPr b="1" lang="en" sz="1200">
                          <a:solidFill>
                            <a:srgbClr val="F67F07"/>
                          </a:solidFill>
                        </a:rPr>
                        <a:t>Sai Goutham Chedhella &amp; Anyass Ibrahim</a:t>
                      </a:r>
                      <a:endParaRPr b="1" sz="1200">
                        <a:solidFill>
                          <a:srgbClr val="F67F07"/>
                        </a:solidFill>
                      </a:endParaRPr>
                    </a:p>
                  </a:txBody>
                  <a:tcPr marT="91425" marB="91425" marR="91425" marL="91425"/>
                </a:tc>
                <a:tc>
                  <a:txBody>
                    <a:bodyPr/>
                    <a:lstStyle/>
                    <a:p>
                      <a:pPr indent="0" lvl="0" marL="0" rtl="0" algn="l">
                        <a:spcBef>
                          <a:spcPts val="0"/>
                        </a:spcBef>
                        <a:spcAft>
                          <a:spcPts val="0"/>
                        </a:spcAft>
                        <a:buNone/>
                      </a:pPr>
                      <a:r>
                        <a:rPr b="1" lang="en" sz="1200">
                          <a:solidFill>
                            <a:srgbClr val="F67F07"/>
                          </a:solidFill>
                        </a:rPr>
                        <a:t>$ 11,000.00</a:t>
                      </a:r>
                      <a:endParaRPr b="1" sz="1200">
                        <a:solidFill>
                          <a:srgbClr val="F67F07"/>
                        </a:solidFill>
                      </a:endParaRPr>
                    </a:p>
                  </a:txBody>
                  <a:tcPr marT="91425" marB="91425" marR="91425" marL="91425">
                    <a:lnR cap="flat" cmpd="sng" w="9525">
                      <a:solidFill>
                        <a:schemeClr val="accent5"/>
                      </a:solidFill>
                      <a:prstDash val="solid"/>
                      <a:round/>
                      <a:headEnd len="sm" w="sm" type="none"/>
                      <a:tailEnd len="sm" w="sm" type="none"/>
                    </a:lnR>
                  </a:tcPr>
                </a:tc>
                <a:tc>
                  <a:txBody>
                    <a:bodyPr/>
                    <a:lstStyle/>
                    <a:p>
                      <a:pPr indent="0" lvl="0" marL="0" rtl="0" algn="l">
                        <a:spcBef>
                          <a:spcPts val="0"/>
                        </a:spcBef>
                        <a:spcAft>
                          <a:spcPts val="0"/>
                        </a:spcAft>
                        <a:buNone/>
                      </a:pPr>
                      <a:r>
                        <a:rPr b="1" lang="en" sz="1200">
                          <a:solidFill>
                            <a:srgbClr val="F67F07"/>
                          </a:solidFill>
                        </a:rPr>
                        <a:t>$ 14,000.00</a:t>
                      </a:r>
                      <a:endParaRPr b="1" sz="1200">
                        <a:solidFill>
                          <a:srgbClr val="F67F07"/>
                        </a:solidFill>
                      </a:endParaRPr>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1B786E"/>
                    </a:solidFill>
                  </a:tcPr>
                </a:tc>
                <a:tc>
                  <a:txBody>
                    <a:bodyPr/>
                    <a:lstStyle/>
                    <a:p>
                      <a:pPr indent="0" lvl="0" marL="0" rtl="0" algn="l">
                        <a:spcBef>
                          <a:spcPts val="0"/>
                        </a:spcBef>
                        <a:spcAft>
                          <a:spcPts val="0"/>
                        </a:spcAft>
                        <a:buNone/>
                      </a:pPr>
                      <a:r>
                        <a:rPr b="1" lang="en" sz="1200">
                          <a:solidFill>
                            <a:srgbClr val="F67F07"/>
                          </a:solidFill>
                        </a:rPr>
                        <a:t>$ 16,000.00</a:t>
                      </a:r>
                      <a:endParaRPr b="1" sz="1200">
                        <a:solidFill>
                          <a:srgbClr val="F67F07"/>
                        </a:solidFill>
                      </a:endParaRPr>
                    </a:p>
                  </a:txBody>
                  <a:tcPr marT="91425" marB="91425" marR="91425" marL="91425">
                    <a:lnL cap="flat" cmpd="sng" w="9525">
                      <a:solidFill>
                        <a:schemeClr val="accent5"/>
                      </a:solidFill>
                      <a:prstDash val="solid"/>
                      <a:round/>
                      <a:headEnd len="sm" w="sm" type="none"/>
                      <a:tailEnd len="sm" w="sm" type="none"/>
                    </a:lnL>
                  </a:tcPr>
                </a:tc>
                <a:tc>
                  <a:txBody>
                    <a:bodyPr/>
                    <a:lstStyle/>
                    <a:p>
                      <a:pPr indent="0" lvl="0" marL="0" rtl="0" algn="l">
                        <a:spcBef>
                          <a:spcPts val="0"/>
                        </a:spcBef>
                        <a:spcAft>
                          <a:spcPts val="0"/>
                        </a:spcAft>
                        <a:buNone/>
                      </a:pPr>
                      <a:r>
                        <a:rPr b="1" lang="en" sz="1200">
                          <a:solidFill>
                            <a:srgbClr val="F67F07"/>
                          </a:solidFill>
                        </a:rPr>
                        <a:t>$ 13,833.33</a:t>
                      </a:r>
                      <a:endParaRPr b="1" sz="1200">
                        <a:solidFill>
                          <a:srgbClr val="F67F07"/>
                        </a:solidFill>
                      </a:endParaRPr>
                    </a:p>
                  </a:txBody>
                  <a:tcPr marT="91425" marB="91425" marR="91425" marL="91425"/>
                </a:tc>
              </a:tr>
              <a:tr h="381000">
                <a:tc>
                  <a:txBody>
                    <a:bodyPr/>
                    <a:lstStyle/>
                    <a:p>
                      <a:pPr indent="0" lvl="0" marL="0" rtl="0" algn="l">
                        <a:spcBef>
                          <a:spcPts val="0"/>
                        </a:spcBef>
                        <a:spcAft>
                          <a:spcPts val="0"/>
                        </a:spcAft>
                        <a:buNone/>
                      </a:pPr>
                      <a:r>
                        <a:rPr lang="en" sz="1200"/>
                        <a:t>1.2.2</a:t>
                      </a:r>
                      <a:endParaRPr sz="1200"/>
                    </a:p>
                  </a:txBody>
                  <a:tcPr marT="91425" marB="91425" marR="91425" marL="91425"/>
                </a:tc>
                <a:tc>
                  <a:txBody>
                    <a:bodyPr/>
                    <a:lstStyle/>
                    <a:p>
                      <a:pPr indent="0" lvl="0" marL="0" rtl="0" algn="l">
                        <a:spcBef>
                          <a:spcPts val="0"/>
                        </a:spcBef>
                        <a:spcAft>
                          <a:spcPts val="0"/>
                        </a:spcAft>
                        <a:buNone/>
                      </a:pPr>
                      <a:r>
                        <a:rPr lang="en" sz="1200">
                          <a:solidFill>
                            <a:schemeClr val="dk2"/>
                          </a:solidFill>
                        </a:rPr>
                        <a:t>Set up Virtual Event Platform</a:t>
                      </a:r>
                      <a:endParaRPr sz="1200"/>
                    </a:p>
                  </a:txBody>
                  <a:tcPr marT="91425" marB="91425" marR="91425" marL="91425"/>
                </a:tc>
                <a:tc>
                  <a:txBody>
                    <a:bodyPr/>
                    <a:lstStyle/>
                    <a:p>
                      <a:pPr indent="0" lvl="0" marL="0" rtl="0" algn="l">
                        <a:spcBef>
                          <a:spcPts val="0"/>
                        </a:spcBef>
                        <a:spcAft>
                          <a:spcPts val="0"/>
                        </a:spcAft>
                        <a:buNone/>
                      </a:pPr>
                      <a:r>
                        <a:rPr lang="en" sz="1200">
                          <a:solidFill>
                            <a:schemeClr val="dk2"/>
                          </a:solidFill>
                        </a:rPr>
                        <a:t>Anyass Ibrahim &amp; Isaac Kwame Duah</a:t>
                      </a:r>
                      <a:endParaRPr sz="1200"/>
                    </a:p>
                  </a:txBody>
                  <a:tcPr marT="91425" marB="91425" marR="91425" marL="91425"/>
                </a:tc>
                <a:tc>
                  <a:txBody>
                    <a:bodyPr/>
                    <a:lstStyle/>
                    <a:p>
                      <a:pPr indent="0" lvl="0" marL="0" rtl="0" algn="l">
                        <a:spcBef>
                          <a:spcPts val="0"/>
                        </a:spcBef>
                        <a:spcAft>
                          <a:spcPts val="0"/>
                        </a:spcAft>
                        <a:buNone/>
                      </a:pPr>
                      <a:r>
                        <a:rPr lang="en" sz="1200"/>
                        <a:t>$ 400.00</a:t>
                      </a:r>
                      <a:endParaRPr sz="1200"/>
                    </a:p>
                  </a:txBody>
                  <a:tcPr marT="91425" marB="91425" marR="91425" marL="91425">
                    <a:lnR cap="flat" cmpd="sng" w="9525">
                      <a:solidFill>
                        <a:schemeClr val="accent5"/>
                      </a:solidFill>
                      <a:prstDash val="solid"/>
                      <a:round/>
                      <a:headEnd len="sm" w="sm" type="none"/>
                      <a:tailEnd len="sm" w="sm" type="none"/>
                    </a:lnR>
                  </a:tcPr>
                </a:tc>
                <a:tc>
                  <a:txBody>
                    <a:bodyPr/>
                    <a:lstStyle/>
                    <a:p>
                      <a:pPr indent="0" lvl="0" marL="0" rtl="0" algn="l">
                        <a:spcBef>
                          <a:spcPts val="0"/>
                        </a:spcBef>
                        <a:spcAft>
                          <a:spcPts val="0"/>
                        </a:spcAft>
                        <a:buNone/>
                      </a:pPr>
                      <a:r>
                        <a:rPr lang="en" sz="1200"/>
                        <a:t>$ 500.00</a:t>
                      </a:r>
                      <a:endParaRPr sz="1200"/>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1B786E"/>
                    </a:solidFill>
                  </a:tcPr>
                </a:tc>
                <a:tc>
                  <a:txBody>
                    <a:bodyPr/>
                    <a:lstStyle/>
                    <a:p>
                      <a:pPr indent="0" lvl="0" marL="0" rtl="0" algn="l">
                        <a:spcBef>
                          <a:spcPts val="0"/>
                        </a:spcBef>
                        <a:spcAft>
                          <a:spcPts val="0"/>
                        </a:spcAft>
                        <a:buNone/>
                      </a:pPr>
                      <a:r>
                        <a:rPr lang="en" sz="1200"/>
                        <a:t>$ 700.00</a:t>
                      </a:r>
                      <a:endParaRPr sz="1200"/>
                    </a:p>
                  </a:txBody>
                  <a:tcPr marT="91425" marB="91425" marR="91425" marL="91425">
                    <a:lnL cap="flat" cmpd="sng" w="9525">
                      <a:solidFill>
                        <a:schemeClr val="accent5"/>
                      </a:solidFill>
                      <a:prstDash val="solid"/>
                      <a:round/>
                      <a:headEnd len="sm" w="sm" type="none"/>
                      <a:tailEnd len="sm" w="sm" type="none"/>
                    </a:lnL>
                  </a:tcPr>
                </a:tc>
                <a:tc>
                  <a:txBody>
                    <a:bodyPr/>
                    <a:lstStyle/>
                    <a:p>
                      <a:pPr indent="0" lvl="0" marL="0" rtl="0" algn="l">
                        <a:spcBef>
                          <a:spcPts val="0"/>
                        </a:spcBef>
                        <a:spcAft>
                          <a:spcPts val="0"/>
                        </a:spcAft>
                        <a:buNone/>
                      </a:pPr>
                      <a:r>
                        <a:rPr lang="en" sz="1200"/>
                        <a:t>$ 516.67</a:t>
                      </a:r>
                      <a:endParaRPr sz="1200"/>
                    </a:p>
                  </a:txBody>
                  <a:tcPr marT="91425" marB="91425" marR="91425" marL="91425"/>
                </a:tc>
              </a:tr>
              <a:tr h="381000">
                <a:tc>
                  <a:txBody>
                    <a:bodyPr/>
                    <a:lstStyle/>
                    <a:p>
                      <a:pPr indent="0" lvl="0" marL="0" rtl="0" algn="l">
                        <a:spcBef>
                          <a:spcPts val="0"/>
                        </a:spcBef>
                        <a:spcAft>
                          <a:spcPts val="0"/>
                        </a:spcAft>
                        <a:buNone/>
                      </a:pPr>
                      <a:r>
                        <a:rPr lang="en" sz="1200"/>
                        <a:t>1.2.3</a:t>
                      </a:r>
                      <a:endParaRPr sz="1200"/>
                    </a:p>
                  </a:txBody>
                  <a:tcPr marT="91425" marB="91425" marR="91425" marL="91425"/>
                </a:tc>
                <a:tc>
                  <a:txBody>
                    <a:bodyPr/>
                    <a:lstStyle/>
                    <a:p>
                      <a:pPr indent="0" lvl="0" marL="0" rtl="0" algn="l">
                        <a:spcBef>
                          <a:spcPts val="0"/>
                        </a:spcBef>
                        <a:spcAft>
                          <a:spcPts val="0"/>
                        </a:spcAft>
                        <a:buNone/>
                      </a:pPr>
                      <a:r>
                        <a:rPr lang="en" sz="1200">
                          <a:solidFill>
                            <a:schemeClr val="dk2"/>
                          </a:solidFill>
                        </a:rPr>
                        <a:t>Train Team Members and Speakers on Platform</a:t>
                      </a:r>
                      <a:endParaRPr sz="1200"/>
                    </a:p>
                  </a:txBody>
                  <a:tcPr marT="91425" marB="91425" marR="91425" marL="91425"/>
                </a:tc>
                <a:tc>
                  <a:txBody>
                    <a:bodyPr/>
                    <a:lstStyle/>
                    <a:p>
                      <a:pPr indent="0" lvl="0" marL="0" rtl="0" algn="l">
                        <a:spcBef>
                          <a:spcPts val="0"/>
                        </a:spcBef>
                        <a:spcAft>
                          <a:spcPts val="0"/>
                        </a:spcAft>
                        <a:buNone/>
                      </a:pPr>
                      <a:r>
                        <a:rPr lang="en" sz="1200">
                          <a:solidFill>
                            <a:schemeClr val="dk2"/>
                          </a:solidFill>
                        </a:rPr>
                        <a:t>Renee Ashby &amp; Mohammad Abdul Gafoor</a:t>
                      </a:r>
                      <a:endParaRPr sz="1200"/>
                    </a:p>
                  </a:txBody>
                  <a:tcPr marT="91425" marB="91425" marR="91425" marL="91425"/>
                </a:tc>
                <a:tc>
                  <a:txBody>
                    <a:bodyPr/>
                    <a:lstStyle/>
                    <a:p>
                      <a:pPr indent="0" lvl="0" marL="0" rtl="0" algn="l">
                        <a:spcBef>
                          <a:spcPts val="0"/>
                        </a:spcBef>
                        <a:spcAft>
                          <a:spcPts val="0"/>
                        </a:spcAft>
                        <a:buNone/>
                      </a:pPr>
                      <a:r>
                        <a:rPr lang="en" sz="1200"/>
                        <a:t>$ 4,000.00</a:t>
                      </a:r>
                      <a:endParaRPr sz="1200"/>
                    </a:p>
                  </a:txBody>
                  <a:tcPr marT="91425" marB="91425" marR="91425" marL="91425">
                    <a:lnR cap="flat" cmpd="sng" w="9525">
                      <a:solidFill>
                        <a:schemeClr val="accent5"/>
                      </a:solidFill>
                      <a:prstDash val="solid"/>
                      <a:round/>
                      <a:headEnd len="sm" w="sm" type="none"/>
                      <a:tailEnd len="sm" w="sm" type="none"/>
                    </a:lnR>
                  </a:tcPr>
                </a:tc>
                <a:tc>
                  <a:txBody>
                    <a:bodyPr/>
                    <a:lstStyle/>
                    <a:p>
                      <a:pPr indent="0" lvl="0" marL="0" rtl="0" algn="l">
                        <a:spcBef>
                          <a:spcPts val="0"/>
                        </a:spcBef>
                        <a:spcAft>
                          <a:spcPts val="0"/>
                        </a:spcAft>
                        <a:buNone/>
                      </a:pPr>
                      <a:r>
                        <a:rPr lang="en" sz="1200"/>
                        <a:t>$ 5,500.00</a:t>
                      </a:r>
                      <a:endParaRPr sz="1200"/>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1B786E"/>
                    </a:solidFill>
                  </a:tcPr>
                </a:tc>
                <a:tc>
                  <a:txBody>
                    <a:bodyPr/>
                    <a:lstStyle/>
                    <a:p>
                      <a:pPr indent="0" lvl="0" marL="0" rtl="0" algn="l">
                        <a:spcBef>
                          <a:spcPts val="0"/>
                        </a:spcBef>
                        <a:spcAft>
                          <a:spcPts val="0"/>
                        </a:spcAft>
                        <a:buNone/>
                      </a:pPr>
                      <a:r>
                        <a:rPr lang="en" sz="1200"/>
                        <a:t>$ 5,800.00</a:t>
                      </a:r>
                      <a:endParaRPr sz="1200"/>
                    </a:p>
                  </a:txBody>
                  <a:tcPr marT="91425" marB="91425" marR="91425" marL="91425">
                    <a:lnL cap="flat" cmpd="sng" w="9525">
                      <a:solidFill>
                        <a:schemeClr val="accent5"/>
                      </a:solidFill>
                      <a:prstDash val="solid"/>
                      <a:round/>
                      <a:headEnd len="sm" w="sm" type="none"/>
                      <a:tailEnd len="sm" w="sm" type="none"/>
                    </a:lnL>
                  </a:tcPr>
                </a:tc>
                <a:tc>
                  <a:txBody>
                    <a:bodyPr/>
                    <a:lstStyle/>
                    <a:p>
                      <a:pPr indent="0" lvl="0" marL="0" rtl="0" algn="l">
                        <a:spcBef>
                          <a:spcPts val="0"/>
                        </a:spcBef>
                        <a:spcAft>
                          <a:spcPts val="0"/>
                        </a:spcAft>
                        <a:buNone/>
                      </a:pPr>
                      <a:r>
                        <a:rPr lang="en" sz="1200"/>
                        <a:t>$ 5,300.00</a:t>
                      </a:r>
                      <a:endParaRPr sz="1200"/>
                    </a:p>
                  </a:txBody>
                  <a:tcPr marT="91425" marB="91425" marR="91425" marL="91425"/>
                </a:tc>
              </a:tr>
              <a:tr h="381000">
                <a:tc>
                  <a:txBody>
                    <a:bodyPr/>
                    <a:lstStyle/>
                    <a:p>
                      <a:pPr indent="0" lvl="0" marL="0" rtl="0" algn="l">
                        <a:spcBef>
                          <a:spcPts val="0"/>
                        </a:spcBef>
                        <a:spcAft>
                          <a:spcPts val="0"/>
                        </a:spcAft>
                        <a:buNone/>
                      </a:pPr>
                      <a:r>
                        <a:rPr lang="en" sz="1200"/>
                        <a:t>1.2.3.1</a:t>
                      </a:r>
                      <a:endParaRPr sz="1200"/>
                    </a:p>
                  </a:txBody>
                  <a:tcPr marT="91425" marB="91425" marR="91425" marL="91425"/>
                </a:tc>
                <a:tc>
                  <a:txBody>
                    <a:bodyPr/>
                    <a:lstStyle/>
                    <a:p>
                      <a:pPr indent="0" lvl="0" marL="0" rtl="0" algn="l">
                        <a:spcBef>
                          <a:spcPts val="0"/>
                        </a:spcBef>
                        <a:spcAft>
                          <a:spcPts val="0"/>
                        </a:spcAft>
                        <a:buNone/>
                      </a:pPr>
                      <a:r>
                        <a:rPr lang="en" sz="1200">
                          <a:solidFill>
                            <a:schemeClr val="dk2"/>
                          </a:solidFill>
                        </a:rPr>
                        <a:t>Launch Meeting Campaigns</a:t>
                      </a:r>
                      <a:endParaRPr sz="1200"/>
                    </a:p>
                  </a:txBody>
                  <a:tcPr marT="91425" marB="91425" marR="91425" marL="91425"/>
                </a:tc>
                <a:tc>
                  <a:txBody>
                    <a:bodyPr/>
                    <a:lstStyle/>
                    <a:p>
                      <a:pPr indent="0" lvl="0" marL="0" rtl="0" algn="l">
                        <a:spcBef>
                          <a:spcPts val="0"/>
                        </a:spcBef>
                        <a:spcAft>
                          <a:spcPts val="0"/>
                        </a:spcAft>
                        <a:buNone/>
                      </a:pPr>
                      <a:r>
                        <a:rPr lang="en" sz="1200">
                          <a:solidFill>
                            <a:schemeClr val="dk2"/>
                          </a:solidFill>
                        </a:rPr>
                        <a:t>Sai Gotham Chedhella &amp; Mohammad Abdul Gafoor</a:t>
                      </a:r>
                      <a:endParaRPr sz="1200"/>
                    </a:p>
                  </a:txBody>
                  <a:tcPr marT="91425" marB="91425" marR="91425" marL="91425"/>
                </a:tc>
                <a:tc>
                  <a:txBody>
                    <a:bodyPr/>
                    <a:lstStyle/>
                    <a:p>
                      <a:pPr indent="0" lvl="0" marL="0" rtl="0" algn="l">
                        <a:spcBef>
                          <a:spcPts val="0"/>
                        </a:spcBef>
                        <a:spcAft>
                          <a:spcPts val="0"/>
                        </a:spcAft>
                        <a:buNone/>
                      </a:pPr>
                      <a:r>
                        <a:rPr lang="en" sz="1200"/>
                        <a:t>$ 1,500.00</a:t>
                      </a:r>
                      <a:endParaRPr sz="1200"/>
                    </a:p>
                  </a:txBody>
                  <a:tcPr marT="91425" marB="91425" marR="91425" marL="91425">
                    <a:lnR cap="flat" cmpd="sng" w="9525">
                      <a:solidFill>
                        <a:schemeClr val="accent5"/>
                      </a:solidFill>
                      <a:prstDash val="solid"/>
                      <a:round/>
                      <a:headEnd len="sm" w="sm" type="none"/>
                      <a:tailEnd len="sm" w="sm" type="none"/>
                    </a:lnR>
                  </a:tcPr>
                </a:tc>
                <a:tc>
                  <a:txBody>
                    <a:bodyPr/>
                    <a:lstStyle/>
                    <a:p>
                      <a:pPr indent="0" lvl="0" marL="0" rtl="0" algn="l">
                        <a:spcBef>
                          <a:spcPts val="0"/>
                        </a:spcBef>
                        <a:spcAft>
                          <a:spcPts val="0"/>
                        </a:spcAft>
                        <a:buNone/>
                      </a:pPr>
                      <a:r>
                        <a:rPr lang="en" sz="1200"/>
                        <a:t>$ 2,000.00</a:t>
                      </a:r>
                      <a:endParaRPr sz="1200"/>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1B786E"/>
                    </a:solidFill>
                  </a:tcPr>
                </a:tc>
                <a:tc>
                  <a:txBody>
                    <a:bodyPr/>
                    <a:lstStyle/>
                    <a:p>
                      <a:pPr indent="0" lvl="0" marL="0" rtl="0" algn="l">
                        <a:spcBef>
                          <a:spcPts val="0"/>
                        </a:spcBef>
                        <a:spcAft>
                          <a:spcPts val="0"/>
                        </a:spcAft>
                        <a:buNone/>
                      </a:pPr>
                      <a:r>
                        <a:rPr lang="en" sz="1200"/>
                        <a:t>$ 2,800.00</a:t>
                      </a:r>
                      <a:endParaRPr sz="1200"/>
                    </a:p>
                  </a:txBody>
                  <a:tcPr marT="91425" marB="91425" marR="91425" marL="91425">
                    <a:lnL cap="flat" cmpd="sng" w="9525">
                      <a:solidFill>
                        <a:schemeClr val="accent5"/>
                      </a:solidFill>
                      <a:prstDash val="solid"/>
                      <a:round/>
                      <a:headEnd len="sm" w="sm" type="none"/>
                      <a:tailEnd len="sm" w="sm" type="none"/>
                    </a:lnL>
                  </a:tcPr>
                </a:tc>
                <a:tc>
                  <a:txBody>
                    <a:bodyPr/>
                    <a:lstStyle/>
                    <a:p>
                      <a:pPr indent="0" lvl="0" marL="0" rtl="0" algn="l">
                        <a:spcBef>
                          <a:spcPts val="0"/>
                        </a:spcBef>
                        <a:spcAft>
                          <a:spcPts val="0"/>
                        </a:spcAft>
                        <a:buNone/>
                      </a:pPr>
                      <a:r>
                        <a:rPr lang="en" sz="1200"/>
                        <a:t>$ 2,050.00</a:t>
                      </a:r>
                      <a:endParaRPr sz="1200"/>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graphicFrame>
        <p:nvGraphicFramePr>
          <p:cNvPr id="297" name="Google Shape;297;p33"/>
          <p:cNvGraphicFramePr/>
          <p:nvPr/>
        </p:nvGraphicFramePr>
        <p:xfrm>
          <a:off x="142500" y="455025"/>
          <a:ext cx="3000000" cy="3000000"/>
        </p:xfrm>
        <a:graphic>
          <a:graphicData uri="http://schemas.openxmlformats.org/drawingml/2006/table">
            <a:tbl>
              <a:tblPr>
                <a:noFill/>
                <a:tableStyleId>{E0B5B79B-9465-4341-A5E8-3199DA169551}</a:tableStyleId>
              </a:tblPr>
              <a:tblGrid>
                <a:gridCol w="1090725"/>
                <a:gridCol w="1440400"/>
                <a:gridCol w="1265575"/>
                <a:gridCol w="1265575"/>
                <a:gridCol w="1265575"/>
                <a:gridCol w="1346250"/>
                <a:gridCol w="1184900"/>
              </a:tblGrid>
              <a:tr h="513550">
                <a:tc>
                  <a:txBody>
                    <a:bodyPr/>
                    <a:lstStyle/>
                    <a:p>
                      <a:pPr indent="0" lvl="0" marL="0" rtl="0" algn="l">
                        <a:spcBef>
                          <a:spcPts val="0"/>
                        </a:spcBef>
                        <a:spcAft>
                          <a:spcPts val="0"/>
                        </a:spcAft>
                        <a:buNone/>
                      </a:pPr>
                      <a:r>
                        <a:rPr b="1" lang="en" sz="1200">
                          <a:solidFill>
                            <a:schemeClr val="dk2"/>
                          </a:solidFill>
                        </a:rPr>
                        <a:t>WBS ID</a:t>
                      </a:r>
                      <a:endParaRPr sz="1200">
                        <a:solidFill>
                          <a:schemeClr val="dk2"/>
                        </a:solidFill>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b="1" lang="en" sz="1200">
                          <a:solidFill>
                            <a:schemeClr val="dk2"/>
                          </a:solidFill>
                        </a:rPr>
                        <a:t>ITEM / TASK DESCRIPTION</a:t>
                      </a:r>
                      <a:endParaRPr b="1" sz="1200">
                        <a:solidFill>
                          <a:schemeClr val="dk2"/>
                        </a:solidFill>
                      </a:endParaRPr>
                    </a:p>
                    <a:p>
                      <a:pPr indent="0" lvl="0" marL="0" rtl="0" algn="ctr">
                        <a:lnSpc>
                          <a:spcPct val="115000"/>
                        </a:lnSpc>
                        <a:spcBef>
                          <a:spcPts val="0"/>
                        </a:spcBef>
                        <a:spcAft>
                          <a:spcPts val="0"/>
                        </a:spcAft>
                        <a:buClr>
                          <a:schemeClr val="dk2"/>
                        </a:buClr>
                        <a:buSzPts val="1100"/>
                        <a:buFont typeface="Arial"/>
                        <a:buNone/>
                      </a:pPr>
                      <a:r>
                        <a:t/>
                      </a:r>
                      <a:endParaRPr b="1" sz="1200">
                        <a:solidFill>
                          <a:srgbClr val="FFFFFF"/>
                        </a:solidFill>
                        <a:highlight>
                          <a:srgbClr val="333F4F"/>
                        </a:highlight>
                      </a:endParaRPr>
                    </a:p>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b="1" lang="en" sz="1200">
                          <a:solidFill>
                            <a:schemeClr val="dk2"/>
                          </a:solidFill>
                        </a:rPr>
                        <a:t>GATHERED BY</a:t>
                      </a:r>
                      <a:endParaRPr sz="1200">
                        <a:solidFill>
                          <a:schemeClr val="dk2"/>
                        </a:solidFill>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b="1" lang="en" sz="1200">
                          <a:solidFill>
                            <a:schemeClr val="dk2"/>
                          </a:solidFill>
                        </a:rPr>
                        <a:t>BEST-CASE</a:t>
                      </a:r>
                      <a:endParaRPr sz="1200">
                        <a:solidFill>
                          <a:schemeClr val="dk2"/>
                        </a:solidFill>
                      </a:endParaRPr>
                    </a:p>
                  </a:txBody>
                  <a:tcPr marT="91425" marB="91425" marR="91425" marL="91425">
                    <a:lnR cap="flat" cmpd="sng" w="9525">
                      <a:solidFill>
                        <a:schemeClr val="accent5"/>
                      </a:solidFill>
                      <a:prstDash val="solid"/>
                      <a:round/>
                      <a:headEnd len="sm" w="sm" type="none"/>
                      <a:tailEnd len="sm" w="sm" type="none"/>
                    </a:lnR>
                  </a:tcPr>
                </a:tc>
                <a:tc>
                  <a:txBody>
                    <a:bodyPr/>
                    <a:lstStyle/>
                    <a:p>
                      <a:pPr indent="0" lvl="0" marL="0" rtl="0" algn="l">
                        <a:spcBef>
                          <a:spcPts val="0"/>
                        </a:spcBef>
                        <a:spcAft>
                          <a:spcPts val="0"/>
                        </a:spcAft>
                        <a:buClr>
                          <a:schemeClr val="dk2"/>
                        </a:buClr>
                        <a:buSzPts val="1100"/>
                        <a:buFont typeface="Arial"/>
                        <a:buNone/>
                      </a:pPr>
                      <a:r>
                        <a:rPr b="1" lang="en" sz="1200">
                          <a:solidFill>
                            <a:schemeClr val="dk2"/>
                          </a:solidFill>
                        </a:rPr>
                        <a:t>MOST LIKELY / REALISTIC</a:t>
                      </a:r>
                      <a:endParaRPr sz="1200">
                        <a:solidFill>
                          <a:schemeClr val="dk2"/>
                        </a:solidFill>
                      </a:endParaRPr>
                    </a:p>
                    <a:p>
                      <a:pPr indent="0" lvl="0" marL="0" rtl="0" algn="l">
                        <a:spcBef>
                          <a:spcPts val="0"/>
                        </a:spcBef>
                        <a:spcAft>
                          <a:spcPts val="0"/>
                        </a:spcAft>
                        <a:buNone/>
                      </a:pPr>
                      <a:r>
                        <a:t/>
                      </a:r>
                      <a:endParaRPr sz="1200"/>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1B786E"/>
                    </a:solidFill>
                  </a:tcPr>
                </a:tc>
                <a:tc>
                  <a:txBody>
                    <a:bodyPr/>
                    <a:lstStyle/>
                    <a:p>
                      <a:pPr indent="0" lvl="0" marL="0" rtl="0" algn="l">
                        <a:spcBef>
                          <a:spcPts val="0"/>
                        </a:spcBef>
                        <a:spcAft>
                          <a:spcPts val="0"/>
                        </a:spcAft>
                        <a:buNone/>
                      </a:pPr>
                      <a:r>
                        <a:rPr b="1" lang="en" sz="1200">
                          <a:solidFill>
                            <a:schemeClr val="dk2"/>
                          </a:solidFill>
                        </a:rPr>
                        <a:t>WORST-CASE</a:t>
                      </a:r>
                      <a:endParaRPr sz="1200">
                        <a:solidFill>
                          <a:schemeClr val="dk2"/>
                        </a:solidFill>
                      </a:endParaRPr>
                    </a:p>
                  </a:txBody>
                  <a:tcPr marT="91425" marB="91425" marR="91425" marL="91425">
                    <a:lnL cap="flat" cmpd="sng" w="9525">
                      <a:solidFill>
                        <a:schemeClr val="accent5"/>
                      </a:solidFill>
                      <a:prstDash val="solid"/>
                      <a:round/>
                      <a:headEnd len="sm" w="sm" type="none"/>
                      <a:tailEnd len="sm" w="sm" type="none"/>
                    </a:lnL>
                  </a:tcPr>
                </a:tc>
                <a:tc>
                  <a:txBody>
                    <a:bodyPr/>
                    <a:lstStyle/>
                    <a:p>
                      <a:pPr indent="0" lvl="0" marL="0" rtl="0" algn="l">
                        <a:spcBef>
                          <a:spcPts val="0"/>
                        </a:spcBef>
                        <a:spcAft>
                          <a:spcPts val="0"/>
                        </a:spcAft>
                        <a:buNone/>
                      </a:pPr>
                      <a:r>
                        <a:rPr b="1" lang="en" sz="1200">
                          <a:solidFill>
                            <a:schemeClr val="dk2"/>
                          </a:solidFill>
                        </a:rPr>
                        <a:t>WEIGHTED AVERAGE</a:t>
                      </a:r>
                      <a:endParaRPr sz="1200">
                        <a:solidFill>
                          <a:schemeClr val="dk2"/>
                        </a:solidFill>
                      </a:endParaRPr>
                    </a:p>
                  </a:txBody>
                  <a:tcPr marT="91425" marB="91425" marR="91425" marL="91425"/>
                </a:tc>
              </a:tr>
              <a:tr h="381000">
                <a:tc>
                  <a:txBody>
                    <a:bodyPr/>
                    <a:lstStyle/>
                    <a:p>
                      <a:pPr indent="0" lvl="0" marL="0" rtl="0" algn="l">
                        <a:spcBef>
                          <a:spcPts val="0"/>
                        </a:spcBef>
                        <a:spcAft>
                          <a:spcPts val="0"/>
                        </a:spcAft>
                        <a:buNone/>
                      </a:pPr>
                      <a:r>
                        <a:rPr lang="en" sz="1200"/>
                        <a:t>1.2.3.1</a:t>
                      </a:r>
                      <a:endParaRPr sz="1200"/>
                    </a:p>
                  </a:txBody>
                  <a:tcPr marT="91425" marB="91425" marR="91425" marL="91425"/>
                </a:tc>
                <a:tc>
                  <a:txBody>
                    <a:bodyPr/>
                    <a:lstStyle/>
                    <a:p>
                      <a:pPr indent="0" lvl="0" marL="0" rtl="0" algn="l">
                        <a:spcBef>
                          <a:spcPts val="0"/>
                        </a:spcBef>
                        <a:spcAft>
                          <a:spcPts val="0"/>
                        </a:spcAft>
                        <a:buNone/>
                      </a:pPr>
                      <a:r>
                        <a:rPr lang="en" sz="1200">
                          <a:solidFill>
                            <a:schemeClr val="dk2"/>
                          </a:solidFill>
                        </a:rPr>
                        <a:t>Conduct Panel Discussions and Presentations</a:t>
                      </a:r>
                      <a:endParaRPr sz="1200"/>
                    </a:p>
                  </a:txBody>
                  <a:tcPr marT="91425" marB="91425" marR="91425" marL="91425"/>
                </a:tc>
                <a:tc>
                  <a:txBody>
                    <a:bodyPr/>
                    <a:lstStyle/>
                    <a:p>
                      <a:pPr indent="0" lvl="0" marL="0" rtl="0" algn="l">
                        <a:spcBef>
                          <a:spcPts val="0"/>
                        </a:spcBef>
                        <a:spcAft>
                          <a:spcPts val="0"/>
                        </a:spcAft>
                        <a:buNone/>
                      </a:pPr>
                      <a:r>
                        <a:rPr lang="en" sz="1200">
                          <a:solidFill>
                            <a:schemeClr val="dk2"/>
                          </a:solidFill>
                        </a:rPr>
                        <a:t>Sowmya Mutya, Lakshmi Anusha &amp; Isaac Kwame Duah</a:t>
                      </a:r>
                      <a:endParaRPr sz="1200"/>
                    </a:p>
                  </a:txBody>
                  <a:tcPr marT="91425" marB="91425" marR="91425" marL="91425"/>
                </a:tc>
                <a:tc>
                  <a:txBody>
                    <a:bodyPr/>
                    <a:lstStyle/>
                    <a:p>
                      <a:pPr indent="0" lvl="0" marL="0" rtl="0" algn="l">
                        <a:spcBef>
                          <a:spcPts val="0"/>
                        </a:spcBef>
                        <a:spcAft>
                          <a:spcPts val="0"/>
                        </a:spcAft>
                        <a:buNone/>
                      </a:pPr>
                      <a:r>
                        <a:rPr lang="en" sz="1200"/>
                        <a:t>$ 1,000.00</a:t>
                      </a:r>
                      <a:endParaRPr sz="1200"/>
                    </a:p>
                  </a:txBody>
                  <a:tcPr marT="91425" marB="91425" marR="91425" marL="91425">
                    <a:lnR cap="flat" cmpd="sng" w="9525">
                      <a:solidFill>
                        <a:schemeClr val="accent5"/>
                      </a:solidFill>
                      <a:prstDash val="solid"/>
                      <a:round/>
                      <a:headEnd len="sm" w="sm" type="none"/>
                      <a:tailEnd len="sm" w="sm" type="none"/>
                    </a:lnR>
                  </a:tcPr>
                </a:tc>
                <a:tc>
                  <a:txBody>
                    <a:bodyPr/>
                    <a:lstStyle/>
                    <a:p>
                      <a:pPr indent="0" lvl="0" marL="0" rtl="0" algn="l">
                        <a:spcBef>
                          <a:spcPts val="0"/>
                        </a:spcBef>
                        <a:spcAft>
                          <a:spcPts val="0"/>
                        </a:spcAft>
                        <a:buNone/>
                      </a:pPr>
                      <a:r>
                        <a:rPr lang="en" sz="1200"/>
                        <a:t>$ 1,200.00</a:t>
                      </a:r>
                      <a:endParaRPr sz="1200"/>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1B786E"/>
                    </a:solidFill>
                  </a:tcPr>
                </a:tc>
                <a:tc>
                  <a:txBody>
                    <a:bodyPr/>
                    <a:lstStyle/>
                    <a:p>
                      <a:pPr indent="0" lvl="0" marL="0" rtl="0" algn="l">
                        <a:spcBef>
                          <a:spcPts val="0"/>
                        </a:spcBef>
                        <a:spcAft>
                          <a:spcPts val="0"/>
                        </a:spcAft>
                        <a:buNone/>
                      </a:pPr>
                      <a:r>
                        <a:rPr lang="en" sz="1200"/>
                        <a:t>$ 1,500.00</a:t>
                      </a:r>
                      <a:endParaRPr sz="1200"/>
                    </a:p>
                  </a:txBody>
                  <a:tcPr marT="91425" marB="91425" marR="91425" marL="91425">
                    <a:lnL cap="flat" cmpd="sng" w="9525">
                      <a:solidFill>
                        <a:schemeClr val="accent5"/>
                      </a:solidFill>
                      <a:prstDash val="solid"/>
                      <a:round/>
                      <a:headEnd len="sm" w="sm" type="none"/>
                      <a:tailEnd len="sm" w="sm" type="none"/>
                    </a:lnL>
                  </a:tcPr>
                </a:tc>
                <a:tc>
                  <a:txBody>
                    <a:bodyPr/>
                    <a:lstStyle/>
                    <a:p>
                      <a:pPr indent="0" lvl="0" marL="0" rtl="0" algn="l">
                        <a:spcBef>
                          <a:spcPts val="0"/>
                        </a:spcBef>
                        <a:spcAft>
                          <a:spcPts val="0"/>
                        </a:spcAft>
                        <a:buNone/>
                      </a:pPr>
                      <a:r>
                        <a:rPr lang="en" sz="1200"/>
                        <a:t>$ 1,216.67</a:t>
                      </a:r>
                      <a:endParaRPr sz="1200"/>
                    </a:p>
                  </a:txBody>
                  <a:tcPr marT="91425" marB="91425" marR="91425" marL="91425"/>
                </a:tc>
              </a:tr>
              <a:tr h="381000">
                <a:tc>
                  <a:txBody>
                    <a:bodyPr/>
                    <a:lstStyle/>
                    <a:p>
                      <a:pPr indent="0" lvl="0" marL="0" rtl="0" algn="l">
                        <a:spcBef>
                          <a:spcPts val="0"/>
                        </a:spcBef>
                        <a:spcAft>
                          <a:spcPts val="0"/>
                        </a:spcAft>
                        <a:buNone/>
                      </a:pPr>
                      <a:r>
                        <a:rPr lang="en" sz="1200"/>
                        <a:t>1.2.3.2</a:t>
                      </a:r>
                      <a:endParaRPr sz="1200"/>
                    </a:p>
                  </a:txBody>
                  <a:tcPr marT="91425" marB="91425" marR="91425" marL="91425"/>
                </a:tc>
                <a:tc>
                  <a:txBody>
                    <a:bodyPr/>
                    <a:lstStyle/>
                    <a:p>
                      <a:pPr indent="0" lvl="0" marL="0" rtl="0" algn="l">
                        <a:spcBef>
                          <a:spcPts val="0"/>
                        </a:spcBef>
                        <a:spcAft>
                          <a:spcPts val="0"/>
                        </a:spcAft>
                        <a:buNone/>
                      </a:pPr>
                      <a:r>
                        <a:rPr lang="en" sz="1200">
                          <a:solidFill>
                            <a:schemeClr val="dk2"/>
                          </a:solidFill>
                        </a:rPr>
                        <a:t>Organize Interactive Activities</a:t>
                      </a:r>
                      <a:endParaRPr sz="1200"/>
                    </a:p>
                  </a:txBody>
                  <a:tcPr marT="91425" marB="91425" marR="91425" marL="91425"/>
                </a:tc>
                <a:tc>
                  <a:txBody>
                    <a:bodyPr/>
                    <a:lstStyle/>
                    <a:p>
                      <a:pPr indent="0" lvl="0" marL="0" rtl="0" algn="l">
                        <a:spcBef>
                          <a:spcPts val="0"/>
                        </a:spcBef>
                        <a:spcAft>
                          <a:spcPts val="0"/>
                        </a:spcAft>
                        <a:buNone/>
                      </a:pPr>
                      <a:r>
                        <a:rPr lang="en" sz="1200">
                          <a:solidFill>
                            <a:schemeClr val="dk2"/>
                          </a:solidFill>
                        </a:rPr>
                        <a:t>Sowmya Mutya, Lakshmi Anusha &amp; Sai Goutham Chedhella</a:t>
                      </a:r>
                      <a:endParaRPr sz="1200"/>
                    </a:p>
                  </a:txBody>
                  <a:tcPr marT="91425" marB="91425" marR="91425" marL="91425"/>
                </a:tc>
                <a:tc>
                  <a:txBody>
                    <a:bodyPr/>
                    <a:lstStyle/>
                    <a:p>
                      <a:pPr indent="0" lvl="0" marL="0" rtl="0" algn="l">
                        <a:spcBef>
                          <a:spcPts val="0"/>
                        </a:spcBef>
                        <a:spcAft>
                          <a:spcPts val="0"/>
                        </a:spcAft>
                        <a:buNone/>
                      </a:pPr>
                      <a:r>
                        <a:rPr lang="en" sz="1200"/>
                        <a:t>$ 1,500.00</a:t>
                      </a:r>
                      <a:endParaRPr sz="1200"/>
                    </a:p>
                  </a:txBody>
                  <a:tcPr marT="91425" marB="91425" marR="91425" marL="91425">
                    <a:lnR cap="flat" cmpd="sng" w="9525">
                      <a:solidFill>
                        <a:schemeClr val="accent5"/>
                      </a:solidFill>
                      <a:prstDash val="solid"/>
                      <a:round/>
                      <a:headEnd len="sm" w="sm" type="none"/>
                      <a:tailEnd len="sm" w="sm" type="none"/>
                    </a:lnR>
                  </a:tcPr>
                </a:tc>
                <a:tc>
                  <a:txBody>
                    <a:bodyPr/>
                    <a:lstStyle/>
                    <a:p>
                      <a:pPr indent="0" lvl="0" marL="0" rtl="0" algn="l">
                        <a:spcBef>
                          <a:spcPts val="0"/>
                        </a:spcBef>
                        <a:spcAft>
                          <a:spcPts val="0"/>
                        </a:spcAft>
                        <a:buNone/>
                      </a:pPr>
                      <a:r>
                        <a:rPr lang="en" sz="1200"/>
                        <a:t>$ 1,800.00</a:t>
                      </a:r>
                      <a:endParaRPr sz="1200"/>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1B786E"/>
                    </a:solidFill>
                  </a:tcPr>
                </a:tc>
                <a:tc>
                  <a:txBody>
                    <a:bodyPr/>
                    <a:lstStyle/>
                    <a:p>
                      <a:pPr indent="0" lvl="0" marL="0" rtl="0" algn="l">
                        <a:spcBef>
                          <a:spcPts val="0"/>
                        </a:spcBef>
                        <a:spcAft>
                          <a:spcPts val="0"/>
                        </a:spcAft>
                        <a:buNone/>
                      </a:pPr>
                      <a:r>
                        <a:rPr lang="en" sz="1200"/>
                        <a:t>$ 2,000.00</a:t>
                      </a:r>
                      <a:endParaRPr sz="1200"/>
                    </a:p>
                  </a:txBody>
                  <a:tcPr marT="91425" marB="91425" marR="91425" marL="91425">
                    <a:lnL cap="flat" cmpd="sng" w="9525">
                      <a:solidFill>
                        <a:schemeClr val="accent5"/>
                      </a:solidFill>
                      <a:prstDash val="solid"/>
                      <a:round/>
                      <a:headEnd len="sm" w="sm" type="none"/>
                      <a:tailEnd len="sm" w="sm" type="none"/>
                    </a:lnL>
                  </a:tcPr>
                </a:tc>
                <a:tc>
                  <a:txBody>
                    <a:bodyPr/>
                    <a:lstStyle/>
                    <a:p>
                      <a:pPr indent="0" lvl="0" marL="0" rtl="0" algn="l">
                        <a:spcBef>
                          <a:spcPts val="0"/>
                        </a:spcBef>
                        <a:spcAft>
                          <a:spcPts val="0"/>
                        </a:spcAft>
                        <a:buNone/>
                      </a:pPr>
                      <a:r>
                        <a:rPr lang="en" sz="1200"/>
                        <a:t>$ 1,783.33</a:t>
                      </a:r>
                      <a:endParaRPr sz="1200"/>
                    </a:p>
                  </a:txBody>
                  <a:tcPr marT="91425" marB="91425" marR="91425" marL="91425"/>
                </a:tc>
              </a:tr>
              <a:tr h="381000">
                <a:tc>
                  <a:txBody>
                    <a:bodyPr/>
                    <a:lstStyle/>
                    <a:p>
                      <a:pPr indent="0" lvl="0" marL="0" rtl="0" algn="l">
                        <a:spcBef>
                          <a:spcPts val="0"/>
                        </a:spcBef>
                        <a:spcAft>
                          <a:spcPts val="0"/>
                        </a:spcAft>
                        <a:buNone/>
                      </a:pPr>
                      <a:r>
                        <a:rPr lang="en" sz="1200"/>
                        <a:t>1.2.3.3</a:t>
                      </a:r>
                      <a:endParaRPr sz="1200"/>
                    </a:p>
                  </a:txBody>
                  <a:tcPr marT="91425" marB="91425" marR="91425" marL="91425"/>
                </a:tc>
                <a:tc>
                  <a:txBody>
                    <a:bodyPr/>
                    <a:lstStyle/>
                    <a:p>
                      <a:pPr indent="0" lvl="0" marL="0" rtl="0" algn="l">
                        <a:spcBef>
                          <a:spcPts val="0"/>
                        </a:spcBef>
                        <a:spcAft>
                          <a:spcPts val="0"/>
                        </a:spcAft>
                        <a:buNone/>
                      </a:pPr>
                      <a:r>
                        <a:rPr lang="en" sz="1200">
                          <a:solidFill>
                            <a:schemeClr val="dk2"/>
                          </a:solidFill>
                        </a:rPr>
                        <a:t>Assess and Mitigate Risk</a:t>
                      </a:r>
                      <a:endParaRPr sz="1200"/>
                    </a:p>
                  </a:txBody>
                  <a:tcPr marT="91425" marB="91425" marR="91425" marL="91425"/>
                </a:tc>
                <a:tc>
                  <a:txBody>
                    <a:bodyPr/>
                    <a:lstStyle/>
                    <a:p>
                      <a:pPr indent="0" lvl="0" marL="0" rtl="0" algn="l">
                        <a:spcBef>
                          <a:spcPts val="0"/>
                        </a:spcBef>
                        <a:spcAft>
                          <a:spcPts val="0"/>
                        </a:spcAft>
                        <a:buNone/>
                      </a:pPr>
                      <a:r>
                        <a:rPr lang="en" sz="1200">
                          <a:solidFill>
                            <a:schemeClr val="dk2"/>
                          </a:solidFill>
                        </a:rPr>
                        <a:t>Sowmya Mutya, Lakshmi Anusha &amp; Anyass Ibrahim</a:t>
                      </a:r>
                      <a:endParaRPr sz="1200"/>
                    </a:p>
                  </a:txBody>
                  <a:tcPr marT="91425" marB="91425" marR="91425" marL="91425"/>
                </a:tc>
                <a:tc>
                  <a:txBody>
                    <a:bodyPr/>
                    <a:lstStyle/>
                    <a:p>
                      <a:pPr indent="0" lvl="0" marL="0" rtl="0" algn="l">
                        <a:spcBef>
                          <a:spcPts val="0"/>
                        </a:spcBef>
                        <a:spcAft>
                          <a:spcPts val="0"/>
                        </a:spcAft>
                        <a:buNone/>
                      </a:pPr>
                      <a:r>
                        <a:rPr lang="en" sz="1200"/>
                        <a:t>$ 2,600.00</a:t>
                      </a:r>
                      <a:endParaRPr sz="1200"/>
                    </a:p>
                  </a:txBody>
                  <a:tcPr marT="91425" marB="91425" marR="91425" marL="91425">
                    <a:lnR cap="flat" cmpd="sng" w="9525">
                      <a:solidFill>
                        <a:schemeClr val="accent5"/>
                      </a:solidFill>
                      <a:prstDash val="solid"/>
                      <a:round/>
                      <a:headEnd len="sm" w="sm" type="none"/>
                      <a:tailEnd len="sm" w="sm" type="none"/>
                    </a:lnR>
                  </a:tcPr>
                </a:tc>
                <a:tc>
                  <a:txBody>
                    <a:bodyPr/>
                    <a:lstStyle/>
                    <a:p>
                      <a:pPr indent="0" lvl="0" marL="0" rtl="0" algn="l">
                        <a:spcBef>
                          <a:spcPts val="0"/>
                        </a:spcBef>
                        <a:spcAft>
                          <a:spcPts val="0"/>
                        </a:spcAft>
                        <a:buNone/>
                      </a:pPr>
                      <a:r>
                        <a:rPr lang="en" sz="1200"/>
                        <a:t>$ 3,000.00</a:t>
                      </a:r>
                      <a:endParaRPr sz="1200"/>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1B786E"/>
                    </a:solidFill>
                  </a:tcPr>
                </a:tc>
                <a:tc>
                  <a:txBody>
                    <a:bodyPr/>
                    <a:lstStyle/>
                    <a:p>
                      <a:pPr indent="0" lvl="0" marL="0" rtl="0" algn="l">
                        <a:spcBef>
                          <a:spcPts val="0"/>
                        </a:spcBef>
                        <a:spcAft>
                          <a:spcPts val="0"/>
                        </a:spcAft>
                        <a:buNone/>
                      </a:pPr>
                      <a:r>
                        <a:rPr lang="en" sz="1200"/>
                        <a:t>$ 3,200.00</a:t>
                      </a:r>
                      <a:endParaRPr sz="1200"/>
                    </a:p>
                  </a:txBody>
                  <a:tcPr marT="91425" marB="91425" marR="91425" marL="91425">
                    <a:lnL cap="flat" cmpd="sng" w="9525">
                      <a:solidFill>
                        <a:schemeClr val="accent5"/>
                      </a:solidFill>
                      <a:prstDash val="solid"/>
                      <a:round/>
                      <a:headEnd len="sm" w="sm" type="none"/>
                      <a:tailEnd len="sm" w="sm" type="none"/>
                    </a:lnL>
                  </a:tcPr>
                </a:tc>
                <a:tc>
                  <a:txBody>
                    <a:bodyPr/>
                    <a:lstStyle/>
                    <a:p>
                      <a:pPr indent="0" lvl="0" marL="0" rtl="0" algn="l">
                        <a:spcBef>
                          <a:spcPts val="0"/>
                        </a:spcBef>
                        <a:spcAft>
                          <a:spcPts val="0"/>
                        </a:spcAft>
                        <a:buNone/>
                      </a:pPr>
                      <a:r>
                        <a:rPr lang="en" sz="1200"/>
                        <a:t>$ 2,966.67</a:t>
                      </a:r>
                      <a:endParaRPr sz="1200"/>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graphicFrame>
        <p:nvGraphicFramePr>
          <p:cNvPr id="302" name="Google Shape;302;p34"/>
          <p:cNvGraphicFramePr/>
          <p:nvPr/>
        </p:nvGraphicFramePr>
        <p:xfrm>
          <a:off x="142500" y="455025"/>
          <a:ext cx="3000000" cy="3000000"/>
        </p:xfrm>
        <a:graphic>
          <a:graphicData uri="http://schemas.openxmlformats.org/drawingml/2006/table">
            <a:tbl>
              <a:tblPr>
                <a:noFill/>
                <a:tableStyleId>{E0B5B79B-9465-4341-A5E8-3199DA169551}</a:tableStyleId>
              </a:tblPr>
              <a:tblGrid>
                <a:gridCol w="1090725"/>
                <a:gridCol w="1440400"/>
                <a:gridCol w="1265575"/>
                <a:gridCol w="1265575"/>
                <a:gridCol w="1265575"/>
                <a:gridCol w="1346250"/>
                <a:gridCol w="1184900"/>
              </a:tblGrid>
              <a:tr h="513550">
                <a:tc>
                  <a:txBody>
                    <a:bodyPr/>
                    <a:lstStyle/>
                    <a:p>
                      <a:pPr indent="0" lvl="0" marL="0" rtl="0" algn="l">
                        <a:spcBef>
                          <a:spcPts val="0"/>
                        </a:spcBef>
                        <a:spcAft>
                          <a:spcPts val="0"/>
                        </a:spcAft>
                        <a:buNone/>
                      </a:pPr>
                      <a:r>
                        <a:rPr b="1" lang="en" sz="1200">
                          <a:solidFill>
                            <a:schemeClr val="dk2"/>
                          </a:solidFill>
                        </a:rPr>
                        <a:t>WBS ID</a:t>
                      </a:r>
                      <a:endParaRPr sz="1200">
                        <a:solidFill>
                          <a:schemeClr val="dk2"/>
                        </a:solidFill>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b="1" lang="en" sz="1200">
                          <a:solidFill>
                            <a:schemeClr val="dk2"/>
                          </a:solidFill>
                        </a:rPr>
                        <a:t>ITEM / TASK DESCRIPTION</a:t>
                      </a:r>
                      <a:endParaRPr b="1" sz="1200">
                        <a:solidFill>
                          <a:schemeClr val="dk2"/>
                        </a:solidFill>
                      </a:endParaRPr>
                    </a:p>
                    <a:p>
                      <a:pPr indent="0" lvl="0" marL="0" rtl="0" algn="ctr">
                        <a:lnSpc>
                          <a:spcPct val="115000"/>
                        </a:lnSpc>
                        <a:spcBef>
                          <a:spcPts val="0"/>
                        </a:spcBef>
                        <a:spcAft>
                          <a:spcPts val="0"/>
                        </a:spcAft>
                        <a:buClr>
                          <a:schemeClr val="dk2"/>
                        </a:buClr>
                        <a:buSzPts val="1100"/>
                        <a:buFont typeface="Arial"/>
                        <a:buNone/>
                      </a:pPr>
                      <a:r>
                        <a:t/>
                      </a:r>
                      <a:endParaRPr b="1" sz="1200">
                        <a:solidFill>
                          <a:srgbClr val="FFFFFF"/>
                        </a:solidFill>
                        <a:highlight>
                          <a:srgbClr val="333F4F"/>
                        </a:highlight>
                      </a:endParaRPr>
                    </a:p>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b="1" lang="en" sz="1200">
                          <a:solidFill>
                            <a:schemeClr val="dk2"/>
                          </a:solidFill>
                        </a:rPr>
                        <a:t>GATHERED BY</a:t>
                      </a:r>
                      <a:endParaRPr sz="1200">
                        <a:solidFill>
                          <a:schemeClr val="dk2"/>
                        </a:solidFill>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b="1" lang="en" sz="1200">
                          <a:solidFill>
                            <a:schemeClr val="dk2"/>
                          </a:solidFill>
                        </a:rPr>
                        <a:t>BEST-CASE</a:t>
                      </a:r>
                      <a:endParaRPr sz="1200">
                        <a:solidFill>
                          <a:schemeClr val="dk2"/>
                        </a:solidFill>
                      </a:endParaRPr>
                    </a:p>
                  </a:txBody>
                  <a:tcPr marT="91425" marB="91425" marR="91425" marL="91425">
                    <a:lnR cap="flat" cmpd="sng" w="9525">
                      <a:solidFill>
                        <a:schemeClr val="accent5"/>
                      </a:solidFill>
                      <a:prstDash val="solid"/>
                      <a:round/>
                      <a:headEnd len="sm" w="sm" type="none"/>
                      <a:tailEnd len="sm" w="sm" type="none"/>
                    </a:lnR>
                  </a:tcPr>
                </a:tc>
                <a:tc>
                  <a:txBody>
                    <a:bodyPr/>
                    <a:lstStyle/>
                    <a:p>
                      <a:pPr indent="0" lvl="0" marL="0" rtl="0" algn="l">
                        <a:spcBef>
                          <a:spcPts val="0"/>
                        </a:spcBef>
                        <a:spcAft>
                          <a:spcPts val="0"/>
                        </a:spcAft>
                        <a:buClr>
                          <a:schemeClr val="dk2"/>
                        </a:buClr>
                        <a:buSzPts val="1100"/>
                        <a:buFont typeface="Arial"/>
                        <a:buNone/>
                      </a:pPr>
                      <a:r>
                        <a:rPr b="1" lang="en" sz="1200">
                          <a:solidFill>
                            <a:schemeClr val="dk2"/>
                          </a:solidFill>
                        </a:rPr>
                        <a:t>MOST LIKELY / REALISTIC</a:t>
                      </a:r>
                      <a:endParaRPr sz="1200">
                        <a:solidFill>
                          <a:schemeClr val="dk2"/>
                        </a:solidFill>
                      </a:endParaRPr>
                    </a:p>
                    <a:p>
                      <a:pPr indent="0" lvl="0" marL="0" rtl="0" algn="l">
                        <a:spcBef>
                          <a:spcPts val="0"/>
                        </a:spcBef>
                        <a:spcAft>
                          <a:spcPts val="0"/>
                        </a:spcAft>
                        <a:buNone/>
                      </a:pPr>
                      <a:r>
                        <a:t/>
                      </a:r>
                      <a:endParaRPr sz="1200"/>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1B786E"/>
                    </a:solidFill>
                  </a:tcPr>
                </a:tc>
                <a:tc>
                  <a:txBody>
                    <a:bodyPr/>
                    <a:lstStyle/>
                    <a:p>
                      <a:pPr indent="0" lvl="0" marL="0" rtl="0" algn="l">
                        <a:spcBef>
                          <a:spcPts val="0"/>
                        </a:spcBef>
                        <a:spcAft>
                          <a:spcPts val="0"/>
                        </a:spcAft>
                        <a:buNone/>
                      </a:pPr>
                      <a:r>
                        <a:rPr b="1" lang="en" sz="1200">
                          <a:solidFill>
                            <a:schemeClr val="dk2"/>
                          </a:solidFill>
                        </a:rPr>
                        <a:t>WORST-CASE</a:t>
                      </a:r>
                      <a:endParaRPr sz="1200">
                        <a:solidFill>
                          <a:schemeClr val="dk2"/>
                        </a:solidFill>
                      </a:endParaRPr>
                    </a:p>
                  </a:txBody>
                  <a:tcPr marT="91425" marB="91425" marR="91425" marL="91425">
                    <a:lnL cap="flat" cmpd="sng" w="9525">
                      <a:solidFill>
                        <a:schemeClr val="accent5"/>
                      </a:solidFill>
                      <a:prstDash val="solid"/>
                      <a:round/>
                      <a:headEnd len="sm" w="sm" type="none"/>
                      <a:tailEnd len="sm" w="sm" type="none"/>
                    </a:lnL>
                  </a:tcPr>
                </a:tc>
                <a:tc>
                  <a:txBody>
                    <a:bodyPr/>
                    <a:lstStyle/>
                    <a:p>
                      <a:pPr indent="0" lvl="0" marL="0" rtl="0" algn="l">
                        <a:spcBef>
                          <a:spcPts val="0"/>
                        </a:spcBef>
                        <a:spcAft>
                          <a:spcPts val="0"/>
                        </a:spcAft>
                        <a:buNone/>
                      </a:pPr>
                      <a:r>
                        <a:rPr b="1" lang="en" sz="1200">
                          <a:solidFill>
                            <a:schemeClr val="dk2"/>
                          </a:solidFill>
                        </a:rPr>
                        <a:t>WEIGHTED AVERAGE</a:t>
                      </a:r>
                      <a:endParaRPr sz="1200">
                        <a:solidFill>
                          <a:schemeClr val="dk2"/>
                        </a:solidFill>
                      </a:endParaRPr>
                    </a:p>
                  </a:txBody>
                  <a:tcPr marT="91425" marB="91425" marR="91425" marL="91425"/>
                </a:tc>
              </a:tr>
              <a:tr h="381000">
                <a:tc>
                  <a:txBody>
                    <a:bodyPr/>
                    <a:lstStyle/>
                    <a:p>
                      <a:pPr indent="0" lvl="0" marL="0" rtl="0" algn="l">
                        <a:spcBef>
                          <a:spcPts val="0"/>
                        </a:spcBef>
                        <a:spcAft>
                          <a:spcPts val="0"/>
                        </a:spcAft>
                        <a:buNone/>
                      </a:pPr>
                      <a:r>
                        <a:rPr b="1" lang="en" sz="1200">
                          <a:solidFill>
                            <a:srgbClr val="F67F07"/>
                          </a:solidFill>
                        </a:rPr>
                        <a:t>1..3</a:t>
                      </a:r>
                      <a:endParaRPr b="1" sz="1200">
                        <a:solidFill>
                          <a:srgbClr val="F67F07"/>
                        </a:solidFill>
                      </a:endParaRPr>
                    </a:p>
                  </a:txBody>
                  <a:tcPr marT="91425" marB="91425" marR="91425" marL="91425"/>
                </a:tc>
                <a:tc>
                  <a:txBody>
                    <a:bodyPr/>
                    <a:lstStyle/>
                    <a:p>
                      <a:pPr indent="0" lvl="0" marL="0" rtl="0" algn="l">
                        <a:spcBef>
                          <a:spcPts val="0"/>
                        </a:spcBef>
                        <a:spcAft>
                          <a:spcPts val="0"/>
                        </a:spcAft>
                        <a:buNone/>
                      </a:pPr>
                      <a:r>
                        <a:rPr b="1" lang="en" sz="1200">
                          <a:solidFill>
                            <a:srgbClr val="F67F07"/>
                          </a:solidFill>
                        </a:rPr>
                        <a:t>Post Event Activities and Project Closure</a:t>
                      </a:r>
                      <a:endParaRPr b="1" sz="1200">
                        <a:solidFill>
                          <a:srgbClr val="F67F07"/>
                        </a:solidFill>
                      </a:endParaRPr>
                    </a:p>
                  </a:txBody>
                  <a:tcPr marT="91425" marB="91425" marR="91425" marL="91425"/>
                </a:tc>
                <a:tc>
                  <a:txBody>
                    <a:bodyPr/>
                    <a:lstStyle/>
                    <a:p>
                      <a:pPr indent="0" lvl="0" marL="0" rtl="0" algn="l">
                        <a:spcBef>
                          <a:spcPts val="0"/>
                        </a:spcBef>
                        <a:spcAft>
                          <a:spcPts val="0"/>
                        </a:spcAft>
                        <a:buNone/>
                      </a:pPr>
                      <a:r>
                        <a:rPr b="1" lang="en" sz="1200">
                          <a:solidFill>
                            <a:srgbClr val="F67F07"/>
                          </a:solidFill>
                        </a:rPr>
                        <a:t>Sowmya Mutya, Lakshmi Anusha &amp; Emmanuel Eze</a:t>
                      </a:r>
                      <a:endParaRPr b="1" sz="1200">
                        <a:solidFill>
                          <a:srgbClr val="F67F07"/>
                        </a:solidFill>
                      </a:endParaRPr>
                    </a:p>
                  </a:txBody>
                  <a:tcPr marT="91425" marB="91425" marR="91425" marL="91425"/>
                </a:tc>
                <a:tc>
                  <a:txBody>
                    <a:bodyPr/>
                    <a:lstStyle/>
                    <a:p>
                      <a:pPr indent="0" lvl="0" marL="0" rtl="0" algn="l">
                        <a:spcBef>
                          <a:spcPts val="0"/>
                        </a:spcBef>
                        <a:spcAft>
                          <a:spcPts val="0"/>
                        </a:spcAft>
                        <a:buNone/>
                      </a:pPr>
                      <a:r>
                        <a:rPr b="1" lang="en" sz="1200">
                          <a:solidFill>
                            <a:srgbClr val="F67F07"/>
                          </a:solidFill>
                        </a:rPr>
                        <a:t>$ 4,000.00</a:t>
                      </a:r>
                      <a:endParaRPr b="1" sz="1200">
                        <a:solidFill>
                          <a:srgbClr val="F67F07"/>
                        </a:solidFill>
                      </a:endParaRPr>
                    </a:p>
                  </a:txBody>
                  <a:tcPr marT="91425" marB="91425" marR="91425" marL="91425">
                    <a:lnR cap="flat" cmpd="sng" w="9525">
                      <a:solidFill>
                        <a:schemeClr val="accent5"/>
                      </a:solidFill>
                      <a:prstDash val="solid"/>
                      <a:round/>
                      <a:headEnd len="sm" w="sm" type="none"/>
                      <a:tailEnd len="sm" w="sm" type="none"/>
                    </a:lnR>
                  </a:tcPr>
                </a:tc>
                <a:tc>
                  <a:txBody>
                    <a:bodyPr/>
                    <a:lstStyle/>
                    <a:p>
                      <a:pPr indent="0" lvl="0" marL="0" rtl="0" algn="l">
                        <a:spcBef>
                          <a:spcPts val="0"/>
                        </a:spcBef>
                        <a:spcAft>
                          <a:spcPts val="0"/>
                        </a:spcAft>
                        <a:buNone/>
                      </a:pPr>
                      <a:r>
                        <a:rPr b="1" lang="en" sz="1200">
                          <a:solidFill>
                            <a:srgbClr val="F67F07"/>
                          </a:solidFill>
                        </a:rPr>
                        <a:t>$5,000.00</a:t>
                      </a:r>
                      <a:endParaRPr b="1" sz="1200">
                        <a:solidFill>
                          <a:srgbClr val="F67F07"/>
                        </a:solidFill>
                      </a:endParaRPr>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1B786E"/>
                    </a:solidFill>
                  </a:tcPr>
                </a:tc>
                <a:tc>
                  <a:txBody>
                    <a:bodyPr/>
                    <a:lstStyle/>
                    <a:p>
                      <a:pPr indent="0" lvl="0" marL="0" rtl="0" algn="l">
                        <a:spcBef>
                          <a:spcPts val="0"/>
                        </a:spcBef>
                        <a:spcAft>
                          <a:spcPts val="0"/>
                        </a:spcAft>
                        <a:buNone/>
                      </a:pPr>
                      <a:r>
                        <a:rPr b="1" lang="en" sz="1200">
                          <a:solidFill>
                            <a:srgbClr val="F67F07"/>
                          </a:solidFill>
                        </a:rPr>
                        <a:t>$6,000.00</a:t>
                      </a:r>
                      <a:endParaRPr b="1" sz="1200">
                        <a:solidFill>
                          <a:srgbClr val="F67F07"/>
                        </a:solidFill>
                      </a:endParaRPr>
                    </a:p>
                  </a:txBody>
                  <a:tcPr marT="91425" marB="91425" marR="91425" marL="91425">
                    <a:lnL cap="flat" cmpd="sng" w="9525">
                      <a:solidFill>
                        <a:schemeClr val="accent5"/>
                      </a:solidFill>
                      <a:prstDash val="solid"/>
                      <a:round/>
                      <a:headEnd len="sm" w="sm" type="none"/>
                      <a:tailEnd len="sm" w="sm" type="none"/>
                    </a:lnL>
                  </a:tcPr>
                </a:tc>
                <a:tc>
                  <a:txBody>
                    <a:bodyPr/>
                    <a:lstStyle/>
                    <a:p>
                      <a:pPr indent="0" lvl="0" marL="0" rtl="0" algn="l">
                        <a:spcBef>
                          <a:spcPts val="0"/>
                        </a:spcBef>
                        <a:spcAft>
                          <a:spcPts val="0"/>
                        </a:spcAft>
                        <a:buNone/>
                      </a:pPr>
                      <a:r>
                        <a:rPr b="1" lang="en" sz="1200">
                          <a:solidFill>
                            <a:srgbClr val="F67F07"/>
                          </a:solidFill>
                        </a:rPr>
                        <a:t>$ 5,000.00</a:t>
                      </a:r>
                      <a:endParaRPr b="1" sz="1200">
                        <a:solidFill>
                          <a:srgbClr val="F67F07"/>
                        </a:solidFill>
                      </a:endParaRPr>
                    </a:p>
                  </a:txBody>
                  <a:tcPr marT="91425" marB="91425" marR="91425" marL="91425"/>
                </a:tc>
              </a:tr>
              <a:tr h="381000">
                <a:tc>
                  <a:txBody>
                    <a:bodyPr/>
                    <a:lstStyle/>
                    <a:p>
                      <a:pPr indent="0" lvl="0" marL="0" rtl="0" algn="l">
                        <a:spcBef>
                          <a:spcPts val="0"/>
                        </a:spcBef>
                        <a:spcAft>
                          <a:spcPts val="0"/>
                        </a:spcAft>
                        <a:buNone/>
                      </a:pPr>
                      <a:r>
                        <a:rPr lang="en" sz="1200"/>
                        <a:t>1.3.1</a:t>
                      </a:r>
                      <a:endParaRPr sz="1200"/>
                    </a:p>
                  </a:txBody>
                  <a:tcPr marT="91425" marB="91425" marR="91425" marL="91425"/>
                </a:tc>
                <a:tc>
                  <a:txBody>
                    <a:bodyPr/>
                    <a:lstStyle/>
                    <a:p>
                      <a:pPr indent="0" lvl="0" marL="0" rtl="0" algn="l">
                        <a:spcBef>
                          <a:spcPts val="0"/>
                        </a:spcBef>
                        <a:spcAft>
                          <a:spcPts val="0"/>
                        </a:spcAft>
                        <a:buNone/>
                      </a:pPr>
                      <a:r>
                        <a:rPr lang="en" sz="1200">
                          <a:solidFill>
                            <a:schemeClr val="dk2"/>
                          </a:solidFill>
                        </a:rPr>
                        <a:t>Create Post Event Report</a:t>
                      </a:r>
                      <a:endParaRPr sz="1200"/>
                    </a:p>
                  </a:txBody>
                  <a:tcPr marT="91425" marB="91425" marR="91425" marL="91425"/>
                </a:tc>
                <a:tc>
                  <a:txBody>
                    <a:bodyPr/>
                    <a:lstStyle/>
                    <a:p>
                      <a:pPr indent="0" lvl="0" marL="0" rtl="0" algn="l">
                        <a:spcBef>
                          <a:spcPts val="0"/>
                        </a:spcBef>
                        <a:spcAft>
                          <a:spcPts val="0"/>
                        </a:spcAft>
                        <a:buNone/>
                      </a:pPr>
                      <a:r>
                        <a:rPr lang="en" sz="1200">
                          <a:solidFill>
                            <a:schemeClr val="dk2"/>
                          </a:solidFill>
                        </a:rPr>
                        <a:t>Sowmya Mutya, Lakshmi Anusha &amp; Emmanuel Eze</a:t>
                      </a:r>
                      <a:endParaRPr sz="1200"/>
                    </a:p>
                  </a:txBody>
                  <a:tcPr marT="91425" marB="91425" marR="91425" marL="91425"/>
                </a:tc>
                <a:tc>
                  <a:txBody>
                    <a:bodyPr/>
                    <a:lstStyle/>
                    <a:p>
                      <a:pPr indent="0" lvl="0" marL="0" rtl="0" algn="l">
                        <a:spcBef>
                          <a:spcPts val="0"/>
                        </a:spcBef>
                        <a:spcAft>
                          <a:spcPts val="0"/>
                        </a:spcAft>
                        <a:buNone/>
                      </a:pPr>
                      <a:r>
                        <a:rPr lang="en" sz="1200"/>
                        <a:t>$ 1,800.00</a:t>
                      </a:r>
                      <a:endParaRPr sz="1200"/>
                    </a:p>
                  </a:txBody>
                  <a:tcPr marT="91425" marB="91425" marR="91425" marL="91425">
                    <a:lnR cap="flat" cmpd="sng" w="9525">
                      <a:solidFill>
                        <a:schemeClr val="accent5"/>
                      </a:solidFill>
                      <a:prstDash val="solid"/>
                      <a:round/>
                      <a:headEnd len="sm" w="sm" type="none"/>
                      <a:tailEnd len="sm" w="sm" type="none"/>
                    </a:lnR>
                  </a:tcPr>
                </a:tc>
                <a:tc>
                  <a:txBody>
                    <a:bodyPr/>
                    <a:lstStyle/>
                    <a:p>
                      <a:pPr indent="0" lvl="0" marL="0" rtl="0" algn="l">
                        <a:spcBef>
                          <a:spcPts val="0"/>
                        </a:spcBef>
                        <a:spcAft>
                          <a:spcPts val="0"/>
                        </a:spcAft>
                        <a:buNone/>
                      </a:pPr>
                      <a:r>
                        <a:rPr lang="en" sz="1200"/>
                        <a:t>$ 2,000.00</a:t>
                      </a:r>
                      <a:endParaRPr sz="1200"/>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1B786E"/>
                    </a:solidFill>
                  </a:tcPr>
                </a:tc>
                <a:tc>
                  <a:txBody>
                    <a:bodyPr/>
                    <a:lstStyle/>
                    <a:p>
                      <a:pPr indent="0" lvl="0" marL="0" rtl="0" algn="l">
                        <a:spcBef>
                          <a:spcPts val="0"/>
                        </a:spcBef>
                        <a:spcAft>
                          <a:spcPts val="0"/>
                        </a:spcAft>
                        <a:buNone/>
                      </a:pPr>
                      <a:r>
                        <a:rPr lang="en" sz="1200"/>
                        <a:t>$ 2,200.00</a:t>
                      </a:r>
                      <a:endParaRPr sz="1200"/>
                    </a:p>
                  </a:txBody>
                  <a:tcPr marT="91425" marB="91425" marR="91425" marL="91425">
                    <a:lnL cap="flat" cmpd="sng" w="9525">
                      <a:solidFill>
                        <a:schemeClr val="accent5"/>
                      </a:solidFill>
                      <a:prstDash val="solid"/>
                      <a:round/>
                      <a:headEnd len="sm" w="sm" type="none"/>
                      <a:tailEnd len="sm" w="sm" type="none"/>
                    </a:lnL>
                  </a:tcPr>
                </a:tc>
                <a:tc>
                  <a:txBody>
                    <a:bodyPr/>
                    <a:lstStyle/>
                    <a:p>
                      <a:pPr indent="0" lvl="0" marL="0" rtl="0" algn="l">
                        <a:spcBef>
                          <a:spcPts val="0"/>
                        </a:spcBef>
                        <a:spcAft>
                          <a:spcPts val="0"/>
                        </a:spcAft>
                        <a:buNone/>
                      </a:pPr>
                      <a:r>
                        <a:rPr lang="en" sz="1200"/>
                        <a:t>$ 2,000.00</a:t>
                      </a:r>
                      <a:endParaRPr sz="1200"/>
                    </a:p>
                  </a:txBody>
                  <a:tcPr marT="91425" marB="91425" marR="91425" marL="91425"/>
                </a:tc>
              </a:tr>
              <a:tr h="381000">
                <a:tc>
                  <a:txBody>
                    <a:bodyPr/>
                    <a:lstStyle/>
                    <a:p>
                      <a:pPr indent="0" lvl="0" marL="0" rtl="0" algn="l">
                        <a:spcBef>
                          <a:spcPts val="0"/>
                        </a:spcBef>
                        <a:spcAft>
                          <a:spcPts val="0"/>
                        </a:spcAft>
                        <a:buNone/>
                      </a:pPr>
                      <a:r>
                        <a:rPr lang="en" sz="1200"/>
                        <a:t>1.3.2</a:t>
                      </a:r>
                      <a:endParaRPr sz="1200"/>
                    </a:p>
                  </a:txBody>
                  <a:tcPr marT="91425" marB="91425" marR="91425" marL="91425"/>
                </a:tc>
                <a:tc>
                  <a:txBody>
                    <a:bodyPr/>
                    <a:lstStyle/>
                    <a:p>
                      <a:pPr indent="0" lvl="0" marL="0" rtl="0" algn="l">
                        <a:spcBef>
                          <a:spcPts val="0"/>
                        </a:spcBef>
                        <a:spcAft>
                          <a:spcPts val="0"/>
                        </a:spcAft>
                        <a:buNone/>
                      </a:pPr>
                      <a:r>
                        <a:rPr lang="en" sz="1200">
                          <a:solidFill>
                            <a:schemeClr val="dk2"/>
                          </a:solidFill>
                        </a:rPr>
                        <a:t>Follow up with Attendees</a:t>
                      </a:r>
                      <a:endParaRPr sz="1200"/>
                    </a:p>
                  </a:txBody>
                  <a:tcPr marT="91425" marB="91425" marR="91425" marL="91425"/>
                </a:tc>
                <a:tc>
                  <a:txBody>
                    <a:bodyPr/>
                    <a:lstStyle/>
                    <a:p>
                      <a:pPr indent="0" lvl="0" marL="0" rtl="0" algn="l">
                        <a:spcBef>
                          <a:spcPts val="0"/>
                        </a:spcBef>
                        <a:spcAft>
                          <a:spcPts val="0"/>
                        </a:spcAft>
                        <a:buNone/>
                      </a:pPr>
                      <a:r>
                        <a:rPr lang="en" sz="1200">
                          <a:solidFill>
                            <a:schemeClr val="dk2"/>
                          </a:solidFill>
                        </a:rPr>
                        <a:t>Emmanuel Eze</a:t>
                      </a:r>
                      <a:endParaRPr sz="1200"/>
                    </a:p>
                  </a:txBody>
                  <a:tcPr marT="91425" marB="91425" marR="91425" marL="91425"/>
                </a:tc>
                <a:tc>
                  <a:txBody>
                    <a:bodyPr/>
                    <a:lstStyle/>
                    <a:p>
                      <a:pPr indent="0" lvl="0" marL="0" rtl="0" algn="l">
                        <a:spcBef>
                          <a:spcPts val="0"/>
                        </a:spcBef>
                        <a:spcAft>
                          <a:spcPts val="0"/>
                        </a:spcAft>
                        <a:buNone/>
                      </a:pPr>
                      <a:r>
                        <a:rPr lang="en" sz="1200"/>
                        <a:t>$ 700.00</a:t>
                      </a:r>
                      <a:endParaRPr sz="1200"/>
                    </a:p>
                  </a:txBody>
                  <a:tcPr marT="91425" marB="91425" marR="91425" marL="91425">
                    <a:lnR cap="flat" cmpd="sng" w="9525">
                      <a:solidFill>
                        <a:schemeClr val="accent5"/>
                      </a:solidFill>
                      <a:prstDash val="solid"/>
                      <a:round/>
                      <a:headEnd len="sm" w="sm" type="none"/>
                      <a:tailEnd len="sm" w="sm" type="none"/>
                    </a:lnR>
                  </a:tcPr>
                </a:tc>
                <a:tc>
                  <a:txBody>
                    <a:bodyPr/>
                    <a:lstStyle/>
                    <a:p>
                      <a:pPr indent="0" lvl="0" marL="0" rtl="0" algn="l">
                        <a:spcBef>
                          <a:spcPts val="0"/>
                        </a:spcBef>
                        <a:spcAft>
                          <a:spcPts val="0"/>
                        </a:spcAft>
                        <a:buNone/>
                      </a:pPr>
                      <a:r>
                        <a:rPr lang="en" sz="1200"/>
                        <a:t>$ 1,000.00</a:t>
                      </a:r>
                      <a:endParaRPr sz="1200"/>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1B786E"/>
                    </a:solidFill>
                  </a:tcPr>
                </a:tc>
                <a:tc>
                  <a:txBody>
                    <a:bodyPr/>
                    <a:lstStyle/>
                    <a:p>
                      <a:pPr indent="0" lvl="0" marL="0" rtl="0" algn="l">
                        <a:spcBef>
                          <a:spcPts val="0"/>
                        </a:spcBef>
                        <a:spcAft>
                          <a:spcPts val="0"/>
                        </a:spcAft>
                        <a:buNone/>
                      </a:pPr>
                      <a:r>
                        <a:rPr lang="en" sz="1200"/>
                        <a:t>$ 1,300.00</a:t>
                      </a:r>
                      <a:endParaRPr sz="1200"/>
                    </a:p>
                  </a:txBody>
                  <a:tcPr marT="91425" marB="91425" marR="91425" marL="91425">
                    <a:lnL cap="flat" cmpd="sng" w="9525">
                      <a:solidFill>
                        <a:schemeClr val="accent5"/>
                      </a:solidFill>
                      <a:prstDash val="solid"/>
                      <a:round/>
                      <a:headEnd len="sm" w="sm" type="none"/>
                      <a:tailEnd len="sm" w="sm" type="none"/>
                    </a:lnL>
                  </a:tcPr>
                </a:tc>
                <a:tc>
                  <a:txBody>
                    <a:bodyPr/>
                    <a:lstStyle/>
                    <a:p>
                      <a:pPr indent="0" lvl="0" marL="0" rtl="0" algn="l">
                        <a:spcBef>
                          <a:spcPts val="0"/>
                        </a:spcBef>
                        <a:spcAft>
                          <a:spcPts val="0"/>
                        </a:spcAft>
                        <a:buNone/>
                      </a:pPr>
                      <a:r>
                        <a:rPr lang="en" sz="1200"/>
                        <a:t>$ 1,000.00</a:t>
                      </a:r>
                      <a:endParaRPr sz="1200"/>
                    </a:p>
                  </a:txBody>
                  <a:tcPr marT="91425" marB="91425" marR="91425" marL="91425"/>
                </a:tc>
              </a:tr>
              <a:tr h="381000">
                <a:tc>
                  <a:txBody>
                    <a:bodyPr/>
                    <a:lstStyle/>
                    <a:p>
                      <a:pPr indent="0" lvl="0" marL="0" rtl="0" algn="l">
                        <a:spcBef>
                          <a:spcPts val="0"/>
                        </a:spcBef>
                        <a:spcAft>
                          <a:spcPts val="0"/>
                        </a:spcAft>
                        <a:buNone/>
                      </a:pPr>
                      <a:r>
                        <a:rPr lang="en" sz="1200"/>
                        <a:t>1.3.3</a:t>
                      </a:r>
                      <a:endParaRPr sz="1200"/>
                    </a:p>
                  </a:txBody>
                  <a:tcPr marT="91425" marB="91425" marR="91425" marL="91425"/>
                </a:tc>
                <a:tc>
                  <a:txBody>
                    <a:bodyPr/>
                    <a:lstStyle/>
                    <a:p>
                      <a:pPr indent="0" lvl="0" marL="0" rtl="0" algn="l">
                        <a:spcBef>
                          <a:spcPts val="0"/>
                        </a:spcBef>
                        <a:spcAft>
                          <a:spcPts val="0"/>
                        </a:spcAft>
                        <a:buNone/>
                      </a:pPr>
                      <a:r>
                        <a:rPr lang="en" sz="1200">
                          <a:solidFill>
                            <a:schemeClr val="dk2"/>
                          </a:solidFill>
                        </a:rPr>
                        <a:t>Celebrate Success and thank the team</a:t>
                      </a:r>
                      <a:endParaRPr sz="1200"/>
                    </a:p>
                  </a:txBody>
                  <a:tcPr marT="91425" marB="91425" marR="91425" marL="91425"/>
                </a:tc>
                <a:tc>
                  <a:txBody>
                    <a:bodyPr/>
                    <a:lstStyle/>
                    <a:p>
                      <a:pPr indent="0" lvl="0" marL="0" rtl="0" algn="l">
                        <a:spcBef>
                          <a:spcPts val="0"/>
                        </a:spcBef>
                        <a:spcAft>
                          <a:spcPts val="0"/>
                        </a:spcAft>
                        <a:buNone/>
                      </a:pPr>
                      <a:r>
                        <a:rPr lang="en" sz="1200">
                          <a:solidFill>
                            <a:schemeClr val="dk2"/>
                          </a:solidFill>
                        </a:rPr>
                        <a:t>Sowmya Mutya, Lakshmi Anusha </a:t>
                      </a:r>
                      <a:endParaRPr sz="1200"/>
                    </a:p>
                  </a:txBody>
                  <a:tcPr marT="91425" marB="91425" marR="91425" marL="91425"/>
                </a:tc>
                <a:tc>
                  <a:txBody>
                    <a:bodyPr/>
                    <a:lstStyle/>
                    <a:p>
                      <a:pPr indent="0" lvl="0" marL="0" rtl="0" algn="l">
                        <a:spcBef>
                          <a:spcPts val="0"/>
                        </a:spcBef>
                        <a:spcAft>
                          <a:spcPts val="0"/>
                        </a:spcAft>
                        <a:buNone/>
                      </a:pPr>
                      <a:r>
                        <a:rPr lang="en" sz="1200"/>
                        <a:t>$1,500.00</a:t>
                      </a:r>
                      <a:endParaRPr sz="1200"/>
                    </a:p>
                  </a:txBody>
                  <a:tcPr marT="91425" marB="91425" marR="91425" marL="91425">
                    <a:lnR cap="flat" cmpd="sng" w="9525">
                      <a:solidFill>
                        <a:schemeClr val="accent5"/>
                      </a:solidFill>
                      <a:prstDash val="solid"/>
                      <a:round/>
                      <a:headEnd len="sm" w="sm" type="none"/>
                      <a:tailEnd len="sm" w="sm" type="none"/>
                    </a:lnR>
                  </a:tcPr>
                </a:tc>
                <a:tc>
                  <a:txBody>
                    <a:bodyPr/>
                    <a:lstStyle/>
                    <a:p>
                      <a:pPr indent="0" lvl="0" marL="0" rtl="0" algn="l">
                        <a:spcBef>
                          <a:spcPts val="0"/>
                        </a:spcBef>
                        <a:spcAft>
                          <a:spcPts val="0"/>
                        </a:spcAft>
                        <a:buNone/>
                      </a:pPr>
                      <a:r>
                        <a:rPr lang="en" sz="1200"/>
                        <a:t>$2,000.00</a:t>
                      </a:r>
                      <a:endParaRPr sz="1200"/>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1B786E"/>
                    </a:solidFill>
                  </a:tcPr>
                </a:tc>
                <a:tc>
                  <a:txBody>
                    <a:bodyPr/>
                    <a:lstStyle/>
                    <a:p>
                      <a:pPr indent="0" lvl="0" marL="0" rtl="0" algn="l">
                        <a:spcBef>
                          <a:spcPts val="0"/>
                        </a:spcBef>
                        <a:spcAft>
                          <a:spcPts val="0"/>
                        </a:spcAft>
                        <a:buNone/>
                      </a:pPr>
                      <a:r>
                        <a:rPr lang="en" sz="1200"/>
                        <a:t>$2,500.00</a:t>
                      </a:r>
                      <a:endParaRPr sz="1200"/>
                    </a:p>
                  </a:txBody>
                  <a:tcPr marT="91425" marB="91425" marR="91425" marL="91425">
                    <a:lnL cap="flat" cmpd="sng" w="9525">
                      <a:solidFill>
                        <a:schemeClr val="accent5"/>
                      </a:solidFill>
                      <a:prstDash val="solid"/>
                      <a:round/>
                      <a:headEnd len="sm" w="sm" type="none"/>
                      <a:tailEnd len="sm" w="sm" type="none"/>
                    </a:lnL>
                  </a:tcPr>
                </a:tc>
                <a:tc>
                  <a:txBody>
                    <a:bodyPr/>
                    <a:lstStyle/>
                    <a:p>
                      <a:pPr indent="0" lvl="0" marL="0" rtl="0" algn="l">
                        <a:spcBef>
                          <a:spcPts val="0"/>
                        </a:spcBef>
                        <a:spcAft>
                          <a:spcPts val="0"/>
                        </a:spcAft>
                        <a:buNone/>
                      </a:pPr>
                      <a:r>
                        <a:rPr lang="en" sz="1200"/>
                        <a:t>$ 2, 000.00</a:t>
                      </a:r>
                      <a:endParaRPr sz="1200"/>
                    </a:p>
                  </a:txBody>
                  <a:tcPr marT="91425" marB="91425" marR="91425" marL="91425"/>
                </a:tc>
              </a:tr>
              <a:tr h="381000">
                <a:tc>
                  <a:txBody>
                    <a:bodyPr/>
                    <a:lstStyle/>
                    <a:p>
                      <a:pPr indent="0" lvl="0" marL="0" rtl="0" algn="l">
                        <a:spcBef>
                          <a:spcPts val="0"/>
                        </a:spcBef>
                        <a:spcAft>
                          <a:spcPts val="0"/>
                        </a:spcAft>
                        <a:buNone/>
                      </a:pPr>
                      <a:r>
                        <a:rPr lang="en" sz="1200"/>
                        <a:t>Total</a:t>
                      </a:r>
                      <a:endParaRPr sz="1200"/>
                    </a:p>
                  </a:txBody>
                  <a:tcPr marT="91425" marB="91425" marR="91425" marL="91425"/>
                </a:tc>
                <a:tc>
                  <a:txBody>
                    <a:bodyPr/>
                    <a:lstStyle/>
                    <a:p>
                      <a:pPr indent="0" lvl="0" marL="0" rtl="0" algn="l">
                        <a:spcBef>
                          <a:spcPts val="0"/>
                        </a:spcBef>
                        <a:spcAft>
                          <a:spcPts val="0"/>
                        </a:spcAft>
                        <a:buNone/>
                      </a:pPr>
                      <a:r>
                        <a:t/>
                      </a:r>
                      <a:endParaRPr sz="1200">
                        <a:solidFill>
                          <a:schemeClr val="dk2"/>
                        </a:solidFill>
                      </a:endParaRPr>
                    </a:p>
                  </a:txBody>
                  <a:tcPr marT="91425" marB="91425" marR="91425" marL="91425"/>
                </a:tc>
                <a:tc>
                  <a:txBody>
                    <a:bodyPr/>
                    <a:lstStyle/>
                    <a:p>
                      <a:pPr indent="0" lvl="0" marL="0" rtl="0" algn="l">
                        <a:spcBef>
                          <a:spcPts val="0"/>
                        </a:spcBef>
                        <a:spcAft>
                          <a:spcPts val="0"/>
                        </a:spcAft>
                        <a:buNone/>
                      </a:pPr>
                      <a:r>
                        <a:t/>
                      </a:r>
                      <a:endParaRPr sz="1200">
                        <a:solidFill>
                          <a:schemeClr val="dk2"/>
                        </a:solidFill>
                      </a:endParaRPr>
                    </a:p>
                  </a:txBody>
                  <a:tcPr marT="91425" marB="91425" marR="91425" marL="91425"/>
                </a:tc>
                <a:tc>
                  <a:txBody>
                    <a:bodyPr/>
                    <a:lstStyle/>
                    <a:p>
                      <a:pPr indent="0" lvl="0" marL="0" rtl="0" algn="l">
                        <a:spcBef>
                          <a:spcPts val="0"/>
                        </a:spcBef>
                        <a:spcAft>
                          <a:spcPts val="0"/>
                        </a:spcAft>
                        <a:buNone/>
                      </a:pPr>
                      <a:r>
                        <a:rPr lang="en" sz="1200"/>
                        <a:t>$24,000.00</a:t>
                      </a:r>
                      <a:endParaRPr sz="1200"/>
                    </a:p>
                  </a:txBody>
                  <a:tcPr marT="91425" marB="91425" marR="91425" marL="91425">
                    <a:lnR cap="flat" cmpd="sng" w="9525">
                      <a:solidFill>
                        <a:schemeClr val="accent5"/>
                      </a:solidFill>
                      <a:prstDash val="solid"/>
                      <a:round/>
                      <a:headEnd len="sm" w="sm" type="none"/>
                      <a:tailEnd len="sm" w="sm" type="none"/>
                    </a:lnR>
                  </a:tcPr>
                </a:tc>
                <a:tc>
                  <a:txBody>
                    <a:bodyPr/>
                    <a:lstStyle/>
                    <a:p>
                      <a:pPr indent="0" lvl="0" marL="0" rtl="0" algn="l">
                        <a:spcBef>
                          <a:spcPts val="0"/>
                        </a:spcBef>
                        <a:spcAft>
                          <a:spcPts val="0"/>
                        </a:spcAft>
                        <a:buNone/>
                      </a:pPr>
                      <a:r>
                        <a:rPr lang="en" sz="1200"/>
                        <a:t>$30,000.00</a:t>
                      </a:r>
                      <a:endParaRPr sz="1200"/>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1B786E"/>
                    </a:solidFill>
                  </a:tcPr>
                </a:tc>
                <a:tc>
                  <a:txBody>
                    <a:bodyPr/>
                    <a:lstStyle/>
                    <a:p>
                      <a:pPr indent="0" lvl="0" marL="0" rtl="0" algn="l">
                        <a:spcBef>
                          <a:spcPts val="0"/>
                        </a:spcBef>
                        <a:spcAft>
                          <a:spcPts val="0"/>
                        </a:spcAft>
                        <a:buNone/>
                      </a:pPr>
                      <a:r>
                        <a:rPr lang="en" sz="1200"/>
                        <a:t>$ 36,000.00</a:t>
                      </a:r>
                      <a:endParaRPr sz="1200"/>
                    </a:p>
                  </a:txBody>
                  <a:tcPr marT="91425" marB="91425" marR="91425" marL="91425">
                    <a:lnL cap="flat" cmpd="sng" w="9525">
                      <a:solidFill>
                        <a:schemeClr val="accent5"/>
                      </a:solidFill>
                      <a:prstDash val="solid"/>
                      <a:round/>
                      <a:headEnd len="sm" w="sm" type="none"/>
                      <a:tailEnd len="sm" w="sm" type="none"/>
                    </a:lnL>
                  </a:tcPr>
                </a:tc>
                <a:tc>
                  <a:txBody>
                    <a:bodyPr/>
                    <a:lstStyle/>
                    <a:p>
                      <a:pPr indent="0" lvl="0" marL="0" rtl="0" algn="l">
                        <a:spcBef>
                          <a:spcPts val="0"/>
                        </a:spcBef>
                        <a:spcAft>
                          <a:spcPts val="0"/>
                        </a:spcAft>
                        <a:buNone/>
                      </a:pPr>
                      <a:r>
                        <a:rPr lang="en" sz="1200"/>
                        <a:t>$ 30,000.00</a:t>
                      </a:r>
                      <a:endParaRPr sz="1200"/>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35"/>
          <p:cNvPicPr preferRelativeResize="0"/>
          <p:nvPr/>
        </p:nvPicPr>
        <p:blipFill>
          <a:blip r:embed="rId3">
            <a:alphaModFix/>
          </a:blip>
          <a:stretch>
            <a:fillRect/>
          </a:stretch>
        </p:blipFill>
        <p:spPr>
          <a:xfrm>
            <a:off x="347775" y="46838"/>
            <a:ext cx="8448449" cy="5049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36"/>
          <p:cNvPicPr preferRelativeResize="0"/>
          <p:nvPr/>
        </p:nvPicPr>
        <p:blipFill>
          <a:blip r:embed="rId3">
            <a:alphaModFix/>
          </a:blip>
          <a:stretch>
            <a:fillRect/>
          </a:stretch>
        </p:blipFill>
        <p:spPr>
          <a:xfrm>
            <a:off x="660463" y="278525"/>
            <a:ext cx="7823076" cy="4586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37"/>
          <p:cNvPicPr preferRelativeResize="0"/>
          <p:nvPr/>
        </p:nvPicPr>
        <p:blipFill>
          <a:blip r:embed="rId3">
            <a:alphaModFix/>
          </a:blip>
          <a:stretch>
            <a:fillRect/>
          </a:stretch>
        </p:blipFill>
        <p:spPr>
          <a:xfrm>
            <a:off x="1458150" y="358175"/>
            <a:ext cx="6227700" cy="4427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38"/>
          <p:cNvPicPr preferRelativeResize="0"/>
          <p:nvPr/>
        </p:nvPicPr>
        <p:blipFill>
          <a:blip r:embed="rId3">
            <a:alphaModFix/>
          </a:blip>
          <a:stretch>
            <a:fillRect/>
          </a:stretch>
        </p:blipFill>
        <p:spPr>
          <a:xfrm>
            <a:off x="452563" y="340388"/>
            <a:ext cx="8238875" cy="4462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p39"/>
          <p:cNvPicPr preferRelativeResize="0"/>
          <p:nvPr/>
        </p:nvPicPr>
        <p:blipFill>
          <a:blip r:embed="rId3">
            <a:alphaModFix/>
          </a:blip>
          <a:stretch>
            <a:fillRect/>
          </a:stretch>
        </p:blipFill>
        <p:spPr>
          <a:xfrm>
            <a:off x="199675" y="436113"/>
            <a:ext cx="8744650" cy="4271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40"/>
          <p:cNvPicPr preferRelativeResize="0"/>
          <p:nvPr/>
        </p:nvPicPr>
        <p:blipFill>
          <a:blip r:embed="rId3">
            <a:alphaModFix/>
          </a:blip>
          <a:stretch>
            <a:fillRect/>
          </a:stretch>
        </p:blipFill>
        <p:spPr>
          <a:xfrm>
            <a:off x="443488" y="340388"/>
            <a:ext cx="8257025" cy="4462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67F07"/>
                </a:solidFill>
                <a:latin typeface="Arial"/>
                <a:ea typeface="Arial"/>
                <a:cs typeface="Arial"/>
                <a:sym typeface="Arial"/>
              </a:rPr>
              <a:t>Conclusion</a:t>
            </a:r>
            <a:endParaRPr>
              <a:solidFill>
                <a:srgbClr val="F67F07"/>
              </a:solidFill>
              <a:latin typeface="Arial"/>
              <a:ea typeface="Arial"/>
              <a:cs typeface="Arial"/>
              <a:sym typeface="Arial"/>
            </a:endParaRPr>
          </a:p>
        </p:txBody>
      </p:sp>
      <p:sp>
        <p:nvSpPr>
          <p:cNvPr id="338" name="Google Shape;338;p41"/>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Arial"/>
                <a:ea typeface="Arial"/>
                <a:cs typeface="Arial"/>
                <a:sym typeface="Arial"/>
              </a:rPr>
              <a:t>In conclusion, the successful execution of this project management task for the global learning event stands as a testament to our meticulous planning, dedication, and collaborative efforts. Through clear communication, strategic decision-making, and efficient resource allocation, we have achieved our objectives within the designated timeline and budget. As we reflect on the journey we've undertaken, we recognize the invaluable experience gained and the impact this event will have on learners worldwide.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69" name="Shape 69"/>
        <p:cNvGrpSpPr/>
        <p:nvPr/>
      </p:nvGrpSpPr>
      <p:grpSpPr>
        <a:xfrm>
          <a:off x="0" y="0"/>
          <a:ext cx="0" cy="0"/>
          <a:chOff x="0" y="0"/>
          <a:chExt cx="0" cy="0"/>
        </a:xfrm>
      </p:grpSpPr>
      <p:pic>
        <p:nvPicPr>
          <p:cNvPr id="70" name="Google Shape;70;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71" name="Google Shape;71;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72" name="Google Shape;72;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700">
                <a:solidFill>
                  <a:srgbClr val="F67F07"/>
                </a:solidFill>
                <a:latin typeface="Raleway"/>
                <a:ea typeface="Raleway"/>
                <a:cs typeface="Raleway"/>
                <a:sym typeface="Raleway"/>
              </a:rPr>
              <a:t>Content Covered</a:t>
            </a:r>
            <a:r>
              <a:rPr b="1" lang="en" sz="2700">
                <a:solidFill>
                  <a:schemeClr val="dk2"/>
                </a:solidFill>
                <a:latin typeface="Raleway"/>
                <a:ea typeface="Raleway"/>
                <a:cs typeface="Raleway"/>
                <a:sym typeface="Raleway"/>
              </a:rPr>
              <a:t>:</a:t>
            </a:r>
            <a:endParaRPr b="1" sz="2700">
              <a:solidFill>
                <a:schemeClr val="dk2"/>
              </a:solidFill>
              <a:latin typeface="Raleway"/>
              <a:ea typeface="Raleway"/>
              <a:cs typeface="Raleway"/>
              <a:sym typeface="Raleway"/>
            </a:endParaRPr>
          </a:p>
        </p:txBody>
      </p:sp>
      <p:sp>
        <p:nvSpPr>
          <p:cNvPr id="73" name="Google Shape;73;p15"/>
          <p:cNvSpPr txBox="1"/>
          <p:nvPr>
            <p:ph idx="4294967295" type="body"/>
          </p:nvPr>
        </p:nvSpPr>
        <p:spPr>
          <a:xfrm>
            <a:off x="2855550" y="1377480"/>
            <a:ext cx="3432900" cy="332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chemeClr val="dk2"/>
              </a:solidFill>
              <a:latin typeface="Arial"/>
              <a:ea typeface="Arial"/>
              <a:cs typeface="Arial"/>
              <a:sym typeface="Arial"/>
            </a:endParaRPr>
          </a:p>
          <a:p>
            <a:pPr indent="-317500" lvl="0" marL="457200" rtl="0" algn="l">
              <a:spcBef>
                <a:spcPts val="1600"/>
              </a:spcBef>
              <a:spcAft>
                <a:spcPts val="0"/>
              </a:spcAft>
              <a:buClr>
                <a:srgbClr val="1B786E"/>
              </a:buClr>
              <a:buSzPts val="1400"/>
              <a:buFont typeface="Arial"/>
              <a:buChar char="➔"/>
            </a:pPr>
            <a:r>
              <a:rPr b="1" lang="en" sz="1400">
                <a:solidFill>
                  <a:srgbClr val="1B786E"/>
                </a:solidFill>
                <a:latin typeface="Arial"/>
                <a:ea typeface="Arial"/>
                <a:cs typeface="Arial"/>
                <a:sym typeface="Arial"/>
              </a:rPr>
              <a:t>Project Charter</a:t>
            </a:r>
            <a:endParaRPr b="1" sz="1400">
              <a:latin typeface="Arial"/>
              <a:ea typeface="Arial"/>
              <a:cs typeface="Arial"/>
              <a:sym typeface="Arial"/>
            </a:endParaRPr>
          </a:p>
          <a:p>
            <a:pPr indent="-317500" lvl="0" marL="457200" rtl="0" algn="l">
              <a:spcBef>
                <a:spcPts val="1000"/>
              </a:spcBef>
              <a:spcAft>
                <a:spcPts val="0"/>
              </a:spcAft>
              <a:buClr>
                <a:srgbClr val="1B786E"/>
              </a:buClr>
              <a:buSzPts val="1400"/>
              <a:buFont typeface="Arial"/>
              <a:buChar char="➔"/>
            </a:pPr>
            <a:r>
              <a:rPr b="1" lang="en" sz="1400">
                <a:solidFill>
                  <a:srgbClr val="1B786E"/>
                </a:solidFill>
                <a:latin typeface="Arial"/>
                <a:ea typeface="Arial"/>
                <a:cs typeface="Arial"/>
                <a:sym typeface="Arial"/>
              </a:rPr>
              <a:t>Project </a:t>
            </a:r>
            <a:r>
              <a:rPr b="1" lang="en" sz="1400">
                <a:solidFill>
                  <a:srgbClr val="1B786E"/>
                </a:solidFill>
                <a:latin typeface="Arial"/>
                <a:ea typeface="Arial"/>
                <a:cs typeface="Arial"/>
                <a:sym typeface="Arial"/>
              </a:rPr>
              <a:t>Budget &amp; GANTT Chart</a:t>
            </a:r>
            <a:endParaRPr b="1" sz="1400">
              <a:solidFill>
                <a:srgbClr val="1B786E"/>
              </a:solidFill>
              <a:latin typeface="Arial"/>
              <a:ea typeface="Arial"/>
              <a:cs typeface="Arial"/>
              <a:sym typeface="Arial"/>
            </a:endParaRPr>
          </a:p>
          <a:p>
            <a:pPr indent="-317500" lvl="0" marL="457200" rtl="0" algn="l">
              <a:spcBef>
                <a:spcPts val="1000"/>
              </a:spcBef>
              <a:spcAft>
                <a:spcPts val="0"/>
              </a:spcAft>
              <a:buClr>
                <a:srgbClr val="1B786E"/>
              </a:buClr>
              <a:buSzPts val="1400"/>
              <a:buFont typeface="Arial"/>
              <a:buChar char="➔"/>
            </a:pPr>
            <a:r>
              <a:rPr b="1" lang="en" sz="1400">
                <a:solidFill>
                  <a:srgbClr val="1B786E"/>
                </a:solidFill>
                <a:latin typeface="Arial"/>
                <a:ea typeface="Arial"/>
                <a:cs typeface="Arial"/>
                <a:sym typeface="Arial"/>
              </a:rPr>
              <a:t>Project Risk &amp; Mitigation</a:t>
            </a:r>
            <a:endParaRPr b="1" sz="1400">
              <a:latin typeface="Arial"/>
              <a:ea typeface="Arial"/>
              <a:cs typeface="Arial"/>
              <a:sym typeface="Arial"/>
            </a:endParaRPr>
          </a:p>
          <a:p>
            <a:pPr indent="-317500" lvl="0" marL="457200" rtl="0" algn="l">
              <a:spcBef>
                <a:spcPts val="1000"/>
              </a:spcBef>
              <a:spcAft>
                <a:spcPts val="1000"/>
              </a:spcAft>
              <a:buClr>
                <a:srgbClr val="1B786E"/>
              </a:buClr>
              <a:buSzPts val="1400"/>
              <a:buFont typeface="Arial"/>
              <a:buChar char="➔"/>
            </a:pPr>
            <a:r>
              <a:rPr b="1" lang="en" sz="1400">
                <a:solidFill>
                  <a:srgbClr val="1B786E"/>
                </a:solidFill>
                <a:latin typeface="Arial"/>
                <a:ea typeface="Arial"/>
                <a:cs typeface="Arial"/>
                <a:sym typeface="Arial"/>
              </a:rPr>
              <a:t>Conclusion</a:t>
            </a:r>
            <a:endParaRPr b="1" sz="1400">
              <a:solidFill>
                <a:srgbClr val="1B786E"/>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2"/>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Thanks for your Time…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C8C8C"/>
            </a:gs>
            <a:gs pos="100000">
              <a:srgbClr val="404040"/>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16"/>
          <p:cNvSpPr txBox="1"/>
          <p:nvPr>
            <p:ph type="title"/>
          </p:nvPr>
        </p:nvSpPr>
        <p:spPr>
          <a:xfrm>
            <a:off x="283100" y="712150"/>
            <a:ext cx="8631600" cy="383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9800"/>
              <a:t>Project </a:t>
            </a:r>
            <a:r>
              <a:rPr lang="en" sz="9800">
                <a:solidFill>
                  <a:srgbClr val="F67F07"/>
                </a:solidFill>
              </a:rPr>
              <a:t>Charter</a:t>
            </a:r>
            <a:r>
              <a:rPr lang="en" sz="9800"/>
              <a:t> </a:t>
            </a:r>
            <a:endParaRPr sz="9800">
              <a:solidFill>
                <a:schemeClr val="accent5"/>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67F07"/>
                </a:solidFill>
                <a:latin typeface="Arial"/>
                <a:ea typeface="Arial"/>
                <a:cs typeface="Arial"/>
                <a:sym typeface="Arial"/>
              </a:rPr>
              <a:t>Project Team</a:t>
            </a:r>
            <a:endParaRPr>
              <a:solidFill>
                <a:srgbClr val="F67F07"/>
              </a:solidFill>
              <a:latin typeface="Arial"/>
              <a:ea typeface="Arial"/>
              <a:cs typeface="Arial"/>
              <a:sym typeface="Arial"/>
            </a:endParaRPr>
          </a:p>
        </p:txBody>
      </p:sp>
      <p:cxnSp>
        <p:nvCxnSpPr>
          <p:cNvPr id="84" name="Google Shape;84;p17"/>
          <p:cNvCxnSpPr>
            <a:stCxn id="85" idx="6"/>
            <a:endCxn id="86" idx="2"/>
          </p:cNvCxnSpPr>
          <p:nvPr/>
        </p:nvCxnSpPr>
        <p:spPr>
          <a:xfrm>
            <a:off x="2947825" y="2571750"/>
            <a:ext cx="702300" cy="936000"/>
          </a:xfrm>
          <a:prstGeom prst="bentConnector3">
            <a:avLst>
              <a:gd fmla="val 49995" name="adj1"/>
            </a:avLst>
          </a:prstGeom>
          <a:noFill/>
          <a:ln cap="flat" cmpd="sng" w="9525">
            <a:solidFill>
              <a:srgbClr val="C2C2C2"/>
            </a:solidFill>
            <a:prstDash val="solid"/>
            <a:round/>
            <a:headEnd len="sm" w="sm" type="none"/>
            <a:tailEnd len="sm" w="sm" type="none"/>
          </a:ln>
        </p:spPr>
      </p:cxnSp>
      <p:cxnSp>
        <p:nvCxnSpPr>
          <p:cNvPr id="87" name="Google Shape;87;p17"/>
          <p:cNvCxnSpPr>
            <a:stCxn id="85" idx="6"/>
            <a:endCxn id="88" idx="2"/>
          </p:cNvCxnSpPr>
          <p:nvPr/>
        </p:nvCxnSpPr>
        <p:spPr>
          <a:xfrm flipH="1" rot="10800000">
            <a:off x="2947825" y="1635750"/>
            <a:ext cx="702300" cy="936000"/>
          </a:xfrm>
          <a:prstGeom prst="bentConnector3">
            <a:avLst>
              <a:gd fmla="val 49995" name="adj1"/>
            </a:avLst>
          </a:prstGeom>
          <a:noFill/>
          <a:ln cap="flat" cmpd="sng" w="9525">
            <a:solidFill>
              <a:srgbClr val="C2C2C2"/>
            </a:solidFill>
            <a:prstDash val="solid"/>
            <a:round/>
            <a:headEnd len="sm" w="sm" type="none"/>
            <a:tailEnd len="sm" w="sm" type="none"/>
          </a:ln>
        </p:spPr>
      </p:cxnSp>
      <p:cxnSp>
        <p:nvCxnSpPr>
          <p:cNvPr id="89" name="Google Shape;89;p17"/>
          <p:cNvCxnSpPr>
            <a:stCxn id="90" idx="3"/>
            <a:endCxn id="91" idx="2"/>
          </p:cNvCxnSpPr>
          <p:nvPr/>
        </p:nvCxnSpPr>
        <p:spPr>
          <a:xfrm>
            <a:off x="5180350" y="1635750"/>
            <a:ext cx="412200" cy="4425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92" name="Google Shape;92;p17"/>
          <p:cNvCxnSpPr>
            <a:stCxn id="93" idx="3"/>
            <a:endCxn id="94" idx="2"/>
          </p:cNvCxnSpPr>
          <p:nvPr/>
        </p:nvCxnSpPr>
        <p:spPr>
          <a:xfrm>
            <a:off x="5273350" y="3507750"/>
            <a:ext cx="319200" cy="457200"/>
          </a:xfrm>
          <a:prstGeom prst="bentConnector3">
            <a:avLst>
              <a:gd fmla="val 50000" name="adj1"/>
            </a:avLst>
          </a:prstGeom>
          <a:noFill/>
          <a:ln cap="flat" cmpd="sng" w="9525">
            <a:solidFill>
              <a:srgbClr val="C2C2C2"/>
            </a:solidFill>
            <a:prstDash val="solid"/>
            <a:round/>
            <a:headEnd len="sm" w="sm" type="none"/>
            <a:tailEnd len="sm" w="sm" type="none"/>
          </a:ln>
        </p:spPr>
      </p:cxnSp>
      <p:grpSp>
        <p:nvGrpSpPr>
          <p:cNvPr id="95" name="Google Shape;95;p17"/>
          <p:cNvGrpSpPr/>
          <p:nvPr/>
        </p:nvGrpSpPr>
        <p:grpSpPr>
          <a:xfrm>
            <a:off x="3650050" y="1476150"/>
            <a:ext cx="1530300" cy="319200"/>
            <a:chOff x="3650050" y="1476150"/>
            <a:chExt cx="1530300" cy="319200"/>
          </a:xfrm>
        </p:grpSpPr>
        <p:sp>
          <p:nvSpPr>
            <p:cNvPr id="90" name="Google Shape;90;p17"/>
            <p:cNvSpPr/>
            <p:nvPr/>
          </p:nvSpPr>
          <p:spPr>
            <a:xfrm>
              <a:off x="3824050" y="1476150"/>
              <a:ext cx="1356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3D3D3D"/>
                  </a:solidFill>
                </a:rPr>
                <a:t>Project Manager</a:t>
              </a:r>
              <a:endParaRPr sz="1200">
                <a:solidFill>
                  <a:srgbClr val="3D3D3D"/>
                </a:solidFill>
              </a:endParaRPr>
            </a:p>
            <a:p>
              <a:pPr indent="0" lvl="0" marL="0" rtl="0" algn="l">
                <a:spcBef>
                  <a:spcPts val="0"/>
                </a:spcBef>
                <a:spcAft>
                  <a:spcPts val="0"/>
                </a:spcAft>
                <a:buNone/>
              </a:pPr>
              <a:r>
                <a:rPr lang="en" sz="1200">
                  <a:solidFill>
                    <a:srgbClr val="3D3D3D"/>
                  </a:solidFill>
                </a:rPr>
                <a:t>Sowmya Mutya</a:t>
              </a:r>
              <a:endParaRPr sz="1200">
                <a:solidFill>
                  <a:srgbClr val="3D3D3D"/>
                </a:solidFill>
              </a:endParaRPr>
            </a:p>
          </p:txBody>
        </p:sp>
        <p:sp>
          <p:nvSpPr>
            <p:cNvPr id="88" name="Google Shape;88;p17"/>
            <p:cNvSpPr/>
            <p:nvPr/>
          </p:nvSpPr>
          <p:spPr>
            <a:xfrm>
              <a:off x="3650050" y="1548750"/>
              <a:ext cx="174000" cy="174000"/>
            </a:xfrm>
            <a:prstGeom prst="ellipse">
              <a:avLst/>
            </a:prstGeom>
            <a:solidFill>
              <a:srgbClr val="4141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 name="Google Shape;96;p17"/>
          <p:cNvGrpSpPr/>
          <p:nvPr/>
        </p:nvGrpSpPr>
        <p:grpSpPr>
          <a:xfrm>
            <a:off x="1237550" y="2412150"/>
            <a:ext cx="1710275" cy="319200"/>
            <a:chOff x="1248750" y="2412150"/>
            <a:chExt cx="1710275" cy="319200"/>
          </a:xfrm>
        </p:grpSpPr>
        <p:sp>
          <p:nvSpPr>
            <p:cNvPr id="97" name="Google Shape;97;p17"/>
            <p:cNvSpPr/>
            <p:nvPr/>
          </p:nvSpPr>
          <p:spPr>
            <a:xfrm>
              <a:off x="1248750" y="2412150"/>
              <a:ext cx="1530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rgbClr val="3D3D3D"/>
                  </a:solidFill>
                </a:rPr>
                <a:t>Team  Lead</a:t>
              </a:r>
              <a:endParaRPr sz="1200">
                <a:solidFill>
                  <a:srgbClr val="3D3D3D"/>
                </a:solidFill>
              </a:endParaRPr>
            </a:p>
            <a:p>
              <a:pPr indent="0" lvl="0" marL="0" rtl="0" algn="r">
                <a:spcBef>
                  <a:spcPts val="0"/>
                </a:spcBef>
                <a:spcAft>
                  <a:spcPts val="0"/>
                </a:spcAft>
                <a:buNone/>
              </a:pPr>
              <a:r>
                <a:rPr lang="en" sz="1200">
                  <a:solidFill>
                    <a:srgbClr val="3D3D3D"/>
                  </a:solidFill>
                </a:rPr>
                <a:t>Emmanuel Eze</a:t>
              </a:r>
              <a:endParaRPr sz="1200">
                <a:solidFill>
                  <a:srgbClr val="3D3D3D"/>
                </a:solidFill>
              </a:endParaRPr>
            </a:p>
          </p:txBody>
        </p:sp>
        <p:sp>
          <p:nvSpPr>
            <p:cNvPr id="85" name="Google Shape;85;p17"/>
            <p:cNvSpPr/>
            <p:nvPr/>
          </p:nvSpPr>
          <p:spPr>
            <a:xfrm>
              <a:off x="2785025" y="2484750"/>
              <a:ext cx="174000" cy="174000"/>
            </a:xfrm>
            <a:prstGeom prst="ellipse">
              <a:avLst/>
            </a:prstGeom>
            <a:solidFill>
              <a:srgbClr val="2F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 name="Google Shape;98;p17"/>
          <p:cNvGrpSpPr/>
          <p:nvPr/>
        </p:nvGrpSpPr>
        <p:grpSpPr>
          <a:xfrm>
            <a:off x="3650050" y="3348150"/>
            <a:ext cx="1623300" cy="319200"/>
            <a:chOff x="3650050" y="3348150"/>
            <a:chExt cx="1623300" cy="319200"/>
          </a:xfrm>
        </p:grpSpPr>
        <p:sp>
          <p:nvSpPr>
            <p:cNvPr id="93" name="Google Shape;93;p17"/>
            <p:cNvSpPr/>
            <p:nvPr/>
          </p:nvSpPr>
          <p:spPr>
            <a:xfrm>
              <a:off x="3824050" y="3348150"/>
              <a:ext cx="14493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3D3D3D"/>
                  </a:solidFill>
                </a:rPr>
                <a:t>Project Manager</a:t>
              </a:r>
              <a:endParaRPr sz="1200">
                <a:solidFill>
                  <a:srgbClr val="3D3D3D"/>
                </a:solidFill>
              </a:endParaRPr>
            </a:p>
            <a:p>
              <a:pPr indent="0" lvl="0" marL="0" rtl="0" algn="l">
                <a:spcBef>
                  <a:spcPts val="0"/>
                </a:spcBef>
                <a:spcAft>
                  <a:spcPts val="0"/>
                </a:spcAft>
                <a:buNone/>
              </a:pPr>
              <a:r>
                <a:rPr lang="en" sz="1200">
                  <a:solidFill>
                    <a:srgbClr val="3D3D3D"/>
                  </a:solidFill>
                </a:rPr>
                <a:t>Lakshmi Anusha</a:t>
              </a:r>
              <a:endParaRPr sz="1200">
                <a:solidFill>
                  <a:srgbClr val="3D3D3D"/>
                </a:solidFill>
              </a:endParaRPr>
            </a:p>
          </p:txBody>
        </p:sp>
        <p:sp>
          <p:nvSpPr>
            <p:cNvPr id="86" name="Google Shape;86;p17"/>
            <p:cNvSpPr/>
            <p:nvPr/>
          </p:nvSpPr>
          <p:spPr>
            <a:xfrm>
              <a:off x="3650050" y="3420750"/>
              <a:ext cx="174000" cy="174000"/>
            </a:xfrm>
            <a:prstGeom prst="ellipse">
              <a:avLst/>
            </a:prstGeom>
            <a:solidFill>
              <a:srgbClr val="4141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17"/>
          <p:cNvGrpSpPr/>
          <p:nvPr/>
        </p:nvGrpSpPr>
        <p:grpSpPr>
          <a:xfrm>
            <a:off x="5592550" y="1933350"/>
            <a:ext cx="2304600" cy="319200"/>
            <a:chOff x="5592550" y="1933350"/>
            <a:chExt cx="2304600" cy="319200"/>
          </a:xfrm>
        </p:grpSpPr>
        <p:sp>
          <p:nvSpPr>
            <p:cNvPr id="100" name="Google Shape;100;p17"/>
            <p:cNvSpPr/>
            <p:nvPr/>
          </p:nvSpPr>
          <p:spPr>
            <a:xfrm>
              <a:off x="5766550" y="1933350"/>
              <a:ext cx="21306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3D3D3D"/>
                  </a:solidFill>
                </a:rPr>
                <a:t>Project Scribe</a:t>
              </a:r>
              <a:endParaRPr sz="1200">
                <a:solidFill>
                  <a:srgbClr val="3D3D3D"/>
                </a:solidFill>
              </a:endParaRPr>
            </a:p>
            <a:p>
              <a:pPr indent="0" lvl="0" marL="0" rtl="0" algn="l">
                <a:spcBef>
                  <a:spcPts val="0"/>
                </a:spcBef>
                <a:spcAft>
                  <a:spcPts val="0"/>
                </a:spcAft>
                <a:buNone/>
              </a:pPr>
              <a:r>
                <a:rPr lang="en" sz="1200">
                  <a:solidFill>
                    <a:srgbClr val="3D3D3D"/>
                  </a:solidFill>
                </a:rPr>
                <a:t>Mohammad Abdul Gafoor</a:t>
              </a:r>
              <a:endParaRPr sz="1200">
                <a:solidFill>
                  <a:srgbClr val="3D3D3D"/>
                </a:solidFill>
              </a:endParaRPr>
            </a:p>
          </p:txBody>
        </p:sp>
        <p:sp>
          <p:nvSpPr>
            <p:cNvPr id="91" name="Google Shape;91;p17"/>
            <p:cNvSpPr/>
            <p:nvPr/>
          </p:nvSpPr>
          <p:spPr>
            <a:xfrm>
              <a:off x="5592550" y="1991250"/>
              <a:ext cx="174000" cy="174000"/>
            </a:xfrm>
            <a:prstGeom prst="ellipse">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 name="Google Shape;101;p17"/>
          <p:cNvGrpSpPr/>
          <p:nvPr/>
        </p:nvGrpSpPr>
        <p:grpSpPr>
          <a:xfrm>
            <a:off x="5592550" y="3805350"/>
            <a:ext cx="2161800" cy="319200"/>
            <a:chOff x="5592550" y="3805350"/>
            <a:chExt cx="2161800" cy="319200"/>
          </a:xfrm>
        </p:grpSpPr>
        <p:sp>
          <p:nvSpPr>
            <p:cNvPr id="102" name="Google Shape;102;p17"/>
            <p:cNvSpPr/>
            <p:nvPr/>
          </p:nvSpPr>
          <p:spPr>
            <a:xfrm>
              <a:off x="5766550" y="3805350"/>
              <a:ext cx="1987800" cy="319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3D3D3D"/>
                  </a:solidFill>
                </a:rPr>
                <a:t>Project Lead</a:t>
              </a:r>
              <a:endParaRPr sz="1200">
                <a:solidFill>
                  <a:srgbClr val="3D3D3D"/>
                </a:solidFill>
              </a:endParaRPr>
            </a:p>
            <a:p>
              <a:pPr indent="0" lvl="0" marL="0" rtl="0" algn="l">
                <a:spcBef>
                  <a:spcPts val="0"/>
                </a:spcBef>
                <a:spcAft>
                  <a:spcPts val="0"/>
                </a:spcAft>
                <a:buNone/>
              </a:pPr>
              <a:r>
                <a:rPr lang="en" sz="1200">
                  <a:solidFill>
                    <a:srgbClr val="3D3D3D"/>
                  </a:solidFill>
                </a:rPr>
                <a:t>Sai Goutham Chedhella</a:t>
              </a:r>
              <a:endParaRPr sz="1200">
                <a:solidFill>
                  <a:srgbClr val="3D3D3D"/>
                </a:solidFill>
              </a:endParaRPr>
            </a:p>
          </p:txBody>
        </p:sp>
        <p:sp>
          <p:nvSpPr>
            <p:cNvPr id="94" name="Google Shape;94;p17"/>
            <p:cNvSpPr/>
            <p:nvPr/>
          </p:nvSpPr>
          <p:spPr>
            <a:xfrm>
              <a:off x="5592550" y="3877950"/>
              <a:ext cx="174000" cy="174000"/>
            </a:xfrm>
            <a:prstGeom prst="ellipse">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67F07"/>
                </a:solidFill>
                <a:latin typeface="Arial"/>
                <a:ea typeface="Arial"/>
                <a:cs typeface="Arial"/>
                <a:sym typeface="Arial"/>
              </a:rPr>
              <a:t>Project Team Continued</a:t>
            </a:r>
            <a:endParaRPr>
              <a:solidFill>
                <a:srgbClr val="F67F07"/>
              </a:solidFill>
              <a:latin typeface="Arial"/>
              <a:ea typeface="Arial"/>
              <a:cs typeface="Arial"/>
              <a:sym typeface="Arial"/>
            </a:endParaRPr>
          </a:p>
        </p:txBody>
      </p:sp>
      <p:sp>
        <p:nvSpPr>
          <p:cNvPr id="108" name="Google Shape;108;p1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solidFill>
                  <a:srgbClr val="249C90"/>
                </a:solidFill>
                <a:latin typeface="Arial"/>
                <a:ea typeface="Arial"/>
                <a:cs typeface="Arial"/>
                <a:sym typeface="Arial"/>
              </a:rPr>
              <a:t>Event Coordinator</a:t>
            </a:r>
            <a:r>
              <a:rPr lang="en">
                <a:solidFill>
                  <a:srgbClr val="249C90"/>
                </a:solidFill>
                <a:latin typeface="Arial"/>
                <a:ea typeface="Arial"/>
                <a:cs typeface="Arial"/>
                <a:sym typeface="Arial"/>
              </a:rPr>
              <a:t> </a:t>
            </a:r>
            <a:r>
              <a:rPr lang="en">
                <a:latin typeface="Arial"/>
                <a:ea typeface="Arial"/>
                <a:cs typeface="Arial"/>
                <a:sym typeface="Arial"/>
              </a:rPr>
              <a:t>- Sai Goutham Chedhella</a:t>
            </a:r>
            <a:endParaRPr>
              <a:latin typeface="Arial"/>
              <a:ea typeface="Arial"/>
              <a:cs typeface="Arial"/>
              <a:sym typeface="Arial"/>
            </a:endParaRPr>
          </a:p>
          <a:p>
            <a:pPr indent="-342900" lvl="0" marL="457200" rtl="0" algn="l">
              <a:spcBef>
                <a:spcPts val="0"/>
              </a:spcBef>
              <a:spcAft>
                <a:spcPts val="0"/>
              </a:spcAft>
              <a:buSzPts val="1800"/>
              <a:buChar char="●"/>
            </a:pPr>
            <a:r>
              <a:rPr b="1" lang="en">
                <a:latin typeface="Arial"/>
                <a:ea typeface="Arial"/>
                <a:cs typeface="Arial"/>
                <a:sym typeface="Arial"/>
              </a:rPr>
              <a:t>Content Curator</a:t>
            </a:r>
            <a:r>
              <a:rPr lang="en">
                <a:latin typeface="Arial"/>
                <a:ea typeface="Arial"/>
                <a:cs typeface="Arial"/>
                <a:sym typeface="Arial"/>
              </a:rPr>
              <a:t> - Renee Ashby</a:t>
            </a:r>
            <a:endParaRPr>
              <a:latin typeface="Arial"/>
              <a:ea typeface="Arial"/>
              <a:cs typeface="Arial"/>
              <a:sym typeface="Arial"/>
            </a:endParaRPr>
          </a:p>
          <a:p>
            <a:pPr indent="-342900" lvl="0" marL="457200" rtl="0" algn="l">
              <a:spcBef>
                <a:spcPts val="0"/>
              </a:spcBef>
              <a:spcAft>
                <a:spcPts val="0"/>
              </a:spcAft>
              <a:buSzPts val="1800"/>
              <a:buChar char="●"/>
            </a:pPr>
            <a:r>
              <a:rPr b="1" lang="en">
                <a:solidFill>
                  <a:srgbClr val="249C90"/>
                </a:solidFill>
                <a:latin typeface="Arial"/>
                <a:ea typeface="Arial"/>
                <a:cs typeface="Arial"/>
                <a:sym typeface="Arial"/>
              </a:rPr>
              <a:t>Marketing &amp; Communication Specialist</a:t>
            </a:r>
            <a:r>
              <a:rPr lang="en">
                <a:solidFill>
                  <a:srgbClr val="1D7E74"/>
                </a:solidFill>
                <a:latin typeface="Arial"/>
                <a:ea typeface="Arial"/>
                <a:cs typeface="Arial"/>
                <a:sym typeface="Arial"/>
              </a:rPr>
              <a:t> </a:t>
            </a:r>
            <a:r>
              <a:rPr lang="en">
                <a:latin typeface="Arial"/>
                <a:ea typeface="Arial"/>
                <a:cs typeface="Arial"/>
                <a:sym typeface="Arial"/>
              </a:rPr>
              <a:t>- Mohammad Abdul Gafoor</a:t>
            </a:r>
            <a:endParaRPr>
              <a:latin typeface="Arial"/>
              <a:ea typeface="Arial"/>
              <a:cs typeface="Arial"/>
              <a:sym typeface="Arial"/>
            </a:endParaRPr>
          </a:p>
          <a:p>
            <a:pPr indent="-342900" lvl="0" marL="457200" rtl="0" algn="l">
              <a:spcBef>
                <a:spcPts val="0"/>
              </a:spcBef>
              <a:spcAft>
                <a:spcPts val="0"/>
              </a:spcAft>
              <a:buSzPts val="1800"/>
              <a:buChar char="●"/>
            </a:pPr>
            <a:r>
              <a:rPr b="1" lang="en">
                <a:latin typeface="Arial"/>
                <a:ea typeface="Arial"/>
                <a:cs typeface="Arial"/>
                <a:sym typeface="Arial"/>
              </a:rPr>
              <a:t>Technical Support Team</a:t>
            </a:r>
            <a:r>
              <a:rPr lang="en">
                <a:latin typeface="Arial"/>
                <a:ea typeface="Arial"/>
                <a:cs typeface="Arial"/>
                <a:sym typeface="Arial"/>
              </a:rPr>
              <a:t> - Anyass Ibrahim</a:t>
            </a:r>
            <a:endParaRPr>
              <a:latin typeface="Arial"/>
              <a:ea typeface="Arial"/>
              <a:cs typeface="Arial"/>
              <a:sym typeface="Arial"/>
            </a:endParaRPr>
          </a:p>
          <a:p>
            <a:pPr indent="-342900" lvl="0" marL="457200" rtl="0" algn="l">
              <a:spcBef>
                <a:spcPts val="0"/>
              </a:spcBef>
              <a:spcAft>
                <a:spcPts val="0"/>
              </a:spcAft>
              <a:buSzPts val="1800"/>
              <a:buChar char="●"/>
            </a:pPr>
            <a:r>
              <a:rPr b="1" lang="en">
                <a:solidFill>
                  <a:srgbClr val="249C90"/>
                </a:solidFill>
                <a:latin typeface="Arial"/>
                <a:ea typeface="Arial"/>
                <a:cs typeface="Arial"/>
                <a:sym typeface="Arial"/>
              </a:rPr>
              <a:t>Design Team</a:t>
            </a:r>
            <a:r>
              <a:rPr lang="en">
                <a:latin typeface="Arial"/>
                <a:ea typeface="Arial"/>
                <a:cs typeface="Arial"/>
                <a:sym typeface="Arial"/>
              </a:rPr>
              <a:t> - Isaac Kwame Duah</a:t>
            </a:r>
            <a:endParaRPr>
              <a:latin typeface="Arial"/>
              <a:ea typeface="Arial"/>
              <a:cs typeface="Arial"/>
              <a:sym typeface="Arial"/>
            </a:endParaRPr>
          </a:p>
          <a:p>
            <a:pPr indent="-342900" lvl="0" marL="457200" rtl="0" algn="l">
              <a:spcBef>
                <a:spcPts val="0"/>
              </a:spcBef>
              <a:spcAft>
                <a:spcPts val="0"/>
              </a:spcAft>
              <a:buSzPts val="1800"/>
              <a:buChar char="●"/>
            </a:pPr>
            <a:r>
              <a:rPr b="1" lang="en">
                <a:latin typeface="Arial"/>
                <a:ea typeface="Arial"/>
                <a:cs typeface="Arial"/>
                <a:sym typeface="Arial"/>
              </a:rPr>
              <a:t>Budget Manager</a:t>
            </a:r>
            <a:r>
              <a:rPr lang="en">
                <a:solidFill>
                  <a:schemeClr val="accent1"/>
                </a:solidFill>
                <a:latin typeface="Arial"/>
                <a:ea typeface="Arial"/>
                <a:cs typeface="Arial"/>
                <a:sym typeface="Arial"/>
              </a:rPr>
              <a:t> </a:t>
            </a:r>
            <a:r>
              <a:rPr lang="en">
                <a:latin typeface="Arial"/>
                <a:ea typeface="Arial"/>
                <a:cs typeface="Arial"/>
                <a:sym typeface="Arial"/>
              </a:rPr>
              <a:t>- Jair Greene</a:t>
            </a:r>
            <a:endParaRPr>
              <a:latin typeface="Arial"/>
              <a:ea typeface="Arial"/>
              <a:cs typeface="Arial"/>
              <a:sym typeface="Arial"/>
            </a:endParaRPr>
          </a:p>
          <a:p>
            <a:pPr indent="-342900" lvl="0" marL="457200" rtl="0" algn="l">
              <a:spcBef>
                <a:spcPts val="0"/>
              </a:spcBef>
              <a:spcAft>
                <a:spcPts val="0"/>
              </a:spcAft>
              <a:buSzPts val="1800"/>
              <a:buChar char="●"/>
            </a:pPr>
            <a:r>
              <a:rPr b="1" lang="en">
                <a:solidFill>
                  <a:srgbClr val="249C90"/>
                </a:solidFill>
                <a:latin typeface="Arial"/>
                <a:ea typeface="Arial"/>
                <a:cs typeface="Arial"/>
                <a:sym typeface="Arial"/>
              </a:rPr>
              <a:t>Evaluation &amp; Feedback Analyst</a:t>
            </a:r>
            <a:r>
              <a:rPr lang="en">
                <a:solidFill>
                  <a:schemeClr val="accent4"/>
                </a:solidFill>
                <a:latin typeface="Arial"/>
                <a:ea typeface="Arial"/>
                <a:cs typeface="Arial"/>
                <a:sym typeface="Arial"/>
              </a:rPr>
              <a:t> </a:t>
            </a:r>
            <a:r>
              <a:rPr lang="en">
                <a:latin typeface="Arial"/>
                <a:ea typeface="Arial"/>
                <a:cs typeface="Arial"/>
                <a:sym typeface="Arial"/>
              </a:rPr>
              <a:t>- Emmanuel Eze </a:t>
            </a:r>
            <a:endParaRPr>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67F07"/>
                </a:solidFill>
                <a:latin typeface="Arial"/>
                <a:ea typeface="Arial"/>
                <a:cs typeface="Arial"/>
                <a:sym typeface="Arial"/>
              </a:rPr>
              <a:t>Project Scope</a:t>
            </a:r>
            <a:endParaRPr>
              <a:solidFill>
                <a:srgbClr val="F67F07"/>
              </a:solidFill>
              <a:latin typeface="Arial"/>
              <a:ea typeface="Arial"/>
              <a:cs typeface="Arial"/>
              <a:sym typeface="Arial"/>
            </a:endParaRPr>
          </a:p>
        </p:txBody>
      </p:sp>
      <p:grpSp>
        <p:nvGrpSpPr>
          <p:cNvPr id="114" name="Google Shape;114;p19"/>
          <p:cNvGrpSpPr/>
          <p:nvPr/>
        </p:nvGrpSpPr>
        <p:grpSpPr>
          <a:xfrm>
            <a:off x="316163" y="1528725"/>
            <a:ext cx="3558375" cy="924600"/>
            <a:chOff x="308838" y="1242975"/>
            <a:chExt cx="3558375" cy="924600"/>
          </a:xfrm>
        </p:grpSpPr>
        <p:cxnSp>
          <p:nvCxnSpPr>
            <p:cNvPr id="115" name="Google Shape;115;p19"/>
            <p:cNvCxnSpPr/>
            <p:nvPr/>
          </p:nvCxnSpPr>
          <p:spPr>
            <a:xfrm rot="10800000">
              <a:off x="2642013" y="1654113"/>
              <a:ext cx="1225200" cy="0"/>
            </a:xfrm>
            <a:prstGeom prst="straightConnector1">
              <a:avLst/>
            </a:prstGeom>
            <a:noFill/>
            <a:ln cap="flat" cmpd="sng" w="9525">
              <a:solidFill>
                <a:srgbClr val="249C90"/>
              </a:solidFill>
              <a:prstDash val="solid"/>
              <a:round/>
              <a:headEnd len="sm" w="sm" type="none"/>
              <a:tailEnd len="med" w="med" type="oval"/>
            </a:ln>
          </p:spPr>
        </p:cxnSp>
        <p:sp>
          <p:nvSpPr>
            <p:cNvPr id="116" name="Google Shape;116;p19"/>
            <p:cNvSpPr txBox="1"/>
            <p:nvPr/>
          </p:nvSpPr>
          <p:spPr>
            <a:xfrm>
              <a:off x="308838" y="1242975"/>
              <a:ext cx="2124000" cy="92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3 Days Virtual Event</a:t>
              </a:r>
              <a:endParaRPr b="1"/>
            </a:p>
            <a:p>
              <a:pPr indent="0" lvl="0" marL="0" rtl="0" algn="ctr">
                <a:spcBef>
                  <a:spcPts val="0"/>
                </a:spcBef>
                <a:spcAft>
                  <a:spcPts val="0"/>
                </a:spcAft>
                <a:buNone/>
              </a:pPr>
              <a:r>
                <a:t/>
              </a:r>
              <a:endParaRPr b="1" sz="800"/>
            </a:p>
            <a:p>
              <a:pPr indent="0" lvl="0" marL="0" rtl="0" algn="ctr">
                <a:spcBef>
                  <a:spcPts val="0"/>
                </a:spcBef>
                <a:spcAft>
                  <a:spcPts val="1600"/>
                </a:spcAft>
                <a:buNone/>
              </a:pPr>
              <a:r>
                <a:rPr lang="en" sz="1200"/>
                <a:t>Showcasing the potential of experiential learning.</a:t>
              </a:r>
              <a:endParaRPr b="1" sz="1200"/>
            </a:p>
          </p:txBody>
        </p:sp>
      </p:grpSp>
      <p:grpSp>
        <p:nvGrpSpPr>
          <p:cNvPr id="117" name="Google Shape;117;p19"/>
          <p:cNvGrpSpPr/>
          <p:nvPr/>
        </p:nvGrpSpPr>
        <p:grpSpPr>
          <a:xfrm>
            <a:off x="316163" y="2931875"/>
            <a:ext cx="3263100" cy="924600"/>
            <a:chOff x="308838" y="2646125"/>
            <a:chExt cx="3263100" cy="924600"/>
          </a:xfrm>
        </p:grpSpPr>
        <p:cxnSp>
          <p:nvCxnSpPr>
            <p:cNvPr id="118" name="Google Shape;118;p19"/>
            <p:cNvCxnSpPr/>
            <p:nvPr/>
          </p:nvCxnSpPr>
          <p:spPr>
            <a:xfrm rot="10800000">
              <a:off x="2641938" y="3108425"/>
              <a:ext cx="930000" cy="0"/>
            </a:xfrm>
            <a:prstGeom prst="straightConnector1">
              <a:avLst/>
            </a:prstGeom>
            <a:noFill/>
            <a:ln cap="flat" cmpd="sng" w="9525">
              <a:solidFill>
                <a:srgbClr val="1F887E"/>
              </a:solidFill>
              <a:prstDash val="solid"/>
              <a:round/>
              <a:headEnd len="sm" w="sm" type="none"/>
              <a:tailEnd len="med" w="med" type="oval"/>
            </a:ln>
          </p:spPr>
        </p:cxnSp>
        <p:sp>
          <p:nvSpPr>
            <p:cNvPr id="119" name="Google Shape;119;p19"/>
            <p:cNvSpPr txBox="1"/>
            <p:nvPr/>
          </p:nvSpPr>
          <p:spPr>
            <a:xfrm>
              <a:off x="308838" y="2646125"/>
              <a:ext cx="2124000" cy="92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Target Audience</a:t>
              </a:r>
              <a:endParaRPr b="1"/>
            </a:p>
            <a:p>
              <a:pPr indent="0" lvl="0" marL="0" rtl="0" algn="ctr">
                <a:spcBef>
                  <a:spcPts val="0"/>
                </a:spcBef>
                <a:spcAft>
                  <a:spcPts val="0"/>
                </a:spcAft>
                <a:buNone/>
              </a:pPr>
              <a:r>
                <a:t/>
              </a:r>
              <a:endParaRPr b="1" sz="1200"/>
            </a:p>
            <a:p>
              <a:pPr indent="0" lvl="0" marL="0" rtl="0" algn="ctr">
                <a:spcBef>
                  <a:spcPts val="0"/>
                </a:spcBef>
                <a:spcAft>
                  <a:spcPts val="1600"/>
                </a:spcAft>
                <a:buNone/>
              </a:pPr>
              <a:r>
                <a:rPr lang="en" sz="1200"/>
                <a:t>Includes students and educators</a:t>
              </a:r>
              <a:endParaRPr b="1" sz="1200"/>
            </a:p>
          </p:txBody>
        </p:sp>
      </p:grpSp>
      <p:grpSp>
        <p:nvGrpSpPr>
          <p:cNvPr id="120" name="Google Shape;120;p19"/>
          <p:cNvGrpSpPr/>
          <p:nvPr/>
        </p:nvGrpSpPr>
        <p:grpSpPr>
          <a:xfrm>
            <a:off x="4665063" y="3677450"/>
            <a:ext cx="4162750" cy="924600"/>
            <a:chOff x="4657738" y="3391700"/>
            <a:chExt cx="4162750" cy="924600"/>
          </a:xfrm>
        </p:grpSpPr>
        <p:cxnSp>
          <p:nvCxnSpPr>
            <p:cNvPr id="121" name="Google Shape;121;p19"/>
            <p:cNvCxnSpPr/>
            <p:nvPr/>
          </p:nvCxnSpPr>
          <p:spPr>
            <a:xfrm>
              <a:off x="4657738" y="3854000"/>
              <a:ext cx="1838700" cy="0"/>
            </a:xfrm>
            <a:prstGeom prst="straightConnector1">
              <a:avLst/>
            </a:prstGeom>
            <a:noFill/>
            <a:ln cap="flat" cmpd="sng" w="9525">
              <a:solidFill>
                <a:srgbClr val="1D7E74"/>
              </a:solidFill>
              <a:prstDash val="solid"/>
              <a:round/>
              <a:headEnd len="sm" w="sm" type="none"/>
              <a:tailEnd len="med" w="med" type="oval"/>
            </a:ln>
          </p:spPr>
        </p:cxnSp>
        <p:sp>
          <p:nvSpPr>
            <p:cNvPr id="122" name="Google Shape;122;p19"/>
            <p:cNvSpPr txBox="1"/>
            <p:nvPr/>
          </p:nvSpPr>
          <p:spPr>
            <a:xfrm>
              <a:off x="6696488" y="3391700"/>
              <a:ext cx="2124000" cy="92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Engage</a:t>
              </a:r>
              <a:endParaRPr b="1"/>
            </a:p>
            <a:p>
              <a:pPr indent="0" lvl="0" marL="0" rtl="0" algn="ctr">
                <a:spcBef>
                  <a:spcPts val="0"/>
                </a:spcBef>
                <a:spcAft>
                  <a:spcPts val="0"/>
                </a:spcAft>
                <a:buNone/>
              </a:pPr>
              <a:r>
                <a:t/>
              </a:r>
              <a:endParaRPr b="1" sz="800"/>
            </a:p>
            <a:p>
              <a:pPr indent="0" lvl="0" marL="0" rtl="0" algn="ctr">
                <a:spcBef>
                  <a:spcPts val="0"/>
                </a:spcBef>
                <a:spcAft>
                  <a:spcPts val="1600"/>
                </a:spcAft>
                <a:buNone/>
              </a:pPr>
              <a:r>
                <a:rPr lang="en" sz="1200"/>
                <a:t>With renowned experts for panel discussions and presentations.</a:t>
              </a:r>
              <a:endParaRPr b="1" sz="1200"/>
            </a:p>
          </p:txBody>
        </p:sp>
      </p:grpSp>
      <p:grpSp>
        <p:nvGrpSpPr>
          <p:cNvPr id="123" name="Google Shape;123;p19"/>
          <p:cNvGrpSpPr/>
          <p:nvPr/>
        </p:nvGrpSpPr>
        <p:grpSpPr>
          <a:xfrm>
            <a:off x="5217163" y="1766450"/>
            <a:ext cx="3610663" cy="687000"/>
            <a:chOff x="5209838" y="1480700"/>
            <a:chExt cx="3610663" cy="687000"/>
          </a:xfrm>
        </p:grpSpPr>
        <p:sp>
          <p:nvSpPr>
            <p:cNvPr id="124" name="Google Shape;124;p19"/>
            <p:cNvSpPr txBox="1"/>
            <p:nvPr/>
          </p:nvSpPr>
          <p:spPr>
            <a:xfrm>
              <a:off x="6696500" y="1480700"/>
              <a:ext cx="2124000" cy="68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Develop</a:t>
              </a:r>
              <a:endParaRPr b="1"/>
            </a:p>
            <a:p>
              <a:pPr indent="0" lvl="0" marL="0" rtl="0" algn="ctr">
                <a:spcBef>
                  <a:spcPts val="0"/>
                </a:spcBef>
                <a:spcAft>
                  <a:spcPts val="0"/>
                </a:spcAft>
                <a:buNone/>
              </a:pPr>
              <a:r>
                <a:t/>
              </a:r>
              <a:endParaRPr b="1"/>
            </a:p>
            <a:p>
              <a:pPr indent="0" lvl="0" marL="0" rtl="0" algn="l">
                <a:spcBef>
                  <a:spcPts val="0"/>
                </a:spcBef>
                <a:spcAft>
                  <a:spcPts val="1600"/>
                </a:spcAft>
                <a:buNone/>
              </a:pPr>
              <a:r>
                <a:rPr lang="en" sz="1200"/>
                <a:t>A Comprehensive marketing plan and post- event evaluation.</a:t>
              </a:r>
              <a:endParaRPr b="1" sz="1200"/>
            </a:p>
          </p:txBody>
        </p:sp>
        <p:cxnSp>
          <p:nvCxnSpPr>
            <p:cNvPr id="125" name="Google Shape;125;p19"/>
            <p:cNvCxnSpPr/>
            <p:nvPr/>
          </p:nvCxnSpPr>
          <p:spPr>
            <a:xfrm>
              <a:off x="5209838" y="1654113"/>
              <a:ext cx="1286700" cy="0"/>
            </a:xfrm>
            <a:prstGeom prst="straightConnector1">
              <a:avLst/>
            </a:prstGeom>
            <a:noFill/>
            <a:ln cap="flat" cmpd="sng" w="9525">
              <a:solidFill>
                <a:srgbClr val="155B54"/>
              </a:solidFill>
              <a:prstDash val="solid"/>
              <a:round/>
              <a:headEnd len="sm" w="sm" type="none"/>
              <a:tailEnd len="med" w="med" type="oval"/>
            </a:ln>
          </p:spPr>
        </p:cxnSp>
      </p:grpSp>
      <p:grpSp>
        <p:nvGrpSpPr>
          <p:cNvPr id="126" name="Google Shape;126;p19"/>
          <p:cNvGrpSpPr/>
          <p:nvPr/>
        </p:nvGrpSpPr>
        <p:grpSpPr>
          <a:xfrm>
            <a:off x="5617613" y="2599100"/>
            <a:ext cx="3210200" cy="924600"/>
            <a:chOff x="5610288" y="2313350"/>
            <a:chExt cx="3210200" cy="924600"/>
          </a:xfrm>
        </p:grpSpPr>
        <p:cxnSp>
          <p:nvCxnSpPr>
            <p:cNvPr id="127" name="Google Shape;127;p19"/>
            <p:cNvCxnSpPr/>
            <p:nvPr/>
          </p:nvCxnSpPr>
          <p:spPr>
            <a:xfrm>
              <a:off x="5610288" y="2775650"/>
              <a:ext cx="886200" cy="0"/>
            </a:xfrm>
            <a:prstGeom prst="straightConnector1">
              <a:avLst/>
            </a:prstGeom>
            <a:noFill/>
            <a:ln cap="flat" cmpd="sng" w="9525">
              <a:solidFill>
                <a:srgbClr val="1B786E"/>
              </a:solidFill>
              <a:prstDash val="solid"/>
              <a:round/>
              <a:headEnd len="sm" w="sm" type="none"/>
              <a:tailEnd len="med" w="med" type="oval"/>
            </a:ln>
          </p:spPr>
        </p:cxnSp>
        <p:sp>
          <p:nvSpPr>
            <p:cNvPr id="128" name="Google Shape;128;p19"/>
            <p:cNvSpPr txBox="1"/>
            <p:nvPr/>
          </p:nvSpPr>
          <p:spPr>
            <a:xfrm>
              <a:off x="6696488" y="2313350"/>
              <a:ext cx="2124000" cy="92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Implement</a:t>
              </a:r>
              <a:endParaRPr b="1"/>
            </a:p>
            <a:p>
              <a:pPr indent="0" lvl="0" marL="0" rtl="0" algn="ctr">
                <a:spcBef>
                  <a:spcPts val="0"/>
                </a:spcBef>
                <a:spcAft>
                  <a:spcPts val="0"/>
                </a:spcAft>
                <a:buNone/>
              </a:pPr>
              <a:r>
                <a:t/>
              </a:r>
              <a:endParaRPr b="1" sz="1200"/>
            </a:p>
            <a:p>
              <a:pPr indent="0" lvl="0" marL="0" rtl="0" algn="ctr">
                <a:spcBef>
                  <a:spcPts val="0"/>
                </a:spcBef>
                <a:spcAft>
                  <a:spcPts val="1600"/>
                </a:spcAft>
                <a:buNone/>
              </a:pPr>
              <a:r>
                <a:rPr lang="en" sz="1200"/>
                <a:t>User - friendly virtual event platform with networking opportunities.</a:t>
              </a:r>
              <a:endParaRPr b="1" sz="1200"/>
            </a:p>
          </p:txBody>
        </p:sp>
      </p:grpSp>
      <p:grpSp>
        <p:nvGrpSpPr>
          <p:cNvPr id="129" name="Google Shape;129;p19"/>
          <p:cNvGrpSpPr/>
          <p:nvPr/>
        </p:nvGrpSpPr>
        <p:grpSpPr>
          <a:xfrm>
            <a:off x="2608561" y="940701"/>
            <a:ext cx="3922200" cy="3915924"/>
            <a:chOff x="2610905" y="610653"/>
            <a:chExt cx="3922200" cy="3922200"/>
          </a:xfrm>
        </p:grpSpPr>
        <p:sp>
          <p:nvSpPr>
            <p:cNvPr id="130" name="Google Shape;130;p19"/>
            <p:cNvSpPr/>
            <p:nvPr/>
          </p:nvSpPr>
          <p:spPr>
            <a:xfrm rot="-4980021">
              <a:off x="3204123" y="1186472"/>
              <a:ext cx="2771960" cy="2771960"/>
            </a:xfrm>
            <a:prstGeom prst="blockArc">
              <a:avLst>
                <a:gd fmla="val 12602522" name="adj1"/>
                <a:gd fmla="val 16867657" name="adj2"/>
                <a:gd fmla="val 20844" name="adj3"/>
              </a:avLst>
            </a:prstGeom>
            <a:solidFill>
              <a:srgbClr val="1F887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9"/>
            <p:cNvSpPr/>
            <p:nvPr/>
          </p:nvSpPr>
          <p:spPr>
            <a:xfrm rot="7920309">
              <a:off x="3183402" y="1183149"/>
              <a:ext cx="2777207" cy="2777207"/>
            </a:xfrm>
            <a:prstGeom prst="blockArc">
              <a:avLst>
                <a:gd fmla="val 12602522" name="adj1"/>
                <a:gd fmla="val 16867657" name="adj2"/>
                <a:gd fmla="val 20844" name="adj3"/>
              </a:avLst>
            </a:prstGeom>
            <a:solidFill>
              <a:srgbClr val="1B786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9"/>
            <p:cNvSpPr/>
            <p:nvPr/>
          </p:nvSpPr>
          <p:spPr>
            <a:xfrm rot="3600063">
              <a:off x="3186335" y="1195681"/>
              <a:ext cx="2777488" cy="2777488"/>
            </a:xfrm>
            <a:prstGeom prst="blockArc">
              <a:avLst>
                <a:gd fmla="val 12602522" name="adj1"/>
                <a:gd fmla="val 16867657" name="adj2"/>
                <a:gd fmla="val 20844" name="adj3"/>
              </a:avLst>
            </a:prstGeom>
            <a:solidFill>
              <a:srgbClr val="155B5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9"/>
            <p:cNvSpPr/>
            <p:nvPr/>
          </p:nvSpPr>
          <p:spPr>
            <a:xfrm rot="4024705">
              <a:off x="5326681" y="1940898"/>
              <a:ext cx="578477" cy="579147"/>
            </a:xfrm>
            <a:prstGeom prst="pie">
              <a:avLst>
                <a:gd fmla="val 6190354" name="adj1"/>
                <a:gd fmla="val 14996165" name="adj2"/>
              </a:avLst>
            </a:prstGeom>
            <a:solidFill>
              <a:srgbClr val="1B786E"/>
            </a:solidFill>
            <a:ln>
              <a:noFill/>
            </a:ln>
            <a:effectLst>
              <a:outerShdw blurRad="142875" rotWithShape="0" algn="bl" dir="5400000" dist="19050">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9"/>
            <p:cNvSpPr/>
            <p:nvPr/>
          </p:nvSpPr>
          <p:spPr>
            <a:xfrm rot="-6816027">
              <a:off x="5326729" y="1940918"/>
              <a:ext cx="578485" cy="579035"/>
            </a:xfrm>
            <a:prstGeom prst="pie">
              <a:avLst>
                <a:gd fmla="val 4028252" name="adj1"/>
                <a:gd fmla="val 17183677" name="adj2"/>
              </a:avLst>
            </a:prstGeom>
            <a:solidFill>
              <a:srgbClr val="1B786E"/>
            </a:solidFill>
            <a:ln>
              <a:noFill/>
            </a:ln>
            <a:effectLst>
              <a:outerShdw blurRad="71438" rotWithShape="0" algn="bl" dir="5400000" dist="19050">
                <a:srgbClr val="000000">
                  <a:alpha val="7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9"/>
            <p:cNvSpPr/>
            <p:nvPr/>
          </p:nvSpPr>
          <p:spPr>
            <a:xfrm rot="-9359762">
              <a:off x="3193941" y="1176205"/>
              <a:ext cx="2777287" cy="2777287"/>
            </a:xfrm>
            <a:prstGeom prst="blockArc">
              <a:avLst>
                <a:gd fmla="val 12602522" name="adj1"/>
                <a:gd fmla="val 16867657" name="adj2"/>
                <a:gd fmla="val 20844" name="adj3"/>
              </a:avLst>
            </a:prstGeom>
            <a:solidFill>
              <a:srgbClr val="1D7E7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9"/>
            <p:cNvSpPr/>
            <p:nvPr/>
          </p:nvSpPr>
          <p:spPr>
            <a:xfrm rot="-8936366">
              <a:off x="3659126" y="3173505"/>
              <a:ext cx="578551" cy="578963"/>
            </a:xfrm>
            <a:prstGeom prst="pie">
              <a:avLst>
                <a:gd fmla="val 6190354" name="adj1"/>
                <a:gd fmla="val 14996165" name="adj2"/>
              </a:avLst>
            </a:prstGeom>
            <a:solidFill>
              <a:srgbClr val="1F887E"/>
            </a:solidFill>
            <a:ln>
              <a:noFill/>
            </a:ln>
            <a:effectLst>
              <a:outerShdw blurRad="142875" rotWithShape="0" algn="bl" dir="5400000" dist="19050">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p:nvPr/>
          </p:nvSpPr>
          <p:spPr>
            <a:xfrm rot="1824498">
              <a:off x="3659375" y="3173497"/>
              <a:ext cx="578475" cy="578885"/>
            </a:xfrm>
            <a:prstGeom prst="pie">
              <a:avLst>
                <a:gd fmla="val 4028252" name="adj1"/>
                <a:gd fmla="val 17183677" name="adj2"/>
              </a:avLst>
            </a:prstGeom>
            <a:solidFill>
              <a:srgbClr val="1F887E"/>
            </a:solidFill>
            <a:ln>
              <a:noFill/>
            </a:ln>
            <a:effectLst>
              <a:outerShdw blurRad="71438" rotWithShape="0" algn="bl" dir="5400000" dist="19050">
                <a:srgbClr val="000000">
                  <a:alpha val="7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9"/>
            <p:cNvSpPr/>
            <p:nvPr/>
          </p:nvSpPr>
          <p:spPr>
            <a:xfrm rot="-600092">
              <a:off x="3198852" y="1195456"/>
              <a:ext cx="2777611" cy="2777611"/>
            </a:xfrm>
            <a:prstGeom prst="blockArc">
              <a:avLst>
                <a:gd fmla="val 12513247" name="adj1"/>
                <a:gd fmla="val 16867657" name="adj2"/>
                <a:gd fmla="val 20844" name="adj3"/>
              </a:avLst>
            </a:prstGeom>
            <a:solidFill>
              <a:srgbClr val="249C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9"/>
            <p:cNvSpPr/>
            <p:nvPr/>
          </p:nvSpPr>
          <p:spPr>
            <a:xfrm rot="-176551">
              <a:off x="4312105" y="1195442"/>
              <a:ext cx="578563" cy="579162"/>
            </a:xfrm>
            <a:prstGeom prst="pie">
              <a:avLst>
                <a:gd fmla="val 6190354" name="adj1"/>
                <a:gd fmla="val 14996165" name="adj2"/>
              </a:avLst>
            </a:prstGeom>
            <a:solidFill>
              <a:srgbClr val="155B54"/>
            </a:solidFill>
            <a:ln>
              <a:noFill/>
            </a:ln>
            <a:effectLst>
              <a:outerShdw blurRad="142875" rotWithShape="0" algn="bl" dir="5400000" dist="19050">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9"/>
            <p:cNvSpPr/>
            <p:nvPr/>
          </p:nvSpPr>
          <p:spPr>
            <a:xfrm rot="10584085">
              <a:off x="4312088" y="1195622"/>
              <a:ext cx="578340" cy="578939"/>
            </a:xfrm>
            <a:prstGeom prst="pie">
              <a:avLst>
                <a:gd fmla="val 4028252" name="adj1"/>
                <a:gd fmla="val 17183677" name="adj2"/>
              </a:avLst>
            </a:prstGeom>
            <a:solidFill>
              <a:srgbClr val="155B54"/>
            </a:solidFill>
            <a:ln>
              <a:noFill/>
            </a:ln>
            <a:effectLst>
              <a:outerShdw blurRad="71438" rotWithShape="0" algn="bl" dir="5400000" dist="19050">
                <a:srgbClr val="000000">
                  <a:alpha val="7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9"/>
            <p:cNvSpPr/>
            <p:nvPr/>
          </p:nvSpPr>
          <p:spPr>
            <a:xfrm rot="8344778">
              <a:off x="4940929" y="3162886"/>
              <a:ext cx="578465" cy="578888"/>
            </a:xfrm>
            <a:prstGeom prst="pie">
              <a:avLst>
                <a:gd fmla="val 6190354" name="adj1"/>
                <a:gd fmla="val 14996165" name="adj2"/>
              </a:avLst>
            </a:prstGeom>
            <a:solidFill>
              <a:srgbClr val="1D7E74"/>
            </a:solidFill>
            <a:ln>
              <a:noFill/>
            </a:ln>
            <a:effectLst>
              <a:outerShdw blurRad="142875" rotWithShape="0" algn="bl" dir="5400000" dist="19050">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9"/>
            <p:cNvSpPr/>
            <p:nvPr/>
          </p:nvSpPr>
          <p:spPr>
            <a:xfrm rot="-2495643">
              <a:off x="4941000" y="3162728"/>
              <a:ext cx="578445" cy="579093"/>
            </a:xfrm>
            <a:prstGeom prst="pie">
              <a:avLst>
                <a:gd fmla="val 4028252" name="adj1"/>
                <a:gd fmla="val 17183677" name="adj2"/>
              </a:avLst>
            </a:prstGeom>
            <a:solidFill>
              <a:srgbClr val="1D7E74"/>
            </a:solidFill>
            <a:ln>
              <a:noFill/>
            </a:ln>
            <a:effectLst>
              <a:outerShdw blurRad="71438" rotWithShape="0" algn="bl" dir="5400000" dist="19050">
                <a:srgbClr val="000000">
                  <a:alpha val="7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9"/>
            <p:cNvSpPr/>
            <p:nvPr/>
          </p:nvSpPr>
          <p:spPr>
            <a:xfrm rot="-4556960">
              <a:off x="3257335" y="1939059"/>
              <a:ext cx="578302" cy="578957"/>
            </a:xfrm>
            <a:prstGeom prst="pie">
              <a:avLst>
                <a:gd fmla="val 6190354" name="adj1"/>
                <a:gd fmla="val 14996165" name="adj2"/>
              </a:avLst>
            </a:prstGeom>
            <a:solidFill>
              <a:srgbClr val="249C90"/>
            </a:solidFill>
            <a:ln>
              <a:noFill/>
            </a:ln>
            <a:effectLst>
              <a:outerShdw blurRad="142875" rotWithShape="0" algn="bl" dir="5400000" dist="19050">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9"/>
            <p:cNvSpPr/>
            <p:nvPr/>
          </p:nvSpPr>
          <p:spPr>
            <a:xfrm rot="6204541">
              <a:off x="3257468" y="1938977"/>
              <a:ext cx="578264" cy="578917"/>
            </a:xfrm>
            <a:prstGeom prst="pie">
              <a:avLst>
                <a:gd fmla="val 4028252" name="adj1"/>
                <a:gd fmla="val 17183677" name="adj2"/>
              </a:avLst>
            </a:prstGeom>
            <a:solidFill>
              <a:srgbClr val="249C90"/>
            </a:solidFill>
            <a:ln>
              <a:noFill/>
            </a:ln>
            <a:effectLst>
              <a:outerShdw blurRad="71438" rotWithShape="0" algn="bl" dir="5400000" dist="19050">
                <a:srgbClr val="000000">
                  <a:alpha val="7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9"/>
            <p:cNvSpPr txBox="1"/>
            <p:nvPr/>
          </p:nvSpPr>
          <p:spPr>
            <a:xfrm>
              <a:off x="4341900" y="1271896"/>
              <a:ext cx="507900" cy="266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05</a:t>
              </a:r>
              <a:endParaRPr b="1" sz="1600">
                <a:solidFill>
                  <a:srgbClr val="FFFFFF"/>
                </a:solidFill>
                <a:latin typeface="Roboto"/>
                <a:ea typeface="Roboto"/>
                <a:cs typeface="Roboto"/>
                <a:sym typeface="Roboto"/>
              </a:endParaRPr>
            </a:p>
          </p:txBody>
        </p:sp>
        <p:sp>
          <p:nvSpPr>
            <p:cNvPr id="146" name="Google Shape;146;p19"/>
            <p:cNvSpPr txBox="1"/>
            <p:nvPr/>
          </p:nvSpPr>
          <p:spPr>
            <a:xfrm>
              <a:off x="3274219" y="2018364"/>
              <a:ext cx="507900" cy="266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01</a:t>
              </a:r>
              <a:endParaRPr b="1" sz="1600">
                <a:solidFill>
                  <a:srgbClr val="FFFFFF"/>
                </a:solidFill>
                <a:latin typeface="Roboto"/>
                <a:ea typeface="Roboto"/>
                <a:cs typeface="Roboto"/>
                <a:sym typeface="Roboto"/>
              </a:endParaRPr>
            </a:p>
          </p:txBody>
        </p:sp>
        <p:sp>
          <p:nvSpPr>
            <p:cNvPr id="147" name="Google Shape;147;p19"/>
            <p:cNvSpPr txBox="1"/>
            <p:nvPr/>
          </p:nvSpPr>
          <p:spPr>
            <a:xfrm>
              <a:off x="3685317" y="3247321"/>
              <a:ext cx="507900" cy="266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02</a:t>
              </a:r>
              <a:endParaRPr b="1" sz="1600">
                <a:solidFill>
                  <a:srgbClr val="FFFFFF"/>
                </a:solidFill>
                <a:latin typeface="Roboto"/>
                <a:ea typeface="Roboto"/>
                <a:cs typeface="Roboto"/>
                <a:sym typeface="Roboto"/>
              </a:endParaRPr>
            </a:p>
          </p:txBody>
        </p:sp>
        <p:sp>
          <p:nvSpPr>
            <p:cNvPr id="148" name="Google Shape;148;p19"/>
            <p:cNvSpPr txBox="1"/>
            <p:nvPr/>
          </p:nvSpPr>
          <p:spPr>
            <a:xfrm>
              <a:off x="4955323" y="3247321"/>
              <a:ext cx="507900" cy="266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03</a:t>
              </a:r>
              <a:endParaRPr b="1" sz="1600">
                <a:solidFill>
                  <a:srgbClr val="FFFFFF"/>
                </a:solidFill>
                <a:latin typeface="Roboto"/>
                <a:ea typeface="Roboto"/>
                <a:cs typeface="Roboto"/>
                <a:sym typeface="Roboto"/>
              </a:endParaRPr>
            </a:p>
          </p:txBody>
        </p:sp>
        <p:sp>
          <p:nvSpPr>
            <p:cNvPr id="149" name="Google Shape;149;p19"/>
            <p:cNvSpPr txBox="1"/>
            <p:nvPr/>
          </p:nvSpPr>
          <p:spPr>
            <a:xfrm>
              <a:off x="5364737" y="2018364"/>
              <a:ext cx="507900" cy="266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04</a:t>
              </a:r>
              <a:endParaRPr b="1" sz="1600">
                <a:solidFill>
                  <a:srgbClr val="FFFFFF"/>
                </a:solidFill>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67F07"/>
                </a:solidFill>
                <a:latin typeface="Arial"/>
                <a:ea typeface="Arial"/>
                <a:cs typeface="Arial"/>
                <a:sym typeface="Arial"/>
              </a:rPr>
              <a:t>Business Case</a:t>
            </a:r>
            <a:endParaRPr>
              <a:solidFill>
                <a:srgbClr val="F67F07"/>
              </a:solidFill>
              <a:latin typeface="Arial"/>
              <a:ea typeface="Arial"/>
              <a:cs typeface="Arial"/>
              <a:sym typeface="Arial"/>
            </a:endParaRPr>
          </a:p>
        </p:txBody>
      </p:sp>
      <p:sp>
        <p:nvSpPr>
          <p:cNvPr id="155" name="Google Shape;155;p20"/>
          <p:cNvSpPr/>
          <p:nvPr/>
        </p:nvSpPr>
        <p:spPr>
          <a:xfrm rot="2700000">
            <a:off x="2286374" y="1011412"/>
            <a:ext cx="561726" cy="3040276"/>
          </a:xfrm>
          <a:prstGeom prst="round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0"/>
          <p:cNvSpPr/>
          <p:nvPr/>
        </p:nvSpPr>
        <p:spPr>
          <a:xfrm>
            <a:off x="151075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155B54"/>
                </a:solidFill>
                <a:latin typeface="Roboto"/>
                <a:ea typeface="Roboto"/>
                <a:cs typeface="Roboto"/>
                <a:sym typeface="Roboto"/>
              </a:rPr>
              <a:t>1</a:t>
            </a:r>
            <a:endParaRPr b="1" sz="1200">
              <a:solidFill>
                <a:srgbClr val="155B54"/>
              </a:solidFill>
              <a:latin typeface="Roboto"/>
              <a:ea typeface="Roboto"/>
              <a:cs typeface="Roboto"/>
              <a:sym typeface="Roboto"/>
            </a:endParaRPr>
          </a:p>
        </p:txBody>
      </p:sp>
      <p:sp>
        <p:nvSpPr>
          <p:cNvPr id="157" name="Google Shape;157;p20"/>
          <p:cNvSpPr txBox="1"/>
          <p:nvPr/>
        </p:nvSpPr>
        <p:spPr>
          <a:xfrm rot="-2700000">
            <a:off x="1501398" y="2241353"/>
            <a:ext cx="2332604"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FFFFFF"/>
                </a:solidFill>
              </a:rPr>
              <a:t>Increase Brand Visibility &amp; Recognition</a:t>
            </a:r>
            <a:endParaRPr b="1">
              <a:solidFill>
                <a:srgbClr val="FFFFFF"/>
              </a:solidFill>
            </a:endParaRPr>
          </a:p>
        </p:txBody>
      </p:sp>
      <p:sp>
        <p:nvSpPr>
          <p:cNvPr id="158" name="Google Shape;158;p20"/>
          <p:cNvSpPr/>
          <p:nvPr/>
        </p:nvSpPr>
        <p:spPr>
          <a:xfrm rot="2700000">
            <a:off x="4196595" y="1011412"/>
            <a:ext cx="561726" cy="3040276"/>
          </a:xfrm>
          <a:prstGeom prst="roundRect">
            <a:avLst>
              <a:gd fmla="val 50000" name="adj"/>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0"/>
          <p:cNvSpPr/>
          <p:nvPr/>
        </p:nvSpPr>
        <p:spPr>
          <a:xfrm>
            <a:off x="3420974"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1D7E74"/>
                </a:solidFill>
                <a:latin typeface="Roboto"/>
                <a:ea typeface="Roboto"/>
                <a:cs typeface="Roboto"/>
                <a:sym typeface="Roboto"/>
              </a:rPr>
              <a:t>2</a:t>
            </a:r>
            <a:endParaRPr b="1" sz="1200">
              <a:solidFill>
                <a:srgbClr val="1D7E74"/>
              </a:solidFill>
              <a:latin typeface="Roboto"/>
              <a:ea typeface="Roboto"/>
              <a:cs typeface="Roboto"/>
              <a:sym typeface="Roboto"/>
            </a:endParaRPr>
          </a:p>
        </p:txBody>
      </p:sp>
      <p:sp>
        <p:nvSpPr>
          <p:cNvPr id="160" name="Google Shape;160;p20"/>
          <p:cNvSpPr txBox="1"/>
          <p:nvPr/>
        </p:nvSpPr>
        <p:spPr>
          <a:xfrm rot="-2700000">
            <a:off x="3410687" y="2240903"/>
            <a:ext cx="2333877"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FFFFFF"/>
                </a:solidFill>
              </a:rPr>
              <a:t>Market Leadership &amp; Differentiation</a:t>
            </a:r>
            <a:endParaRPr b="1">
              <a:solidFill>
                <a:srgbClr val="FFFFFF"/>
              </a:solidFill>
            </a:endParaRPr>
          </a:p>
        </p:txBody>
      </p:sp>
      <p:sp>
        <p:nvSpPr>
          <p:cNvPr id="161" name="Google Shape;161;p20"/>
          <p:cNvSpPr/>
          <p:nvPr/>
        </p:nvSpPr>
        <p:spPr>
          <a:xfrm rot="2700000">
            <a:off x="6116614" y="1011412"/>
            <a:ext cx="561726" cy="3040276"/>
          </a:xfrm>
          <a:prstGeom prst="roundRect">
            <a:avLst>
              <a:gd fmla="val 50000" name="adj"/>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p:nvPr/>
        </p:nvSpPr>
        <p:spPr>
          <a:xfrm>
            <a:off x="534099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249C90"/>
                </a:solidFill>
                <a:latin typeface="Roboto"/>
                <a:ea typeface="Roboto"/>
                <a:cs typeface="Roboto"/>
                <a:sym typeface="Roboto"/>
              </a:rPr>
              <a:t>3</a:t>
            </a:r>
            <a:endParaRPr b="1" sz="1200">
              <a:solidFill>
                <a:srgbClr val="249C90"/>
              </a:solidFill>
              <a:latin typeface="Roboto"/>
              <a:ea typeface="Roboto"/>
              <a:cs typeface="Roboto"/>
              <a:sym typeface="Roboto"/>
            </a:endParaRPr>
          </a:p>
        </p:txBody>
      </p:sp>
      <p:sp>
        <p:nvSpPr>
          <p:cNvPr id="163" name="Google Shape;163;p20"/>
          <p:cNvSpPr txBox="1"/>
          <p:nvPr/>
        </p:nvSpPr>
        <p:spPr>
          <a:xfrm rot="-2700000">
            <a:off x="5323969" y="2238203"/>
            <a:ext cx="2341513"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FFFFFF"/>
                </a:solidFill>
              </a:rPr>
              <a:t>Expanded User Base &amp; </a:t>
            </a:r>
            <a:r>
              <a:rPr b="1" lang="en">
                <a:solidFill>
                  <a:srgbClr val="FFFFFF"/>
                </a:solidFill>
              </a:rPr>
              <a:t>Customer</a:t>
            </a:r>
            <a:r>
              <a:rPr b="1" lang="en">
                <a:solidFill>
                  <a:srgbClr val="FFFFFF"/>
                </a:solidFill>
              </a:rPr>
              <a:t> Engagement</a:t>
            </a:r>
            <a:endParaRPr b="1">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67F07"/>
                </a:solidFill>
                <a:latin typeface="Arial"/>
                <a:ea typeface="Arial"/>
                <a:cs typeface="Arial"/>
                <a:sym typeface="Arial"/>
              </a:rPr>
              <a:t>Key Components</a:t>
            </a:r>
            <a:endParaRPr>
              <a:solidFill>
                <a:srgbClr val="F67F07"/>
              </a:solidFill>
              <a:latin typeface="Arial"/>
              <a:ea typeface="Arial"/>
              <a:cs typeface="Arial"/>
              <a:sym typeface="Arial"/>
            </a:endParaRPr>
          </a:p>
        </p:txBody>
      </p:sp>
      <p:grpSp>
        <p:nvGrpSpPr>
          <p:cNvPr id="169" name="Google Shape;169;p21"/>
          <p:cNvGrpSpPr/>
          <p:nvPr/>
        </p:nvGrpSpPr>
        <p:grpSpPr>
          <a:xfrm>
            <a:off x="0" y="1189989"/>
            <a:ext cx="2214600" cy="3217636"/>
            <a:chOff x="0" y="1189989"/>
            <a:chExt cx="2214600" cy="3217636"/>
          </a:xfrm>
        </p:grpSpPr>
        <p:sp>
          <p:nvSpPr>
            <p:cNvPr id="170" name="Google Shape;170;p21"/>
            <p:cNvSpPr/>
            <p:nvPr/>
          </p:nvSpPr>
          <p:spPr>
            <a:xfrm>
              <a:off x="0" y="1189989"/>
              <a:ext cx="2214600" cy="669000"/>
            </a:xfrm>
            <a:prstGeom prst="homePlate">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Content Curation</a:t>
              </a:r>
              <a:endParaRPr>
                <a:solidFill>
                  <a:srgbClr val="FFFFFF"/>
                </a:solidFill>
              </a:endParaRPr>
            </a:p>
          </p:txBody>
        </p:sp>
        <p:sp>
          <p:nvSpPr>
            <p:cNvPr id="171" name="Google Shape;171;p21"/>
            <p:cNvSpPr txBox="1"/>
            <p:nvPr/>
          </p:nvSpPr>
          <p:spPr>
            <a:xfrm>
              <a:off x="295050" y="2057125"/>
              <a:ext cx="1624500" cy="23505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sz="1200"/>
                <a:t>Engaging panel discussions</a:t>
              </a:r>
              <a:endParaRPr sz="1200"/>
            </a:p>
            <a:p>
              <a:pPr indent="0" lvl="0" marL="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lang="en" sz="1200"/>
                <a:t>Presentation</a:t>
              </a:r>
              <a:endParaRPr sz="1200"/>
            </a:p>
            <a:p>
              <a:pPr indent="0" lvl="0" marL="45720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lang="en" sz="1200"/>
                <a:t>Activities to showcase the benefits of learning</a:t>
              </a:r>
              <a:endParaRPr sz="1200"/>
            </a:p>
          </p:txBody>
        </p:sp>
      </p:grpSp>
      <p:grpSp>
        <p:nvGrpSpPr>
          <p:cNvPr id="172" name="Google Shape;172;p21"/>
          <p:cNvGrpSpPr/>
          <p:nvPr/>
        </p:nvGrpSpPr>
        <p:grpSpPr>
          <a:xfrm>
            <a:off x="1838325" y="1189775"/>
            <a:ext cx="2064000" cy="3217850"/>
            <a:chOff x="1838325" y="1189775"/>
            <a:chExt cx="2064000" cy="3217850"/>
          </a:xfrm>
        </p:grpSpPr>
        <p:sp>
          <p:nvSpPr>
            <p:cNvPr id="173" name="Google Shape;173;p21"/>
            <p:cNvSpPr/>
            <p:nvPr/>
          </p:nvSpPr>
          <p:spPr>
            <a:xfrm>
              <a:off x="1838325" y="1189775"/>
              <a:ext cx="2064000" cy="669000"/>
            </a:xfrm>
            <a:prstGeom prst="chevron">
              <a:avLst>
                <a:gd fmla="val 50000" name="adj"/>
              </a:avLst>
            </a:prstGeom>
            <a:solidFill>
              <a:srgbClr val="1B786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Virtual Event Platform</a:t>
              </a:r>
              <a:endParaRPr>
                <a:solidFill>
                  <a:srgbClr val="FFFFFF"/>
                </a:solidFill>
              </a:endParaRPr>
            </a:p>
          </p:txBody>
        </p:sp>
        <p:sp>
          <p:nvSpPr>
            <p:cNvPr id="174" name="Google Shape;174;p21"/>
            <p:cNvSpPr txBox="1"/>
            <p:nvPr/>
          </p:nvSpPr>
          <p:spPr>
            <a:xfrm>
              <a:off x="2017250" y="2057125"/>
              <a:ext cx="1624500" cy="23505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sz="1200"/>
                <a:t>Seamless Streaming</a:t>
              </a:r>
              <a:endParaRPr sz="1200"/>
            </a:p>
            <a:p>
              <a:pPr indent="0" lvl="0" marL="45720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lang="en" sz="1200"/>
                <a:t>Interactivity</a:t>
              </a:r>
              <a:endParaRPr sz="1200"/>
            </a:p>
            <a:p>
              <a:pPr indent="0" lvl="0" marL="45720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lang="en" sz="1200"/>
                <a:t>Global Accessibility</a:t>
              </a:r>
              <a:endParaRPr sz="1200"/>
            </a:p>
          </p:txBody>
        </p:sp>
      </p:grpSp>
      <p:grpSp>
        <p:nvGrpSpPr>
          <p:cNvPr id="175" name="Google Shape;175;p21"/>
          <p:cNvGrpSpPr/>
          <p:nvPr/>
        </p:nvGrpSpPr>
        <p:grpSpPr>
          <a:xfrm>
            <a:off x="3516750" y="1189775"/>
            <a:ext cx="2064000" cy="3693950"/>
            <a:chOff x="3516750" y="1189775"/>
            <a:chExt cx="2064000" cy="3693950"/>
          </a:xfrm>
        </p:grpSpPr>
        <p:sp>
          <p:nvSpPr>
            <p:cNvPr id="176" name="Google Shape;176;p21"/>
            <p:cNvSpPr/>
            <p:nvPr/>
          </p:nvSpPr>
          <p:spPr>
            <a:xfrm>
              <a:off x="3516750" y="1189775"/>
              <a:ext cx="2064000" cy="669000"/>
            </a:xfrm>
            <a:prstGeom prst="chevron">
              <a:avLst>
                <a:gd fmla="val 50000" name="adj"/>
              </a:avLst>
            </a:prstGeom>
            <a:solidFill>
              <a:srgbClr val="1D7E7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Marketing Strategy</a:t>
              </a:r>
              <a:endParaRPr>
                <a:solidFill>
                  <a:srgbClr val="FFFFFF"/>
                </a:solidFill>
              </a:endParaRPr>
            </a:p>
          </p:txBody>
        </p:sp>
        <p:sp>
          <p:nvSpPr>
            <p:cNvPr id="177" name="Google Shape;177;p21"/>
            <p:cNvSpPr txBox="1"/>
            <p:nvPr/>
          </p:nvSpPr>
          <p:spPr>
            <a:xfrm>
              <a:off x="3739450" y="2057125"/>
              <a:ext cx="1624500" cy="28266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sz="1200"/>
                <a:t>Social Campaigns</a:t>
              </a:r>
              <a:endParaRPr sz="1200"/>
            </a:p>
            <a:p>
              <a:pPr indent="0" lvl="0" marL="45720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lang="en" sz="1200"/>
                <a:t>Email Newsletters</a:t>
              </a:r>
              <a:endParaRPr sz="1200"/>
            </a:p>
            <a:p>
              <a:pPr indent="0" lvl="0" marL="45720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lang="en" sz="1200"/>
                <a:t>Collaborations with education institutions</a:t>
              </a:r>
              <a:endParaRPr sz="1200"/>
            </a:p>
          </p:txBody>
        </p:sp>
      </p:grpSp>
      <p:grpSp>
        <p:nvGrpSpPr>
          <p:cNvPr id="178" name="Google Shape;178;p21"/>
          <p:cNvGrpSpPr/>
          <p:nvPr/>
        </p:nvGrpSpPr>
        <p:grpSpPr>
          <a:xfrm>
            <a:off x="6874025" y="1189775"/>
            <a:ext cx="2064000" cy="3217850"/>
            <a:chOff x="6874025" y="1189775"/>
            <a:chExt cx="2064000" cy="3217850"/>
          </a:xfrm>
        </p:grpSpPr>
        <p:sp>
          <p:nvSpPr>
            <p:cNvPr id="179" name="Google Shape;179;p21"/>
            <p:cNvSpPr/>
            <p:nvPr/>
          </p:nvSpPr>
          <p:spPr>
            <a:xfrm>
              <a:off x="6874025" y="1189775"/>
              <a:ext cx="2064000" cy="669000"/>
            </a:xfrm>
            <a:prstGeom prst="chevron">
              <a:avLst>
                <a:gd fmla="val 50000" name="adj"/>
              </a:avLst>
            </a:prstGeom>
            <a:solidFill>
              <a:srgbClr val="249C9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Design and Branding</a:t>
              </a:r>
              <a:endParaRPr>
                <a:solidFill>
                  <a:srgbClr val="FFFFFF"/>
                </a:solidFill>
              </a:endParaRPr>
            </a:p>
          </p:txBody>
        </p:sp>
        <p:sp>
          <p:nvSpPr>
            <p:cNvPr id="180" name="Google Shape;180;p21"/>
            <p:cNvSpPr txBox="1"/>
            <p:nvPr/>
          </p:nvSpPr>
          <p:spPr>
            <a:xfrm>
              <a:off x="7183850" y="2057125"/>
              <a:ext cx="1624500" cy="23505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sz="1200"/>
                <a:t>Logos</a:t>
              </a:r>
              <a:endParaRPr sz="1200"/>
            </a:p>
            <a:p>
              <a:pPr indent="0" lvl="0" marL="45720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lang="en" sz="1200"/>
                <a:t>Banners</a:t>
              </a:r>
              <a:endParaRPr sz="1200"/>
            </a:p>
            <a:p>
              <a:pPr indent="0" lvl="0" marL="45720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lang="en" sz="1200"/>
                <a:t>Promotional Materials</a:t>
              </a:r>
              <a:endParaRPr sz="1200"/>
            </a:p>
          </p:txBody>
        </p:sp>
      </p:grpSp>
      <p:grpSp>
        <p:nvGrpSpPr>
          <p:cNvPr id="181" name="Google Shape;181;p21"/>
          <p:cNvGrpSpPr/>
          <p:nvPr/>
        </p:nvGrpSpPr>
        <p:grpSpPr>
          <a:xfrm>
            <a:off x="5195350" y="1189775"/>
            <a:ext cx="2064000" cy="3217850"/>
            <a:chOff x="5195350" y="1189775"/>
            <a:chExt cx="2064000" cy="3217850"/>
          </a:xfrm>
        </p:grpSpPr>
        <p:sp>
          <p:nvSpPr>
            <p:cNvPr id="182" name="Google Shape;182;p21"/>
            <p:cNvSpPr/>
            <p:nvPr/>
          </p:nvSpPr>
          <p:spPr>
            <a:xfrm>
              <a:off x="5195350" y="1189775"/>
              <a:ext cx="2064000" cy="669000"/>
            </a:xfrm>
            <a:prstGeom prst="chevron">
              <a:avLst>
                <a:gd fmla="val 50000" name="adj"/>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Technical Setup</a:t>
              </a:r>
              <a:endParaRPr>
                <a:solidFill>
                  <a:srgbClr val="FFFFFF"/>
                </a:solidFill>
              </a:endParaRPr>
            </a:p>
          </p:txBody>
        </p:sp>
        <p:sp>
          <p:nvSpPr>
            <p:cNvPr id="183" name="Google Shape;183;p21"/>
            <p:cNvSpPr txBox="1"/>
            <p:nvPr/>
          </p:nvSpPr>
          <p:spPr>
            <a:xfrm>
              <a:off x="5461650" y="2057125"/>
              <a:ext cx="1624500" cy="23505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sz="1200"/>
                <a:t>Setting up Systems</a:t>
              </a:r>
              <a:endParaRPr sz="1200"/>
            </a:p>
            <a:p>
              <a:pPr indent="0" lvl="0" marL="91440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lang="en" sz="1200"/>
                <a:t>Testing for smooth transitions</a:t>
              </a:r>
              <a:endParaRPr sz="1200"/>
            </a:p>
          </p:txBody>
        </p:sp>
      </p:gr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