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4"/>
  </p:sldMasterIdLst>
  <p:notesMasterIdLst>
    <p:notesMasterId r:id="rId13"/>
  </p:notesMasterIdLst>
  <p:handoutMasterIdLst>
    <p:handoutMasterId r:id="rId14"/>
  </p:handoutMasterIdLst>
  <p:sldIdLst>
    <p:sldId id="329" r:id="rId5"/>
    <p:sldId id="331" r:id="rId6"/>
    <p:sldId id="337" r:id="rId7"/>
    <p:sldId id="338" r:id="rId8"/>
    <p:sldId id="333" r:id="rId9"/>
    <p:sldId id="334" r:id="rId10"/>
    <p:sldId id="335" r:id="rId11"/>
    <p:sldId id="340" r:id="rId12"/>
  </p:sldIdLst>
  <p:sldSz cx="9144000" cy="6858000" type="screen4x3"/>
  <p:notesSz cx="69469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78E2E0EC-1F1B-9C48-96F6-6358C0846AC6}">
          <p14:sldIdLst/>
        </p14:section>
        <p14:section name="Template" id="{262D9D9B-112F-4C4B-98AE-62CEA2D3340E}">
          <p14:sldIdLst>
            <p14:sldId id="329"/>
            <p14:sldId id="331"/>
            <p14:sldId id="337"/>
            <p14:sldId id="338"/>
            <p14:sldId id="333"/>
            <p14:sldId id="334"/>
            <p14:sldId id="335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BAD"/>
    <a:srgbClr val="D37953"/>
    <a:srgbClr val="CE683E"/>
    <a:srgbClr val="568860"/>
    <a:srgbClr val="6C9774"/>
    <a:srgbClr val="42794C"/>
    <a:srgbClr val="5587A6"/>
    <a:srgbClr val="F8F8F7"/>
    <a:srgbClr val="24658D"/>
    <a:srgbClr val="2F8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B4CBC-76DF-49F9-BC8E-6460CFA8B744}" v="18" dt="2024-03-27T15:41:52.310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 autoAdjust="0"/>
    <p:restoredTop sz="92177" autoAdjust="0"/>
  </p:normalViewPr>
  <p:slideViewPr>
    <p:cSldViewPr snapToGrid="0" showGuides="1">
      <p:cViewPr varScale="1">
        <p:scale>
          <a:sx n="61" d="100"/>
          <a:sy n="61" d="100"/>
        </p:scale>
        <p:origin x="88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3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Aziz Mohammed" userId="0045fefa577de6f0" providerId="LiveId" clId="{96CB4CBC-76DF-49F9-BC8E-6460CFA8B744}"/>
    <pc:docChg chg="undo custSel delSld modSld modMainMaster modSection">
      <pc:chgData name="Abdul Aziz Mohammed" userId="0045fefa577de6f0" providerId="LiveId" clId="{96CB4CBC-76DF-49F9-BC8E-6460CFA8B744}" dt="2024-03-27T15:41:59.229" v="167" actId="14100"/>
      <pc:docMkLst>
        <pc:docMk/>
      </pc:docMkLst>
      <pc:sldChg chg="addSp delSp modSp mod setBg setClrOvrMap delDesignElem">
        <pc:chgData name="Abdul Aziz Mohammed" userId="0045fefa577de6f0" providerId="LiveId" clId="{96CB4CBC-76DF-49F9-BC8E-6460CFA8B744}" dt="2024-03-27T15:39:39.380" v="149" actId="14100"/>
        <pc:sldMkLst>
          <pc:docMk/>
          <pc:sldMk cId="2975702805" sldId="329"/>
        </pc:sldMkLst>
        <pc:spChg chg="mod ord">
          <ac:chgData name="Abdul Aziz Mohammed" userId="0045fefa577de6f0" providerId="LiveId" clId="{96CB4CBC-76DF-49F9-BC8E-6460CFA8B744}" dt="2024-03-27T15:37:42.620" v="110" actId="26606"/>
          <ac:spMkLst>
            <pc:docMk/>
            <pc:sldMk cId="2975702805" sldId="329"/>
            <ac:spMk id="2" creationId="{00000000-0000-0000-0000-000000000000}"/>
          </ac:spMkLst>
        </pc:spChg>
        <pc:spChg chg="add mod">
          <ac:chgData name="Abdul Aziz Mohammed" userId="0045fefa577de6f0" providerId="LiveId" clId="{96CB4CBC-76DF-49F9-BC8E-6460CFA8B744}" dt="2024-03-27T15:39:39.380" v="149" actId="14100"/>
          <ac:spMkLst>
            <pc:docMk/>
            <pc:sldMk cId="2975702805" sldId="329"/>
            <ac:spMk id="3" creationId="{B5AD16CC-5AB7-37E6-83B1-6F893902CDE8}"/>
          </ac:spMkLst>
        </pc:spChg>
        <pc:spChg chg="mod">
          <ac:chgData name="Abdul Aziz Mohammed" userId="0045fefa577de6f0" providerId="LiveId" clId="{96CB4CBC-76DF-49F9-BC8E-6460CFA8B744}" dt="2024-03-27T15:37:42.620" v="110" actId="26606"/>
          <ac:spMkLst>
            <pc:docMk/>
            <pc:sldMk cId="2975702805" sldId="329"/>
            <ac:spMk id="5" creationId="{00000000-0000-0000-0000-000000000000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11" creationId="{1CE580D1-F917-4567-AFB4-99AA9B52ADF0}"/>
          </ac:spMkLst>
        </pc:spChg>
        <pc:spChg chg="add">
          <ac:chgData name="Abdul Aziz Mohammed" userId="0045fefa577de6f0" providerId="LiveId" clId="{96CB4CBC-76DF-49F9-BC8E-6460CFA8B744}" dt="2024-03-27T15:37:42.620" v="110" actId="26606"/>
          <ac:spMkLst>
            <pc:docMk/>
            <pc:sldMk cId="2975702805" sldId="329"/>
            <ac:spMk id="12" creationId="{5B6D324E-2D03-4162-AF1E-D5E32234E254}"/>
          </ac:spMkLst>
        </pc:spChg>
        <pc:spChg chg="add">
          <ac:chgData name="Abdul Aziz Mohammed" userId="0045fefa577de6f0" providerId="LiveId" clId="{96CB4CBC-76DF-49F9-BC8E-6460CFA8B744}" dt="2024-03-27T15:37:42.620" v="110" actId="26606"/>
          <ac:spMkLst>
            <pc:docMk/>
            <pc:sldMk cId="2975702805" sldId="329"/>
            <ac:spMk id="14" creationId="{50CF6C96-4596-4D83-A9F9-A3AB22AB4D89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19" creationId="{C6870151-9189-4C3A-8379-EF3D95827A0A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21" creationId="{123EA69C-102A-4DD0-9547-05DCD271D159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23" creationId="{6A862265-5CA3-4C40-8582-7534C3B03C2A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25" creationId="{600EF80B-0391-4082-9AF5-F15B091B4CE9}"/>
          </ac:spMkLst>
        </pc:spChg>
        <pc:spChg chg="add del">
          <ac:chgData name="Abdul Aziz Mohammed" userId="0045fefa577de6f0" providerId="LiveId" clId="{96CB4CBC-76DF-49F9-BC8E-6460CFA8B744}" dt="2024-03-27T15:34:18.460" v="61" actId="26606"/>
          <ac:spMkLst>
            <pc:docMk/>
            <pc:sldMk cId="2975702805" sldId="329"/>
            <ac:spMk id="29" creationId="{3FBF03E8-C602-4192-9C52-F84B29FDCC88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34" creationId="{1CE580D1-F917-4567-AFB4-99AA9B52ADF0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42" creationId="{C6870151-9189-4C3A-8379-EF3D95827A0A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44" creationId="{123EA69C-102A-4DD0-9547-05DCD271D159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46" creationId="{6A862265-5CA3-4C40-8582-7534C3B03C2A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48" creationId="{600EF80B-0391-4082-9AF5-F15B091B4CE9}"/>
          </ac:spMkLst>
        </pc:spChg>
        <pc:spChg chg="add del">
          <ac:chgData name="Abdul Aziz Mohammed" userId="0045fefa577de6f0" providerId="LiveId" clId="{96CB4CBC-76DF-49F9-BC8E-6460CFA8B744}" dt="2024-03-27T15:34:50.924" v="62" actId="26606"/>
          <ac:spMkLst>
            <pc:docMk/>
            <pc:sldMk cId="2975702805" sldId="329"/>
            <ac:spMk id="52" creationId="{3FBF03E8-C602-4192-9C52-F84B29FDCC88}"/>
          </ac:spMkLst>
        </pc:spChg>
        <pc:spChg chg="add del">
          <ac:chgData name="Abdul Aziz Mohammed" userId="0045fefa577de6f0" providerId="LiveId" clId="{96CB4CBC-76DF-49F9-BC8E-6460CFA8B744}" dt="2024-03-27T15:36:41.409" v="76" actId="26606"/>
          <ac:spMkLst>
            <pc:docMk/>
            <pc:sldMk cId="2975702805" sldId="329"/>
            <ac:spMk id="57" creationId="{1CE580D1-F917-4567-AFB4-99AA9B52ADF0}"/>
          </ac:spMkLst>
        </pc:spChg>
        <pc:spChg chg="add del">
          <ac:chgData name="Abdul Aziz Mohammed" userId="0045fefa577de6f0" providerId="LiveId" clId="{96CB4CBC-76DF-49F9-BC8E-6460CFA8B744}" dt="2024-03-27T15:36:41.409" v="76" actId="26606"/>
          <ac:spMkLst>
            <pc:docMk/>
            <pc:sldMk cId="2975702805" sldId="329"/>
            <ac:spMk id="65" creationId="{5BB14454-D00C-4958-BB39-F5F9F3ACD499}"/>
          </ac:spMkLst>
        </pc:spChg>
        <pc:spChg chg="add del">
          <ac:chgData name="Abdul Aziz Mohammed" userId="0045fefa577de6f0" providerId="LiveId" clId="{96CB4CBC-76DF-49F9-BC8E-6460CFA8B744}" dt="2024-03-27T15:36:41.409" v="76" actId="26606"/>
          <ac:spMkLst>
            <pc:docMk/>
            <pc:sldMk cId="2975702805" sldId="329"/>
            <ac:spMk id="69" creationId="{A1084370-0E70-4003-9787-3490FCC20E13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82" creationId="{1CE580D1-F917-4567-AFB4-99AA9B52ADF0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90" creationId="{C6870151-9189-4C3A-8379-EF3D95827A0A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92" creationId="{123EA69C-102A-4DD0-9547-05DCD271D159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94" creationId="{6A862265-5CA3-4C40-8582-7534C3B03C2A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96" creationId="{600EF80B-0391-4082-9AF5-F15B091B4CE9}"/>
          </ac:spMkLst>
        </pc:spChg>
        <pc:spChg chg="add del">
          <ac:chgData name="Abdul Aziz Mohammed" userId="0045fefa577de6f0" providerId="LiveId" clId="{96CB4CBC-76DF-49F9-BC8E-6460CFA8B744}" dt="2024-03-27T15:36:41.393" v="75" actId="26606"/>
          <ac:spMkLst>
            <pc:docMk/>
            <pc:sldMk cId="2975702805" sldId="329"/>
            <ac:spMk id="100" creationId="{3FBF03E8-C602-4192-9C52-F84B29FDCC88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02" creationId="{1CE580D1-F917-4567-AFB4-99AA9B52ADF0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06" creationId="{C6870151-9189-4C3A-8379-EF3D95827A0A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07" creationId="{123EA69C-102A-4DD0-9547-05DCD271D15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08" creationId="{6A862265-5CA3-4C40-8582-7534C3B03C2A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09" creationId="{600EF80B-0391-4082-9AF5-F15B091B4CE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2975702805" sldId="329"/>
            <ac:spMk id="111" creationId="{3FBF03E8-C602-4192-9C52-F84B29FDCC88}"/>
          </ac:spMkLst>
        </pc:spChg>
        <pc:grpChg chg="add del">
          <ac:chgData name="Abdul Aziz Mohammed" userId="0045fefa577de6f0" providerId="LiveId" clId="{96CB4CBC-76DF-49F9-BC8E-6460CFA8B744}" dt="2024-03-27T15:36:41.409" v="76" actId="26606"/>
          <ac:grpSpMkLst>
            <pc:docMk/>
            <pc:sldMk cId="2975702805" sldId="329"/>
            <ac:grpSpMk id="71" creationId="{2B7C66D2-22E8-4E8F-829B-050BFA7C86C5}"/>
          </ac:grpSpMkLst>
        </pc:grpChg>
        <pc:picChg chg="add mod ord">
          <ac:chgData name="Abdul Aziz Mohammed" userId="0045fefa577de6f0" providerId="LiveId" clId="{96CB4CBC-76DF-49F9-BC8E-6460CFA8B744}" dt="2024-03-27T15:37:42.620" v="110" actId="26606"/>
          <ac:picMkLst>
            <pc:docMk/>
            <pc:sldMk cId="2975702805" sldId="329"/>
            <ac:picMk id="7" creationId="{D3CB9933-5081-DFD5-8977-67D6214ECF56}"/>
          </ac:picMkLst>
        </pc:picChg>
        <pc:picChg chg="add del">
          <ac:chgData name="Abdul Aziz Mohammed" userId="0045fefa577de6f0" providerId="LiveId" clId="{96CB4CBC-76DF-49F9-BC8E-6460CFA8B744}" dt="2024-03-27T15:34:18.460" v="61" actId="26606"/>
          <ac:picMkLst>
            <pc:docMk/>
            <pc:sldMk cId="2975702805" sldId="329"/>
            <ac:picMk id="13" creationId="{1F5620B8-A2D8-4568-B566-F0453A0D9167}"/>
          </ac:picMkLst>
        </pc:picChg>
        <pc:picChg chg="add del">
          <ac:chgData name="Abdul Aziz Mohammed" userId="0045fefa577de6f0" providerId="LiveId" clId="{96CB4CBC-76DF-49F9-BC8E-6460CFA8B744}" dt="2024-03-27T15:34:50.924" v="62" actId="26606"/>
          <ac:picMkLst>
            <pc:docMk/>
            <pc:sldMk cId="2975702805" sldId="329"/>
            <ac:picMk id="36" creationId="{1F5620B8-A2D8-4568-B566-F0453A0D9167}"/>
          </ac:picMkLst>
        </pc:picChg>
        <pc:picChg chg="add del">
          <ac:chgData name="Abdul Aziz Mohammed" userId="0045fefa577de6f0" providerId="LiveId" clId="{96CB4CBC-76DF-49F9-BC8E-6460CFA8B744}" dt="2024-03-27T15:36:41.409" v="76" actId="26606"/>
          <ac:picMkLst>
            <pc:docMk/>
            <pc:sldMk cId="2975702805" sldId="329"/>
            <ac:picMk id="59" creationId="{1F5620B8-A2D8-4568-B566-F0453A0D9167}"/>
          </ac:picMkLst>
        </pc:picChg>
        <pc:picChg chg="add del">
          <ac:chgData name="Abdul Aziz Mohammed" userId="0045fefa577de6f0" providerId="LiveId" clId="{96CB4CBC-76DF-49F9-BC8E-6460CFA8B744}" dt="2024-03-27T15:36:41.409" v="76" actId="26606"/>
          <ac:picMkLst>
            <pc:docMk/>
            <pc:sldMk cId="2975702805" sldId="329"/>
            <ac:picMk id="75" creationId="{3635D2BC-4EDA-4A3E-83BF-035608099BD5}"/>
          </ac:picMkLst>
        </pc:picChg>
        <pc:picChg chg="add del">
          <ac:chgData name="Abdul Aziz Mohammed" userId="0045fefa577de6f0" providerId="LiveId" clId="{96CB4CBC-76DF-49F9-BC8E-6460CFA8B744}" dt="2024-03-27T15:36:41.393" v="75" actId="26606"/>
          <ac:picMkLst>
            <pc:docMk/>
            <pc:sldMk cId="2975702805" sldId="329"/>
            <ac:picMk id="84" creationId="{1F5620B8-A2D8-4568-B566-F0453A0D9167}"/>
          </ac:picMkLst>
        </pc:picChg>
        <pc:picChg chg="add del">
          <ac:chgData name="Abdul Aziz Mohammed" userId="0045fefa577de6f0" providerId="LiveId" clId="{96CB4CBC-76DF-49F9-BC8E-6460CFA8B744}" dt="2024-03-27T15:37:17.119" v="94"/>
          <ac:picMkLst>
            <pc:docMk/>
            <pc:sldMk cId="2975702805" sldId="329"/>
            <ac:picMk id="103" creationId="{1F5620B8-A2D8-4568-B566-F0453A0D9167}"/>
          </ac:picMkLst>
        </pc:picChg>
        <pc:cxnChg chg="add del">
          <ac:chgData name="Abdul Aziz Mohammed" userId="0045fefa577de6f0" providerId="LiveId" clId="{96CB4CBC-76DF-49F9-BC8E-6460CFA8B744}" dt="2024-03-27T15:34:18.460" v="61" actId="26606"/>
          <ac:cxnSpMkLst>
            <pc:docMk/>
            <pc:sldMk cId="2975702805" sldId="329"/>
            <ac:cxnSpMk id="15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4:18.460" v="61" actId="26606"/>
          <ac:cxnSpMkLst>
            <pc:docMk/>
            <pc:sldMk cId="2975702805" sldId="329"/>
            <ac:cxnSpMk id="17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4:18.460" v="61" actId="26606"/>
          <ac:cxnSpMkLst>
            <pc:docMk/>
            <pc:sldMk cId="2975702805" sldId="329"/>
            <ac:cxnSpMk id="27" creationId="{D33AC32D-5F44-45F7-A0BD-7C11A86BED57}"/>
          </ac:cxnSpMkLst>
        </pc:cxnChg>
        <pc:cxnChg chg="add del">
          <ac:chgData name="Abdul Aziz Mohammed" userId="0045fefa577de6f0" providerId="LiveId" clId="{96CB4CBC-76DF-49F9-BC8E-6460CFA8B744}" dt="2024-03-27T15:34:50.924" v="62" actId="26606"/>
          <ac:cxnSpMkLst>
            <pc:docMk/>
            <pc:sldMk cId="2975702805" sldId="329"/>
            <ac:cxnSpMk id="38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4:50.924" v="62" actId="26606"/>
          <ac:cxnSpMkLst>
            <pc:docMk/>
            <pc:sldMk cId="2975702805" sldId="329"/>
            <ac:cxnSpMk id="40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4:50.924" v="62" actId="26606"/>
          <ac:cxnSpMkLst>
            <pc:docMk/>
            <pc:sldMk cId="2975702805" sldId="329"/>
            <ac:cxnSpMk id="50" creationId="{D33AC32D-5F44-45F7-A0BD-7C11A86BED57}"/>
          </ac:cxnSpMkLst>
        </pc:cxnChg>
        <pc:cxnChg chg="add del">
          <ac:chgData name="Abdul Aziz Mohammed" userId="0045fefa577de6f0" providerId="LiveId" clId="{96CB4CBC-76DF-49F9-BC8E-6460CFA8B744}" dt="2024-03-27T15:36:41.409" v="76" actId="26606"/>
          <ac:cxnSpMkLst>
            <pc:docMk/>
            <pc:sldMk cId="2975702805" sldId="329"/>
            <ac:cxnSpMk id="61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6:41.409" v="76" actId="26606"/>
          <ac:cxnSpMkLst>
            <pc:docMk/>
            <pc:sldMk cId="2975702805" sldId="329"/>
            <ac:cxnSpMk id="63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6:41.409" v="76" actId="26606"/>
          <ac:cxnSpMkLst>
            <pc:docMk/>
            <pc:sldMk cId="2975702805" sldId="329"/>
            <ac:cxnSpMk id="67" creationId="{28A657A7-C4E5-425B-98FA-BB817FF7BFB0}"/>
          </ac:cxnSpMkLst>
        </pc:cxnChg>
        <pc:cxnChg chg="add del">
          <ac:chgData name="Abdul Aziz Mohammed" userId="0045fefa577de6f0" providerId="LiveId" clId="{96CB4CBC-76DF-49F9-BC8E-6460CFA8B744}" dt="2024-03-27T15:36:41.409" v="76" actId="26606"/>
          <ac:cxnSpMkLst>
            <pc:docMk/>
            <pc:sldMk cId="2975702805" sldId="329"/>
            <ac:cxnSpMk id="77" creationId="{A3C86EB9-7FA9-42F7-B348-A7FD17436A94}"/>
          </ac:cxnSpMkLst>
        </pc:cxnChg>
        <pc:cxnChg chg="add del">
          <ac:chgData name="Abdul Aziz Mohammed" userId="0045fefa577de6f0" providerId="LiveId" clId="{96CB4CBC-76DF-49F9-BC8E-6460CFA8B744}" dt="2024-03-27T15:36:41.393" v="75" actId="26606"/>
          <ac:cxnSpMkLst>
            <pc:docMk/>
            <pc:sldMk cId="2975702805" sldId="329"/>
            <ac:cxnSpMk id="86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6:41.393" v="75" actId="26606"/>
          <ac:cxnSpMkLst>
            <pc:docMk/>
            <pc:sldMk cId="2975702805" sldId="329"/>
            <ac:cxnSpMk id="88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6:41.393" v="75" actId="26606"/>
          <ac:cxnSpMkLst>
            <pc:docMk/>
            <pc:sldMk cId="2975702805" sldId="329"/>
            <ac:cxnSpMk id="98" creationId="{D33AC32D-5F44-45F7-A0BD-7C11A86BED57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2975702805" sldId="329"/>
            <ac:cxnSpMk id="104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2975702805" sldId="329"/>
            <ac:cxnSpMk id="105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2975702805" sldId="329"/>
            <ac:cxnSpMk id="110" creationId="{D33AC32D-5F44-45F7-A0BD-7C11A86BED57}"/>
          </ac:cxnSpMkLst>
        </pc:cxnChg>
      </pc:sldChg>
      <pc:sldChg chg="addSp delSp modSp mod setBg">
        <pc:chgData name="Abdul Aziz Mohammed" userId="0045fefa577de6f0" providerId="LiveId" clId="{96CB4CBC-76DF-49F9-BC8E-6460CFA8B744}" dt="2024-03-27T15:41:21.322" v="162" actId="1076"/>
        <pc:sldMkLst>
          <pc:docMk/>
          <pc:sldMk cId="730249300" sldId="331"/>
        </pc:sldMkLst>
        <pc:spChg chg="mod">
          <ac:chgData name="Abdul Aziz Mohammed" userId="0045fefa577de6f0" providerId="LiveId" clId="{96CB4CBC-76DF-49F9-BC8E-6460CFA8B744}" dt="2024-03-27T15:41:21.322" v="162" actId="1076"/>
          <ac:spMkLst>
            <pc:docMk/>
            <pc:sldMk cId="730249300" sldId="331"/>
            <ac:spMk id="2" creationId="{71CDC108-E535-CAC1-FB19-BDF4E247DEB9}"/>
          </ac:spMkLst>
        </pc:spChg>
        <pc:spChg chg="mod">
          <ac:chgData name="Abdul Aziz Mohammed" userId="0045fefa577de6f0" providerId="LiveId" clId="{96CB4CBC-76DF-49F9-BC8E-6460CFA8B744}" dt="2024-03-27T15:41:11.747" v="160" actId="26606"/>
          <ac:spMkLst>
            <pc:docMk/>
            <pc:sldMk cId="730249300" sldId="331"/>
            <ac:spMk id="3" creationId="{C9374E5C-5E40-4B0F-CFC0-9B8AA2A158CC}"/>
          </ac:spMkLst>
        </pc:spChg>
        <pc:spChg chg="mod">
          <ac:chgData name="Abdul Aziz Mohammed" userId="0045fefa577de6f0" providerId="LiveId" clId="{96CB4CBC-76DF-49F9-BC8E-6460CFA8B744}" dt="2024-03-27T15:41:11.747" v="160" actId="26606"/>
          <ac:spMkLst>
            <pc:docMk/>
            <pc:sldMk cId="730249300" sldId="331"/>
            <ac:spMk id="4" creationId="{02D4A243-C868-3196-5EF9-223551AF0769}"/>
          </ac:spMkLst>
        </pc:spChg>
        <pc:spChg chg="mod ord">
          <ac:chgData name="Abdul Aziz Mohammed" userId="0045fefa577de6f0" providerId="LiveId" clId="{96CB4CBC-76DF-49F9-BC8E-6460CFA8B744}" dt="2024-03-27T15:41:11.747" v="160" actId="26606"/>
          <ac:spMkLst>
            <pc:docMk/>
            <pc:sldMk cId="730249300" sldId="331"/>
            <ac:spMk id="5" creationId="{326BE4D7-35B1-4168-EF2B-359E9D307D15}"/>
          </ac:spMkLst>
        </pc:spChg>
        <pc:spChg chg="add mod">
          <ac:chgData name="Abdul Aziz Mohammed" userId="0045fefa577de6f0" providerId="LiveId" clId="{96CB4CBC-76DF-49F9-BC8E-6460CFA8B744}" dt="2024-03-27T15:41:16.550" v="161"/>
          <ac:spMkLst>
            <pc:docMk/>
            <pc:sldMk cId="730249300" sldId="331"/>
            <ac:spMk id="6" creationId="{B3F945CF-2DDC-09DC-E8CC-BA49F68AEFBA}"/>
          </ac:spMkLst>
        </pc:spChg>
        <pc:spChg chg="del mod">
          <ac:chgData name="Abdul Aziz Mohammed" userId="0045fefa577de6f0" providerId="LiveId" clId="{96CB4CBC-76DF-49F9-BC8E-6460CFA8B744}" dt="2024-03-27T15:41:07.432" v="157" actId="478"/>
          <ac:spMkLst>
            <pc:docMk/>
            <pc:sldMk cId="730249300" sldId="331"/>
            <ac:spMk id="7" creationId="{83149D1F-0AFB-D794-ACCD-0DF198EF3ADB}"/>
          </ac:spMkLst>
        </pc:spChg>
        <pc:spChg chg="del">
          <ac:chgData name="Abdul Aziz Mohammed" userId="0045fefa577de6f0" providerId="LiveId" clId="{96CB4CBC-76DF-49F9-BC8E-6460CFA8B744}" dt="2024-03-27T15:33:45.857" v="56" actId="478"/>
          <ac:spMkLst>
            <pc:docMk/>
            <pc:sldMk cId="730249300" sldId="331"/>
            <ac:spMk id="8" creationId="{D2BDD70C-F5EC-FA3E-4A59-3B9C5C54619B}"/>
          </ac:spMkLst>
        </pc:spChg>
        <pc:spChg chg="del">
          <ac:chgData name="Abdul Aziz Mohammed" userId="0045fefa577de6f0" providerId="LiveId" clId="{96CB4CBC-76DF-49F9-BC8E-6460CFA8B744}" dt="2024-03-27T15:33:46.862" v="57" actId="478"/>
          <ac:spMkLst>
            <pc:docMk/>
            <pc:sldMk cId="730249300" sldId="331"/>
            <ac:spMk id="9" creationId="{09A18BD9-5629-3CF1-451D-0B464E84A910}"/>
          </ac:spMkLst>
        </pc:spChg>
        <pc:spChg chg="add del">
          <ac:chgData name="Abdul Aziz Mohammed" userId="0045fefa577de6f0" providerId="LiveId" clId="{96CB4CBC-76DF-49F9-BC8E-6460CFA8B744}" dt="2024-03-27T15:41:11.731" v="159" actId="26606"/>
          <ac:spMkLst>
            <pc:docMk/>
            <pc:sldMk cId="730249300" sldId="331"/>
            <ac:spMk id="11" creationId="{6FA0A1AD-DEE2-4598-8D3B-C1F65F315A79}"/>
          </ac:spMkLst>
        </pc:spChg>
        <pc:spChg chg="add">
          <ac:chgData name="Abdul Aziz Mohammed" userId="0045fefa577de6f0" providerId="LiveId" clId="{96CB4CBC-76DF-49F9-BC8E-6460CFA8B744}" dt="2024-03-27T15:41:11.747" v="160" actId="26606"/>
          <ac:spMkLst>
            <pc:docMk/>
            <pc:sldMk cId="730249300" sldId="331"/>
            <ac:spMk id="13" creationId="{6FA0A1AD-DEE2-4598-8D3B-C1F65F315A79}"/>
          </ac:spMkLst>
        </pc:spChg>
      </pc:sldChg>
      <pc:sldChg chg="addSp delSp modSp mod setBg">
        <pc:chgData name="Abdul Aziz Mohammed" userId="0045fefa577de6f0" providerId="LiveId" clId="{96CB4CBC-76DF-49F9-BC8E-6460CFA8B744}" dt="2024-03-27T15:39:08.073" v="139" actId="14100"/>
        <pc:sldMkLst>
          <pc:docMk/>
          <pc:sldMk cId="602031944" sldId="333"/>
        </pc:sldMkLst>
        <pc:spChg chg="mod">
          <ac:chgData name="Abdul Aziz Mohammed" userId="0045fefa577de6f0" providerId="LiveId" clId="{96CB4CBC-76DF-49F9-BC8E-6460CFA8B744}" dt="2024-03-27T15:38:40.490" v="134" actId="26606"/>
          <ac:spMkLst>
            <pc:docMk/>
            <pc:sldMk cId="602031944" sldId="333"/>
            <ac:spMk id="2" creationId="{D5E4EE9E-F9F6-07A2-EE9E-A6489C208DAC}"/>
          </ac:spMkLst>
        </pc:spChg>
        <pc:spChg chg="add mod">
          <ac:chgData name="Abdul Aziz Mohammed" userId="0045fefa577de6f0" providerId="LiveId" clId="{96CB4CBC-76DF-49F9-BC8E-6460CFA8B744}" dt="2024-03-27T15:39:08.073" v="139" actId="14100"/>
          <ac:spMkLst>
            <pc:docMk/>
            <pc:sldMk cId="602031944" sldId="333"/>
            <ac:spMk id="3" creationId="{3FDA5F7B-7C35-F06A-D07A-4C1F81F87964}"/>
          </ac:spMkLst>
        </pc:spChg>
        <pc:spChg chg="mod">
          <ac:chgData name="Abdul Aziz Mohammed" userId="0045fefa577de6f0" providerId="LiveId" clId="{96CB4CBC-76DF-49F9-BC8E-6460CFA8B744}" dt="2024-03-27T15:38:45.760" v="135" actId="1076"/>
          <ac:spMkLst>
            <pc:docMk/>
            <pc:sldMk cId="602031944" sldId="333"/>
            <ac:spMk id="4" creationId="{632B26D6-95F4-82F8-5BDB-08757A8B3516}"/>
          </ac:spMkLst>
        </pc:spChg>
        <pc:spChg chg="mod">
          <ac:chgData name="Abdul Aziz Mohammed" userId="0045fefa577de6f0" providerId="LiveId" clId="{96CB4CBC-76DF-49F9-BC8E-6460CFA8B744}" dt="2024-03-27T15:38:40.490" v="134" actId="26606"/>
          <ac:spMkLst>
            <pc:docMk/>
            <pc:sldMk cId="602031944" sldId="333"/>
            <ac:spMk id="6" creationId="{9D18125D-DF7E-0B93-034A-0264870C4310}"/>
          </ac:spMkLst>
        </pc:spChg>
        <pc:spChg chg="add del">
          <ac:chgData name="Abdul Aziz Mohammed" userId="0045fefa577de6f0" providerId="LiveId" clId="{96CB4CBC-76DF-49F9-BC8E-6460CFA8B744}" dt="2024-03-27T15:38:39.957" v="131" actId="26606"/>
          <ac:spMkLst>
            <pc:docMk/>
            <pc:sldMk cId="602031944" sldId="333"/>
            <ac:spMk id="11" creationId="{C68C397E-C9BC-4DE8-986D-204E427AD949}"/>
          </ac:spMkLst>
        </pc:spChg>
        <pc:spChg chg="add del">
          <ac:chgData name="Abdul Aziz Mohammed" userId="0045fefa577de6f0" providerId="LiveId" clId="{96CB4CBC-76DF-49F9-BC8E-6460CFA8B744}" dt="2024-03-27T15:38:40.475" v="133" actId="26606"/>
          <ac:spMkLst>
            <pc:docMk/>
            <pc:sldMk cId="602031944" sldId="333"/>
            <ac:spMk id="13" creationId="{C68C397E-C9BC-4DE8-986D-204E427AD949}"/>
          </ac:spMkLst>
        </pc:spChg>
        <pc:spChg chg="add">
          <ac:chgData name="Abdul Aziz Mohammed" userId="0045fefa577de6f0" providerId="LiveId" clId="{96CB4CBC-76DF-49F9-BC8E-6460CFA8B744}" dt="2024-03-27T15:38:40.490" v="134" actId="26606"/>
          <ac:spMkLst>
            <pc:docMk/>
            <pc:sldMk cId="602031944" sldId="333"/>
            <ac:spMk id="15" creationId="{C68C397E-C9BC-4DE8-986D-204E427AD949}"/>
          </ac:spMkLst>
        </pc:spChg>
      </pc:sldChg>
      <pc:sldChg chg="addSp delSp modSp mod setBg delDesignElem">
        <pc:chgData name="Abdul Aziz Mohammed" userId="0045fefa577de6f0" providerId="LiveId" clId="{96CB4CBC-76DF-49F9-BC8E-6460CFA8B744}" dt="2024-03-27T15:41:59.229" v="167" actId="14100"/>
        <pc:sldMkLst>
          <pc:docMk/>
          <pc:sldMk cId="1476923929" sldId="334"/>
        </pc:sldMkLst>
        <pc:spChg chg="mod">
          <ac:chgData name="Abdul Aziz Mohammed" userId="0045fefa577de6f0" providerId="LiveId" clId="{96CB4CBC-76DF-49F9-BC8E-6460CFA8B744}" dt="2024-03-27T15:38:25.786" v="126" actId="26606"/>
          <ac:spMkLst>
            <pc:docMk/>
            <pc:sldMk cId="1476923929" sldId="334"/>
            <ac:spMk id="2" creationId="{C905D0C9-B351-7A41-A7E2-118C5A68578E}"/>
          </ac:spMkLst>
        </pc:spChg>
        <pc:spChg chg="mod">
          <ac:chgData name="Abdul Aziz Mohammed" userId="0045fefa577de6f0" providerId="LiveId" clId="{96CB4CBC-76DF-49F9-BC8E-6460CFA8B744}" dt="2024-03-27T15:38:25.809" v="127" actId="27636"/>
          <ac:spMkLst>
            <pc:docMk/>
            <pc:sldMk cId="1476923929" sldId="334"/>
            <ac:spMk id="3" creationId="{6198C8A3-D68F-177C-93FD-452272281075}"/>
          </ac:spMkLst>
        </pc:spChg>
        <pc:spChg chg="add mod">
          <ac:chgData name="Abdul Aziz Mohammed" userId="0045fefa577de6f0" providerId="LiveId" clId="{96CB4CBC-76DF-49F9-BC8E-6460CFA8B744}" dt="2024-03-27T15:39:49.240" v="152"/>
          <ac:spMkLst>
            <pc:docMk/>
            <pc:sldMk cId="1476923929" sldId="334"/>
            <ac:spMk id="4" creationId="{CEB0E29F-5051-A7B6-ED39-538EE8747C78}"/>
          </ac:spMkLst>
        </pc:spChg>
        <pc:spChg chg="mod">
          <ac:chgData name="Abdul Aziz Mohammed" userId="0045fefa577de6f0" providerId="LiveId" clId="{96CB4CBC-76DF-49F9-BC8E-6460CFA8B744}" dt="2024-03-27T15:41:59.229" v="167" actId="14100"/>
          <ac:spMkLst>
            <pc:docMk/>
            <pc:sldMk cId="1476923929" sldId="334"/>
            <ac:spMk id="7" creationId="{F4258838-DE41-1296-D268-1F48C6DDCD6C}"/>
          </ac:spMkLst>
        </pc:spChg>
        <pc:spChg chg="add del">
          <ac:chgData name="Abdul Aziz Mohammed" userId="0045fefa577de6f0" providerId="LiveId" clId="{96CB4CBC-76DF-49F9-BC8E-6460CFA8B744}" dt="2024-03-27T15:38:25.221" v="122" actId="26606"/>
          <ac:spMkLst>
            <pc:docMk/>
            <pc:sldMk cId="1476923929" sldId="334"/>
            <ac:spMk id="9" creationId="{C68C397E-C9BC-4DE8-986D-204E427AD949}"/>
          </ac:spMkLst>
        </pc:spChg>
        <pc:spChg chg="add del">
          <ac:chgData name="Abdul Aziz Mohammed" userId="0045fefa577de6f0" providerId="LiveId" clId="{96CB4CBC-76DF-49F9-BC8E-6460CFA8B744}" dt="2024-03-27T15:38:25.770" v="125" actId="26606"/>
          <ac:spMkLst>
            <pc:docMk/>
            <pc:sldMk cId="1476923929" sldId="334"/>
            <ac:spMk id="11" creationId="{C68C397E-C9BC-4DE8-986D-204E427AD94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476923929" sldId="334"/>
            <ac:spMk id="12" creationId="{17424F32-2789-4FF9-8E8A-1252284BF600}"/>
          </ac:spMkLst>
        </pc:spChg>
        <pc:spChg chg="add">
          <ac:chgData name="Abdul Aziz Mohammed" userId="0045fefa577de6f0" providerId="LiveId" clId="{96CB4CBC-76DF-49F9-BC8E-6460CFA8B744}" dt="2024-03-27T15:38:25.786" v="126" actId="26606"/>
          <ac:spMkLst>
            <pc:docMk/>
            <pc:sldMk cId="1476923929" sldId="334"/>
            <ac:spMk id="13" creationId="{C68C397E-C9BC-4DE8-986D-204E427AD949}"/>
          </ac:spMkLst>
        </pc:spChg>
        <pc:graphicFrameChg chg="mod modGraphic">
          <ac:chgData name="Abdul Aziz Mohammed" userId="0045fefa577de6f0" providerId="LiveId" clId="{96CB4CBC-76DF-49F9-BC8E-6460CFA8B744}" dt="2024-03-27T15:38:35.516" v="129" actId="1076"/>
          <ac:graphicFrameMkLst>
            <pc:docMk/>
            <pc:sldMk cId="1476923929" sldId="334"/>
            <ac:graphicFrameMk id="5" creationId="{D0B35B43-FCD0-5EF1-B34B-E4FAAF55539D}"/>
          </ac:graphicFrameMkLst>
        </pc:graphicFrameChg>
        <pc:picChg chg="add del">
          <ac:chgData name="Abdul Aziz Mohammed" userId="0045fefa577de6f0" providerId="LiveId" clId="{96CB4CBC-76DF-49F9-BC8E-6460CFA8B744}" dt="2024-03-27T15:37:17.119" v="94"/>
          <ac:picMkLst>
            <pc:docMk/>
            <pc:sldMk cId="1476923929" sldId="334"/>
            <ac:picMk id="14" creationId="{D708C46E-BB60-4B97-8327-D3A475C008E5}"/>
          </ac:picMkLst>
        </pc:pic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1476923929" sldId="334"/>
            <ac:cxnSpMk id="16" creationId="{8042755C-F24C-4D08-8E4C-E646382C3634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1476923929" sldId="334"/>
            <ac:cxnSpMk id="18" creationId="{63E94A00-1A92-47F4-9E2D-E51DFF9016D4}"/>
          </ac:cxnSpMkLst>
        </pc:cxnChg>
      </pc:sldChg>
      <pc:sldChg chg="addSp delSp modSp mod setBg delDesignElem">
        <pc:chgData name="Abdul Aziz Mohammed" userId="0045fefa577de6f0" providerId="LiveId" clId="{96CB4CBC-76DF-49F9-BC8E-6460CFA8B744}" dt="2024-03-27T15:41:54.475" v="166" actId="1076"/>
        <pc:sldMkLst>
          <pc:docMk/>
          <pc:sldMk cId="4235010045" sldId="335"/>
        </pc:sldMkLst>
        <pc:spChg chg="mod">
          <ac:chgData name="Abdul Aziz Mohammed" userId="0045fefa577de6f0" providerId="LiveId" clId="{96CB4CBC-76DF-49F9-BC8E-6460CFA8B744}" dt="2024-03-27T15:38:20.983" v="118" actId="26606"/>
          <ac:spMkLst>
            <pc:docMk/>
            <pc:sldMk cId="4235010045" sldId="335"/>
            <ac:spMk id="2" creationId="{C80AF15D-DE8A-3E63-7BC7-0FA67673D894}"/>
          </ac:spMkLst>
        </pc:spChg>
        <pc:spChg chg="mod">
          <ac:chgData name="Abdul Aziz Mohammed" userId="0045fefa577de6f0" providerId="LiveId" clId="{96CB4CBC-76DF-49F9-BC8E-6460CFA8B744}" dt="2024-03-27T15:38:20.999" v="119" actId="27636"/>
          <ac:spMkLst>
            <pc:docMk/>
            <pc:sldMk cId="4235010045" sldId="335"/>
            <ac:spMk id="3" creationId="{CCC38AD4-3EE8-EFFC-1454-4FF9164F4508}"/>
          </ac:spMkLst>
        </pc:spChg>
        <pc:spChg chg="add mod">
          <ac:chgData name="Abdul Aziz Mohammed" userId="0045fefa577de6f0" providerId="LiveId" clId="{96CB4CBC-76DF-49F9-BC8E-6460CFA8B744}" dt="2024-03-27T15:39:45.597" v="151"/>
          <ac:spMkLst>
            <pc:docMk/>
            <pc:sldMk cId="4235010045" sldId="335"/>
            <ac:spMk id="4" creationId="{342C192C-DA48-FE76-B1DE-CCD740B5292F}"/>
          </ac:spMkLst>
        </pc:spChg>
        <pc:spChg chg="add">
          <ac:chgData name="Abdul Aziz Mohammed" userId="0045fefa577de6f0" providerId="LiveId" clId="{96CB4CBC-76DF-49F9-BC8E-6460CFA8B744}" dt="2024-03-27T15:38:20.983" v="118" actId="26606"/>
          <ac:spMkLst>
            <pc:docMk/>
            <pc:sldMk cId="4235010045" sldId="335"/>
            <ac:spMk id="2052" creationId="{C68C397E-C9BC-4DE8-986D-204E427AD949}"/>
          </ac:spMkLst>
        </pc:spChg>
        <pc:spChg chg="add del">
          <ac:chgData name="Abdul Aziz Mohammed" userId="0045fefa577de6f0" providerId="LiveId" clId="{96CB4CBC-76DF-49F9-BC8E-6460CFA8B744}" dt="2024-03-27T15:36:55.544" v="79" actId="26606"/>
          <ac:spMkLst>
            <pc:docMk/>
            <pc:sldMk cId="4235010045" sldId="335"/>
            <ac:spMk id="2055" creationId="{17424F32-2789-4FF9-8E8A-1252284BF600}"/>
          </ac:spMkLst>
        </pc:spChg>
        <pc:spChg chg="add del">
          <ac:chgData name="Abdul Aziz Mohammed" userId="0045fefa577de6f0" providerId="LiveId" clId="{96CB4CBC-76DF-49F9-BC8E-6460CFA8B744}" dt="2024-03-27T15:36:55.544" v="79" actId="26606"/>
          <ac:spMkLst>
            <pc:docMk/>
            <pc:sldMk cId="4235010045" sldId="335"/>
            <ac:spMk id="2063" creationId="{1B6FE1E6-1155-46CD-9113-BC03DDD53DEB}"/>
          </ac:spMkLst>
        </pc:spChg>
        <pc:spChg chg="add del">
          <ac:chgData name="Abdul Aziz Mohammed" userId="0045fefa577de6f0" providerId="LiveId" clId="{96CB4CBC-76DF-49F9-BC8E-6460CFA8B744}" dt="2024-03-27T15:36:55.544" v="79" actId="26606"/>
          <ac:spMkLst>
            <pc:docMk/>
            <pc:sldMk cId="4235010045" sldId="335"/>
            <ac:spMk id="2065" creationId="{F80DFCE9-814C-46CF-8B54-3DF7C405D591}"/>
          </ac:spMkLst>
        </pc:spChg>
        <pc:spChg chg="add del">
          <ac:chgData name="Abdul Aziz Mohammed" userId="0045fefa577de6f0" providerId="LiveId" clId="{96CB4CBC-76DF-49F9-BC8E-6460CFA8B744}" dt="2024-03-27T15:36:56.737" v="82" actId="26606"/>
          <ac:spMkLst>
            <pc:docMk/>
            <pc:sldMk cId="4235010045" sldId="335"/>
            <ac:spMk id="2073" creationId="{17424F32-2789-4FF9-8E8A-1252284BF600}"/>
          </ac:spMkLst>
        </pc:spChg>
        <pc:spChg chg="add del">
          <ac:chgData name="Abdul Aziz Mohammed" userId="0045fefa577de6f0" providerId="LiveId" clId="{96CB4CBC-76DF-49F9-BC8E-6460CFA8B744}" dt="2024-03-27T15:36:56.737" v="82" actId="26606"/>
          <ac:spMkLst>
            <pc:docMk/>
            <pc:sldMk cId="4235010045" sldId="335"/>
            <ac:spMk id="2077" creationId="{482E7304-2AC2-4A5C-924D-A6AC3FFC5EAC}"/>
          </ac:spMkLst>
        </pc:spChg>
        <pc:spChg chg="add del">
          <ac:chgData name="Abdul Aziz Mohammed" userId="0045fefa577de6f0" providerId="LiveId" clId="{96CB4CBC-76DF-49F9-BC8E-6460CFA8B744}" dt="2024-03-27T15:36:56.737" v="82" actId="26606"/>
          <ac:spMkLst>
            <pc:docMk/>
            <pc:sldMk cId="4235010045" sldId="335"/>
            <ac:spMk id="2079" creationId="{A3C183B1-1D4B-4E3D-A02E-A426E3BFA016}"/>
          </ac:spMkLst>
        </pc:spChg>
        <pc:spChg chg="add del">
          <ac:chgData name="Abdul Aziz Mohammed" userId="0045fefa577de6f0" providerId="LiveId" clId="{96CB4CBC-76DF-49F9-BC8E-6460CFA8B744}" dt="2024-03-27T15:36:57.616" v="85" actId="26606"/>
          <ac:spMkLst>
            <pc:docMk/>
            <pc:sldMk cId="4235010045" sldId="335"/>
            <ac:spMk id="2081" creationId="{17424F32-2789-4FF9-8E8A-1252284BF600}"/>
          </ac:spMkLst>
        </pc:spChg>
        <pc:spChg chg="add del">
          <ac:chgData name="Abdul Aziz Mohammed" userId="0045fefa577de6f0" providerId="LiveId" clId="{96CB4CBC-76DF-49F9-BC8E-6460CFA8B744}" dt="2024-03-27T15:36:57.616" v="85" actId="26606"/>
          <ac:spMkLst>
            <pc:docMk/>
            <pc:sldMk cId="4235010045" sldId="335"/>
            <ac:spMk id="2085" creationId="{32D32A60-013B-47A8-8833-D2424080917B}"/>
          </ac:spMkLst>
        </pc:spChg>
        <pc:spChg chg="add del">
          <ac:chgData name="Abdul Aziz Mohammed" userId="0045fefa577de6f0" providerId="LiveId" clId="{96CB4CBC-76DF-49F9-BC8E-6460CFA8B744}" dt="2024-03-27T15:36:57.616" v="85" actId="26606"/>
          <ac:spMkLst>
            <pc:docMk/>
            <pc:sldMk cId="4235010045" sldId="335"/>
            <ac:spMk id="2086" creationId="{AE27932B-B694-4C4C-90D7-A0333A7C5876}"/>
          </ac:spMkLst>
        </pc:spChg>
        <pc:spChg chg="add del">
          <ac:chgData name="Abdul Aziz Mohammed" userId="0045fefa577de6f0" providerId="LiveId" clId="{96CB4CBC-76DF-49F9-BC8E-6460CFA8B744}" dt="2024-03-27T15:36:57.616" v="85" actId="26606"/>
          <ac:spMkLst>
            <pc:docMk/>
            <pc:sldMk cId="4235010045" sldId="335"/>
            <ac:spMk id="2088" creationId="{A9DA474E-6B91-4200-840F-0257B2358A75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4235010045" sldId="335"/>
            <ac:spMk id="2092" creationId="{17424F32-2789-4FF9-8E8A-1252284BF600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4235010045" sldId="335"/>
            <ac:spMk id="2096" creationId="{482E7304-2AC2-4A5C-924D-A6AC3FFC5EAC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4235010045" sldId="335"/>
            <ac:spMk id="2098" creationId="{A3C183B1-1D4B-4E3D-A02E-A426E3BFA016}"/>
          </ac:spMkLst>
        </pc:spChg>
        <pc:graphicFrameChg chg="mod">
          <ac:chgData name="Abdul Aziz Mohammed" userId="0045fefa577de6f0" providerId="LiveId" clId="{96CB4CBC-76DF-49F9-BC8E-6460CFA8B744}" dt="2024-03-27T15:41:54.475" v="166" actId="1076"/>
          <ac:graphicFrameMkLst>
            <pc:docMk/>
            <pc:sldMk cId="4235010045" sldId="335"/>
            <ac:graphicFrameMk id="6" creationId="{88CAE501-DC68-D54F-760E-26F6EBAA137E}"/>
          </ac:graphicFrameMkLst>
        </pc:graphicFrameChg>
        <pc:picChg chg="mod">
          <ac:chgData name="Abdul Aziz Mohammed" userId="0045fefa577de6f0" providerId="LiveId" clId="{96CB4CBC-76DF-49F9-BC8E-6460CFA8B744}" dt="2024-03-27T15:41:51.085" v="164" actId="1076"/>
          <ac:picMkLst>
            <pc:docMk/>
            <pc:sldMk cId="4235010045" sldId="335"/>
            <ac:picMk id="5" creationId="{629F1486-469A-6BA8-E910-7EBFCCF2919F}"/>
          </ac:picMkLst>
        </pc:picChg>
        <pc:picChg chg="mod">
          <ac:chgData name="Abdul Aziz Mohammed" userId="0045fefa577de6f0" providerId="LiveId" clId="{96CB4CBC-76DF-49F9-BC8E-6460CFA8B744}" dt="2024-03-27T15:41:52.310" v="165" actId="1076"/>
          <ac:picMkLst>
            <pc:docMk/>
            <pc:sldMk cId="4235010045" sldId="335"/>
            <ac:picMk id="2050" creationId="{4773A2E7-2DF0-E39A-6643-713E81C15131}"/>
          </ac:picMkLst>
        </pc:picChg>
        <pc:picChg chg="add del">
          <ac:chgData name="Abdul Aziz Mohammed" userId="0045fefa577de6f0" providerId="LiveId" clId="{96CB4CBC-76DF-49F9-BC8E-6460CFA8B744}" dt="2024-03-27T15:36:55.544" v="79" actId="26606"/>
          <ac:picMkLst>
            <pc:docMk/>
            <pc:sldMk cId="4235010045" sldId="335"/>
            <ac:picMk id="2057" creationId="{D708C46E-BB60-4B97-8327-D3A475C008E5}"/>
          </ac:picMkLst>
        </pc:picChg>
        <pc:picChg chg="add del">
          <ac:chgData name="Abdul Aziz Mohammed" userId="0045fefa577de6f0" providerId="LiveId" clId="{96CB4CBC-76DF-49F9-BC8E-6460CFA8B744}" dt="2024-03-27T15:36:55.544" v="79" actId="26606"/>
          <ac:picMkLst>
            <pc:docMk/>
            <pc:sldMk cId="4235010045" sldId="335"/>
            <ac:picMk id="2069" creationId="{4CB4C886-8576-4974-AB93-DE953D24393F}"/>
          </ac:picMkLst>
        </pc:picChg>
        <pc:picChg chg="add del">
          <ac:chgData name="Abdul Aziz Mohammed" userId="0045fefa577de6f0" providerId="LiveId" clId="{96CB4CBC-76DF-49F9-BC8E-6460CFA8B744}" dt="2024-03-27T15:36:56.737" v="82" actId="26606"/>
          <ac:picMkLst>
            <pc:docMk/>
            <pc:sldMk cId="4235010045" sldId="335"/>
            <ac:picMk id="2074" creationId="{D708C46E-BB60-4B97-8327-D3A475C008E5}"/>
          </ac:picMkLst>
        </pc:picChg>
        <pc:picChg chg="add del">
          <ac:chgData name="Abdul Aziz Mohammed" userId="0045fefa577de6f0" providerId="LiveId" clId="{96CB4CBC-76DF-49F9-BC8E-6460CFA8B744}" dt="2024-03-27T15:36:57.616" v="85" actId="26606"/>
          <ac:picMkLst>
            <pc:docMk/>
            <pc:sldMk cId="4235010045" sldId="335"/>
            <ac:picMk id="2082" creationId="{D708C46E-BB60-4B97-8327-D3A475C008E5}"/>
          </ac:picMkLst>
        </pc:picChg>
        <pc:picChg chg="add del">
          <ac:chgData name="Abdul Aziz Mohammed" userId="0045fefa577de6f0" providerId="LiveId" clId="{96CB4CBC-76DF-49F9-BC8E-6460CFA8B744}" dt="2024-03-27T15:36:57.616" v="85" actId="26606"/>
          <ac:picMkLst>
            <pc:docMk/>
            <pc:sldMk cId="4235010045" sldId="335"/>
            <ac:picMk id="2089" creationId="{DF63C9AD-AE6E-4512-8171-91612E84CCFB}"/>
          </ac:picMkLst>
        </pc:picChg>
        <pc:picChg chg="add del">
          <ac:chgData name="Abdul Aziz Mohammed" userId="0045fefa577de6f0" providerId="LiveId" clId="{96CB4CBC-76DF-49F9-BC8E-6460CFA8B744}" dt="2024-03-27T15:37:17.119" v="94"/>
          <ac:picMkLst>
            <pc:docMk/>
            <pc:sldMk cId="4235010045" sldId="335"/>
            <ac:picMk id="2093" creationId="{D708C46E-BB60-4B97-8327-D3A475C008E5}"/>
          </ac:picMkLst>
        </pc:picChg>
        <pc:cxnChg chg="add del">
          <ac:chgData name="Abdul Aziz Mohammed" userId="0045fefa577de6f0" providerId="LiveId" clId="{96CB4CBC-76DF-49F9-BC8E-6460CFA8B744}" dt="2024-03-27T15:36:55.544" v="79" actId="26606"/>
          <ac:cxnSpMkLst>
            <pc:docMk/>
            <pc:sldMk cId="4235010045" sldId="335"/>
            <ac:cxnSpMk id="2059" creationId="{8042755C-F24C-4D08-8E4C-E646382C3634}"/>
          </ac:cxnSpMkLst>
        </pc:cxnChg>
        <pc:cxnChg chg="add del">
          <ac:chgData name="Abdul Aziz Mohammed" userId="0045fefa577de6f0" providerId="LiveId" clId="{96CB4CBC-76DF-49F9-BC8E-6460CFA8B744}" dt="2024-03-27T15:36:55.544" v="79" actId="26606"/>
          <ac:cxnSpMkLst>
            <pc:docMk/>
            <pc:sldMk cId="4235010045" sldId="335"/>
            <ac:cxnSpMk id="2061" creationId="{63E94A00-1A92-47F4-9E2D-E51DFF9016D4}"/>
          </ac:cxnSpMkLst>
        </pc:cxnChg>
        <pc:cxnChg chg="add del">
          <ac:chgData name="Abdul Aziz Mohammed" userId="0045fefa577de6f0" providerId="LiveId" clId="{96CB4CBC-76DF-49F9-BC8E-6460CFA8B744}" dt="2024-03-27T15:36:55.544" v="79" actId="26606"/>
          <ac:cxnSpMkLst>
            <pc:docMk/>
            <pc:sldMk cId="4235010045" sldId="335"/>
            <ac:cxnSpMk id="2067" creationId="{34EA8DE4-CCC2-431B-8C80-EA90145DB847}"/>
          </ac:cxnSpMkLst>
        </pc:cxnChg>
        <pc:cxnChg chg="add del">
          <ac:chgData name="Abdul Aziz Mohammed" userId="0045fefa577de6f0" providerId="LiveId" clId="{96CB4CBC-76DF-49F9-BC8E-6460CFA8B744}" dt="2024-03-27T15:36:55.544" v="79" actId="26606"/>
          <ac:cxnSpMkLst>
            <pc:docMk/>
            <pc:sldMk cId="4235010045" sldId="335"/>
            <ac:cxnSpMk id="2071" creationId="{9F386762-7F04-4308-9C63-5F9B6DD51527}"/>
          </ac:cxnSpMkLst>
        </pc:cxnChg>
        <pc:cxnChg chg="add del">
          <ac:chgData name="Abdul Aziz Mohammed" userId="0045fefa577de6f0" providerId="LiveId" clId="{96CB4CBC-76DF-49F9-BC8E-6460CFA8B744}" dt="2024-03-27T15:36:56.737" v="82" actId="26606"/>
          <ac:cxnSpMkLst>
            <pc:docMk/>
            <pc:sldMk cId="4235010045" sldId="335"/>
            <ac:cxnSpMk id="2075" creationId="{8042755C-F24C-4D08-8E4C-E646382C3634}"/>
          </ac:cxnSpMkLst>
        </pc:cxnChg>
        <pc:cxnChg chg="add del">
          <ac:chgData name="Abdul Aziz Mohammed" userId="0045fefa577de6f0" providerId="LiveId" clId="{96CB4CBC-76DF-49F9-BC8E-6460CFA8B744}" dt="2024-03-27T15:36:56.737" v="82" actId="26606"/>
          <ac:cxnSpMkLst>
            <pc:docMk/>
            <pc:sldMk cId="4235010045" sldId="335"/>
            <ac:cxnSpMk id="2076" creationId="{63E94A00-1A92-47F4-9E2D-E51DFF9016D4}"/>
          </ac:cxnSpMkLst>
        </pc:cxnChg>
        <pc:cxnChg chg="add del">
          <ac:chgData name="Abdul Aziz Mohammed" userId="0045fefa577de6f0" providerId="LiveId" clId="{96CB4CBC-76DF-49F9-BC8E-6460CFA8B744}" dt="2024-03-27T15:36:56.737" v="82" actId="26606"/>
          <ac:cxnSpMkLst>
            <pc:docMk/>
            <pc:sldMk cId="4235010045" sldId="335"/>
            <ac:cxnSpMk id="2078" creationId="{D259FEF2-F6A5-442F-BA10-4E39EECD0ABE}"/>
          </ac:cxnSpMkLst>
        </pc:cxnChg>
        <pc:cxnChg chg="add del">
          <ac:chgData name="Abdul Aziz Mohammed" userId="0045fefa577de6f0" providerId="LiveId" clId="{96CB4CBC-76DF-49F9-BC8E-6460CFA8B744}" dt="2024-03-27T15:36:57.616" v="85" actId="26606"/>
          <ac:cxnSpMkLst>
            <pc:docMk/>
            <pc:sldMk cId="4235010045" sldId="335"/>
            <ac:cxnSpMk id="2083" creationId="{8042755C-F24C-4D08-8E4C-E646382C3634}"/>
          </ac:cxnSpMkLst>
        </pc:cxnChg>
        <pc:cxnChg chg="add del">
          <ac:chgData name="Abdul Aziz Mohammed" userId="0045fefa577de6f0" providerId="LiveId" clId="{96CB4CBC-76DF-49F9-BC8E-6460CFA8B744}" dt="2024-03-27T15:36:57.616" v="85" actId="26606"/>
          <ac:cxnSpMkLst>
            <pc:docMk/>
            <pc:sldMk cId="4235010045" sldId="335"/>
            <ac:cxnSpMk id="2084" creationId="{63E94A00-1A92-47F4-9E2D-E51DFF9016D4}"/>
          </ac:cxnSpMkLst>
        </pc:cxnChg>
        <pc:cxnChg chg="add del">
          <ac:chgData name="Abdul Aziz Mohammed" userId="0045fefa577de6f0" providerId="LiveId" clId="{96CB4CBC-76DF-49F9-BC8E-6460CFA8B744}" dt="2024-03-27T15:36:57.616" v="85" actId="26606"/>
          <ac:cxnSpMkLst>
            <pc:docMk/>
            <pc:sldMk cId="4235010045" sldId="335"/>
            <ac:cxnSpMk id="2087" creationId="{9EBB0476-5CF0-4F44-8D68-5D42D7AEE43A}"/>
          </ac:cxnSpMkLst>
        </pc:cxnChg>
        <pc:cxnChg chg="add del">
          <ac:chgData name="Abdul Aziz Mohammed" userId="0045fefa577de6f0" providerId="LiveId" clId="{96CB4CBC-76DF-49F9-BC8E-6460CFA8B744}" dt="2024-03-27T15:36:57.616" v="85" actId="26606"/>
          <ac:cxnSpMkLst>
            <pc:docMk/>
            <pc:sldMk cId="4235010045" sldId="335"/>
            <ac:cxnSpMk id="2090" creationId="{FE1A49CE-B63D-457A-A180-1C883E1A63D2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4235010045" sldId="335"/>
            <ac:cxnSpMk id="2094" creationId="{8042755C-F24C-4D08-8E4C-E646382C3634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4235010045" sldId="335"/>
            <ac:cxnSpMk id="2095" creationId="{63E94A00-1A92-47F4-9E2D-E51DFF9016D4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4235010045" sldId="335"/>
            <ac:cxnSpMk id="2097" creationId="{D259FEF2-F6A5-442F-BA10-4E39EECD0ABE}"/>
          </ac:cxnSpMkLst>
        </pc:cxnChg>
      </pc:sldChg>
      <pc:sldChg chg="modSp del mod">
        <pc:chgData name="Abdul Aziz Mohammed" userId="0045fefa577de6f0" providerId="LiveId" clId="{96CB4CBC-76DF-49F9-BC8E-6460CFA8B744}" dt="2024-03-27T15:36:17.091" v="69" actId="47"/>
        <pc:sldMkLst>
          <pc:docMk/>
          <pc:sldMk cId="2444056280" sldId="336"/>
        </pc:sldMkLst>
        <pc:spChg chg="mod">
          <ac:chgData name="Abdul Aziz Mohammed" userId="0045fefa577de6f0" providerId="LiveId" clId="{96CB4CBC-76DF-49F9-BC8E-6460CFA8B744}" dt="2024-03-27T15:33:34.088" v="54" actId="27636"/>
          <ac:spMkLst>
            <pc:docMk/>
            <pc:sldMk cId="2444056280" sldId="336"/>
            <ac:spMk id="2" creationId="{AEB156D5-CA6E-6B09-2892-238FF3CFAC06}"/>
          </ac:spMkLst>
        </pc:spChg>
      </pc:sldChg>
      <pc:sldChg chg="addSp delSp modSp mod setBg">
        <pc:chgData name="Abdul Aziz Mohammed" userId="0045fefa577de6f0" providerId="LiveId" clId="{96CB4CBC-76DF-49F9-BC8E-6460CFA8B744}" dt="2024-03-27T15:39:27.117" v="147"/>
        <pc:sldMkLst>
          <pc:docMk/>
          <pc:sldMk cId="1015740975" sldId="337"/>
        </pc:sldMkLst>
        <pc:spChg chg="mod">
          <ac:chgData name="Abdul Aziz Mohammed" userId="0045fefa577de6f0" providerId="LiveId" clId="{96CB4CBC-76DF-49F9-BC8E-6460CFA8B744}" dt="2024-03-27T15:39:24.636" v="145" actId="26606"/>
          <ac:spMkLst>
            <pc:docMk/>
            <pc:sldMk cId="1015740975" sldId="337"/>
            <ac:spMk id="2" creationId="{034937A5-9424-FB49-B75F-7E3B2EC52F51}"/>
          </ac:spMkLst>
        </pc:spChg>
        <pc:spChg chg="add del mod">
          <ac:chgData name="Abdul Aziz Mohammed" userId="0045fefa577de6f0" providerId="LiveId" clId="{96CB4CBC-76DF-49F9-BC8E-6460CFA8B744}" dt="2024-03-27T15:39:24.667" v="146" actId="27636"/>
          <ac:spMkLst>
            <pc:docMk/>
            <pc:sldMk cId="1015740975" sldId="337"/>
            <ac:spMk id="3" creationId="{C32130AE-CFBF-DBD6-BEF6-267C8B802806}"/>
          </ac:spMkLst>
        </pc:spChg>
        <pc:spChg chg="add mod">
          <ac:chgData name="Abdul Aziz Mohammed" userId="0045fefa577de6f0" providerId="LiveId" clId="{96CB4CBC-76DF-49F9-BC8E-6460CFA8B744}" dt="2024-03-27T15:39:27.117" v="147"/>
          <ac:spMkLst>
            <pc:docMk/>
            <pc:sldMk cId="1015740975" sldId="337"/>
            <ac:spMk id="4" creationId="{1898E038-6471-576A-7482-517FE1107680}"/>
          </ac:spMkLst>
        </pc:spChg>
        <pc:spChg chg="mod">
          <ac:chgData name="Abdul Aziz Mohammed" userId="0045fefa577de6f0" providerId="LiveId" clId="{96CB4CBC-76DF-49F9-BC8E-6460CFA8B744}" dt="2024-03-27T15:39:24.636" v="145" actId="26606"/>
          <ac:spMkLst>
            <pc:docMk/>
            <pc:sldMk cId="1015740975" sldId="337"/>
            <ac:spMk id="5" creationId="{C9253F2B-1B7F-3D11-8A1F-25AF5C059713}"/>
          </ac:spMkLst>
        </pc:spChg>
        <pc:spChg chg="add">
          <ac:chgData name="Abdul Aziz Mohammed" userId="0045fefa577de6f0" providerId="LiveId" clId="{96CB4CBC-76DF-49F9-BC8E-6460CFA8B744}" dt="2024-03-27T15:39:24.636" v="145" actId="26606"/>
          <ac:spMkLst>
            <pc:docMk/>
            <pc:sldMk cId="1015740975" sldId="337"/>
            <ac:spMk id="1029" creationId="{C68C397E-C9BC-4DE8-986D-204E427AD949}"/>
          </ac:spMkLst>
        </pc:spChg>
        <pc:spChg chg="add del">
          <ac:chgData name="Abdul Aziz Mohammed" userId="0045fefa577de6f0" providerId="LiveId" clId="{96CB4CBC-76DF-49F9-BC8E-6460CFA8B744}" dt="2024-03-27T15:37:59.670" v="113" actId="26606"/>
          <ac:spMkLst>
            <pc:docMk/>
            <pc:sldMk cId="1015740975" sldId="337"/>
            <ac:spMk id="1031" creationId="{C68C397E-C9BC-4DE8-986D-204E427AD949}"/>
          </ac:spMkLst>
        </pc:spChg>
        <pc:graphicFrameChg chg="add del">
          <ac:chgData name="Abdul Aziz Mohammed" userId="0045fefa577de6f0" providerId="LiveId" clId="{96CB4CBC-76DF-49F9-BC8E-6460CFA8B744}" dt="2024-03-27T15:38:02.352" v="115" actId="26606"/>
          <ac:graphicFrameMkLst>
            <pc:docMk/>
            <pc:sldMk cId="1015740975" sldId="337"/>
            <ac:graphicFrameMk id="1028" creationId="{5EEB0397-43B1-8E9B-9FBD-34DF28BCF274}"/>
          </ac:graphicFrameMkLst>
        </pc:graphicFrameChg>
        <pc:picChg chg="mod">
          <ac:chgData name="Abdul Aziz Mohammed" userId="0045fefa577de6f0" providerId="LiveId" clId="{96CB4CBC-76DF-49F9-BC8E-6460CFA8B744}" dt="2024-03-27T15:39:24.636" v="145" actId="26606"/>
          <ac:picMkLst>
            <pc:docMk/>
            <pc:sldMk cId="1015740975" sldId="337"/>
            <ac:picMk id="1026" creationId="{CD0C57ED-8355-7080-6E77-F6CF2246B134}"/>
          </ac:picMkLst>
        </pc:picChg>
      </pc:sldChg>
      <pc:sldChg chg="addSp delSp modSp mod setBg">
        <pc:chgData name="Abdul Aziz Mohammed" userId="0045fefa577de6f0" providerId="LiveId" clId="{96CB4CBC-76DF-49F9-BC8E-6460CFA8B744}" dt="2024-03-27T15:41:34.236" v="163" actId="1076"/>
        <pc:sldMkLst>
          <pc:docMk/>
          <pc:sldMk cId="1490714040" sldId="338"/>
        </pc:sldMkLst>
        <pc:spChg chg="mod">
          <ac:chgData name="Abdul Aziz Mohammed" userId="0045fefa577de6f0" providerId="LiveId" clId="{96CB4CBC-76DF-49F9-BC8E-6460CFA8B744}" dt="2024-03-27T15:39:16.496" v="141" actId="26606"/>
          <ac:spMkLst>
            <pc:docMk/>
            <pc:sldMk cId="1490714040" sldId="338"/>
            <ac:spMk id="2" creationId="{034937A5-9424-FB49-B75F-7E3B2EC52F51}"/>
          </ac:spMkLst>
        </pc:spChg>
        <pc:spChg chg="mod">
          <ac:chgData name="Abdul Aziz Mohammed" userId="0045fefa577de6f0" providerId="LiveId" clId="{96CB4CBC-76DF-49F9-BC8E-6460CFA8B744}" dt="2024-03-27T15:39:16.512" v="142" actId="27636"/>
          <ac:spMkLst>
            <pc:docMk/>
            <pc:sldMk cId="1490714040" sldId="338"/>
            <ac:spMk id="3" creationId="{C32130AE-CFBF-DBD6-BEF6-267C8B802806}"/>
          </ac:spMkLst>
        </pc:spChg>
        <pc:spChg chg="add del mod">
          <ac:chgData name="Abdul Aziz Mohammed" userId="0045fefa577de6f0" providerId="LiveId" clId="{96CB4CBC-76DF-49F9-BC8E-6460CFA8B744}" dt="2024-03-27T15:39:20.763" v="144" actId="478"/>
          <ac:spMkLst>
            <pc:docMk/>
            <pc:sldMk cId="1490714040" sldId="338"/>
            <ac:spMk id="4" creationId="{58E93878-C339-7F32-D8A4-F902CD19E224}"/>
          </ac:spMkLst>
        </pc:spChg>
        <pc:spChg chg="add mod">
          <ac:chgData name="Abdul Aziz Mohammed" userId="0045fefa577de6f0" providerId="LiveId" clId="{96CB4CBC-76DF-49F9-BC8E-6460CFA8B744}" dt="2024-03-27T15:39:18.424" v="143"/>
          <ac:spMkLst>
            <pc:docMk/>
            <pc:sldMk cId="1490714040" sldId="338"/>
            <ac:spMk id="6" creationId="{68E858AB-874D-4976-9FDC-1B1CE11A7580}"/>
          </ac:spMkLst>
        </pc:spChg>
        <pc:spChg chg="add">
          <ac:chgData name="Abdul Aziz Mohammed" userId="0045fefa577de6f0" providerId="LiveId" clId="{96CB4CBC-76DF-49F9-BC8E-6460CFA8B744}" dt="2024-03-27T15:39:16.496" v="141" actId="26606"/>
          <ac:spMkLst>
            <pc:docMk/>
            <pc:sldMk cId="1490714040" sldId="338"/>
            <ac:spMk id="14" creationId="{C68C397E-C9BC-4DE8-986D-204E427AD949}"/>
          </ac:spMkLst>
        </pc:spChg>
        <pc:graphicFrameChg chg="mod">
          <ac:chgData name="Abdul Aziz Mohammed" userId="0045fefa577de6f0" providerId="LiveId" clId="{96CB4CBC-76DF-49F9-BC8E-6460CFA8B744}" dt="2024-03-27T15:41:34.236" v="163" actId="1076"/>
          <ac:graphicFrameMkLst>
            <pc:docMk/>
            <pc:sldMk cId="1490714040" sldId="338"/>
            <ac:graphicFrameMk id="5" creationId="{6145B53B-E3C4-AF98-139C-9E83AAD99472}"/>
          </ac:graphicFrameMkLst>
        </pc:graphicFrameChg>
        <pc:picChg chg="mod">
          <ac:chgData name="Abdul Aziz Mohammed" userId="0045fefa577de6f0" providerId="LiveId" clId="{96CB4CBC-76DF-49F9-BC8E-6460CFA8B744}" dt="2024-03-27T15:39:16.496" v="141" actId="26606"/>
          <ac:picMkLst>
            <pc:docMk/>
            <pc:sldMk cId="1490714040" sldId="338"/>
            <ac:picMk id="9" creationId="{6E9F0DA2-42F1-5A67-7585-12C1A1FB0F38}"/>
          </ac:picMkLst>
        </pc:picChg>
      </pc:sldChg>
      <pc:sldChg chg="modSp del">
        <pc:chgData name="Abdul Aziz Mohammed" userId="0045fefa577de6f0" providerId="LiveId" clId="{96CB4CBC-76DF-49F9-BC8E-6460CFA8B744}" dt="2024-03-27T15:40:37.736" v="153" actId="47"/>
        <pc:sldMkLst>
          <pc:docMk/>
          <pc:sldMk cId="3971521250" sldId="339"/>
        </pc:sldMkLst>
        <pc:spChg chg="mod">
          <ac:chgData name="Abdul Aziz Mohammed" userId="0045fefa577de6f0" providerId="LiveId" clId="{96CB4CBC-76DF-49F9-BC8E-6460CFA8B744}" dt="2024-03-27T15:37:40.092" v="104"/>
          <ac:spMkLst>
            <pc:docMk/>
            <pc:sldMk cId="3971521250" sldId="339"/>
            <ac:spMk id="2" creationId="{D55F1828-1402-0CFD-71C3-642D0107CA1E}"/>
          </ac:spMkLst>
        </pc:spChg>
      </pc:sldChg>
      <pc:sldChg chg="addSp delSp modSp mod setBg setClrOvrMap delDesignElem">
        <pc:chgData name="Abdul Aziz Mohammed" userId="0045fefa577de6f0" providerId="LiveId" clId="{96CB4CBC-76DF-49F9-BC8E-6460CFA8B744}" dt="2024-03-27T15:39:43.208" v="150"/>
        <pc:sldMkLst>
          <pc:docMk/>
          <pc:sldMk cId="1005946323" sldId="340"/>
        </pc:sldMkLst>
        <pc:spChg chg="mod">
          <ac:chgData name="Abdul Aziz Mohammed" userId="0045fefa577de6f0" providerId="LiveId" clId="{96CB4CBC-76DF-49F9-BC8E-6460CFA8B744}" dt="2024-03-27T15:38:12.914" v="116" actId="26606"/>
          <ac:spMkLst>
            <pc:docMk/>
            <pc:sldMk cId="1005946323" sldId="340"/>
            <ac:spMk id="2" creationId="{C80AF15D-DE8A-3E63-7BC7-0FA67673D894}"/>
          </ac:spMkLst>
        </pc:spChg>
        <pc:spChg chg="mod">
          <ac:chgData name="Abdul Aziz Mohammed" userId="0045fefa577de6f0" providerId="LiveId" clId="{96CB4CBC-76DF-49F9-BC8E-6460CFA8B744}" dt="2024-03-27T15:38:12.914" v="116" actId="26606"/>
          <ac:spMkLst>
            <pc:docMk/>
            <pc:sldMk cId="1005946323" sldId="340"/>
            <ac:spMk id="3" creationId="{CCC38AD4-3EE8-EFFC-1454-4FF9164F4508}"/>
          </ac:spMkLst>
        </pc:spChg>
        <pc:spChg chg="add mod">
          <ac:chgData name="Abdul Aziz Mohammed" userId="0045fefa577de6f0" providerId="LiveId" clId="{96CB4CBC-76DF-49F9-BC8E-6460CFA8B744}" dt="2024-03-27T15:39:43.208" v="150"/>
          <ac:spMkLst>
            <pc:docMk/>
            <pc:sldMk cId="1005946323" sldId="340"/>
            <ac:spMk id="4" creationId="{3EAF35EA-0456-FB04-DD4A-02C8E541FABD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9" creationId="{1CE580D1-F917-4567-AFB4-99AA9B52ADF0}"/>
          </ac:spMkLst>
        </pc:spChg>
        <pc:spChg chg="add">
          <ac:chgData name="Abdul Aziz Mohammed" userId="0045fefa577de6f0" providerId="LiveId" clId="{96CB4CBC-76DF-49F9-BC8E-6460CFA8B744}" dt="2024-03-27T15:38:12.914" v="116" actId="26606"/>
          <ac:spMkLst>
            <pc:docMk/>
            <pc:sldMk cId="1005946323" sldId="340"/>
            <ac:spMk id="10" creationId="{6FA0A1AD-DEE2-4598-8D3B-C1F65F315A7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17" creationId="{C6870151-9189-4C3A-8379-EF3D95827A0A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19" creationId="{123EA69C-102A-4DD0-9547-05DCD271D15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21" creationId="{6A862265-5CA3-4C40-8582-7534C3B03C2A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23" creationId="{600EF80B-0391-4082-9AF5-F15B091B4CE9}"/>
          </ac:spMkLst>
        </pc:spChg>
        <pc:spChg chg="add del">
          <ac:chgData name="Abdul Aziz Mohammed" userId="0045fefa577de6f0" providerId="LiveId" clId="{96CB4CBC-76DF-49F9-BC8E-6460CFA8B744}" dt="2024-03-27T15:37:17.119" v="94"/>
          <ac:spMkLst>
            <pc:docMk/>
            <pc:sldMk cId="1005946323" sldId="340"/>
            <ac:spMk id="27" creationId="{3FBF03E8-C602-4192-9C52-F84B29FDCC88}"/>
          </ac:spMkLst>
        </pc:spChg>
        <pc:picChg chg="add del mod ord">
          <ac:chgData name="Abdul Aziz Mohammed" userId="0045fefa577de6f0" providerId="LiveId" clId="{96CB4CBC-76DF-49F9-BC8E-6460CFA8B744}" dt="2024-03-27T15:38:18.301" v="117" actId="478"/>
          <ac:picMkLst>
            <pc:docMk/>
            <pc:sldMk cId="1005946323" sldId="340"/>
            <ac:picMk id="5" creationId="{13012C36-DB05-C78D-5D8E-832BFA73F6E6}"/>
          </ac:picMkLst>
        </pc:picChg>
        <pc:picChg chg="add del">
          <ac:chgData name="Abdul Aziz Mohammed" userId="0045fefa577de6f0" providerId="LiveId" clId="{96CB4CBC-76DF-49F9-BC8E-6460CFA8B744}" dt="2024-03-27T15:37:17.119" v="94"/>
          <ac:picMkLst>
            <pc:docMk/>
            <pc:sldMk cId="1005946323" sldId="340"/>
            <ac:picMk id="11" creationId="{1F5620B8-A2D8-4568-B566-F0453A0D9167}"/>
          </ac:picMkLst>
        </pc:pic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1005946323" sldId="340"/>
            <ac:cxnSpMk id="13" creationId="{1C7D2BA4-4B7A-4596-8BCC-5CF715423894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1005946323" sldId="340"/>
            <ac:cxnSpMk id="15" creationId="{C9D4B225-18E9-4C5B-94D8-2ABE6D161E4A}"/>
          </ac:cxnSpMkLst>
        </pc:cxnChg>
        <pc:cxnChg chg="add del">
          <ac:chgData name="Abdul Aziz Mohammed" userId="0045fefa577de6f0" providerId="LiveId" clId="{96CB4CBC-76DF-49F9-BC8E-6460CFA8B744}" dt="2024-03-27T15:37:17.119" v="94"/>
          <ac:cxnSpMkLst>
            <pc:docMk/>
            <pc:sldMk cId="1005946323" sldId="340"/>
            <ac:cxnSpMk id="25" creationId="{D33AC32D-5F44-45F7-A0BD-7C11A86BED57}"/>
          </ac:cxnSpMkLst>
        </pc:cxnChg>
      </pc:sldChg>
      <pc:sldMasterChg chg="addSp">
        <pc:chgData name="Abdul Aziz Mohammed" userId="0045fefa577de6f0" providerId="LiveId" clId="{96CB4CBC-76DF-49F9-BC8E-6460CFA8B744}" dt="2024-03-27T15:33:33.855" v="42"/>
        <pc:sldMasterMkLst>
          <pc:docMk/>
          <pc:sldMasterMk cId="587085000" sldId="2147483989"/>
        </pc:sldMasterMkLst>
        <pc:spChg chg="add">
          <ac:chgData name="Abdul Aziz Mohammed" userId="0045fefa577de6f0" providerId="LiveId" clId="{96CB4CBC-76DF-49F9-BC8E-6460CFA8B744}" dt="2024-03-27T15:33:33.855" v="42"/>
          <ac:spMkLst>
            <pc:docMk/>
            <pc:sldMasterMk cId="587085000" sldId="2147483989"/>
            <ac:spMk id="7" creationId="{596E752C-298E-9EA9-CAE9-C1D059FDBB17}"/>
          </ac:spMkLst>
        </pc:spChg>
      </pc:sldMasterChg>
      <pc:sldMasterChg chg="addSp">
        <pc:chgData name="Abdul Aziz Mohammed" userId="0045fefa577de6f0" providerId="LiveId" clId="{96CB4CBC-76DF-49F9-BC8E-6460CFA8B744}" dt="2024-03-27T15:33:19.044" v="27"/>
        <pc:sldMasterMkLst>
          <pc:docMk/>
          <pc:sldMasterMk cId="1979601998" sldId="2147483989"/>
        </pc:sldMasterMkLst>
        <pc:spChg chg="add">
          <ac:chgData name="Abdul Aziz Mohammed" userId="0045fefa577de6f0" providerId="LiveId" clId="{96CB4CBC-76DF-49F9-BC8E-6460CFA8B744}" dt="2024-03-27T15:33:19.044" v="27"/>
          <ac:spMkLst>
            <pc:docMk/>
            <pc:sldMasterMk cId="1979601998" sldId="2147483989"/>
            <ac:spMk id="7" creationId="{B4525A96-C943-35C0-A615-CFE019186A54}"/>
          </ac:spMkLst>
        </pc:spChg>
      </pc:sldMasterChg>
      <pc:sldMasterChg chg="addSp">
        <pc:chgData name="Abdul Aziz Mohammed" userId="0045fefa577de6f0" providerId="LiveId" clId="{96CB4CBC-76DF-49F9-BC8E-6460CFA8B744}" dt="2024-03-27T15:37:20.732" v="95"/>
        <pc:sldMasterMkLst>
          <pc:docMk/>
          <pc:sldMasterMk cId="3619902328" sldId="2147484005"/>
        </pc:sldMasterMkLst>
        <pc:spChg chg="add">
          <ac:chgData name="Abdul Aziz Mohammed" userId="0045fefa577de6f0" providerId="LiveId" clId="{96CB4CBC-76DF-49F9-BC8E-6460CFA8B744}" dt="2024-03-27T15:37:20.732" v="95"/>
          <ac:spMkLst>
            <pc:docMk/>
            <pc:sldMasterMk cId="3619902328" sldId="2147484005"/>
            <ac:spMk id="7" creationId="{6B471B4B-D338-B53A-8A86-26C2221C5C7D}"/>
          </ac:spMkLst>
        </pc:spChg>
      </pc:sldMasterChg>
      <pc:sldMasterChg chg="addSp delSldLayout">
        <pc:chgData name="Abdul Aziz Mohammed" userId="0045fefa577de6f0" providerId="LiveId" clId="{96CB4CBC-76DF-49F9-BC8E-6460CFA8B744}" dt="2024-03-27T15:40:37.736" v="153" actId="47"/>
        <pc:sldMasterMkLst>
          <pc:docMk/>
          <pc:sldMasterMk cId="1028542721" sldId="2147484027"/>
        </pc:sldMasterMkLst>
        <pc:spChg chg="add">
          <ac:chgData name="Abdul Aziz Mohammed" userId="0045fefa577de6f0" providerId="LiveId" clId="{96CB4CBC-76DF-49F9-BC8E-6460CFA8B744}" dt="2024-03-27T15:37:40.092" v="104"/>
          <ac:spMkLst>
            <pc:docMk/>
            <pc:sldMasterMk cId="1028542721" sldId="2147484027"/>
            <ac:spMk id="8" creationId="{C5FD8FBE-BED6-C315-7CF3-A7EC30D2C49A}"/>
          </ac:spMkLst>
        </pc:spChg>
        <pc:sldLayoutChg chg="del">
          <pc:chgData name="Abdul Aziz Mohammed" userId="0045fefa577de6f0" providerId="LiveId" clId="{96CB4CBC-76DF-49F9-BC8E-6460CFA8B744}" dt="2024-03-27T15:40:37.736" v="153" actId="47"/>
          <pc:sldLayoutMkLst>
            <pc:docMk/>
            <pc:sldMasterMk cId="1028542721" sldId="2147484027"/>
            <pc:sldLayoutMk cId="1371779763" sldId="214748404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3EFD-E54E-41FB-8C6D-B3F216D8236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AC28-B15D-4EC8-8A3A-DB321173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2611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2611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CAF3E97-AF57-4FDA-A17A-116A3214566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2525"/>
            <a:ext cx="41497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437221"/>
            <a:ext cx="5557520" cy="3630454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10323" cy="4626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57590"/>
            <a:ext cx="3010323" cy="4626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0EB5F0CD-7E3B-4201-BB36-5E2C1737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5F0CD-7E3B-4201-BB36-5E2C1737E1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andatory_road_sign_stop.svg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5857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030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divider">
    <p:bg>
      <p:bgPr>
        <a:blipFill dpi="0" rotWithShape="1">
          <a:blip r:embed="rId2">
            <a:lum/>
          </a:blip>
          <a:srcRect/>
          <a:stretch>
            <a:fillRect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2374453"/>
            <a:ext cx="7772400" cy="775597"/>
          </a:xfrm>
        </p:spPr>
        <p:txBody>
          <a:bodyPr wrap="square" tIns="91440" bIns="91440" anchor="ctr">
            <a:sp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insert section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85800" y="3076183"/>
            <a:ext cx="5486400" cy="1225977"/>
          </a:xfrm>
        </p:spPr>
        <p:txBody>
          <a:bodyPr/>
          <a:lstStyle>
            <a:lvl1pPr>
              <a:defRPr sz="1400" spc="0" baseline="0">
                <a:solidFill>
                  <a:schemeClr val="tx1"/>
                </a:solidFill>
              </a:defRPr>
            </a:lvl1pPr>
            <a:lvl2pPr>
              <a:defRPr sz="1400" spc="0">
                <a:solidFill>
                  <a:schemeClr val="tx1"/>
                </a:solidFill>
              </a:defRPr>
            </a:lvl2pPr>
            <a:lvl3pPr>
              <a:defRPr sz="14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FF541AF-7DC8-9748-BC1A-6C2ACC7197A4}"/>
              </a:ext>
            </a:extLst>
          </p:cNvPr>
          <p:cNvSpPr/>
          <p:nvPr userDrawn="1"/>
        </p:nvSpPr>
        <p:spPr>
          <a:xfrm>
            <a:off x="685800" y="2048256"/>
            <a:ext cx="858519" cy="100965"/>
          </a:xfrm>
          <a:custGeom>
            <a:avLst/>
            <a:gdLst/>
            <a:ahLst/>
            <a:cxnLst/>
            <a:rect l="l" t="t" r="r" b="b"/>
            <a:pathLst>
              <a:path w="858520" h="100964">
                <a:moveTo>
                  <a:pt x="0" y="100584"/>
                </a:moveTo>
                <a:lnTo>
                  <a:pt x="858011" y="100584"/>
                </a:lnTo>
                <a:lnTo>
                  <a:pt x="858011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FF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EE4CD2-A36B-3F50-2AED-864CBE4290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73" y="6273877"/>
            <a:ext cx="1476464" cy="4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1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3657600" cy="4114800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00600" y="2057400"/>
            <a:ext cx="36576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5C1D6D42-BEF4-264B-B0FB-4A67535816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two columns that can be used for text, images, charts, or tables. Click to change text.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1B0BDA-9A03-81A0-52AA-BACBDB96D0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D5ECDD-8AD8-FB9B-0856-14FF62101E45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1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DEEB898-43F4-AA43-B1B4-0E3C65853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0659" y="5674659"/>
            <a:ext cx="1183341" cy="1183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7772400" cy="4114800"/>
          </a:xfrm>
        </p:spPr>
        <p:txBody>
          <a:bodyPr/>
          <a:lstStyle>
            <a:lvl1pPr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3706D9A-8C0A-C74E-96A0-EC998E2AE7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two columns that can be used for text, images, charts, or tables. Click to change text.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73ECC9-9162-A9BB-39B2-26D1CF554A51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6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ver">
    <p:bg>
      <p:bgPr>
        <a:blipFill dpi="0" rotWithShape="1">
          <a:blip r:embed="rId2">
            <a:lum/>
          </a:blip>
          <a:srcRect/>
          <a:stretch>
            <a:fillRect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85801" y="1014984"/>
            <a:ext cx="7086600" cy="738664"/>
          </a:xfrm>
        </p:spPr>
        <p:txBody>
          <a:bodyPr wrap="square">
            <a:spAutoFit/>
          </a:bodyPr>
          <a:lstStyle>
            <a:lvl1pPr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799" y="2971800"/>
            <a:ext cx="7086601" cy="332399"/>
          </a:xfrm>
        </p:spPr>
        <p:txBody>
          <a:bodyPr wrap="square">
            <a:spAutoFit/>
          </a:bodyPr>
          <a:lstStyle>
            <a:lvl1pPr>
              <a:defRPr sz="2400" b="1" spc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572756" y="864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799" y="3889249"/>
            <a:ext cx="7086601" cy="193899"/>
          </a:xfrm>
        </p:spPr>
        <p:txBody>
          <a:bodyPr wrap="square">
            <a:spAutoFit/>
          </a:bodyPr>
          <a:lstStyle>
            <a:lvl1pPr>
              <a:defRPr sz="1400" b="0" spc="0" baseline="0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Insert byline</a:t>
            </a: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CB7E6946-FF98-D74A-A2E9-885F5ED31DAD}"/>
              </a:ext>
            </a:extLst>
          </p:cNvPr>
          <p:cNvSpPr/>
          <p:nvPr userDrawn="1"/>
        </p:nvSpPr>
        <p:spPr>
          <a:xfrm>
            <a:off x="685801" y="685800"/>
            <a:ext cx="858519" cy="100965"/>
          </a:xfrm>
          <a:custGeom>
            <a:avLst/>
            <a:gdLst/>
            <a:ahLst/>
            <a:cxnLst/>
            <a:rect l="l" t="t" r="r" b="b"/>
            <a:pathLst>
              <a:path w="858520" h="100964">
                <a:moveTo>
                  <a:pt x="0" y="100584"/>
                </a:moveTo>
                <a:lnTo>
                  <a:pt x="858011" y="100584"/>
                </a:lnTo>
                <a:lnTo>
                  <a:pt x="858011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FF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E8004AA-0332-494B-9798-CA16C2532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73" y="6273877"/>
            <a:ext cx="1476464" cy="437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9B5F8-3267-A948-B9D7-907F498BF367}"/>
              </a:ext>
            </a:extLst>
          </p:cNvPr>
          <p:cNvSpPr txBox="1"/>
          <p:nvPr userDrawn="1"/>
        </p:nvSpPr>
        <p:spPr>
          <a:xfrm>
            <a:off x="7677661" y="6632176"/>
            <a:ext cx="814325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en-US" dirty="0"/>
              <a:t>© 2023 Fannie Mae</a:t>
            </a:r>
          </a:p>
        </p:txBody>
      </p:sp>
    </p:spTree>
    <p:extLst>
      <p:ext uri="{BB962C8B-B14F-4D97-AF65-F5344CB8AC3E}">
        <p14:creationId xmlns:p14="http://schemas.microsoft.com/office/powerpoint/2010/main" val="364044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ftops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85801" y="2508308"/>
            <a:ext cx="7086600" cy="738664"/>
          </a:xfrm>
        </p:spPr>
        <p:txBody>
          <a:bodyPr wrap="square">
            <a:spAutoFit/>
          </a:bodyPr>
          <a:lstStyle>
            <a:lvl1pPr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EB3FB84-B513-3D4B-9B00-4ADDA1CD6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659" y="0"/>
            <a:ext cx="9297318" cy="104594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799" y="3525473"/>
            <a:ext cx="7086601" cy="332399"/>
          </a:xfrm>
        </p:spPr>
        <p:txBody>
          <a:bodyPr wrap="square">
            <a:spAutoFit/>
          </a:bodyPr>
          <a:lstStyle>
            <a:lvl1pPr>
              <a:defRPr sz="2400" b="1" spc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572756" y="864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799" y="4442922"/>
            <a:ext cx="7086601" cy="193899"/>
          </a:xfrm>
        </p:spPr>
        <p:txBody>
          <a:bodyPr wrap="square">
            <a:spAutoFit/>
          </a:bodyPr>
          <a:lstStyle>
            <a:lvl1pPr>
              <a:defRPr sz="1400" b="0" spc="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Insert byline</a:t>
            </a: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CB7E6946-FF98-D74A-A2E9-885F5ED31DAD}"/>
              </a:ext>
            </a:extLst>
          </p:cNvPr>
          <p:cNvSpPr/>
          <p:nvPr userDrawn="1"/>
        </p:nvSpPr>
        <p:spPr>
          <a:xfrm>
            <a:off x="685801" y="2148840"/>
            <a:ext cx="858519" cy="100965"/>
          </a:xfrm>
          <a:custGeom>
            <a:avLst/>
            <a:gdLst/>
            <a:ahLst/>
            <a:cxnLst/>
            <a:rect l="l" t="t" r="r" b="b"/>
            <a:pathLst>
              <a:path w="858520" h="100964">
                <a:moveTo>
                  <a:pt x="0" y="100584"/>
                </a:moveTo>
                <a:lnTo>
                  <a:pt x="858011" y="100584"/>
                </a:lnTo>
                <a:lnTo>
                  <a:pt x="858011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FF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AA2E92-FF84-A14C-8115-AEDBAEDE56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673" y="6273877"/>
            <a:ext cx="1480161" cy="438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E489D-746D-0A7A-F895-EEB6DF6C877C}"/>
              </a:ext>
            </a:extLst>
          </p:cNvPr>
          <p:cNvSpPr txBox="1"/>
          <p:nvPr userDrawn="1"/>
        </p:nvSpPr>
        <p:spPr>
          <a:xfrm>
            <a:off x="7657591" y="6632176"/>
            <a:ext cx="814325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tx2"/>
                </a:solidFill>
              </a:rPr>
              <a:t>© 2023 Fannie Mae</a:t>
            </a:r>
          </a:p>
        </p:txBody>
      </p:sp>
    </p:spTree>
    <p:extLst>
      <p:ext uri="{BB962C8B-B14F-4D97-AF65-F5344CB8AC3E}">
        <p14:creationId xmlns:p14="http://schemas.microsoft.com/office/powerpoint/2010/main" val="40316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102608" cy="66321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024128"/>
            <a:ext cx="3874007" cy="1181862"/>
          </a:xfrm>
        </p:spPr>
        <p:txBody>
          <a:bodyPr wrap="square">
            <a:spAutoFit/>
          </a:bodyPr>
          <a:lstStyle>
            <a:lvl1pPr>
              <a:defRPr sz="4800" spc="-1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9" y="2874722"/>
            <a:ext cx="3874008" cy="332399"/>
          </a:xfrm>
        </p:spPr>
        <p:txBody>
          <a:bodyPr wrap="square">
            <a:spAutoFit/>
          </a:bodyPr>
          <a:lstStyle>
            <a:lvl1pPr>
              <a:defRPr sz="2400" b="1" spc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572756" y="864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9" y="3789122"/>
            <a:ext cx="3874008" cy="193899"/>
          </a:xfrm>
        </p:spPr>
        <p:txBody>
          <a:bodyPr wrap="square">
            <a:spAutoFit/>
          </a:bodyPr>
          <a:lstStyle>
            <a:lvl1pPr>
              <a:defRPr sz="1400" b="0" spc="0" baseline="0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 spc="-20" baseline="0"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enter byline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5034C03-D488-D24B-9445-DAC41928D91B}"/>
              </a:ext>
            </a:extLst>
          </p:cNvPr>
          <p:cNvSpPr/>
          <p:nvPr userDrawn="1"/>
        </p:nvSpPr>
        <p:spPr>
          <a:xfrm>
            <a:off x="4572000" y="685800"/>
            <a:ext cx="858519" cy="100965"/>
          </a:xfrm>
          <a:custGeom>
            <a:avLst/>
            <a:gdLst/>
            <a:ahLst/>
            <a:cxnLst/>
            <a:rect l="l" t="t" r="r" b="b"/>
            <a:pathLst>
              <a:path w="858520" h="100964">
                <a:moveTo>
                  <a:pt x="0" y="100584"/>
                </a:moveTo>
                <a:lnTo>
                  <a:pt x="858011" y="100584"/>
                </a:lnTo>
                <a:lnTo>
                  <a:pt x="858011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FF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3D7A57-16F7-1C4E-B62D-2E8537A6F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0633" y="6273877"/>
            <a:ext cx="1480161" cy="438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EC254-2DA3-FE58-B917-0762CC6D77BD}"/>
              </a:ext>
            </a:extLst>
          </p:cNvPr>
          <p:cNvSpPr txBox="1"/>
          <p:nvPr userDrawn="1"/>
        </p:nvSpPr>
        <p:spPr>
          <a:xfrm>
            <a:off x="7657591" y="6632176"/>
            <a:ext cx="814325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tx2"/>
                </a:solidFill>
              </a:rPr>
              <a:t>© 2023 Fannie Mae</a:t>
            </a:r>
          </a:p>
        </p:txBody>
      </p:sp>
    </p:spTree>
    <p:extLst>
      <p:ext uri="{BB962C8B-B14F-4D97-AF65-F5344CB8AC3E}">
        <p14:creationId xmlns:p14="http://schemas.microsoft.com/office/powerpoint/2010/main" val="297809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Enter table of contents title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21256" y="2057400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21256" y="2449706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449706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21256" y="2842012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2842012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21256" y="3234318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3234318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21256" y="4411236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685800" y="4411236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CB61626-A5BC-FA45-9FF5-BA52ABD7E1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21256" y="4018930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45E5FAE-3300-CD4D-8C2C-EC379FA56C9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5800" y="4018930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E2AE467-F864-264D-A1A5-40A7C8E3A6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21256" y="3626624"/>
            <a:ext cx="436944" cy="166199"/>
          </a:xfrm>
        </p:spPr>
        <p:txBody>
          <a:bodyPr anchor="t">
            <a:spAutoFit/>
          </a:bodyPr>
          <a:lstStyle>
            <a:lvl1pPr algn="r">
              <a:defRPr sz="1200" b="0" spc="0" baseline="0">
                <a:solidFill>
                  <a:schemeClr val="accent2"/>
                </a:solidFill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B1D618E-FE82-7E4E-AC06-38DDD4D254D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800" y="3626624"/>
            <a:ext cx="3657600" cy="166199"/>
          </a:xfrm>
        </p:spPr>
        <p:txBody>
          <a:bodyPr wrap="square" anchor="t">
            <a:spAutoFit/>
          </a:bodyPr>
          <a:lstStyle>
            <a:lvl1pPr>
              <a:defRPr sz="12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section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9706F4F-C4C4-F514-59A6-F736CDEA4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1A6962-90F6-DD31-26F4-5F1A6FFCC3BB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50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Left two-thirds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50292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172200" y="2057400"/>
            <a:ext cx="22860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68DA138-21EF-054B-98A2-C0461585A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two columns that can be used for text, images, charts, or tables. Click to change text.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C924D82-473D-5511-34CE-2C69BBEBC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58B0FB-B4B3-A339-8279-8934C452CD3F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8127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Right two-thirds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22860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429000" y="2057400"/>
            <a:ext cx="50292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two columns that can be used for text, images, charts, or tables. Click to change text.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88F9F48-137F-3170-FB23-3BB8202B8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E38B2B-73B0-4C39-1811-6788D6174412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59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22860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172200" y="2057400"/>
            <a:ext cx="22860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429000" y="2057400"/>
            <a:ext cx="22860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9CAEC81-D71E-0043-8532-906243C7C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three columns that can be used for text, images, charts, or tables. Click to change text.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D749A2-B60D-2B35-CA39-FECE425370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11456B-A5CC-49F8-180B-E4FDA54D7EC9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60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685800" y="2057400"/>
            <a:ext cx="16256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734733" y="2057400"/>
            <a:ext cx="16256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83666" y="2057400"/>
            <a:ext cx="16256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832600" y="2057400"/>
            <a:ext cx="1625600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6DFE5DB-F568-BB4B-8769-380BE99F0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four columns that can be used for text, images, charts, or tables. Click to change text.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CBF9-48DE-4C05-E4C8-444ED3867D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33F8A3-7B27-4918-3D7D-D13D04406108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85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343400" cy="6632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600" y="685800"/>
            <a:ext cx="3657600" cy="895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 column and image layout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00600" y="2586281"/>
            <a:ext cx="3657600" cy="320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2787494-B12C-C744-9174-3E9193F55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601" y="1629876"/>
            <a:ext cx="3657600" cy="775597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one column that can be used for text, images, charts, or tables. Click to change text.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1E9FAB-669A-DA1A-3253-CEF8C753DE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0D8475-6753-2D97-7B22-42952321B741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6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 layout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800" y="2057400"/>
            <a:ext cx="22860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429000" y="2057400"/>
            <a:ext cx="22860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72200" y="2057400"/>
            <a:ext cx="22860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4303617"/>
            <a:ext cx="2286000" cy="1018227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4074829"/>
            <a:ext cx="22860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4303617"/>
            <a:ext cx="2286000" cy="1018227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429000" y="4074829"/>
            <a:ext cx="22860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4303617"/>
            <a:ext cx="2286000" cy="1018227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6172200" y="4074829"/>
            <a:ext cx="22860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1586C1E-D627-BF44-9A2A-71374F1B66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three image placeholders and content placeholders that can hold text, images, charts, or tables.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BE27728-475B-FA3D-F663-49286352F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EC092-CE57-9082-B042-9D1F55CE6597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8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Four image layout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800" y="2057400"/>
            <a:ext cx="1638300" cy="12024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800600" y="2057400"/>
            <a:ext cx="1638300" cy="12024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419350" y="2294460"/>
            <a:ext cx="192405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419350" y="2065672"/>
            <a:ext cx="1924050" cy="15234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534150" y="2294460"/>
            <a:ext cx="192405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534150" y="2065672"/>
            <a:ext cx="1924050" cy="15234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85800" y="4064762"/>
            <a:ext cx="1638300" cy="12024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4800600" y="4064762"/>
            <a:ext cx="1638300" cy="12024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419350" y="4293550"/>
            <a:ext cx="192405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2419350" y="4064762"/>
            <a:ext cx="1924050" cy="15234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6534150" y="4293550"/>
            <a:ext cx="192405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6534150" y="4064762"/>
            <a:ext cx="1924050" cy="15234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title caption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B6871BF-BA76-7C41-806C-C4688F99D6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four image placeholders and content placeholders that can hold text, images, charts, or tables.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3E747FA-77CB-81E7-A3EE-0234DCC3D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367DB1-0340-8CC5-C838-CA9404C78014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67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portfolio/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Five image layout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800" y="2057400"/>
            <a:ext cx="13716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286000" y="2057400"/>
            <a:ext cx="13716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886200" y="2057400"/>
            <a:ext cx="13716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5486400" y="2057400"/>
            <a:ext cx="13716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7086600" y="2057400"/>
            <a:ext cx="1371600" cy="1828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4303617"/>
            <a:ext cx="137160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4074829"/>
            <a:ext cx="13716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title caption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0" y="4303617"/>
            <a:ext cx="137160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2286000" y="4074829"/>
            <a:ext cx="13716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title caption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3886200" y="4303617"/>
            <a:ext cx="137160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3886200" y="4074829"/>
            <a:ext cx="13716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title caption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5486400" y="4303617"/>
            <a:ext cx="137160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4074829"/>
            <a:ext cx="13716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title caption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7086600" y="4303617"/>
            <a:ext cx="1371600" cy="698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insert secondary caption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4074829"/>
            <a:ext cx="1371600" cy="1523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title caption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842CBD2-9A9F-7C4C-B797-F3EEA90299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387798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features five image placeholders and content placeholders that can hold text, images, charts, or tables.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5F04772-D2A4-A3E0-5072-27A2F84FDD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287653-A883-2BA3-C5A9-6096B25EB54A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6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6" hasCustomPrompt="1"/>
          </p:nvPr>
        </p:nvSpPr>
        <p:spPr>
          <a:xfrm>
            <a:off x="685800" y="2057400"/>
            <a:ext cx="7772400" cy="411480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insert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517EB82-07CD-AF48-B1BC-C6A2287E0C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193899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can be used to create a large chart.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6D8FE-AC06-7FF2-1043-13C0BFB9E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CE2528-8605-E831-530C-F460C7055B0A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9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20A0DB9-46C9-8348-B7D6-49A656702C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193899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This layout can be used to create a large table.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646769-A069-118B-24E5-429A2EAA51C4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303961-0F48-EB7B-35CC-F84E86664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3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for custom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DEF89BC-1291-F844-A2B5-2854460937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6648061" cy="193899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Use this slide to create a custom layout.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52F77-1E35-5641-823D-83AAD7CDD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F989A4-DBF0-75AD-1A5D-7709F4417C3C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80638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instructions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495F291-3052-1D46-8E0A-F05BDC2D148B}"/>
              </a:ext>
            </a:extLst>
          </p:cNvPr>
          <p:cNvSpPr/>
          <p:nvPr userDrawn="1"/>
        </p:nvSpPr>
        <p:spPr>
          <a:xfrm>
            <a:off x="0" y="1"/>
            <a:ext cx="9144000" cy="1358690"/>
          </a:xfrm>
          <a:prstGeom prst="rect">
            <a:avLst/>
          </a:prstGeom>
          <a:solidFill>
            <a:srgbClr val="A22B2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98B3-E4C9-E049-84EE-FBE2CCC6C2AC}"/>
              </a:ext>
            </a:extLst>
          </p:cNvPr>
          <p:cNvSpPr/>
          <p:nvPr userDrawn="1"/>
        </p:nvSpPr>
        <p:spPr>
          <a:xfrm>
            <a:off x="1422835" y="617594"/>
            <a:ext cx="7339199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ea typeface="Source Sans Pro" panose="020B0503030403020204" pitchFamily="34" charset="0"/>
              </a:rPr>
              <a:t>You must label your PowerPoint presentation with an appropriate footer based on the document content. Use the table and instructions below to choose and adjust your confidentiality footer.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EA7849-26AB-0943-8E0B-177A2A2E6DA7}"/>
              </a:ext>
            </a:extLst>
          </p:cNvPr>
          <p:cNvSpPr/>
          <p:nvPr userDrawn="1"/>
        </p:nvSpPr>
        <p:spPr>
          <a:xfrm>
            <a:off x="1393082" y="263847"/>
            <a:ext cx="10112419" cy="35394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You must update the document confidentiality footer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7" name="Picture 56" descr="File:Mandatory road sign stop.svg">
            <a:extLst>
              <a:ext uri="{FF2B5EF4-FFF2-40B4-BE49-F238E27FC236}">
                <a16:creationId xmlns:a16="http://schemas.microsoft.com/office/drawing/2014/main" id="{0D51B00C-FAB3-584C-84D7-C31F82ABA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2245" y="222990"/>
            <a:ext cx="912711" cy="912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6C504A-D28C-4ACF-D04E-10D740E08BCE}"/>
              </a:ext>
            </a:extLst>
          </p:cNvPr>
          <p:cNvSpPr txBox="1"/>
          <p:nvPr userDrawn="1"/>
        </p:nvSpPr>
        <p:spPr>
          <a:xfrm>
            <a:off x="292245" y="1622537"/>
            <a:ext cx="3274626" cy="3344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100" dirty="0">
                <a:solidFill>
                  <a:srgbClr val="000F2A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rPr>
              <a:t>How to change the document confidentiality footer:</a:t>
            </a:r>
            <a:endParaRPr lang="en-US" sz="1100" dirty="0">
              <a:solidFill>
                <a:srgbClr val="000F2A"/>
              </a:solidFill>
              <a:ea typeface="Source Sans Pro" panose="020B0503030403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the confidentiality classification of the document content based on the chart.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determine that the content is: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“Confidential – Internal Distribution,” no further action is required; Microsoft Office applies by default the label matching this classification (“Fannie Mae Confidential”).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different classification</a:t>
            </a:r>
            <a:r>
              <a:rPr kumimoji="0" lang="en-US" altLang="en-US" sz="11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 not confidential, or requires a different label than those offered by the application, make the appropriate selection in the “Sensitivity” menu in the toolbar ribbon (shown below).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1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en-US" sz="11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en-US" sz="11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0A31FD8-6533-B24D-CA63-61B12EC202C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6596879"/>
              </p:ext>
            </p:extLst>
          </p:nvPr>
        </p:nvGraphicFramePr>
        <p:xfrm>
          <a:off x="3625197" y="1582956"/>
          <a:ext cx="5306531" cy="411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346">
                  <a:extLst>
                    <a:ext uri="{9D8B030D-6E8A-4147-A177-3AD203B41FA5}">
                      <a16:colId xmlns:a16="http://schemas.microsoft.com/office/drawing/2014/main" val="237940281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74427434"/>
                    </a:ext>
                  </a:extLst>
                </a:gridCol>
                <a:gridCol w="2449285">
                  <a:extLst>
                    <a:ext uri="{9D8B030D-6E8A-4147-A177-3AD203B41FA5}">
                      <a16:colId xmlns:a16="http://schemas.microsoft.com/office/drawing/2014/main" val="2500930313"/>
                    </a:ext>
                  </a:extLst>
                </a:gridCol>
              </a:tblGrid>
              <a:tr h="490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Sensitivity Option in Microsoft Office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 </a:t>
                      </a:r>
                      <a:r>
                        <a:rPr lang="en-US" sz="1000" dirty="0">
                          <a:effectLst/>
                        </a:rPr>
                        <a:t>Label that will be applied in the footer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Select for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12527"/>
                  </a:ext>
                </a:extLst>
              </a:tr>
              <a:tr h="343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“Non-Confidential Information”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(No Label)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Information publicly released or not confidential.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4185390747"/>
                  </a:ext>
                </a:extLst>
              </a:tr>
              <a:tr h="5995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“Confidential – Internal Distribution” 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Fannie Mae Confidential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Low sensitivity confidential information, i.e., disclosure to external non-authorized recipients could harm Fannie Mae, but the information can otherwise be accessed by all at Fannie Mae.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1555657129"/>
                  </a:ext>
                </a:extLst>
              </a:tr>
              <a:tr h="359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</a:rPr>
                        <a:t>“Confidential – Restricted (No NPI)”</a:t>
                      </a:r>
                      <a:endParaRPr lang="en-US" sz="10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Fannie Mae Confidential - Restricted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Confidential information so sensitive that it must only be shared on a need-to-know basis. 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2713137102"/>
                  </a:ext>
                </a:extLst>
              </a:tr>
              <a:tr h="4796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“Confidential – Restricted (NPI)”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Fannie Mae Confidential – Restricted (NPI)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Information containing Nonpublic Personal Information (NPI). NOTE: Select Confidential – Highly Restricted if the information contains one or more SSNs. 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2692698300"/>
                  </a:ext>
                </a:extLst>
              </a:tr>
              <a:tr h="7194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“Confidential – Highly Restricted”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Fannie Mae Confidential – Highly Restricted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Information that includes one or more SSNs and/or proprietary high-value formulas, algorithms and related source code, or any other proprietary intellectual capital designated as such by an officer (aka “Crown Jewel”). 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1340104421"/>
                  </a:ext>
                </a:extLst>
              </a:tr>
              <a:tr h="4796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“Other Approved Label”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(No Label) – User to manually apply approved label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While not an information classification, this label should be used for other label language approved by Legal.</a:t>
                      </a:r>
                      <a:endParaRPr lang="en-US" sz="100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1" marR="65541" marT="0" marB="0"/>
                </a:tc>
                <a:extLst>
                  <a:ext uri="{0D108BD9-81ED-4DB2-BD59-A6C34878D82A}">
                    <a16:rowId xmlns:a16="http://schemas.microsoft.com/office/drawing/2014/main" val="27892365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980B41-0209-916C-FA67-C66B01183C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81" y="4112962"/>
            <a:ext cx="1609591" cy="1749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1CF02-D35C-B8A0-8F1C-C2B738F1D30D}"/>
              </a:ext>
            </a:extLst>
          </p:cNvPr>
          <p:cNvSpPr txBox="1"/>
          <p:nvPr userDrawn="1"/>
        </p:nvSpPr>
        <p:spPr>
          <a:xfrm>
            <a:off x="219437" y="4112962"/>
            <a:ext cx="165974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Note, if you select “Other Approved Label</a:t>
            </a:r>
            <a:r>
              <a:rPr kumimoji="0" lang="en-US" sz="1000" b="0" i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,”</a:t>
            </a:r>
            <a:r>
              <a:rPr kumimoji="0" lang="en-US" sz="1050" b="0" i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you must insert the label manually in the footer of the first and second pages of the document. The label must have been previously approved by the Legal Department.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AB02AFC-48A2-8F0E-D3D5-DA2D06F20F5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0301" y="5563354"/>
            <a:ext cx="1303699" cy="13036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FF064E-E4D1-092E-ADC1-D0B32E1AD10C}"/>
              </a:ext>
            </a:extLst>
          </p:cNvPr>
          <p:cNvSpPr txBox="1">
            <a:spLocks/>
          </p:cNvSpPr>
          <p:nvPr userDrawn="1"/>
        </p:nvSpPr>
        <p:spPr>
          <a:xfrm>
            <a:off x="8343744" y="6632177"/>
            <a:ext cx="31055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baseline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F6220-3843-4368-9AEB-1A179F7BFC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9210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5870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3588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6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07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980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925678039,&quot;Placement&quot;:&quot;Footer&quot;,&quot;Top&quot;:519.343,&quot;Left&quot;:0.0,&quot;SlideWidth&quot;:720,&quot;SlideHeight&quot;:540}">
            <a:extLst>
              <a:ext uri="{FF2B5EF4-FFF2-40B4-BE49-F238E27FC236}">
                <a16:creationId xmlns:a16="http://schemas.microsoft.com/office/drawing/2014/main" id="{C5FD8FBE-BED6-C315-7CF3-A7EC30D2C49A}"/>
              </a:ext>
            </a:extLst>
          </p:cNvPr>
          <p:cNvSpPr txBox="1"/>
          <p:nvPr userDrawn="1"/>
        </p:nvSpPr>
        <p:spPr>
          <a:xfrm>
            <a:off x="0" y="6595656"/>
            <a:ext cx="1561221" cy="262344"/>
          </a:xfrm>
          <a:prstGeom prst="rect">
            <a:avLst/>
          </a:prstGeom>
          <a:noFill/>
        </p:spPr>
        <p:txBody>
          <a:bodyPr vert="horz" wrap="square" lIns="0" tIns="0" rIns="0" bIns="0" numCol="1" spcCol="22860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Fannie Mae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85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3754" r:id="rId15"/>
    <p:sldLayoutId id="2147483986" r:id="rId16"/>
    <p:sldLayoutId id="2147483945" r:id="rId17"/>
    <p:sldLayoutId id="2147483948" r:id="rId18"/>
    <p:sldLayoutId id="2147483951" r:id="rId19"/>
    <p:sldLayoutId id="2147483950" r:id="rId20"/>
    <p:sldLayoutId id="2147483952" r:id="rId21"/>
    <p:sldLayoutId id="2147483961" r:id="rId22"/>
    <p:sldLayoutId id="2147483962" r:id="rId23"/>
    <p:sldLayoutId id="2147483955" r:id="rId24"/>
    <p:sldLayoutId id="2147483964" r:id="rId25"/>
    <p:sldLayoutId id="2147483956" r:id="rId26"/>
    <p:sldLayoutId id="2147483954" r:id="rId27"/>
    <p:sldLayoutId id="2147483965" r:id="rId28"/>
    <p:sldLayoutId id="2147483953" r:id="rId29"/>
    <p:sldLayoutId id="2147483988" r:id="rId3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baltimorecountymd.gov/datasets/BC-GIS::special-flood-hazard-area/explore" TargetMode="External"/><Relationship Id="rId2" Type="http://schemas.openxmlformats.org/officeDocument/2006/relationships/hyperlink" Target="https://opendata.maryland.gov/Business-and-Economy/Maryland-Real-Property-Assessments-Hidden-Property/ed4q-f8tm/data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iopscience.iop.org/article/10.1088/1748-9326/ac4f0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fact/table/baltimorecountymaryland/PST045222" TargetMode="External"/><Relationship Id="rId2" Type="http://schemas.openxmlformats.org/officeDocument/2006/relationships/hyperlink" Target="https://nfipservices.floodsmart.gov/reports-flood-insurance-data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116" y="566382"/>
            <a:ext cx="3400536" cy="1550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Flood Risk Prediction for Property Owners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9651" y="2438399"/>
            <a:ext cx="3429001" cy="38532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r>
              <a:rPr lang="en-US"/>
              <a:t>By: Abdul Aziz Mohammed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B9933-5081-DFD5-8977-67D6214EC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3" r="36910"/>
          <a:stretch/>
        </p:blipFill>
        <p:spPr>
          <a:xfrm>
            <a:off x="4572885" y="10"/>
            <a:ext cx="4571115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AD16CC-5AB7-37E6-83B1-6F893902CDE8}"/>
              </a:ext>
            </a:extLst>
          </p:cNvPr>
          <p:cNvSpPr/>
          <p:nvPr/>
        </p:nvSpPr>
        <p:spPr>
          <a:xfrm>
            <a:off x="-6021" y="6587842"/>
            <a:ext cx="9150021" cy="270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DC108-E535-CAC1-FB19-BDF4E247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5" y="51563"/>
            <a:ext cx="2306877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BE4D7-35B1-4168-EF2B-359E9D307D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9006" y="2325157"/>
            <a:ext cx="2306877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1">
                <a:effectLst/>
              </a:rPr>
              <a:t>Build a predictive model that assesses the risk of a property being affected by flooding based on historical flood related data.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4E5C-5E40-4B0F-CFC0-9B8AA2A158CC}"/>
              </a:ext>
            </a:extLst>
          </p:cNvPr>
          <p:cNvSpPr>
            <a:spLocks/>
          </p:cNvSpPr>
          <p:nvPr/>
        </p:nvSpPr>
        <p:spPr>
          <a:xfrm>
            <a:off x="475498" y="1876230"/>
            <a:ext cx="2518912" cy="21145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pPr algn="ctr" defTabSz="310896">
              <a:spcAft>
                <a:spcPts val="600"/>
              </a:spcAft>
            </a:pPr>
            <a:r>
              <a:rPr lang="en-US" sz="1224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Approach</a:t>
            </a:r>
          </a:p>
          <a:p>
            <a:pPr defTabSz="310896">
              <a:spcAft>
                <a:spcPts val="600"/>
              </a:spcAft>
            </a:pPr>
            <a:r>
              <a:rPr lang="en-US" sz="9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model that can calculate the property level expected loss due to flooding.</a:t>
            </a:r>
          </a:p>
          <a:p>
            <a:pPr defTabSz="310896">
              <a:spcAft>
                <a:spcPts val="600"/>
              </a:spcAft>
            </a:pPr>
            <a:r>
              <a:rPr lang="en-US" sz="9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given property, calculate two values:</a:t>
            </a:r>
            <a:endParaRPr lang="en-US" sz="95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marL="506070" lvl="2" indent="-194310" defTabSz="3108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of flood damage</a:t>
            </a:r>
            <a:endParaRPr lang="en-US" sz="95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marL="506070" lvl="2" indent="-194310" defTabSz="3108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given flood damage</a:t>
            </a:r>
            <a:endParaRPr lang="en-US" sz="95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defTabSz="310896">
              <a:spcAft>
                <a:spcPts val="600"/>
              </a:spcAft>
            </a:pPr>
            <a:endParaRPr lang="en-US" sz="95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10896">
              <a:spcAft>
                <a:spcPts val="600"/>
              </a:spcAft>
            </a:pPr>
            <a:r>
              <a:rPr lang="en-US" sz="9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Demonstration of the model using Baltimore County</a:t>
            </a:r>
            <a:endParaRPr lang="en-US" sz="95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marL="192405" lvl="1" indent="0">
              <a:spcAft>
                <a:spcPts val="600"/>
              </a:spcAft>
              <a:buNone/>
            </a:pPr>
            <a:endParaRPr lang="en-US" sz="1400" dirty="0">
              <a:ea typeface="Source Sans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A243-C868-3196-5EF9-223551AF0769}"/>
              </a:ext>
            </a:extLst>
          </p:cNvPr>
          <p:cNvSpPr>
            <a:spLocks/>
          </p:cNvSpPr>
          <p:nvPr/>
        </p:nvSpPr>
        <p:spPr>
          <a:xfrm>
            <a:off x="3151841" y="1876230"/>
            <a:ext cx="2518912" cy="3115800"/>
          </a:xfrm>
          <a:prstGeom prst="rect">
            <a:avLst/>
          </a:prstGeom>
        </p:spPr>
        <p:txBody>
          <a:bodyPr/>
          <a:lstStyle/>
          <a:p>
            <a:pPr algn="ctr" defTabSz="310896">
              <a:spcAft>
                <a:spcPts val="600"/>
              </a:spcAft>
            </a:pPr>
            <a:r>
              <a:rPr lang="en-US" sz="122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 Built</a:t>
            </a:r>
          </a:p>
          <a:p>
            <a:pPr defTabSz="310896">
              <a:spcAft>
                <a:spcPts val="600"/>
              </a:spcAft>
            </a:pPr>
            <a:r>
              <a:rPr lang="en-US" sz="1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components:</a:t>
            </a:r>
          </a:p>
          <a:p>
            <a:pPr marL="233172" indent="-233172" defTabSz="310896">
              <a:spcAft>
                <a:spcPts val="600"/>
              </a:spcAft>
              <a:buAutoNum type="arabicPeriod"/>
            </a:pPr>
            <a:r>
              <a:rPr lang="en-US" sz="1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probability of flood damage model based on the reference solution</a:t>
            </a:r>
          </a:p>
          <a:p>
            <a:pPr marL="233172" indent="-233172" defTabSz="310896">
              <a:spcAft>
                <a:spcPts val="600"/>
              </a:spcAft>
              <a:buAutoNum type="arabicPeriod" startAt="2"/>
            </a:pPr>
            <a:r>
              <a:rPr lang="en-US" sz="1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method to map a property to the probability of flood damage</a:t>
            </a:r>
          </a:p>
          <a:p>
            <a:pPr marL="233172" indent="-233172" defTabSz="310896">
              <a:spcAft>
                <a:spcPts val="600"/>
              </a:spcAft>
              <a:buAutoNum type="arabicPeriod" startAt="3"/>
            </a:pPr>
            <a:r>
              <a:rPr lang="en-US" sz="1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method to determine the expected loss due to flooding as a percentage of property value</a:t>
            </a:r>
          </a:p>
          <a:p>
            <a:pPr defTabSz="310896">
              <a:spcAft>
                <a:spcPts val="600"/>
              </a:spcAft>
            </a:pPr>
            <a:endParaRPr lang="en-US" sz="10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10896">
              <a:spcAft>
                <a:spcPts val="600"/>
              </a:spcAft>
            </a:pPr>
            <a:endParaRPr lang="en-US" sz="10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10896">
              <a:spcAft>
                <a:spcPts val="600"/>
              </a:spcAft>
            </a:pPr>
            <a:endParaRPr lang="en-US" sz="12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945CF-2DDC-09DC-E8CC-BA49F68AEFBA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37A5-9424-FB49-B75F-7E3B2EC5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Probability of Flood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30AE-CFBF-DBD6-BEF6-267C8B802806}"/>
              </a:ext>
            </a:extLst>
          </p:cNvPr>
          <p:cNvSpPr>
            <a:spLocks/>
          </p:cNvSpPr>
          <p:nvPr/>
        </p:nvSpPr>
        <p:spPr>
          <a:xfrm>
            <a:off x="946547" y="2568368"/>
            <a:ext cx="3618981" cy="326158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356616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reference solution covers variables related to  land use and land cover (urban road density, soil) and flood hazard predictors (rainfall, floodplain boundary).  </a:t>
            </a:r>
          </a:p>
          <a:p>
            <a:pPr defTabSz="356616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Can enhance the model with a layer called ‘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vulnerability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,’ which includes socio-economic, household composition &amp; disability, minority status and language, housing type &amp; transportation</a:t>
            </a:r>
          </a:p>
          <a:p>
            <a:pPr marL="284178" lvl="1" indent="-133731" defTabSz="356616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for infrastructure: how equipped for a flood would a high-income area be compared to a low-income area?</a:t>
            </a:r>
          </a:p>
          <a:p>
            <a:pPr marL="284178" lvl="1" indent="-133731" defTabSz="356616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for de-escalation: how many resources would a high-income area receive during a flood compared to a low-income area? </a:t>
            </a:r>
          </a:p>
          <a:p>
            <a:pPr defTabSz="356616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Also looked at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climate change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variables</a:t>
            </a:r>
            <a:endParaRPr lang="en-US" sz="1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0C57ED-8355-7080-6E77-F6CF2246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29" y="2397634"/>
            <a:ext cx="2964015" cy="228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253F2B-1B7F-3D11-8A1F-25AF5C059713}"/>
              </a:ext>
            </a:extLst>
          </p:cNvPr>
          <p:cNvSpPr txBox="1"/>
          <p:nvPr/>
        </p:nvSpPr>
        <p:spPr>
          <a:xfrm>
            <a:off x="4716005" y="4798773"/>
            <a:ext cx="2475720" cy="471860"/>
          </a:xfrm>
          <a:prstGeom prst="rect">
            <a:avLst/>
          </a:prstGeom>
          <a:noFill/>
        </p:spPr>
        <p:txBody>
          <a:bodyPr wrap="square" lIns="0" tIns="0" rIns="0" bIns="0" numCol="1" spcCol="228600" rtlCol="0">
            <a:spAutoFit/>
          </a:bodyPr>
          <a:lstStyle/>
          <a:p>
            <a:pPr marL="178308" indent="-178308" defTabSz="356616">
              <a:lnSpc>
                <a:spcPct val="90000"/>
              </a:lnSpc>
              <a:spcAft>
                <a:spcPts val="936"/>
              </a:spcAft>
              <a:buAutoNum type="arabicParenBoth"/>
            </a:pPr>
            <a:r>
              <a:rPr lang="en-US" sz="858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Raster file sourced from NASA’s open access data</a:t>
            </a:r>
          </a:p>
          <a:p>
            <a:pPr marL="178308" indent="-178308" defTabSz="356616">
              <a:lnSpc>
                <a:spcPct val="90000"/>
              </a:lnSpc>
              <a:spcAft>
                <a:spcPts val="936"/>
              </a:spcAft>
              <a:buAutoNum type="arabicParenBoth"/>
            </a:pPr>
            <a:r>
              <a:rPr lang="en-US" sz="858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Raster file sourced from USGS</a:t>
            </a:r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8E038-6471-576A-7482-517FE1107680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37A5-9424-FB49-B75F-7E3B2EC5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Enhancement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30AE-CFBF-DBD6-BEF6-267C8B802806}"/>
              </a:ext>
            </a:extLst>
          </p:cNvPr>
          <p:cNvSpPr>
            <a:spLocks/>
          </p:cNvSpPr>
          <p:nvPr/>
        </p:nvSpPr>
        <p:spPr>
          <a:xfrm>
            <a:off x="1480720" y="2260462"/>
            <a:ext cx="5697922" cy="76045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132017" indent="-132017" defTabSz="352044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a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CatBoost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on top of the reference solution with the new variables</a:t>
            </a:r>
          </a:p>
          <a:p>
            <a:pPr marL="132017" indent="-132017" defTabSz="352044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Competitor had an AUC lift compared to the reference solution</a:t>
            </a:r>
            <a:endParaRPr lang="en-US" sz="170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45B53B-E3C4-AF98-139C-9E83AAD99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19808"/>
              </p:ext>
            </p:extLst>
          </p:nvPr>
        </p:nvGraphicFramePr>
        <p:xfrm>
          <a:off x="825965" y="3734279"/>
          <a:ext cx="289468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0840">
                  <a:extLst>
                    <a:ext uri="{9D8B030D-6E8A-4147-A177-3AD203B41FA5}">
                      <a16:colId xmlns:a16="http://schemas.microsoft.com/office/drawing/2014/main" val="2951539438"/>
                    </a:ext>
                  </a:extLst>
                </a:gridCol>
                <a:gridCol w="1483847">
                  <a:extLst>
                    <a:ext uri="{9D8B030D-6E8A-4147-A177-3AD203B41FA5}">
                      <a16:colId xmlns:a16="http://schemas.microsoft.com/office/drawing/2014/main" val="2337834515"/>
                    </a:ext>
                  </a:extLst>
                </a:gridCol>
              </a:tblGrid>
              <a:tr h="2948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AUC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2962"/>
                  </a:ext>
                </a:extLst>
              </a:tr>
              <a:tr h="41193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Reference Solution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CatBoost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Competitor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61814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278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9F0DA2-42F1-5A67-7585-12C1A1FB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12" y="3143855"/>
            <a:ext cx="3559132" cy="2136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E858AB-874D-4976-9FDC-1B1CE11A7580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4EE9E-F9F6-07A2-EE9E-A6489C20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Mapping a Property to Flood Damage Probability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B26D6-95F4-82F8-5BDB-08757A8B3516}"/>
              </a:ext>
            </a:extLst>
          </p:cNvPr>
          <p:cNvSpPr>
            <a:spLocks/>
          </p:cNvSpPr>
          <p:nvPr/>
        </p:nvSpPr>
        <p:spPr>
          <a:xfrm>
            <a:off x="946404" y="1963519"/>
            <a:ext cx="5630715" cy="48944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pPr defTabSz="384048">
              <a:spcAft>
                <a:spcPts val="600"/>
              </a:spcAft>
            </a:pPr>
            <a:r>
              <a:rPr lang="en-US" sz="1512" b="1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Inputs</a:t>
            </a: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  <a:hlinkClick r:id="rId2"/>
              </a:rPr>
              <a:t>Baltimore County Real Property Assessment Data</a:t>
            </a: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 </a:t>
            </a: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  <a:hlinkClick r:id="rId3"/>
              </a:rPr>
              <a:t>Baltimore County Shape File</a:t>
            </a:r>
            <a:endParaRPr lang="en-US" sz="151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  <a:hlinkClick r:id="rId4"/>
              </a:rPr>
              <a:t>Flood Data Probability for Baltimore County</a:t>
            </a:r>
            <a:endParaRPr lang="en-US" sz="151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defTabSz="384048">
              <a:spcAft>
                <a:spcPts val="600"/>
              </a:spcAft>
            </a:pPr>
            <a:endParaRPr lang="en-US" sz="1512" kern="1200" dirty="0">
              <a:solidFill>
                <a:schemeClr val="tx1"/>
              </a:solidFill>
              <a:latin typeface="+mn-lt"/>
              <a:ea typeface="Source Sans Pro"/>
              <a:cs typeface="+mn-cs"/>
            </a:endParaRP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Use the BC real property assessment data for property value along and transform the latitude/longitude coordinates from EPSG:4326 to FDP data latitude/longitude in EPSG:5070 projection (as in FDP dataset)</a:t>
            </a: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Use the BC shape file to clip the FDP raster file to filter it for BC</a:t>
            </a:r>
          </a:p>
          <a:p>
            <a:pPr marL="240030" indent="-240030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Use the FPD data to map the flood probability for every property assessment in BC  using nearest distance match</a:t>
            </a:r>
          </a:p>
          <a:p>
            <a:pPr defTabSz="384048">
              <a:spcAft>
                <a:spcPts val="600"/>
              </a:spcAft>
            </a:pPr>
            <a:r>
              <a:rPr lang="en-US" sz="1512" b="1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Mapped Output</a:t>
            </a:r>
          </a:p>
          <a:p>
            <a:pPr marL="144018" indent="-144018" defTabSz="384048">
              <a:spcAft>
                <a:spcPts val="600"/>
              </a:spcAft>
              <a:buFont typeface="Arial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A merged dataset with BC property data along with FPD data </a:t>
            </a:r>
          </a:p>
          <a:p>
            <a:pPr>
              <a:spcAft>
                <a:spcPts val="600"/>
              </a:spcAft>
            </a:pPr>
            <a:endParaRPr lang="en-US" sz="1100" b="1" dirty="0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18125D-DF7E-0B93-034A-0264870C4310}"/>
              </a:ext>
            </a:extLst>
          </p:cNvPr>
          <p:cNvSpPr txBox="1">
            <a:spLocks/>
          </p:cNvSpPr>
          <p:nvPr/>
        </p:nvSpPr>
        <p:spPr>
          <a:xfrm>
            <a:off x="946547" y="3556992"/>
            <a:ext cx="6582997" cy="1824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None/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881" indent="-192881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lang="en-US" sz="11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788" indent="-230188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lang="en-US" sz="11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lang="en-US" sz="11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54">
              <a:spcAft>
                <a:spcPts val="1008"/>
              </a:spcAft>
            </a:pPr>
            <a:r>
              <a:rPr lang="en-US" sz="1176" b="1" kern="1200" spc="0" baseline="0">
                <a:solidFill>
                  <a:schemeClr val="tx1"/>
                </a:solidFill>
                <a:latin typeface="+mn-lt"/>
                <a:ea typeface="Source Sans Pro"/>
                <a:cs typeface="+mn-cs"/>
              </a:rPr>
              <a:t>Transformation</a:t>
            </a:r>
            <a:endParaRPr lang="en-US" sz="1400" b="1">
              <a:ea typeface="Source Sans Pr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DA5F7B-7C35-F06A-D07A-4C1F81F87964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5D0C9-B351-7A41-A7E2-118C5A6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Expected Loss from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C8A3-D68F-177C-93FD-452272281075}"/>
              </a:ext>
            </a:extLst>
          </p:cNvPr>
          <p:cNvSpPr>
            <a:spLocks/>
          </p:cNvSpPr>
          <p:nvPr/>
        </p:nvSpPr>
        <p:spPr>
          <a:xfrm>
            <a:off x="970009" y="2272243"/>
            <a:ext cx="5347202" cy="21915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307787">
              <a:lnSpc>
                <a:spcPct val="90000"/>
              </a:lnSpc>
              <a:spcAft>
                <a:spcPts val="612"/>
              </a:spcAft>
            </a:pPr>
            <a:r>
              <a:rPr lang="en-US" sz="11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115420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 a county level measure of severity given flood damage as a percentage of property value</a:t>
            </a:r>
          </a:p>
          <a:p>
            <a:pPr defTabSz="307787">
              <a:lnSpc>
                <a:spcPct val="90000"/>
              </a:lnSpc>
              <a:spcAft>
                <a:spcPts val="612"/>
              </a:spcAft>
            </a:pPr>
            <a:r>
              <a:rPr lang="en-US" sz="11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245267" lvl="1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Losses – NFIP Claims Data for Maryland: 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https://nfipservices.floodsmart.gov/reports-flood-insurance-data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4276" lvl="2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Payments for 1-4 unit single family residential properties</a:t>
            </a:r>
          </a:p>
          <a:p>
            <a:pPr marL="245267" lvl="1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5267" lvl="1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Value – Census Median Property Value: 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https://www.census.gov/quickfacts/fact/table/baltimorecountymaryland/PST045222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5267" lvl="1" indent="-115420" defTabSz="307787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07787">
              <a:lnSpc>
                <a:spcPct val="90000"/>
              </a:lnSpc>
              <a:spcAft>
                <a:spcPts val="612"/>
              </a:spcAft>
            </a:pPr>
            <a:r>
              <a:rPr lang="en-US" sz="11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Using Baltimore County:</a:t>
            </a:r>
          </a:p>
          <a:p>
            <a:pPr defTabSz="307787">
              <a:lnSpc>
                <a:spcPct val="90000"/>
              </a:lnSpc>
              <a:spcAft>
                <a:spcPts val="612"/>
              </a:spcAft>
            </a:pPr>
            <a:endParaRPr lang="en-US" sz="1100" u="sng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4331" lvl="1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B35B43-FCD0-5EF1-B34B-E4FAAF55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1580"/>
              </p:ext>
            </p:extLst>
          </p:nvPr>
        </p:nvGraphicFramePr>
        <p:xfrm>
          <a:off x="1185273" y="4284679"/>
          <a:ext cx="5813374" cy="85656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98506">
                  <a:extLst>
                    <a:ext uri="{9D8B030D-6E8A-4147-A177-3AD203B41FA5}">
                      <a16:colId xmlns:a16="http://schemas.microsoft.com/office/drawing/2014/main" val="721852902"/>
                    </a:ext>
                  </a:extLst>
                </a:gridCol>
                <a:gridCol w="1204909">
                  <a:extLst>
                    <a:ext uri="{9D8B030D-6E8A-4147-A177-3AD203B41FA5}">
                      <a16:colId xmlns:a16="http://schemas.microsoft.com/office/drawing/2014/main" val="928910365"/>
                    </a:ext>
                  </a:extLst>
                </a:gridCol>
                <a:gridCol w="1239791">
                  <a:extLst>
                    <a:ext uri="{9D8B030D-6E8A-4147-A177-3AD203B41FA5}">
                      <a16:colId xmlns:a16="http://schemas.microsoft.com/office/drawing/2014/main" val="613584248"/>
                    </a:ext>
                  </a:extLst>
                </a:gridCol>
                <a:gridCol w="1396480">
                  <a:extLst>
                    <a:ext uri="{9D8B030D-6E8A-4147-A177-3AD203B41FA5}">
                      <a16:colId xmlns:a16="http://schemas.microsoft.com/office/drawing/2014/main" val="3342877855"/>
                    </a:ext>
                  </a:extLst>
                </a:gridCol>
                <a:gridCol w="1073688">
                  <a:extLst>
                    <a:ext uri="{9D8B030D-6E8A-4147-A177-3AD203B41FA5}">
                      <a16:colId xmlns:a16="http://schemas.microsoft.com/office/drawing/2014/main" val="106160937"/>
                    </a:ext>
                  </a:extLst>
                </a:gridCol>
              </a:tblGrid>
              <a:tr h="5174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NFIP Total Claims Maryland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NFIP Total Payments Maryland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Average Payment Per Claim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Baltimore County Median Property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Expected Loss Given Flood Damage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518392699"/>
                  </a:ext>
                </a:extLst>
              </a:tr>
              <a:tr h="237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21,592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226,903,149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10,509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277,500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3.79%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020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258838-DE41-1296-D268-1F48C6DDCD6C}"/>
              </a:ext>
            </a:extLst>
          </p:cNvPr>
          <p:cNvSpPr txBox="1"/>
          <p:nvPr/>
        </p:nvSpPr>
        <p:spPr>
          <a:xfrm>
            <a:off x="946547" y="5074107"/>
            <a:ext cx="3512719" cy="867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07787">
              <a:spcAft>
                <a:spcPts val="612"/>
              </a:spcAft>
            </a:pPr>
            <a:r>
              <a:rPr lang="en-US" sz="707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</a:t>
            </a:r>
            <a:r>
              <a:rPr lang="en-US" sz="70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115420" indent="-115420" defTabSz="307787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70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NFIP payments are representative of a typical loss due to flood damage</a:t>
            </a:r>
          </a:p>
          <a:p>
            <a:pPr marL="115420" indent="-115420" defTabSz="307787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70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level losses are representative of losses in Baltimore county</a:t>
            </a:r>
          </a:p>
          <a:p>
            <a:pPr marL="115420" indent="-115420" defTabSz="307787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70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NFIP data summaries losses by flood zone, we assume damages do not vary flood zone</a:t>
            </a:r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0E29F-5051-A7B6-ED39-538EE8747C78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F15D-DE8A-3E63-7BC7-0FA67673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Demonstration Using Baltimore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8AD4-3EE8-EFFC-1454-4FF9164F4508}"/>
              </a:ext>
            </a:extLst>
          </p:cNvPr>
          <p:cNvSpPr>
            <a:spLocks/>
          </p:cNvSpPr>
          <p:nvPr/>
        </p:nvSpPr>
        <p:spPr>
          <a:xfrm>
            <a:off x="946547" y="2448231"/>
            <a:ext cx="5775270" cy="108629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337734">
              <a:lnSpc>
                <a:spcPct val="90000"/>
              </a:lnSpc>
              <a:spcAft>
                <a:spcPts val="534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that we have a 1) Probability of Flood Damage (FDP), 2) Average Severity From Flood (ASF), and 3) Property Value (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prop_val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337734">
              <a:lnSpc>
                <a:spcPct val="90000"/>
              </a:lnSpc>
              <a:spcAft>
                <a:spcPts val="534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estimate the expected losses as:</a:t>
            </a:r>
          </a:p>
          <a:p>
            <a:pPr defTabSz="337734">
              <a:lnSpc>
                <a:spcPct val="90000"/>
              </a:lnSpc>
              <a:spcAft>
                <a:spcPts val="534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Expected loss =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prop_val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ASF x FDP</a:t>
            </a:r>
          </a:p>
          <a:p>
            <a:pPr defTabSz="337734">
              <a:lnSpc>
                <a:spcPct val="90000"/>
              </a:lnSpc>
              <a:spcAft>
                <a:spcPts val="534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applied to the Baltimore County dataset: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73A2E7-2DF0-E39A-6643-713E81C1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8" y="4489495"/>
            <a:ext cx="2144444" cy="15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F1486-469A-6BA8-E910-7EBFCCF2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06" y="4520824"/>
            <a:ext cx="2212399" cy="159699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CAE501-DC68-D54F-760E-26F6EBAA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6176"/>
              </p:ext>
            </p:extLst>
          </p:nvPr>
        </p:nvGraphicFramePr>
        <p:xfrm>
          <a:off x="706538" y="3556851"/>
          <a:ext cx="7345039" cy="72896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11050">
                  <a:extLst>
                    <a:ext uri="{9D8B030D-6E8A-4147-A177-3AD203B41FA5}">
                      <a16:colId xmlns:a16="http://schemas.microsoft.com/office/drawing/2014/main" val="1543143887"/>
                    </a:ext>
                  </a:extLst>
                </a:gridCol>
                <a:gridCol w="1311050">
                  <a:extLst>
                    <a:ext uri="{9D8B030D-6E8A-4147-A177-3AD203B41FA5}">
                      <a16:colId xmlns:a16="http://schemas.microsoft.com/office/drawing/2014/main" val="2259047707"/>
                    </a:ext>
                  </a:extLst>
                </a:gridCol>
                <a:gridCol w="1311050">
                  <a:extLst>
                    <a:ext uri="{9D8B030D-6E8A-4147-A177-3AD203B41FA5}">
                      <a16:colId xmlns:a16="http://schemas.microsoft.com/office/drawing/2014/main" val="486191694"/>
                    </a:ext>
                  </a:extLst>
                </a:gridCol>
                <a:gridCol w="1311050">
                  <a:extLst>
                    <a:ext uri="{9D8B030D-6E8A-4147-A177-3AD203B41FA5}">
                      <a16:colId xmlns:a16="http://schemas.microsoft.com/office/drawing/2014/main" val="3221291895"/>
                    </a:ext>
                  </a:extLst>
                </a:gridCol>
                <a:gridCol w="1311050">
                  <a:extLst>
                    <a:ext uri="{9D8B030D-6E8A-4147-A177-3AD203B41FA5}">
                      <a16:colId xmlns:a16="http://schemas.microsoft.com/office/drawing/2014/main" val="722519296"/>
                    </a:ext>
                  </a:extLst>
                </a:gridCol>
                <a:gridCol w="789789">
                  <a:extLst>
                    <a:ext uri="{9D8B030D-6E8A-4147-A177-3AD203B41FA5}">
                      <a16:colId xmlns:a16="http://schemas.microsoft.com/office/drawing/2014/main" val="4100442897"/>
                    </a:ext>
                  </a:extLst>
                </a:gridCol>
              </a:tblGrid>
              <a:tr h="53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Properties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Assessed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Property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Expected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Expected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Number of Claims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76560163"/>
                  </a:ext>
                </a:extLst>
              </a:tr>
              <a:tr h="193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184905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$53,520,430,223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$289,448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$104,653,0913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$5659.83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98489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965072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42C192C-DA48-FE76-B1DE-CCD740B5292F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F15D-DE8A-3E63-7BC7-0FA67673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My Recipie  {Lessons Learnt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8AD4-3EE8-EFFC-1454-4FF9164F45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6404" y="1933575"/>
            <a:ext cx="4389120" cy="4246562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/>
            <a:r>
              <a:rPr lang="en-US"/>
              <a:t>Better organization and planning around the Problem Statement led to deliver 3 components </a:t>
            </a:r>
          </a:p>
          <a:p>
            <a:pPr marL="228600"/>
            <a:r>
              <a:rPr lang="en-US"/>
              <a:t>Github CoPilot and ChatGPT to rescue for ramping up learning with geospatial/raster datasets and transforming code from R to Python  </a:t>
            </a:r>
          </a:p>
          <a:p>
            <a:pPr marL="228600"/>
            <a:r>
              <a:rPr lang="en-US"/>
              <a:t>Last but not least, I had fun along the way while learning to put things quickly using AI/ML CatBoost alogrithms, GeoSpatial and Property Data with socio economic data wrangling and modeling and make a compelling business use case.</a:t>
            </a:r>
          </a:p>
          <a:p>
            <a:pPr marL="22860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35EA-0456-FB04-DD4A-02C8E541FABD}"/>
              </a:ext>
            </a:extLst>
          </p:cNvPr>
          <p:cNvSpPr/>
          <p:nvPr/>
        </p:nvSpPr>
        <p:spPr>
          <a:xfrm>
            <a:off x="-6021" y="6587842"/>
            <a:ext cx="8475651" cy="27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63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521486-ed2b-4cdd-b658-28957c5b2ccc">
      <UserInfo>
        <DisplayName>StrikeAI - Hack-A-Mae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F9F45519D264BA370D947FC8A98CF" ma:contentTypeVersion="5" ma:contentTypeDescription="Create a new document." ma:contentTypeScope="" ma:versionID="2fd75f53be96d75f685338a6643a4634">
  <xsd:schema xmlns:xsd="http://www.w3.org/2001/XMLSchema" xmlns:xs="http://www.w3.org/2001/XMLSchema" xmlns:p="http://schemas.microsoft.com/office/2006/metadata/properties" xmlns:ns2="00d2d7b4-d2e3-4045-9f56-0f2f4c4464dc" xmlns:ns3="72521486-ed2b-4cdd-b658-28957c5b2ccc" targetNamespace="http://schemas.microsoft.com/office/2006/metadata/properties" ma:root="true" ma:fieldsID="95dac842429b0fbfd09cafdfc29eda96" ns2:_="" ns3:_="">
    <xsd:import namespace="00d2d7b4-d2e3-4045-9f56-0f2f4c4464dc"/>
    <xsd:import namespace="72521486-ed2b-4cdd-b658-28957c5b2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2d7b4-d2e3-4045-9f56-0f2f4c446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21486-ed2b-4cdd-b658-28957c5b2cc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C92CEB-64FD-4756-9741-94E4FB1334D1}">
  <ds:schemaRefs>
    <ds:schemaRef ds:uri="00d2d7b4-d2e3-4045-9f56-0f2f4c4464dc"/>
    <ds:schemaRef ds:uri="72521486-ed2b-4cdd-b658-28957c5b2c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F5903F-29B6-4611-9366-C27243DB5C51}">
  <ds:schemaRefs>
    <ds:schemaRef ds:uri="00d2d7b4-d2e3-4045-9f56-0f2f4c4464dc"/>
    <ds:schemaRef ds:uri="72521486-ed2b-4cdd-b658-28957c5b2c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BF7F67-EE76-46BC-9C2D-F09D06C673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746</TotalTime>
  <Words>738</Words>
  <Application>Microsoft Office PowerPoint</Application>
  <PresentationFormat>On-screen Show (4:3)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Schoolbook</vt:lpstr>
      <vt:lpstr>Source Sans Pro</vt:lpstr>
      <vt:lpstr>Source Sans Pro Semibold</vt:lpstr>
      <vt:lpstr>Var(--jp-code-font-family)</vt:lpstr>
      <vt:lpstr>Wingdings 2</vt:lpstr>
      <vt:lpstr>View</vt:lpstr>
      <vt:lpstr>Flood Risk Prediction for Property Owners</vt:lpstr>
      <vt:lpstr>Problem Statement</vt:lpstr>
      <vt:lpstr>Probability of Flood Enhancement</vt:lpstr>
      <vt:lpstr>Enhancement Results</vt:lpstr>
      <vt:lpstr>Mapping a Property to Flood Damage Probability</vt:lpstr>
      <vt:lpstr>Expected Loss from Flooding</vt:lpstr>
      <vt:lpstr>Demonstration Using Baltimore County</vt:lpstr>
      <vt:lpstr>My Recipie  {Lessons Learnt }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Risk Prediction for Property Owners</dc:title>
  <dc:subject/>
  <dc:creator>Porter, Christopher (SF Analytics)</dc:creator>
  <cp:keywords/>
  <dc:description/>
  <cp:lastModifiedBy>Abdul Aziz Mohammed</cp:lastModifiedBy>
  <cp:revision>2</cp:revision>
  <cp:lastPrinted>2018-04-06T18:05:34Z</cp:lastPrinted>
  <dcterms:created xsi:type="dcterms:W3CDTF">2023-10-03T13:48:47Z</dcterms:created>
  <dcterms:modified xsi:type="dcterms:W3CDTF">2024-03-27T15:42:01Z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0x010100907F9F45519D264BA370D947FC8A98CF</vt:lpwstr>
  </property>
  <property fmtid="{D5CDD505-2E9C-101B-9397-08002B2CF9AE}" pid="3" name="ClassificationContentMarkingFooterLocations">
    <vt:lpwstr>Cover slides:5</vt:lpwstr>
  </property>
  <property fmtid="{D5CDD505-2E9C-101B-9397-08002B2CF9AE}" pid="4" name="ClassificationContentMarkingFooterText">
    <vt:lpwstr>Fannie Mae Confidential</vt:lpwstr>
  </property>
  <property fmtid="{D5CDD505-2E9C-101B-9397-08002B2CF9AE}" pid="5" name="MSIP_Label_a9455cd2-ef3f-47ad-8dee-f10882ec60d9_Enabled">
    <vt:lpwstr>true</vt:lpwstr>
  </property>
  <property fmtid="{D5CDD505-2E9C-101B-9397-08002B2CF9AE}" pid="6" name="MSIP_Label_a9455cd2-ef3f-47ad-8dee-f10882ec60d9_SetDate">
    <vt:lpwstr>2023-01-03T16:41:52Z</vt:lpwstr>
  </property>
  <property fmtid="{D5CDD505-2E9C-101B-9397-08002B2CF9AE}" pid="7" name="MSIP_Label_a9455cd2-ef3f-47ad-8dee-f10882ec60d9_Method">
    <vt:lpwstr>Privileged</vt:lpwstr>
  </property>
  <property fmtid="{D5CDD505-2E9C-101B-9397-08002B2CF9AE}" pid="8" name="MSIP_Label_a9455cd2-ef3f-47ad-8dee-f10882ec60d9_Name">
    <vt:lpwstr>Confidential - Internal Distribution</vt:lpwstr>
  </property>
  <property fmtid="{D5CDD505-2E9C-101B-9397-08002B2CF9AE}" pid="9" name="MSIP_Label_a9455cd2-ef3f-47ad-8dee-f10882ec60d9_SiteId">
    <vt:lpwstr>e6baca02-d986-4077-8053-30de7d5e0d58</vt:lpwstr>
  </property>
  <property fmtid="{D5CDD505-2E9C-101B-9397-08002B2CF9AE}" pid="10" name="MSIP_Label_a9455cd2-ef3f-47ad-8dee-f10882ec60d9_ActionId">
    <vt:lpwstr>2650df28-2d54-4a0e-9fe8-a926da0cc0f8</vt:lpwstr>
  </property>
  <property fmtid="{D5CDD505-2E9C-101B-9397-08002B2CF9AE}" pid="11" name="MSIP_Label_a9455cd2-ef3f-47ad-8dee-f10882ec60d9_ContentBits">
    <vt:lpwstr>2</vt:lpwstr>
  </property>
</Properties>
</file>