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5" r:id="rId4"/>
    <p:sldId id="264" r:id="rId5"/>
    <p:sldId id="268" r:id="rId6"/>
    <p:sldId id="267" r:id="rId7"/>
    <p:sldId id="266" r:id="rId8"/>
    <p:sldId id="263" r:id="rId9"/>
    <p:sldId id="262" r:id="rId10"/>
    <p:sldId id="271" r:id="rId11"/>
    <p:sldId id="261" r:id="rId12"/>
    <p:sldId id="260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736" y="-5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A4D1EEA3-C277-40A1-B03B-DBCF5679809D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36EE2BF7-5CAB-4551-8134-0C8CF5975780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722075"/>
            <a:ext cx="6400800" cy="17526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Abdul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Basit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M1-Int track in Electrical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Engineering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Submitted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to:</a:t>
            </a:r>
          </a:p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Professor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Lydie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Nouveliere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838200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Machine Learning in Computer Vision</a:t>
            </a:r>
            <a: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(3D Reconstruction of Data from 2D Images)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20778"/>
            <a:ext cx="5690619" cy="222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084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4.2 Architecture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7637"/>
            <a:ext cx="8229600" cy="4525963"/>
          </a:xfrm>
        </p:spPr>
        <p:txBody>
          <a:bodyPr>
            <a:normAutofit/>
          </a:bodyPr>
          <a:lstStyle/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Loss functions optimize the model using pixel-wise differences.</a:t>
            </a: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PixelNeRF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enables high-quality reconstructions from just one or a few images, making it more data-efficient and generalizable.</a:t>
            </a:r>
          </a:p>
          <a:p>
            <a:pPr lvl="0" algn="just"/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65609"/>
            <a:ext cx="7305675" cy="2454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86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3200" b="1" dirty="0" err="1" smtClean="0">
                <a:latin typeface="Times New Roman" pitchFamily="18" charset="0"/>
                <a:cs typeface="Times New Roman" pitchFamily="18" charset="0"/>
              </a:rPr>
              <a:t>Neuralangelo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: High-Fidelity Neural Surface Reconstruction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Neuralangelo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improves upon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by using multi-resolution hash grids and numerical gradients for fine surface details. It achieves high-fidelity reconstructions from multi-view images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Scene Initialization &amp; Signed Distance Function (SDF)</a:t>
            </a: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scene is initialized as a rough sphere.</a:t>
            </a: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SDF computes the distance of a point from a surface boundary.</a:t>
            </a:r>
          </a:p>
          <a:p>
            <a:pPr lvl="0" algn="just"/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loss function regularizes surface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normals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and curvature.</a:t>
            </a:r>
          </a:p>
          <a:p>
            <a:pPr marL="0" indent="0"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114800"/>
            <a:ext cx="3791266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95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Architecture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Multi-Resolution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Hash Grids &amp; Numerical Gradients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Hash grids store feature vectors at different resolutions.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Numerical gradients improve surface detail preservation.</a:t>
            </a:r>
          </a:p>
          <a:p>
            <a:pPr lvl="0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Progressive grid activation refines finer details over time.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505200"/>
            <a:ext cx="5486400" cy="2826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337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6. Summary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learning has significantly enhanced 3D reconstruction from images. While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provides high-quality renderings, Instant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enables real-time processing,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PixelNeRF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generalizes across scenes, and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Neuralangelo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refines fine details. These advancements make neural rendering a powerful tool for computer vision and graphics applications.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22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Role of Machine Learning in 3D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Reconstruction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Introduction to 3-D reconstruction.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learning has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evolved 3D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reconstruction by automating feature detection and improving accuracy.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Traditionally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identifying image features like corners, shapes, and textures was time-consuming, but deep neural networks can now automatically recognize and match features, even in complex scenes. Additionally, machine learning models can: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Handle noise in the data, filling gaps for more accurate reconstructions.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Generalize to new scenes without manual intervention.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Efficiently reconstruct 3D models by learning scene priors from large datasets.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Scope of this paper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paper focuses on 3D reconstruction from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2D images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(passive methods). This approach is preferred due to its affordability and ease of data acquisition compared to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LiDAR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or depth sensors. However, challenges include: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Computational intensity, especially for high-resolution images.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Dependence on the number, quality, and lighting conditions of input images.</a:t>
            </a:r>
          </a:p>
        </p:txBody>
      </p:sp>
    </p:spTree>
    <p:extLst>
      <p:ext uri="{BB962C8B-B14F-4D97-AF65-F5344CB8AC3E}">
        <p14:creationId xmlns:p14="http://schemas.microsoft.com/office/powerpoint/2010/main" val="368212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2. Neural Radiance Fields (</a:t>
            </a:r>
            <a:r>
              <a:rPr lang="en-US" sz="3600" b="1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Neural Radiance Fields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is a neural rendering approach developed by researchers from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Google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University of California, Berkeley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maps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spatial positions (x, y, z)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viewing direction (θ, Φ)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into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color (r, g, b)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density (σ)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values, effectively modeling how light interacts with a 3D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scene.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5867400" cy="2063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687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2.2 Architecture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uses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multi-layer perceptron (MLP)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architecture with:</a:t>
            </a:r>
          </a:p>
          <a:p>
            <a:pPr lvl="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5D input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(spatial location + viewing direction).</a:t>
            </a:r>
          </a:p>
          <a:p>
            <a:pPr lvl="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9 fully connected layers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each with 256 neurons.</a:t>
            </a:r>
          </a:p>
          <a:p>
            <a:pPr lvl="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Volume rendering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generate images from the learned 3D representation.</a:t>
            </a:r>
          </a:p>
          <a:p>
            <a:pPr lvl="0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Two-pass rendering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where initial low-density samples refine future sample placements.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459185"/>
            <a:ext cx="5410200" cy="19416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723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2.3 Toy Problem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challenge is that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struggles to memorize images effectively. To solve this, 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positional encoding technique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using sinusoidal functions expands feature vectors into higher dimensions, improving the model's ability to reconstruct images accurately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can produce realistic 3D renderings with high detail but is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data-intensive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requires a large number of images to generalize well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71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36448"/>
            <a:ext cx="8534400" cy="758952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3. Instant Neural Graphics Primitives with Multi-Resolution Hash Encoding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Neural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graphics primitives rely on fully connected neural networks but are computationally expensive. NVIDIA introduced Instant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speeds up training by using a multi-resolution hash table and a small neural network, optimizing through stochastic gradient descent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Grid-based encoding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replaces sinusoidal positional encoding.</a:t>
            </a:r>
          </a:p>
          <a:p>
            <a:pPr lvl="0"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16 resolution levels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encode features in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hash 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small fully connected neural network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predicts density and RGB values.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39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3.2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Architecture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lvl="0" algn="just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CUDA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allows fast training and rendering.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Instant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dramatically reduces training time, allowing real-time rendering and making it suitable for interactive 3D applications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7754"/>
            <a:ext cx="7862888" cy="2688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95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PixelNeRF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: Neural Radiance Fields from One or Few Images</a:t>
            </a:r>
            <a:br>
              <a:rPr lang="en-US" sz="3600" b="1" dirty="0" smtClean="0">
                <a:latin typeface="Times New Roman" pitchFamily="18" charset="0"/>
                <a:cs typeface="Times New Roman" pitchFamily="18" charset="0"/>
              </a:rPr>
            </a:b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752600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PixelNeRF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improves upon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by enabling single-image 3D reconstruction. Unlike standard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which requires multiple images per scene,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PixelNeRF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learns a scene-independent prior from a large dataset.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Uses a CNN encoder (ResNet34) to extract pixel-aligned features.</a:t>
            </a:r>
          </a:p>
          <a:p>
            <a:pPr lvl="0"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Features are mapped to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NeRF's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3D volume rendering process.</a:t>
            </a:r>
          </a:p>
          <a:p>
            <a:pPr marL="0" indent="0" algn="just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88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45</TotalTime>
  <Words>739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Civic</vt:lpstr>
      <vt:lpstr>Machine Learning in Computer Vision (3D Reconstruction of Data from 2D Images)</vt:lpstr>
      <vt:lpstr> Role of Machine Learning in 3D Reconstruction</vt:lpstr>
      <vt:lpstr>Scope of this paper</vt:lpstr>
      <vt:lpstr>2. Neural Radiance Fields (NeRF)</vt:lpstr>
      <vt:lpstr>2.2 Architecture</vt:lpstr>
      <vt:lpstr>2.3 Toy Problem</vt:lpstr>
      <vt:lpstr>3. Instant Neural Graphics Primitives with Multi-Resolution Hash Encoding</vt:lpstr>
      <vt:lpstr>3.2 Architecture</vt:lpstr>
      <vt:lpstr>4. PixelNeRF: Neural Radiance Fields from One or Few Images </vt:lpstr>
      <vt:lpstr>4.2 Architecture</vt:lpstr>
      <vt:lpstr>5. Neuralangelo: High-Fidelity Neural Surface Reconstruction</vt:lpstr>
      <vt:lpstr>Architecture</vt:lpstr>
      <vt:lpstr>6. 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 Computer Vision (3D Reconstruction of Data from 2D Images)</dc:title>
  <dc:creator>PMLS</dc:creator>
  <cp:lastModifiedBy>PMLS</cp:lastModifiedBy>
  <cp:revision>5</cp:revision>
  <dcterms:created xsi:type="dcterms:W3CDTF">2025-03-20T20:38:37Z</dcterms:created>
  <dcterms:modified xsi:type="dcterms:W3CDTF">2025-03-20T21:24:29Z</dcterms:modified>
</cp:coreProperties>
</file>