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4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7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7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4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5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4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91" y="1837268"/>
            <a:ext cx="8574622" cy="2616199"/>
          </a:xfrm>
        </p:spPr>
        <p:txBody>
          <a:bodyPr/>
          <a:lstStyle/>
          <a:p>
            <a:r>
              <a:rPr lang="en-US" dirty="0" smtClean="0"/>
              <a:t>Sentiment Analysis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291" y="1837268"/>
            <a:ext cx="11420309" cy="38735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Final Semester project </a:t>
            </a:r>
            <a:r>
              <a:rPr lang="en-US" dirty="0" smtClean="0"/>
              <a:t>	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FA18-BCS-002  Abdul  Hameed Khan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FA18-BCS-010 Daud Ahmed</a:t>
            </a:r>
          </a:p>
          <a:p>
            <a:endParaRPr lang="en-US" b="1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u="sng" dirty="0" smtClean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u="sng" dirty="0" smtClean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Ma’am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Ayesha Jadoon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will use Machine learning and Natural Language Processing (NLP) to classify sentiments on reviews of the app</a:t>
            </a:r>
            <a:r>
              <a:rPr lang="en-GB" dirty="0" smtClean="0"/>
              <a:t>.</a:t>
            </a:r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need a dataset to make our ML </a:t>
            </a:r>
            <a:r>
              <a:rPr lang="en-GB" dirty="0" smtClean="0"/>
              <a:t>model.</a:t>
            </a:r>
          </a:p>
          <a:p>
            <a:r>
              <a:rPr lang="en-GB" dirty="0"/>
              <a:t>T</a:t>
            </a:r>
            <a:r>
              <a:rPr lang="en-GB" dirty="0" smtClean="0"/>
              <a:t>rain </a:t>
            </a:r>
            <a:r>
              <a:rPr lang="en-GB" dirty="0"/>
              <a:t>the data set on this </a:t>
            </a:r>
            <a:r>
              <a:rPr lang="en-GB" dirty="0" smtClean="0"/>
              <a:t>model.</a:t>
            </a:r>
          </a:p>
          <a:p>
            <a:r>
              <a:rPr lang="en-GB" dirty="0"/>
              <a:t>If the accuracy is satisfying then we will use it further but if the accuracy is not satisfying then we will train it </a:t>
            </a:r>
            <a:r>
              <a:rPr lang="en-GB" dirty="0" smtClean="0"/>
              <a:t>again.</a:t>
            </a:r>
          </a:p>
          <a:p>
            <a:r>
              <a:rPr lang="en-GB" dirty="0"/>
              <a:t>R</a:t>
            </a:r>
            <a:r>
              <a:rPr lang="en-GB" dirty="0" smtClean="0"/>
              <a:t>epeat </a:t>
            </a:r>
            <a:r>
              <a:rPr lang="en-GB" dirty="0"/>
              <a:t>until we get high </a:t>
            </a:r>
            <a:r>
              <a:rPr lang="en-GB" dirty="0" smtClean="0"/>
              <a:t>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1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FLOWCHART OF SENTIMENT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146" y="2667000"/>
            <a:ext cx="33770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(Support Vector Machine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2057399"/>
            <a:ext cx="10018713" cy="3124201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upervised</a:t>
            </a:r>
            <a:r>
              <a:rPr lang="en-GB" dirty="0"/>
              <a:t> machine learning </a:t>
            </a:r>
            <a:r>
              <a:rPr lang="en-GB" dirty="0" smtClean="0"/>
              <a:t>algorithm.</a:t>
            </a:r>
          </a:p>
          <a:p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for either classification or </a:t>
            </a:r>
            <a:r>
              <a:rPr lang="en-GB" dirty="0" smtClean="0"/>
              <a:t>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246" y="2667000"/>
            <a:ext cx="55568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0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8233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dataset contains more than 30000 reviews of different apps</a:t>
            </a:r>
          </a:p>
          <a:p>
            <a:r>
              <a:rPr lang="en-US" dirty="0" smtClean="0"/>
              <a:t>We divided our dataset to train and test our model</a:t>
            </a:r>
          </a:p>
          <a:p>
            <a:r>
              <a:rPr lang="en-US" dirty="0" smtClean="0"/>
              <a:t>Training accuracy of our model= 99%</a:t>
            </a:r>
          </a:p>
          <a:p>
            <a:r>
              <a:rPr lang="en-US" dirty="0" smtClean="0"/>
              <a:t>Testing accuracy of our model= 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1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399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177"/>
            <a:ext cx="10018713" cy="3884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Nowadays, sentiment analysis or opinion mining is a hot topic in machine learning.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show the basic way of classifying reviews into positive or negative category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 are focusing on general sentiment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Sentiments are feelings, opinions, emotions, likes/dislikes, </a:t>
            </a:r>
            <a:r>
              <a:rPr lang="en-US" dirty="0" smtClean="0"/>
              <a:t>good/bad</a:t>
            </a:r>
          </a:p>
          <a:p>
            <a:r>
              <a:rPr lang="en-US" dirty="0"/>
              <a:t>Sentiment Analysis is a Natural Language Processing and Information Extraction task that aims to obtain writer’s feelings expressed in positive or negative comments, questions and requests, by analyzing a large numbers of documents</a:t>
            </a:r>
            <a:r>
              <a:rPr lang="en-US" dirty="0" smtClean="0"/>
              <a:t>.</a:t>
            </a:r>
          </a:p>
          <a:p>
            <a:r>
              <a:rPr lang="en-US" dirty="0"/>
              <a:t>Sentiment Analysis is also known as Opinion Mining</a:t>
            </a:r>
            <a:r>
              <a:rPr lang="en-US" dirty="0" smtClean="0"/>
              <a:t>.</a:t>
            </a:r>
          </a:p>
          <a:p>
            <a:r>
              <a:rPr lang="en-US" dirty="0"/>
              <a:t>Sentiment Analysis is a study of human behavior in which we extract user opinion and emotion from plain text.</a:t>
            </a:r>
          </a:p>
        </p:txBody>
      </p:sp>
    </p:spTree>
    <p:extLst>
      <p:ext uri="{BB962C8B-B14F-4D97-AF65-F5344CB8AC3E}">
        <p14:creationId xmlns:p14="http://schemas.microsoft.com/office/powerpoint/2010/main" val="38025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identifies the opinion or attitude that a person has towards a topic or an object</a:t>
            </a:r>
            <a:r>
              <a:rPr lang="en-US" dirty="0" smtClean="0"/>
              <a:t>.</a:t>
            </a:r>
          </a:p>
          <a:p>
            <a:r>
              <a:rPr lang="en-US" dirty="0"/>
              <a:t>It is a task of identifying whether the opinion expressed in a text is positive or negative.</a:t>
            </a:r>
            <a:endParaRPr lang="en-US" dirty="0" smtClean="0"/>
          </a:p>
          <a:p>
            <a:r>
              <a:rPr lang="en-US" dirty="0" smtClean="0"/>
              <a:t>Automatically </a:t>
            </a:r>
            <a:r>
              <a:rPr lang="en-US" dirty="0"/>
              <a:t>extracting opinions, emotions and sentiments in text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2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2231296"/>
            <a:ext cx="9804399" cy="3678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User’s Opinions : </a:t>
            </a:r>
          </a:p>
          <a:p>
            <a:pPr marL="0" indent="0">
              <a:buNone/>
            </a:pPr>
            <a:r>
              <a:rPr lang="en-US" dirty="0" smtClean="0"/>
              <a:t>		Ahmed : </a:t>
            </a:r>
            <a:r>
              <a:rPr lang="en-US" dirty="0"/>
              <a:t>It’s a great movie (Positive statement)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Amina : </a:t>
            </a:r>
            <a:r>
              <a:rPr lang="en-US" dirty="0"/>
              <a:t>Nah!! I didn’t like it at all (Negative statement)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Akbar 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new iOS7 is awesome..!!!(Positive statement)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Polarity : </a:t>
            </a:r>
            <a:r>
              <a:rPr lang="en-US" dirty="0" smtClean="0"/>
              <a:t> 					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Positive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Negative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Neutral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983895"/>
            <a:ext cx="5283457" cy="2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diagram:</a:t>
            </a:r>
            <a:endParaRPr lang="en-US" dirty="0"/>
          </a:p>
        </p:txBody>
      </p:sp>
      <p:pic>
        <p:nvPicPr>
          <p:cNvPr id="4" name="Content Placeholder 3" descr="https://ars.els-cdn.com/content/image/1-s2.0-S2090447914000550-gr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6235" y="2654300"/>
            <a:ext cx="3374863" cy="3479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70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on the play store or app store then he needs to check all the comments/reviews that he received on his </a:t>
            </a:r>
            <a:r>
              <a:rPr lang="en-GB" dirty="0" smtClean="0"/>
              <a:t>application.</a:t>
            </a:r>
          </a:p>
          <a:p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application for this problem on the Play Store and App store for giving us sentiment about our </a:t>
            </a:r>
            <a:r>
              <a:rPr lang="en-GB" dirty="0" smtClean="0"/>
              <a:t>application.</a:t>
            </a:r>
          </a:p>
          <a:p>
            <a:r>
              <a:rPr lang="en-GB" dirty="0"/>
              <a:t>M</a:t>
            </a:r>
            <a:r>
              <a:rPr lang="en-GB" dirty="0" smtClean="0"/>
              <a:t>anually </a:t>
            </a:r>
            <a:r>
              <a:rPr lang="en-GB" dirty="0"/>
              <a:t>check all the </a:t>
            </a:r>
            <a:r>
              <a:rPr lang="en-GB" dirty="0" smtClean="0"/>
              <a:t>reviews.</a:t>
            </a:r>
          </a:p>
          <a:p>
            <a:r>
              <a:rPr lang="en-GB" dirty="0"/>
              <a:t>I</a:t>
            </a:r>
            <a:r>
              <a:rPr lang="en-GB" dirty="0" smtClean="0"/>
              <a:t>mpossible </a:t>
            </a:r>
            <a:r>
              <a:rPr lang="en-GB" dirty="0"/>
              <a:t>for a human to do sentiment of </a:t>
            </a:r>
            <a:r>
              <a:rPr lang="en-GB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entiment </a:t>
            </a:r>
            <a:r>
              <a:rPr lang="en-GB" dirty="0"/>
              <a:t>analysis </a:t>
            </a:r>
            <a:r>
              <a:rPr lang="en-GB" dirty="0" smtClean="0"/>
              <a:t>can </a:t>
            </a:r>
            <a:r>
              <a:rPr lang="en-GB" dirty="0"/>
              <a:t>solve this </a:t>
            </a:r>
            <a:r>
              <a:rPr lang="en-GB" dirty="0" smtClean="0"/>
              <a:t>problem.</a:t>
            </a:r>
          </a:p>
          <a:p>
            <a:r>
              <a:rPr lang="en-GB" dirty="0" smtClean="0"/>
              <a:t>The </a:t>
            </a:r>
            <a:r>
              <a:rPr lang="en-GB" dirty="0"/>
              <a:t>sentiment analysis uses machine learning and Natural language processing (NLP</a:t>
            </a:r>
            <a:r>
              <a:rPr lang="en-GB" dirty="0" smtClean="0"/>
              <a:t>).</a:t>
            </a:r>
          </a:p>
          <a:p>
            <a:r>
              <a:rPr lang="en-GB" dirty="0" smtClean="0"/>
              <a:t>Analyze majority </a:t>
            </a:r>
            <a:r>
              <a:rPr lang="en-GB" dirty="0"/>
              <a:t>of reviews or comments and provide better results 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Advantages/Benefits of 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Upselling opportunities</a:t>
            </a:r>
            <a:endParaRPr lang="en-US" dirty="0"/>
          </a:p>
          <a:p>
            <a:pPr lvl="0"/>
            <a:r>
              <a:rPr lang="en-GB" dirty="0"/>
              <a:t>Agent monitoring</a:t>
            </a:r>
            <a:endParaRPr lang="en-US" dirty="0"/>
          </a:p>
          <a:p>
            <a:pPr lvl="0"/>
            <a:r>
              <a:rPr lang="en-GB" dirty="0"/>
              <a:t>Training chatbots</a:t>
            </a:r>
            <a:endParaRPr lang="en-US" dirty="0"/>
          </a:p>
          <a:p>
            <a:pPr lvl="0"/>
            <a:r>
              <a:rPr lang="en-GB" dirty="0"/>
              <a:t>Identifying key emotional triggers</a:t>
            </a:r>
            <a:endParaRPr lang="en-US" dirty="0"/>
          </a:p>
          <a:p>
            <a:pPr lvl="0"/>
            <a:r>
              <a:rPr lang="en-GB" dirty="0"/>
              <a:t>Handling multiple customers</a:t>
            </a:r>
            <a:endParaRPr lang="en-US" dirty="0"/>
          </a:p>
          <a:p>
            <a:pPr lvl="0"/>
            <a:r>
              <a:rPr lang="en-GB" dirty="0"/>
              <a:t>Adaptive customer service</a:t>
            </a:r>
            <a:endParaRPr lang="en-US" dirty="0"/>
          </a:p>
          <a:p>
            <a:pPr lvl="0"/>
            <a:r>
              <a:rPr lang="en-GB" dirty="0"/>
              <a:t>I</a:t>
            </a:r>
            <a:r>
              <a:rPr lang="en-GB" dirty="0" smtClean="0"/>
              <a:t>dentify </a:t>
            </a:r>
            <a:r>
              <a:rPr lang="en-GB" dirty="0"/>
              <a:t>a dissatisfied customer</a:t>
            </a:r>
            <a:endParaRPr lang="en-US" dirty="0"/>
          </a:p>
          <a:p>
            <a:r>
              <a:rPr lang="en-US" dirty="0" smtClean="0"/>
              <a:t>Customer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 depends on the reviews, reviews depend upon the users of the </a:t>
            </a:r>
            <a:r>
              <a:rPr lang="en-GB" dirty="0" smtClean="0"/>
              <a:t>product.</a:t>
            </a:r>
          </a:p>
          <a:p>
            <a:r>
              <a:rPr lang="en-GB" dirty="0"/>
              <a:t>U</a:t>
            </a:r>
            <a:r>
              <a:rPr lang="en-GB" dirty="0" smtClean="0"/>
              <a:t>sers </a:t>
            </a:r>
            <a:r>
              <a:rPr lang="en-GB" dirty="0"/>
              <a:t>depend upon the </a:t>
            </a:r>
            <a:r>
              <a:rPr lang="en-GB" dirty="0" smtClean="0"/>
              <a:t>product</a:t>
            </a:r>
          </a:p>
          <a:p>
            <a:r>
              <a:rPr lang="en-GB" dirty="0"/>
              <a:t>P</a:t>
            </a:r>
            <a:r>
              <a:rPr lang="en-GB" dirty="0" smtClean="0"/>
              <a:t>roduct </a:t>
            </a:r>
            <a:r>
              <a:rPr lang="en-GB" dirty="0"/>
              <a:t>depends upon the organization or developer </a:t>
            </a:r>
            <a:endParaRPr lang="en-GB" dirty="0" smtClean="0"/>
          </a:p>
          <a:p>
            <a:r>
              <a:rPr lang="en-GB" dirty="0"/>
              <a:t>O</a:t>
            </a:r>
            <a:r>
              <a:rPr lang="en-GB" dirty="0" smtClean="0"/>
              <a:t>rganization </a:t>
            </a:r>
            <a:r>
              <a:rPr lang="en-GB" dirty="0"/>
              <a:t>is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179</TotalTime>
  <Words>546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Tahoma</vt:lpstr>
      <vt:lpstr>Wingdings</vt:lpstr>
      <vt:lpstr>Parallax</vt:lpstr>
      <vt:lpstr>Sentiment Analysis  </vt:lpstr>
      <vt:lpstr>What is sentiment Analysis?  </vt:lpstr>
      <vt:lpstr>What is sentiment analysis contd.</vt:lpstr>
      <vt:lpstr>Example </vt:lpstr>
      <vt:lpstr>Sentiment analysis diagram:</vt:lpstr>
      <vt:lpstr>Problem statement</vt:lpstr>
      <vt:lpstr>Problem Solution </vt:lpstr>
      <vt:lpstr>Advantages/Benefits of Proposed System</vt:lpstr>
      <vt:lpstr>Interdependencies</vt:lpstr>
      <vt:lpstr>Software Process Methodology</vt:lpstr>
      <vt:lpstr>FLOWCHART OF SENTIMENT ANALYSIS</vt:lpstr>
      <vt:lpstr>SVM (Support Vector Machine)</vt:lpstr>
      <vt:lpstr>Dataset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DauD AhmeD</dc:creator>
  <cp:lastModifiedBy>abdulhameed314khan@gmail.com</cp:lastModifiedBy>
  <cp:revision>13</cp:revision>
  <dcterms:created xsi:type="dcterms:W3CDTF">2021-07-18T07:37:23Z</dcterms:created>
  <dcterms:modified xsi:type="dcterms:W3CDTF">2021-07-19T10:04:31Z</dcterms:modified>
</cp:coreProperties>
</file>