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9" r:id="rId12"/>
    <p:sldId id="264" r:id="rId13"/>
    <p:sldId id="271" r:id="rId14"/>
    <p:sldId id="265" r:id="rId15"/>
    <p:sldId id="272" r:id="rId16"/>
    <p:sldId id="26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462A551-D00E-4184-8878-465BFD251717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07AC8E9-A97E-4590-8330-AC63847077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429000"/>
            <a:ext cx="6400800" cy="20882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Abdul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Kuncoro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11180075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M.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Rizky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Pratama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11180029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Fitria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: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11180534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Kismiyati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Hofipah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: 11180235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fitria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: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11180428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2190105"/>
          </a:xfrm>
        </p:spPr>
        <p:txBody>
          <a:bodyPr>
            <a:noAutofit/>
          </a:bodyPr>
          <a:lstStyle/>
          <a:p>
            <a:pPr algn="l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Pengaduan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Website</a:t>
            </a:r>
            <a:br>
              <a:rPr lang="en-US" sz="25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Kantor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Kepala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Desa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3271988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Autofit/>
          </a:bodyPr>
          <a:lstStyle/>
          <a:p>
            <a:pPr marL="45720" lvl="0" indent="0" algn="just">
              <a:buNone/>
            </a:pPr>
            <a:r>
              <a:rPr lang="en-US" sz="2100" dirty="0"/>
              <a:t>System Development Life Cycle (SDLC) </a:t>
            </a:r>
            <a:r>
              <a:rPr lang="en-US" sz="2100" dirty="0" err="1"/>
              <a:t>dan</a:t>
            </a:r>
            <a:r>
              <a:rPr lang="en-US" sz="2100" dirty="0"/>
              <a:t> Software Development Life Cycle (SWDLC)</a:t>
            </a:r>
          </a:p>
          <a:p>
            <a:pPr marL="45720" indent="0" algn="just">
              <a:buNone/>
            </a:pPr>
            <a:r>
              <a:rPr lang="en-US" sz="2100" dirty="0"/>
              <a:t> </a:t>
            </a:r>
          </a:p>
          <a:p>
            <a:pPr marL="45720" indent="0" algn="just">
              <a:buNone/>
            </a:pPr>
            <a:r>
              <a:rPr lang="en-US" sz="2100" dirty="0" err="1"/>
              <a:t>Aplikasi</a:t>
            </a:r>
            <a:r>
              <a:rPr lang="en-US" sz="2100" dirty="0"/>
              <a:t> yang </a:t>
            </a:r>
            <a:r>
              <a:rPr lang="en-US" sz="2100" dirty="0" err="1"/>
              <a:t>profesional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SDLC </a:t>
            </a:r>
            <a:r>
              <a:rPr lang="en-US" sz="2100" dirty="0" err="1"/>
              <a:t>dan</a:t>
            </a:r>
            <a:r>
              <a:rPr lang="en-US" sz="2100" dirty="0"/>
              <a:t> SWDLC </a:t>
            </a:r>
            <a:r>
              <a:rPr lang="en-US" sz="2100" dirty="0" err="1"/>
              <a:t>serta</a:t>
            </a:r>
            <a:r>
              <a:rPr lang="en-US" sz="2100" dirty="0"/>
              <a:t> </a:t>
            </a:r>
            <a:r>
              <a:rPr lang="en-US" sz="2100" dirty="0" err="1"/>
              <a:t>teknik</a:t>
            </a:r>
            <a:r>
              <a:rPr lang="en-US" sz="2100" dirty="0"/>
              <a:t> </a:t>
            </a:r>
            <a:r>
              <a:rPr lang="en-US" sz="2100" dirty="0" err="1"/>
              <a:t>maupun</a:t>
            </a:r>
            <a:r>
              <a:rPr lang="en-US" sz="2100" dirty="0"/>
              <a:t> </a:t>
            </a:r>
            <a:r>
              <a:rPr lang="en-US" sz="2100" dirty="0" err="1"/>
              <a:t>perangkat</a:t>
            </a:r>
            <a:r>
              <a:rPr lang="en-US" sz="2100" dirty="0"/>
              <a:t> modelling yang </a:t>
            </a:r>
            <a:r>
              <a:rPr lang="en-US" sz="2100" dirty="0" err="1"/>
              <a:t>baik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mendukung</a:t>
            </a:r>
            <a:r>
              <a:rPr lang="en-US" sz="2100" dirty="0"/>
              <a:t> </a:t>
            </a:r>
            <a:r>
              <a:rPr lang="en-US" sz="2100" dirty="0" err="1"/>
              <a:t>keseluhan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meningkatkan</a:t>
            </a:r>
            <a:r>
              <a:rPr lang="en-US" sz="2100" dirty="0"/>
              <a:t> maintainability system.</a:t>
            </a:r>
          </a:p>
          <a:p>
            <a:pPr marL="45720" indent="0" algn="just">
              <a:buNone/>
            </a:pPr>
            <a:r>
              <a:rPr lang="en-US" sz="2100" dirty="0"/>
              <a:t> </a:t>
            </a:r>
          </a:p>
          <a:p>
            <a:pPr marL="45720" lvl="0" indent="0" algn="just">
              <a:buNone/>
            </a:pPr>
            <a:r>
              <a:rPr lang="en-US" sz="2100" dirty="0" err="1"/>
              <a:t>Definisi</a:t>
            </a:r>
            <a:r>
              <a:rPr lang="en-US" sz="2100" dirty="0"/>
              <a:t> Data Standard</a:t>
            </a:r>
          </a:p>
          <a:p>
            <a:pPr marL="45720" indent="0" algn="just">
              <a:buNone/>
            </a:pPr>
            <a:endParaRPr lang="en-US" sz="2100" dirty="0"/>
          </a:p>
          <a:p>
            <a:pPr marL="45720" indent="0" algn="just">
              <a:buNone/>
            </a:pPr>
            <a:r>
              <a:rPr lang="en-US" sz="2100" dirty="0" err="1"/>
              <a:t>Tren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arah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manajemen</a:t>
            </a:r>
            <a:r>
              <a:rPr lang="en-US" sz="2100" dirty="0"/>
              <a:t> database </a:t>
            </a:r>
            <a:r>
              <a:rPr lang="en-US" sz="2100" dirty="0" err="1"/>
              <a:t>relasional</a:t>
            </a:r>
            <a:r>
              <a:rPr lang="en-US" sz="2100" dirty="0"/>
              <a:t> </a:t>
            </a:r>
            <a:r>
              <a:rPr lang="en-US" sz="2100" dirty="0" err="1"/>
              <a:t>mendasari</a:t>
            </a:r>
            <a:r>
              <a:rPr lang="en-US" sz="2100" dirty="0"/>
              <a:t> </a:t>
            </a:r>
            <a:r>
              <a:rPr lang="en-US" sz="2100" dirty="0" err="1"/>
              <a:t>dorongan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err="1"/>
              <a:t>normalisasi</a:t>
            </a:r>
            <a:r>
              <a:rPr lang="en-US" sz="2100" dirty="0"/>
              <a:t> data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definisi</a:t>
            </a:r>
            <a:r>
              <a:rPr lang="en-US" sz="2100" dirty="0"/>
              <a:t> data standard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Prosedur-Prosedur</a:t>
            </a:r>
            <a:r>
              <a:rPr lang="en-US" dirty="0" smtClean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fontScale="92500" lnSpcReduction="10000"/>
          </a:bodyPr>
          <a:lstStyle/>
          <a:p>
            <a:pPr marL="45720" lvl="0" indent="0" algn="just">
              <a:buNone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Standard</a:t>
            </a:r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standard, </a:t>
            </a:r>
            <a:r>
              <a:rPr lang="en-US" dirty="0" err="1"/>
              <a:t>misalnya</a:t>
            </a:r>
            <a:r>
              <a:rPr lang="en-US" dirty="0"/>
              <a:t> HTML, PHP,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</a:t>
            </a:r>
            <a:r>
              <a:rPr lang="en-US" dirty="0" smtClean="0"/>
              <a:t>.</a:t>
            </a:r>
          </a:p>
          <a:p>
            <a:pPr marL="45720" lvl="0" indent="0" algn="just">
              <a:buNone/>
            </a:pPr>
            <a:endParaRPr lang="en-US" dirty="0" smtClean="0"/>
          </a:p>
          <a:p>
            <a:pPr marL="45720" lvl="0" indent="0" algn="just">
              <a:buNone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/>
              <a:t>Moduler</a:t>
            </a:r>
            <a:endParaRPr lang="en-US" dirty="0"/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dirty="0" err="1"/>
              <a:t>Progammer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berurusan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program website.</a:t>
            </a:r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lvl="0" indent="0" algn="just">
              <a:buNone/>
            </a:pPr>
            <a:r>
              <a:rPr lang="en-US" dirty="0" err="1"/>
              <a:t>Dokumentasi</a:t>
            </a:r>
            <a:r>
              <a:rPr lang="en-US" dirty="0"/>
              <a:t> Standard</a:t>
            </a:r>
          </a:p>
          <a:p>
            <a:pPr algn="just"/>
            <a:endParaRPr lang="en-US" dirty="0"/>
          </a:p>
          <a:p>
            <a:pPr marL="45720" indent="0" algn="just">
              <a:buNone/>
            </a:pP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user,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standard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website Comp-Line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marL="4572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rmAutofit fontScale="85000" lnSpcReduction="20000"/>
          </a:bodyPr>
          <a:lstStyle/>
          <a:p>
            <a:pPr marL="45720" indent="0" algn="just">
              <a:buNone/>
            </a:pPr>
            <a:r>
              <a:rPr lang="en-US" dirty="0" err="1"/>
              <a:t>Menjalankan</a:t>
            </a:r>
            <a:r>
              <a:rPr lang="en-US" dirty="0"/>
              <a:t> Software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software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website.</a:t>
            </a:r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/>
              <a:t>Audit </a:t>
            </a:r>
            <a:r>
              <a:rPr lang="en-US" dirty="0" err="1"/>
              <a:t>Sistem</a:t>
            </a:r>
            <a:endParaRPr lang="en-US" dirty="0"/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. Hal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penelaahan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auditor internal.</a:t>
            </a:r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Website</a:t>
            </a:r>
          </a:p>
          <a:p>
            <a:pPr marL="45720" indent="0" algn="just">
              <a:buNone/>
            </a:pPr>
            <a:r>
              <a:rPr lang="en-US" dirty="0"/>
              <a:t> </a:t>
            </a:r>
          </a:p>
          <a:p>
            <a:pPr marL="45720" indent="0" algn="just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kemutakhiran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website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88640"/>
            <a:ext cx="79208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None/>
            </a:pPr>
            <a:r>
              <a:rPr lang="en-US" sz="2400" dirty="0"/>
              <a:t>Maintenance System</a:t>
            </a:r>
          </a:p>
          <a:p>
            <a:pPr marL="45720" indent="0" algn="just">
              <a:buNone/>
            </a:pPr>
            <a:r>
              <a:rPr lang="en-US" sz="2400" dirty="0"/>
              <a:t> </a:t>
            </a:r>
          </a:p>
          <a:p>
            <a:pPr marL="45720" indent="0" algn="just">
              <a:buNone/>
            </a:pP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website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(bugs) </a:t>
            </a:r>
            <a:r>
              <a:rPr lang="en-US" sz="2400" dirty="0" err="1"/>
              <a:t>dan</a:t>
            </a:r>
            <a:r>
              <a:rPr lang="en-US" sz="2400" dirty="0"/>
              <a:t> error </a:t>
            </a:r>
            <a:r>
              <a:rPr lang="en-US" sz="2400" dirty="0" err="1"/>
              <a:t>dalam</a:t>
            </a:r>
            <a:r>
              <a:rPr lang="en-US" sz="2400" dirty="0"/>
              <a:t> program. Serta,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kelemahan</a:t>
            </a:r>
            <a:r>
              <a:rPr lang="en-US" sz="2400" dirty="0"/>
              <a:t> </a:t>
            </a:r>
            <a:r>
              <a:rPr lang="en-US" sz="2400" dirty="0" err="1"/>
              <a:t>rancangan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terdeteksi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tahap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dilanjutkan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memperbaikinya</a:t>
            </a:r>
            <a:r>
              <a:rPr lang="en-US" sz="2400" dirty="0"/>
              <a:t>.</a:t>
            </a:r>
          </a:p>
          <a:p>
            <a:pPr marL="45720" indent="0" algn="just">
              <a:buNone/>
            </a:pPr>
            <a:r>
              <a:rPr lang="en-US" sz="2400" dirty="0"/>
              <a:t> </a:t>
            </a:r>
          </a:p>
          <a:p>
            <a:pPr marL="45720" indent="0" algn="just">
              <a:buNone/>
            </a:pPr>
            <a:r>
              <a:rPr lang="en-US" sz="2400" dirty="0"/>
              <a:t>Upgrade </a:t>
            </a:r>
            <a:r>
              <a:rPr lang="en-US" sz="2400" dirty="0" err="1"/>
              <a:t>Sistem</a:t>
            </a:r>
            <a:r>
              <a:rPr lang="en-US" sz="2400" dirty="0"/>
              <a:t> Website</a:t>
            </a:r>
          </a:p>
          <a:p>
            <a:pPr marL="45720" indent="0" algn="just">
              <a:buNone/>
            </a:pPr>
            <a:r>
              <a:rPr lang="en-US" sz="2400" dirty="0"/>
              <a:t> </a:t>
            </a:r>
          </a:p>
          <a:p>
            <a:pPr marL="45720" indent="0" algn="just">
              <a:buNone/>
            </a:pP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modifikasi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potensi</a:t>
            </a:r>
            <a:r>
              <a:rPr lang="en-US" sz="2400" dirty="0"/>
              <a:t> </a:t>
            </a:r>
            <a:r>
              <a:rPr lang="en-US" sz="2400" dirty="0" err="1"/>
              <a:t>peningkatan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website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.</a:t>
            </a:r>
          </a:p>
          <a:p>
            <a:pPr marL="45720" indent="0" algn="just">
              <a:buNone/>
            </a:pPr>
            <a:r>
              <a:rPr lang="en-US" sz="2400" dirty="0"/>
              <a:t> </a:t>
            </a:r>
          </a:p>
          <a:p>
            <a:pPr marL="45720" indent="0" algn="just">
              <a:buNone/>
            </a:pPr>
            <a:r>
              <a:rPr lang="en-US" sz="2400" dirty="0"/>
              <a:t>Upgrade </a:t>
            </a:r>
            <a:r>
              <a:rPr lang="en-US" sz="2400" dirty="0" err="1"/>
              <a:t>dalam</a:t>
            </a:r>
            <a:r>
              <a:rPr lang="en-US" sz="2400" dirty="0"/>
              <a:t> Website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, </a:t>
            </a:r>
            <a:r>
              <a:rPr lang="en-US" sz="2400" dirty="0" err="1"/>
              <a:t>tampilan</a:t>
            </a:r>
            <a:r>
              <a:rPr lang="en-US" sz="2400" dirty="0"/>
              <a:t> website, </a:t>
            </a:r>
            <a:r>
              <a:rPr lang="en-US" sz="2400" dirty="0" err="1"/>
              <a:t>performa</a:t>
            </a:r>
            <a:r>
              <a:rPr lang="en-US" sz="2400" dirty="0"/>
              <a:t> website,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website,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87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600" dirty="0" err="1"/>
              <a:t>Sarana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prasarana</a:t>
            </a:r>
            <a:r>
              <a:rPr lang="en-US" sz="2600" dirty="0"/>
              <a:t> </a:t>
            </a:r>
            <a:r>
              <a:rPr lang="en-US" sz="2600" dirty="0" err="1"/>
              <a:t>sangat</a:t>
            </a:r>
            <a:r>
              <a:rPr lang="en-US" sz="2600" dirty="0"/>
              <a:t> </a:t>
            </a:r>
            <a:r>
              <a:rPr lang="en-US" sz="2600" dirty="0" err="1"/>
              <a:t>mendukung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melayani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terutama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pelayanan</a:t>
            </a:r>
            <a:r>
              <a:rPr lang="en-US" sz="2600" dirty="0"/>
              <a:t> </a:t>
            </a:r>
            <a:r>
              <a:rPr lang="en-US" sz="2600" dirty="0" err="1"/>
              <a:t>pengaduan</a:t>
            </a:r>
            <a:r>
              <a:rPr lang="en-US" sz="2600" dirty="0"/>
              <a:t>,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koneksi</a:t>
            </a:r>
            <a:r>
              <a:rPr lang="en-US" sz="2600" dirty="0"/>
              <a:t> internet </a:t>
            </a:r>
            <a:r>
              <a:rPr lang="en-US" sz="2600" dirty="0" err="1"/>
              <a:t>sangat</a:t>
            </a:r>
            <a:r>
              <a:rPr lang="en-US" sz="2600" dirty="0"/>
              <a:t> </a:t>
            </a:r>
            <a:r>
              <a:rPr lang="en-US" sz="2600" dirty="0" err="1"/>
              <a:t>memudahkan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 smtClean="0"/>
              <a:t>kinerja</a:t>
            </a:r>
            <a:r>
              <a:rPr lang="en-US" sz="2600" dirty="0" smtClean="0"/>
              <a:t>.</a:t>
            </a:r>
          </a:p>
          <a:p>
            <a:pPr marL="45720" indent="0" algn="just">
              <a:buNone/>
            </a:pPr>
            <a:endParaRPr lang="en-US" sz="2600" dirty="0" smtClean="0"/>
          </a:p>
          <a:p>
            <a:pPr marL="45720" indent="0" algn="just">
              <a:buNone/>
            </a:pPr>
            <a:r>
              <a:rPr lang="en-US" sz="2600" dirty="0" err="1" smtClean="0"/>
              <a:t>S</a:t>
            </a:r>
            <a:r>
              <a:rPr lang="en-US" sz="2600" dirty="0" err="1" smtClean="0"/>
              <a:t>ehingga</a:t>
            </a:r>
            <a:r>
              <a:rPr lang="en-US" sz="2600" dirty="0" smtClean="0"/>
              <a:t> </a:t>
            </a:r>
            <a:r>
              <a:rPr lang="en-US" sz="2600" dirty="0" err="1"/>
              <a:t>komunikasi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&amp; </a:t>
            </a:r>
            <a:r>
              <a:rPr lang="en-US" sz="2600" dirty="0" err="1"/>
              <a:t>pihak</a:t>
            </a:r>
            <a:r>
              <a:rPr lang="en-US" sz="2600" dirty="0"/>
              <a:t> </a:t>
            </a:r>
            <a:r>
              <a:rPr lang="en-US" sz="2600" dirty="0" err="1" smtClean="0"/>
              <a:t>pihak</a:t>
            </a:r>
            <a:r>
              <a:rPr lang="en-US" sz="2600" dirty="0" smtClean="0"/>
              <a:t> RT yang </a:t>
            </a:r>
            <a:r>
              <a:rPr lang="en-US" sz="2600" dirty="0" err="1"/>
              <a:t>terkait</a:t>
            </a:r>
            <a:r>
              <a:rPr lang="en-US" sz="2600" dirty="0"/>
              <a:t>,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berjalan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mudah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internet. </a:t>
            </a:r>
            <a:r>
              <a:rPr lang="en-US" sz="2600" dirty="0" err="1"/>
              <a:t>Standar</a:t>
            </a:r>
            <a:r>
              <a:rPr lang="en-US" sz="2600" dirty="0"/>
              <a:t> </a:t>
            </a:r>
            <a:r>
              <a:rPr lang="en-US" sz="2600" dirty="0" err="1"/>
              <a:t>pelayanan</a:t>
            </a:r>
            <a:r>
              <a:rPr lang="en-US" sz="2600" dirty="0"/>
              <a:t> </a:t>
            </a:r>
            <a:r>
              <a:rPr lang="en-US" sz="2600" dirty="0" err="1"/>
              <a:t>publik</a:t>
            </a:r>
            <a:r>
              <a:rPr lang="en-US" sz="2600" dirty="0"/>
              <a:t> </a:t>
            </a:r>
            <a:r>
              <a:rPr lang="en-US" sz="2600" dirty="0" err="1"/>
              <a:t>sangat</a:t>
            </a:r>
            <a:r>
              <a:rPr lang="en-US" sz="2600" dirty="0"/>
              <a:t> </a:t>
            </a:r>
            <a:r>
              <a:rPr lang="en-US" sz="2600" dirty="0" err="1"/>
              <a:t>mendorong</a:t>
            </a:r>
            <a:r>
              <a:rPr lang="en-US" sz="2600" dirty="0"/>
              <a:t> </a:t>
            </a:r>
            <a:r>
              <a:rPr lang="en-US" sz="2600" dirty="0" err="1"/>
              <a:t>berjalannya</a:t>
            </a:r>
            <a:r>
              <a:rPr lang="en-US" sz="2600" dirty="0"/>
              <a:t> proses </a:t>
            </a:r>
            <a:r>
              <a:rPr lang="en-US" sz="2600" dirty="0" err="1"/>
              <a:t>pengaduan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yang </a:t>
            </a:r>
            <a:r>
              <a:rPr lang="en-US" sz="2600" dirty="0" err="1"/>
              <a:t>berlaku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1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Online Comp-line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yang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</a:t>
            </a:r>
            <a:r>
              <a:rPr lang="en-US" sz="2800" dirty="0" err="1"/>
              <a:t>pengaduan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. </a:t>
            </a:r>
          </a:p>
          <a:p>
            <a:pPr marL="45720" indent="0" algn="just">
              <a:buNone/>
            </a:pPr>
            <a:endParaRPr lang="en-US" sz="2800" dirty="0"/>
          </a:p>
          <a:p>
            <a:pPr marL="45720" indent="0" algn="just">
              <a:buNone/>
            </a:pPr>
            <a:r>
              <a:rPr lang="en-US" sz="2800" dirty="0"/>
              <a:t>P</a:t>
            </a:r>
            <a:r>
              <a:rPr lang="en-US" sz="2800" dirty="0" smtClean="0"/>
              <a:t>roses </a:t>
            </a:r>
            <a:r>
              <a:rPr lang="en-US" sz="2800" dirty="0" err="1"/>
              <a:t>pemberitahuan</a:t>
            </a:r>
            <a:r>
              <a:rPr lang="en-US" sz="2800" dirty="0"/>
              <a:t> </a:t>
            </a:r>
            <a:r>
              <a:rPr lang="en-US" sz="2800" dirty="0" err="1"/>
              <a:t>pengaduan</a:t>
            </a:r>
            <a:r>
              <a:rPr lang="en-US" sz="2800" dirty="0"/>
              <a:t> yang </a:t>
            </a:r>
            <a:r>
              <a:rPr lang="en-US" sz="2800" dirty="0" err="1"/>
              <a:t>masuk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agar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kapan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. </a:t>
            </a:r>
          </a:p>
          <a:p>
            <a:pPr marL="4572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79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database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menampung</a:t>
            </a:r>
            <a:r>
              <a:rPr lang="en-US" sz="2800" dirty="0"/>
              <a:t> data-data </a:t>
            </a:r>
            <a:r>
              <a:rPr lang="en-US" sz="2800" dirty="0" err="1"/>
              <a:t>mengenai</a:t>
            </a:r>
            <a:r>
              <a:rPr lang="en-US" sz="2800" dirty="0"/>
              <a:t> </a:t>
            </a:r>
            <a:r>
              <a:rPr lang="en-US" sz="2800" dirty="0" err="1"/>
              <a:t>pengaduan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data admin, data user, </a:t>
            </a:r>
            <a:r>
              <a:rPr lang="en-US" sz="2800" dirty="0" err="1"/>
              <a:t>uraian</a:t>
            </a:r>
            <a:r>
              <a:rPr lang="en-US" sz="2800" dirty="0"/>
              <a:t> </a:t>
            </a:r>
            <a:r>
              <a:rPr lang="en-US" sz="2800" dirty="0" err="1"/>
              <a:t>keluhan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lain-lain. </a:t>
            </a:r>
            <a:endParaRPr lang="en-US" sz="2800" dirty="0" smtClean="0"/>
          </a:p>
          <a:p>
            <a:pPr marL="4572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/>
              <a:t>system admin </a:t>
            </a:r>
            <a:r>
              <a:rPr lang="en-US" sz="2800" dirty="0" err="1"/>
              <a:t>dan</a:t>
            </a:r>
            <a:r>
              <a:rPr lang="en-US" sz="2800" dirty="0"/>
              <a:t> user,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menjaga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pengakses</a:t>
            </a:r>
            <a:r>
              <a:rPr lang="en-US" sz="2800" dirty="0"/>
              <a:t> </a:t>
            </a:r>
            <a:r>
              <a:rPr lang="en-US" sz="2800" dirty="0" err="1"/>
              <a:t>dibatasi</a:t>
            </a:r>
            <a:r>
              <a:rPr lang="en-US" sz="2800" dirty="0"/>
              <a:t>, </a:t>
            </a:r>
            <a:r>
              <a:rPr lang="en-US" sz="2800" dirty="0" err="1"/>
              <a:t>hanya</a:t>
            </a:r>
            <a:r>
              <a:rPr lang="en-US" sz="2800" dirty="0"/>
              <a:t> Admin </a:t>
            </a:r>
            <a:r>
              <a:rPr lang="en-US" sz="2800" dirty="0" err="1"/>
              <a:t>atau</a:t>
            </a:r>
            <a:r>
              <a:rPr lang="en-US" sz="2800" dirty="0"/>
              <a:t> SPKD yang </a:t>
            </a:r>
            <a:r>
              <a:rPr lang="en-US" sz="2800" dirty="0" err="1"/>
              <a:t>berhak</a:t>
            </a:r>
            <a:r>
              <a:rPr lang="en-US" sz="2800" dirty="0"/>
              <a:t> </a:t>
            </a:r>
            <a:r>
              <a:rPr lang="en-US" sz="2800" dirty="0" err="1"/>
              <a:t>utuk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system </a:t>
            </a:r>
            <a:r>
              <a:rPr lang="en-US" sz="2800" dirty="0" err="1"/>
              <a:t>tersebut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err="1"/>
              <a:t>Petugas</a:t>
            </a:r>
            <a:r>
              <a:rPr lang="en-US" sz="2600" dirty="0"/>
              <a:t> / Admin 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siaga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melayani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terkait</a:t>
            </a:r>
            <a:r>
              <a:rPr lang="en-US" sz="2600" dirty="0"/>
              <a:t> </a:t>
            </a:r>
            <a:r>
              <a:rPr lang="en-US" sz="2600" dirty="0" err="1"/>
              <a:t>laporan</a:t>
            </a:r>
            <a:r>
              <a:rPr lang="en-US" sz="2600" dirty="0"/>
              <a:t> </a:t>
            </a:r>
            <a:r>
              <a:rPr lang="en-US" sz="2600" dirty="0" err="1"/>
              <a:t>pengaduan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permasalahan</a:t>
            </a:r>
            <a:r>
              <a:rPr lang="en-US" sz="2600" dirty="0"/>
              <a:t> yang </a:t>
            </a:r>
            <a:r>
              <a:rPr lang="en-US" sz="2600" dirty="0" err="1"/>
              <a:t>terjadi</a:t>
            </a:r>
            <a:r>
              <a:rPr lang="en-US" sz="2600" dirty="0"/>
              <a:t> di </a:t>
            </a:r>
            <a:r>
              <a:rPr lang="en-US" sz="2600" dirty="0" err="1"/>
              <a:t>lingkungan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 smtClean="0"/>
              <a:t>.</a:t>
            </a:r>
          </a:p>
          <a:p>
            <a:pPr marL="45720" indent="0" algn="just">
              <a:buNone/>
            </a:pPr>
            <a:endParaRPr lang="en-US" sz="2600" dirty="0"/>
          </a:p>
          <a:p>
            <a:pPr algn="just"/>
            <a:r>
              <a:rPr lang="en-US" sz="2600" dirty="0" err="1"/>
              <a:t>Pelayanan</a:t>
            </a:r>
            <a:r>
              <a:rPr lang="en-US" sz="2600" dirty="0"/>
              <a:t> prima,  </a:t>
            </a:r>
            <a:r>
              <a:rPr lang="en-US" sz="2600" dirty="0" err="1"/>
              <a:t>apabila</a:t>
            </a:r>
            <a:r>
              <a:rPr lang="en-US" sz="2600" dirty="0"/>
              <a:t> </a:t>
            </a:r>
            <a:r>
              <a:rPr lang="en-US" sz="2600" dirty="0" err="1"/>
              <a:t>petugas</a:t>
            </a:r>
            <a:r>
              <a:rPr lang="en-US" sz="2600" dirty="0"/>
              <a:t>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pelayanan</a:t>
            </a:r>
            <a:r>
              <a:rPr lang="en-US" sz="2600" dirty="0"/>
              <a:t> yang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meningkatkan</a:t>
            </a:r>
            <a:r>
              <a:rPr lang="en-US" sz="2600" dirty="0"/>
              <a:t> </a:t>
            </a:r>
            <a:r>
              <a:rPr lang="en-US" sz="2600" dirty="0" err="1"/>
              <a:t>kualitas</a:t>
            </a:r>
            <a:r>
              <a:rPr lang="en-US" sz="2600" dirty="0"/>
              <a:t> </a:t>
            </a:r>
            <a:r>
              <a:rPr lang="en-US" sz="2600" dirty="0" err="1"/>
              <a:t>layanan</a:t>
            </a:r>
            <a:r>
              <a:rPr lang="en-US" sz="2600" dirty="0"/>
              <a:t>. </a:t>
            </a:r>
            <a:r>
              <a:rPr lang="en-US" sz="2600" dirty="0" err="1"/>
              <a:t>Kualitas</a:t>
            </a:r>
            <a:r>
              <a:rPr lang="en-US" sz="2600" dirty="0"/>
              <a:t> </a:t>
            </a:r>
            <a:r>
              <a:rPr lang="en-US" sz="2600" dirty="0" err="1"/>
              <a:t>pelayanan</a:t>
            </a:r>
            <a:r>
              <a:rPr lang="en-US" sz="2600" dirty="0"/>
              <a:t> yang optimal </a:t>
            </a:r>
            <a:r>
              <a:rPr lang="en-US" sz="2600" dirty="0" err="1"/>
              <a:t>mampu</a:t>
            </a:r>
            <a:r>
              <a:rPr lang="en-US" sz="2600" dirty="0"/>
              <a:t>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kepuasan</a:t>
            </a:r>
            <a:r>
              <a:rPr lang="en-US" sz="2600" dirty="0"/>
              <a:t> </a:t>
            </a:r>
            <a:r>
              <a:rPr lang="en-US" sz="2600" dirty="0" err="1"/>
              <a:t>tersendiri</a:t>
            </a:r>
            <a:r>
              <a:rPr lang="en-US" sz="2600" dirty="0"/>
              <a:t> 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141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34265"/>
          </a:xfrm>
        </p:spPr>
        <p:txBody>
          <a:bodyPr>
            <a:noAutofit/>
          </a:bodyPr>
          <a:lstStyle/>
          <a:p>
            <a:pPr algn="just"/>
            <a:r>
              <a:rPr lang="en-US" sz="1900" dirty="0"/>
              <a:t>Kantor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pusat</a:t>
            </a:r>
            <a:r>
              <a:rPr lang="en-US" sz="1900" dirty="0"/>
              <a:t> </a:t>
            </a:r>
            <a:r>
              <a:rPr lang="en-US" sz="1900" dirty="0" err="1"/>
              <a:t>pelayanan</a:t>
            </a:r>
            <a:r>
              <a:rPr lang="en-US" sz="1900" dirty="0"/>
              <a:t> </a:t>
            </a:r>
            <a:r>
              <a:rPr lang="en-US" sz="1900" dirty="0" err="1"/>
              <a:t>desa</a:t>
            </a:r>
            <a:r>
              <a:rPr lang="en-US" sz="1900" dirty="0"/>
              <a:t> yang </a:t>
            </a:r>
            <a:r>
              <a:rPr lang="en-US" sz="1900" dirty="0" err="1"/>
              <a:t>menjadi</a:t>
            </a:r>
            <a:r>
              <a:rPr lang="en-US" sz="1900" dirty="0"/>
              <a:t> central </a:t>
            </a:r>
            <a:r>
              <a:rPr lang="en-US" sz="1900" dirty="0" err="1"/>
              <a:t>segala</a:t>
            </a:r>
            <a:r>
              <a:rPr lang="en-US" sz="1900" dirty="0"/>
              <a:t> </a:t>
            </a:r>
            <a:r>
              <a:rPr lang="en-US" sz="1900" dirty="0" err="1"/>
              <a:t>kegiatan</a:t>
            </a:r>
            <a:r>
              <a:rPr lang="en-US" sz="1900" dirty="0"/>
              <a:t> yang </a:t>
            </a:r>
            <a:r>
              <a:rPr lang="en-US" sz="1900" dirty="0" err="1"/>
              <a:t>ada</a:t>
            </a:r>
            <a:r>
              <a:rPr lang="en-US" sz="1900" dirty="0"/>
              <a:t> di </a:t>
            </a:r>
            <a:r>
              <a:rPr lang="en-US" sz="1900" dirty="0" err="1"/>
              <a:t>Desa</a:t>
            </a:r>
            <a:r>
              <a:rPr lang="en-US" sz="1900" dirty="0"/>
              <a:t>. </a:t>
            </a:r>
            <a:r>
              <a:rPr lang="en-US" sz="1900" dirty="0" err="1"/>
              <a:t>Baik</a:t>
            </a:r>
            <a:r>
              <a:rPr lang="en-US" sz="1900" dirty="0"/>
              <a:t> di </a:t>
            </a:r>
            <a:r>
              <a:rPr lang="en-US" sz="1900" dirty="0" err="1"/>
              <a:t>bidang</a:t>
            </a:r>
            <a:r>
              <a:rPr lang="en-US" sz="1900" dirty="0"/>
              <a:t> </a:t>
            </a:r>
            <a:r>
              <a:rPr lang="en-US" sz="1900" dirty="0" err="1"/>
              <a:t>Kesehatan</a:t>
            </a:r>
            <a:r>
              <a:rPr lang="en-US" sz="1900" dirty="0" smtClean="0"/>
              <a:t>, </a:t>
            </a:r>
            <a:r>
              <a:rPr lang="en-US" sz="1900" dirty="0" err="1" smtClean="0"/>
              <a:t>Keamanan</a:t>
            </a:r>
            <a:r>
              <a:rPr lang="en-US" sz="1900" dirty="0"/>
              <a:t>,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pertumbuhan</a:t>
            </a:r>
            <a:r>
              <a:rPr lang="en-US" sz="1900" dirty="0"/>
              <a:t> </a:t>
            </a:r>
            <a:r>
              <a:rPr lang="en-US" sz="1900" dirty="0" err="1"/>
              <a:t>ekonomi</a:t>
            </a:r>
            <a:r>
              <a:rPr lang="en-US" sz="1900" dirty="0"/>
              <a:t>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semua</a:t>
            </a:r>
            <a:r>
              <a:rPr lang="en-US" sz="1900" dirty="0"/>
              <a:t> </a:t>
            </a:r>
            <a:r>
              <a:rPr lang="en-US" sz="1900" dirty="0" err="1"/>
              <a:t>berpusat</a:t>
            </a:r>
            <a:r>
              <a:rPr lang="en-US" sz="1900" dirty="0"/>
              <a:t> di Kantor </a:t>
            </a:r>
            <a:r>
              <a:rPr lang="en-US" sz="1900" dirty="0" err="1"/>
              <a:t>Kepala</a:t>
            </a:r>
            <a:r>
              <a:rPr lang="en-US" sz="1900" dirty="0"/>
              <a:t> </a:t>
            </a:r>
            <a:r>
              <a:rPr lang="en-US" sz="1900" dirty="0" err="1"/>
              <a:t>Desa</a:t>
            </a:r>
            <a:r>
              <a:rPr lang="en-US" sz="1900" dirty="0"/>
              <a:t>. </a:t>
            </a:r>
            <a:r>
              <a:rPr lang="en-US" sz="1900" dirty="0" err="1"/>
              <a:t>Karena</a:t>
            </a:r>
            <a:r>
              <a:rPr lang="en-US" sz="1900" dirty="0"/>
              <a:t> </a:t>
            </a:r>
            <a:r>
              <a:rPr lang="en-US" sz="1900" dirty="0" err="1"/>
              <a:t>hal</a:t>
            </a:r>
            <a:r>
              <a:rPr lang="en-US" sz="1900" dirty="0"/>
              <a:t> </a:t>
            </a:r>
            <a:r>
              <a:rPr lang="en-US" sz="1900" dirty="0" err="1"/>
              <a:t>tersebut</a:t>
            </a:r>
            <a:r>
              <a:rPr lang="en-US" sz="1900" dirty="0"/>
              <a:t>, </a:t>
            </a:r>
            <a:r>
              <a:rPr lang="en-US" sz="1900" dirty="0" err="1"/>
              <a:t>maka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salah</a:t>
            </a:r>
            <a:r>
              <a:rPr lang="en-US" sz="1900" dirty="0"/>
              <a:t> </a:t>
            </a:r>
            <a:r>
              <a:rPr lang="en-US" sz="1900" dirty="0" err="1"/>
              <a:t>jika</a:t>
            </a:r>
            <a:r>
              <a:rPr lang="en-US" sz="1900" dirty="0"/>
              <a:t> di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pemerintahan</a:t>
            </a:r>
            <a:r>
              <a:rPr lang="en-US" sz="1900" dirty="0"/>
              <a:t> </a:t>
            </a:r>
            <a:r>
              <a:rPr lang="en-US" sz="1900" dirty="0" err="1"/>
              <a:t>desa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memprogramkan</a:t>
            </a:r>
            <a:r>
              <a:rPr lang="en-US" sz="1900" dirty="0"/>
              <a:t> </a:t>
            </a:r>
            <a:r>
              <a:rPr lang="en-US" sz="1900" dirty="0" err="1"/>
              <a:t>pembangunan</a:t>
            </a:r>
            <a:r>
              <a:rPr lang="en-US" sz="1900" dirty="0"/>
              <a:t> </a:t>
            </a:r>
            <a:r>
              <a:rPr lang="en-US" sz="1900" dirty="0" err="1"/>
              <a:t>kantor</a:t>
            </a:r>
            <a:r>
              <a:rPr lang="en-US" sz="1900" dirty="0"/>
              <a:t> yang </a:t>
            </a:r>
            <a:r>
              <a:rPr lang="en-US" sz="1900" dirty="0" err="1"/>
              <a:t>layak</a:t>
            </a:r>
            <a:r>
              <a:rPr lang="en-US" sz="1900" dirty="0" smtClean="0"/>
              <a:t>.</a:t>
            </a:r>
          </a:p>
          <a:p>
            <a:pPr marL="45720" indent="0" algn="just">
              <a:buNone/>
            </a:pPr>
            <a:endParaRPr lang="en-US" sz="1900" dirty="0"/>
          </a:p>
          <a:p>
            <a:pPr algn="just"/>
            <a:r>
              <a:rPr lang="en-US" sz="1900" dirty="0" err="1" smtClean="0"/>
              <a:t>Sehingga</a:t>
            </a:r>
            <a:r>
              <a:rPr lang="en-US" sz="1900" dirty="0" smtClean="0"/>
              <a:t> </a:t>
            </a:r>
            <a:r>
              <a:rPr lang="en-US" sz="1900" dirty="0"/>
              <a:t>di </a:t>
            </a:r>
            <a:r>
              <a:rPr lang="en-US" sz="1900" dirty="0" err="1"/>
              <a:t>lakukan</a:t>
            </a:r>
            <a:r>
              <a:rPr lang="en-US" sz="1900" dirty="0"/>
              <a:t> </a:t>
            </a:r>
            <a:r>
              <a:rPr lang="en-US" sz="1900" dirty="0" err="1"/>
              <a:t>Penelitian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membuat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pengaduan</a:t>
            </a:r>
            <a:r>
              <a:rPr lang="en-US" sz="1900" dirty="0"/>
              <a:t> </a:t>
            </a:r>
            <a:r>
              <a:rPr lang="en-US" sz="1900" dirty="0" err="1"/>
              <a:t>masyarakat</a:t>
            </a:r>
            <a:r>
              <a:rPr lang="en-US" sz="1900" dirty="0"/>
              <a:t> </a:t>
            </a:r>
            <a:r>
              <a:rPr lang="en-US" sz="1900" dirty="0" err="1"/>
              <a:t>berbasis</a:t>
            </a:r>
            <a:r>
              <a:rPr lang="en-US" sz="1900" dirty="0"/>
              <a:t> website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kantor</a:t>
            </a:r>
            <a:r>
              <a:rPr lang="en-US" sz="1900" dirty="0"/>
              <a:t> </a:t>
            </a:r>
            <a:r>
              <a:rPr lang="en-US" sz="1900" dirty="0" err="1"/>
              <a:t>kepala</a:t>
            </a:r>
            <a:r>
              <a:rPr lang="en-US" sz="1900" dirty="0"/>
              <a:t> </a:t>
            </a:r>
            <a:r>
              <a:rPr lang="en-US" sz="1900" dirty="0" err="1"/>
              <a:t>desa</a:t>
            </a:r>
            <a:r>
              <a:rPr lang="en-US" sz="1900" dirty="0"/>
              <a:t> (Comp-line). </a:t>
            </a:r>
            <a:endParaRPr lang="en-US" sz="1900" dirty="0" smtClean="0"/>
          </a:p>
          <a:p>
            <a:pPr marL="45720" indent="0" algn="just">
              <a:buNone/>
            </a:pPr>
            <a:endParaRPr lang="en-US" sz="1900" dirty="0" smtClean="0"/>
          </a:p>
          <a:p>
            <a:pPr algn="just"/>
            <a:r>
              <a:rPr lang="en-US" sz="1900" dirty="0" err="1" smtClean="0"/>
              <a:t>Masalah</a:t>
            </a:r>
            <a:r>
              <a:rPr lang="en-US" sz="1900" dirty="0" smtClean="0"/>
              <a:t> </a:t>
            </a:r>
            <a:r>
              <a:rPr lang="en-US" sz="1900" dirty="0" err="1"/>
              <a:t>pokok</a:t>
            </a:r>
            <a:r>
              <a:rPr lang="en-US" sz="1900" dirty="0"/>
              <a:t> </a:t>
            </a:r>
            <a:r>
              <a:rPr lang="en-US" sz="1900" dirty="0" err="1"/>
              <a:t>dimana</a:t>
            </a:r>
            <a:r>
              <a:rPr lang="en-US" sz="1900" dirty="0"/>
              <a:t> system </a:t>
            </a:r>
            <a:r>
              <a:rPr lang="en-US" sz="1900" dirty="0" err="1"/>
              <a:t>penerimaan</a:t>
            </a:r>
            <a:r>
              <a:rPr lang="en-US" sz="1900" dirty="0"/>
              <a:t> </a:t>
            </a:r>
            <a:r>
              <a:rPr lang="en-US" sz="1900" dirty="0" err="1"/>
              <a:t>aduan</a:t>
            </a:r>
            <a:r>
              <a:rPr lang="en-US" sz="1900" dirty="0"/>
              <a:t> </a:t>
            </a:r>
            <a:r>
              <a:rPr lang="en-US" sz="1900" dirty="0" err="1"/>
              <a:t>masyarakat</a:t>
            </a:r>
            <a:r>
              <a:rPr lang="en-US" sz="1900" dirty="0"/>
              <a:t> </a:t>
            </a:r>
            <a:r>
              <a:rPr lang="en-US" sz="1900" dirty="0" err="1"/>
              <a:t>masih</a:t>
            </a:r>
            <a:r>
              <a:rPr lang="en-US" sz="1900" dirty="0"/>
              <a:t> manual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memiliki</a:t>
            </a:r>
            <a:r>
              <a:rPr lang="en-US" sz="1900" dirty="0"/>
              <a:t> website.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 </a:t>
            </a:r>
            <a:r>
              <a:rPr lang="en-US" sz="1900" dirty="0" err="1"/>
              <a:t>diperlukan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/>
              <a:t>solusi</a:t>
            </a:r>
            <a:r>
              <a:rPr lang="en-US" sz="1900" dirty="0"/>
              <a:t> </a:t>
            </a:r>
            <a:r>
              <a:rPr lang="en-US" sz="1900" dirty="0" err="1"/>
              <a:t>bagaimana</a:t>
            </a:r>
            <a:r>
              <a:rPr lang="en-US" sz="1900" dirty="0"/>
              <a:t> </a:t>
            </a:r>
            <a:r>
              <a:rPr lang="en-US" sz="1900" dirty="0" err="1"/>
              <a:t>merancang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pengaduan</a:t>
            </a:r>
            <a:r>
              <a:rPr lang="en-US" sz="1900" dirty="0"/>
              <a:t> </a:t>
            </a:r>
            <a:r>
              <a:rPr lang="en-US" sz="1900" dirty="0" err="1"/>
              <a:t>masyarakat</a:t>
            </a:r>
            <a:r>
              <a:rPr lang="en-US" sz="1900" dirty="0"/>
              <a:t> </a:t>
            </a:r>
            <a:r>
              <a:rPr lang="en-US" sz="1900" dirty="0" err="1"/>
              <a:t>berbasis</a:t>
            </a:r>
            <a:r>
              <a:rPr lang="en-US" sz="1900" dirty="0"/>
              <a:t> web </a:t>
            </a:r>
            <a:r>
              <a:rPr lang="en-US" sz="1900" dirty="0" err="1"/>
              <a:t>menggunakan</a:t>
            </a:r>
            <a:r>
              <a:rPr lang="en-US" sz="1900" dirty="0"/>
              <a:t> </a:t>
            </a:r>
            <a:r>
              <a:rPr lang="en-US" sz="1900" dirty="0" err="1"/>
              <a:t>bahasa</a:t>
            </a:r>
            <a:r>
              <a:rPr lang="en-US" sz="1900" dirty="0"/>
              <a:t> </a:t>
            </a:r>
            <a:r>
              <a:rPr lang="en-US" sz="1900" dirty="0" err="1"/>
              <a:t>pemrograman</a:t>
            </a:r>
            <a:r>
              <a:rPr lang="en-US" sz="1900" dirty="0"/>
              <a:t> </a:t>
            </a:r>
            <a:r>
              <a:rPr lang="en-US" sz="1900" dirty="0" smtClean="0"/>
              <a:t>.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80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penelitian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 </a:t>
            </a:r>
            <a:r>
              <a:rPr lang="en-US" sz="2600" dirty="0" err="1"/>
              <a:t>pengaduan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berbasis</a:t>
            </a:r>
            <a:r>
              <a:rPr lang="en-US" sz="2600" dirty="0"/>
              <a:t> website yang </a:t>
            </a:r>
            <a:r>
              <a:rPr lang="en-US" sz="2600" dirty="0" err="1"/>
              <a:t>bisa</a:t>
            </a:r>
            <a:r>
              <a:rPr lang="en-US" sz="2600" dirty="0"/>
              <a:t> di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dimana</a:t>
            </a:r>
            <a:r>
              <a:rPr lang="en-US" sz="2600" dirty="0"/>
              <a:t> </a:t>
            </a:r>
            <a:r>
              <a:rPr lang="en-US" sz="2600" dirty="0" err="1"/>
              <a:t>saja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kapan</a:t>
            </a:r>
            <a:r>
              <a:rPr lang="en-US" sz="2600" dirty="0"/>
              <a:t> </a:t>
            </a:r>
            <a:r>
              <a:rPr lang="en-US" sz="2600" dirty="0" err="1" smtClean="0"/>
              <a:t>saja</a:t>
            </a:r>
            <a:r>
              <a:rPr lang="en-US" sz="2600" dirty="0" smtClean="0"/>
              <a:t> </a:t>
            </a:r>
            <a:r>
              <a:rPr lang="en-US" sz="2600" dirty="0" err="1" smtClean="0"/>
              <a:t>oleh</a:t>
            </a:r>
            <a:r>
              <a:rPr lang="en-US" sz="2600" dirty="0" smtClean="0"/>
              <a:t> </a:t>
            </a:r>
            <a:r>
              <a:rPr lang="en-US" sz="2600" dirty="0" err="1" smtClean="0"/>
              <a:t>masyarakat</a:t>
            </a:r>
            <a:r>
              <a:rPr lang="en-US" sz="2600" dirty="0" smtClean="0"/>
              <a:t>. </a:t>
            </a:r>
          </a:p>
          <a:p>
            <a:pPr marL="45720" indent="0" algn="just">
              <a:buNone/>
            </a:pPr>
            <a:endParaRPr lang="en-US" sz="2600" dirty="0" smtClean="0"/>
          </a:p>
          <a:p>
            <a:pPr algn="just"/>
            <a:r>
              <a:rPr lang="en-US" sz="2600" dirty="0" err="1" smtClean="0"/>
              <a:t>Tidak</a:t>
            </a:r>
            <a:r>
              <a:rPr lang="en-US" sz="2600" dirty="0" smtClean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itu</a:t>
            </a:r>
            <a:r>
              <a:rPr lang="en-US" sz="2600" dirty="0"/>
              <a:t> </a:t>
            </a:r>
            <a:r>
              <a:rPr lang="en-US" sz="2600" dirty="0" err="1"/>
              <a:t>aplikasi</a:t>
            </a:r>
            <a:r>
              <a:rPr lang="en-US" sz="2600" dirty="0"/>
              <a:t> </a:t>
            </a:r>
            <a:r>
              <a:rPr lang="en-US" sz="2600" dirty="0" err="1"/>
              <a:t>ini</a:t>
            </a:r>
            <a:r>
              <a:rPr lang="en-US" sz="2600" dirty="0"/>
              <a:t> juga </a:t>
            </a:r>
            <a:r>
              <a:rPr lang="en-US" sz="2600" dirty="0" err="1"/>
              <a:t>menampung</a:t>
            </a:r>
            <a:r>
              <a:rPr lang="en-US" sz="2600" dirty="0"/>
              <a:t> </a:t>
            </a:r>
            <a:r>
              <a:rPr lang="en-US" sz="2600" dirty="0" err="1"/>
              <a:t>lebih</a:t>
            </a:r>
            <a:r>
              <a:rPr lang="en-US" sz="2600" dirty="0"/>
              <a:t> </a:t>
            </a:r>
            <a:r>
              <a:rPr lang="en-US" sz="2600" dirty="0" err="1"/>
              <a:t>banyak</a:t>
            </a:r>
            <a:r>
              <a:rPr lang="en-US" sz="2600" dirty="0"/>
              <a:t> </a:t>
            </a:r>
            <a:r>
              <a:rPr lang="en-US" sz="2600" dirty="0" err="1"/>
              <a:t>aduan</a:t>
            </a:r>
            <a:r>
              <a:rPr lang="en-US" sz="2600" dirty="0"/>
              <a:t> yang </a:t>
            </a:r>
            <a:r>
              <a:rPr lang="en-US" sz="2600" dirty="0" err="1"/>
              <a:t>masuk</a:t>
            </a:r>
            <a:r>
              <a:rPr lang="en-US" sz="2600" dirty="0"/>
              <a:t>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memudahkan</a:t>
            </a:r>
            <a:r>
              <a:rPr lang="en-US" sz="2600" dirty="0"/>
              <a:t> admin/</a:t>
            </a:r>
            <a:r>
              <a:rPr lang="en-US" sz="2600" dirty="0" err="1"/>
              <a:t>redaktur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menangani</a:t>
            </a:r>
            <a:r>
              <a:rPr lang="en-US" sz="2600" dirty="0"/>
              <a:t> </a:t>
            </a:r>
            <a:r>
              <a:rPr lang="en-US" sz="2600" dirty="0" err="1"/>
              <a:t>semua</a:t>
            </a:r>
            <a:r>
              <a:rPr lang="en-US" sz="2600" dirty="0"/>
              <a:t> </a:t>
            </a:r>
            <a:r>
              <a:rPr lang="en-US" sz="2600" dirty="0" err="1"/>
              <a:t>aduan</a:t>
            </a:r>
            <a:r>
              <a:rPr lang="en-US" sz="2600" dirty="0"/>
              <a:t> yang </a:t>
            </a:r>
            <a:r>
              <a:rPr lang="en-US" sz="2600" dirty="0" err="1"/>
              <a:t>masuk</a:t>
            </a:r>
            <a:r>
              <a:rPr lang="en-US" sz="2600" dirty="0"/>
              <a:t> </a:t>
            </a:r>
            <a:r>
              <a:rPr lang="en-US" sz="2600" dirty="0" err="1"/>
              <a:t>tiap</a:t>
            </a:r>
            <a:r>
              <a:rPr lang="en-US" sz="2600" dirty="0"/>
              <a:t> </a:t>
            </a:r>
            <a:r>
              <a:rPr lang="en-US" sz="2600" dirty="0" err="1"/>
              <a:t>harinya</a:t>
            </a:r>
            <a:r>
              <a:rPr lang="en-US" sz="2600" dirty="0"/>
              <a:t> </a:t>
            </a:r>
            <a:r>
              <a:rPr lang="en-US" sz="2600" dirty="0" err="1"/>
              <a:t>dibanding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menerima</a:t>
            </a:r>
            <a:r>
              <a:rPr lang="en-US" sz="2600" dirty="0"/>
              <a:t> </a:t>
            </a:r>
            <a:r>
              <a:rPr lang="en-US" sz="2600" dirty="0" err="1"/>
              <a:t>aduan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langsung</a:t>
            </a:r>
            <a:r>
              <a:rPr lang="en-US" sz="2600" dirty="0"/>
              <a:t>. </a:t>
            </a:r>
          </a:p>
          <a:p>
            <a:pPr marL="45720" indent="0" algn="just">
              <a:buNone/>
            </a:pP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692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3000" dirty="0"/>
              <a:t>1</a:t>
            </a:r>
            <a:r>
              <a:rPr lang="en-US" sz="3000" dirty="0" smtClean="0"/>
              <a:t>.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/>
              <a:t>menghasilkan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yang </a:t>
            </a:r>
            <a:r>
              <a:rPr lang="en-US" sz="3000" dirty="0" err="1"/>
              <a:t>memudahkan</a:t>
            </a:r>
            <a:r>
              <a:rPr lang="en-US" sz="3000" dirty="0"/>
              <a:t> </a:t>
            </a:r>
            <a:r>
              <a:rPr lang="en-US" sz="3000" dirty="0" err="1"/>
              <a:t>didalam</a:t>
            </a:r>
            <a:r>
              <a:rPr lang="en-US" sz="3000" dirty="0"/>
              <a:t> </a:t>
            </a:r>
            <a:r>
              <a:rPr lang="en-US" sz="3000" dirty="0" err="1"/>
              <a:t>pelayanan</a:t>
            </a:r>
            <a:r>
              <a:rPr lang="en-US" sz="3000" dirty="0"/>
              <a:t> </a:t>
            </a:r>
            <a:r>
              <a:rPr lang="en-US" sz="3000" dirty="0" err="1"/>
              <a:t>pengaduan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pengelolaan</a:t>
            </a:r>
            <a:r>
              <a:rPr lang="en-US" sz="3000" dirty="0"/>
              <a:t> </a:t>
            </a:r>
            <a:r>
              <a:rPr lang="en-US" sz="3000" dirty="0" err="1" smtClean="0"/>
              <a:t>masalah</a:t>
            </a:r>
            <a:r>
              <a:rPr lang="en-US" sz="3000" dirty="0" smtClean="0"/>
              <a:t>.</a:t>
            </a:r>
            <a:endParaRPr lang="en-US" sz="3000" dirty="0"/>
          </a:p>
          <a:p>
            <a:pPr marL="45720" indent="0" algn="just">
              <a:buNone/>
            </a:pPr>
            <a:endParaRPr lang="en-US" sz="3000" dirty="0"/>
          </a:p>
          <a:p>
            <a:pPr marL="45720" indent="0" algn="just">
              <a:buNone/>
            </a:pPr>
            <a:r>
              <a:rPr lang="en-US" sz="3000" dirty="0"/>
              <a:t>2</a:t>
            </a:r>
            <a:r>
              <a:rPr lang="en-US" sz="3000" dirty="0" smtClean="0"/>
              <a:t>. </a:t>
            </a:r>
            <a:r>
              <a:rPr lang="en-US" sz="3000" dirty="0" err="1" smtClean="0"/>
              <a:t>Sistem</a:t>
            </a:r>
            <a:r>
              <a:rPr lang="en-US" sz="3000" dirty="0" smtClean="0"/>
              <a:t> </a:t>
            </a:r>
            <a:r>
              <a:rPr lang="en-US" sz="3000" dirty="0" err="1"/>
              <a:t>pelayanan</a:t>
            </a:r>
            <a:r>
              <a:rPr lang="en-US" sz="3000" dirty="0"/>
              <a:t> </a:t>
            </a:r>
            <a:r>
              <a:rPr lang="en-US" sz="3000" dirty="0" err="1"/>
              <a:t>pengaduan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pengelolaan</a:t>
            </a:r>
            <a:r>
              <a:rPr lang="en-US" sz="3000" dirty="0"/>
              <a:t> </a:t>
            </a:r>
            <a:r>
              <a:rPr lang="en-US" sz="3000" dirty="0" err="1"/>
              <a:t>dibuat</a:t>
            </a:r>
            <a:r>
              <a:rPr lang="en-US" sz="3000" dirty="0"/>
              <a:t> agar </a:t>
            </a:r>
            <a:r>
              <a:rPr lang="en-US" sz="3000" dirty="0" err="1"/>
              <a:t>mempermudah</a:t>
            </a:r>
            <a:r>
              <a:rPr lang="en-US" sz="3000" dirty="0"/>
              <a:t> </a:t>
            </a:r>
            <a:r>
              <a:rPr lang="en-US" sz="3000" dirty="0" err="1"/>
              <a:t>didalam</a:t>
            </a:r>
            <a:r>
              <a:rPr lang="en-US" sz="3000" dirty="0"/>
              <a:t> proses </a:t>
            </a:r>
            <a:r>
              <a:rPr lang="en-US" sz="3000" dirty="0" err="1"/>
              <a:t>pemberitahuan</a:t>
            </a:r>
            <a:r>
              <a:rPr lang="en-US" sz="3000" dirty="0"/>
              <a:t> </a:t>
            </a:r>
            <a:r>
              <a:rPr lang="en-US" sz="3000" dirty="0" err="1"/>
              <a:t>pengaduan</a:t>
            </a:r>
            <a:r>
              <a:rPr lang="en-US" sz="3000" dirty="0"/>
              <a:t> yang </a:t>
            </a:r>
            <a:r>
              <a:rPr lang="en-US" sz="3000" dirty="0" err="1"/>
              <a:t>masuk</a:t>
            </a:r>
            <a:r>
              <a:rPr lang="en-US" sz="3000" dirty="0"/>
              <a:t> </a:t>
            </a:r>
            <a:r>
              <a:rPr lang="en-US" sz="3000" dirty="0" err="1"/>
              <a:t>didalam</a:t>
            </a:r>
            <a:r>
              <a:rPr lang="en-US" sz="3000" dirty="0"/>
              <a:t> </a:t>
            </a:r>
            <a:r>
              <a:rPr lang="en-US" sz="3000" dirty="0" err="1"/>
              <a:t>pelayanan</a:t>
            </a:r>
            <a:r>
              <a:rPr lang="en-US" sz="3000" dirty="0"/>
              <a:t> agar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dilakukan</a:t>
            </a:r>
            <a:r>
              <a:rPr lang="en-US" sz="3000" dirty="0"/>
              <a:t> </a:t>
            </a:r>
            <a:r>
              <a:rPr lang="en-US" sz="3000" dirty="0" err="1"/>
              <a:t>dimana</a:t>
            </a:r>
            <a:r>
              <a:rPr lang="en-US" sz="3000" dirty="0"/>
              <a:t> </a:t>
            </a:r>
            <a:r>
              <a:rPr lang="en-US" sz="3000" dirty="0" err="1"/>
              <a:t>saja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kapan</a:t>
            </a:r>
            <a:r>
              <a:rPr lang="en-US" sz="3000" dirty="0"/>
              <a:t> </a:t>
            </a:r>
            <a:r>
              <a:rPr lang="en-US" sz="3000" dirty="0" err="1"/>
              <a:t>saja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Keuntungan</a:t>
            </a:r>
            <a:r>
              <a:rPr lang="en-ID" dirty="0" smtClean="0"/>
              <a:t> Yang </a:t>
            </a:r>
            <a:r>
              <a:rPr lang="en-ID" dirty="0" err="1" smtClean="0"/>
              <a:t>Diharapkan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963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013104"/>
              </p:ext>
            </p:extLst>
          </p:nvPr>
        </p:nvGraphicFramePr>
        <p:xfrm>
          <a:off x="381000" y="1628804"/>
          <a:ext cx="8511481" cy="4536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1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No.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Deskripsi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Aktivitas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Jumlah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Analisa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dan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Desain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Sistem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Desain Website Comp-Line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Pembuatan</a:t>
                      </a:r>
                      <a:r>
                        <a:rPr lang="en-US" sz="1800" dirty="0">
                          <a:effectLst/>
                        </a:rPr>
                        <a:t> Database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Pembuatan Program Website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 Website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Hari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Perbaikan Website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Instalasi Website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5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Pembuatan Dokumentasi Berupa Makalah dan Power Point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Diskusi dan Lain-lain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Hari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12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68 </a:t>
                      </a:r>
                      <a:r>
                        <a:rPr lang="en-US" sz="2000" dirty="0" err="1">
                          <a:effectLst/>
                        </a:rPr>
                        <a:t>Hari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14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22297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sz="2300" dirty="0" err="1" smtClean="0"/>
              <a:t>Setelah</a:t>
            </a:r>
            <a:r>
              <a:rPr lang="en-US" sz="2300" dirty="0" smtClean="0"/>
              <a:t> </a:t>
            </a:r>
            <a:r>
              <a:rPr lang="en-US" sz="2300" dirty="0" err="1"/>
              <a:t>melaksanakan</a:t>
            </a:r>
            <a:r>
              <a:rPr lang="en-US" sz="2300" dirty="0"/>
              <a:t> </a:t>
            </a:r>
            <a:r>
              <a:rPr lang="en-US" sz="2300" dirty="0" err="1"/>
              <a:t>penelitian</a:t>
            </a:r>
            <a:r>
              <a:rPr lang="en-US" sz="2300" dirty="0"/>
              <a:t> di RT.10/RW 12 </a:t>
            </a:r>
            <a:r>
              <a:rPr lang="en-US" sz="2300" dirty="0" err="1"/>
              <a:t>desa</a:t>
            </a:r>
            <a:r>
              <a:rPr lang="en-US" sz="2300" dirty="0"/>
              <a:t> </a:t>
            </a:r>
            <a:r>
              <a:rPr lang="en-US" sz="2300" dirty="0" err="1"/>
              <a:t>Kebon</a:t>
            </a:r>
            <a:r>
              <a:rPr lang="en-US" sz="2300" dirty="0"/>
              <a:t> </a:t>
            </a:r>
            <a:r>
              <a:rPr lang="en-US" sz="2300" dirty="0" err="1"/>
              <a:t>Jahe</a:t>
            </a:r>
            <a:r>
              <a:rPr lang="en-US" sz="2300" dirty="0"/>
              <a:t>, </a:t>
            </a:r>
            <a:r>
              <a:rPr lang="en-US" sz="2300" dirty="0" err="1"/>
              <a:t>Kapuk</a:t>
            </a:r>
            <a:r>
              <a:rPr lang="en-US" sz="2300" dirty="0"/>
              <a:t> </a:t>
            </a:r>
            <a:r>
              <a:rPr lang="en-US" sz="2300" dirty="0" err="1"/>
              <a:t>Cengkareng</a:t>
            </a:r>
            <a:r>
              <a:rPr lang="en-US" sz="2300" dirty="0"/>
              <a:t>, kami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menganalisa</a:t>
            </a:r>
            <a:r>
              <a:rPr lang="en-US" sz="2300" dirty="0"/>
              <a:t> </a:t>
            </a:r>
            <a:r>
              <a:rPr lang="en-US" sz="2300" dirty="0" err="1"/>
              <a:t>prosedur</a:t>
            </a:r>
            <a:r>
              <a:rPr lang="en-US" sz="2300" dirty="0"/>
              <a:t> </a:t>
            </a:r>
            <a:r>
              <a:rPr lang="en-US" sz="2300" dirty="0" err="1"/>
              <a:t>berjalan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hal</a:t>
            </a:r>
            <a:r>
              <a:rPr lang="en-US" sz="2300" dirty="0"/>
              <a:t> </a:t>
            </a:r>
            <a:r>
              <a:rPr lang="en-US" sz="2300" dirty="0" err="1"/>
              <a:t>pengaduan</a:t>
            </a:r>
            <a:r>
              <a:rPr lang="en-US" sz="2300" dirty="0"/>
              <a:t> </a:t>
            </a:r>
            <a:r>
              <a:rPr lang="en-US" sz="2300" dirty="0" err="1"/>
              <a:t>masyarakat</a:t>
            </a:r>
            <a:r>
              <a:rPr lang="en-US" sz="2300" dirty="0"/>
              <a:t>. </a:t>
            </a:r>
            <a:endParaRPr lang="en-US" sz="2300" dirty="0" smtClean="0"/>
          </a:p>
          <a:p>
            <a:pPr marL="45720" indent="0" algn="just">
              <a:buNone/>
            </a:pPr>
            <a:endParaRPr lang="en-US" sz="2300" dirty="0"/>
          </a:p>
          <a:p>
            <a:pPr marL="45720" indent="0" algn="just">
              <a:buNone/>
            </a:pPr>
            <a:r>
              <a:rPr lang="en-US" sz="2300" dirty="0" err="1" smtClean="0"/>
              <a:t>Sebagian</a:t>
            </a:r>
            <a:r>
              <a:rPr lang="en-US" sz="2300" dirty="0" smtClean="0"/>
              <a:t> </a:t>
            </a:r>
            <a:r>
              <a:rPr lang="en-US" sz="2300" dirty="0" err="1"/>
              <a:t>besar</a:t>
            </a:r>
            <a:r>
              <a:rPr lang="en-US" sz="2300" dirty="0"/>
              <a:t> system yang </a:t>
            </a:r>
            <a:r>
              <a:rPr lang="en-US" sz="2300" dirty="0" err="1"/>
              <a:t>berjalan</a:t>
            </a:r>
            <a:r>
              <a:rPr lang="en-US" sz="2300" dirty="0"/>
              <a:t> </a:t>
            </a:r>
            <a:r>
              <a:rPr lang="en-US" sz="2300" dirty="0" err="1"/>
              <a:t>masih</a:t>
            </a:r>
            <a:r>
              <a:rPr lang="en-US" sz="2300" dirty="0"/>
              <a:t> </a:t>
            </a:r>
            <a:r>
              <a:rPr lang="en-US" sz="2300" dirty="0" err="1"/>
              <a:t>dilaksanakan</a:t>
            </a:r>
            <a:r>
              <a:rPr lang="en-US" sz="2300" dirty="0"/>
              <a:t> </a:t>
            </a:r>
            <a:r>
              <a:rPr lang="en-US" sz="2300" dirty="0" err="1"/>
              <a:t>secara</a:t>
            </a:r>
            <a:r>
              <a:rPr lang="en-US" sz="2300" dirty="0"/>
              <a:t> </a:t>
            </a:r>
            <a:r>
              <a:rPr lang="en-US" sz="2300" dirty="0" err="1"/>
              <a:t>tradisional</a:t>
            </a:r>
            <a:r>
              <a:rPr lang="en-US" sz="2300" dirty="0"/>
              <a:t>. </a:t>
            </a:r>
            <a:r>
              <a:rPr lang="en-US" sz="2300" dirty="0" err="1"/>
              <a:t>Adapun</a:t>
            </a:r>
            <a:r>
              <a:rPr lang="en-US" sz="2300" dirty="0"/>
              <a:t> system </a:t>
            </a:r>
            <a:r>
              <a:rPr lang="en-US" sz="2300" dirty="0" err="1"/>
              <a:t>tersebut</a:t>
            </a:r>
            <a:r>
              <a:rPr lang="en-US" sz="2300" dirty="0"/>
              <a:t> </a:t>
            </a:r>
            <a:r>
              <a:rPr lang="en-US" sz="2300" dirty="0" err="1"/>
              <a:t>dapat</a:t>
            </a:r>
            <a:r>
              <a:rPr lang="en-US" sz="2300" dirty="0"/>
              <a:t> kami </a:t>
            </a:r>
            <a:r>
              <a:rPr lang="en-US" sz="2300" dirty="0" err="1"/>
              <a:t>uraikan</a:t>
            </a:r>
            <a:r>
              <a:rPr lang="en-US" sz="2300" dirty="0"/>
              <a:t> </a:t>
            </a:r>
            <a:r>
              <a:rPr lang="en-US" sz="2300" dirty="0" err="1"/>
              <a:t>seperti</a:t>
            </a:r>
            <a:r>
              <a:rPr lang="en-US" sz="2300" dirty="0"/>
              <a:t> </a:t>
            </a:r>
            <a:r>
              <a:rPr lang="en-US" sz="2300" dirty="0" err="1"/>
              <a:t>berikut</a:t>
            </a:r>
            <a:r>
              <a:rPr lang="en-US" sz="2300" dirty="0"/>
              <a:t> </a:t>
            </a:r>
            <a:r>
              <a:rPr lang="en-US" sz="2300" dirty="0" smtClean="0"/>
              <a:t>:</a:t>
            </a:r>
          </a:p>
          <a:p>
            <a:pPr algn="just"/>
            <a:endParaRPr lang="en-US" sz="2300" dirty="0"/>
          </a:p>
          <a:p>
            <a:pPr lvl="0" algn="just"/>
            <a:r>
              <a:rPr lang="en-US" sz="2300" dirty="0" err="1"/>
              <a:t>Pengadu</a:t>
            </a:r>
            <a:r>
              <a:rPr lang="en-US" sz="2300" dirty="0"/>
              <a:t> </a:t>
            </a:r>
            <a:r>
              <a:rPr lang="en-US" sz="2300" dirty="0" err="1"/>
              <a:t>datang</a:t>
            </a:r>
            <a:r>
              <a:rPr lang="en-US" sz="2300" dirty="0"/>
              <a:t> </a:t>
            </a:r>
            <a:r>
              <a:rPr lang="en-US" sz="2300" dirty="0" err="1"/>
              <a:t>secara</a:t>
            </a:r>
            <a:r>
              <a:rPr lang="en-US" sz="2300" dirty="0"/>
              <a:t> </a:t>
            </a:r>
            <a:r>
              <a:rPr lang="en-US" sz="2300" dirty="0" err="1"/>
              <a:t>langsung</a:t>
            </a:r>
            <a:r>
              <a:rPr lang="en-US" sz="2300" dirty="0"/>
              <a:t> </a:t>
            </a:r>
            <a:r>
              <a:rPr lang="en-US" sz="2300" dirty="0" err="1"/>
              <a:t>ke</a:t>
            </a:r>
            <a:r>
              <a:rPr lang="en-US" sz="2300" dirty="0"/>
              <a:t> </a:t>
            </a:r>
            <a:r>
              <a:rPr lang="en-US" sz="2300" dirty="0" err="1"/>
              <a:t>kantor</a:t>
            </a:r>
            <a:r>
              <a:rPr lang="en-US" sz="2300" dirty="0"/>
              <a:t> RT. 10/ RW 12 </a:t>
            </a:r>
            <a:r>
              <a:rPr lang="en-US" sz="2300" dirty="0" err="1"/>
              <a:t>Kebon</a:t>
            </a:r>
            <a:r>
              <a:rPr lang="en-US" sz="2300" dirty="0"/>
              <a:t> </a:t>
            </a:r>
            <a:r>
              <a:rPr lang="en-US" sz="2300" dirty="0" err="1"/>
              <a:t>Jahe</a:t>
            </a:r>
            <a:r>
              <a:rPr lang="en-US" sz="2300" dirty="0"/>
              <a:t>, </a:t>
            </a:r>
            <a:r>
              <a:rPr lang="en-US" sz="2300" dirty="0" err="1"/>
              <a:t>Kapuk</a:t>
            </a:r>
            <a:r>
              <a:rPr lang="en-US" sz="2300" dirty="0"/>
              <a:t>, </a:t>
            </a:r>
            <a:r>
              <a:rPr lang="en-US" sz="2300" dirty="0" err="1"/>
              <a:t>Cengkareng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membawa</a:t>
            </a:r>
            <a:r>
              <a:rPr lang="en-US" sz="2300" dirty="0"/>
              <a:t> </a:t>
            </a:r>
            <a:r>
              <a:rPr lang="en-US" sz="2300" dirty="0" smtClean="0"/>
              <a:t>KTP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Analisa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Berjalan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022297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/>
              <a:t>menemui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 </a:t>
            </a:r>
            <a:r>
              <a:rPr lang="en-US" dirty="0" err="1"/>
              <a:t>atau</a:t>
            </a:r>
            <a:r>
              <a:rPr lang="en-US" dirty="0"/>
              <a:t> wakil </a:t>
            </a: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kependudukan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baik-baik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 smtClean="0"/>
              <a:t>.</a:t>
            </a:r>
          </a:p>
          <a:p>
            <a:pPr marL="45720" lvl="0" indent="0" algn="just">
              <a:buNone/>
            </a:pPr>
            <a:endParaRPr lang="en-US" dirty="0"/>
          </a:p>
          <a:p>
            <a:pPr lvl="0" algn="just"/>
            <a:r>
              <a:rPr lang="en-US" dirty="0" err="1"/>
              <a:t>Keluhan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ketua</a:t>
            </a:r>
            <a:r>
              <a:rPr lang="en-US" dirty="0"/>
              <a:t> RT </a:t>
            </a:r>
            <a:r>
              <a:rPr lang="en-US" dirty="0" err="1"/>
              <a:t>atau</a:t>
            </a:r>
            <a:r>
              <a:rPr lang="en-US" dirty="0"/>
              <a:t> wakil </a:t>
            </a:r>
            <a:r>
              <a:rPr lang="en-US" dirty="0" err="1"/>
              <a:t>ketua</a:t>
            </a:r>
            <a:r>
              <a:rPr lang="en-US" dirty="0"/>
              <a:t> yang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di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RT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pengadu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Nama </a:t>
            </a:r>
            <a:r>
              <a:rPr lang="en-US" dirty="0" err="1"/>
              <a:t>dan</a:t>
            </a:r>
            <a:r>
              <a:rPr lang="en-US" dirty="0"/>
              <a:t> NIK </a:t>
            </a:r>
            <a:r>
              <a:rPr lang="en-US" dirty="0" err="1"/>
              <a:t>sesuai</a:t>
            </a:r>
            <a:r>
              <a:rPr lang="en-US" dirty="0"/>
              <a:t> KTP</a:t>
            </a:r>
            <a:r>
              <a:rPr lang="en-US" dirty="0" smtClean="0"/>
              <a:t>.</a:t>
            </a:r>
          </a:p>
          <a:p>
            <a:pPr marL="45720" lvl="0" indent="0" algn="just">
              <a:buNone/>
            </a:pPr>
            <a:endParaRPr lang="en-US" dirty="0"/>
          </a:p>
          <a:p>
            <a:pPr lvl="0"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keluhan-keluhan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RT </a:t>
            </a:r>
            <a:r>
              <a:rPr lang="en-US" dirty="0" err="1"/>
              <a:t>rutin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dipecahkan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Autofit/>
          </a:bodyPr>
          <a:lstStyle/>
          <a:p>
            <a:pPr marL="45720" lvl="0" indent="0" algn="just">
              <a:buNone/>
            </a:pPr>
            <a:r>
              <a:rPr lang="en-US" sz="2300" dirty="0"/>
              <a:t>System </a:t>
            </a:r>
            <a:r>
              <a:rPr lang="en-US" sz="2300" dirty="0" smtClean="0"/>
              <a:t>Back-Up</a:t>
            </a:r>
            <a:r>
              <a:rPr lang="en-US" sz="2300" dirty="0"/>
              <a:t>	</a:t>
            </a:r>
          </a:p>
          <a:p>
            <a:pPr marL="45720" indent="0" algn="just">
              <a:buNone/>
            </a:pPr>
            <a:endParaRPr lang="en-US" sz="2300" dirty="0" smtClean="0"/>
          </a:p>
          <a:p>
            <a:pPr marL="45720" indent="0" algn="just">
              <a:buNone/>
            </a:pPr>
            <a:r>
              <a:rPr lang="en-US" sz="2300" dirty="0" err="1" smtClean="0"/>
              <a:t>Membuat</a:t>
            </a:r>
            <a:r>
              <a:rPr lang="en-US" sz="2300" dirty="0" smtClean="0"/>
              <a:t> </a:t>
            </a:r>
            <a:r>
              <a:rPr lang="en-US" sz="2300" dirty="0"/>
              <a:t>Salinan/copy </a:t>
            </a:r>
            <a:r>
              <a:rPr lang="en-US" sz="2300" dirty="0" err="1"/>
              <a:t>untuk</a:t>
            </a:r>
            <a:r>
              <a:rPr lang="en-US" sz="2300" dirty="0"/>
              <a:t> data-data </a:t>
            </a:r>
            <a:r>
              <a:rPr lang="en-US" sz="2300" dirty="0" err="1"/>
              <a:t>penting</a:t>
            </a:r>
            <a:r>
              <a:rPr lang="en-US" sz="2300" dirty="0"/>
              <a:t> website Comp-Line, </a:t>
            </a:r>
            <a:r>
              <a:rPr lang="en-US" sz="2300" dirty="0" err="1"/>
              <a:t>baik</a:t>
            </a:r>
            <a:r>
              <a:rPr lang="en-US" sz="2300" dirty="0"/>
              <a:t> </a:t>
            </a:r>
            <a:r>
              <a:rPr lang="en-US" sz="2300" dirty="0" err="1"/>
              <a:t>itu</a:t>
            </a:r>
            <a:r>
              <a:rPr lang="en-US" sz="2300" dirty="0"/>
              <a:t> Server </a:t>
            </a:r>
            <a:r>
              <a:rPr lang="en-US" sz="2300" dirty="0" err="1"/>
              <a:t>maupun</a:t>
            </a:r>
            <a:r>
              <a:rPr lang="en-US" sz="2300" dirty="0"/>
              <a:t> Client </a:t>
            </a:r>
            <a:r>
              <a:rPr lang="en-US" sz="2300" dirty="0" err="1"/>
              <a:t>ke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backup storage (Clouds Storage</a:t>
            </a:r>
            <a:r>
              <a:rPr lang="en-US" sz="2300" dirty="0" smtClean="0"/>
              <a:t>).</a:t>
            </a:r>
            <a:r>
              <a:rPr lang="en-US" sz="2300" dirty="0"/>
              <a:t> </a:t>
            </a:r>
          </a:p>
          <a:p>
            <a:pPr marL="45720" lvl="0" indent="0" algn="just">
              <a:buNone/>
            </a:pPr>
            <a:endParaRPr lang="en-US" sz="2300" dirty="0" smtClean="0"/>
          </a:p>
          <a:p>
            <a:pPr marL="45720" lvl="0" indent="0" algn="just">
              <a:buNone/>
            </a:pPr>
            <a:r>
              <a:rPr lang="en-US" sz="2300" dirty="0" smtClean="0"/>
              <a:t>System Optimization</a:t>
            </a:r>
          </a:p>
          <a:p>
            <a:pPr marL="45720" lvl="0" indent="0" algn="just">
              <a:buNone/>
            </a:pPr>
            <a:endParaRPr lang="en-US" sz="2300" dirty="0"/>
          </a:p>
          <a:p>
            <a:pPr marL="45720" indent="0" algn="just">
              <a:buNone/>
            </a:pPr>
            <a:r>
              <a:rPr lang="en-US" sz="2300" dirty="0" err="1"/>
              <a:t>Melakukan</a:t>
            </a:r>
            <a:r>
              <a:rPr lang="en-US" sz="2300" dirty="0"/>
              <a:t> </a:t>
            </a:r>
            <a:r>
              <a:rPr lang="en-US" sz="2300" dirty="0" err="1"/>
              <a:t>Pembersihan</a:t>
            </a:r>
            <a:r>
              <a:rPr lang="en-US" sz="2300" dirty="0"/>
              <a:t>,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membuang</a:t>
            </a:r>
            <a:r>
              <a:rPr lang="en-US" sz="2300" dirty="0"/>
              <a:t> cache yang </a:t>
            </a:r>
            <a:r>
              <a:rPr lang="en-US" sz="2300" dirty="0" err="1"/>
              <a:t>ada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website,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memperbaiki</a:t>
            </a:r>
            <a:r>
              <a:rPr lang="en-US" sz="2300" dirty="0"/>
              <a:t> </a:t>
            </a:r>
            <a:r>
              <a:rPr lang="en-US" sz="2300" dirty="0" err="1"/>
              <a:t>kesalahan</a:t>
            </a:r>
            <a:r>
              <a:rPr lang="en-US" sz="2300" dirty="0"/>
              <a:t> setting </a:t>
            </a:r>
            <a:r>
              <a:rPr lang="en-US" sz="2300" dirty="0" err="1"/>
              <a:t>sehingga</a:t>
            </a:r>
            <a:r>
              <a:rPr lang="en-US" sz="2300" dirty="0"/>
              <a:t> website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berjalan</a:t>
            </a:r>
            <a:r>
              <a:rPr lang="en-US" sz="2300" dirty="0"/>
              <a:t> normal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semakin</a:t>
            </a:r>
            <a:r>
              <a:rPr lang="en-US" sz="2300" dirty="0"/>
              <a:t> </a:t>
            </a:r>
            <a:r>
              <a:rPr lang="en-US" sz="2300" dirty="0" err="1"/>
              <a:t>baik</a:t>
            </a:r>
            <a:r>
              <a:rPr lang="en-US" sz="2300" dirty="0" smtClean="0"/>
              <a:t>.</a:t>
            </a:r>
            <a:r>
              <a:rPr lang="en-US" sz="2300" dirty="0"/>
              <a:t> </a:t>
            </a:r>
          </a:p>
          <a:p>
            <a:pPr marL="45720" lvl="0" indent="0" algn="just">
              <a:buNone/>
            </a:pPr>
            <a:endParaRPr lang="en-US" sz="2300" dirty="0" smtClean="0"/>
          </a:p>
          <a:p>
            <a:pPr algn="just"/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website Comp-Line </a:t>
            </a:r>
            <a:r>
              <a:rPr lang="en-US" dirty="0" err="1"/>
              <a:t>meliputi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52704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2"/>
            <a:ext cx="792088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lvl="0" indent="0" algn="just">
              <a:buNone/>
            </a:pPr>
            <a:r>
              <a:rPr lang="en-US" sz="2200" dirty="0"/>
              <a:t>System Rebuild </a:t>
            </a:r>
          </a:p>
          <a:p>
            <a:pPr marL="45720" indent="0" algn="just">
              <a:buNone/>
            </a:pPr>
            <a:endParaRPr lang="en-US" sz="2200" dirty="0"/>
          </a:p>
          <a:p>
            <a:pPr marL="45720" indent="0" algn="just">
              <a:buNone/>
            </a:pP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menata</a:t>
            </a:r>
            <a:r>
              <a:rPr lang="en-US" sz="2200" dirty="0"/>
              <a:t> </a:t>
            </a:r>
            <a:r>
              <a:rPr lang="en-US" sz="2200" dirty="0" err="1"/>
              <a:t>ulang</a:t>
            </a:r>
            <a:r>
              <a:rPr lang="en-US" sz="2200" dirty="0"/>
              <a:t> </a:t>
            </a:r>
            <a:r>
              <a:rPr lang="en-US" sz="2200" dirty="0" err="1"/>
              <a:t>kembali</a:t>
            </a:r>
            <a:r>
              <a:rPr lang="en-US" sz="2200" dirty="0"/>
              <a:t> system yang </a:t>
            </a:r>
            <a:r>
              <a:rPr lang="en-US" sz="2200" dirty="0" err="1"/>
              <a:t>rusak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faktor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disengaja</a:t>
            </a:r>
            <a:r>
              <a:rPr lang="en-US" sz="2200" dirty="0"/>
              <a:t>. Agar system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bekerja</a:t>
            </a:r>
            <a:r>
              <a:rPr lang="en-US" sz="2200" dirty="0"/>
              <a:t> normal </a:t>
            </a:r>
            <a:r>
              <a:rPr lang="en-US" sz="2200" dirty="0" err="1"/>
              <a:t>kembali</a:t>
            </a:r>
            <a:r>
              <a:rPr lang="en-US" sz="2200" dirty="0"/>
              <a:t>. 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n-US" sz="2200" dirty="0" smtClean="0"/>
          </a:p>
          <a:p>
            <a:pPr lvl="0" algn="just"/>
            <a:r>
              <a:rPr lang="en-US" sz="2200" dirty="0" smtClean="0"/>
              <a:t>System </a:t>
            </a:r>
            <a:r>
              <a:rPr lang="en-US" sz="2200" dirty="0"/>
              <a:t>Upgrade</a:t>
            </a:r>
          </a:p>
          <a:p>
            <a:pPr algn="just"/>
            <a:r>
              <a:rPr lang="en-US" sz="2200" dirty="0"/>
              <a:t> </a:t>
            </a:r>
          </a:p>
          <a:p>
            <a:pPr algn="just"/>
            <a:r>
              <a:rPr lang="en-US" sz="2200" dirty="0" err="1"/>
              <a:t>Menambah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, </a:t>
            </a:r>
            <a:r>
              <a:rPr lang="en-US" sz="2200" dirty="0" err="1"/>
              <a:t>memperbaharui</a:t>
            </a:r>
            <a:r>
              <a:rPr lang="en-US" sz="2200" dirty="0"/>
              <a:t> system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pelanggan</a:t>
            </a:r>
            <a:r>
              <a:rPr lang="en-US" sz="2200" dirty="0"/>
              <a:t>,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testing </a:t>
            </a:r>
            <a:r>
              <a:rPr lang="en-US" sz="2200" dirty="0" err="1"/>
              <a:t>stabilitas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server </a:t>
            </a:r>
            <a:r>
              <a:rPr lang="en-US" sz="2200" dirty="0" err="1"/>
              <a:t>dan</a:t>
            </a:r>
            <a:r>
              <a:rPr lang="en-US" sz="2200" dirty="0"/>
              <a:t> client.</a:t>
            </a:r>
          </a:p>
          <a:p>
            <a:pPr algn="just"/>
            <a:r>
              <a:rPr lang="en-US" sz="2200" dirty="0"/>
              <a:t> </a:t>
            </a:r>
          </a:p>
          <a:p>
            <a:pPr lvl="0" algn="just"/>
            <a:r>
              <a:rPr lang="en-US" sz="2200" dirty="0"/>
              <a:t>System Security</a:t>
            </a:r>
          </a:p>
          <a:p>
            <a:pPr algn="just"/>
            <a:r>
              <a:rPr lang="en-US" sz="2200" dirty="0"/>
              <a:t> </a:t>
            </a:r>
          </a:p>
          <a:p>
            <a:pPr algn="just"/>
            <a:r>
              <a:rPr lang="en-US" sz="2200" dirty="0" err="1"/>
              <a:t>Pembaruan</a:t>
            </a:r>
            <a:r>
              <a:rPr lang="en-US" sz="2200" dirty="0"/>
              <a:t> </a:t>
            </a:r>
            <a:r>
              <a:rPr lang="en-US" sz="2200" dirty="0" err="1"/>
              <a:t>Keamanan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authentifikasi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mengamankan</a:t>
            </a:r>
            <a:r>
              <a:rPr lang="en-US" sz="2200" dirty="0"/>
              <a:t> system </a:t>
            </a:r>
            <a:r>
              <a:rPr lang="en-US" sz="2200" dirty="0" err="1"/>
              <a:t>dan</a:t>
            </a:r>
            <a:r>
              <a:rPr lang="en-US" sz="2200" dirty="0"/>
              <a:t> data </a:t>
            </a:r>
            <a:r>
              <a:rPr lang="en-US" sz="2200" dirty="0" err="1"/>
              <a:t>penting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Website Comp-Line </a:t>
            </a:r>
            <a:r>
              <a:rPr lang="en-US" sz="2200" dirty="0" err="1"/>
              <a:t>dari</a:t>
            </a:r>
            <a:r>
              <a:rPr lang="en-US" sz="2200" dirty="0"/>
              <a:t> orang </a:t>
            </a:r>
            <a:r>
              <a:rPr lang="en-US" sz="2200" dirty="0" err="1"/>
              <a:t>luar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berkepentingan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56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75</TotalTime>
  <Words>659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Medium</vt:lpstr>
      <vt:lpstr>Times New Roman</vt:lpstr>
      <vt:lpstr>Wingdings</vt:lpstr>
      <vt:lpstr>Wingdings 2</vt:lpstr>
      <vt:lpstr>Grid</vt:lpstr>
      <vt:lpstr>Project Aplikasi Pengaduan Masyarakat Berbasis Website Pada Kantor Kepala Desa Web Programming</vt:lpstr>
      <vt:lpstr>Latar Belakang</vt:lpstr>
      <vt:lpstr>PowerPoint Presentation</vt:lpstr>
      <vt:lpstr>Keuntungan Yang Diharapkan</vt:lpstr>
      <vt:lpstr> Perencanaan Aktivitas Secara Global </vt:lpstr>
      <vt:lpstr>Analisa Sistem Berjalan</vt:lpstr>
      <vt:lpstr>PowerPoint Presentation</vt:lpstr>
      <vt:lpstr>Pemeliharaan sistem website Comp-Line meliputi </vt:lpstr>
      <vt:lpstr>PowerPoint Presentation</vt:lpstr>
      <vt:lpstr> Prosedur-Prosedur Pemeliharaan Sistem </vt:lpstr>
      <vt:lpstr>PowerPoint Presentation</vt:lpstr>
      <vt:lpstr>Tahapan Pemeliharaan Sistem</vt:lpstr>
      <vt:lpstr>PowerPoint Presentation</vt:lpstr>
      <vt:lpstr>KESIMPULAN</vt:lpstr>
      <vt:lpstr>PowerPoint Presentation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Aplikasi Pengaduan Masyarakat Berbasis Website Pada Kantor Kepala Desa Web Programming</dc:title>
  <dc:creator>asus</dc:creator>
  <cp:lastModifiedBy>User</cp:lastModifiedBy>
  <cp:revision>16</cp:revision>
  <dcterms:created xsi:type="dcterms:W3CDTF">2020-06-14T09:42:38Z</dcterms:created>
  <dcterms:modified xsi:type="dcterms:W3CDTF">2020-06-15T05:00:16Z</dcterms:modified>
</cp:coreProperties>
</file>