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70" r:id="rId12"/>
    <p:sldId id="274" r:id="rId13"/>
    <p:sldId id="275" r:id="rId14"/>
    <p:sldId id="272"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45980-B7ED-B0EC-8DB0-AEF67C70B750}" v="857" dt="2024-11-06T02:39:05.454"/>
    <p1510:client id="{2DC1DD13-6F32-E908-B9C8-281DBA6D355C}" v="1" dt="2024-11-06T04:48:48.416"/>
    <p1510:client id="{30BA6DB6-1BBC-AB3F-22A4-1FE19EF392D5}" v="751" dt="2024-11-06T00:12:14.808"/>
    <p1510:client id="{FCC5722B-BE22-3C43-8578-DF5477899842}" v="247" dt="2024-11-06T04:12:14.6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EA21C-DE2D-40F5-81B9-8CC26D0002F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B81D8E2-BB97-4480-BBE1-BD604ABA4AD3}">
      <dgm:prSet/>
      <dgm:spPr/>
      <dgm:t>
        <a:bodyPr/>
        <a:lstStyle/>
        <a:p>
          <a:r>
            <a:rPr lang="en-US"/>
            <a:t>Abstract</a:t>
          </a:r>
        </a:p>
      </dgm:t>
    </dgm:pt>
    <dgm:pt modelId="{83C3B675-2964-477F-9557-AF22FC2A424C}" type="parTrans" cxnId="{6D14F5E3-C023-46A4-9241-94B1917844C7}">
      <dgm:prSet/>
      <dgm:spPr/>
      <dgm:t>
        <a:bodyPr/>
        <a:lstStyle/>
        <a:p>
          <a:endParaRPr lang="en-US"/>
        </a:p>
      </dgm:t>
    </dgm:pt>
    <dgm:pt modelId="{748F484D-E51C-467B-BBFF-4F0459E23FE7}" type="sibTrans" cxnId="{6D14F5E3-C023-46A4-9241-94B1917844C7}">
      <dgm:prSet/>
      <dgm:spPr/>
      <dgm:t>
        <a:bodyPr/>
        <a:lstStyle/>
        <a:p>
          <a:endParaRPr lang="en-US"/>
        </a:p>
      </dgm:t>
    </dgm:pt>
    <dgm:pt modelId="{74E20294-398C-432F-A07D-6EFC9D15B31E}">
      <dgm:prSet/>
      <dgm:spPr/>
      <dgm:t>
        <a:bodyPr/>
        <a:lstStyle/>
        <a:p>
          <a:r>
            <a:rPr lang="en-US"/>
            <a:t>Introduction</a:t>
          </a:r>
        </a:p>
      </dgm:t>
    </dgm:pt>
    <dgm:pt modelId="{DD297EB5-BB4A-4E8E-B818-B415D15A27E8}" type="parTrans" cxnId="{2276DDA4-698C-473F-954E-BAA30981DC78}">
      <dgm:prSet/>
      <dgm:spPr/>
      <dgm:t>
        <a:bodyPr/>
        <a:lstStyle/>
        <a:p>
          <a:endParaRPr lang="en-US"/>
        </a:p>
      </dgm:t>
    </dgm:pt>
    <dgm:pt modelId="{11606074-5F4B-4158-91E9-3D5B7E425AEB}" type="sibTrans" cxnId="{2276DDA4-698C-473F-954E-BAA30981DC78}">
      <dgm:prSet/>
      <dgm:spPr/>
      <dgm:t>
        <a:bodyPr/>
        <a:lstStyle/>
        <a:p>
          <a:endParaRPr lang="en-US"/>
        </a:p>
      </dgm:t>
    </dgm:pt>
    <dgm:pt modelId="{2F27577C-4333-4E5A-8C10-552163E1AAA6}">
      <dgm:prSet/>
      <dgm:spPr/>
      <dgm:t>
        <a:bodyPr/>
        <a:lstStyle/>
        <a:p>
          <a:r>
            <a:rPr lang="en-US"/>
            <a:t>Dataset</a:t>
          </a:r>
        </a:p>
      </dgm:t>
    </dgm:pt>
    <dgm:pt modelId="{37F8C053-2F8E-405D-8EE1-4C06E6E7346A}" type="parTrans" cxnId="{A3DA4DD0-635E-4AA0-A687-75186DDC2395}">
      <dgm:prSet/>
      <dgm:spPr/>
      <dgm:t>
        <a:bodyPr/>
        <a:lstStyle/>
        <a:p>
          <a:endParaRPr lang="en-US"/>
        </a:p>
      </dgm:t>
    </dgm:pt>
    <dgm:pt modelId="{4F23DDAC-46F1-4368-B074-F23CD062DFF9}" type="sibTrans" cxnId="{A3DA4DD0-635E-4AA0-A687-75186DDC2395}">
      <dgm:prSet/>
      <dgm:spPr/>
      <dgm:t>
        <a:bodyPr/>
        <a:lstStyle/>
        <a:p>
          <a:endParaRPr lang="en-US"/>
        </a:p>
      </dgm:t>
    </dgm:pt>
    <dgm:pt modelId="{460286DB-AD15-44F7-81F8-08E0E31BC710}">
      <dgm:prSet/>
      <dgm:spPr/>
      <dgm:t>
        <a:bodyPr/>
        <a:lstStyle/>
        <a:p>
          <a:r>
            <a:rPr lang="en-US"/>
            <a:t>Preprocessing</a:t>
          </a:r>
        </a:p>
      </dgm:t>
    </dgm:pt>
    <dgm:pt modelId="{A622E9EA-71AD-421E-97EF-0DECA0E1C62B}" type="parTrans" cxnId="{30A2E0E7-A50B-417B-ABAF-F23BDC6258FE}">
      <dgm:prSet/>
      <dgm:spPr/>
      <dgm:t>
        <a:bodyPr/>
        <a:lstStyle/>
        <a:p>
          <a:endParaRPr lang="en-US"/>
        </a:p>
      </dgm:t>
    </dgm:pt>
    <dgm:pt modelId="{A3B27FB9-53A4-4037-A5DD-77F65C8B2884}" type="sibTrans" cxnId="{30A2E0E7-A50B-417B-ABAF-F23BDC6258FE}">
      <dgm:prSet/>
      <dgm:spPr/>
      <dgm:t>
        <a:bodyPr/>
        <a:lstStyle/>
        <a:p>
          <a:endParaRPr lang="en-US"/>
        </a:p>
      </dgm:t>
    </dgm:pt>
    <dgm:pt modelId="{755A1FAD-9D58-4FCE-A7E3-6394F911AF3A}">
      <dgm:prSet/>
      <dgm:spPr/>
      <dgm:t>
        <a:bodyPr/>
        <a:lstStyle/>
        <a:p>
          <a:r>
            <a:rPr lang="en-US"/>
            <a:t>Literature Review</a:t>
          </a:r>
        </a:p>
      </dgm:t>
    </dgm:pt>
    <dgm:pt modelId="{6B65D25C-4D64-45D8-84B9-AB07815FDD43}" type="parTrans" cxnId="{0526A1F2-81F6-4FB3-9B9A-B88FBE86A670}">
      <dgm:prSet/>
      <dgm:spPr/>
      <dgm:t>
        <a:bodyPr/>
        <a:lstStyle/>
        <a:p>
          <a:endParaRPr lang="en-US"/>
        </a:p>
      </dgm:t>
    </dgm:pt>
    <dgm:pt modelId="{AEA33C13-95E3-4231-80EC-ECD8608A7D3B}" type="sibTrans" cxnId="{0526A1F2-81F6-4FB3-9B9A-B88FBE86A670}">
      <dgm:prSet/>
      <dgm:spPr/>
      <dgm:t>
        <a:bodyPr/>
        <a:lstStyle/>
        <a:p>
          <a:endParaRPr lang="en-US"/>
        </a:p>
      </dgm:t>
    </dgm:pt>
    <dgm:pt modelId="{811606D2-96A2-401B-A9D7-9697AE2B5F2D}">
      <dgm:prSet/>
      <dgm:spPr/>
      <dgm:t>
        <a:bodyPr/>
        <a:lstStyle/>
        <a:p>
          <a:r>
            <a:rPr lang="en-US"/>
            <a:t>Architecture/Methodology</a:t>
          </a:r>
        </a:p>
      </dgm:t>
    </dgm:pt>
    <dgm:pt modelId="{E722E592-1258-4054-BACA-3F2572E34CA6}" type="parTrans" cxnId="{15081B7C-5D66-44AA-A153-E70E8A0F75EF}">
      <dgm:prSet/>
      <dgm:spPr/>
      <dgm:t>
        <a:bodyPr/>
        <a:lstStyle/>
        <a:p>
          <a:endParaRPr lang="en-US"/>
        </a:p>
      </dgm:t>
    </dgm:pt>
    <dgm:pt modelId="{C2ED2D86-B7F7-4C6D-9DF5-09B24ECB89FE}" type="sibTrans" cxnId="{15081B7C-5D66-44AA-A153-E70E8A0F75EF}">
      <dgm:prSet/>
      <dgm:spPr/>
      <dgm:t>
        <a:bodyPr/>
        <a:lstStyle/>
        <a:p>
          <a:endParaRPr lang="en-US"/>
        </a:p>
      </dgm:t>
    </dgm:pt>
    <dgm:pt modelId="{1ACDDE60-5979-40EA-801E-E44D211B8471}">
      <dgm:prSet/>
      <dgm:spPr/>
      <dgm:t>
        <a:bodyPr/>
        <a:lstStyle/>
        <a:p>
          <a:r>
            <a:rPr lang="en-US"/>
            <a:t>Results</a:t>
          </a:r>
        </a:p>
      </dgm:t>
    </dgm:pt>
    <dgm:pt modelId="{12B21B51-C7EA-4DBF-B3C8-B2F160EA50C1}" type="parTrans" cxnId="{58504789-D595-4E43-BD35-A0ECB24FFC29}">
      <dgm:prSet/>
      <dgm:spPr/>
      <dgm:t>
        <a:bodyPr/>
        <a:lstStyle/>
        <a:p>
          <a:endParaRPr lang="en-US"/>
        </a:p>
      </dgm:t>
    </dgm:pt>
    <dgm:pt modelId="{8EA5D7F9-9312-4037-8340-16A1550C84BD}" type="sibTrans" cxnId="{58504789-D595-4E43-BD35-A0ECB24FFC29}">
      <dgm:prSet/>
      <dgm:spPr/>
      <dgm:t>
        <a:bodyPr/>
        <a:lstStyle/>
        <a:p>
          <a:endParaRPr lang="en-US"/>
        </a:p>
      </dgm:t>
    </dgm:pt>
    <dgm:pt modelId="{DE375B21-45B1-421B-944F-975EE83E3581}">
      <dgm:prSet/>
      <dgm:spPr/>
      <dgm:t>
        <a:bodyPr/>
        <a:lstStyle/>
        <a:p>
          <a:r>
            <a:rPr lang="en-US"/>
            <a:t>Conclusion</a:t>
          </a:r>
        </a:p>
      </dgm:t>
    </dgm:pt>
    <dgm:pt modelId="{87AA848C-E683-444F-944E-9AF92D77EE2D}" type="parTrans" cxnId="{E3E28E4B-8BC0-41CB-B82C-114CCD9911AA}">
      <dgm:prSet/>
      <dgm:spPr/>
      <dgm:t>
        <a:bodyPr/>
        <a:lstStyle/>
        <a:p>
          <a:endParaRPr lang="en-US"/>
        </a:p>
      </dgm:t>
    </dgm:pt>
    <dgm:pt modelId="{CD720493-B372-49E8-8778-EC8774B77570}" type="sibTrans" cxnId="{E3E28E4B-8BC0-41CB-B82C-114CCD9911AA}">
      <dgm:prSet/>
      <dgm:spPr/>
      <dgm:t>
        <a:bodyPr/>
        <a:lstStyle/>
        <a:p>
          <a:endParaRPr lang="en-US"/>
        </a:p>
      </dgm:t>
    </dgm:pt>
    <dgm:pt modelId="{A2DB548F-A238-4EB8-A0CA-3662C0F90D82}">
      <dgm:prSet/>
      <dgm:spPr/>
      <dgm:t>
        <a:bodyPr/>
        <a:lstStyle/>
        <a:p>
          <a:r>
            <a:rPr lang="en-US"/>
            <a:t>References</a:t>
          </a:r>
        </a:p>
      </dgm:t>
    </dgm:pt>
    <dgm:pt modelId="{39225A7E-E6B8-41F5-8C1A-BEE4C8EB1BF3}" type="parTrans" cxnId="{9721ABC1-6DC4-4E5C-B265-3949E241FA89}">
      <dgm:prSet/>
      <dgm:spPr/>
      <dgm:t>
        <a:bodyPr/>
        <a:lstStyle/>
        <a:p>
          <a:endParaRPr lang="en-US"/>
        </a:p>
      </dgm:t>
    </dgm:pt>
    <dgm:pt modelId="{D02A2B50-FFAD-4B8D-8DC8-EAFAAC195E60}" type="sibTrans" cxnId="{9721ABC1-6DC4-4E5C-B265-3949E241FA89}">
      <dgm:prSet/>
      <dgm:spPr/>
      <dgm:t>
        <a:bodyPr/>
        <a:lstStyle/>
        <a:p>
          <a:endParaRPr lang="en-US"/>
        </a:p>
      </dgm:t>
    </dgm:pt>
    <dgm:pt modelId="{BD936BE5-CE2E-4A20-8AF5-9B81419B9147}">
      <dgm:prSet/>
      <dgm:spPr/>
      <dgm:t>
        <a:bodyPr/>
        <a:lstStyle/>
        <a:p>
          <a:r>
            <a:rPr lang="en-US"/>
            <a:t>Github Repository for Code</a:t>
          </a:r>
        </a:p>
      </dgm:t>
    </dgm:pt>
    <dgm:pt modelId="{AD2DED16-8390-4C7B-805E-149A677689C0}" type="parTrans" cxnId="{9A5278FB-59EF-42AF-9F44-E24C3EC137A9}">
      <dgm:prSet/>
      <dgm:spPr/>
      <dgm:t>
        <a:bodyPr/>
        <a:lstStyle/>
        <a:p>
          <a:endParaRPr lang="en-US"/>
        </a:p>
      </dgm:t>
    </dgm:pt>
    <dgm:pt modelId="{23569A32-0544-4D83-8DF1-1BC1F1421BAA}" type="sibTrans" cxnId="{9A5278FB-59EF-42AF-9F44-E24C3EC137A9}">
      <dgm:prSet/>
      <dgm:spPr/>
      <dgm:t>
        <a:bodyPr/>
        <a:lstStyle/>
        <a:p>
          <a:endParaRPr lang="en-US"/>
        </a:p>
      </dgm:t>
    </dgm:pt>
    <dgm:pt modelId="{3F7EB7D1-A6F7-744F-BF32-5C529585FFFF}" type="pres">
      <dgm:prSet presAssocID="{5BBEA21C-DE2D-40F5-81B9-8CC26D0002F6}" presName="vert0" presStyleCnt="0">
        <dgm:presLayoutVars>
          <dgm:dir/>
          <dgm:animOne val="branch"/>
          <dgm:animLvl val="lvl"/>
        </dgm:presLayoutVars>
      </dgm:prSet>
      <dgm:spPr/>
    </dgm:pt>
    <dgm:pt modelId="{4062A062-9D9A-8A48-83EE-8A2EB5CC9E01}" type="pres">
      <dgm:prSet presAssocID="{DB81D8E2-BB97-4480-BBE1-BD604ABA4AD3}" presName="thickLine" presStyleLbl="alignNode1" presStyleIdx="0" presStyleCnt="10"/>
      <dgm:spPr/>
    </dgm:pt>
    <dgm:pt modelId="{216E9670-4496-6B4D-A526-B5184BB18CEC}" type="pres">
      <dgm:prSet presAssocID="{DB81D8E2-BB97-4480-BBE1-BD604ABA4AD3}" presName="horz1" presStyleCnt="0"/>
      <dgm:spPr/>
    </dgm:pt>
    <dgm:pt modelId="{8B87D00F-E4F9-254C-BB3F-2C44EDDE3BD3}" type="pres">
      <dgm:prSet presAssocID="{DB81D8E2-BB97-4480-BBE1-BD604ABA4AD3}" presName="tx1" presStyleLbl="revTx" presStyleIdx="0" presStyleCnt="10"/>
      <dgm:spPr/>
    </dgm:pt>
    <dgm:pt modelId="{DD62E80D-BB2A-8548-894E-6B5C87371BFC}" type="pres">
      <dgm:prSet presAssocID="{DB81D8E2-BB97-4480-BBE1-BD604ABA4AD3}" presName="vert1" presStyleCnt="0"/>
      <dgm:spPr/>
    </dgm:pt>
    <dgm:pt modelId="{5DE1F735-7725-1D42-8055-5B1B0C8D0ADC}" type="pres">
      <dgm:prSet presAssocID="{74E20294-398C-432F-A07D-6EFC9D15B31E}" presName="thickLine" presStyleLbl="alignNode1" presStyleIdx="1" presStyleCnt="10"/>
      <dgm:spPr/>
    </dgm:pt>
    <dgm:pt modelId="{04CE79A8-7917-474B-A497-B39B61D9EF0E}" type="pres">
      <dgm:prSet presAssocID="{74E20294-398C-432F-A07D-6EFC9D15B31E}" presName="horz1" presStyleCnt="0"/>
      <dgm:spPr/>
    </dgm:pt>
    <dgm:pt modelId="{A3FC601B-A532-3640-9347-02E333C2299E}" type="pres">
      <dgm:prSet presAssocID="{74E20294-398C-432F-A07D-6EFC9D15B31E}" presName="tx1" presStyleLbl="revTx" presStyleIdx="1" presStyleCnt="10"/>
      <dgm:spPr/>
    </dgm:pt>
    <dgm:pt modelId="{832548AE-EE56-8949-A195-27D38073EC78}" type="pres">
      <dgm:prSet presAssocID="{74E20294-398C-432F-A07D-6EFC9D15B31E}" presName="vert1" presStyleCnt="0"/>
      <dgm:spPr/>
    </dgm:pt>
    <dgm:pt modelId="{A3F47A5B-2E1A-AB41-A0BD-45B420089175}" type="pres">
      <dgm:prSet presAssocID="{2F27577C-4333-4E5A-8C10-552163E1AAA6}" presName="thickLine" presStyleLbl="alignNode1" presStyleIdx="2" presStyleCnt="10"/>
      <dgm:spPr/>
    </dgm:pt>
    <dgm:pt modelId="{50D63166-CB65-B046-BF8D-28B0E8A66EDB}" type="pres">
      <dgm:prSet presAssocID="{2F27577C-4333-4E5A-8C10-552163E1AAA6}" presName="horz1" presStyleCnt="0"/>
      <dgm:spPr/>
    </dgm:pt>
    <dgm:pt modelId="{F79FCE63-02E3-974F-85E5-95634E01239B}" type="pres">
      <dgm:prSet presAssocID="{2F27577C-4333-4E5A-8C10-552163E1AAA6}" presName="tx1" presStyleLbl="revTx" presStyleIdx="2" presStyleCnt="10"/>
      <dgm:spPr/>
    </dgm:pt>
    <dgm:pt modelId="{6B092D71-4ED3-1B46-809F-F51AC8A7D802}" type="pres">
      <dgm:prSet presAssocID="{2F27577C-4333-4E5A-8C10-552163E1AAA6}" presName="vert1" presStyleCnt="0"/>
      <dgm:spPr/>
    </dgm:pt>
    <dgm:pt modelId="{D855E0C2-1440-3A4B-A91F-76002E871957}" type="pres">
      <dgm:prSet presAssocID="{460286DB-AD15-44F7-81F8-08E0E31BC710}" presName="thickLine" presStyleLbl="alignNode1" presStyleIdx="3" presStyleCnt="10"/>
      <dgm:spPr/>
    </dgm:pt>
    <dgm:pt modelId="{16827D39-6E58-5A42-AE16-C86DE72F9B7B}" type="pres">
      <dgm:prSet presAssocID="{460286DB-AD15-44F7-81F8-08E0E31BC710}" presName="horz1" presStyleCnt="0"/>
      <dgm:spPr/>
    </dgm:pt>
    <dgm:pt modelId="{72BAFB01-35FF-0C4C-9F89-52C2B724EC8C}" type="pres">
      <dgm:prSet presAssocID="{460286DB-AD15-44F7-81F8-08E0E31BC710}" presName="tx1" presStyleLbl="revTx" presStyleIdx="3" presStyleCnt="10"/>
      <dgm:spPr/>
    </dgm:pt>
    <dgm:pt modelId="{BA6EA965-1DF2-B744-B1AE-C539076A73C6}" type="pres">
      <dgm:prSet presAssocID="{460286DB-AD15-44F7-81F8-08E0E31BC710}" presName="vert1" presStyleCnt="0"/>
      <dgm:spPr/>
    </dgm:pt>
    <dgm:pt modelId="{02B0404D-DC28-C642-BBFB-15DA6D256277}" type="pres">
      <dgm:prSet presAssocID="{755A1FAD-9D58-4FCE-A7E3-6394F911AF3A}" presName="thickLine" presStyleLbl="alignNode1" presStyleIdx="4" presStyleCnt="10"/>
      <dgm:spPr/>
    </dgm:pt>
    <dgm:pt modelId="{DB7DD32F-401C-3343-8341-D47A3D39C7B9}" type="pres">
      <dgm:prSet presAssocID="{755A1FAD-9D58-4FCE-A7E3-6394F911AF3A}" presName="horz1" presStyleCnt="0"/>
      <dgm:spPr/>
    </dgm:pt>
    <dgm:pt modelId="{F7D14F23-B3EF-DB4D-8F7E-C5007EEB8196}" type="pres">
      <dgm:prSet presAssocID="{755A1FAD-9D58-4FCE-A7E3-6394F911AF3A}" presName="tx1" presStyleLbl="revTx" presStyleIdx="4" presStyleCnt="10"/>
      <dgm:spPr/>
    </dgm:pt>
    <dgm:pt modelId="{3FBE87F0-25DF-3A41-9660-946C619F3EE0}" type="pres">
      <dgm:prSet presAssocID="{755A1FAD-9D58-4FCE-A7E3-6394F911AF3A}" presName="vert1" presStyleCnt="0"/>
      <dgm:spPr/>
    </dgm:pt>
    <dgm:pt modelId="{3D8609A2-ED58-1848-A607-DD884BAC32E9}" type="pres">
      <dgm:prSet presAssocID="{811606D2-96A2-401B-A9D7-9697AE2B5F2D}" presName="thickLine" presStyleLbl="alignNode1" presStyleIdx="5" presStyleCnt="10"/>
      <dgm:spPr/>
    </dgm:pt>
    <dgm:pt modelId="{6842D9BD-33FF-FD4B-9220-E0C70E10BA54}" type="pres">
      <dgm:prSet presAssocID="{811606D2-96A2-401B-A9D7-9697AE2B5F2D}" presName="horz1" presStyleCnt="0"/>
      <dgm:spPr/>
    </dgm:pt>
    <dgm:pt modelId="{EB30EDF0-5D5E-1747-AAC8-01638B43C5B6}" type="pres">
      <dgm:prSet presAssocID="{811606D2-96A2-401B-A9D7-9697AE2B5F2D}" presName="tx1" presStyleLbl="revTx" presStyleIdx="5" presStyleCnt="10"/>
      <dgm:spPr/>
    </dgm:pt>
    <dgm:pt modelId="{2924F69A-6FCE-BB4D-A082-13B4F734BE9F}" type="pres">
      <dgm:prSet presAssocID="{811606D2-96A2-401B-A9D7-9697AE2B5F2D}" presName="vert1" presStyleCnt="0"/>
      <dgm:spPr/>
    </dgm:pt>
    <dgm:pt modelId="{AA373540-1893-064C-BF4F-0C23A2338030}" type="pres">
      <dgm:prSet presAssocID="{1ACDDE60-5979-40EA-801E-E44D211B8471}" presName="thickLine" presStyleLbl="alignNode1" presStyleIdx="6" presStyleCnt="10"/>
      <dgm:spPr/>
    </dgm:pt>
    <dgm:pt modelId="{AA7ABBA2-210B-5949-BBB2-25CFDC3836E9}" type="pres">
      <dgm:prSet presAssocID="{1ACDDE60-5979-40EA-801E-E44D211B8471}" presName="horz1" presStyleCnt="0"/>
      <dgm:spPr/>
    </dgm:pt>
    <dgm:pt modelId="{C26AC47F-C5DB-F740-8C84-EEE700225A5D}" type="pres">
      <dgm:prSet presAssocID="{1ACDDE60-5979-40EA-801E-E44D211B8471}" presName="tx1" presStyleLbl="revTx" presStyleIdx="6" presStyleCnt="10"/>
      <dgm:spPr/>
    </dgm:pt>
    <dgm:pt modelId="{6E463000-B449-FD4C-86B4-5DCAB3CD37B9}" type="pres">
      <dgm:prSet presAssocID="{1ACDDE60-5979-40EA-801E-E44D211B8471}" presName="vert1" presStyleCnt="0"/>
      <dgm:spPr/>
    </dgm:pt>
    <dgm:pt modelId="{D7DF8CCF-E978-6445-9D9E-12D3F52240BF}" type="pres">
      <dgm:prSet presAssocID="{DE375B21-45B1-421B-944F-975EE83E3581}" presName="thickLine" presStyleLbl="alignNode1" presStyleIdx="7" presStyleCnt="10"/>
      <dgm:spPr/>
    </dgm:pt>
    <dgm:pt modelId="{1DD2A276-3BE2-4E40-ADE3-745722A2EB48}" type="pres">
      <dgm:prSet presAssocID="{DE375B21-45B1-421B-944F-975EE83E3581}" presName="horz1" presStyleCnt="0"/>
      <dgm:spPr/>
    </dgm:pt>
    <dgm:pt modelId="{18F13652-FE49-624F-8CFA-C5BB934BC530}" type="pres">
      <dgm:prSet presAssocID="{DE375B21-45B1-421B-944F-975EE83E3581}" presName="tx1" presStyleLbl="revTx" presStyleIdx="7" presStyleCnt="10"/>
      <dgm:spPr/>
    </dgm:pt>
    <dgm:pt modelId="{1991AE17-4F48-8047-AD71-E3EBB227A44F}" type="pres">
      <dgm:prSet presAssocID="{DE375B21-45B1-421B-944F-975EE83E3581}" presName="vert1" presStyleCnt="0"/>
      <dgm:spPr/>
    </dgm:pt>
    <dgm:pt modelId="{43AE0E89-7C75-5444-B4E5-F7A6E43E40B8}" type="pres">
      <dgm:prSet presAssocID="{A2DB548F-A238-4EB8-A0CA-3662C0F90D82}" presName="thickLine" presStyleLbl="alignNode1" presStyleIdx="8" presStyleCnt="10"/>
      <dgm:spPr/>
    </dgm:pt>
    <dgm:pt modelId="{5A3BCF6B-5F83-624B-B253-9B3A1C94C87C}" type="pres">
      <dgm:prSet presAssocID="{A2DB548F-A238-4EB8-A0CA-3662C0F90D82}" presName="horz1" presStyleCnt="0"/>
      <dgm:spPr/>
    </dgm:pt>
    <dgm:pt modelId="{A192C75A-CE06-FF42-BFC5-30D9547A7328}" type="pres">
      <dgm:prSet presAssocID="{A2DB548F-A238-4EB8-A0CA-3662C0F90D82}" presName="tx1" presStyleLbl="revTx" presStyleIdx="8" presStyleCnt="10"/>
      <dgm:spPr/>
    </dgm:pt>
    <dgm:pt modelId="{366497A9-1CC3-2643-A116-5BC32A6A9CBB}" type="pres">
      <dgm:prSet presAssocID="{A2DB548F-A238-4EB8-A0CA-3662C0F90D82}" presName="vert1" presStyleCnt="0"/>
      <dgm:spPr/>
    </dgm:pt>
    <dgm:pt modelId="{F05E72B8-1C1D-C144-8FA3-906A3FFCA37C}" type="pres">
      <dgm:prSet presAssocID="{BD936BE5-CE2E-4A20-8AF5-9B81419B9147}" presName="thickLine" presStyleLbl="alignNode1" presStyleIdx="9" presStyleCnt="10"/>
      <dgm:spPr/>
    </dgm:pt>
    <dgm:pt modelId="{75D043AB-5A0C-BB47-ACDA-872E53A47871}" type="pres">
      <dgm:prSet presAssocID="{BD936BE5-CE2E-4A20-8AF5-9B81419B9147}" presName="horz1" presStyleCnt="0"/>
      <dgm:spPr/>
    </dgm:pt>
    <dgm:pt modelId="{2854BC45-F2EC-0B45-8669-FE6B47D4683F}" type="pres">
      <dgm:prSet presAssocID="{BD936BE5-CE2E-4A20-8AF5-9B81419B9147}" presName="tx1" presStyleLbl="revTx" presStyleIdx="9" presStyleCnt="10"/>
      <dgm:spPr/>
    </dgm:pt>
    <dgm:pt modelId="{7FA872B1-90E7-F441-B345-E88234C9EAC8}" type="pres">
      <dgm:prSet presAssocID="{BD936BE5-CE2E-4A20-8AF5-9B81419B9147}" presName="vert1" presStyleCnt="0"/>
      <dgm:spPr/>
    </dgm:pt>
  </dgm:ptLst>
  <dgm:cxnLst>
    <dgm:cxn modelId="{7BB8081D-1338-E241-BF62-0A0800DE8ED7}" type="presOf" srcId="{811606D2-96A2-401B-A9D7-9697AE2B5F2D}" destId="{EB30EDF0-5D5E-1747-AAC8-01638B43C5B6}" srcOrd="0" destOrd="0" presId="urn:microsoft.com/office/officeart/2008/layout/LinedList"/>
    <dgm:cxn modelId="{1C307E3A-BEEC-D047-8CB5-573B24BBDC01}" type="presOf" srcId="{755A1FAD-9D58-4FCE-A7E3-6394F911AF3A}" destId="{F7D14F23-B3EF-DB4D-8F7E-C5007EEB8196}" srcOrd="0" destOrd="0" presId="urn:microsoft.com/office/officeart/2008/layout/LinedList"/>
    <dgm:cxn modelId="{96898F5B-0424-3647-8292-02EE37FCE532}" type="presOf" srcId="{BD936BE5-CE2E-4A20-8AF5-9B81419B9147}" destId="{2854BC45-F2EC-0B45-8669-FE6B47D4683F}" srcOrd="0" destOrd="0" presId="urn:microsoft.com/office/officeart/2008/layout/LinedList"/>
    <dgm:cxn modelId="{BB0D5C43-77C6-FE48-884E-1902E67F351F}" type="presOf" srcId="{5BBEA21C-DE2D-40F5-81B9-8CC26D0002F6}" destId="{3F7EB7D1-A6F7-744F-BF32-5C529585FFFF}" srcOrd="0" destOrd="0" presId="urn:microsoft.com/office/officeart/2008/layout/LinedList"/>
    <dgm:cxn modelId="{E3E28E4B-8BC0-41CB-B82C-114CCD9911AA}" srcId="{5BBEA21C-DE2D-40F5-81B9-8CC26D0002F6}" destId="{DE375B21-45B1-421B-944F-975EE83E3581}" srcOrd="7" destOrd="0" parTransId="{87AA848C-E683-444F-944E-9AF92D77EE2D}" sibTransId="{CD720493-B372-49E8-8778-EC8774B77570}"/>
    <dgm:cxn modelId="{F55F4877-159F-114B-BF66-227EF630FF5F}" type="presOf" srcId="{DE375B21-45B1-421B-944F-975EE83E3581}" destId="{18F13652-FE49-624F-8CFA-C5BB934BC530}" srcOrd="0" destOrd="0" presId="urn:microsoft.com/office/officeart/2008/layout/LinedList"/>
    <dgm:cxn modelId="{394F2259-1429-8949-A915-F645FFC7E02C}" type="presOf" srcId="{2F27577C-4333-4E5A-8C10-552163E1AAA6}" destId="{F79FCE63-02E3-974F-85E5-95634E01239B}" srcOrd="0" destOrd="0" presId="urn:microsoft.com/office/officeart/2008/layout/LinedList"/>
    <dgm:cxn modelId="{15081B7C-5D66-44AA-A153-E70E8A0F75EF}" srcId="{5BBEA21C-DE2D-40F5-81B9-8CC26D0002F6}" destId="{811606D2-96A2-401B-A9D7-9697AE2B5F2D}" srcOrd="5" destOrd="0" parTransId="{E722E592-1258-4054-BACA-3F2572E34CA6}" sibTransId="{C2ED2D86-B7F7-4C6D-9DF5-09B24ECB89FE}"/>
    <dgm:cxn modelId="{4673BF83-77A5-8C49-8648-95EE7E76C132}" type="presOf" srcId="{DB81D8E2-BB97-4480-BBE1-BD604ABA4AD3}" destId="{8B87D00F-E4F9-254C-BB3F-2C44EDDE3BD3}" srcOrd="0" destOrd="0" presId="urn:microsoft.com/office/officeart/2008/layout/LinedList"/>
    <dgm:cxn modelId="{58504789-D595-4E43-BD35-A0ECB24FFC29}" srcId="{5BBEA21C-DE2D-40F5-81B9-8CC26D0002F6}" destId="{1ACDDE60-5979-40EA-801E-E44D211B8471}" srcOrd="6" destOrd="0" parTransId="{12B21B51-C7EA-4DBF-B3C8-B2F160EA50C1}" sibTransId="{8EA5D7F9-9312-4037-8340-16A1550C84BD}"/>
    <dgm:cxn modelId="{339FB690-EB0D-A040-B010-E858E2C51848}" type="presOf" srcId="{A2DB548F-A238-4EB8-A0CA-3662C0F90D82}" destId="{A192C75A-CE06-FF42-BFC5-30D9547A7328}" srcOrd="0" destOrd="0" presId="urn:microsoft.com/office/officeart/2008/layout/LinedList"/>
    <dgm:cxn modelId="{C86CA6A0-D6BB-E64D-B8AA-CE31C889A355}" type="presOf" srcId="{460286DB-AD15-44F7-81F8-08E0E31BC710}" destId="{72BAFB01-35FF-0C4C-9F89-52C2B724EC8C}" srcOrd="0" destOrd="0" presId="urn:microsoft.com/office/officeart/2008/layout/LinedList"/>
    <dgm:cxn modelId="{7A6FB6A0-4A55-424D-9E31-485DC0DDCF92}" type="presOf" srcId="{1ACDDE60-5979-40EA-801E-E44D211B8471}" destId="{C26AC47F-C5DB-F740-8C84-EEE700225A5D}" srcOrd="0" destOrd="0" presId="urn:microsoft.com/office/officeart/2008/layout/LinedList"/>
    <dgm:cxn modelId="{2276DDA4-698C-473F-954E-BAA30981DC78}" srcId="{5BBEA21C-DE2D-40F5-81B9-8CC26D0002F6}" destId="{74E20294-398C-432F-A07D-6EFC9D15B31E}" srcOrd="1" destOrd="0" parTransId="{DD297EB5-BB4A-4E8E-B818-B415D15A27E8}" sibTransId="{11606074-5F4B-4158-91E9-3D5B7E425AEB}"/>
    <dgm:cxn modelId="{DF74EFBD-37D9-2344-8EEA-BACADA56E18D}" type="presOf" srcId="{74E20294-398C-432F-A07D-6EFC9D15B31E}" destId="{A3FC601B-A532-3640-9347-02E333C2299E}" srcOrd="0" destOrd="0" presId="urn:microsoft.com/office/officeart/2008/layout/LinedList"/>
    <dgm:cxn modelId="{9721ABC1-6DC4-4E5C-B265-3949E241FA89}" srcId="{5BBEA21C-DE2D-40F5-81B9-8CC26D0002F6}" destId="{A2DB548F-A238-4EB8-A0CA-3662C0F90D82}" srcOrd="8" destOrd="0" parTransId="{39225A7E-E6B8-41F5-8C1A-BEE4C8EB1BF3}" sibTransId="{D02A2B50-FFAD-4B8D-8DC8-EAFAAC195E60}"/>
    <dgm:cxn modelId="{A3DA4DD0-635E-4AA0-A687-75186DDC2395}" srcId="{5BBEA21C-DE2D-40F5-81B9-8CC26D0002F6}" destId="{2F27577C-4333-4E5A-8C10-552163E1AAA6}" srcOrd="2" destOrd="0" parTransId="{37F8C053-2F8E-405D-8EE1-4C06E6E7346A}" sibTransId="{4F23DDAC-46F1-4368-B074-F23CD062DFF9}"/>
    <dgm:cxn modelId="{6D14F5E3-C023-46A4-9241-94B1917844C7}" srcId="{5BBEA21C-DE2D-40F5-81B9-8CC26D0002F6}" destId="{DB81D8E2-BB97-4480-BBE1-BD604ABA4AD3}" srcOrd="0" destOrd="0" parTransId="{83C3B675-2964-477F-9557-AF22FC2A424C}" sibTransId="{748F484D-E51C-467B-BBFF-4F0459E23FE7}"/>
    <dgm:cxn modelId="{30A2E0E7-A50B-417B-ABAF-F23BDC6258FE}" srcId="{5BBEA21C-DE2D-40F5-81B9-8CC26D0002F6}" destId="{460286DB-AD15-44F7-81F8-08E0E31BC710}" srcOrd="3" destOrd="0" parTransId="{A622E9EA-71AD-421E-97EF-0DECA0E1C62B}" sibTransId="{A3B27FB9-53A4-4037-A5DD-77F65C8B2884}"/>
    <dgm:cxn modelId="{0526A1F2-81F6-4FB3-9B9A-B88FBE86A670}" srcId="{5BBEA21C-DE2D-40F5-81B9-8CC26D0002F6}" destId="{755A1FAD-9D58-4FCE-A7E3-6394F911AF3A}" srcOrd="4" destOrd="0" parTransId="{6B65D25C-4D64-45D8-84B9-AB07815FDD43}" sibTransId="{AEA33C13-95E3-4231-80EC-ECD8608A7D3B}"/>
    <dgm:cxn modelId="{9A5278FB-59EF-42AF-9F44-E24C3EC137A9}" srcId="{5BBEA21C-DE2D-40F5-81B9-8CC26D0002F6}" destId="{BD936BE5-CE2E-4A20-8AF5-9B81419B9147}" srcOrd="9" destOrd="0" parTransId="{AD2DED16-8390-4C7B-805E-149A677689C0}" sibTransId="{23569A32-0544-4D83-8DF1-1BC1F1421BAA}"/>
    <dgm:cxn modelId="{BDE15EEB-47C6-C248-825B-38C0040C2CFB}" type="presParOf" srcId="{3F7EB7D1-A6F7-744F-BF32-5C529585FFFF}" destId="{4062A062-9D9A-8A48-83EE-8A2EB5CC9E01}" srcOrd="0" destOrd="0" presId="urn:microsoft.com/office/officeart/2008/layout/LinedList"/>
    <dgm:cxn modelId="{41FE960C-BB46-C946-882E-2A839C9AF6F7}" type="presParOf" srcId="{3F7EB7D1-A6F7-744F-BF32-5C529585FFFF}" destId="{216E9670-4496-6B4D-A526-B5184BB18CEC}" srcOrd="1" destOrd="0" presId="urn:microsoft.com/office/officeart/2008/layout/LinedList"/>
    <dgm:cxn modelId="{DAF5D739-153F-1843-93BA-8CEDC037E16D}" type="presParOf" srcId="{216E9670-4496-6B4D-A526-B5184BB18CEC}" destId="{8B87D00F-E4F9-254C-BB3F-2C44EDDE3BD3}" srcOrd="0" destOrd="0" presId="urn:microsoft.com/office/officeart/2008/layout/LinedList"/>
    <dgm:cxn modelId="{A9F1CEFF-AD09-F648-B99D-1C190EF420B9}" type="presParOf" srcId="{216E9670-4496-6B4D-A526-B5184BB18CEC}" destId="{DD62E80D-BB2A-8548-894E-6B5C87371BFC}" srcOrd="1" destOrd="0" presId="urn:microsoft.com/office/officeart/2008/layout/LinedList"/>
    <dgm:cxn modelId="{6B0F4722-D9C2-4142-9CF6-E1E0296376DE}" type="presParOf" srcId="{3F7EB7D1-A6F7-744F-BF32-5C529585FFFF}" destId="{5DE1F735-7725-1D42-8055-5B1B0C8D0ADC}" srcOrd="2" destOrd="0" presId="urn:microsoft.com/office/officeart/2008/layout/LinedList"/>
    <dgm:cxn modelId="{C371836C-CC06-F44E-93A6-E7A23D39A49E}" type="presParOf" srcId="{3F7EB7D1-A6F7-744F-BF32-5C529585FFFF}" destId="{04CE79A8-7917-474B-A497-B39B61D9EF0E}" srcOrd="3" destOrd="0" presId="urn:microsoft.com/office/officeart/2008/layout/LinedList"/>
    <dgm:cxn modelId="{9A81F49C-20E9-2D46-941B-62C7C5F30AA0}" type="presParOf" srcId="{04CE79A8-7917-474B-A497-B39B61D9EF0E}" destId="{A3FC601B-A532-3640-9347-02E333C2299E}" srcOrd="0" destOrd="0" presId="urn:microsoft.com/office/officeart/2008/layout/LinedList"/>
    <dgm:cxn modelId="{0D7733BD-457C-9D41-BEFE-A9B4E3805E17}" type="presParOf" srcId="{04CE79A8-7917-474B-A497-B39B61D9EF0E}" destId="{832548AE-EE56-8949-A195-27D38073EC78}" srcOrd="1" destOrd="0" presId="urn:microsoft.com/office/officeart/2008/layout/LinedList"/>
    <dgm:cxn modelId="{51E4E2A2-0239-3840-8D3F-3300BCF94E28}" type="presParOf" srcId="{3F7EB7D1-A6F7-744F-BF32-5C529585FFFF}" destId="{A3F47A5B-2E1A-AB41-A0BD-45B420089175}" srcOrd="4" destOrd="0" presId="urn:microsoft.com/office/officeart/2008/layout/LinedList"/>
    <dgm:cxn modelId="{339A3D06-5E72-2345-BEAE-096FFFECCA08}" type="presParOf" srcId="{3F7EB7D1-A6F7-744F-BF32-5C529585FFFF}" destId="{50D63166-CB65-B046-BF8D-28B0E8A66EDB}" srcOrd="5" destOrd="0" presId="urn:microsoft.com/office/officeart/2008/layout/LinedList"/>
    <dgm:cxn modelId="{123D39F2-9E39-D549-85A6-D03EEED70326}" type="presParOf" srcId="{50D63166-CB65-B046-BF8D-28B0E8A66EDB}" destId="{F79FCE63-02E3-974F-85E5-95634E01239B}" srcOrd="0" destOrd="0" presId="urn:microsoft.com/office/officeart/2008/layout/LinedList"/>
    <dgm:cxn modelId="{24A66994-C164-1B4B-9925-8372C9DB664C}" type="presParOf" srcId="{50D63166-CB65-B046-BF8D-28B0E8A66EDB}" destId="{6B092D71-4ED3-1B46-809F-F51AC8A7D802}" srcOrd="1" destOrd="0" presId="urn:microsoft.com/office/officeart/2008/layout/LinedList"/>
    <dgm:cxn modelId="{B5C39F72-34F8-F64D-8AB5-4E1A83F82EF9}" type="presParOf" srcId="{3F7EB7D1-A6F7-744F-BF32-5C529585FFFF}" destId="{D855E0C2-1440-3A4B-A91F-76002E871957}" srcOrd="6" destOrd="0" presId="urn:microsoft.com/office/officeart/2008/layout/LinedList"/>
    <dgm:cxn modelId="{1A409F91-C96C-5048-93B0-1685A0A345DC}" type="presParOf" srcId="{3F7EB7D1-A6F7-744F-BF32-5C529585FFFF}" destId="{16827D39-6E58-5A42-AE16-C86DE72F9B7B}" srcOrd="7" destOrd="0" presId="urn:microsoft.com/office/officeart/2008/layout/LinedList"/>
    <dgm:cxn modelId="{3C55EDC1-50E1-3B4B-A50A-56A3B89293B8}" type="presParOf" srcId="{16827D39-6E58-5A42-AE16-C86DE72F9B7B}" destId="{72BAFB01-35FF-0C4C-9F89-52C2B724EC8C}" srcOrd="0" destOrd="0" presId="urn:microsoft.com/office/officeart/2008/layout/LinedList"/>
    <dgm:cxn modelId="{F1FC6CFB-A826-CE46-830B-3DD237BE3640}" type="presParOf" srcId="{16827D39-6E58-5A42-AE16-C86DE72F9B7B}" destId="{BA6EA965-1DF2-B744-B1AE-C539076A73C6}" srcOrd="1" destOrd="0" presId="urn:microsoft.com/office/officeart/2008/layout/LinedList"/>
    <dgm:cxn modelId="{A7876C64-FC2D-8343-97F8-AC31B8A5A6AA}" type="presParOf" srcId="{3F7EB7D1-A6F7-744F-BF32-5C529585FFFF}" destId="{02B0404D-DC28-C642-BBFB-15DA6D256277}" srcOrd="8" destOrd="0" presId="urn:microsoft.com/office/officeart/2008/layout/LinedList"/>
    <dgm:cxn modelId="{799BE2C8-DC92-6142-9EEC-3F4F056D0C4F}" type="presParOf" srcId="{3F7EB7D1-A6F7-744F-BF32-5C529585FFFF}" destId="{DB7DD32F-401C-3343-8341-D47A3D39C7B9}" srcOrd="9" destOrd="0" presId="urn:microsoft.com/office/officeart/2008/layout/LinedList"/>
    <dgm:cxn modelId="{D4C3D406-CE9D-094B-B3D7-966B4F8D27C4}" type="presParOf" srcId="{DB7DD32F-401C-3343-8341-D47A3D39C7B9}" destId="{F7D14F23-B3EF-DB4D-8F7E-C5007EEB8196}" srcOrd="0" destOrd="0" presId="urn:microsoft.com/office/officeart/2008/layout/LinedList"/>
    <dgm:cxn modelId="{69BA8704-FF60-0740-AAA1-EF60F903175C}" type="presParOf" srcId="{DB7DD32F-401C-3343-8341-D47A3D39C7B9}" destId="{3FBE87F0-25DF-3A41-9660-946C619F3EE0}" srcOrd="1" destOrd="0" presId="urn:microsoft.com/office/officeart/2008/layout/LinedList"/>
    <dgm:cxn modelId="{BE92DD57-13FC-B240-8FDB-63846D9C0FB2}" type="presParOf" srcId="{3F7EB7D1-A6F7-744F-BF32-5C529585FFFF}" destId="{3D8609A2-ED58-1848-A607-DD884BAC32E9}" srcOrd="10" destOrd="0" presId="urn:microsoft.com/office/officeart/2008/layout/LinedList"/>
    <dgm:cxn modelId="{BD922E01-66C9-9A41-B49D-B161FCFA318E}" type="presParOf" srcId="{3F7EB7D1-A6F7-744F-BF32-5C529585FFFF}" destId="{6842D9BD-33FF-FD4B-9220-E0C70E10BA54}" srcOrd="11" destOrd="0" presId="urn:microsoft.com/office/officeart/2008/layout/LinedList"/>
    <dgm:cxn modelId="{2B7991B1-417F-A243-B578-3C370B00A7DB}" type="presParOf" srcId="{6842D9BD-33FF-FD4B-9220-E0C70E10BA54}" destId="{EB30EDF0-5D5E-1747-AAC8-01638B43C5B6}" srcOrd="0" destOrd="0" presId="urn:microsoft.com/office/officeart/2008/layout/LinedList"/>
    <dgm:cxn modelId="{4FD86786-B3EA-9346-B1A7-D60747686EEE}" type="presParOf" srcId="{6842D9BD-33FF-FD4B-9220-E0C70E10BA54}" destId="{2924F69A-6FCE-BB4D-A082-13B4F734BE9F}" srcOrd="1" destOrd="0" presId="urn:microsoft.com/office/officeart/2008/layout/LinedList"/>
    <dgm:cxn modelId="{6EA164CC-2733-6C49-AF81-E53A3AE894EF}" type="presParOf" srcId="{3F7EB7D1-A6F7-744F-BF32-5C529585FFFF}" destId="{AA373540-1893-064C-BF4F-0C23A2338030}" srcOrd="12" destOrd="0" presId="urn:microsoft.com/office/officeart/2008/layout/LinedList"/>
    <dgm:cxn modelId="{A3BF8548-8D5C-C544-98CF-15AAF27C68D2}" type="presParOf" srcId="{3F7EB7D1-A6F7-744F-BF32-5C529585FFFF}" destId="{AA7ABBA2-210B-5949-BBB2-25CFDC3836E9}" srcOrd="13" destOrd="0" presId="urn:microsoft.com/office/officeart/2008/layout/LinedList"/>
    <dgm:cxn modelId="{0300C124-30A8-D648-A84B-E9A63AB9AA64}" type="presParOf" srcId="{AA7ABBA2-210B-5949-BBB2-25CFDC3836E9}" destId="{C26AC47F-C5DB-F740-8C84-EEE700225A5D}" srcOrd="0" destOrd="0" presId="urn:microsoft.com/office/officeart/2008/layout/LinedList"/>
    <dgm:cxn modelId="{D9333625-8468-BE49-BF94-22079C5D4C1C}" type="presParOf" srcId="{AA7ABBA2-210B-5949-BBB2-25CFDC3836E9}" destId="{6E463000-B449-FD4C-86B4-5DCAB3CD37B9}" srcOrd="1" destOrd="0" presId="urn:microsoft.com/office/officeart/2008/layout/LinedList"/>
    <dgm:cxn modelId="{AAABE111-9E1F-114C-8F3F-F910E00E01C8}" type="presParOf" srcId="{3F7EB7D1-A6F7-744F-BF32-5C529585FFFF}" destId="{D7DF8CCF-E978-6445-9D9E-12D3F52240BF}" srcOrd="14" destOrd="0" presId="urn:microsoft.com/office/officeart/2008/layout/LinedList"/>
    <dgm:cxn modelId="{6DB670C0-3CE0-FB49-B6FE-B8D22E98D17D}" type="presParOf" srcId="{3F7EB7D1-A6F7-744F-BF32-5C529585FFFF}" destId="{1DD2A276-3BE2-4E40-ADE3-745722A2EB48}" srcOrd="15" destOrd="0" presId="urn:microsoft.com/office/officeart/2008/layout/LinedList"/>
    <dgm:cxn modelId="{A4533BCC-9ACB-2C46-8E84-9873859EA925}" type="presParOf" srcId="{1DD2A276-3BE2-4E40-ADE3-745722A2EB48}" destId="{18F13652-FE49-624F-8CFA-C5BB934BC530}" srcOrd="0" destOrd="0" presId="urn:microsoft.com/office/officeart/2008/layout/LinedList"/>
    <dgm:cxn modelId="{02AC29AB-E49B-B04E-B9CE-4B728AA41054}" type="presParOf" srcId="{1DD2A276-3BE2-4E40-ADE3-745722A2EB48}" destId="{1991AE17-4F48-8047-AD71-E3EBB227A44F}" srcOrd="1" destOrd="0" presId="urn:microsoft.com/office/officeart/2008/layout/LinedList"/>
    <dgm:cxn modelId="{BBAD7484-C111-9541-B119-4469EA6CBB39}" type="presParOf" srcId="{3F7EB7D1-A6F7-744F-BF32-5C529585FFFF}" destId="{43AE0E89-7C75-5444-B4E5-F7A6E43E40B8}" srcOrd="16" destOrd="0" presId="urn:microsoft.com/office/officeart/2008/layout/LinedList"/>
    <dgm:cxn modelId="{D8B71D03-9B6F-E347-9AA6-BEB365E08DAC}" type="presParOf" srcId="{3F7EB7D1-A6F7-744F-BF32-5C529585FFFF}" destId="{5A3BCF6B-5F83-624B-B253-9B3A1C94C87C}" srcOrd="17" destOrd="0" presId="urn:microsoft.com/office/officeart/2008/layout/LinedList"/>
    <dgm:cxn modelId="{FCBBB0F9-9002-A641-91DD-4CDD5AD106E5}" type="presParOf" srcId="{5A3BCF6B-5F83-624B-B253-9B3A1C94C87C}" destId="{A192C75A-CE06-FF42-BFC5-30D9547A7328}" srcOrd="0" destOrd="0" presId="urn:microsoft.com/office/officeart/2008/layout/LinedList"/>
    <dgm:cxn modelId="{7F961324-0C92-CB4B-84B5-ADEF76B9BF27}" type="presParOf" srcId="{5A3BCF6B-5F83-624B-B253-9B3A1C94C87C}" destId="{366497A9-1CC3-2643-A116-5BC32A6A9CBB}" srcOrd="1" destOrd="0" presId="urn:microsoft.com/office/officeart/2008/layout/LinedList"/>
    <dgm:cxn modelId="{33DE3B29-9DC5-204B-9A84-480898361EC9}" type="presParOf" srcId="{3F7EB7D1-A6F7-744F-BF32-5C529585FFFF}" destId="{F05E72B8-1C1D-C144-8FA3-906A3FFCA37C}" srcOrd="18" destOrd="0" presId="urn:microsoft.com/office/officeart/2008/layout/LinedList"/>
    <dgm:cxn modelId="{35786426-FF5C-0B42-B088-F02DA8B304F2}" type="presParOf" srcId="{3F7EB7D1-A6F7-744F-BF32-5C529585FFFF}" destId="{75D043AB-5A0C-BB47-ACDA-872E53A47871}" srcOrd="19" destOrd="0" presId="urn:microsoft.com/office/officeart/2008/layout/LinedList"/>
    <dgm:cxn modelId="{D7F51BB7-856F-CE42-9E87-BEDBBEB70758}" type="presParOf" srcId="{75D043AB-5A0C-BB47-ACDA-872E53A47871}" destId="{2854BC45-F2EC-0B45-8669-FE6B47D4683F}" srcOrd="0" destOrd="0" presId="urn:microsoft.com/office/officeart/2008/layout/LinedList"/>
    <dgm:cxn modelId="{176019C2-000C-2946-B4FD-520AEAF4FB6D}" type="presParOf" srcId="{75D043AB-5A0C-BB47-ACDA-872E53A47871}" destId="{7FA872B1-90E7-F441-B345-E88234C9EA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890EF-9E85-453E-8AA5-FEFB1944F85E}"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A2EDA58-B8D4-4823-8A24-ED03D42A3CF0}">
      <dgm:prSet phldrT="[Text]" phldr="0"/>
      <dgm:spPr/>
      <dgm:t>
        <a:bodyPr/>
        <a:lstStyle/>
        <a:p>
          <a:pPr rtl="0"/>
          <a:r>
            <a:rPr lang="en-US"/>
            <a:t>DATA COLLECTION AND </a:t>
          </a:r>
          <a:r>
            <a:rPr lang="en-US">
              <a:latin typeface="Aptos Display" panose="020F0302020204030204"/>
            </a:rPr>
            <a:t>LOADING</a:t>
          </a:r>
          <a:endParaRPr lang="en-US"/>
        </a:p>
      </dgm:t>
    </dgm:pt>
    <dgm:pt modelId="{7942B151-7246-46E5-AE53-2AEC41F94A9F}" type="parTrans" cxnId="{C7BB7ADC-5259-4753-8DDD-9A8D941D4DA6}">
      <dgm:prSet/>
      <dgm:spPr/>
      <dgm:t>
        <a:bodyPr/>
        <a:lstStyle/>
        <a:p>
          <a:endParaRPr lang="en-US"/>
        </a:p>
      </dgm:t>
    </dgm:pt>
    <dgm:pt modelId="{E1E08E75-8AD3-4FB9-9F6D-7D260D6EB541}" type="sibTrans" cxnId="{C7BB7ADC-5259-4753-8DDD-9A8D941D4DA6}">
      <dgm:prSet/>
      <dgm:spPr/>
      <dgm:t>
        <a:bodyPr/>
        <a:lstStyle/>
        <a:p>
          <a:endParaRPr lang="en-US"/>
        </a:p>
      </dgm:t>
    </dgm:pt>
    <dgm:pt modelId="{CA560EB8-292B-41B9-B51D-1230F13DF94A}">
      <dgm:prSet phldrT="[Text]" phldr="0"/>
      <dgm:spPr/>
      <dgm:t>
        <a:bodyPr/>
        <a:lstStyle/>
        <a:p>
          <a:pPr rtl="0"/>
          <a:r>
            <a:rPr lang="en-US"/>
            <a:t>DATA PROCESSING AND CLEANING</a:t>
          </a:r>
        </a:p>
      </dgm:t>
    </dgm:pt>
    <dgm:pt modelId="{45962915-C4C5-453B-B15A-6BBB6BDD5DB0}" type="parTrans" cxnId="{E8BDA830-5B3E-4214-8140-BC435EE99DB3}">
      <dgm:prSet/>
      <dgm:spPr/>
      <dgm:t>
        <a:bodyPr/>
        <a:lstStyle/>
        <a:p>
          <a:endParaRPr lang="en-US"/>
        </a:p>
      </dgm:t>
    </dgm:pt>
    <dgm:pt modelId="{7179349C-0F95-4D85-B9AC-FE7FF02EF39E}" type="sibTrans" cxnId="{E8BDA830-5B3E-4214-8140-BC435EE99DB3}">
      <dgm:prSet/>
      <dgm:spPr/>
      <dgm:t>
        <a:bodyPr/>
        <a:lstStyle/>
        <a:p>
          <a:endParaRPr lang="en-US"/>
        </a:p>
      </dgm:t>
    </dgm:pt>
    <dgm:pt modelId="{1A6ACF22-62B1-45D5-A8C8-88FE835D9E0C}">
      <dgm:prSet phldrT="[Text]" phldr="0"/>
      <dgm:spPr/>
      <dgm:t>
        <a:bodyPr/>
        <a:lstStyle/>
        <a:p>
          <a:pPr rtl="0"/>
          <a:r>
            <a:rPr lang="en-US"/>
            <a:t>DATA ANALYSIS</a:t>
          </a:r>
        </a:p>
      </dgm:t>
    </dgm:pt>
    <dgm:pt modelId="{0F70ADAB-211F-4DC0-90DF-F8D730670C24}" type="parTrans" cxnId="{1C21F8C7-C9B7-423B-92EB-63C046810E2C}">
      <dgm:prSet/>
      <dgm:spPr/>
      <dgm:t>
        <a:bodyPr/>
        <a:lstStyle/>
        <a:p>
          <a:endParaRPr lang="en-US"/>
        </a:p>
      </dgm:t>
    </dgm:pt>
    <dgm:pt modelId="{6EBAA18D-FB12-4290-AE01-0551045728FF}" type="sibTrans" cxnId="{1C21F8C7-C9B7-423B-92EB-63C046810E2C}">
      <dgm:prSet/>
      <dgm:spPr/>
      <dgm:t>
        <a:bodyPr/>
        <a:lstStyle/>
        <a:p>
          <a:endParaRPr lang="en-US"/>
        </a:p>
      </dgm:t>
    </dgm:pt>
    <dgm:pt modelId="{C57B2D80-3099-4848-9E41-77BE049E7F8B}">
      <dgm:prSet phldrT="[Text]" phldr="0"/>
      <dgm:spPr/>
      <dgm:t>
        <a:bodyPr/>
        <a:lstStyle/>
        <a:p>
          <a:pPr rtl="0"/>
          <a:r>
            <a:rPr lang="en-US"/>
            <a:t>DATA VISUALIZATION</a:t>
          </a:r>
        </a:p>
      </dgm:t>
    </dgm:pt>
    <dgm:pt modelId="{35BBF6B8-50ED-4A1E-8211-CA50E5139F9F}" type="parTrans" cxnId="{9F2116CA-3EEA-4C75-B2F4-610F087820EB}">
      <dgm:prSet/>
      <dgm:spPr/>
      <dgm:t>
        <a:bodyPr/>
        <a:lstStyle/>
        <a:p>
          <a:endParaRPr lang="en-US"/>
        </a:p>
      </dgm:t>
    </dgm:pt>
    <dgm:pt modelId="{FF6E5A26-C005-495D-AE7E-A19547D875D5}" type="sibTrans" cxnId="{9F2116CA-3EEA-4C75-B2F4-610F087820EB}">
      <dgm:prSet/>
      <dgm:spPr/>
      <dgm:t>
        <a:bodyPr/>
        <a:lstStyle/>
        <a:p>
          <a:endParaRPr lang="en-US"/>
        </a:p>
      </dgm:t>
    </dgm:pt>
    <dgm:pt modelId="{0BFC5F5B-11B7-405C-A17C-F7826B384284}">
      <dgm:prSet phldrT="[Text]" phldr="0"/>
      <dgm:spPr/>
      <dgm:t>
        <a:bodyPr/>
        <a:lstStyle/>
        <a:p>
          <a:pPr rtl="0"/>
          <a:r>
            <a:rPr lang="en-US"/>
            <a:t>INSIGHTS AND REPORTING</a:t>
          </a:r>
        </a:p>
      </dgm:t>
    </dgm:pt>
    <dgm:pt modelId="{F4601048-7FEC-4750-BD9C-AAA5E791C16C}" type="parTrans" cxnId="{F90F3BF0-0CF1-4231-A0AD-5FF362A2D9A5}">
      <dgm:prSet/>
      <dgm:spPr/>
      <dgm:t>
        <a:bodyPr/>
        <a:lstStyle/>
        <a:p>
          <a:endParaRPr lang="en-US"/>
        </a:p>
      </dgm:t>
    </dgm:pt>
    <dgm:pt modelId="{5C153BE1-CC57-4546-B5E1-F1664A1DC5E5}" type="sibTrans" cxnId="{F90F3BF0-0CF1-4231-A0AD-5FF362A2D9A5}">
      <dgm:prSet/>
      <dgm:spPr/>
      <dgm:t>
        <a:bodyPr/>
        <a:lstStyle/>
        <a:p>
          <a:endParaRPr lang="en-US"/>
        </a:p>
      </dgm:t>
    </dgm:pt>
    <dgm:pt modelId="{7BEB08F7-A3F1-4815-BBED-7DE19C9B9753}" type="pres">
      <dgm:prSet presAssocID="{17E890EF-9E85-453E-8AA5-FEFB1944F85E}" presName="hierChild1" presStyleCnt="0">
        <dgm:presLayoutVars>
          <dgm:chPref val="1"/>
          <dgm:dir/>
          <dgm:animOne val="branch"/>
          <dgm:animLvl val="lvl"/>
          <dgm:resizeHandles/>
        </dgm:presLayoutVars>
      </dgm:prSet>
      <dgm:spPr/>
    </dgm:pt>
    <dgm:pt modelId="{E1BCE52D-9D4B-4FEC-BDF1-7D95EF411B1F}" type="pres">
      <dgm:prSet presAssocID="{DA2EDA58-B8D4-4823-8A24-ED03D42A3CF0}" presName="hierRoot1" presStyleCnt="0"/>
      <dgm:spPr/>
    </dgm:pt>
    <dgm:pt modelId="{E292A742-40C7-4D95-8B23-DC8A7EFCD6F5}" type="pres">
      <dgm:prSet presAssocID="{DA2EDA58-B8D4-4823-8A24-ED03D42A3CF0}" presName="composite" presStyleCnt="0"/>
      <dgm:spPr/>
    </dgm:pt>
    <dgm:pt modelId="{4490C992-0DCB-4348-B875-F27047F5E7F2}" type="pres">
      <dgm:prSet presAssocID="{DA2EDA58-B8D4-4823-8A24-ED03D42A3CF0}" presName="background" presStyleLbl="node0" presStyleIdx="0" presStyleCnt="5"/>
      <dgm:spPr/>
    </dgm:pt>
    <dgm:pt modelId="{6748D252-A2C1-41FF-BB6D-472709397B6C}" type="pres">
      <dgm:prSet presAssocID="{DA2EDA58-B8D4-4823-8A24-ED03D42A3CF0}" presName="text" presStyleLbl="fgAcc0" presStyleIdx="0" presStyleCnt="5">
        <dgm:presLayoutVars>
          <dgm:chPref val="3"/>
        </dgm:presLayoutVars>
      </dgm:prSet>
      <dgm:spPr/>
    </dgm:pt>
    <dgm:pt modelId="{E1D91820-C984-43DB-B511-6594F748A8EB}" type="pres">
      <dgm:prSet presAssocID="{DA2EDA58-B8D4-4823-8A24-ED03D42A3CF0}" presName="hierChild2" presStyleCnt="0"/>
      <dgm:spPr/>
    </dgm:pt>
    <dgm:pt modelId="{98DB4329-8B10-4A58-AE83-CF34E6B20513}" type="pres">
      <dgm:prSet presAssocID="{CA560EB8-292B-41B9-B51D-1230F13DF94A}" presName="hierRoot1" presStyleCnt="0"/>
      <dgm:spPr/>
    </dgm:pt>
    <dgm:pt modelId="{B090FAA5-1A35-4BC9-A648-7BE3EC49DD20}" type="pres">
      <dgm:prSet presAssocID="{CA560EB8-292B-41B9-B51D-1230F13DF94A}" presName="composite" presStyleCnt="0"/>
      <dgm:spPr/>
    </dgm:pt>
    <dgm:pt modelId="{E7F95E84-4AB5-4AED-82FD-701D17B50837}" type="pres">
      <dgm:prSet presAssocID="{CA560EB8-292B-41B9-B51D-1230F13DF94A}" presName="background" presStyleLbl="node0" presStyleIdx="1" presStyleCnt="5"/>
      <dgm:spPr/>
    </dgm:pt>
    <dgm:pt modelId="{74E7390D-C187-446F-BAAA-008CE1661DE5}" type="pres">
      <dgm:prSet presAssocID="{CA560EB8-292B-41B9-B51D-1230F13DF94A}" presName="text" presStyleLbl="fgAcc0" presStyleIdx="1" presStyleCnt="5">
        <dgm:presLayoutVars>
          <dgm:chPref val="3"/>
        </dgm:presLayoutVars>
      </dgm:prSet>
      <dgm:spPr/>
    </dgm:pt>
    <dgm:pt modelId="{FE8A4202-A9B5-46C9-BC44-1706A28ABC40}" type="pres">
      <dgm:prSet presAssocID="{CA560EB8-292B-41B9-B51D-1230F13DF94A}" presName="hierChild2" presStyleCnt="0"/>
      <dgm:spPr/>
    </dgm:pt>
    <dgm:pt modelId="{0973E95E-C867-4BDD-BBE9-4659B30A4CE3}" type="pres">
      <dgm:prSet presAssocID="{1A6ACF22-62B1-45D5-A8C8-88FE835D9E0C}" presName="hierRoot1" presStyleCnt="0"/>
      <dgm:spPr/>
    </dgm:pt>
    <dgm:pt modelId="{4E8A2EE9-AF66-4CF3-A0D2-29AFDEF80C46}" type="pres">
      <dgm:prSet presAssocID="{1A6ACF22-62B1-45D5-A8C8-88FE835D9E0C}" presName="composite" presStyleCnt="0"/>
      <dgm:spPr/>
    </dgm:pt>
    <dgm:pt modelId="{F9F5CCC7-B624-46BA-96D4-6D4D6F6F86D2}" type="pres">
      <dgm:prSet presAssocID="{1A6ACF22-62B1-45D5-A8C8-88FE835D9E0C}" presName="background" presStyleLbl="node0" presStyleIdx="2" presStyleCnt="5"/>
      <dgm:spPr/>
    </dgm:pt>
    <dgm:pt modelId="{EB8668DB-41C0-413E-A4F9-6C472A1C1976}" type="pres">
      <dgm:prSet presAssocID="{1A6ACF22-62B1-45D5-A8C8-88FE835D9E0C}" presName="text" presStyleLbl="fgAcc0" presStyleIdx="2" presStyleCnt="5">
        <dgm:presLayoutVars>
          <dgm:chPref val="3"/>
        </dgm:presLayoutVars>
      </dgm:prSet>
      <dgm:spPr/>
    </dgm:pt>
    <dgm:pt modelId="{51649AC4-E9BE-4A97-9AB0-5C00982B1AC0}" type="pres">
      <dgm:prSet presAssocID="{1A6ACF22-62B1-45D5-A8C8-88FE835D9E0C}" presName="hierChild2" presStyleCnt="0"/>
      <dgm:spPr/>
    </dgm:pt>
    <dgm:pt modelId="{AEB10525-3687-49B0-AF53-87A7B2DD9C0A}" type="pres">
      <dgm:prSet presAssocID="{C57B2D80-3099-4848-9E41-77BE049E7F8B}" presName="hierRoot1" presStyleCnt="0"/>
      <dgm:spPr/>
    </dgm:pt>
    <dgm:pt modelId="{98E089CB-AF8D-4A19-84D7-2D962038A041}" type="pres">
      <dgm:prSet presAssocID="{C57B2D80-3099-4848-9E41-77BE049E7F8B}" presName="composite" presStyleCnt="0"/>
      <dgm:spPr/>
    </dgm:pt>
    <dgm:pt modelId="{478B6418-FA42-47BB-80AB-4591A28FC2F9}" type="pres">
      <dgm:prSet presAssocID="{C57B2D80-3099-4848-9E41-77BE049E7F8B}" presName="background" presStyleLbl="node0" presStyleIdx="3" presStyleCnt="5"/>
      <dgm:spPr/>
    </dgm:pt>
    <dgm:pt modelId="{3CE3C783-8D07-4957-921C-D3528CDEA23C}" type="pres">
      <dgm:prSet presAssocID="{C57B2D80-3099-4848-9E41-77BE049E7F8B}" presName="text" presStyleLbl="fgAcc0" presStyleIdx="3" presStyleCnt="5">
        <dgm:presLayoutVars>
          <dgm:chPref val="3"/>
        </dgm:presLayoutVars>
      </dgm:prSet>
      <dgm:spPr/>
    </dgm:pt>
    <dgm:pt modelId="{7B959A9E-50A3-40B5-916F-CE8B90AF9141}" type="pres">
      <dgm:prSet presAssocID="{C57B2D80-3099-4848-9E41-77BE049E7F8B}" presName="hierChild2" presStyleCnt="0"/>
      <dgm:spPr/>
    </dgm:pt>
    <dgm:pt modelId="{67ED5F4F-4648-44CB-8452-10E3A5678CA2}" type="pres">
      <dgm:prSet presAssocID="{0BFC5F5B-11B7-405C-A17C-F7826B384284}" presName="hierRoot1" presStyleCnt="0"/>
      <dgm:spPr/>
    </dgm:pt>
    <dgm:pt modelId="{227C8C8D-F263-4F03-AE28-B0D79D01CF73}" type="pres">
      <dgm:prSet presAssocID="{0BFC5F5B-11B7-405C-A17C-F7826B384284}" presName="composite" presStyleCnt="0"/>
      <dgm:spPr/>
    </dgm:pt>
    <dgm:pt modelId="{39883809-2A9A-4CDF-AE70-7B7D26AC102B}" type="pres">
      <dgm:prSet presAssocID="{0BFC5F5B-11B7-405C-A17C-F7826B384284}" presName="background" presStyleLbl="node0" presStyleIdx="4" presStyleCnt="5"/>
      <dgm:spPr/>
    </dgm:pt>
    <dgm:pt modelId="{3F4C10D4-A29F-43DA-B19F-D588544DBCDB}" type="pres">
      <dgm:prSet presAssocID="{0BFC5F5B-11B7-405C-A17C-F7826B384284}" presName="text" presStyleLbl="fgAcc0" presStyleIdx="4" presStyleCnt="5">
        <dgm:presLayoutVars>
          <dgm:chPref val="3"/>
        </dgm:presLayoutVars>
      </dgm:prSet>
      <dgm:spPr/>
    </dgm:pt>
    <dgm:pt modelId="{C583BBD3-1000-4B8D-A2DC-D7F1E053591E}" type="pres">
      <dgm:prSet presAssocID="{0BFC5F5B-11B7-405C-A17C-F7826B384284}" presName="hierChild2" presStyleCnt="0"/>
      <dgm:spPr/>
    </dgm:pt>
  </dgm:ptLst>
  <dgm:cxnLst>
    <dgm:cxn modelId="{3738D904-5FA3-D748-BEE0-7173FD40DB53}" type="presOf" srcId="{17E890EF-9E85-453E-8AA5-FEFB1944F85E}" destId="{7BEB08F7-A3F1-4815-BBED-7DE19C9B9753}" srcOrd="0" destOrd="0" presId="urn:microsoft.com/office/officeart/2005/8/layout/hierarchy1"/>
    <dgm:cxn modelId="{910FFB07-C2A8-4042-9CDC-8D0F35675994}" type="presOf" srcId="{CA560EB8-292B-41B9-B51D-1230F13DF94A}" destId="{74E7390D-C187-446F-BAAA-008CE1661DE5}" srcOrd="0" destOrd="0" presId="urn:microsoft.com/office/officeart/2005/8/layout/hierarchy1"/>
    <dgm:cxn modelId="{489C8718-E3A5-AD46-9C8B-7E9DD52DF973}" type="presOf" srcId="{1A6ACF22-62B1-45D5-A8C8-88FE835D9E0C}" destId="{EB8668DB-41C0-413E-A4F9-6C472A1C1976}" srcOrd="0" destOrd="0" presId="urn:microsoft.com/office/officeart/2005/8/layout/hierarchy1"/>
    <dgm:cxn modelId="{E8BDA830-5B3E-4214-8140-BC435EE99DB3}" srcId="{17E890EF-9E85-453E-8AA5-FEFB1944F85E}" destId="{CA560EB8-292B-41B9-B51D-1230F13DF94A}" srcOrd="1" destOrd="0" parTransId="{45962915-C4C5-453B-B15A-6BBB6BDD5DB0}" sibTransId="{7179349C-0F95-4D85-B9AC-FE7FF02EF39E}"/>
    <dgm:cxn modelId="{D4D99E41-C3E2-8C40-9084-21A161F8DE75}" type="presOf" srcId="{DA2EDA58-B8D4-4823-8A24-ED03D42A3CF0}" destId="{6748D252-A2C1-41FF-BB6D-472709397B6C}" srcOrd="0" destOrd="0" presId="urn:microsoft.com/office/officeart/2005/8/layout/hierarchy1"/>
    <dgm:cxn modelId="{47B093BC-77CC-F449-A3B2-3D333286E1F7}" type="presOf" srcId="{C57B2D80-3099-4848-9E41-77BE049E7F8B}" destId="{3CE3C783-8D07-4957-921C-D3528CDEA23C}" srcOrd="0" destOrd="0" presId="urn:microsoft.com/office/officeart/2005/8/layout/hierarchy1"/>
    <dgm:cxn modelId="{99CE6BBE-B76B-9C41-8FAF-79432CD4EE87}" type="presOf" srcId="{0BFC5F5B-11B7-405C-A17C-F7826B384284}" destId="{3F4C10D4-A29F-43DA-B19F-D588544DBCDB}" srcOrd="0" destOrd="0" presId="urn:microsoft.com/office/officeart/2005/8/layout/hierarchy1"/>
    <dgm:cxn modelId="{1C21F8C7-C9B7-423B-92EB-63C046810E2C}" srcId="{17E890EF-9E85-453E-8AA5-FEFB1944F85E}" destId="{1A6ACF22-62B1-45D5-A8C8-88FE835D9E0C}" srcOrd="2" destOrd="0" parTransId="{0F70ADAB-211F-4DC0-90DF-F8D730670C24}" sibTransId="{6EBAA18D-FB12-4290-AE01-0551045728FF}"/>
    <dgm:cxn modelId="{9F2116CA-3EEA-4C75-B2F4-610F087820EB}" srcId="{17E890EF-9E85-453E-8AA5-FEFB1944F85E}" destId="{C57B2D80-3099-4848-9E41-77BE049E7F8B}" srcOrd="3" destOrd="0" parTransId="{35BBF6B8-50ED-4A1E-8211-CA50E5139F9F}" sibTransId="{FF6E5A26-C005-495D-AE7E-A19547D875D5}"/>
    <dgm:cxn modelId="{C7BB7ADC-5259-4753-8DDD-9A8D941D4DA6}" srcId="{17E890EF-9E85-453E-8AA5-FEFB1944F85E}" destId="{DA2EDA58-B8D4-4823-8A24-ED03D42A3CF0}" srcOrd="0" destOrd="0" parTransId="{7942B151-7246-46E5-AE53-2AEC41F94A9F}" sibTransId="{E1E08E75-8AD3-4FB9-9F6D-7D260D6EB541}"/>
    <dgm:cxn modelId="{F90F3BF0-0CF1-4231-A0AD-5FF362A2D9A5}" srcId="{17E890EF-9E85-453E-8AA5-FEFB1944F85E}" destId="{0BFC5F5B-11B7-405C-A17C-F7826B384284}" srcOrd="4" destOrd="0" parTransId="{F4601048-7FEC-4750-BD9C-AAA5E791C16C}" sibTransId="{5C153BE1-CC57-4546-B5E1-F1664A1DC5E5}"/>
    <dgm:cxn modelId="{C256335F-C104-D345-94CA-252634C645FD}" type="presParOf" srcId="{7BEB08F7-A3F1-4815-BBED-7DE19C9B9753}" destId="{E1BCE52D-9D4B-4FEC-BDF1-7D95EF411B1F}" srcOrd="0" destOrd="0" presId="urn:microsoft.com/office/officeart/2005/8/layout/hierarchy1"/>
    <dgm:cxn modelId="{94089153-EC91-D544-8577-AF7FC7F7D614}" type="presParOf" srcId="{E1BCE52D-9D4B-4FEC-BDF1-7D95EF411B1F}" destId="{E292A742-40C7-4D95-8B23-DC8A7EFCD6F5}" srcOrd="0" destOrd="0" presId="urn:microsoft.com/office/officeart/2005/8/layout/hierarchy1"/>
    <dgm:cxn modelId="{A87060BD-98E6-1B44-8FD4-238A3BA314BE}" type="presParOf" srcId="{E292A742-40C7-4D95-8B23-DC8A7EFCD6F5}" destId="{4490C992-0DCB-4348-B875-F27047F5E7F2}" srcOrd="0" destOrd="0" presId="urn:microsoft.com/office/officeart/2005/8/layout/hierarchy1"/>
    <dgm:cxn modelId="{4774D6DB-01D7-5246-BBD4-C70373D51108}" type="presParOf" srcId="{E292A742-40C7-4D95-8B23-DC8A7EFCD6F5}" destId="{6748D252-A2C1-41FF-BB6D-472709397B6C}" srcOrd="1" destOrd="0" presId="urn:microsoft.com/office/officeart/2005/8/layout/hierarchy1"/>
    <dgm:cxn modelId="{1155C7E2-13BA-CD44-A330-FF2BF8A27D3D}" type="presParOf" srcId="{E1BCE52D-9D4B-4FEC-BDF1-7D95EF411B1F}" destId="{E1D91820-C984-43DB-B511-6594F748A8EB}" srcOrd="1" destOrd="0" presId="urn:microsoft.com/office/officeart/2005/8/layout/hierarchy1"/>
    <dgm:cxn modelId="{4827311B-8D2A-A244-A157-45178B664C51}" type="presParOf" srcId="{7BEB08F7-A3F1-4815-BBED-7DE19C9B9753}" destId="{98DB4329-8B10-4A58-AE83-CF34E6B20513}" srcOrd="1" destOrd="0" presId="urn:microsoft.com/office/officeart/2005/8/layout/hierarchy1"/>
    <dgm:cxn modelId="{78463DA0-EFD5-C342-B490-C21525B832C5}" type="presParOf" srcId="{98DB4329-8B10-4A58-AE83-CF34E6B20513}" destId="{B090FAA5-1A35-4BC9-A648-7BE3EC49DD20}" srcOrd="0" destOrd="0" presId="urn:microsoft.com/office/officeart/2005/8/layout/hierarchy1"/>
    <dgm:cxn modelId="{AF690772-8981-B74D-A663-96D0BC2BE20B}" type="presParOf" srcId="{B090FAA5-1A35-4BC9-A648-7BE3EC49DD20}" destId="{E7F95E84-4AB5-4AED-82FD-701D17B50837}" srcOrd="0" destOrd="0" presId="urn:microsoft.com/office/officeart/2005/8/layout/hierarchy1"/>
    <dgm:cxn modelId="{1B3196C0-51E6-C940-A685-8E90F9FE2C71}" type="presParOf" srcId="{B090FAA5-1A35-4BC9-A648-7BE3EC49DD20}" destId="{74E7390D-C187-446F-BAAA-008CE1661DE5}" srcOrd="1" destOrd="0" presId="urn:microsoft.com/office/officeart/2005/8/layout/hierarchy1"/>
    <dgm:cxn modelId="{BEF63012-E637-A647-967C-BCB9905894BA}" type="presParOf" srcId="{98DB4329-8B10-4A58-AE83-CF34E6B20513}" destId="{FE8A4202-A9B5-46C9-BC44-1706A28ABC40}" srcOrd="1" destOrd="0" presId="urn:microsoft.com/office/officeart/2005/8/layout/hierarchy1"/>
    <dgm:cxn modelId="{96690FEF-4B0A-FB40-A038-7670A90C63CB}" type="presParOf" srcId="{7BEB08F7-A3F1-4815-BBED-7DE19C9B9753}" destId="{0973E95E-C867-4BDD-BBE9-4659B30A4CE3}" srcOrd="2" destOrd="0" presId="urn:microsoft.com/office/officeart/2005/8/layout/hierarchy1"/>
    <dgm:cxn modelId="{BEF0218A-BB8D-E94F-9220-4AF21672401A}" type="presParOf" srcId="{0973E95E-C867-4BDD-BBE9-4659B30A4CE3}" destId="{4E8A2EE9-AF66-4CF3-A0D2-29AFDEF80C46}" srcOrd="0" destOrd="0" presId="urn:microsoft.com/office/officeart/2005/8/layout/hierarchy1"/>
    <dgm:cxn modelId="{99FBDC6E-5428-774A-B1FB-01035EE5CDE2}" type="presParOf" srcId="{4E8A2EE9-AF66-4CF3-A0D2-29AFDEF80C46}" destId="{F9F5CCC7-B624-46BA-96D4-6D4D6F6F86D2}" srcOrd="0" destOrd="0" presId="urn:microsoft.com/office/officeart/2005/8/layout/hierarchy1"/>
    <dgm:cxn modelId="{E7B3D79D-8362-9D4F-B552-F005DE7EA4D5}" type="presParOf" srcId="{4E8A2EE9-AF66-4CF3-A0D2-29AFDEF80C46}" destId="{EB8668DB-41C0-413E-A4F9-6C472A1C1976}" srcOrd="1" destOrd="0" presId="urn:microsoft.com/office/officeart/2005/8/layout/hierarchy1"/>
    <dgm:cxn modelId="{FA338E1E-B062-C64A-9BCB-F029EE063C66}" type="presParOf" srcId="{0973E95E-C867-4BDD-BBE9-4659B30A4CE3}" destId="{51649AC4-E9BE-4A97-9AB0-5C00982B1AC0}" srcOrd="1" destOrd="0" presId="urn:microsoft.com/office/officeart/2005/8/layout/hierarchy1"/>
    <dgm:cxn modelId="{BDE5F45D-7E45-D341-9CB6-DFFE27ECD313}" type="presParOf" srcId="{7BEB08F7-A3F1-4815-BBED-7DE19C9B9753}" destId="{AEB10525-3687-49B0-AF53-87A7B2DD9C0A}" srcOrd="3" destOrd="0" presId="urn:microsoft.com/office/officeart/2005/8/layout/hierarchy1"/>
    <dgm:cxn modelId="{4608DBC5-D741-1C46-A1BD-5269179A8D66}" type="presParOf" srcId="{AEB10525-3687-49B0-AF53-87A7B2DD9C0A}" destId="{98E089CB-AF8D-4A19-84D7-2D962038A041}" srcOrd="0" destOrd="0" presId="urn:microsoft.com/office/officeart/2005/8/layout/hierarchy1"/>
    <dgm:cxn modelId="{47D03CAD-DC4B-4545-898A-0471E79AA3F1}" type="presParOf" srcId="{98E089CB-AF8D-4A19-84D7-2D962038A041}" destId="{478B6418-FA42-47BB-80AB-4591A28FC2F9}" srcOrd="0" destOrd="0" presId="urn:microsoft.com/office/officeart/2005/8/layout/hierarchy1"/>
    <dgm:cxn modelId="{471FFBC5-501C-0C47-8ED3-B82BB487EBBF}" type="presParOf" srcId="{98E089CB-AF8D-4A19-84D7-2D962038A041}" destId="{3CE3C783-8D07-4957-921C-D3528CDEA23C}" srcOrd="1" destOrd="0" presId="urn:microsoft.com/office/officeart/2005/8/layout/hierarchy1"/>
    <dgm:cxn modelId="{963DF676-D7B2-0A46-B957-8C9CAC1EA4F3}" type="presParOf" srcId="{AEB10525-3687-49B0-AF53-87A7B2DD9C0A}" destId="{7B959A9E-50A3-40B5-916F-CE8B90AF9141}" srcOrd="1" destOrd="0" presId="urn:microsoft.com/office/officeart/2005/8/layout/hierarchy1"/>
    <dgm:cxn modelId="{C65DCA84-F873-6444-97C1-43937967BFEF}" type="presParOf" srcId="{7BEB08F7-A3F1-4815-BBED-7DE19C9B9753}" destId="{67ED5F4F-4648-44CB-8452-10E3A5678CA2}" srcOrd="4" destOrd="0" presId="urn:microsoft.com/office/officeart/2005/8/layout/hierarchy1"/>
    <dgm:cxn modelId="{0EF154B3-0B3B-D440-9CFB-C5DCF97B70A0}" type="presParOf" srcId="{67ED5F4F-4648-44CB-8452-10E3A5678CA2}" destId="{227C8C8D-F263-4F03-AE28-B0D79D01CF73}" srcOrd="0" destOrd="0" presId="urn:microsoft.com/office/officeart/2005/8/layout/hierarchy1"/>
    <dgm:cxn modelId="{0470CE26-6CEF-A342-BE5C-81BA7E987241}" type="presParOf" srcId="{227C8C8D-F263-4F03-AE28-B0D79D01CF73}" destId="{39883809-2A9A-4CDF-AE70-7B7D26AC102B}" srcOrd="0" destOrd="0" presId="urn:microsoft.com/office/officeart/2005/8/layout/hierarchy1"/>
    <dgm:cxn modelId="{EAAFEA5F-06E7-6648-BB92-FEDE5F0B2B93}" type="presParOf" srcId="{227C8C8D-F263-4F03-AE28-B0D79D01CF73}" destId="{3F4C10D4-A29F-43DA-B19F-D588544DBCDB}" srcOrd="1" destOrd="0" presId="urn:microsoft.com/office/officeart/2005/8/layout/hierarchy1"/>
    <dgm:cxn modelId="{EFDB1FD3-7BD6-854E-999D-4A8BC07DD2C5}" type="presParOf" srcId="{67ED5F4F-4648-44CB-8452-10E3A5678CA2}" destId="{C583BBD3-1000-4B8D-A2DC-D7F1E05359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2A062-9D9A-8A48-83EE-8A2EB5CC9E01}">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7D00F-E4F9-254C-BB3F-2C44EDDE3BD3}">
      <dsp:nvSpPr>
        <dsp:cNvPr id="0" name=""/>
        <dsp:cNvSpPr/>
      </dsp:nvSpPr>
      <dsp:spPr>
        <a:xfrm>
          <a:off x="0" y="53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Abstract</a:t>
          </a:r>
        </a:p>
      </dsp:txBody>
      <dsp:txXfrm>
        <a:off x="0" y="531"/>
        <a:ext cx="10515600" cy="435027"/>
      </dsp:txXfrm>
    </dsp:sp>
    <dsp:sp modelId="{5DE1F735-7725-1D42-8055-5B1B0C8D0ADC}">
      <dsp:nvSpPr>
        <dsp:cNvPr id="0" name=""/>
        <dsp:cNvSpPr/>
      </dsp:nvSpPr>
      <dsp:spPr>
        <a:xfrm>
          <a:off x="0" y="43555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C601B-A532-3640-9347-02E333C2299E}">
      <dsp:nvSpPr>
        <dsp:cNvPr id="0" name=""/>
        <dsp:cNvSpPr/>
      </dsp:nvSpPr>
      <dsp:spPr>
        <a:xfrm>
          <a:off x="0" y="435558"/>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Introduction</a:t>
          </a:r>
        </a:p>
      </dsp:txBody>
      <dsp:txXfrm>
        <a:off x="0" y="435558"/>
        <a:ext cx="10515600" cy="435027"/>
      </dsp:txXfrm>
    </dsp:sp>
    <dsp:sp modelId="{A3F47A5B-2E1A-AB41-A0BD-45B420089175}">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9FCE63-02E3-974F-85E5-95634E01239B}">
      <dsp:nvSpPr>
        <dsp:cNvPr id="0" name=""/>
        <dsp:cNvSpPr/>
      </dsp:nvSpPr>
      <dsp:spPr>
        <a:xfrm>
          <a:off x="0" y="87058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Dataset</a:t>
          </a:r>
        </a:p>
      </dsp:txBody>
      <dsp:txXfrm>
        <a:off x="0" y="870586"/>
        <a:ext cx="10515600" cy="435027"/>
      </dsp:txXfrm>
    </dsp:sp>
    <dsp:sp modelId="{D855E0C2-1440-3A4B-A91F-76002E871957}">
      <dsp:nvSpPr>
        <dsp:cNvPr id="0" name=""/>
        <dsp:cNvSpPr/>
      </dsp:nvSpPr>
      <dsp:spPr>
        <a:xfrm>
          <a:off x="0" y="130561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AFB01-35FF-0C4C-9F89-52C2B724EC8C}">
      <dsp:nvSpPr>
        <dsp:cNvPr id="0" name=""/>
        <dsp:cNvSpPr/>
      </dsp:nvSpPr>
      <dsp:spPr>
        <a:xfrm>
          <a:off x="0" y="1305613"/>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Preprocessing</a:t>
          </a:r>
        </a:p>
      </dsp:txBody>
      <dsp:txXfrm>
        <a:off x="0" y="1305613"/>
        <a:ext cx="10515600" cy="435027"/>
      </dsp:txXfrm>
    </dsp:sp>
    <dsp:sp modelId="{02B0404D-DC28-C642-BBFB-15DA6D256277}">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14F23-B3EF-DB4D-8F7E-C5007EEB8196}">
      <dsp:nvSpPr>
        <dsp:cNvPr id="0" name=""/>
        <dsp:cNvSpPr/>
      </dsp:nvSpPr>
      <dsp:spPr>
        <a:xfrm>
          <a:off x="0" y="174064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Literature Review</a:t>
          </a:r>
        </a:p>
      </dsp:txBody>
      <dsp:txXfrm>
        <a:off x="0" y="1740641"/>
        <a:ext cx="10515600" cy="435027"/>
      </dsp:txXfrm>
    </dsp:sp>
    <dsp:sp modelId="{3D8609A2-ED58-1848-A607-DD884BAC32E9}">
      <dsp:nvSpPr>
        <dsp:cNvPr id="0" name=""/>
        <dsp:cNvSpPr/>
      </dsp:nvSpPr>
      <dsp:spPr>
        <a:xfrm>
          <a:off x="0" y="217566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0EDF0-5D5E-1747-AAC8-01638B43C5B6}">
      <dsp:nvSpPr>
        <dsp:cNvPr id="0" name=""/>
        <dsp:cNvSpPr/>
      </dsp:nvSpPr>
      <dsp:spPr>
        <a:xfrm>
          <a:off x="0" y="217566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Architecture/Methodology</a:t>
          </a:r>
        </a:p>
      </dsp:txBody>
      <dsp:txXfrm>
        <a:off x="0" y="2175669"/>
        <a:ext cx="10515600" cy="435027"/>
      </dsp:txXfrm>
    </dsp:sp>
    <dsp:sp modelId="{AA373540-1893-064C-BF4F-0C23A2338030}">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AC47F-C5DB-F740-8C84-EEE700225A5D}">
      <dsp:nvSpPr>
        <dsp:cNvPr id="0" name=""/>
        <dsp:cNvSpPr/>
      </dsp:nvSpPr>
      <dsp:spPr>
        <a:xfrm>
          <a:off x="0" y="261069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Results</a:t>
          </a:r>
        </a:p>
      </dsp:txBody>
      <dsp:txXfrm>
        <a:off x="0" y="2610696"/>
        <a:ext cx="10515600" cy="435027"/>
      </dsp:txXfrm>
    </dsp:sp>
    <dsp:sp modelId="{D7DF8CCF-E978-6445-9D9E-12D3F52240BF}">
      <dsp:nvSpPr>
        <dsp:cNvPr id="0" name=""/>
        <dsp:cNvSpPr/>
      </dsp:nvSpPr>
      <dsp:spPr>
        <a:xfrm>
          <a:off x="0" y="30457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F13652-FE49-624F-8CFA-C5BB934BC530}">
      <dsp:nvSpPr>
        <dsp:cNvPr id="0" name=""/>
        <dsp:cNvSpPr/>
      </dsp:nvSpPr>
      <dsp:spPr>
        <a:xfrm>
          <a:off x="0" y="3045724"/>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Conclusion</a:t>
          </a:r>
        </a:p>
      </dsp:txBody>
      <dsp:txXfrm>
        <a:off x="0" y="3045724"/>
        <a:ext cx="10515600" cy="435027"/>
      </dsp:txXfrm>
    </dsp:sp>
    <dsp:sp modelId="{43AE0E89-7C75-5444-B4E5-F7A6E43E40B8}">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92C75A-CE06-FF42-BFC5-30D9547A7328}">
      <dsp:nvSpPr>
        <dsp:cNvPr id="0" name=""/>
        <dsp:cNvSpPr/>
      </dsp:nvSpPr>
      <dsp:spPr>
        <a:xfrm>
          <a:off x="0" y="348075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References</a:t>
          </a:r>
        </a:p>
      </dsp:txBody>
      <dsp:txXfrm>
        <a:off x="0" y="3480751"/>
        <a:ext cx="10515600" cy="435027"/>
      </dsp:txXfrm>
    </dsp:sp>
    <dsp:sp modelId="{F05E72B8-1C1D-C144-8FA3-906A3FFCA37C}">
      <dsp:nvSpPr>
        <dsp:cNvPr id="0" name=""/>
        <dsp:cNvSpPr/>
      </dsp:nvSpPr>
      <dsp:spPr>
        <a:xfrm>
          <a:off x="0" y="391577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54BC45-F2EC-0B45-8669-FE6B47D4683F}">
      <dsp:nvSpPr>
        <dsp:cNvPr id="0" name=""/>
        <dsp:cNvSpPr/>
      </dsp:nvSpPr>
      <dsp:spPr>
        <a:xfrm>
          <a:off x="0" y="391577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Github Repository for Code</a:t>
          </a:r>
        </a:p>
      </dsp:txBody>
      <dsp:txXfrm>
        <a:off x="0" y="3915779"/>
        <a:ext cx="10515600" cy="435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0C992-0DCB-4348-B875-F27047F5E7F2}">
      <dsp:nvSpPr>
        <dsp:cNvPr id="0" name=""/>
        <dsp:cNvSpPr/>
      </dsp:nvSpPr>
      <dsp:spPr>
        <a:xfrm>
          <a:off x="3735"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48D252-A2C1-41FF-BB6D-472709397B6C}">
      <dsp:nvSpPr>
        <dsp:cNvPr id="0" name=""/>
        <dsp:cNvSpPr/>
      </dsp:nvSpPr>
      <dsp:spPr>
        <a:xfrm>
          <a:off x="205963"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COLLECTION AND </a:t>
          </a:r>
          <a:r>
            <a:rPr lang="en-US" sz="1800" kern="1200">
              <a:latin typeface="Aptos Display" panose="020F0302020204030204"/>
            </a:rPr>
            <a:t>LOADING</a:t>
          </a:r>
          <a:endParaRPr lang="en-US" sz="1800" kern="1200"/>
        </a:p>
      </dsp:txBody>
      <dsp:txXfrm>
        <a:off x="239813" y="1396742"/>
        <a:ext cx="1752359" cy="1088037"/>
      </dsp:txXfrm>
    </dsp:sp>
    <dsp:sp modelId="{E7F95E84-4AB5-4AED-82FD-701D17B50837}">
      <dsp:nvSpPr>
        <dsp:cNvPr id="0" name=""/>
        <dsp:cNvSpPr/>
      </dsp:nvSpPr>
      <dsp:spPr>
        <a:xfrm>
          <a:off x="2228252"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7390D-C187-446F-BAAA-008CE1661DE5}">
      <dsp:nvSpPr>
        <dsp:cNvPr id="0" name=""/>
        <dsp:cNvSpPr/>
      </dsp:nvSpPr>
      <dsp:spPr>
        <a:xfrm>
          <a:off x="2430481"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PROCESSING AND CLEANING</a:t>
          </a:r>
        </a:p>
      </dsp:txBody>
      <dsp:txXfrm>
        <a:off x="2464331" y="1396742"/>
        <a:ext cx="1752359" cy="1088037"/>
      </dsp:txXfrm>
    </dsp:sp>
    <dsp:sp modelId="{F9F5CCC7-B624-46BA-96D4-6D4D6F6F86D2}">
      <dsp:nvSpPr>
        <dsp:cNvPr id="0" name=""/>
        <dsp:cNvSpPr/>
      </dsp:nvSpPr>
      <dsp:spPr>
        <a:xfrm>
          <a:off x="4452770"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8668DB-41C0-413E-A4F9-6C472A1C1976}">
      <dsp:nvSpPr>
        <dsp:cNvPr id="0" name=""/>
        <dsp:cNvSpPr/>
      </dsp:nvSpPr>
      <dsp:spPr>
        <a:xfrm>
          <a:off x="4654999"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ANALYSIS</a:t>
          </a:r>
        </a:p>
      </dsp:txBody>
      <dsp:txXfrm>
        <a:off x="4688849" y="1396742"/>
        <a:ext cx="1752359" cy="1088037"/>
      </dsp:txXfrm>
    </dsp:sp>
    <dsp:sp modelId="{478B6418-FA42-47BB-80AB-4591A28FC2F9}">
      <dsp:nvSpPr>
        <dsp:cNvPr id="0" name=""/>
        <dsp:cNvSpPr/>
      </dsp:nvSpPr>
      <dsp:spPr>
        <a:xfrm>
          <a:off x="6677287"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3C783-8D07-4957-921C-D3528CDEA23C}">
      <dsp:nvSpPr>
        <dsp:cNvPr id="0" name=""/>
        <dsp:cNvSpPr/>
      </dsp:nvSpPr>
      <dsp:spPr>
        <a:xfrm>
          <a:off x="6879516"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VISUALIZATION</a:t>
          </a:r>
        </a:p>
      </dsp:txBody>
      <dsp:txXfrm>
        <a:off x="6913366" y="1396742"/>
        <a:ext cx="1752359" cy="1088037"/>
      </dsp:txXfrm>
    </dsp:sp>
    <dsp:sp modelId="{39883809-2A9A-4CDF-AE70-7B7D26AC102B}">
      <dsp:nvSpPr>
        <dsp:cNvPr id="0" name=""/>
        <dsp:cNvSpPr/>
      </dsp:nvSpPr>
      <dsp:spPr>
        <a:xfrm>
          <a:off x="8901805" y="1170774"/>
          <a:ext cx="1820059" cy="11557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C10D4-A29F-43DA-B19F-D588544DBCDB}">
      <dsp:nvSpPr>
        <dsp:cNvPr id="0" name=""/>
        <dsp:cNvSpPr/>
      </dsp:nvSpPr>
      <dsp:spPr>
        <a:xfrm>
          <a:off x="9104034" y="1362892"/>
          <a:ext cx="1820059" cy="115573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INSIGHTS AND REPORTING</a:t>
          </a:r>
        </a:p>
      </dsp:txBody>
      <dsp:txXfrm>
        <a:off x="9137884" y="1396742"/>
        <a:ext cx="1752359" cy="10880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186/s12889-023-15502-4" TargetMode="External"/><Relationship Id="rId2" Type="http://schemas.openxmlformats.org/officeDocument/2006/relationships/hyperlink" Target="https://doi.org/10.7189/jogh.08.021104" TargetMode="External"/><Relationship Id="rId1" Type="http://schemas.openxmlformats.org/officeDocument/2006/relationships/slideLayout" Target="../slideLayouts/slideLayout2.xml"/><Relationship Id="rId6" Type="http://schemas.openxmlformats.org/officeDocument/2006/relationships/hyperlink" Target="https://arxiv.org/abs/1906.10742" TargetMode="External"/><Relationship Id="rId5" Type="http://schemas.openxmlformats.org/officeDocument/2006/relationships/hyperlink" Target="https://doi.org/10.1093/ije/15.4.540" TargetMode="External"/><Relationship Id="rId4" Type="http://schemas.openxmlformats.org/officeDocument/2006/relationships/hyperlink" Target="https://www.kaggle.com/code/cristiandmg/fatalities-isr-pse-conflict-2000-to-2023"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bdul-munaf/CS661-Midterm/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84EE34D-60BD-3A83-C664-9E1F09AD7FDD}"/>
              </a:ext>
            </a:extLst>
          </p:cNvPr>
          <p:cNvPicPr>
            <a:picLocks noChangeAspect="1"/>
          </p:cNvPicPr>
          <p:nvPr/>
        </p:nvPicPr>
        <p:blipFill>
          <a:blip r:embed="rId2">
            <a:alphaModFix amt="50000"/>
          </a:blip>
          <a:srcRect t="1510" b="14220"/>
          <a:stretch/>
        </p:blipFill>
        <p:spPr>
          <a:xfrm>
            <a:off x="20" y="1"/>
            <a:ext cx="12191980" cy="6857999"/>
          </a:xfrm>
          <a:prstGeom prst="rect">
            <a:avLst/>
          </a:prstGeom>
        </p:spPr>
      </p:pic>
      <p:sp>
        <p:nvSpPr>
          <p:cNvPr id="2" name="Title 1"/>
          <p:cNvSpPr>
            <a:spLocks noGrp="1"/>
          </p:cNvSpPr>
          <p:nvPr>
            <p:ph type="ctrTitle"/>
          </p:nvPr>
        </p:nvSpPr>
        <p:spPr>
          <a:xfrm>
            <a:off x="284137" y="876972"/>
            <a:ext cx="11610812" cy="3287976"/>
          </a:xfrm>
        </p:spPr>
        <p:txBody>
          <a:bodyPr>
            <a:noAutofit/>
          </a:bodyPr>
          <a:lstStyle/>
          <a:p>
            <a:r>
              <a:rPr lang="en-US" sz="8000" b="1">
                <a:solidFill>
                  <a:srgbClr val="FFFFFF"/>
                </a:solidFill>
                <a:latin typeface="Impact"/>
              </a:rPr>
              <a:t>Data Analysis of Fatalities in the Israeli-Palestinian Conflict</a:t>
            </a:r>
          </a:p>
        </p:txBody>
      </p:sp>
      <p:sp>
        <p:nvSpPr>
          <p:cNvPr id="3" name="Subtitle 2"/>
          <p:cNvSpPr>
            <a:spLocks noGrp="1"/>
          </p:cNvSpPr>
          <p:nvPr>
            <p:ph type="subTitle" idx="1"/>
          </p:nvPr>
        </p:nvSpPr>
        <p:spPr>
          <a:xfrm>
            <a:off x="1524000" y="4301472"/>
            <a:ext cx="9144000" cy="1550428"/>
          </a:xfrm>
        </p:spPr>
        <p:txBody>
          <a:bodyPr vert="horz" lIns="91440" tIns="45720" rIns="91440" bIns="45720" rtlCol="0" anchor="t">
            <a:noAutofit/>
          </a:bodyPr>
          <a:lstStyle/>
          <a:p>
            <a:r>
              <a:rPr lang="en-US" sz="2000">
                <a:solidFill>
                  <a:srgbClr val="FFFFFF"/>
                </a:solidFill>
                <a:latin typeface="Impact"/>
              </a:rPr>
              <a:t>Abdul Munaf</a:t>
            </a:r>
          </a:p>
          <a:p>
            <a:r>
              <a:rPr lang="en-US" sz="2000">
                <a:solidFill>
                  <a:srgbClr val="FFFFFF"/>
                </a:solidFill>
                <a:latin typeface="Impact"/>
              </a:rPr>
              <a:t>Anika Bushra</a:t>
            </a:r>
          </a:p>
          <a:p>
            <a:r>
              <a:rPr lang="en-US" sz="2000">
                <a:solidFill>
                  <a:srgbClr val="FFFFFF"/>
                </a:solidFill>
                <a:latin typeface="Impact"/>
              </a:rPr>
              <a:t>Eric Lantz</a:t>
            </a:r>
          </a:p>
          <a:p>
            <a:r>
              <a:rPr lang="en-US" sz="2000">
                <a:solidFill>
                  <a:srgbClr val="FFFFFF"/>
                </a:solidFill>
                <a:latin typeface="Impact"/>
              </a:rPr>
              <a:t>Deepak Vemula</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Rectangle 5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showing a number of ammo used&#10;&#10;Description automatically generated">
            <a:extLst>
              <a:ext uri="{FF2B5EF4-FFF2-40B4-BE49-F238E27FC236}">
                <a16:creationId xmlns:a16="http://schemas.microsoft.com/office/drawing/2014/main" id="{93D2716E-090A-B75D-5058-2B7C1416983B}"/>
              </a:ext>
            </a:extLst>
          </p:cNvPr>
          <p:cNvPicPr>
            <a:picLocks noChangeAspect="1"/>
          </p:cNvPicPr>
          <p:nvPr/>
        </p:nvPicPr>
        <p:blipFill>
          <a:blip r:embed="rId2"/>
          <a:stretch>
            <a:fillRect/>
          </a:stretch>
        </p:blipFill>
        <p:spPr>
          <a:xfrm>
            <a:off x="6013662" y="2234137"/>
            <a:ext cx="6141817" cy="3270517"/>
          </a:xfrm>
          <a:prstGeom prst="rect">
            <a:avLst/>
          </a:prstGeom>
        </p:spPr>
      </p:pic>
      <p:pic>
        <p:nvPicPr>
          <p:cNvPr id="5" name="Picture 4" descr="A graph with blue lines&#10;&#10;Description automatically generated">
            <a:extLst>
              <a:ext uri="{FF2B5EF4-FFF2-40B4-BE49-F238E27FC236}">
                <a16:creationId xmlns:a16="http://schemas.microsoft.com/office/drawing/2014/main" id="{DAC43915-1640-9EFA-BA20-07C0173DF039}"/>
              </a:ext>
            </a:extLst>
          </p:cNvPr>
          <p:cNvPicPr>
            <a:picLocks noChangeAspect="1"/>
          </p:cNvPicPr>
          <p:nvPr/>
        </p:nvPicPr>
        <p:blipFill>
          <a:blip r:embed="rId3"/>
          <a:stretch>
            <a:fillRect/>
          </a:stretch>
        </p:blipFill>
        <p:spPr>
          <a:xfrm>
            <a:off x="0" y="2297325"/>
            <a:ext cx="6056511" cy="3270516"/>
          </a:xfrm>
          <a:prstGeom prst="rect">
            <a:avLst/>
          </a:prstGeom>
        </p:spPr>
      </p:pic>
      <p:sp>
        <p:nvSpPr>
          <p:cNvPr id="4" name="Title 1">
            <a:extLst>
              <a:ext uri="{FF2B5EF4-FFF2-40B4-BE49-F238E27FC236}">
                <a16:creationId xmlns:a16="http://schemas.microsoft.com/office/drawing/2014/main" id="{0B44DD7A-E39C-5A4F-51AE-B45E65BF07A0}"/>
              </a:ext>
            </a:extLst>
          </p:cNvPr>
          <p:cNvSpPr txBox="1">
            <a:spLocks/>
          </p:cNvSpPr>
          <p:nvPr/>
        </p:nvSpPr>
        <p:spPr>
          <a:xfrm>
            <a:off x="518779" y="391578"/>
            <a:ext cx="10954764" cy="8985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solidFill>
                  <a:srgbClr val="FFFFFF"/>
                </a:solidFill>
              </a:rPr>
              <a:t>1. Fatality Trends Analysis</a:t>
            </a:r>
            <a:br>
              <a:rPr lang="en-US" sz="2000" b="1">
                <a:solidFill>
                  <a:srgbClr val="FFFFFF"/>
                </a:solidFill>
              </a:rPr>
            </a:br>
            <a:endParaRPr lang="en-US" sz="2000">
              <a:solidFill>
                <a:srgbClr val="FFFFFF"/>
              </a:solidFill>
            </a:endParaRPr>
          </a:p>
          <a:p>
            <a:r>
              <a:rPr lang="en-US" sz="2000" b="1">
                <a:solidFill>
                  <a:srgbClr val="FFFFFF"/>
                </a:solidFill>
              </a:rPr>
              <a:t>Objective: </a:t>
            </a:r>
            <a:r>
              <a:rPr lang="en-US" sz="2000">
                <a:solidFill>
                  <a:srgbClr val="FFFFFF"/>
                </a:solidFill>
              </a:rPr>
              <a:t>Track trends in fatalities over time, examining any spikes, declines, or significant changes.   </a:t>
            </a:r>
            <a:endParaRPr lang="en-US" sz="2000" b="1">
              <a:solidFill>
                <a:srgbClr val="FFFFFF"/>
              </a:solidFill>
            </a:endParaRPr>
          </a:p>
        </p:txBody>
      </p:sp>
    </p:spTree>
    <p:extLst>
      <p:ext uri="{BB962C8B-B14F-4D97-AF65-F5344CB8AC3E}">
        <p14:creationId xmlns:p14="http://schemas.microsoft.com/office/powerpoint/2010/main" val="39898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586764" y="1213281"/>
            <a:ext cx="3041803" cy="1049341"/>
          </a:xfrm>
        </p:spPr>
        <p:txBody>
          <a:bodyPr vert="horz" lIns="91440" tIns="45720" rIns="91440" bIns="45720" rtlCol="0" anchor="t">
            <a:normAutofit/>
          </a:bodyPr>
          <a:lstStyle/>
          <a:p>
            <a:r>
              <a:rPr lang="en-US" sz="2000" b="1">
                <a:solidFill>
                  <a:srgbClr val="FFFFFF"/>
                </a:solidFill>
              </a:rPr>
              <a:t>2. Demographic Analysis</a:t>
            </a:r>
            <a:br>
              <a:rPr lang="en-US" sz="2000" b="1">
                <a:solidFill>
                  <a:srgbClr val="FFFFFF"/>
                </a:solidFill>
              </a:rPr>
            </a:br>
            <a:endParaRPr lang="en-US" sz="2000" b="1">
              <a:solidFill>
                <a:srgbClr val="FFFFFF"/>
              </a:solidFill>
            </a:endParaRPr>
          </a:p>
        </p:txBody>
      </p:sp>
      <p:pic>
        <p:nvPicPr>
          <p:cNvPr id="3" name="Picture 2">
            <a:extLst>
              <a:ext uri="{FF2B5EF4-FFF2-40B4-BE49-F238E27FC236}">
                <a16:creationId xmlns:a16="http://schemas.microsoft.com/office/drawing/2014/main" id="{D897476E-09E8-5692-3EF6-62DA735D622B}"/>
              </a:ext>
            </a:extLst>
          </p:cNvPr>
          <p:cNvPicPr>
            <a:picLocks noChangeAspect="1"/>
          </p:cNvPicPr>
          <p:nvPr/>
        </p:nvPicPr>
        <p:blipFill>
          <a:blip r:embed="rId2"/>
          <a:stretch>
            <a:fillRect/>
          </a:stretch>
        </p:blipFill>
        <p:spPr>
          <a:xfrm>
            <a:off x="4059826" y="541533"/>
            <a:ext cx="3988336" cy="2632301"/>
          </a:xfrm>
          <a:prstGeom prst="rect">
            <a:avLst/>
          </a:prstGeom>
        </p:spPr>
      </p:pic>
      <p:pic>
        <p:nvPicPr>
          <p:cNvPr id="6" name="Picture 5" descr="A graph of a number of individuals&#10;&#10;Description automatically generated">
            <a:extLst>
              <a:ext uri="{FF2B5EF4-FFF2-40B4-BE49-F238E27FC236}">
                <a16:creationId xmlns:a16="http://schemas.microsoft.com/office/drawing/2014/main" id="{0581EADB-2934-5208-A309-1A8F92A4908C}"/>
              </a:ext>
            </a:extLst>
          </p:cNvPr>
          <p:cNvPicPr>
            <a:picLocks noChangeAspect="1"/>
          </p:cNvPicPr>
          <p:nvPr/>
        </p:nvPicPr>
        <p:blipFill>
          <a:blip r:embed="rId3"/>
          <a:stretch>
            <a:fillRect/>
          </a:stretch>
        </p:blipFill>
        <p:spPr>
          <a:xfrm>
            <a:off x="8048162" y="550442"/>
            <a:ext cx="4129100" cy="2632301"/>
          </a:xfrm>
          <a:prstGeom prst="rect">
            <a:avLst/>
          </a:prstGeom>
        </p:spPr>
      </p:pic>
      <p:pic>
        <p:nvPicPr>
          <p:cNvPr id="4" name="Picture 3" descr="A graph of a number of individuals&#10;&#10;Description automatically generated">
            <a:extLst>
              <a:ext uri="{FF2B5EF4-FFF2-40B4-BE49-F238E27FC236}">
                <a16:creationId xmlns:a16="http://schemas.microsoft.com/office/drawing/2014/main" id="{DBD5FBC7-0F8D-EC6D-67AF-63B08CEDD15B}"/>
              </a:ext>
            </a:extLst>
          </p:cNvPr>
          <p:cNvPicPr>
            <a:picLocks noChangeAspect="1"/>
          </p:cNvPicPr>
          <p:nvPr/>
        </p:nvPicPr>
        <p:blipFill>
          <a:blip r:embed="rId4"/>
          <a:stretch>
            <a:fillRect/>
          </a:stretch>
        </p:blipFill>
        <p:spPr>
          <a:xfrm>
            <a:off x="5286932" y="3295676"/>
            <a:ext cx="5522460" cy="3354894"/>
          </a:xfrm>
          <a:prstGeom prst="rect">
            <a:avLst/>
          </a:prstGeom>
        </p:spPr>
      </p:pic>
      <p:sp>
        <p:nvSpPr>
          <p:cNvPr id="5" name="TextBox 4">
            <a:extLst>
              <a:ext uri="{FF2B5EF4-FFF2-40B4-BE49-F238E27FC236}">
                <a16:creationId xmlns:a16="http://schemas.microsoft.com/office/drawing/2014/main" id="{202BE162-740B-17B7-0A2B-066B60C8D165}"/>
              </a:ext>
            </a:extLst>
          </p:cNvPr>
          <p:cNvSpPr txBox="1"/>
          <p:nvPr/>
        </p:nvSpPr>
        <p:spPr>
          <a:xfrm>
            <a:off x="586764" y="2712169"/>
            <a:ext cx="2929322" cy="1015663"/>
          </a:xfrm>
          <a:prstGeom prst="rect">
            <a:avLst/>
          </a:prstGeom>
          <a:noFill/>
        </p:spPr>
        <p:txBody>
          <a:bodyPr wrap="square" rtlCol="0">
            <a:spAutoFit/>
          </a:bodyPr>
          <a:lstStyle/>
          <a:p>
            <a:r>
              <a:rPr lang="en-US" sz="2000" b="1">
                <a:solidFill>
                  <a:srgbClr val="FFFFFF"/>
                </a:solidFill>
                <a:latin typeface="+mj-lt"/>
              </a:rPr>
              <a:t>Objective:</a:t>
            </a:r>
            <a:r>
              <a:rPr lang="en-US" sz="2000">
                <a:solidFill>
                  <a:srgbClr val="FFFFFF"/>
                </a:solidFill>
                <a:latin typeface="+mj-lt"/>
              </a:rPr>
              <a:t> Examine age, gender, and citizenship patterns.</a:t>
            </a:r>
            <a:endParaRPr lang="en-US" sz="2000">
              <a:latin typeface="+mj-lt"/>
            </a:endParaRPr>
          </a:p>
        </p:txBody>
      </p:sp>
    </p:spTree>
    <p:extLst>
      <p:ext uri="{BB962C8B-B14F-4D97-AF65-F5344CB8AC3E}">
        <p14:creationId xmlns:p14="http://schemas.microsoft.com/office/powerpoint/2010/main" val="236570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7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699713" y="353160"/>
            <a:ext cx="10567001" cy="964170"/>
          </a:xfrm>
        </p:spPr>
        <p:txBody>
          <a:bodyPr vert="horz" lIns="91440" tIns="45720" rIns="91440" bIns="45720" rtlCol="0" anchor="ctr">
            <a:normAutofit/>
          </a:bodyPr>
          <a:lstStyle/>
          <a:p>
            <a:r>
              <a:rPr lang="en-US" sz="2000" b="1">
                <a:solidFill>
                  <a:srgbClr val="FFFFFF"/>
                </a:solidFill>
              </a:rPr>
              <a:t>3. Geospatial and Hostilities  Participation Analysis</a:t>
            </a:r>
            <a:br>
              <a:rPr lang="en-US" sz="2000" b="1">
                <a:solidFill>
                  <a:srgbClr val="FFFFFF"/>
                </a:solidFill>
              </a:rPr>
            </a:br>
            <a:endParaRPr lang="en-US" sz="2000">
              <a:solidFill>
                <a:srgbClr val="FFFFFF"/>
              </a:solidFill>
            </a:endParaRPr>
          </a:p>
          <a:p>
            <a:r>
              <a:rPr lang="en-US" sz="2000" b="1">
                <a:solidFill>
                  <a:srgbClr val="FFFFFF"/>
                </a:solidFill>
              </a:rPr>
              <a:t>Objective: </a:t>
            </a:r>
            <a:r>
              <a:rPr lang="en-US" sz="2000">
                <a:solidFill>
                  <a:srgbClr val="FFFFFF"/>
                </a:solidFill>
              </a:rPr>
              <a:t>Compare hostilities-related facilities and visualize locations to identify high-violence areas</a:t>
            </a:r>
          </a:p>
        </p:txBody>
      </p:sp>
      <p:pic>
        <p:nvPicPr>
          <p:cNvPr id="3" name="Picture 2" descr="A graph of a number of individuals&#10;&#10;Description automatically generated">
            <a:extLst>
              <a:ext uri="{FF2B5EF4-FFF2-40B4-BE49-F238E27FC236}">
                <a16:creationId xmlns:a16="http://schemas.microsoft.com/office/drawing/2014/main" id="{7E66DB43-92E4-921B-5B82-0C69F8077BD4}"/>
              </a:ext>
            </a:extLst>
          </p:cNvPr>
          <p:cNvPicPr>
            <a:picLocks noChangeAspect="1"/>
          </p:cNvPicPr>
          <p:nvPr/>
        </p:nvPicPr>
        <p:blipFill>
          <a:blip r:embed="rId2"/>
          <a:stretch>
            <a:fillRect/>
          </a:stretch>
        </p:blipFill>
        <p:spPr>
          <a:xfrm>
            <a:off x="418815" y="2218308"/>
            <a:ext cx="5796455" cy="3738714"/>
          </a:xfrm>
          <a:prstGeom prst="rect">
            <a:avLst/>
          </a:prstGeom>
        </p:spPr>
      </p:pic>
      <p:pic>
        <p:nvPicPr>
          <p:cNvPr id="4" name="Picture 3">
            <a:extLst>
              <a:ext uri="{FF2B5EF4-FFF2-40B4-BE49-F238E27FC236}">
                <a16:creationId xmlns:a16="http://schemas.microsoft.com/office/drawing/2014/main" id="{D2502166-3A7F-F60B-AB1C-6E006674B6AE}"/>
              </a:ext>
            </a:extLst>
          </p:cNvPr>
          <p:cNvPicPr>
            <a:picLocks noChangeAspect="1"/>
          </p:cNvPicPr>
          <p:nvPr/>
        </p:nvPicPr>
        <p:blipFill>
          <a:blip r:embed="rId3"/>
          <a:stretch>
            <a:fillRect/>
          </a:stretch>
        </p:blipFill>
        <p:spPr>
          <a:xfrm>
            <a:off x="6679097" y="2218308"/>
            <a:ext cx="4811628" cy="4258291"/>
          </a:xfrm>
          <a:prstGeom prst="rect">
            <a:avLst/>
          </a:prstGeom>
        </p:spPr>
      </p:pic>
    </p:spTree>
    <p:extLst>
      <p:ext uri="{BB962C8B-B14F-4D97-AF65-F5344CB8AC3E}">
        <p14:creationId xmlns:p14="http://schemas.microsoft.com/office/powerpoint/2010/main" val="313440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7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2200" b="1">
                <a:solidFill>
                  <a:srgbClr val="FFFFFF"/>
                </a:solidFill>
              </a:rPr>
              <a:t>4. Hostilities Participation Analysis</a:t>
            </a:r>
            <a:br>
              <a:rPr lang="en-US" sz="2200" b="1">
                <a:solidFill>
                  <a:srgbClr val="FFFFFF"/>
                </a:solidFill>
              </a:rPr>
            </a:br>
            <a:endParaRPr lang="en-US" sz="2200">
              <a:solidFill>
                <a:srgbClr val="FFFFFF"/>
              </a:solidFill>
            </a:endParaRPr>
          </a:p>
          <a:p>
            <a:r>
              <a:rPr lang="en-US" sz="2200" b="1">
                <a:solidFill>
                  <a:srgbClr val="FFFFFF"/>
                </a:solidFill>
              </a:rPr>
              <a:t>Objective: </a:t>
            </a:r>
            <a:r>
              <a:rPr lang="en-US" sz="2200">
                <a:solidFill>
                  <a:srgbClr val="FFFFFF"/>
                </a:solidFill>
              </a:rPr>
              <a:t>Age distribution and fatalities by hostilities participation</a:t>
            </a:r>
          </a:p>
          <a:p>
            <a:endParaRPr lang="en-US" sz="1900" b="1">
              <a:solidFill>
                <a:srgbClr val="FFFFFF"/>
              </a:solidFill>
            </a:endParaRPr>
          </a:p>
        </p:txBody>
      </p:sp>
      <p:pic>
        <p:nvPicPr>
          <p:cNvPr id="3" name="Picture 2" descr="A graph of age distribution&#10;&#10;Description automatically generated">
            <a:extLst>
              <a:ext uri="{FF2B5EF4-FFF2-40B4-BE49-F238E27FC236}">
                <a16:creationId xmlns:a16="http://schemas.microsoft.com/office/drawing/2014/main" id="{B462313D-0A51-EFCB-C2F3-5832B006E144}"/>
              </a:ext>
            </a:extLst>
          </p:cNvPr>
          <p:cNvPicPr>
            <a:picLocks noChangeAspect="1"/>
          </p:cNvPicPr>
          <p:nvPr/>
        </p:nvPicPr>
        <p:blipFill>
          <a:blip r:embed="rId2"/>
          <a:stretch>
            <a:fillRect/>
          </a:stretch>
        </p:blipFill>
        <p:spPr>
          <a:xfrm>
            <a:off x="104648" y="2425148"/>
            <a:ext cx="5742188" cy="3172559"/>
          </a:xfrm>
          <a:prstGeom prst="rect">
            <a:avLst/>
          </a:prstGeom>
        </p:spPr>
      </p:pic>
      <p:pic>
        <p:nvPicPr>
          <p:cNvPr id="4" name="Picture 3" descr="A graph with different colored bars&#10;&#10;Description automatically generated">
            <a:extLst>
              <a:ext uri="{FF2B5EF4-FFF2-40B4-BE49-F238E27FC236}">
                <a16:creationId xmlns:a16="http://schemas.microsoft.com/office/drawing/2014/main" id="{4D82A8EA-EA5A-BB74-4A96-F3CE9B077606}"/>
              </a:ext>
            </a:extLst>
          </p:cNvPr>
          <p:cNvPicPr>
            <a:picLocks noChangeAspect="1"/>
          </p:cNvPicPr>
          <p:nvPr/>
        </p:nvPicPr>
        <p:blipFill>
          <a:blip r:embed="rId3"/>
          <a:stretch>
            <a:fillRect/>
          </a:stretch>
        </p:blipFill>
        <p:spPr>
          <a:xfrm>
            <a:off x="6345166" y="2287051"/>
            <a:ext cx="5375868" cy="3427116"/>
          </a:xfrm>
          <a:prstGeom prst="rect">
            <a:avLst/>
          </a:prstGeom>
        </p:spPr>
      </p:pic>
    </p:spTree>
    <p:extLst>
      <p:ext uri="{BB962C8B-B14F-4D97-AF65-F5344CB8AC3E}">
        <p14:creationId xmlns:p14="http://schemas.microsoft.com/office/powerpoint/2010/main" val="415755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6" name="Rectangle 8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72C8-CE57-2FDA-A758-7EE8724C8139}"/>
              </a:ext>
            </a:extLst>
          </p:cNvPr>
          <p:cNvSpPr>
            <a:spLocks noGrp="1"/>
          </p:cNvSpPr>
          <p:nvPr>
            <p:ph type="title"/>
          </p:nvPr>
        </p:nvSpPr>
        <p:spPr>
          <a:xfrm>
            <a:off x="699713" y="353160"/>
            <a:ext cx="9391343" cy="898581"/>
          </a:xfrm>
        </p:spPr>
        <p:txBody>
          <a:bodyPr vert="horz" lIns="91440" tIns="45720" rIns="91440" bIns="45720" rtlCol="0" anchor="ctr">
            <a:normAutofit fontScale="90000"/>
          </a:bodyPr>
          <a:lstStyle/>
          <a:p>
            <a:r>
              <a:rPr lang="en-US" sz="2200" b="1">
                <a:solidFill>
                  <a:srgbClr val="FFFFFF"/>
                </a:solidFill>
              </a:rPr>
              <a:t>5. Injury Analysis</a:t>
            </a:r>
            <a:br>
              <a:rPr lang="en-US" sz="2200" b="1">
                <a:solidFill>
                  <a:srgbClr val="FFFFFF"/>
                </a:solidFill>
              </a:rPr>
            </a:br>
            <a:endParaRPr lang="en-US" sz="2200">
              <a:solidFill>
                <a:srgbClr val="FFFFFF"/>
              </a:solidFill>
            </a:endParaRPr>
          </a:p>
          <a:p>
            <a:r>
              <a:rPr lang="en-US" sz="2200" b="1">
                <a:solidFill>
                  <a:srgbClr val="FFFFFF"/>
                </a:solidFill>
              </a:rPr>
              <a:t>Objective:</a:t>
            </a:r>
            <a:r>
              <a:rPr lang="en-US" sz="2200">
                <a:solidFill>
                  <a:srgbClr val="FFFFFF"/>
                </a:solidFill>
              </a:rPr>
              <a:t> Examine age and types of injuries</a:t>
            </a:r>
          </a:p>
          <a:p>
            <a:endParaRPr lang="en-US" sz="1600" b="1">
              <a:solidFill>
                <a:srgbClr val="FFFFFF"/>
              </a:solidFill>
            </a:endParaRPr>
          </a:p>
        </p:txBody>
      </p:sp>
      <p:pic>
        <p:nvPicPr>
          <p:cNvPr id="4" name="Picture 3" descr="A graph of injuries with numbers&#10;&#10;Description automatically generated">
            <a:extLst>
              <a:ext uri="{FF2B5EF4-FFF2-40B4-BE49-F238E27FC236}">
                <a16:creationId xmlns:a16="http://schemas.microsoft.com/office/drawing/2014/main" id="{1F00EE5D-B137-06B5-111C-1F01632AFE3A}"/>
              </a:ext>
            </a:extLst>
          </p:cNvPr>
          <p:cNvPicPr>
            <a:picLocks noChangeAspect="1"/>
          </p:cNvPicPr>
          <p:nvPr/>
        </p:nvPicPr>
        <p:blipFill>
          <a:blip r:embed="rId2"/>
          <a:stretch>
            <a:fillRect/>
          </a:stretch>
        </p:blipFill>
        <p:spPr>
          <a:xfrm>
            <a:off x="34572" y="2221458"/>
            <a:ext cx="5812263" cy="3080500"/>
          </a:xfrm>
          <a:prstGeom prst="rect">
            <a:avLst/>
          </a:prstGeom>
        </p:spPr>
      </p:pic>
      <p:pic>
        <p:nvPicPr>
          <p:cNvPr id="5" name="Picture 4" descr="A graph of different colored squares&#10;&#10;Description automatically generated">
            <a:extLst>
              <a:ext uri="{FF2B5EF4-FFF2-40B4-BE49-F238E27FC236}">
                <a16:creationId xmlns:a16="http://schemas.microsoft.com/office/drawing/2014/main" id="{2156253D-313B-E266-4531-A10A7A48A75F}"/>
              </a:ext>
            </a:extLst>
          </p:cNvPr>
          <p:cNvPicPr>
            <a:picLocks noChangeAspect="1"/>
          </p:cNvPicPr>
          <p:nvPr/>
        </p:nvPicPr>
        <p:blipFill>
          <a:blip r:embed="rId3"/>
          <a:stretch>
            <a:fillRect/>
          </a:stretch>
        </p:blipFill>
        <p:spPr>
          <a:xfrm>
            <a:off x="6207459" y="2221458"/>
            <a:ext cx="5674556" cy="3858698"/>
          </a:xfrm>
          <a:prstGeom prst="rect">
            <a:avLst/>
          </a:prstGeom>
        </p:spPr>
      </p:pic>
    </p:spTree>
    <p:extLst>
      <p:ext uri="{BB962C8B-B14F-4D97-AF65-F5344CB8AC3E}">
        <p14:creationId xmlns:p14="http://schemas.microsoft.com/office/powerpoint/2010/main" val="381543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CC422-B6BD-D5E5-D4D3-80A47C3D6532}"/>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cs typeface="Calibri"/>
              </a:rPr>
              <a:t>Conclusion</a:t>
            </a:r>
          </a:p>
        </p:txBody>
      </p:sp>
      <p:sp>
        <p:nvSpPr>
          <p:cNvPr id="3" name="Content Placeholder 2">
            <a:extLst>
              <a:ext uri="{FF2B5EF4-FFF2-40B4-BE49-F238E27FC236}">
                <a16:creationId xmlns:a16="http://schemas.microsoft.com/office/drawing/2014/main" id="{B825575B-1776-461B-5F4C-58A6C0437729}"/>
              </a:ext>
            </a:extLst>
          </p:cNvPr>
          <p:cNvSpPr>
            <a:spLocks noGrp="1"/>
          </p:cNvSpPr>
          <p:nvPr>
            <p:ph idx="1"/>
          </p:nvPr>
        </p:nvSpPr>
        <p:spPr>
          <a:xfrm>
            <a:off x="1371599" y="2318197"/>
            <a:ext cx="9724031" cy="3683358"/>
          </a:xfrm>
        </p:spPr>
        <p:txBody>
          <a:bodyPr vert="horz" lIns="91440" tIns="45720" rIns="91440" bIns="45720" rtlCol="0" anchor="t">
            <a:normAutofit/>
          </a:bodyPr>
          <a:lstStyle/>
          <a:p>
            <a:r>
              <a:rPr lang="en-US" sz="1800">
                <a:latin typeface="Calibri"/>
                <a:ea typeface="+mn-lt"/>
                <a:cs typeface="+mn-lt"/>
              </a:rPr>
              <a:t>An analysis of this dataset identifies multiple trends regarding the fatalities during the Israeli-Palestinian conflict. </a:t>
            </a:r>
            <a:endParaRPr lang="en-US"/>
          </a:p>
          <a:p>
            <a:pPr lvl="1">
              <a:lnSpc>
                <a:spcPct val="100000"/>
              </a:lnSpc>
              <a:buFont typeface="Courier New" panose="020B0604020202020204" pitchFamily="34" charset="0"/>
              <a:buChar char="o"/>
            </a:pPr>
            <a:r>
              <a:rPr lang="en-US" sz="1600">
                <a:latin typeface="Calibri"/>
                <a:ea typeface="+mn-lt"/>
                <a:cs typeface="+mn-lt"/>
              </a:rPr>
              <a:t>The data frequently reveals that a significant portion of casualties consists of civilians, indicating the humanitarian toll on non-combatants, especially in densely populated areas where military engagements are likely to impact bystanders.</a:t>
            </a:r>
          </a:p>
          <a:p>
            <a:pPr lvl="1">
              <a:lnSpc>
                <a:spcPct val="100000"/>
              </a:lnSpc>
              <a:buFont typeface="Courier New" panose="020B0604020202020204" pitchFamily="34" charset="0"/>
              <a:buChar char="o"/>
            </a:pPr>
            <a:r>
              <a:rPr lang="en-US" sz="1600">
                <a:latin typeface="Calibri"/>
                <a:ea typeface="+mn-lt"/>
                <a:cs typeface="+mn-lt"/>
              </a:rPr>
              <a:t>It was also apparent that typically, female participation in direct combat roles is lower, especially within formal military operations or militias, though there may be some involvement depending on the faction and specific circumstances.</a:t>
            </a:r>
          </a:p>
          <a:p>
            <a:pPr lvl="1">
              <a:lnSpc>
                <a:spcPct val="100000"/>
              </a:lnSpc>
              <a:buFont typeface="Courier New" panose="020B0604020202020204" pitchFamily="34" charset="0"/>
              <a:buChar char="o"/>
            </a:pPr>
            <a:r>
              <a:rPr lang="en-US" sz="1600">
                <a:latin typeface="Calibri"/>
                <a:ea typeface="+mn-lt"/>
                <a:cs typeface="+mn-lt"/>
              </a:rPr>
              <a:t>Trends seem to show that younger and older populations are disproportionately affected, particularly within non-hostile groupings. This insight highlights the vulnerabilities of non-combatant groups within the conflict.</a:t>
            </a:r>
          </a:p>
          <a:p>
            <a:r>
              <a:rPr lang="en-US" sz="1700">
                <a:latin typeface="Calibri"/>
                <a:ea typeface="+mn-lt"/>
                <a:cs typeface="+mn-lt"/>
              </a:rPr>
              <a:t>In review, this dataset can help us to understand the nuanced and often multi-dimensional effects of this prolonged conflict, and how they relate to different demographics, regions, and time periods.</a:t>
            </a:r>
            <a:endParaRPr lang="en-US" sz="1700">
              <a:latin typeface="Calibri"/>
              <a:cs typeface="Calibri"/>
            </a:endParaRPr>
          </a:p>
        </p:txBody>
      </p:sp>
    </p:spTree>
    <p:extLst>
      <p:ext uri="{BB962C8B-B14F-4D97-AF65-F5344CB8AC3E}">
        <p14:creationId xmlns:p14="http://schemas.microsoft.com/office/powerpoint/2010/main" val="186551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C7083-A35A-020C-6736-AD065CE341B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cs typeface="Calibri"/>
              </a:rPr>
              <a:t>References</a:t>
            </a:r>
          </a:p>
        </p:txBody>
      </p:sp>
      <p:sp>
        <p:nvSpPr>
          <p:cNvPr id="3" name="Content Placeholder 2">
            <a:extLst>
              <a:ext uri="{FF2B5EF4-FFF2-40B4-BE49-F238E27FC236}">
                <a16:creationId xmlns:a16="http://schemas.microsoft.com/office/drawing/2014/main" id="{1941CEBC-4364-0AE7-A27C-F69A2390371F}"/>
              </a:ext>
            </a:extLst>
          </p:cNvPr>
          <p:cNvSpPr>
            <a:spLocks noGrp="1"/>
          </p:cNvSpPr>
          <p:nvPr>
            <p:ph idx="1"/>
          </p:nvPr>
        </p:nvSpPr>
        <p:spPr>
          <a:xfrm>
            <a:off x="1371599" y="2318197"/>
            <a:ext cx="9724031" cy="3683358"/>
          </a:xfrm>
        </p:spPr>
        <p:txBody>
          <a:bodyPr anchor="ctr">
            <a:normAutofit/>
          </a:bodyPr>
          <a:lstStyle/>
          <a:p>
            <a:r>
              <a:rPr lang="en-US" sz="1600" err="1">
                <a:solidFill>
                  <a:srgbClr val="1B1B1B"/>
                </a:solidFill>
                <a:latin typeface="Calibri"/>
                <a:ea typeface="+mn-lt"/>
                <a:cs typeface="+mn-lt"/>
              </a:rPr>
              <a:t>Adeloye</a:t>
            </a:r>
            <a:r>
              <a:rPr lang="en-US" sz="1600">
                <a:solidFill>
                  <a:srgbClr val="1B1B1B"/>
                </a:solidFill>
                <a:latin typeface="Calibri"/>
                <a:ea typeface="+mn-lt"/>
                <a:cs typeface="+mn-lt"/>
              </a:rPr>
              <a:t>, D., Bowman, K., Chan, K. Y., Patel, S., Campbell, H., &amp; Rudan, I. (2018). Global and regional child deaths due to injuries: an assessment of the evidence. </a:t>
            </a:r>
            <a:r>
              <a:rPr lang="en-US" sz="1600" i="1">
                <a:solidFill>
                  <a:srgbClr val="1B1B1B"/>
                </a:solidFill>
                <a:latin typeface="Calibri"/>
                <a:ea typeface="+mn-lt"/>
                <a:cs typeface="+mn-lt"/>
              </a:rPr>
              <a:t>Journal of global health</a:t>
            </a:r>
            <a:r>
              <a:rPr lang="en-US" sz="1600">
                <a:solidFill>
                  <a:srgbClr val="1B1B1B"/>
                </a:solidFill>
                <a:latin typeface="Calibri"/>
                <a:ea typeface="+mn-lt"/>
                <a:cs typeface="+mn-lt"/>
              </a:rPr>
              <a:t>, </a:t>
            </a:r>
            <a:r>
              <a:rPr lang="en-US" sz="1600" i="1">
                <a:solidFill>
                  <a:srgbClr val="1B1B1B"/>
                </a:solidFill>
                <a:latin typeface="Calibri"/>
                <a:ea typeface="+mn-lt"/>
                <a:cs typeface="+mn-lt"/>
              </a:rPr>
              <a:t>8</a:t>
            </a:r>
            <a:r>
              <a:rPr lang="en-US" sz="1600">
                <a:solidFill>
                  <a:srgbClr val="1B1B1B"/>
                </a:solidFill>
                <a:latin typeface="Calibri"/>
                <a:ea typeface="+mn-lt"/>
                <a:cs typeface="+mn-lt"/>
              </a:rPr>
              <a:t>(2), 021104. </a:t>
            </a:r>
            <a:r>
              <a:rPr lang="en-US" sz="1600">
                <a:solidFill>
                  <a:srgbClr val="1B1B1B"/>
                </a:solidFill>
                <a:latin typeface="Calibri"/>
                <a:ea typeface="+mn-lt"/>
                <a:cs typeface="+mn-lt"/>
                <a:hlinkClick r:id="rId2"/>
              </a:rPr>
              <a:t>https://doi.org/10.7189/jogh.08.021104</a:t>
            </a:r>
            <a:endParaRPr lang="en-US" sz="1600">
              <a:latin typeface="Calibri"/>
              <a:ea typeface="+mn-lt"/>
              <a:cs typeface="+mn-lt"/>
            </a:endParaRPr>
          </a:p>
          <a:p>
            <a:r>
              <a:rPr lang="en-US" sz="1600">
                <a:solidFill>
                  <a:srgbClr val="333333"/>
                </a:solidFill>
                <a:latin typeface="Calibri"/>
                <a:ea typeface="+mn-lt"/>
                <a:cs typeface="+mn-lt"/>
              </a:rPr>
              <a:t>Calazans, J.A., </a:t>
            </a:r>
            <a:r>
              <a:rPr lang="en-US" sz="1600" err="1">
                <a:solidFill>
                  <a:srgbClr val="333333"/>
                </a:solidFill>
                <a:latin typeface="Calibri"/>
                <a:ea typeface="+mn-lt"/>
                <a:cs typeface="+mn-lt"/>
              </a:rPr>
              <a:t>Permanyer</a:t>
            </a:r>
            <a:r>
              <a:rPr lang="en-US" sz="1600">
                <a:solidFill>
                  <a:srgbClr val="333333"/>
                </a:solidFill>
                <a:latin typeface="Calibri"/>
                <a:ea typeface="+mn-lt"/>
                <a:cs typeface="+mn-lt"/>
              </a:rPr>
              <a:t>, I. Levels, trends, and determinants of cause-of-death diversity in a global perspective: 1990–2019. </a:t>
            </a:r>
            <a:r>
              <a:rPr lang="en-US" sz="1600" i="1">
                <a:solidFill>
                  <a:srgbClr val="333333"/>
                </a:solidFill>
                <a:latin typeface="Calibri"/>
                <a:ea typeface="+mn-lt"/>
                <a:cs typeface="+mn-lt"/>
              </a:rPr>
              <a:t>BMC Public Health</a:t>
            </a:r>
            <a:r>
              <a:rPr lang="en-US" sz="1600">
                <a:solidFill>
                  <a:srgbClr val="333333"/>
                </a:solidFill>
                <a:latin typeface="Calibri"/>
                <a:ea typeface="+mn-lt"/>
                <a:cs typeface="+mn-lt"/>
              </a:rPr>
              <a:t> </a:t>
            </a:r>
            <a:r>
              <a:rPr lang="en-US" sz="1600" b="1">
                <a:solidFill>
                  <a:srgbClr val="333333"/>
                </a:solidFill>
                <a:latin typeface="Calibri"/>
                <a:ea typeface="+mn-lt"/>
                <a:cs typeface="+mn-lt"/>
              </a:rPr>
              <a:t>23</a:t>
            </a:r>
            <a:r>
              <a:rPr lang="en-US" sz="1600">
                <a:solidFill>
                  <a:srgbClr val="333333"/>
                </a:solidFill>
                <a:latin typeface="Calibri"/>
                <a:ea typeface="+mn-lt"/>
                <a:cs typeface="+mn-lt"/>
              </a:rPr>
              <a:t>, 650 (2023). </a:t>
            </a:r>
            <a:r>
              <a:rPr lang="en-US" sz="1600">
                <a:solidFill>
                  <a:srgbClr val="000000"/>
                </a:solidFill>
                <a:latin typeface="Calibri"/>
                <a:ea typeface="+mn-lt"/>
                <a:cs typeface="+mn-lt"/>
                <a:hlinkClick r:id="rId3"/>
              </a:rPr>
              <a:t>https://doi.org/10.1186/s12889-023-15502-4</a:t>
            </a:r>
            <a:endParaRPr lang="en-US" sz="1600">
              <a:solidFill>
                <a:srgbClr val="000000"/>
              </a:solidFill>
              <a:latin typeface="Calibri"/>
              <a:ea typeface="+mn-lt"/>
              <a:cs typeface="+mn-lt"/>
            </a:endParaRPr>
          </a:p>
          <a:p>
            <a:r>
              <a:rPr lang="en-US" sz="1600" err="1">
                <a:latin typeface="Calibri"/>
                <a:ea typeface="+mn-lt"/>
                <a:cs typeface="+mn-lt"/>
              </a:rPr>
              <a:t>CristianDMG</a:t>
            </a:r>
            <a:r>
              <a:rPr lang="en-US" sz="1600">
                <a:latin typeface="Calibri"/>
                <a:ea typeface="+mn-lt"/>
                <a:cs typeface="+mn-lt"/>
              </a:rPr>
              <a:t>. (2023). </a:t>
            </a:r>
            <a:r>
              <a:rPr lang="en-US" sz="1600" i="1">
                <a:latin typeface="Calibri"/>
                <a:ea typeface="+mn-lt"/>
                <a:cs typeface="+mn-lt"/>
              </a:rPr>
              <a:t>Fatalities in the Israel-Palestine conflict: 2000 to 2023</a:t>
            </a:r>
            <a:r>
              <a:rPr lang="en-US" sz="1600">
                <a:latin typeface="Calibri"/>
                <a:ea typeface="+mn-lt"/>
                <a:cs typeface="+mn-lt"/>
              </a:rPr>
              <a:t> [Code and data set]. Kaggle. </a:t>
            </a:r>
            <a:r>
              <a:rPr lang="en-US" sz="1600">
                <a:latin typeface="Calibri"/>
                <a:ea typeface="+mn-lt"/>
                <a:cs typeface="+mn-lt"/>
                <a:hlinkClick r:id="rId4"/>
              </a:rPr>
              <a:t>https://www.kaggle.com/code/cristiandmg/fatalities-isr-pse-conflict-2000-to-2023</a:t>
            </a:r>
            <a:endParaRPr lang="en-US" sz="1600">
              <a:latin typeface="Calibri"/>
              <a:ea typeface="+mn-lt"/>
              <a:cs typeface="+mn-lt"/>
            </a:endParaRPr>
          </a:p>
          <a:p>
            <a:r>
              <a:rPr lang="en-US" sz="1600">
                <a:solidFill>
                  <a:srgbClr val="212121"/>
                </a:solidFill>
                <a:latin typeface="Calibri"/>
                <a:ea typeface="+mn-lt"/>
                <a:cs typeface="+mn-lt"/>
              </a:rPr>
              <a:t>Wintemute G. J. (1986). Injury mortality and socioeconomic development: an exploratory analysis. </a:t>
            </a:r>
            <a:r>
              <a:rPr lang="en-US" sz="1600" i="1">
                <a:solidFill>
                  <a:srgbClr val="212121"/>
                </a:solidFill>
                <a:latin typeface="Calibri"/>
                <a:ea typeface="+mn-lt"/>
                <a:cs typeface="+mn-lt"/>
              </a:rPr>
              <a:t>International journal of epidemiology</a:t>
            </a:r>
            <a:r>
              <a:rPr lang="en-US" sz="1600">
                <a:solidFill>
                  <a:srgbClr val="212121"/>
                </a:solidFill>
                <a:latin typeface="Calibri"/>
                <a:ea typeface="+mn-lt"/>
                <a:cs typeface="+mn-lt"/>
              </a:rPr>
              <a:t>, </a:t>
            </a:r>
            <a:r>
              <a:rPr lang="en-US" sz="1600" i="1">
                <a:solidFill>
                  <a:srgbClr val="212121"/>
                </a:solidFill>
                <a:latin typeface="Calibri"/>
                <a:ea typeface="+mn-lt"/>
                <a:cs typeface="+mn-lt"/>
              </a:rPr>
              <a:t>15</a:t>
            </a:r>
            <a:r>
              <a:rPr lang="en-US" sz="1600">
                <a:solidFill>
                  <a:srgbClr val="212121"/>
                </a:solidFill>
                <a:latin typeface="Calibri"/>
                <a:ea typeface="+mn-lt"/>
                <a:cs typeface="+mn-lt"/>
              </a:rPr>
              <a:t>(4), 540–543. </a:t>
            </a:r>
            <a:r>
              <a:rPr lang="en-US" sz="1600">
                <a:latin typeface="Calibri"/>
                <a:ea typeface="+mn-lt"/>
                <a:cs typeface="+mn-lt"/>
                <a:hlinkClick r:id="rId5"/>
              </a:rPr>
              <a:t>https://doi.org/10.1093/ije/15.4.540</a:t>
            </a:r>
            <a:endParaRPr lang="en-US" sz="1600">
              <a:latin typeface="Calibri"/>
              <a:ea typeface="+mn-lt"/>
              <a:cs typeface="+mn-lt"/>
            </a:endParaRPr>
          </a:p>
          <a:p>
            <a:r>
              <a:rPr lang="en-US" sz="1600">
                <a:latin typeface="Calibri"/>
                <a:ea typeface="+mn-lt"/>
                <a:cs typeface="+mn-lt"/>
              </a:rPr>
              <a:t>Zhang, J. M., Harman, M., Ma, L., &amp; Liu, Y. (2019). </a:t>
            </a:r>
            <a:r>
              <a:rPr lang="en-US" sz="1600" i="1">
                <a:latin typeface="Calibri"/>
                <a:ea typeface="+mn-lt"/>
                <a:cs typeface="+mn-lt"/>
              </a:rPr>
              <a:t>Machine Learning Testing: Survey, Landscapes and Horizons</a:t>
            </a:r>
            <a:r>
              <a:rPr lang="en-US" sz="1600">
                <a:latin typeface="Calibri"/>
                <a:ea typeface="+mn-lt"/>
                <a:cs typeface="+mn-lt"/>
              </a:rPr>
              <a:t>. </a:t>
            </a:r>
            <a:r>
              <a:rPr lang="en-US" sz="1600" err="1">
                <a:latin typeface="Calibri"/>
                <a:ea typeface="+mn-lt"/>
                <a:cs typeface="+mn-lt"/>
              </a:rPr>
              <a:t>arXiv</a:t>
            </a:r>
            <a:r>
              <a:rPr lang="en-US" sz="1600">
                <a:latin typeface="Calibri"/>
                <a:ea typeface="+mn-lt"/>
                <a:cs typeface="+mn-lt"/>
              </a:rPr>
              <a:t>. </a:t>
            </a:r>
            <a:r>
              <a:rPr lang="en-US" sz="1600">
                <a:latin typeface="Calibri"/>
                <a:ea typeface="+mn-lt"/>
                <a:cs typeface="+mn-lt"/>
                <a:hlinkClick r:id="rId6"/>
              </a:rPr>
              <a:t>https://arxiv.org/abs/1906.10742</a:t>
            </a:r>
            <a:endParaRPr lang="en-US" sz="1600">
              <a:latin typeface="Calibri"/>
              <a:cs typeface="Calibri"/>
            </a:endParaRPr>
          </a:p>
        </p:txBody>
      </p:sp>
    </p:spTree>
    <p:extLst>
      <p:ext uri="{BB962C8B-B14F-4D97-AF65-F5344CB8AC3E}">
        <p14:creationId xmlns:p14="http://schemas.microsoft.com/office/powerpoint/2010/main" val="408413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11817-6040-F6C4-9117-91CECD6214B0}"/>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a:cs typeface="Calibri"/>
              </a:rPr>
              <a:t>GitHub Repository for Code</a:t>
            </a:r>
          </a:p>
        </p:txBody>
      </p:sp>
      <p:sp>
        <p:nvSpPr>
          <p:cNvPr id="3" name="Content Placeholder 2">
            <a:extLst>
              <a:ext uri="{FF2B5EF4-FFF2-40B4-BE49-F238E27FC236}">
                <a16:creationId xmlns:a16="http://schemas.microsoft.com/office/drawing/2014/main" id="{5DA0D900-E380-27C3-4E5E-78677E8AC1E9}"/>
              </a:ext>
            </a:extLst>
          </p:cNvPr>
          <p:cNvSpPr>
            <a:spLocks noGrp="1"/>
          </p:cNvSpPr>
          <p:nvPr>
            <p:ph idx="1"/>
          </p:nvPr>
        </p:nvSpPr>
        <p:spPr>
          <a:xfrm>
            <a:off x="1371599" y="2318197"/>
            <a:ext cx="9724031" cy="3683358"/>
          </a:xfrm>
        </p:spPr>
        <p:txBody>
          <a:bodyPr anchor="ctr">
            <a:normAutofit/>
          </a:bodyPr>
          <a:lstStyle/>
          <a:p>
            <a:pPr marL="0" indent="0" algn="ctr">
              <a:buNone/>
            </a:pPr>
            <a:r>
              <a:rPr lang="en-US" sz="4000" dirty="0">
                <a:solidFill>
                  <a:schemeClr val="accent1"/>
                </a:solidFill>
                <a:ea typeface="+mn-lt"/>
                <a:cs typeface="+mn-lt"/>
                <a:hlinkClick r:id="rId2"/>
              </a:rPr>
              <a:t>https://github.com/abdul-munaf/CS661-Midterm/tree/main</a:t>
            </a:r>
            <a:r>
              <a:rPr lang="en-US" sz="4000" dirty="0">
                <a:solidFill>
                  <a:schemeClr val="accent1"/>
                </a:solidFill>
                <a:ea typeface="+mn-lt"/>
                <a:cs typeface="+mn-lt"/>
              </a:rPr>
              <a:t> </a:t>
            </a:r>
            <a:endParaRPr lang="en-US" sz="4000" dirty="0">
              <a:solidFill>
                <a:schemeClr val="accent1"/>
              </a:solidFill>
            </a:endParaRPr>
          </a:p>
        </p:txBody>
      </p:sp>
    </p:spTree>
    <p:extLst>
      <p:ext uri="{BB962C8B-B14F-4D97-AF65-F5344CB8AC3E}">
        <p14:creationId xmlns:p14="http://schemas.microsoft.com/office/powerpoint/2010/main" val="138454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479F-A850-16C5-031C-7CC77E041421}"/>
              </a:ext>
            </a:extLst>
          </p:cNvPr>
          <p:cNvSpPr>
            <a:spLocks noGrp="1"/>
          </p:cNvSpPr>
          <p:nvPr>
            <p:ph type="title"/>
          </p:nvPr>
        </p:nvSpPr>
        <p:spPr/>
        <p:txBody>
          <a:bodyPr/>
          <a:lstStyle/>
          <a:p>
            <a:r>
              <a:rPr lang="en-US"/>
              <a:t>Overview</a:t>
            </a:r>
          </a:p>
        </p:txBody>
      </p:sp>
      <p:graphicFrame>
        <p:nvGraphicFramePr>
          <p:cNvPr id="5" name="Content Placeholder 2">
            <a:extLst>
              <a:ext uri="{FF2B5EF4-FFF2-40B4-BE49-F238E27FC236}">
                <a16:creationId xmlns:a16="http://schemas.microsoft.com/office/drawing/2014/main" id="{E2BFA039-3B9B-7B78-8583-79308574FA3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39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6925F-D693-2770-7FC2-1F416EB63E3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Abstract</a:t>
            </a:r>
          </a:p>
        </p:txBody>
      </p:sp>
      <p:sp>
        <p:nvSpPr>
          <p:cNvPr id="3" name="Content Placeholder 2">
            <a:extLst>
              <a:ext uri="{FF2B5EF4-FFF2-40B4-BE49-F238E27FC236}">
                <a16:creationId xmlns:a16="http://schemas.microsoft.com/office/drawing/2014/main" id="{81159FC2-B10C-724A-F976-91C194138440}"/>
              </a:ext>
            </a:extLst>
          </p:cNvPr>
          <p:cNvSpPr>
            <a:spLocks noGrp="1"/>
          </p:cNvSpPr>
          <p:nvPr>
            <p:ph idx="1"/>
          </p:nvPr>
        </p:nvSpPr>
        <p:spPr>
          <a:xfrm>
            <a:off x="884420" y="1891970"/>
            <a:ext cx="10383129" cy="4433879"/>
          </a:xfrm>
        </p:spPr>
        <p:txBody>
          <a:bodyPr anchor="ctr">
            <a:normAutofit/>
          </a:bodyPr>
          <a:lstStyle/>
          <a:p>
            <a:pPr marL="0" indent="0">
              <a:buNone/>
            </a:pPr>
            <a:r>
              <a:rPr lang="en-US" sz="2400"/>
              <a:t>Throughout this project, our team has examined a dataset compiled by B’Tselem, the Israeli Information Center for Human Rights in the Occupied Territories, detailing fatalities from the Israeli-Palestinian conflict since the second Intifada in 2000. We’ve analyzed:</a:t>
            </a:r>
          </a:p>
          <a:p>
            <a:pPr>
              <a:buFont typeface="Wingdings" pitchFamily="2" charset="2"/>
              <a:buChar char="v"/>
            </a:pPr>
            <a:r>
              <a:rPr lang="en-US" sz="2400"/>
              <a:t> Demographic and circumstantial details such as age, gender, citizenship, etc. </a:t>
            </a:r>
          </a:p>
          <a:p>
            <a:pPr>
              <a:buFont typeface="Wingdings" pitchFamily="2" charset="2"/>
              <a:buChar char="v"/>
            </a:pPr>
            <a:r>
              <a:rPr lang="en-US" sz="2400"/>
              <a:t> Statistical analysis and visualizations to uncover insights.</a:t>
            </a:r>
          </a:p>
          <a:p>
            <a:pPr>
              <a:buFont typeface="Wingdings" pitchFamily="2" charset="2"/>
              <a:buChar char="v"/>
            </a:pPr>
            <a:r>
              <a:rPr lang="en-US" sz="2400"/>
              <a:t> An overall understanding of conflict-related human impact. </a:t>
            </a:r>
          </a:p>
          <a:p>
            <a:pPr>
              <a:buFont typeface="Wingdings" pitchFamily="2" charset="2"/>
              <a:buChar char="v"/>
            </a:pPr>
            <a:endParaRPr lang="en-US" sz="2000"/>
          </a:p>
        </p:txBody>
      </p:sp>
    </p:spTree>
    <p:extLst>
      <p:ext uri="{BB962C8B-B14F-4D97-AF65-F5344CB8AC3E}">
        <p14:creationId xmlns:p14="http://schemas.microsoft.com/office/powerpoint/2010/main" val="31216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19060-2D34-8767-F732-F9CCDD0CAF0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8C8B4D31-4B6F-4AB9-0EFC-C9147EBA3EED}"/>
              </a:ext>
            </a:extLst>
          </p:cNvPr>
          <p:cNvSpPr>
            <a:spLocks noGrp="1"/>
          </p:cNvSpPr>
          <p:nvPr>
            <p:ph idx="1"/>
          </p:nvPr>
        </p:nvSpPr>
        <p:spPr>
          <a:xfrm>
            <a:off x="1371599" y="2318197"/>
            <a:ext cx="9724031" cy="3683358"/>
          </a:xfrm>
        </p:spPr>
        <p:txBody>
          <a:bodyPr anchor="ctr">
            <a:normAutofit/>
          </a:bodyPr>
          <a:lstStyle/>
          <a:p>
            <a:pPr>
              <a:buFont typeface="Wingdings" pitchFamily="2" charset="2"/>
              <a:buChar char="v"/>
            </a:pPr>
            <a:r>
              <a:rPr lang="en-US" sz="2400"/>
              <a:t>The Israeli-Palestinian conflict is long-standing and has been marked by repeated acts of violence, especially since the second intifada.</a:t>
            </a:r>
          </a:p>
          <a:p>
            <a:pPr>
              <a:buFont typeface="Wingdings" pitchFamily="2" charset="2"/>
              <a:buChar char="v"/>
            </a:pPr>
            <a:r>
              <a:rPr lang="en-US" sz="2400"/>
              <a:t> Our dataset includes statistics on all human beings impacted including Palestinians, Israelis, and foreign nationals. </a:t>
            </a:r>
          </a:p>
          <a:p>
            <a:pPr>
              <a:buFont typeface="Wingdings" pitchFamily="2" charset="2"/>
              <a:buChar char="v"/>
            </a:pPr>
            <a:r>
              <a:rPr lang="en-US" sz="2400"/>
              <a:t> Our team’s analysis focuses on the patterns and demographics associated with the fatalities. </a:t>
            </a:r>
          </a:p>
          <a:p>
            <a:pPr>
              <a:buFont typeface="Wingdings" pitchFamily="2" charset="2"/>
              <a:buChar char="v"/>
            </a:pPr>
            <a:r>
              <a:rPr lang="en-US" sz="2400"/>
              <a:t>As a group, we aim to reveal information on the cost of human life in this conflict.</a:t>
            </a:r>
          </a:p>
        </p:txBody>
      </p:sp>
    </p:spTree>
    <p:extLst>
      <p:ext uri="{BB962C8B-B14F-4D97-AF65-F5344CB8AC3E}">
        <p14:creationId xmlns:p14="http://schemas.microsoft.com/office/powerpoint/2010/main" val="419904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0FA2AF-B47D-C19A-8369-553D3E98F9F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Dataset</a:t>
            </a:r>
          </a:p>
        </p:txBody>
      </p:sp>
      <p:sp>
        <p:nvSpPr>
          <p:cNvPr id="3" name="Content Placeholder 2">
            <a:extLst>
              <a:ext uri="{FF2B5EF4-FFF2-40B4-BE49-F238E27FC236}">
                <a16:creationId xmlns:a16="http://schemas.microsoft.com/office/drawing/2014/main" id="{659B8933-4471-54B2-AC13-A9EEF9845934}"/>
              </a:ext>
            </a:extLst>
          </p:cNvPr>
          <p:cNvSpPr>
            <a:spLocks noGrp="1"/>
          </p:cNvSpPr>
          <p:nvPr>
            <p:ph idx="1"/>
          </p:nvPr>
        </p:nvSpPr>
        <p:spPr>
          <a:xfrm>
            <a:off x="454377" y="1711802"/>
            <a:ext cx="5468579" cy="4505615"/>
          </a:xfrm>
        </p:spPr>
        <p:txBody>
          <a:bodyPr anchor="ctr">
            <a:normAutofit fontScale="55000" lnSpcReduction="20000"/>
          </a:bodyPr>
          <a:lstStyle/>
          <a:p>
            <a:pPr>
              <a:lnSpc>
                <a:spcPct val="120000"/>
              </a:lnSpc>
            </a:pPr>
            <a:r>
              <a:rPr lang="en-US" sz="2000">
                <a:latin typeface="Aptos"/>
                <a:ea typeface="Roboto"/>
                <a:cs typeface="Roboto"/>
              </a:rPr>
              <a:t>This dataset provides information on the individuals killed during the Israeli-Palestinian conflict since the second intifada, which began in September 2000. The data has been meticulously collected and investigated by B’Tselem – The Israeli Information Center for Human Rights in the Occupied Territories.</a:t>
            </a:r>
            <a:endParaRPr lang="en-US" sz="2000"/>
          </a:p>
          <a:p>
            <a:r>
              <a:rPr lang="en-US" sz="2000">
                <a:ea typeface="Roboto"/>
                <a:cs typeface="Roboto"/>
              </a:rPr>
              <a:t>The Dataset contains, </a:t>
            </a:r>
            <a:r>
              <a:rPr lang="en-US" sz="2000" b="1">
                <a:ea typeface="Roboto"/>
                <a:cs typeface="Roboto"/>
              </a:rPr>
              <a:t>16 columns &amp; 11124 rows.</a:t>
            </a:r>
            <a:endParaRPr lang="en-US" sz="2000">
              <a:ea typeface="Roboto"/>
              <a:cs typeface="Roboto"/>
            </a:endParaRPr>
          </a:p>
          <a:p>
            <a:pPr>
              <a:lnSpc>
                <a:spcPct val="70000"/>
              </a:lnSpc>
            </a:pPr>
            <a:r>
              <a:rPr lang="en-US" sz="2000">
                <a:ea typeface="Roboto"/>
                <a:cs typeface="Roboto"/>
              </a:rPr>
              <a:t>The columns provide specific information about each individual's death, including:</a:t>
            </a:r>
          </a:p>
          <a:p>
            <a:pPr>
              <a:lnSpc>
                <a:spcPct val="70000"/>
              </a:lnSpc>
            </a:pPr>
            <a:r>
              <a:rPr lang="en-US" sz="2000" b="1">
                <a:ea typeface="Roboto"/>
                <a:cs typeface="Roboto"/>
              </a:rPr>
              <a:t>age: </a:t>
            </a:r>
            <a:r>
              <a:rPr lang="en-US" sz="2000">
                <a:ea typeface="Roboto"/>
                <a:cs typeface="Roboto"/>
              </a:rPr>
              <a:t>Age of the individual.</a:t>
            </a:r>
            <a:endParaRPr lang="en-US"/>
          </a:p>
          <a:p>
            <a:pPr>
              <a:lnSpc>
                <a:spcPct val="70000"/>
              </a:lnSpc>
            </a:pPr>
            <a:r>
              <a:rPr lang="en-US" sz="2000" b="1">
                <a:ea typeface="Roboto"/>
                <a:cs typeface="Roboto"/>
              </a:rPr>
              <a:t>citizenship: </a:t>
            </a:r>
            <a:r>
              <a:rPr lang="en-US" sz="2000">
                <a:ea typeface="Roboto"/>
                <a:cs typeface="Roboto"/>
              </a:rPr>
              <a:t>Citizenship or nationality (e.g., Palestinian).</a:t>
            </a:r>
            <a:endParaRPr lang="en-US"/>
          </a:p>
          <a:p>
            <a:pPr>
              <a:lnSpc>
                <a:spcPct val="70000"/>
              </a:lnSpc>
            </a:pPr>
            <a:r>
              <a:rPr lang="en-US" sz="2000" b="1">
                <a:ea typeface="Roboto"/>
                <a:cs typeface="Roboto"/>
              </a:rPr>
              <a:t>event_location:</a:t>
            </a:r>
            <a:r>
              <a:rPr lang="en-US" sz="2000">
                <a:ea typeface="Roboto"/>
                <a:cs typeface="Roboto"/>
              </a:rPr>
              <a:t> The location of the event.</a:t>
            </a:r>
            <a:endParaRPr lang="en-US"/>
          </a:p>
          <a:p>
            <a:pPr>
              <a:lnSpc>
                <a:spcPct val="70000"/>
              </a:lnSpc>
            </a:pPr>
            <a:r>
              <a:rPr lang="en-US" sz="2000" err="1">
                <a:ea typeface="Roboto"/>
                <a:cs typeface="Roboto"/>
              </a:rPr>
              <a:t>e</a:t>
            </a:r>
            <a:r>
              <a:rPr lang="en-US" sz="2000" b="1" err="1">
                <a:ea typeface="Roboto"/>
                <a:cs typeface="Roboto"/>
              </a:rPr>
              <a:t>vent_location_district</a:t>
            </a:r>
            <a:r>
              <a:rPr lang="en-US" sz="2000" b="1">
                <a:ea typeface="Roboto"/>
                <a:cs typeface="Roboto"/>
              </a:rPr>
              <a:t> and </a:t>
            </a:r>
            <a:r>
              <a:rPr lang="en-US" sz="2000" b="1" err="1">
                <a:ea typeface="Roboto"/>
                <a:cs typeface="Roboto"/>
              </a:rPr>
              <a:t>event_location_region</a:t>
            </a:r>
            <a:r>
              <a:rPr lang="en-US" sz="2000" b="1">
                <a:ea typeface="Roboto"/>
                <a:cs typeface="Roboto"/>
              </a:rPr>
              <a:t>:</a:t>
            </a:r>
            <a:r>
              <a:rPr lang="en-US" sz="2000">
                <a:ea typeface="Roboto"/>
                <a:cs typeface="Roboto"/>
              </a:rPr>
              <a:t> More detailed geographic</a:t>
            </a:r>
            <a:endParaRPr lang="en-US">
              <a:ea typeface="Roboto"/>
              <a:cs typeface="Roboto"/>
            </a:endParaRPr>
          </a:p>
          <a:p>
            <a:pPr marL="0" indent="0">
              <a:lnSpc>
                <a:spcPct val="70000"/>
              </a:lnSpc>
              <a:buNone/>
            </a:pPr>
            <a:r>
              <a:rPr lang="en-US" sz="2000">
                <a:ea typeface="Roboto"/>
                <a:cs typeface="Roboto"/>
              </a:rPr>
              <a:t>categorization of the event's location.</a:t>
            </a:r>
            <a:endParaRPr lang="en-US"/>
          </a:p>
          <a:p>
            <a:pPr>
              <a:lnSpc>
                <a:spcPct val="70000"/>
              </a:lnSpc>
            </a:pPr>
            <a:r>
              <a:rPr lang="en-US" sz="2000" b="1" err="1">
                <a:ea typeface="Roboto"/>
                <a:cs typeface="Roboto"/>
              </a:rPr>
              <a:t>date_of_death</a:t>
            </a:r>
            <a:r>
              <a:rPr lang="en-US" sz="2000">
                <a:ea typeface="Roboto"/>
                <a:cs typeface="Roboto"/>
              </a:rPr>
              <a:t>: The date on which the individual died.</a:t>
            </a:r>
            <a:endParaRPr lang="en-US"/>
          </a:p>
          <a:p>
            <a:pPr>
              <a:lnSpc>
                <a:spcPct val="70000"/>
              </a:lnSpc>
            </a:pPr>
            <a:r>
              <a:rPr lang="en-US" sz="2000" b="1">
                <a:ea typeface="Roboto"/>
                <a:cs typeface="Roboto"/>
              </a:rPr>
              <a:t>gender:</a:t>
            </a:r>
            <a:r>
              <a:rPr lang="en-US" sz="2000">
                <a:ea typeface="Roboto"/>
                <a:cs typeface="Roboto"/>
              </a:rPr>
              <a:t> Gender of the individual.</a:t>
            </a:r>
            <a:endParaRPr lang="en-US"/>
          </a:p>
          <a:p>
            <a:pPr>
              <a:lnSpc>
                <a:spcPct val="70000"/>
              </a:lnSpc>
            </a:pPr>
            <a:r>
              <a:rPr lang="en-US" sz="2000" b="1" err="1">
                <a:ea typeface="Roboto"/>
                <a:cs typeface="Roboto"/>
              </a:rPr>
              <a:t>took_part_in_the_hostilities</a:t>
            </a:r>
            <a:r>
              <a:rPr lang="en-US" sz="2000" b="1">
                <a:ea typeface="Roboto"/>
                <a:cs typeface="Roboto"/>
              </a:rPr>
              <a:t>:</a:t>
            </a:r>
            <a:r>
              <a:rPr lang="en-US" sz="2000">
                <a:ea typeface="Roboto"/>
                <a:cs typeface="Roboto"/>
              </a:rPr>
              <a:t> Whether the individual was involved in hostilities.</a:t>
            </a:r>
            <a:endParaRPr lang="en-US"/>
          </a:p>
          <a:p>
            <a:pPr>
              <a:lnSpc>
                <a:spcPct val="70000"/>
              </a:lnSpc>
            </a:pPr>
            <a:r>
              <a:rPr lang="en-US" sz="2000" b="1" err="1">
                <a:ea typeface="Roboto"/>
                <a:cs typeface="Roboto"/>
              </a:rPr>
              <a:t>place_of_residence</a:t>
            </a:r>
            <a:r>
              <a:rPr lang="en-US" sz="2000" b="1">
                <a:ea typeface="Roboto"/>
                <a:cs typeface="Roboto"/>
              </a:rPr>
              <a:t>:</a:t>
            </a:r>
            <a:r>
              <a:rPr lang="en-US" sz="2000">
                <a:ea typeface="Roboto"/>
                <a:cs typeface="Roboto"/>
              </a:rPr>
              <a:t> Where the individual lived.</a:t>
            </a:r>
            <a:endParaRPr lang="en-US"/>
          </a:p>
          <a:p>
            <a:pPr>
              <a:lnSpc>
                <a:spcPct val="70000"/>
              </a:lnSpc>
            </a:pPr>
            <a:r>
              <a:rPr lang="en-US" sz="2000" b="1" err="1">
                <a:ea typeface="Roboto"/>
                <a:cs typeface="Roboto"/>
              </a:rPr>
              <a:t>place_of_residence_district</a:t>
            </a:r>
            <a:r>
              <a:rPr lang="en-US" sz="2000" b="1">
                <a:ea typeface="Roboto"/>
                <a:cs typeface="Roboto"/>
              </a:rPr>
              <a:t>:</a:t>
            </a:r>
            <a:r>
              <a:rPr lang="en-US" sz="2000">
                <a:ea typeface="Roboto"/>
                <a:cs typeface="Roboto"/>
              </a:rPr>
              <a:t> District of residence.</a:t>
            </a:r>
            <a:endParaRPr lang="en-US"/>
          </a:p>
          <a:p>
            <a:pPr>
              <a:lnSpc>
                <a:spcPct val="70000"/>
              </a:lnSpc>
            </a:pPr>
            <a:r>
              <a:rPr lang="en-US" sz="2000" b="1" err="1">
                <a:ea typeface="Roboto"/>
                <a:cs typeface="Roboto"/>
              </a:rPr>
              <a:t>type_of_injury</a:t>
            </a:r>
            <a:r>
              <a:rPr lang="en-US" sz="2000" b="1">
                <a:ea typeface="Roboto"/>
                <a:cs typeface="Roboto"/>
              </a:rPr>
              <a:t>: </a:t>
            </a:r>
            <a:r>
              <a:rPr lang="en-US" sz="2000">
                <a:ea typeface="Roboto"/>
                <a:cs typeface="Roboto"/>
              </a:rPr>
              <a:t>The type of injury that led to death.</a:t>
            </a:r>
            <a:endParaRPr lang="en-US"/>
          </a:p>
          <a:p>
            <a:pPr>
              <a:lnSpc>
                <a:spcPct val="70000"/>
              </a:lnSpc>
            </a:pPr>
            <a:r>
              <a:rPr lang="en-US" sz="2000" b="1">
                <a:ea typeface="Roboto"/>
                <a:cs typeface="Roboto"/>
              </a:rPr>
              <a:t>ammunition: </a:t>
            </a:r>
            <a:r>
              <a:rPr lang="en-US" sz="2000">
                <a:ea typeface="Roboto"/>
                <a:cs typeface="Roboto"/>
              </a:rPr>
              <a:t>Type of ammunition used.</a:t>
            </a:r>
            <a:endParaRPr lang="en-US"/>
          </a:p>
          <a:p>
            <a:pPr>
              <a:lnSpc>
                <a:spcPct val="70000"/>
              </a:lnSpc>
            </a:pPr>
            <a:r>
              <a:rPr lang="en-US" sz="2000" b="1" err="1">
                <a:ea typeface="Roboto"/>
                <a:cs typeface="Roboto"/>
              </a:rPr>
              <a:t>killed_by</a:t>
            </a:r>
            <a:r>
              <a:rPr lang="en-US" sz="2000" b="1">
                <a:ea typeface="Roboto"/>
                <a:cs typeface="Roboto"/>
              </a:rPr>
              <a:t>:</a:t>
            </a:r>
            <a:r>
              <a:rPr lang="en-US" sz="2000">
                <a:ea typeface="Roboto"/>
                <a:cs typeface="Roboto"/>
              </a:rPr>
              <a:t> The responsible party (e.g., Israeli security forces).</a:t>
            </a:r>
            <a:endParaRPr lang="en-US"/>
          </a:p>
          <a:p>
            <a:pPr>
              <a:lnSpc>
                <a:spcPct val="70000"/>
              </a:lnSpc>
            </a:pPr>
            <a:r>
              <a:rPr lang="en-US" sz="2000" b="1">
                <a:ea typeface="Roboto"/>
                <a:cs typeface="Roboto"/>
              </a:rPr>
              <a:t>notes: </a:t>
            </a:r>
            <a:r>
              <a:rPr lang="en-US" sz="2000">
                <a:ea typeface="Roboto"/>
                <a:cs typeface="Roboto"/>
              </a:rPr>
              <a:t>Additional contextual details about the incident.</a:t>
            </a:r>
            <a:endParaRPr lang="en-US"/>
          </a:p>
          <a:p>
            <a:endParaRPr lang="en-US" sz="2000">
              <a:ea typeface="Roboto"/>
              <a:cs typeface="Roboto"/>
            </a:endParaRPr>
          </a:p>
        </p:txBody>
      </p:sp>
      <p:pic>
        <p:nvPicPr>
          <p:cNvPr id="4" name="Picture 3" descr="A screenshot of a computer&#10;&#10;Description automatically generated">
            <a:extLst>
              <a:ext uri="{FF2B5EF4-FFF2-40B4-BE49-F238E27FC236}">
                <a16:creationId xmlns:a16="http://schemas.microsoft.com/office/drawing/2014/main" id="{02A9FBE1-8C70-B3E0-B726-5CCEABEC9F81}"/>
              </a:ext>
            </a:extLst>
          </p:cNvPr>
          <p:cNvPicPr>
            <a:picLocks noChangeAspect="1"/>
          </p:cNvPicPr>
          <p:nvPr/>
        </p:nvPicPr>
        <p:blipFill>
          <a:blip r:embed="rId2"/>
          <a:srcRect r="210" b="25843"/>
          <a:stretch/>
        </p:blipFill>
        <p:spPr>
          <a:xfrm>
            <a:off x="5776783" y="1856924"/>
            <a:ext cx="6401720" cy="1361823"/>
          </a:xfrm>
          <a:prstGeom prst="rect">
            <a:avLst/>
          </a:prstGeom>
        </p:spPr>
      </p:pic>
      <p:sp>
        <p:nvSpPr>
          <p:cNvPr id="5" name="TextBox 4">
            <a:extLst>
              <a:ext uri="{FF2B5EF4-FFF2-40B4-BE49-F238E27FC236}">
                <a16:creationId xmlns:a16="http://schemas.microsoft.com/office/drawing/2014/main" id="{6F9896F4-3DCD-1B28-B7DF-2248855F154D}"/>
              </a:ext>
            </a:extLst>
          </p:cNvPr>
          <p:cNvSpPr txBox="1"/>
          <p:nvPr/>
        </p:nvSpPr>
        <p:spPr>
          <a:xfrm>
            <a:off x="7803325" y="3228016"/>
            <a:ext cx="23469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Fig 1:</a:t>
            </a:r>
            <a:r>
              <a:rPr lang="en-US" sz="1400"/>
              <a:t> Head of the Dataset</a:t>
            </a:r>
          </a:p>
        </p:txBody>
      </p:sp>
      <p:pic>
        <p:nvPicPr>
          <p:cNvPr id="7" name="Picture 6" descr="A screenshot of a computer&#10;&#10;Description automatically generated">
            <a:extLst>
              <a:ext uri="{FF2B5EF4-FFF2-40B4-BE49-F238E27FC236}">
                <a16:creationId xmlns:a16="http://schemas.microsoft.com/office/drawing/2014/main" id="{7FAF9B8D-89E5-8CC0-58A2-3BB17FC80961}"/>
              </a:ext>
            </a:extLst>
          </p:cNvPr>
          <p:cNvPicPr>
            <a:picLocks noChangeAspect="1"/>
          </p:cNvPicPr>
          <p:nvPr/>
        </p:nvPicPr>
        <p:blipFill>
          <a:blip r:embed="rId3"/>
          <a:stretch>
            <a:fillRect/>
          </a:stretch>
        </p:blipFill>
        <p:spPr>
          <a:xfrm>
            <a:off x="5729159" y="3582944"/>
            <a:ext cx="4131791" cy="3275571"/>
          </a:xfrm>
          <a:prstGeom prst="rect">
            <a:avLst/>
          </a:prstGeom>
        </p:spPr>
      </p:pic>
      <p:sp>
        <p:nvSpPr>
          <p:cNvPr id="11" name="TextBox 10">
            <a:extLst>
              <a:ext uri="{FF2B5EF4-FFF2-40B4-BE49-F238E27FC236}">
                <a16:creationId xmlns:a16="http://schemas.microsoft.com/office/drawing/2014/main" id="{BC4373A7-FDFC-12CA-1AA1-B37D6F7D68A2}"/>
              </a:ext>
            </a:extLst>
          </p:cNvPr>
          <p:cNvSpPr txBox="1"/>
          <p:nvPr/>
        </p:nvSpPr>
        <p:spPr>
          <a:xfrm>
            <a:off x="9831893" y="4844691"/>
            <a:ext cx="234698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t>Fig  2:</a:t>
            </a:r>
            <a:r>
              <a:rPr lang="en-US" sz="1400"/>
              <a:t> Details of 16 columns in a dataset</a:t>
            </a:r>
            <a:br>
              <a:rPr lang="en-US" sz="1400"/>
            </a:br>
            <a:endParaRPr lang="en-US" sz="1400"/>
          </a:p>
        </p:txBody>
      </p:sp>
    </p:spTree>
    <p:extLst>
      <p:ext uri="{BB962C8B-B14F-4D97-AF65-F5344CB8AC3E}">
        <p14:creationId xmlns:p14="http://schemas.microsoft.com/office/powerpoint/2010/main" val="64297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B0032-D8D9-6FA2-3D53-AC83522BAC32}"/>
              </a:ext>
            </a:extLst>
          </p:cNvPr>
          <p:cNvSpPr>
            <a:spLocks noGrp="1"/>
          </p:cNvSpPr>
          <p:nvPr>
            <p:ph type="title"/>
          </p:nvPr>
        </p:nvSpPr>
        <p:spPr>
          <a:xfrm>
            <a:off x="418225" y="2597020"/>
            <a:ext cx="3201366" cy="1036280"/>
          </a:xfrm>
          <a:prstGeom prst="roundRect">
            <a:avLst/>
          </a:prstGeom>
        </p:spPr>
        <p:style>
          <a:lnRef idx="1">
            <a:schemeClr val="accent1"/>
          </a:lnRef>
          <a:fillRef idx="3">
            <a:schemeClr val="accent1"/>
          </a:fillRef>
          <a:effectRef idx="2">
            <a:schemeClr val="accent1"/>
          </a:effectRef>
          <a:fontRef idx="minor">
            <a:schemeClr val="lt1"/>
          </a:fontRef>
        </p:style>
        <p:txBody>
          <a:bodyPr anchor="b">
            <a:normAutofit/>
          </a:bodyPr>
          <a:lstStyle/>
          <a:p>
            <a:pPr algn="r"/>
            <a:r>
              <a:rPr lang="en-US" sz="3400">
                <a:solidFill>
                  <a:srgbClr val="FFFFFF"/>
                </a:solidFill>
              </a:rPr>
              <a:t>Preprocessing</a:t>
            </a:r>
          </a:p>
        </p:txBody>
      </p:sp>
      <p:sp>
        <p:nvSpPr>
          <p:cNvPr id="20" name="Content Placeholder 19">
            <a:extLst>
              <a:ext uri="{FF2B5EF4-FFF2-40B4-BE49-F238E27FC236}">
                <a16:creationId xmlns:a16="http://schemas.microsoft.com/office/drawing/2014/main" id="{3B135AD7-F842-EE0A-F174-5FF9B601CA7E}"/>
              </a:ext>
            </a:extLst>
          </p:cNvPr>
          <p:cNvSpPr>
            <a:spLocks noGrp="1"/>
          </p:cNvSpPr>
          <p:nvPr>
            <p:ph idx="1"/>
          </p:nvPr>
        </p:nvSpPr>
        <p:spPr>
          <a:xfrm>
            <a:off x="4581727" y="649480"/>
            <a:ext cx="3025303" cy="5546047"/>
          </a:xfrm>
        </p:spPr>
        <p:txBody>
          <a:bodyPr anchor="ctr">
            <a:normAutofit/>
          </a:bodyPr>
          <a:lstStyle/>
          <a:p>
            <a:r>
              <a:rPr lang="en-US" sz="1700" b="1"/>
              <a:t>Data Exploration: </a:t>
            </a:r>
            <a:r>
              <a:rPr lang="en-US" sz="1700"/>
              <a:t>Exploring dataset, its rows and columns and getting familiar with the data and its variables used.</a:t>
            </a:r>
          </a:p>
          <a:p>
            <a:r>
              <a:rPr lang="en-US" sz="1700" b="1"/>
              <a:t>Individual Null handling:</a:t>
            </a:r>
            <a:r>
              <a:rPr lang="en-US" sz="1700"/>
              <a:t> </a:t>
            </a:r>
            <a:r>
              <a:rPr lang="en-US" sz="1700">
                <a:ea typeface="+mn-lt"/>
                <a:cs typeface="+mn-lt"/>
              </a:rPr>
              <a:t>Addressed missing values on a column-by-column basis, applying unique treatments aligned with analysis goals also depends on the importance of each column and the proportion of missing values. (e.g., filling with 'Unknown' where participation status was ambiguous).</a:t>
            </a:r>
          </a:p>
          <a:p>
            <a:r>
              <a:rPr lang="en-US" sz="1700" b="1">
                <a:ea typeface="+mn-lt"/>
                <a:cs typeface="+mn-lt"/>
              </a:rPr>
              <a:t>Consistency Check</a:t>
            </a:r>
            <a:r>
              <a:rPr lang="en-US" sz="1700">
                <a:ea typeface="+mn-lt"/>
                <a:cs typeface="+mn-lt"/>
              </a:rPr>
              <a:t>: Ensured uniform formats across features for cohesive analysis and visualization.</a:t>
            </a:r>
            <a:endParaRPr lang="en-US" sz="1700"/>
          </a:p>
        </p:txBody>
      </p:sp>
      <p:pic>
        <p:nvPicPr>
          <p:cNvPr id="4" name="Content Placeholder 3" descr="Data Processing icons for free download | Freepik">
            <a:extLst>
              <a:ext uri="{FF2B5EF4-FFF2-40B4-BE49-F238E27FC236}">
                <a16:creationId xmlns:a16="http://schemas.microsoft.com/office/drawing/2014/main" id="{D7695AAC-0408-D499-D026-C79EC21BDDCB}"/>
              </a:ext>
            </a:extLst>
          </p:cNvPr>
          <p:cNvPicPr>
            <a:picLocks noChangeAspect="1"/>
          </p:cNvPicPr>
          <p:nvPr/>
        </p:nvPicPr>
        <p:blipFill>
          <a:blip r:embed="rId2"/>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281763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41D56-D752-6420-2F22-751A21DB77F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Literature Review</a:t>
            </a:r>
          </a:p>
        </p:txBody>
      </p:sp>
      <p:graphicFrame>
        <p:nvGraphicFramePr>
          <p:cNvPr id="4" name="Content Placeholder 3">
            <a:extLst>
              <a:ext uri="{FF2B5EF4-FFF2-40B4-BE49-F238E27FC236}">
                <a16:creationId xmlns:a16="http://schemas.microsoft.com/office/drawing/2014/main" id="{2867FB8C-FC4B-2E2F-D4F2-D0D45043AFAF}"/>
              </a:ext>
            </a:extLst>
          </p:cNvPr>
          <p:cNvGraphicFramePr>
            <a:graphicFrameLocks noGrp="1"/>
          </p:cNvGraphicFramePr>
          <p:nvPr>
            <p:ph idx="1"/>
            <p:extLst>
              <p:ext uri="{D42A27DB-BD31-4B8C-83A1-F6EECF244321}">
                <p14:modId xmlns:p14="http://schemas.microsoft.com/office/powerpoint/2010/main" val="727188120"/>
              </p:ext>
            </p:extLst>
          </p:nvPr>
        </p:nvGraphicFramePr>
        <p:xfrm>
          <a:off x="1062318" y="1911489"/>
          <a:ext cx="10515587" cy="4638040"/>
        </p:xfrm>
        <a:graphic>
          <a:graphicData uri="http://schemas.openxmlformats.org/drawingml/2006/table">
            <a:tbl>
              <a:tblPr firstRow="1" bandRow="1">
                <a:tableStyleId>{5C22544A-7EE6-4342-B048-85BDC9FD1C3A}</a:tableStyleId>
              </a:tblPr>
              <a:tblGrid>
                <a:gridCol w="822475">
                  <a:extLst>
                    <a:ext uri="{9D8B030D-6E8A-4147-A177-3AD203B41FA5}">
                      <a16:colId xmlns:a16="http://schemas.microsoft.com/office/drawing/2014/main" val="3285918478"/>
                    </a:ext>
                  </a:extLst>
                </a:gridCol>
                <a:gridCol w="2798618">
                  <a:extLst>
                    <a:ext uri="{9D8B030D-6E8A-4147-A177-3AD203B41FA5}">
                      <a16:colId xmlns:a16="http://schemas.microsoft.com/office/drawing/2014/main" val="3797654252"/>
                    </a:ext>
                  </a:extLst>
                </a:gridCol>
                <a:gridCol w="3986804">
                  <a:extLst>
                    <a:ext uri="{9D8B030D-6E8A-4147-A177-3AD203B41FA5}">
                      <a16:colId xmlns:a16="http://schemas.microsoft.com/office/drawing/2014/main" val="1670737398"/>
                    </a:ext>
                  </a:extLst>
                </a:gridCol>
                <a:gridCol w="2907690">
                  <a:extLst>
                    <a:ext uri="{9D8B030D-6E8A-4147-A177-3AD203B41FA5}">
                      <a16:colId xmlns:a16="http://schemas.microsoft.com/office/drawing/2014/main" val="2315890382"/>
                    </a:ext>
                  </a:extLst>
                </a:gridCol>
              </a:tblGrid>
              <a:tr h="370840">
                <a:tc>
                  <a:txBody>
                    <a:bodyPr/>
                    <a:lstStyle/>
                    <a:p>
                      <a:r>
                        <a:rPr lang="en-US">
                          <a:latin typeface="Calibri"/>
                        </a:rPr>
                        <a:t>S.NO</a:t>
                      </a:r>
                    </a:p>
                  </a:txBody>
                  <a:tcPr/>
                </a:tc>
                <a:tc>
                  <a:txBody>
                    <a:bodyPr/>
                    <a:lstStyle/>
                    <a:p>
                      <a:r>
                        <a:rPr lang="en-US">
                          <a:latin typeface="Calibri"/>
                        </a:rPr>
                        <a:t>Author(s)</a:t>
                      </a:r>
                    </a:p>
                  </a:txBody>
                  <a:tcPr/>
                </a:tc>
                <a:tc>
                  <a:txBody>
                    <a:bodyPr/>
                    <a:lstStyle/>
                    <a:p>
                      <a:r>
                        <a:rPr lang="en-US">
                          <a:latin typeface="Calibri"/>
                        </a:rPr>
                        <a:t>Paper and publication</a:t>
                      </a:r>
                    </a:p>
                  </a:txBody>
                  <a:tcPr/>
                </a:tc>
                <a:tc>
                  <a:txBody>
                    <a:bodyPr/>
                    <a:lstStyle/>
                    <a:p>
                      <a:r>
                        <a:rPr lang="en-US">
                          <a:latin typeface="Calibri"/>
                        </a:rPr>
                        <a:t>Findings</a:t>
                      </a:r>
                    </a:p>
                  </a:txBody>
                  <a:tcPr/>
                </a:tc>
                <a:extLst>
                  <a:ext uri="{0D108BD9-81ED-4DB2-BD59-A6C34878D82A}">
                    <a16:rowId xmlns:a16="http://schemas.microsoft.com/office/drawing/2014/main" val="808015586"/>
                  </a:ext>
                </a:extLst>
              </a:tr>
              <a:tr h="789709">
                <a:tc>
                  <a:txBody>
                    <a:bodyPr/>
                    <a:lstStyle/>
                    <a:p>
                      <a:pPr algn="l"/>
                      <a:r>
                        <a:rPr lang="en-US" sz="1600">
                          <a:latin typeface="Calibri"/>
                        </a:rPr>
                        <a:t>1</a:t>
                      </a:r>
                    </a:p>
                  </a:txBody>
                  <a:tcPr/>
                </a:tc>
                <a:tc>
                  <a:txBody>
                    <a:bodyPr/>
                    <a:lstStyle/>
                    <a:p>
                      <a:pPr lvl="0" algn="l">
                        <a:lnSpc>
                          <a:spcPct val="100000"/>
                        </a:lnSpc>
                        <a:spcBef>
                          <a:spcPts val="0"/>
                        </a:spcBef>
                        <a:spcAft>
                          <a:spcPts val="0"/>
                        </a:spcAft>
                        <a:buNone/>
                      </a:pPr>
                      <a:r>
                        <a:rPr lang="en-US" sz="1600" b="0" i="0" u="none" strike="noStrike" noProof="0">
                          <a:latin typeface="Calibri"/>
                        </a:rPr>
                        <a:t>Garen J Wintemute</a:t>
                      </a:r>
                      <a:endParaRPr lang="en-US" sz="160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Injury Mortality and</a:t>
                      </a:r>
                      <a:endParaRPr lang="en-US" sz="1600">
                        <a:latin typeface="Calibri"/>
                      </a:endParaRPr>
                    </a:p>
                    <a:p>
                      <a:pPr lvl="0" algn="l">
                        <a:lnSpc>
                          <a:spcPct val="100000"/>
                        </a:lnSpc>
                        <a:spcBef>
                          <a:spcPts val="0"/>
                        </a:spcBef>
                        <a:spcAft>
                          <a:spcPts val="0"/>
                        </a:spcAft>
                        <a:buNone/>
                      </a:pPr>
                      <a:r>
                        <a:rPr lang="en-US" sz="1600" b="0" i="0" u="none" strike="noStrike" noProof="0">
                          <a:latin typeface="Calibri"/>
                        </a:rPr>
                        <a:t>Socioeconomic Development: An</a:t>
                      </a:r>
                      <a:endParaRPr lang="en-US" sz="1600">
                        <a:latin typeface="Calibri"/>
                      </a:endParaRPr>
                    </a:p>
                    <a:p>
                      <a:pPr lvl="0" algn="l">
                        <a:lnSpc>
                          <a:spcPct val="100000"/>
                        </a:lnSpc>
                        <a:spcBef>
                          <a:spcPts val="0"/>
                        </a:spcBef>
                        <a:spcAft>
                          <a:spcPts val="0"/>
                        </a:spcAft>
                        <a:buNone/>
                      </a:pPr>
                      <a:r>
                        <a:rPr lang="en-US" sz="1600" b="0" i="0" u="none" strike="noStrike" noProof="0">
                          <a:latin typeface="Calibri"/>
                        </a:rPr>
                        <a:t>Exploratory Analysis</a:t>
                      </a:r>
                    </a:p>
                    <a:p>
                      <a:pPr lvl="0" algn="l">
                        <a:lnSpc>
                          <a:spcPct val="100000"/>
                        </a:lnSpc>
                        <a:spcBef>
                          <a:spcPts val="0"/>
                        </a:spcBef>
                        <a:spcAft>
                          <a:spcPts val="0"/>
                        </a:spcAft>
                        <a:buNone/>
                      </a:pPr>
                      <a:endParaRPr lang="en-US" sz="1600" b="0" i="0" u="none" strike="noStrike" noProof="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EDA techniques identify demographic patterns in injury mortality, highlighting high-risk groups.</a:t>
                      </a:r>
                      <a:endParaRPr lang="en-US" sz="1600">
                        <a:latin typeface="Calibri"/>
                      </a:endParaRPr>
                    </a:p>
                  </a:txBody>
                  <a:tcPr/>
                </a:tc>
                <a:extLst>
                  <a:ext uri="{0D108BD9-81ED-4DB2-BD59-A6C34878D82A}">
                    <a16:rowId xmlns:a16="http://schemas.microsoft.com/office/drawing/2014/main" val="1901476830"/>
                  </a:ext>
                </a:extLst>
              </a:tr>
              <a:tr h="370839">
                <a:tc>
                  <a:txBody>
                    <a:bodyPr/>
                    <a:lstStyle/>
                    <a:p>
                      <a:pPr lvl="0" algn="l">
                        <a:buNone/>
                      </a:pPr>
                      <a:r>
                        <a:rPr lang="en-US" sz="1600">
                          <a:latin typeface="Calibri"/>
                        </a:rPr>
                        <a:t>2</a:t>
                      </a:r>
                    </a:p>
                  </a:txBody>
                  <a:tcPr/>
                </a:tc>
                <a:tc>
                  <a:txBody>
                    <a:bodyPr/>
                    <a:lstStyle/>
                    <a:p>
                      <a:pPr marL="0" lvl="0" indent="0">
                        <a:buNone/>
                      </a:pPr>
                      <a:r>
                        <a:rPr lang="en-US" sz="1600">
                          <a:latin typeface="Calibri"/>
                        </a:rPr>
                        <a:t>Julia Almeida Calazans, Inaki Permanyer</a:t>
                      </a:r>
                    </a:p>
                  </a:txBody>
                  <a:tcPr/>
                </a:tc>
                <a:tc>
                  <a:txBody>
                    <a:bodyPr/>
                    <a:lstStyle/>
                    <a:p>
                      <a:pPr lvl="0">
                        <a:buNone/>
                      </a:pPr>
                      <a:r>
                        <a:rPr lang="en-US" sz="1600">
                          <a:latin typeface="Calibri"/>
                        </a:rPr>
                        <a:t>Levels,trends,and determinants of cause-of-death diversity in a global perspective: 1990-2019</a:t>
                      </a:r>
                    </a:p>
                    <a:p>
                      <a:pPr lvl="0">
                        <a:buNone/>
                      </a:pPr>
                      <a:endParaRPr lang="en-US" sz="1600">
                        <a:latin typeface="Calibri"/>
                      </a:endParaRPr>
                    </a:p>
                  </a:txBody>
                  <a:tcPr/>
                </a:tc>
                <a:tc>
                  <a:txBody>
                    <a:bodyPr/>
                    <a:lstStyle/>
                    <a:p>
                      <a:pPr lvl="0">
                        <a:buNone/>
                      </a:pPr>
                      <a:r>
                        <a:rPr lang="en-US" sz="1600">
                          <a:latin typeface="Calibri"/>
                        </a:rPr>
                        <a:t>Compares injury types, finding the strongest fatality.</a:t>
                      </a:r>
                    </a:p>
                  </a:txBody>
                  <a:tcPr/>
                </a:tc>
                <a:extLst>
                  <a:ext uri="{0D108BD9-81ED-4DB2-BD59-A6C34878D82A}">
                    <a16:rowId xmlns:a16="http://schemas.microsoft.com/office/drawing/2014/main" val="591012850"/>
                  </a:ext>
                </a:extLst>
              </a:tr>
              <a:tr h="370840">
                <a:tc>
                  <a:txBody>
                    <a:bodyPr/>
                    <a:lstStyle/>
                    <a:p>
                      <a:pPr algn="l"/>
                      <a:r>
                        <a:rPr lang="en-US" sz="1600">
                          <a:latin typeface="Calibri"/>
                        </a:rPr>
                        <a:t>3</a:t>
                      </a:r>
                    </a:p>
                  </a:txBody>
                  <a:tcPr/>
                </a:tc>
                <a:tc>
                  <a:txBody>
                    <a:bodyPr/>
                    <a:lstStyle/>
                    <a:p>
                      <a:pPr lvl="0" algn="l">
                        <a:lnSpc>
                          <a:spcPct val="100000"/>
                        </a:lnSpc>
                        <a:spcBef>
                          <a:spcPts val="0"/>
                        </a:spcBef>
                        <a:spcAft>
                          <a:spcPts val="0"/>
                        </a:spcAft>
                        <a:buNone/>
                      </a:pPr>
                      <a:r>
                        <a:rPr lang="en-US" sz="1600" b="0" i="0" u="none" strike="noStrike" kern="1200" baseline="0" noProof="0">
                          <a:solidFill>
                            <a:srgbClr val="000000"/>
                          </a:solidFill>
                          <a:latin typeface="Calibri"/>
                        </a:rPr>
                        <a:t>Jie M. Zhang, Mark Harman, Lei Ma, Yang Liu</a:t>
                      </a:r>
                      <a:endParaRPr lang="en-US" b="0" i="0" strike="noStrike" baseline="0">
                        <a:solidFill>
                          <a:srgbClr val="000000"/>
                        </a:solidFill>
                      </a:endParaRPr>
                    </a:p>
                  </a:txBody>
                  <a:tcPr/>
                </a:tc>
                <a:tc>
                  <a:txBody>
                    <a:bodyPr/>
                    <a:lstStyle/>
                    <a:p>
                      <a:pPr lvl="0" algn="l">
                        <a:lnSpc>
                          <a:spcPct val="100000"/>
                        </a:lnSpc>
                        <a:spcBef>
                          <a:spcPts val="0"/>
                        </a:spcBef>
                        <a:spcAft>
                          <a:spcPts val="0"/>
                        </a:spcAft>
                        <a:buNone/>
                      </a:pPr>
                      <a:r>
                        <a:rPr lang="en-US" sz="1600" b="0" i="0" u="none" strike="noStrike" noProof="0">
                          <a:latin typeface="Calibri"/>
                        </a:rPr>
                        <a:t>Machine Learning Testing: Survey, Landscapes, and Horizons</a:t>
                      </a:r>
                    </a:p>
                    <a:p>
                      <a:pPr lvl="0" algn="l">
                        <a:lnSpc>
                          <a:spcPct val="100000"/>
                        </a:lnSpc>
                        <a:spcBef>
                          <a:spcPts val="0"/>
                        </a:spcBef>
                        <a:spcAft>
                          <a:spcPts val="0"/>
                        </a:spcAft>
                        <a:buNone/>
                      </a:pPr>
                      <a:endParaRPr lang="en-US" sz="1600" b="0" i="0" u="none" strike="noStrike" noProof="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Reviews machine learning techniques for predicting injury risk and severity.</a:t>
                      </a:r>
                      <a:endParaRPr lang="en-US" sz="1600">
                        <a:latin typeface="Calibri"/>
                      </a:endParaRPr>
                    </a:p>
                  </a:txBody>
                  <a:tcPr/>
                </a:tc>
                <a:extLst>
                  <a:ext uri="{0D108BD9-81ED-4DB2-BD59-A6C34878D82A}">
                    <a16:rowId xmlns:a16="http://schemas.microsoft.com/office/drawing/2014/main" val="2349830486"/>
                  </a:ext>
                </a:extLst>
              </a:tr>
              <a:tr h="942109">
                <a:tc>
                  <a:txBody>
                    <a:bodyPr/>
                    <a:lstStyle/>
                    <a:p>
                      <a:pPr algn="l"/>
                      <a:r>
                        <a:rPr lang="en-US" sz="1600">
                          <a:latin typeface="Calibri"/>
                        </a:rPr>
                        <a:t>4</a:t>
                      </a:r>
                    </a:p>
                  </a:txBody>
                  <a:tcPr/>
                </a:tc>
                <a:tc>
                  <a:txBody>
                    <a:bodyPr/>
                    <a:lstStyle/>
                    <a:p>
                      <a:pPr lvl="0" algn="l">
                        <a:lnSpc>
                          <a:spcPct val="100000"/>
                        </a:lnSpc>
                        <a:spcBef>
                          <a:spcPts val="0"/>
                        </a:spcBef>
                        <a:spcAft>
                          <a:spcPts val="0"/>
                        </a:spcAft>
                        <a:buNone/>
                      </a:pPr>
                      <a:r>
                        <a:rPr lang="en-US" sz="1600" b="0" i="0" u="none" strike="noStrike" noProof="0">
                          <a:latin typeface="Calibri"/>
                        </a:rPr>
                        <a:t>Davies Adeloye , Kirsty Bowman, Kit Yee Chan, Smruti Patel, Harry Campbell, Igor Rudan </a:t>
                      </a:r>
                    </a:p>
                    <a:p>
                      <a:pPr lvl="0" algn="l">
                        <a:lnSpc>
                          <a:spcPct val="100000"/>
                        </a:lnSpc>
                        <a:spcBef>
                          <a:spcPts val="0"/>
                        </a:spcBef>
                        <a:spcAft>
                          <a:spcPts val="0"/>
                        </a:spcAft>
                        <a:buNone/>
                      </a:pPr>
                      <a:endParaRPr lang="en-US" sz="1600" b="0" i="0" u="none" strike="noStrike" noProof="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Global and regional child deaths due to injuries: An assessment of the evidence</a:t>
                      </a:r>
                      <a:endParaRPr lang="en-US" sz="1600">
                        <a:latin typeface="Calibri"/>
                      </a:endParaRPr>
                    </a:p>
                  </a:txBody>
                  <a:tcPr/>
                </a:tc>
                <a:tc>
                  <a:txBody>
                    <a:bodyPr/>
                    <a:lstStyle/>
                    <a:p>
                      <a:pPr lvl="0" algn="l">
                        <a:lnSpc>
                          <a:spcPct val="100000"/>
                        </a:lnSpc>
                        <a:spcBef>
                          <a:spcPts val="0"/>
                        </a:spcBef>
                        <a:spcAft>
                          <a:spcPts val="0"/>
                        </a:spcAft>
                        <a:buNone/>
                      </a:pPr>
                      <a:r>
                        <a:rPr lang="en-US" sz="1600" b="0" i="0" u="none" strike="noStrike" noProof="0">
                          <a:latin typeface="Calibri"/>
                        </a:rPr>
                        <a:t>Examines the global burden of child injury mortality and identifies risk factors.</a:t>
                      </a:r>
                      <a:endParaRPr lang="en-US" sz="1600">
                        <a:latin typeface="Calibri"/>
                      </a:endParaRPr>
                    </a:p>
                  </a:txBody>
                  <a:tcPr/>
                </a:tc>
                <a:extLst>
                  <a:ext uri="{0D108BD9-81ED-4DB2-BD59-A6C34878D82A}">
                    <a16:rowId xmlns:a16="http://schemas.microsoft.com/office/drawing/2014/main" val="2901209289"/>
                  </a:ext>
                </a:extLst>
              </a:tr>
            </a:tbl>
          </a:graphicData>
        </a:graphic>
      </p:graphicFrame>
    </p:spTree>
    <p:extLst>
      <p:ext uri="{BB962C8B-B14F-4D97-AF65-F5344CB8AC3E}">
        <p14:creationId xmlns:p14="http://schemas.microsoft.com/office/powerpoint/2010/main" val="41463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D361F-3ECE-A3DC-C873-D355FC8D77B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Architecture/Methodology</a:t>
            </a:r>
          </a:p>
        </p:txBody>
      </p:sp>
      <p:sp>
        <p:nvSpPr>
          <p:cNvPr id="5" name="TextBox 4">
            <a:extLst>
              <a:ext uri="{FF2B5EF4-FFF2-40B4-BE49-F238E27FC236}">
                <a16:creationId xmlns:a16="http://schemas.microsoft.com/office/drawing/2014/main" id="{7E12225F-3EE2-E045-C683-3F8546A683F7}"/>
              </a:ext>
            </a:extLst>
          </p:cNvPr>
          <p:cNvSpPr txBox="1"/>
          <p:nvPr/>
        </p:nvSpPr>
        <p:spPr>
          <a:xfrm>
            <a:off x="2766252" y="284309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7" name="Content Placeholder 6">
            <a:extLst>
              <a:ext uri="{FF2B5EF4-FFF2-40B4-BE49-F238E27FC236}">
                <a16:creationId xmlns:a16="http://schemas.microsoft.com/office/drawing/2014/main" id="{86B0861B-DF65-46E7-CE7A-8D5746917CC4}"/>
              </a:ext>
            </a:extLst>
          </p:cNvPr>
          <p:cNvGraphicFramePr>
            <a:graphicFrameLocks noGrp="1"/>
          </p:cNvGraphicFramePr>
          <p:nvPr>
            <p:ph idx="1"/>
            <p:extLst>
              <p:ext uri="{D42A27DB-BD31-4B8C-83A1-F6EECF244321}">
                <p14:modId xmlns:p14="http://schemas.microsoft.com/office/powerpoint/2010/main" val="1910118238"/>
              </p:ext>
            </p:extLst>
          </p:nvPr>
        </p:nvGraphicFramePr>
        <p:xfrm>
          <a:off x="773452" y="2170281"/>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87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BACBF-C69D-EABF-E058-327482DB983E}"/>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RESULTS</a:t>
            </a:r>
          </a:p>
        </p:txBody>
      </p:sp>
      <p:sp>
        <p:nvSpPr>
          <p:cNvPr id="40" name="Rectangle 3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840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1172</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Aptos Display</vt:lpstr>
      <vt:lpstr>Arial</vt:lpstr>
      <vt:lpstr>Calibri</vt:lpstr>
      <vt:lpstr>Courier New</vt:lpstr>
      <vt:lpstr>Impact</vt:lpstr>
      <vt:lpstr>Roboto</vt:lpstr>
      <vt:lpstr>Wingdings</vt:lpstr>
      <vt:lpstr>office theme</vt:lpstr>
      <vt:lpstr>Data Analysis of Fatalities in the Israeli-Palestinian Conflict</vt:lpstr>
      <vt:lpstr>Overview</vt:lpstr>
      <vt:lpstr>Abstract</vt:lpstr>
      <vt:lpstr>Introduction</vt:lpstr>
      <vt:lpstr>Dataset</vt:lpstr>
      <vt:lpstr>Preprocessing</vt:lpstr>
      <vt:lpstr>Literature Review</vt:lpstr>
      <vt:lpstr>Architecture/Methodology</vt:lpstr>
      <vt:lpstr>RESULTS</vt:lpstr>
      <vt:lpstr>PowerPoint Presentation</vt:lpstr>
      <vt:lpstr>2. Demographic Analysis </vt:lpstr>
      <vt:lpstr>3. Geospatial and Hostilities  Participation Analysis  Objective: Compare hostilities-related facilities and visualize locations to identify high-violence areas</vt:lpstr>
      <vt:lpstr>4. Hostilities Participation Analysis  Objective: Age distribution and fatalities by hostilities participation </vt:lpstr>
      <vt:lpstr>5. Injury Analysis  Objective: Examine age and types of injuries </vt:lpstr>
      <vt:lpstr>Conclusion</vt:lpstr>
      <vt:lpstr>References</vt:lpstr>
      <vt:lpstr>GitHub Repository for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abdul munaf</cp:lastModifiedBy>
  <cp:revision>4</cp:revision>
  <dcterms:created xsi:type="dcterms:W3CDTF">2024-11-04T20:52:00Z</dcterms:created>
  <dcterms:modified xsi:type="dcterms:W3CDTF">2024-11-07T22:36:35Z</dcterms:modified>
</cp:coreProperties>
</file>