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201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4CB4-E6C5-7390-B761-A5CAD79D3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68C11-9B9F-5E46-A52E-633DB9E7E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591F2-DBB1-BA60-FC05-ACE31CF1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FFA6-0324-4385-BB5E-7A56C910CD35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2A878-3827-802C-8A28-84E581A8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70ED1-8475-9DA5-047B-C9591D48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B852-472A-44B1-A13C-BE4B68E72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4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0DB9-1296-42DC-7096-75F1D28D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0E666-7D86-9037-4C3E-B7090A13B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D3D96-1B69-4E54-6C53-46C1BCD6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FFA6-0324-4385-BB5E-7A56C910CD35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A8D06-14A8-34BF-75CD-DA69CA2D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1038C-880D-C9E0-9E5E-7DA805C8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B852-472A-44B1-A13C-BE4B68E72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2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C169E-D85B-E36A-B0DA-75DD1F5C3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C8A66-1297-E618-E6BA-DFB45A481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3B865-6F3F-CE41-3822-2B79DCB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FFA6-0324-4385-BB5E-7A56C910CD35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1BA41-B6F3-6858-A318-666157B0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B64F3-F7EE-9817-1E7C-5D1620A3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B852-472A-44B1-A13C-BE4B68E72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5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2253-C180-9FD4-A721-19F74ED3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55FC1-BE30-F670-7B6C-9C6191B66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77FEA-EA0F-C29C-1BD1-F0284593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FFA6-0324-4385-BB5E-7A56C910CD35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9F96F-8FA9-580A-3B5A-1B3FBB12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93FF5-7AE9-4D80-9D02-57FA72C8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B852-472A-44B1-A13C-BE4B68E72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0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BEAF-35B4-9E05-7F7C-EA8CF79D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D5532-7C33-453F-0ED6-B26919ED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A608C-7867-094B-6D52-80DF9515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FFA6-0324-4385-BB5E-7A56C910CD35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3B4DF-3733-3DD5-10B0-32F52C64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5472B-164E-146A-9F93-807A1477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B852-472A-44B1-A13C-BE4B68E72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0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8A6C0-1432-7203-10C7-D74F86AD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30328-1135-C251-471B-1ABF8E5CF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C45DE-8901-74F1-1C81-E772CAD80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E9168-AA6A-8AE4-218D-AEDAD2F3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FFA6-0324-4385-BB5E-7A56C910CD35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67CB9-03B4-EA4F-FA87-18D08EE1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8AE56-4950-990E-C02F-D22107B5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B852-472A-44B1-A13C-BE4B68E72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8FB0-A920-95DB-353F-E3DC6FD3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7A541-DE95-4CC4-A3FB-8B09ADE3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81C9A-57D8-5890-E7A6-773CE3715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D4EC6-9E0F-F201-3DD4-5416BFA45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0F411-7060-75A9-46E7-972534020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9C1C0-BAB1-0B38-A54B-425BA888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FFA6-0324-4385-BB5E-7A56C910CD35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0B160-4C6F-AEFC-8FC1-9B96347B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4B123-5120-B024-0EBB-DD344394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B852-472A-44B1-A13C-BE4B68E72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3F9A-E0AC-F8D6-AB62-6763E920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81967-B01E-167B-F3BC-3AD3491A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FFA6-0324-4385-BB5E-7A56C910CD35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1CBE3-064B-5B92-D9C9-39D1900E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34A4D-7F4F-623B-D79C-5E751D27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B852-472A-44B1-A13C-BE4B68E72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6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0DC13-CB93-444A-57DA-0143D285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FFA6-0324-4385-BB5E-7A56C910CD35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D31D3-C2E4-A7A1-3A73-CBC0DBEA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3336A-9D40-417D-D469-F17D6E61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B852-472A-44B1-A13C-BE4B68E72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6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B760-7AF6-7246-8FA1-4504ACC8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6DFD7-E598-1446-F9FE-1D730C079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D43A2-E909-3160-76D9-5CFF025A6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9FC8A-EC88-B338-C7D4-D45CE1F1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FFA6-0324-4385-BB5E-7A56C910CD35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6E3F3-AB32-0A05-D29E-A7C1DC63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9C0D-CB59-4C9E-6E9F-C5F919B7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B852-472A-44B1-A13C-BE4B68E72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5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FD1A-95C6-DC4B-2CB9-38A7B56F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794AC-F849-5974-14E0-AE780AD18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77B07-0946-F639-0B74-C08DABE5F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472B7-EEC0-D5DA-3D04-DF374CC1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FFA6-0324-4385-BB5E-7A56C910CD35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BDF29-011B-970A-6055-2F6BA8A8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9474D-9D6B-F807-D8C7-B556D14B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B852-472A-44B1-A13C-BE4B68E72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6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F41D2-ABCF-9560-6FB0-58944C18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CBCFE-9892-AD96-6A60-1157F93CF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D617C-17C8-E780-F58F-94CA0491B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0FFA6-0324-4385-BB5E-7A56C910CD35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96148-963F-A986-9561-DCB02AEFE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DC21C-E429-5D13-1C58-9AD22AEDD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B852-472A-44B1-A13C-BE4B68E72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0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355248-B036-4C52-B40C-AFA405ACA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2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Rasool</dc:creator>
  <cp:lastModifiedBy>Abdul Rasool</cp:lastModifiedBy>
  <cp:revision>1</cp:revision>
  <dcterms:created xsi:type="dcterms:W3CDTF">2023-07-21T01:23:04Z</dcterms:created>
  <dcterms:modified xsi:type="dcterms:W3CDTF">2023-07-21T01:23:12Z</dcterms:modified>
</cp:coreProperties>
</file>