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8115300" cy="4572000"/>
  <p:notesSz cx="6858000" cy="9144000"/>
  <p:embeddedFontLst>
    <p:embeddedFont>
      <p:font typeface="Canva Sans" charset="1" panose="020B0503030501040103"/>
      <p:regular r:id="rId21"/>
    </p:embeddedFont>
    <p:embeddedFont>
      <p:font typeface="Canva Sans Italic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5177" y="1476880"/>
            <a:ext cx="3837235" cy="1849258"/>
          </a:xfrm>
          <a:custGeom>
            <a:avLst/>
            <a:gdLst/>
            <a:ahLst/>
            <a:cxnLst/>
            <a:rect r="r" b="b" t="t" l="l"/>
            <a:pathLst>
              <a:path h="1849258" w="3837235">
                <a:moveTo>
                  <a:pt x="0" y="0"/>
                </a:moveTo>
                <a:lnTo>
                  <a:pt x="3837235" y="0"/>
                </a:lnTo>
                <a:lnTo>
                  <a:pt x="3837235" y="1849258"/>
                </a:lnTo>
                <a:lnTo>
                  <a:pt x="0" y="1849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93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04190" y="1476880"/>
            <a:ext cx="3502922" cy="1849258"/>
          </a:xfrm>
          <a:custGeom>
            <a:avLst/>
            <a:gdLst/>
            <a:ahLst/>
            <a:cxnLst/>
            <a:rect r="r" b="b" t="t" l="l"/>
            <a:pathLst>
              <a:path h="1849258" w="3502922">
                <a:moveTo>
                  <a:pt x="0" y="0"/>
                </a:moveTo>
                <a:lnTo>
                  <a:pt x="3502922" y="0"/>
                </a:lnTo>
                <a:lnTo>
                  <a:pt x="3502922" y="1849258"/>
                </a:lnTo>
                <a:lnTo>
                  <a:pt x="0" y="1849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34581" y="322580"/>
            <a:ext cx="185566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Gender-Wise 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525" y="1290538"/>
            <a:ext cx="3595355" cy="2152719"/>
          </a:xfrm>
          <a:custGeom>
            <a:avLst/>
            <a:gdLst/>
            <a:ahLst/>
            <a:cxnLst/>
            <a:rect r="r" b="b" t="t" l="l"/>
            <a:pathLst>
              <a:path h="2152719" w="3595355">
                <a:moveTo>
                  <a:pt x="0" y="0"/>
                </a:moveTo>
                <a:lnTo>
                  <a:pt x="3595355" y="0"/>
                </a:lnTo>
                <a:lnTo>
                  <a:pt x="3595355" y="2152719"/>
                </a:lnTo>
                <a:lnTo>
                  <a:pt x="0" y="2152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11199" y="1290538"/>
            <a:ext cx="3605212" cy="2152719"/>
          </a:xfrm>
          <a:custGeom>
            <a:avLst/>
            <a:gdLst/>
            <a:ahLst/>
            <a:cxnLst/>
            <a:rect r="r" b="b" t="t" l="l"/>
            <a:pathLst>
              <a:path h="2152719" w="3605212">
                <a:moveTo>
                  <a:pt x="0" y="0"/>
                </a:moveTo>
                <a:lnTo>
                  <a:pt x="3605212" y="0"/>
                </a:lnTo>
                <a:lnTo>
                  <a:pt x="3605212" y="2152719"/>
                </a:lnTo>
                <a:lnTo>
                  <a:pt x="0" y="2152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92190" y="322580"/>
            <a:ext cx="154044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Age-Wise 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5684" y="1146408"/>
            <a:ext cx="2322814" cy="2313013"/>
          </a:xfrm>
          <a:custGeom>
            <a:avLst/>
            <a:gdLst/>
            <a:ahLst/>
            <a:cxnLst/>
            <a:rect r="r" b="b" t="t" l="l"/>
            <a:pathLst>
              <a:path h="2313013" w="2322814">
                <a:moveTo>
                  <a:pt x="0" y="0"/>
                </a:moveTo>
                <a:lnTo>
                  <a:pt x="2322815" y="0"/>
                </a:lnTo>
                <a:lnTo>
                  <a:pt x="2322815" y="2313014"/>
                </a:lnTo>
                <a:lnTo>
                  <a:pt x="0" y="23130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3" t="-1541" r="-137167" b="-5395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861374" y="1146408"/>
            <a:ext cx="2405250" cy="2313013"/>
          </a:xfrm>
          <a:custGeom>
            <a:avLst/>
            <a:gdLst/>
            <a:ahLst/>
            <a:cxnLst/>
            <a:rect r="r" b="b" t="t" l="l"/>
            <a:pathLst>
              <a:path h="2313013" w="2405250">
                <a:moveTo>
                  <a:pt x="0" y="0"/>
                </a:moveTo>
                <a:lnTo>
                  <a:pt x="2405249" y="0"/>
                </a:lnTo>
                <a:lnTo>
                  <a:pt x="2405249" y="2313014"/>
                </a:lnTo>
                <a:lnTo>
                  <a:pt x="0" y="23130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855" t="-1948" r="0" b="-409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409498" y="1146408"/>
            <a:ext cx="2564035" cy="2313013"/>
          </a:xfrm>
          <a:custGeom>
            <a:avLst/>
            <a:gdLst/>
            <a:ahLst/>
            <a:cxnLst/>
            <a:rect r="r" b="b" t="t" l="l"/>
            <a:pathLst>
              <a:path h="2313013" w="2564035">
                <a:moveTo>
                  <a:pt x="0" y="0"/>
                </a:moveTo>
                <a:lnTo>
                  <a:pt x="2564036" y="0"/>
                </a:lnTo>
                <a:lnTo>
                  <a:pt x="2564036" y="2313014"/>
                </a:lnTo>
                <a:lnTo>
                  <a:pt x="0" y="2313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5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447292" y="322580"/>
            <a:ext cx="3230240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Relation between Status and Smoking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94656" y="1811336"/>
            <a:ext cx="2938686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THANKS!!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484" y="1532674"/>
            <a:ext cx="3729487" cy="1910705"/>
          </a:xfrm>
          <a:custGeom>
            <a:avLst/>
            <a:gdLst/>
            <a:ahLst/>
            <a:cxnLst/>
            <a:rect r="r" b="b" t="t" l="l"/>
            <a:pathLst>
              <a:path h="1910705" w="3729487">
                <a:moveTo>
                  <a:pt x="0" y="0"/>
                </a:moveTo>
                <a:lnTo>
                  <a:pt x="3729487" y="0"/>
                </a:lnTo>
                <a:lnTo>
                  <a:pt x="3729487" y="1910706"/>
                </a:lnTo>
                <a:lnTo>
                  <a:pt x="0" y="1910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42820" y="1532674"/>
            <a:ext cx="4080978" cy="1910705"/>
          </a:xfrm>
          <a:custGeom>
            <a:avLst/>
            <a:gdLst/>
            <a:ahLst/>
            <a:cxnLst/>
            <a:rect r="r" b="b" t="t" l="l"/>
            <a:pathLst>
              <a:path h="1910705" w="4080978">
                <a:moveTo>
                  <a:pt x="0" y="0"/>
                </a:moveTo>
                <a:lnTo>
                  <a:pt x="4080978" y="0"/>
                </a:lnTo>
                <a:lnTo>
                  <a:pt x="4080978" y="1910706"/>
                </a:lnTo>
                <a:lnTo>
                  <a:pt x="0" y="1910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59820" y="322580"/>
            <a:ext cx="1605186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Year-Wise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DAGZ4o1hFbw</dc:identifier>
  <dcterms:modified xsi:type="dcterms:W3CDTF">2011-08-01T06:04:30Z</dcterms:modified>
  <cp:revision>1</cp:revision>
  <dc:title>Analysis of Smoking Prevalence and (3).pdf</dc:title>
</cp:coreProperties>
</file>