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E3F-1230-024E-8E2B-23C8AED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Patient Drug-Switch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2859C-71DE-3A44-B9F5-C766C2C4D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AFD26-C49C-864F-9A9D-F27AD9F7B5F7}"/>
              </a:ext>
            </a:extLst>
          </p:cNvPr>
          <p:cNvSpPr txBox="1"/>
          <p:nvPr/>
        </p:nvSpPr>
        <p:spPr>
          <a:xfrm>
            <a:off x="7100048" y="4186517"/>
            <a:ext cx="499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Mohammed Abdul Qavi</a:t>
            </a:r>
          </a:p>
          <a:p>
            <a:r>
              <a:rPr lang="en-US" dirty="0">
                <a:solidFill>
                  <a:schemeClr val="bg1"/>
                </a:solidFill>
              </a:rPr>
              <a:t>Senior Data Scientist @ ADP</a:t>
            </a:r>
          </a:p>
        </p:txBody>
      </p:sp>
    </p:spTree>
    <p:extLst>
      <p:ext uri="{BB962C8B-B14F-4D97-AF65-F5344CB8AC3E}">
        <p14:creationId xmlns:p14="http://schemas.microsoft.com/office/powerpoint/2010/main" val="201739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233-EA8A-BB43-87C3-DA11B03D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B473-1624-4E46-97D6-6C9892F8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B26E97-ABCC-EA45-8EEF-9E0D23814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81395"/>
              </p:ext>
            </p:extLst>
          </p:nvPr>
        </p:nvGraphicFramePr>
        <p:xfrm>
          <a:off x="581191" y="1840255"/>
          <a:ext cx="1114464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322">
                  <a:extLst>
                    <a:ext uri="{9D8B030D-6E8A-4147-A177-3AD203B41FA5}">
                      <a16:colId xmlns:a16="http://schemas.microsoft.com/office/drawing/2014/main" val="1556061778"/>
                    </a:ext>
                  </a:extLst>
                </a:gridCol>
                <a:gridCol w="5572322">
                  <a:extLst>
                    <a:ext uri="{9D8B030D-6E8A-4147-A177-3AD203B41FA5}">
                      <a16:colId xmlns:a16="http://schemas.microsoft.com/office/drawing/2014/main" val="265315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7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We have ~14.5 millions records and ~16k patients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50% records are duplicate rows (this looks high number)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missing values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6 independent variables (2 numeric and 4 categorical)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Patient_payment</a:t>
                      </a:r>
                      <a:r>
                        <a:rPr lang="en-IN" dirty="0"/>
                        <a:t> is skewed and 80% zero values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13% people with drug switch (target variable)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negative value in patient payment. Might be discounts.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We have ~6 millions records and ~7k patients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50% records are duplicate rows (this looks high number)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missing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6 independent variables (2 numeric and 4 categorical)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Patient_payment</a:t>
                      </a:r>
                      <a:r>
                        <a:rPr lang="en-IN" dirty="0"/>
                        <a:t> is skewed and 80% zero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3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4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206D-0A4E-F34E-A2DE-D4767028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1342-4FA5-7648-A9B2-2184BEA1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88210"/>
          </a:xfrm>
        </p:spPr>
        <p:txBody>
          <a:bodyPr/>
          <a:lstStyle/>
          <a:p>
            <a:r>
              <a:rPr lang="en-US" dirty="0"/>
              <a:t>Looks like the patients between the training and test data are different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3ACF7-2FB9-EA4D-AFF2-F41E34E3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75" y="2868707"/>
            <a:ext cx="5143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4016-41FC-054A-94A3-97D6F67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24EF-287C-B64B-AF8D-7FB6AD8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Boolean feature to determine if payment amount was zero or less</a:t>
            </a:r>
          </a:p>
          <a:p>
            <a:r>
              <a:rPr lang="en-US" dirty="0"/>
              <a:t>Creating average time difference between two events</a:t>
            </a:r>
          </a:p>
          <a:p>
            <a:r>
              <a:rPr lang="en-US" dirty="0"/>
              <a:t>Generating similarity between patients using </a:t>
            </a:r>
            <a:r>
              <a:rPr lang="en-IN" dirty="0" err="1"/>
              <a:t>Tfidf</a:t>
            </a:r>
            <a:r>
              <a:rPr lang="en-IN" dirty="0"/>
              <a:t> on the events</a:t>
            </a:r>
            <a:endParaRPr lang="en-US" dirty="0"/>
          </a:p>
          <a:p>
            <a:r>
              <a:rPr lang="en-US" dirty="0"/>
              <a:t>Aggregated features at patient level</a:t>
            </a:r>
          </a:p>
          <a:p>
            <a:pPr lvl="1"/>
            <a:r>
              <a:rPr lang="en-US" dirty="0"/>
              <a:t>Recency (with event time deviation)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 err="1"/>
              <a:t>NormChange</a:t>
            </a:r>
            <a:endParaRPr lang="en-US" dirty="0"/>
          </a:p>
          <a:p>
            <a:pPr lvl="1"/>
            <a:r>
              <a:rPr lang="en-US" dirty="0"/>
              <a:t>Max payment amount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4016-41FC-054A-94A3-97D6F67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and MEMORY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24EF-287C-B64B-AF8D-7FB6AD8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memory reduction during data processing using a useful the below </a:t>
            </a:r>
            <a:r>
              <a:rPr lang="en-US" dirty="0" err="1"/>
              <a:t>kaggle</a:t>
            </a:r>
            <a:r>
              <a:rPr lang="en-US" dirty="0"/>
              <a:t> kernel function. </a:t>
            </a:r>
          </a:p>
          <a:p>
            <a:pPr marL="0" indent="0">
              <a:buNone/>
            </a:pPr>
            <a:r>
              <a:rPr lang="en-IN" dirty="0"/>
              <a:t>	https://</a:t>
            </a:r>
            <a:r>
              <a:rPr lang="en-IN" dirty="0" err="1"/>
              <a:t>www.kaggle.com</a:t>
            </a:r>
            <a:r>
              <a:rPr lang="en-IN" dirty="0"/>
              <a:t>/</a:t>
            </a:r>
            <a:r>
              <a:rPr lang="en-IN" dirty="0" err="1"/>
              <a:t>rinnqd</a:t>
            </a:r>
            <a:r>
              <a:rPr lang="en-IN" dirty="0"/>
              <a:t>/reduce-memory-usage</a:t>
            </a:r>
          </a:p>
          <a:p>
            <a:r>
              <a:rPr lang="en-US" dirty="0"/>
              <a:t>Performed multiprocessing using 4 cores</a:t>
            </a:r>
          </a:p>
          <a:p>
            <a:r>
              <a:rPr lang="en-US" dirty="0"/>
              <a:t>Garbage collection as and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9246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4016-41FC-054A-94A3-97D6F67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24EF-287C-B64B-AF8D-7FB6AD8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Lightgbm</a:t>
            </a:r>
            <a:r>
              <a:rPr lang="en-US" dirty="0"/>
              <a:t> model on 16k records (total patients)</a:t>
            </a:r>
          </a:p>
          <a:p>
            <a:r>
              <a:rPr lang="en-US" dirty="0"/>
              <a:t>Used Group K Fold (10 folds) for CV based on </a:t>
            </a:r>
            <a:r>
              <a:rPr lang="en-US" dirty="0" err="1"/>
              <a:t>patient_id</a:t>
            </a:r>
            <a:endParaRPr lang="en-US" dirty="0"/>
          </a:p>
          <a:p>
            <a:r>
              <a:rPr lang="en-US" dirty="0"/>
              <a:t>Final prediction was average based predictions of the 10 Folds</a:t>
            </a:r>
          </a:p>
        </p:txBody>
      </p:sp>
    </p:spTree>
    <p:extLst>
      <p:ext uri="{BB962C8B-B14F-4D97-AF65-F5344CB8AC3E}">
        <p14:creationId xmlns:p14="http://schemas.microsoft.com/office/powerpoint/2010/main" val="10375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4016-41FC-054A-94A3-97D6F67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24EF-287C-B64B-AF8D-7FB6AD8F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might have tried the below things if I had more time</a:t>
            </a:r>
          </a:p>
          <a:p>
            <a:pPr lvl="1"/>
            <a:r>
              <a:rPr lang="en-US" dirty="0"/>
              <a:t>Experience of the Specialist in terms of number of patients</a:t>
            </a:r>
          </a:p>
          <a:p>
            <a:pPr lvl="1"/>
            <a:r>
              <a:rPr lang="en-US" dirty="0"/>
              <a:t>Events bins based on total number of patients visited</a:t>
            </a:r>
          </a:p>
          <a:p>
            <a:pPr lvl="1"/>
            <a:r>
              <a:rPr lang="en-US" dirty="0"/>
              <a:t>Taking recent event time and generating features (may be only last one year)</a:t>
            </a:r>
          </a:p>
        </p:txBody>
      </p:sp>
    </p:spTree>
    <p:extLst>
      <p:ext uri="{BB962C8B-B14F-4D97-AF65-F5344CB8AC3E}">
        <p14:creationId xmlns:p14="http://schemas.microsoft.com/office/powerpoint/2010/main" val="337630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233-EA8A-BB43-87C3-DA11B03D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B473-1624-4E46-97D6-6C9892F8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A SPECIAL </a:t>
            </a:r>
            <a:r>
              <a:rPr lang="en-US" sz="2800" b="1" i="1" dirty="0">
                <a:solidFill>
                  <a:schemeClr val="accent3"/>
                </a:solidFill>
              </a:rPr>
              <a:t>THANK YOU</a:t>
            </a:r>
            <a:r>
              <a:rPr lang="en-US" b="1" i="1" dirty="0"/>
              <a:t> FOR THE AMAZING COMPETITION. I have had lot of learnings.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1600" i="1" dirty="0"/>
              <a:t>Sorry for the brief details on the approach. I was very occupied with office work. </a:t>
            </a:r>
            <a:r>
              <a:rPr lang="en-US" sz="1600" i="1" dirty="0">
                <a:sym typeface="Wingdings" pitchFamily="2" charset="2"/>
              </a:rPr>
              <a:t>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21352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</TotalTime>
  <Words>332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Wingdings 2</vt:lpstr>
      <vt:lpstr>Dividend</vt:lpstr>
      <vt:lpstr>Patient Drug-Switch Prediction</vt:lpstr>
      <vt:lpstr>EDA</vt:lpstr>
      <vt:lpstr>EDA</vt:lpstr>
      <vt:lpstr>Feature ENGINEERING</vt:lpstr>
      <vt:lpstr>Time and MEMORY REDUCTION</vt:lpstr>
      <vt:lpstr>MODELING</vt:lpstr>
      <vt:lpstr>THINGS TO TRY</vt:lpstr>
      <vt:lpstr>Thank You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Drug-Switch Prediction</dc:title>
  <dc:creator>Abdul Qavi, Mohammed (CORP)</dc:creator>
  <cp:lastModifiedBy>Abdul Qavi, Mohammed (CORP)</cp:lastModifiedBy>
  <cp:revision>25</cp:revision>
  <dcterms:created xsi:type="dcterms:W3CDTF">2020-01-15T17:52:16Z</dcterms:created>
  <dcterms:modified xsi:type="dcterms:W3CDTF">2020-01-16T12:28:26Z</dcterms:modified>
</cp:coreProperties>
</file>