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22450" y="9747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477500" y="15138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848813" y="15297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11141" y="89095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change(s)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11141" y="27935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as code (IAC) change(s)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</p:cNvCxnSpPr>
          <p:nvPr/>
        </p:nvCxnSpPr>
        <p:spPr>
          <a:xfrm>
            <a:off x="1319141" y="1189758"/>
            <a:ext cx="503309" cy="12700"/>
          </a:xfrm>
          <a:prstGeom prst="bentConnector3">
            <a:avLst>
              <a:gd name="adj1" fmla="val -172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20" idx="1"/>
          </p:cNvCxnSpPr>
          <p:nvPr/>
        </p:nvCxnSpPr>
        <p:spPr>
          <a:xfrm>
            <a:off x="1319141" y="3092350"/>
            <a:ext cx="4529672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130450" y="1273575"/>
            <a:ext cx="2718363" cy="5549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7156813" y="1812625"/>
            <a:ext cx="320687" cy="15925"/>
          </a:xfrm>
          <a:prstGeom prst="bentConnector3">
            <a:avLst>
              <a:gd name="adj1" fmla="val -346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7;p13">
            <a:extLst>
              <a:ext uri="{FF2B5EF4-FFF2-40B4-BE49-F238E27FC236}">
                <a16:creationId xmlns:a16="http://schemas.microsoft.com/office/drawing/2014/main" id="{951FA3E0-5BB1-4A59-8429-BB4E575EA14F}"/>
              </a:ext>
            </a:extLst>
          </p:cNvPr>
          <p:cNvSpPr/>
          <p:nvPr/>
        </p:nvSpPr>
        <p:spPr>
          <a:xfrm>
            <a:off x="5848813" y="2793550"/>
            <a:ext cx="1308000" cy="61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IAC Compliance check</a:t>
            </a:r>
            <a:endParaRPr sz="1000" dirty="0"/>
          </a:p>
        </p:txBody>
      </p:sp>
      <p:sp>
        <p:nvSpPr>
          <p:cNvPr id="32" name="Google Shape;56;p13">
            <a:extLst>
              <a:ext uri="{FF2B5EF4-FFF2-40B4-BE49-F238E27FC236}">
                <a16:creationId xmlns:a16="http://schemas.microsoft.com/office/drawing/2014/main" id="{7E04EC52-A270-46D2-BCA6-B97E084E0428}"/>
              </a:ext>
            </a:extLst>
          </p:cNvPr>
          <p:cNvSpPr/>
          <p:nvPr/>
        </p:nvSpPr>
        <p:spPr>
          <a:xfrm>
            <a:off x="3726470" y="9747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AMI / or Container Image Scanning</a:t>
            </a:r>
            <a:endParaRPr sz="1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4B642-4C25-43BA-9EAB-7182BD3861AE}"/>
              </a:ext>
            </a:extLst>
          </p:cNvPr>
          <p:cNvCxnSpPr>
            <a:stCxn id="20" idx="0"/>
            <a:endCxn id="56" idx="2"/>
          </p:cNvCxnSpPr>
          <p:nvPr/>
        </p:nvCxnSpPr>
        <p:spPr>
          <a:xfrm flipV="1">
            <a:off x="6502813" y="2127350"/>
            <a:ext cx="0" cy="66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55;p13">
            <a:extLst>
              <a:ext uri="{FF2B5EF4-FFF2-40B4-BE49-F238E27FC236}">
                <a16:creationId xmlns:a16="http://schemas.microsoft.com/office/drawing/2014/main" id="{2DC47939-C00C-4ED0-A814-48011EA21932}"/>
              </a:ext>
            </a:extLst>
          </p:cNvPr>
          <p:cNvSpPr/>
          <p:nvPr/>
        </p:nvSpPr>
        <p:spPr>
          <a:xfrm>
            <a:off x="7466359" y="27897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Post-deployment compliance scanning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502CFF-EA8E-4514-B3E4-BB83BB993122}"/>
              </a:ext>
            </a:extLst>
          </p:cNvPr>
          <p:cNvCxnSpPr>
            <a:stCxn id="55" idx="2"/>
            <a:endCxn id="42" idx="0"/>
          </p:cNvCxnSpPr>
          <p:nvPr/>
        </p:nvCxnSpPr>
        <p:spPr>
          <a:xfrm flipH="1">
            <a:off x="8299609" y="2111425"/>
            <a:ext cx="11141" cy="67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ABDULRAHMAN A</cp:lastModifiedBy>
  <cp:revision>4</cp:revision>
  <dcterms:modified xsi:type="dcterms:W3CDTF">2021-12-28T14:31:24Z</dcterms:modified>
</cp:coreProperties>
</file>