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58" r:id="rId4"/>
    <p:sldId id="259" r:id="rId5"/>
    <p:sldId id="257" r:id="rId6"/>
    <p:sldId id="260" r:id="rId7"/>
    <p:sldId id="261" r:id="rId8"/>
    <p:sldId id="263" r:id="rId9"/>
    <p:sldId id="265" r:id="rId10"/>
    <p:sldId id="266" r:id="rId11"/>
    <p:sldId id="267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9DA4-E58F-446D-9EE1-FE54256CB720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E311-BAEE-4DBE-98A9-A3FF2F70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2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765425"/>
            <a:ext cx="10515600" cy="1325563"/>
          </a:xfrm>
        </p:spPr>
        <p:txBody>
          <a:bodyPr/>
          <a:lstStyle/>
          <a:p>
            <a:r>
              <a:rPr lang="en-US" dirty="0" smtClean="0"/>
              <a:t>404 not found when refreshing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an error image right above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034170"/>
            <a:ext cx="5168900" cy="35792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096000" y="1227932"/>
            <a:ext cx="939800" cy="9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76" y="2031499"/>
            <a:ext cx="374384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2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issues – 404 not found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188" y="2794000"/>
            <a:ext cx="1766911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9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It only shows a pop-up image upon clicking this 2 images and its 2 more buttons, where as the other one it navigate to another page with a 2 videos and when the more button click it navigate to another page.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0" y="3496398"/>
            <a:ext cx="6667500" cy="1520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5613401"/>
            <a:ext cx="5016500" cy="7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Upon clicking it, it redirect to a 404 not found.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100" y="2578100"/>
            <a:ext cx="64135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8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404 NOT FOUND.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801" y="3783789"/>
            <a:ext cx="9416899" cy="64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2971801"/>
            <a:ext cx="74676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redirect to </a:t>
            </a:r>
            <a:r>
              <a:rPr lang="en-US" dirty="0" err="1" smtClean="0"/>
              <a:t>datawords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000" y="2895600"/>
            <a:ext cx="6248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IMAGE CLICKED IT REDIRECT TO ANOTHER PAGE THEN 404 NOT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543051"/>
            <a:ext cx="5803900" cy="27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7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086100"/>
            <a:ext cx="5486399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7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700" y="2755900"/>
            <a:ext cx="554989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100" y="2984500"/>
            <a:ext cx="2298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4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99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MOBILE ISSUES</vt:lpstr>
      <vt:lpstr>Upon clicking it, it redirect to a 404 not found.</vt:lpstr>
      <vt:lpstr>404 NOT FOUND.</vt:lpstr>
      <vt:lpstr>PowerPoint Presentation</vt:lpstr>
      <vt:lpstr>It redirect to datawords page</vt:lpstr>
      <vt:lpstr>IF IMAGE CLICKED IT REDIRECT TO ANOTHER PAGE THEN 404 NOT FOUND</vt:lpstr>
      <vt:lpstr>PowerPoint Presentation</vt:lpstr>
      <vt:lpstr>PowerPoint Presentation</vt:lpstr>
      <vt:lpstr>PowerPoint Presentation</vt:lpstr>
      <vt:lpstr>404 not found when refreshing the page.</vt:lpstr>
      <vt:lpstr>There is an error image right above </vt:lpstr>
      <vt:lpstr>Web issues – 404 not found</vt:lpstr>
      <vt:lpstr>It only shows a pop-up image upon clicking this 2 images and its 2 more buttons, where as the other one it navigate to another page with a 2 videos and when the more button click it navigate to another page.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2ndyrGroupC</dc:creator>
  <cp:lastModifiedBy>2ndyrGroupC</cp:lastModifiedBy>
  <cp:revision>5</cp:revision>
  <dcterms:created xsi:type="dcterms:W3CDTF">2022-05-19T03:25:13Z</dcterms:created>
  <dcterms:modified xsi:type="dcterms:W3CDTF">2022-05-19T04:20:23Z</dcterms:modified>
</cp:coreProperties>
</file>