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6" r:id="rId2"/>
    <p:sldId id="256" r:id="rId3"/>
    <p:sldId id="337" r:id="rId4"/>
    <p:sldId id="257" r:id="rId5"/>
    <p:sldId id="341" r:id="rId6"/>
    <p:sldId id="260" r:id="rId7"/>
    <p:sldId id="262" r:id="rId8"/>
    <p:sldId id="273" r:id="rId9"/>
    <p:sldId id="344" r:id="rId10"/>
    <p:sldId id="278" r:id="rId11"/>
    <p:sldId id="284" r:id="rId12"/>
    <p:sldId id="327" r:id="rId13"/>
    <p:sldId id="285" r:id="rId14"/>
    <p:sldId id="286" r:id="rId15"/>
    <p:sldId id="338" r:id="rId16"/>
    <p:sldId id="290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duotone>
              <a:schemeClr val="bg1"/>
              <a:srgbClr val="FFFFFF"/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" dirty="0">
                <a:effectLst>
                  <a:outerShdw blurRad="38100" dist="38100" dir="2700000">
                    <a:srgbClr val="000000"/>
                  </a:outerShdw>
                </a:effectLst>
              </a:rPr>
              <a:t>‹#›</a:t>
            </a:fld>
            <a:endParaRPr lang="en-US" altLang="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t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 Schedule</a:t>
            </a:r>
          </a:p>
        </p:txBody>
      </p:sp>
      <p:sp>
        <p:nvSpPr>
          <p:cNvPr id="1126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" altLang="" sz="1800" dirty="0">
              <a:latin typeface="Arial" panose="020B0604020202020204" pitchFamily="34" charset="0"/>
            </a:endParaRP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881188"/>
            <a:ext cx="8597900" cy="342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57200"/>
            <a:ext cx="7772400" cy="990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Sequence Diagrams</a:t>
            </a:r>
          </a:p>
        </p:txBody>
      </p:sp>
      <p:sp>
        <p:nvSpPr>
          <p:cNvPr id="12291" name="Rectangle 5"/>
          <p:cNvSpPr/>
          <p:nvPr/>
        </p:nvSpPr>
        <p:spPr>
          <a:xfrm>
            <a:off x="431800" y="1981200"/>
            <a:ext cx="10733088" cy="46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endParaRPr lang="" altLang="x-none" dirty="0">
              <a:latin typeface="Tahoma" panose="020B0604030504040204" pitchFamily="34" charset="0"/>
            </a:endParaRPr>
          </a:p>
        </p:txBody>
      </p:sp>
      <p:pic>
        <p:nvPicPr>
          <p:cNvPr id="2" name="Picture -2147482622" descr="WhatsApp Image 2024-01-18 at 3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791960" cy="481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75" name="Rectangle 58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Logical Model/Class Diagram</a:t>
            </a:r>
          </a:p>
        </p:txBody>
      </p:sp>
      <p:sp>
        <p:nvSpPr>
          <p:cNvPr id="14339" name="Rectangle 585"/>
          <p:cNvSpPr/>
          <p:nvPr/>
        </p:nvSpPr>
        <p:spPr>
          <a:xfrm>
            <a:off x="0" y="1376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" altLang="" sz="1800" dirty="0"/>
          </a:p>
        </p:txBody>
      </p:sp>
      <p:sp>
        <p:nvSpPr>
          <p:cNvPr id="14340" name="Rectangle 7"/>
          <p:cNvSpPr/>
          <p:nvPr/>
        </p:nvSpPr>
        <p:spPr>
          <a:xfrm>
            <a:off x="1030288" y="1171575"/>
            <a:ext cx="11176000" cy="46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endParaRPr lang="" altLang="x-none" dirty="0">
              <a:latin typeface="Tahoma" panose="020B0604030504040204" pitchFamily="34" charset="0"/>
            </a:endParaRPr>
          </a:p>
        </p:txBody>
      </p:sp>
      <p:pic>
        <p:nvPicPr>
          <p:cNvPr id="2" name="Content Placeholder -2147482620" descr="WhatsApp Image 2024-01-18 at 3.2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76680"/>
            <a:ext cx="4275455" cy="5182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/>
          <p:nvPr/>
        </p:nvSpPr>
        <p:spPr>
          <a:xfrm>
            <a:off x="0" y="1776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" altLang="" sz="1800" dirty="0"/>
          </a:p>
        </p:txBody>
      </p:sp>
      <p:sp>
        <p:nvSpPr>
          <p:cNvPr id="15363" name="Rectangle 6"/>
          <p:cNvSpPr/>
          <p:nvPr/>
        </p:nvSpPr>
        <p:spPr>
          <a:xfrm>
            <a:off x="0" y="5081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" altLang="" sz="1800" dirty="0">
              <a:latin typeface="Arial" panose="020B0604020202020204" pitchFamily="34" charset="0"/>
            </a:endParaRP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Entity-Relationship Diagram</a:t>
            </a:r>
          </a:p>
        </p:txBody>
      </p:sp>
      <p:sp>
        <p:nvSpPr>
          <p:cNvPr id="15365" name="Rectangle 6"/>
          <p:cNvSpPr/>
          <p:nvPr/>
        </p:nvSpPr>
        <p:spPr>
          <a:xfrm>
            <a:off x="1485900" y="1143000"/>
            <a:ext cx="8726488" cy="46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endParaRPr lang="" altLang="x-none" dirty="0">
              <a:latin typeface="Tahoma" panose="020B0604030504040204" pitchFamily="34" charset="0"/>
            </a:endParaRPr>
          </a:p>
        </p:txBody>
      </p:sp>
      <p:pic>
        <p:nvPicPr>
          <p:cNvPr id="2" name="Content Placeholder -2147482623" descr="WhatsApp Image 2024-01-18 at 3.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6185535" cy="4988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457200"/>
            <a:ext cx="77724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Database Diagram</a:t>
            </a:r>
          </a:p>
        </p:txBody>
      </p:sp>
      <p:sp>
        <p:nvSpPr>
          <p:cNvPr id="16387" name="Rectangle 4"/>
          <p:cNvSpPr/>
          <p:nvPr/>
        </p:nvSpPr>
        <p:spPr>
          <a:xfrm>
            <a:off x="1490663" y="1447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" altLang="x-none" dirty="0">
              <a:latin typeface="Tahoma" panose="020B0604030504040204" pitchFamily="34" charset="0"/>
            </a:endParaRPr>
          </a:p>
        </p:txBody>
      </p:sp>
      <p:pic>
        <p:nvPicPr>
          <p:cNvPr id="2" name="Picture -2147482617" descr="WhatsApp Image 2024-01-18 at 3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295400"/>
            <a:ext cx="4237355" cy="5226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457200"/>
            <a:ext cx="77724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User Interfaces</a:t>
            </a:r>
          </a:p>
        </p:txBody>
      </p:sp>
      <p:pic>
        <p:nvPicPr>
          <p:cNvPr id="2" name="Picture -2147482618" descr="WhatsApp Image 2024-01-18 at 3.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6375400" cy="4984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375401" cy="49716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839200" cy="2286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Frontend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HTML5, CSS3, JavaScript, React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Backend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Node.js, Express.js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Database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Authentication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JWT (JSON Web Tokens)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Hosting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AWS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Version Control: 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066800"/>
            <a:ext cx="8001000" cy="274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9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Maritime Education System &amp; Job Portal</a:t>
            </a:r>
          </a:p>
        </p:txBody>
      </p:sp>
      <p:pic>
        <p:nvPicPr>
          <p:cNvPr id="3075" name="Picture 6" descr="C:\Users\usman.waheed\Desktop\vu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0"/>
            <a:ext cx="2014538" cy="1463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9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Group Members Introduction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229600" cy="353631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Group Id: F230296634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Fazal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Khurram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BC180403321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Abdullah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Sarwar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BC180402472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228600"/>
            <a:ext cx="7772400" cy="1828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OF PROJECT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12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6305550"/>
            <a:ext cx="838200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Text Box 9"/>
          <p:cNvSpPr txBox="1"/>
          <p:nvPr/>
        </p:nvSpPr>
        <p:spPr>
          <a:xfrm>
            <a:off x="762000" y="1828800"/>
            <a:ext cx="7543800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" sz="2400" dirty="0"/>
              <a:t>The Maritime Education System and Job Portal is a web-based platform aimed at serving as a comprehensive resource for maritime education and job opportunities. This proposal outlines the development of a website that offers diverse maritime courses, training programs, and industry-specific job postings.</a:t>
            </a: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" sz="2400" dirty="0"/>
              <a:t>This central platform facilitates administrators in managing courses, training programs, and job listings, while providing students and job seekers with a user-friendly interface to explore, apply, and secure relevant courses and employment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7"/>
          <p:cNvSpPr txBox="1"/>
          <p:nvPr/>
        </p:nvSpPr>
        <p:spPr>
          <a:xfrm>
            <a:off x="1600200" y="1295400"/>
            <a:ext cx="4876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endParaRPr lang="" altLang="" sz="1800" dirty="0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609600" y="304800"/>
            <a:ext cx="77724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Process Model</a:t>
            </a:r>
          </a:p>
        </p:txBody>
      </p:sp>
      <p:sp>
        <p:nvSpPr>
          <p:cNvPr id="6148" name="Rectangle 5"/>
          <p:cNvSpPr/>
          <p:nvPr/>
        </p:nvSpPr>
        <p:spPr>
          <a:xfrm flipV="1">
            <a:off x="1898650" y="234950"/>
            <a:ext cx="8342313" cy="492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endParaRPr lang="" altLang="x-none" dirty="0">
              <a:latin typeface="Tahoma" panose="020B0604030504040204" pitchFamily="34" charset="0"/>
            </a:endParaRPr>
          </a:p>
        </p:txBody>
      </p:sp>
      <p:pic>
        <p:nvPicPr>
          <p:cNvPr id="614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7963"/>
            <a:ext cx="7162800" cy="454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304800"/>
            <a:ext cx="7772400" cy="990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2" name="Picture 1" descr="maritime usecase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4009390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66750" y="377824"/>
            <a:ext cx="7772400" cy="1600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Business Rules Catalog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95300" y="1597025"/>
            <a:ext cx="8115300" cy="5260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Maritime Education System: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Course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and training program management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User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registration and profile creation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Course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and program search and filtering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Application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courses and programs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Maritime Job Portal: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Job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posting and management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	Employer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registration and profile creation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	Job search and advanced filtering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	Job application submission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User Roles</a:t>
            </a: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Administrator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  Student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(Course Applicant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lvl="1" algn="just" eaLnBrk="1" hangingPunct="1">
              <a:buClr>
                <a:schemeClr val="hlink"/>
              </a:buClr>
              <a:defRPr/>
            </a:pPr>
            <a:r>
              <a:rPr lang="en-US" sz="1800" dirty="0"/>
              <a:t>  </a:t>
            </a:r>
            <a:r>
              <a:rPr lang="en-US" sz="1800" dirty="0" smtClean="0"/>
              <a:t>Job Seeker</a:t>
            </a:r>
          </a:p>
          <a:p>
            <a:pPr lvl="1" algn="just" eaLnBrk="1" hangingPunct="1">
              <a:buClr>
                <a:schemeClr val="hlink"/>
              </a:buClr>
              <a:defRPr/>
            </a:pPr>
            <a:r>
              <a:rPr lang="en-US" sz="1800"/>
              <a:t>  </a:t>
            </a:r>
            <a:r>
              <a:rPr lang="en-US" sz="1800" smtClean="0"/>
              <a:t>Employer 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44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Architectural Design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10"/>
          <p:cNvSpPr/>
          <p:nvPr/>
        </p:nvSpPr>
        <p:spPr>
          <a:xfrm>
            <a:off x="0" y="1385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" altLang="" sz="1800" dirty="0"/>
          </a:p>
        </p:txBody>
      </p:sp>
      <p:pic>
        <p:nvPicPr>
          <p:cNvPr id="2" name="Content Placeholder -2147482621" descr="WhatsApp Image 2024-01-18 at 3.3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865" y="1704340"/>
            <a:ext cx="7285990" cy="420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Team Structure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noProof="0" dirty="0">
                <a:ln>
                  <a:noFill/>
                </a:ln>
                <a:uLnTx/>
                <a:uFillTx/>
                <a:sym typeface="+mn-ea"/>
              </a:rPr>
              <a:t>Group Id: F230296634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noProof="0" dirty="0">
                <a:ln>
                  <a:noFill/>
                </a:ln>
                <a:uLnTx/>
                <a:uFillTx/>
                <a:sym typeface="+mn-ea"/>
              </a:rPr>
              <a:t>Student Id: BC180403321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noProof="0" dirty="0">
                <a:ln>
                  <a:noFill/>
                </a:ln>
                <a:uLnTx/>
                <a:uFillTx/>
                <a:sym typeface="+mn-ea"/>
              </a:rPr>
              <a:t>Student Id: BC180402472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132</TotalTime>
  <Words>225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Tahoma</vt:lpstr>
      <vt:lpstr>Wingdings</vt:lpstr>
      <vt:lpstr>Textured</vt:lpstr>
      <vt:lpstr>PowerPoint Presentation</vt:lpstr>
      <vt:lpstr>Maritime Education System &amp; Job Portal</vt:lpstr>
      <vt:lpstr>Group Members Introduction</vt:lpstr>
      <vt:lpstr>INTRODUCTION OF PROJECT</vt:lpstr>
      <vt:lpstr>PowerPoint Presentation</vt:lpstr>
      <vt:lpstr>Use Case Diagram</vt:lpstr>
      <vt:lpstr>Business Rules Catalog</vt:lpstr>
      <vt:lpstr>Architectural Design</vt:lpstr>
      <vt:lpstr>Team Structure</vt:lpstr>
      <vt:lpstr>Project Schedule</vt:lpstr>
      <vt:lpstr>Sequence Diagrams</vt:lpstr>
      <vt:lpstr>Logical Model/Class Diagram</vt:lpstr>
      <vt:lpstr>Entity-Relationship Diagram</vt:lpstr>
      <vt:lpstr>Database Diagram</vt:lpstr>
      <vt:lpstr>User Interfaces</vt:lpstr>
      <vt:lpstr>Tools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Play Chess Online</dc:title>
  <dc:creator>MUHAMMAD HARIS SIDDIQUI</dc:creator>
  <cp:lastModifiedBy>AL GHANI COMPUTER</cp:lastModifiedBy>
  <cp:revision>71</cp:revision>
  <dcterms:created xsi:type="dcterms:W3CDTF">2007-02-24T01:41:18Z</dcterms:created>
  <dcterms:modified xsi:type="dcterms:W3CDTF">2024-07-19T09:40:02Z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9B08948306BB443B9D629ACB5B2D4E3C_12</vt:lpwstr>
  </property>
  <property fmtid="{D5CDD505-2E9C-101B-9397-08002B2CF9AE}" pid="3" name="KSOProductBuildVer">
    <vt:lpwstr>1033-12.2.0.16909</vt:lpwstr>
  </property>
</Properties>
</file>