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D3D5-6793-461B-B521-589089CCB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9B24E-1ADC-4F74-9CBF-F2C64A66E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862A2-A9B4-4749-B24A-1189AA17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325-88BC-4177-9A15-2F77F186D3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C832A-7408-43BD-B803-72DE6A1F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029C7-9123-4631-9359-82B4F976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274E-B2B8-4A52-86B4-B86DA5B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4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DB0D-857E-4AC5-AA70-4ED54831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6010C-4B07-4758-A5C3-7AE8F8A71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BB173-4B1A-4437-A3F0-87BA642A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325-88BC-4177-9A15-2F77F186D3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A43AF-05BA-4048-A7AB-F225B195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F4D30-2363-4197-9333-C8A92954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274E-B2B8-4A52-86B4-B86DA5B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81B85-09AB-4250-BBD3-A29D4C12B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E0E02-D96C-4ED6-85FF-518B6A8D4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D6C3B-5B0B-4691-AA17-1FC3F47F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325-88BC-4177-9A15-2F77F186D3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AAB2-26BE-4628-B2AF-92BC18F0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D0846-67DF-4CF8-A4A8-ABA05223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274E-B2B8-4A52-86B4-B86DA5B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8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AF89-50D4-43C7-AFD5-52BA85B3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8ED9-AA0E-47B1-A03D-FDEB147EC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84AF1-1DC8-4A13-83C1-398CB284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325-88BC-4177-9A15-2F77F186D3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7119A-337E-4E4F-B064-3546B921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5507E-BE23-4200-BB0C-F2729698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274E-B2B8-4A52-86B4-B86DA5B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C413-11D5-498B-A540-9D7833C1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E1614-577A-4526-87A2-27D05CAD6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AE577-29B4-4FBA-B9F7-8D486213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325-88BC-4177-9A15-2F77F186D3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A212D-45B4-4A6C-AC87-6099D6AF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2BBA1-2072-4A1A-AA9B-7578E06A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274E-B2B8-4A52-86B4-B86DA5B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ADCC-95BA-4105-A92F-E621536F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A760-4CC0-41E6-809D-6DB149736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5AEF4-6FAC-4F6F-9341-6BFAC651A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2CF88-4069-4ACE-A9ED-87CE2CF6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325-88BC-4177-9A15-2F77F186D3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A54FE-1194-49F4-8BD6-22C92450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0D82D-95D5-4D2D-9929-784FF19B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274E-B2B8-4A52-86B4-B86DA5B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A2AD-3802-4DE9-950C-DD3E355C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75A72-5298-498E-A7AD-8D3253EE0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E1496-D83F-4446-B3AB-AB40C28D8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CFABD-8A41-401A-9E15-E6183FCBD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7B25C-C486-4AED-9CBF-7D85E9F88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DB15C-DBD8-4D26-BEC2-81BCB110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325-88BC-4177-9A15-2F77F186D3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6E1CB-B836-489E-9284-5E8A7227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247B0-00B5-4994-A3EC-57C9AB23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274E-B2B8-4A52-86B4-B86DA5B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5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BA77-FBD0-4378-9614-97D24186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3F45B-FF33-46B4-899F-4F0DA062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325-88BC-4177-9A15-2F77F186D3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DC78B-A309-45D4-A26A-F4B2B656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E76C7-E00A-406C-96D9-797FEC38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274E-B2B8-4A52-86B4-B86DA5B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7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BAEC-ADD5-4176-BB31-B28C2BB1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325-88BC-4177-9A15-2F77F186D3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998A0-3345-4800-9223-52BB1BFD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0F5FD-B9EC-4376-A347-24A2F54A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274E-B2B8-4A52-86B4-B86DA5B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0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53E7-5048-4003-A00E-0F2A9858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5B64A-0B75-40D3-BBCE-76BA87B2D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C39FD-6D76-4797-A948-1FE313DAE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EB66B-9A18-4C4F-A646-5B89D667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325-88BC-4177-9A15-2F77F186D3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019B6-8CB0-48A0-BAC0-0A0C5B6E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538C4-0507-4064-B668-50DC712C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274E-B2B8-4A52-86B4-B86DA5B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3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95EF-9370-4094-BD97-81D9C49F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33F7B-7DB5-416C-A789-1A067AFCF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57755-E98C-4BB6-ADB5-60B5436CE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EAD6F-C339-4B4D-A143-7B46D470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325-88BC-4177-9A15-2F77F186D3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07647-FC4D-48C3-B1AB-1B58E2EF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17F41-B7A9-499E-BCE1-7A729811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274E-B2B8-4A52-86B4-B86DA5B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BE6D6-D538-4812-BA77-541ECBCD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89F35-3BD5-47AF-BAE0-A2183D2FB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2C81C-FFA7-4804-A733-8DE972212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E1325-88BC-4177-9A15-2F77F186D3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16B94-28A7-4686-B67E-E5FD06448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283AC-75F0-4433-B4FC-5D5F8C8D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A274E-B2B8-4A52-86B4-B86DA5BA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7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0C6B-2E91-4729-8E85-87CC975B2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5760" y="0"/>
            <a:ext cx="12900074" cy="148726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WIRELESS CONNECTIVITY FOR INTERNET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BA2D7-712B-45C4-B39E-09EC2A060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6020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Hassan </a:t>
            </a:r>
            <a:r>
              <a:rPr lang="en-US" dirty="0" err="1"/>
              <a:t>Illyas</a:t>
            </a:r>
            <a:r>
              <a:rPr lang="en-US" dirty="0"/>
              <a:t> (037)</a:t>
            </a:r>
          </a:p>
          <a:p>
            <a:r>
              <a:rPr lang="en-US" dirty="0"/>
              <a:t>Abdullah Iftikhar (014)</a:t>
            </a:r>
          </a:p>
          <a:p>
            <a:r>
              <a:rPr lang="en-US" dirty="0"/>
              <a:t>Abdul Majeed Rana (035)</a:t>
            </a:r>
          </a:p>
          <a:p>
            <a:r>
              <a:rPr lang="en-US" dirty="0"/>
              <a:t>Rana M</a:t>
            </a:r>
            <a:r>
              <a:rPr lang="en-US"/>
              <a:t>uzzammil</a:t>
            </a:r>
            <a:r>
              <a:rPr lang="en-US" dirty="0"/>
              <a:t> khan(126)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90B8A-44F1-430E-8BA4-08E07F1CD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653"/>
            <a:ext cx="5750197" cy="447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8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DA8E-F24E-4B15-97B9-8159C341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9ED9C1-0850-46D1-9874-78328D9DC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866" y="1998934"/>
            <a:ext cx="7166268" cy="400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8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FA04-11D5-4DB2-8DFF-2239924F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 AND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ECF987-EE17-4DFB-A6CB-FEC7BC85D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954" y="2973606"/>
            <a:ext cx="4886092" cy="205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7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AB36-DE6B-4797-88FA-E81EF07D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6CE6-1B4C-4772-BC41-8422FC7D1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Acronym for IP v6.</a:t>
            </a:r>
          </a:p>
          <a:p>
            <a:r>
              <a:rPr lang="en-US" dirty="0"/>
              <a:t>First wireless connectivity standard crated for internet of things.</a:t>
            </a:r>
          </a:p>
          <a:p>
            <a:r>
              <a:rPr lang="en-US" dirty="0"/>
              <a:t>Based on 802.15.4 .</a:t>
            </a:r>
          </a:p>
          <a:p>
            <a:r>
              <a:rPr lang="en-US" dirty="0"/>
              <a:t>Can communicate with any other </a:t>
            </a:r>
            <a:r>
              <a:rPr lang="en-US" dirty="0" err="1"/>
              <a:t>ip</a:t>
            </a:r>
            <a:r>
              <a:rPr lang="en-US" dirty="0"/>
              <a:t> based devices.</a:t>
            </a:r>
          </a:p>
          <a:p>
            <a:r>
              <a:rPr lang="en-US" dirty="0"/>
              <a:t>Mesh topology.</a:t>
            </a:r>
          </a:p>
          <a:p>
            <a:r>
              <a:rPr lang="en-US" dirty="0"/>
              <a:t>Low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376367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D9AB25-63D9-4D08-AC9B-614B99AF2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099" y="195105"/>
            <a:ext cx="7948042" cy="3409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4CB745-4E2F-40FC-8C56-A0340AEF5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098" y="3604418"/>
            <a:ext cx="7948041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9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84C0-DDAF-40E8-9B05-C16989F1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D9CD-B7F6-45EA-AE4E-693D09EFE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many of them runs on IP v4.</a:t>
            </a:r>
          </a:p>
          <a:p>
            <a:r>
              <a:rPr lang="en-US" dirty="0"/>
              <a:t>This require a protocol converter from IP v4 to IP v6.</a:t>
            </a:r>
          </a:p>
          <a:p>
            <a:r>
              <a:rPr lang="en-US" dirty="0"/>
              <a:t>No industry standard.</a:t>
            </a:r>
          </a:p>
          <a:p>
            <a:r>
              <a:rPr lang="en-US" dirty="0"/>
              <a:t>There is no standard organization to run certificate programs</a:t>
            </a:r>
          </a:p>
        </p:txBody>
      </p:sp>
    </p:spTree>
    <p:extLst>
      <p:ext uri="{BB962C8B-B14F-4D97-AF65-F5344CB8AC3E}">
        <p14:creationId xmlns:p14="http://schemas.microsoft.com/office/powerpoint/2010/main" val="258899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901C-E34C-445F-825A-47BEC10E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TOOTH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7C0F-41C7-4147-A6FC-EFE9C6CDC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Proposed by Ericson in 1994.</a:t>
            </a:r>
          </a:p>
          <a:p>
            <a:r>
              <a:rPr lang="en-US" dirty="0"/>
              <a:t>Data rate </a:t>
            </a:r>
            <a:r>
              <a:rPr lang="en-US" dirty="0" err="1"/>
              <a:t>upto</a:t>
            </a:r>
            <a:r>
              <a:rPr lang="en-US" dirty="0"/>
              <a:t> 1 </a:t>
            </a:r>
            <a:r>
              <a:rPr lang="en-US" dirty="0" err="1"/>
              <a:t>mbps</a:t>
            </a:r>
            <a:r>
              <a:rPr lang="en-US" dirty="0"/>
              <a:t> to 24 </a:t>
            </a:r>
            <a:r>
              <a:rPr lang="en-US" dirty="0" err="1"/>
              <a:t>mbps</a:t>
            </a:r>
            <a:r>
              <a:rPr lang="en-US" dirty="0"/>
              <a:t>.</a:t>
            </a:r>
          </a:p>
          <a:p>
            <a:r>
              <a:rPr lang="en-US" dirty="0"/>
              <a:t>The rules regarding the implementation is present Bluetooth protocol stack.</a:t>
            </a:r>
          </a:p>
          <a:p>
            <a:r>
              <a:rPr lang="en-US" dirty="0"/>
              <a:t>Bluetooth 4.2 version specification enables IOT through low power IP connectivity.</a:t>
            </a:r>
          </a:p>
          <a:p>
            <a:r>
              <a:rPr lang="en-US" dirty="0"/>
              <a:t>Uses Frequency hopping spread spectrum technique.</a:t>
            </a:r>
          </a:p>
          <a:p>
            <a:r>
              <a:rPr lang="en-US" dirty="0"/>
              <a:t>The Bluetooth is related to IOT by means of acting as internet gateway.</a:t>
            </a:r>
          </a:p>
        </p:txBody>
      </p:sp>
      <p:pic>
        <p:nvPicPr>
          <p:cNvPr id="5122" name="Picture 2" descr="https://cdn.sparkfun.com/assets/4/b/e/e/9/5213ccb1757b7f4c568b4568.jpg">
            <a:extLst>
              <a:ext uri="{FF2B5EF4-FFF2-40B4-BE49-F238E27FC236}">
                <a16:creationId xmlns:a16="http://schemas.microsoft.com/office/drawing/2014/main" id="{97AF7C56-C1AA-4A66-ACEE-F041230BA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46" y="365125"/>
            <a:ext cx="2342491" cy="234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109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5442-1CAA-42FE-8E17-B267F6EF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2B7F1-1674-49F2-95F6-599E6849D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uses a frequency hopping spread</a:t>
            </a:r>
          </a:p>
          <a:p>
            <a:r>
              <a:rPr lang="en-US" dirty="0"/>
              <a:t>spectrum technique (FHSS) - which is</a:t>
            </a:r>
          </a:p>
          <a:p>
            <a:r>
              <a:rPr lang="en-US" dirty="0"/>
              <a:t>one of two basic modulation</a:t>
            </a:r>
          </a:p>
          <a:p>
            <a:r>
              <a:rPr lang="en-US" dirty="0"/>
              <a:t>techniques used in spread spectrum</a:t>
            </a:r>
          </a:p>
          <a:p>
            <a:r>
              <a:rPr lang="en-US" dirty="0"/>
              <a:t>signal transmission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E08CE-B04D-4407-AC2C-A6ACE046C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65" y="1867078"/>
            <a:ext cx="4364909" cy="312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90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BE0F-0206-4F24-A385-5A3A9922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479D-8BF9-41D0-BAB3-2EC5156A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sent between two Bluetooth devices is very slow compared with Wi-Fi transfer Rate.</a:t>
            </a:r>
          </a:p>
          <a:p>
            <a:r>
              <a:rPr lang="en-US" dirty="0"/>
              <a:t>Range Of a Bluetooth Device is 15-30 feet depending upon the Device.</a:t>
            </a:r>
          </a:p>
          <a:p>
            <a:r>
              <a:rPr lang="en-US" dirty="0"/>
              <a:t>Security is Biggest Disadvantage as transfer takes place through radio waves and a hacker can easily hack it.</a:t>
            </a:r>
          </a:p>
          <a:p>
            <a:r>
              <a:rPr lang="en-US" dirty="0"/>
              <a:t>Battery usage is also a problem, it will make device out of power.</a:t>
            </a:r>
          </a:p>
        </p:txBody>
      </p:sp>
    </p:spTree>
    <p:extLst>
      <p:ext uri="{BB962C8B-B14F-4D97-AF65-F5344CB8AC3E}">
        <p14:creationId xmlns:p14="http://schemas.microsoft.com/office/powerpoint/2010/main" val="116260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1261-9E94-401D-B304-00964E17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06445-A6DF-4B0A-8AB6-5F27A674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popular</a:t>
            </a:r>
            <a:r>
              <a:rPr lang="fr-FR" dirty="0"/>
              <a:t> </a:t>
            </a:r>
            <a:r>
              <a:rPr lang="fr-FR" dirty="0" err="1"/>
              <a:t>wireless</a:t>
            </a:r>
            <a:r>
              <a:rPr lang="fr-FR" dirty="0"/>
              <a:t> communication technique.</a:t>
            </a:r>
          </a:p>
          <a:p>
            <a:r>
              <a:rPr lang="en-US" dirty="0"/>
              <a:t>Follows IEEE 802.11 Standard.</a:t>
            </a:r>
          </a:p>
          <a:p>
            <a:r>
              <a:rPr lang="en-US" dirty="0"/>
              <a:t>Supports Internet protocol based communication.</a:t>
            </a:r>
          </a:p>
          <a:p>
            <a:r>
              <a:rPr lang="en-US" dirty="0"/>
              <a:t>The hardware part of it is known as Wi-Fi radio.</a:t>
            </a:r>
          </a:p>
          <a:p>
            <a:r>
              <a:rPr lang="en-US" dirty="0"/>
              <a:t>Data rates ranging from 1 </a:t>
            </a:r>
            <a:r>
              <a:rPr lang="en-US" dirty="0" err="1"/>
              <a:t>mbps</a:t>
            </a:r>
            <a:r>
              <a:rPr lang="en-US" dirty="0"/>
              <a:t> to 1300 </a:t>
            </a:r>
            <a:r>
              <a:rPr lang="en-US" dirty="0" err="1"/>
              <a:t>mbps</a:t>
            </a:r>
            <a:r>
              <a:rPr lang="en-US" dirty="0"/>
              <a:t>.</a:t>
            </a:r>
          </a:p>
          <a:p>
            <a:r>
              <a:rPr lang="en-US" dirty="0"/>
              <a:t>Requires an intermediate agent called </a:t>
            </a:r>
            <a:r>
              <a:rPr lang="en-US" dirty="0" err="1"/>
              <a:t>wifi</a:t>
            </a:r>
            <a:r>
              <a:rPr lang="en-US" dirty="0"/>
              <a:t> router.</a:t>
            </a:r>
          </a:p>
        </p:txBody>
      </p:sp>
      <p:pic>
        <p:nvPicPr>
          <p:cNvPr id="4098" name="Picture 2" descr="https://encrypted-tbn0.gstatic.com/images?q=tbn:ANd9GcRPNTCQDyWd5wRSe0oNFQdWSfm7OOcPk0N6hAiNoCJ2-v0hCEWDFw">
            <a:extLst>
              <a:ext uri="{FF2B5EF4-FFF2-40B4-BE49-F238E27FC236}">
                <a16:creationId xmlns:a16="http://schemas.microsoft.com/office/drawing/2014/main" id="{22969E89-F1E0-4BA6-93F3-9E2BE0602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0" y="2486025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348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8785-2CDD-4230-A6E6-79DE8F86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041B-D46F-48A5-B47D-B7E92771B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Spectrum assignments &amp; operational limitations.</a:t>
            </a:r>
          </a:p>
          <a:p>
            <a:r>
              <a:rPr lang="en-US" dirty="0"/>
              <a:t>Power consumption is fairly high.</a:t>
            </a:r>
          </a:p>
          <a:p>
            <a:r>
              <a:rPr lang="en-US" dirty="0"/>
              <a:t>Degradation in performance.</a:t>
            </a:r>
          </a:p>
          <a:p>
            <a:r>
              <a:rPr lang="en-US" dirty="0"/>
              <a:t>Networks have limited range.</a:t>
            </a:r>
          </a:p>
          <a:p>
            <a:r>
              <a:rPr lang="en-US" dirty="0"/>
              <a:t>Used to steal personal and confidential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8487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3567-F2B0-4E6A-997D-1DBBD3D4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20494-D3FC-43D8-845D-5634E9C5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Introduction</a:t>
            </a:r>
          </a:p>
          <a:p>
            <a:pPr marL="0" indent="0">
              <a:buNone/>
            </a:pPr>
            <a:r>
              <a:rPr lang="en-US" dirty="0"/>
              <a:t>• Frequency bands and world wide regulations</a:t>
            </a:r>
          </a:p>
          <a:p>
            <a:pPr marL="0" indent="0">
              <a:buNone/>
            </a:pPr>
            <a:r>
              <a:rPr lang="en-US" dirty="0"/>
              <a:t>• Communication protocols</a:t>
            </a:r>
          </a:p>
          <a:p>
            <a:pPr marL="0" indent="0">
              <a:buNone/>
            </a:pPr>
            <a:r>
              <a:rPr lang="en-US" dirty="0"/>
              <a:t>• Network range</a:t>
            </a:r>
          </a:p>
          <a:p>
            <a:pPr marL="0" indent="0">
              <a:buNone/>
            </a:pPr>
            <a:r>
              <a:rPr lang="en-US" dirty="0"/>
              <a:t>• Network topology and size</a:t>
            </a:r>
          </a:p>
          <a:p>
            <a:pPr marL="0" indent="0">
              <a:buNone/>
            </a:pPr>
            <a:r>
              <a:rPr lang="en-US" dirty="0"/>
              <a:t>• Different technologies</a:t>
            </a:r>
          </a:p>
          <a:p>
            <a:pPr marL="0" indent="0">
              <a:buNone/>
            </a:pPr>
            <a:r>
              <a:rPr lang="en-US" dirty="0"/>
              <a:t>• Advantages</a:t>
            </a:r>
          </a:p>
          <a:p>
            <a:pPr marL="0" indent="0">
              <a:buNone/>
            </a:pPr>
            <a:r>
              <a:rPr lang="en-US" dirty="0"/>
              <a:t>• Disadvantages</a:t>
            </a:r>
          </a:p>
          <a:p>
            <a:pPr marL="0" indent="0">
              <a:buNone/>
            </a:pPr>
            <a:r>
              <a:rPr lang="en-US" dirty="0"/>
              <a:t>• Conclusion</a:t>
            </a:r>
          </a:p>
        </p:txBody>
      </p:sp>
    </p:spTree>
    <p:extLst>
      <p:ext uri="{BB962C8B-B14F-4D97-AF65-F5344CB8AC3E}">
        <p14:creationId xmlns:p14="http://schemas.microsoft.com/office/powerpoint/2010/main" val="35785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327E-E54A-4FA9-83E2-6898CBC2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 BEE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0184-5126-4820-8D8E-93B9F171A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cost wireless network communication .</a:t>
            </a:r>
          </a:p>
          <a:p>
            <a:r>
              <a:rPr lang="en-US" dirty="0"/>
              <a:t>Operates world wide at unlicensed bands of radio spectrum.</a:t>
            </a:r>
          </a:p>
          <a:p>
            <a:r>
              <a:rPr lang="en-US" dirty="0"/>
              <a:t>Covers </a:t>
            </a:r>
            <a:r>
              <a:rPr lang="en-US" dirty="0" err="1"/>
              <a:t>upto</a:t>
            </a:r>
            <a:r>
              <a:rPr lang="en-US" dirty="0"/>
              <a:t> 100 meters distance.</a:t>
            </a:r>
          </a:p>
          <a:p>
            <a:r>
              <a:rPr lang="en-US" dirty="0"/>
              <a:t>Data rate 0f 20 to 250 Kbps .</a:t>
            </a:r>
          </a:p>
          <a:p>
            <a:r>
              <a:rPr lang="en-US" dirty="0"/>
              <a:t>Zig bee pro offers an optional new and innovative feature Green power</a:t>
            </a:r>
          </a:p>
        </p:txBody>
      </p:sp>
      <p:pic>
        <p:nvPicPr>
          <p:cNvPr id="3074" name="Picture 2" descr="https://encrypted-tbn0.gstatic.com/images?q=tbn:ANd9GcQ4cafFOtbN6ogSRHZceZtF6tRBWJPhSN4_olYyEWzDhrOyCaIppw">
            <a:extLst>
              <a:ext uri="{FF2B5EF4-FFF2-40B4-BE49-F238E27FC236}">
                <a16:creationId xmlns:a16="http://schemas.microsoft.com/office/drawing/2014/main" id="{C2328053-EB7C-446F-90A9-FB264D59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080" y="4606925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686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155A-D835-4E52-AACF-54FE3021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72D49-F4B8-4865-BD26-E2FE1AEE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Replacement with Zigbee compliant appliances can be costly.</a:t>
            </a:r>
          </a:p>
          <a:p>
            <a:r>
              <a:rPr lang="en-US" dirty="0"/>
              <a:t>No more secure than a typical 802.11 wireless network.</a:t>
            </a:r>
          </a:p>
          <a:p>
            <a:r>
              <a:rPr lang="en-US" dirty="0"/>
              <a:t>Zigbee compliance certification for appliance manufacturers mandates lithium battery use.</a:t>
            </a:r>
          </a:p>
          <a:p>
            <a:r>
              <a:rPr lang="en-US" dirty="0"/>
              <a:t>Can be confusing at first for the homeowner.</a:t>
            </a:r>
          </a:p>
        </p:txBody>
      </p:sp>
    </p:spTree>
    <p:extLst>
      <p:ext uri="{BB962C8B-B14F-4D97-AF65-F5344CB8AC3E}">
        <p14:creationId xmlns:p14="http://schemas.microsoft.com/office/powerpoint/2010/main" val="4029522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CD35-675F-4E0E-9423-B8A971C2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EE8F-77CE-4CAE-AA2D-E9BE2E0FB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substitute for connecting of things but the only challenge resides in proper selection of connectivity technology for the effective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316166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7A45-B783-4FAD-B14C-D0764B55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591E51-6DF3-4737-B463-9185ECB959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90" y="252101"/>
            <a:ext cx="11682375" cy="62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67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8924-2E58-48B0-9FE1-7652CCB5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FF6B-CA40-48D2-A6DB-311E3D12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5443" cy="4351338"/>
          </a:xfrm>
        </p:spPr>
        <p:txBody>
          <a:bodyPr>
            <a:normAutofit/>
          </a:bodyPr>
          <a:lstStyle/>
          <a:p>
            <a:r>
              <a:rPr lang="en-US" dirty="0"/>
              <a:t>A system in which objects in the physical world could be connected to   	the Internet by sensors.</a:t>
            </a:r>
          </a:p>
          <a:p>
            <a:r>
              <a:rPr lang="en-US" dirty="0"/>
              <a:t>Coined by British technology pioneer Kevin Ashton in 1999. </a:t>
            </a:r>
          </a:p>
          <a:p>
            <a:r>
              <a:rPr lang="en-US" dirty="0"/>
              <a:t>The actual idea of connected devices had been around longer at least since the 70s.</a:t>
            </a:r>
          </a:p>
          <a:p>
            <a:r>
              <a:rPr lang="en-US" dirty="0"/>
              <a:t>The idea was often called “embedded internet” or “pervasive computing”</a:t>
            </a:r>
          </a:p>
          <a:p>
            <a:r>
              <a:rPr lang="en-US" dirty="0"/>
              <a:t>The power of connecting Radio-Frequency Identification (RFID) tags.</a:t>
            </a:r>
          </a:p>
          <a:p>
            <a:r>
              <a:rPr lang="en-US" dirty="0"/>
              <a:t>A popular term for describing scenarios in which internet connectivity.</a:t>
            </a:r>
          </a:p>
        </p:txBody>
      </p:sp>
    </p:spTree>
    <p:extLst>
      <p:ext uri="{BB962C8B-B14F-4D97-AF65-F5344CB8AC3E}">
        <p14:creationId xmlns:p14="http://schemas.microsoft.com/office/powerpoint/2010/main" val="399738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B6F7A8-9430-49DC-A38B-552DADB00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0769"/>
            <a:ext cx="10515600" cy="20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B61446-17C7-4907-8BBF-E9B35AFB4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9175"/>
            <a:ext cx="10515600" cy="381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5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38F7-0223-4AEE-8DAA-2A7438CC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AND WORLD WIDE REGULATIONS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338C-BE93-4FD0-9B3B-9C390CF80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Regulated by ITU-R.</a:t>
            </a:r>
          </a:p>
          <a:p>
            <a:r>
              <a:rPr lang="en-US" dirty="0"/>
              <a:t>ISM bands vary from country to country.</a:t>
            </a:r>
          </a:p>
          <a:p>
            <a:r>
              <a:rPr lang="en-US" dirty="0"/>
              <a:t>Popular are 433MHz,868MHz,915MHz,2.4MHz.</a:t>
            </a:r>
          </a:p>
          <a:p>
            <a:r>
              <a:rPr lang="en-US" dirty="0"/>
              <a:t>Higher frequency bands offer more channels and more bandwidth.</a:t>
            </a:r>
          </a:p>
          <a:p>
            <a:r>
              <a:rPr lang="en-US" dirty="0"/>
              <a:t>Lower frequency radio waves propagate better than higher frequency.</a:t>
            </a:r>
          </a:p>
        </p:txBody>
      </p:sp>
    </p:spTree>
    <p:extLst>
      <p:ext uri="{BB962C8B-B14F-4D97-AF65-F5344CB8AC3E}">
        <p14:creationId xmlns:p14="http://schemas.microsoft.com/office/powerpoint/2010/main" val="214398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DB20-942A-4F6B-8FFA-6ECAB32D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BANDS AND WORLD WIDE</a:t>
            </a:r>
            <a:br>
              <a:rPr lang="en-US" dirty="0"/>
            </a:br>
            <a:r>
              <a:rPr lang="en-US" dirty="0"/>
              <a:t>REGULATIONS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962FC4-863D-4FDF-B12B-59A1BF509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623" y="2480153"/>
            <a:ext cx="6058754" cy="304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2133-0232-47A0-B3E8-D169F45D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EF05A-EF9E-486D-9F5B-98A672F2A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model is OSI model.</a:t>
            </a:r>
          </a:p>
          <a:p>
            <a:r>
              <a:rPr lang="en-US" dirty="0"/>
              <a:t>Breaks communication into functional layers allowing easier implementation.</a:t>
            </a:r>
          </a:p>
          <a:p>
            <a:r>
              <a:rPr lang="en-US" dirty="0"/>
              <a:t>The IOT is all about connecting things to internet.</a:t>
            </a:r>
          </a:p>
          <a:p>
            <a:r>
              <a:rPr lang="en-US" dirty="0"/>
              <a:t>So that a IP address is desired.</a:t>
            </a:r>
          </a:p>
          <a:p>
            <a:r>
              <a:rPr lang="en-US" dirty="0"/>
              <a:t>Non IP address devices can also be communicated</a:t>
            </a:r>
          </a:p>
        </p:txBody>
      </p:sp>
    </p:spTree>
    <p:extLst>
      <p:ext uri="{BB962C8B-B14F-4D97-AF65-F5344CB8AC3E}">
        <p14:creationId xmlns:p14="http://schemas.microsoft.com/office/powerpoint/2010/main" val="215420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51C4-1656-4843-95E2-EBC8225C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04BDBD-D0C0-4811-989E-767CC576B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2658" y="2749309"/>
            <a:ext cx="5146683" cy="250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4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585</Words>
  <Application>Microsoft Office PowerPoint</Application>
  <PresentationFormat>Widescreen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WIRELESS CONNECTIVITY FOR INTERNET OF THINGS</vt:lpstr>
      <vt:lpstr>CONTENTS</vt:lpstr>
      <vt:lpstr>INTRODUCTION</vt:lpstr>
      <vt:lpstr>PowerPoint Presentation</vt:lpstr>
      <vt:lpstr>PowerPoint Presentation</vt:lpstr>
      <vt:lpstr>FREQUENCY AND WORLD WIDE REGULATIONS</vt:lpstr>
      <vt:lpstr>FREQUENCY BANDS AND WORLD WIDE REGULATIONS</vt:lpstr>
      <vt:lpstr>COMMUNICATION PROTOCOLS</vt:lpstr>
      <vt:lpstr>STANDARD MODELS</vt:lpstr>
      <vt:lpstr>NETWORK RANGE</vt:lpstr>
      <vt:lpstr>NETWORK TOPOLOGY AND SIZE</vt:lpstr>
      <vt:lpstr>6LOWPAN</vt:lpstr>
      <vt:lpstr>PowerPoint Presentation</vt:lpstr>
      <vt:lpstr>DISADVANTAGES</vt:lpstr>
      <vt:lpstr>BLUE TOOTH</vt:lpstr>
      <vt:lpstr>PowerPoint Presentation</vt:lpstr>
      <vt:lpstr>DISADVANTAGES</vt:lpstr>
      <vt:lpstr>Wi-fi</vt:lpstr>
      <vt:lpstr>DISADVANTAGES</vt:lpstr>
      <vt:lpstr>ZIG BEE</vt:lpstr>
      <vt:lpstr>DISADVANTAGES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CONNECTIVITY FOR INTERNET OF THINGS</dc:title>
  <dc:creator>Abdul Majeed</dc:creator>
  <cp:lastModifiedBy>Abdul Majeed</cp:lastModifiedBy>
  <cp:revision>9</cp:revision>
  <dcterms:created xsi:type="dcterms:W3CDTF">2018-11-06T14:29:52Z</dcterms:created>
  <dcterms:modified xsi:type="dcterms:W3CDTF">2018-11-06T15:59:25Z</dcterms:modified>
</cp:coreProperties>
</file>