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0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F3AE-A8E5-4860-9657-B76061BC1A8A}" type="datetimeFigureOut">
              <a:rPr lang="en-US" smtClean="0"/>
              <a:t>11/9/2012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7023-3D37-4523-AEE9-AE8A953D030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0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Wolkenförmige Legende 90"/>
          <p:cNvSpPr/>
          <p:nvPr/>
        </p:nvSpPr>
        <p:spPr>
          <a:xfrm>
            <a:off x="4292352" y="1750750"/>
            <a:ext cx="1503784" cy="584448"/>
          </a:xfrm>
          <a:prstGeom prst="cloudCallou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load-</a:t>
            </a:r>
          </a:p>
          <a:p>
            <a:pPr algn="ctr"/>
            <a:r>
              <a:rPr lang="de-DE" sz="1200" dirty="0" smtClean="0"/>
              <a:t>balancer</a:t>
            </a:r>
            <a:endParaRPr lang="en-US" sz="12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691680" y="2852936"/>
            <a:ext cx="6084676" cy="38164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2547392" y="3654616"/>
            <a:ext cx="108850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</a:p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Queue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699792" y="2358472"/>
            <a:ext cx="39604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852192" y="2510872"/>
            <a:ext cx="39604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004592" y="2663272"/>
            <a:ext cx="39604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REST API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2394992" y="836712"/>
            <a:ext cx="4265240" cy="751450"/>
            <a:chOff x="2699792" y="836712"/>
            <a:chExt cx="4265240" cy="751450"/>
          </a:xfrm>
        </p:grpSpPr>
        <p:sp>
          <p:nvSpPr>
            <p:cNvPr id="5" name="Abgerundetes Rechteck 4"/>
            <p:cNvSpPr/>
            <p:nvPr/>
          </p:nvSpPr>
          <p:spPr>
            <a:xfrm>
              <a:off x="2699792" y="836712"/>
              <a:ext cx="3960440" cy="4466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Multimedia App</a:t>
              </a:r>
              <a:endParaRPr lang="en-US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852192" y="989112"/>
              <a:ext cx="3960440" cy="4466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Multimedia App</a:t>
              </a:r>
              <a:endParaRPr lang="en-US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3004592" y="1141512"/>
              <a:ext cx="3960440" cy="44665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Multimedia App</a:t>
              </a:r>
              <a:endParaRPr lang="en-US" dirty="0"/>
            </a:p>
          </p:txBody>
        </p:sp>
      </p:grpSp>
      <p:cxnSp>
        <p:nvCxnSpPr>
          <p:cNvPr id="17" name="Gerade Verbindung mit Pfeil 16"/>
          <p:cNvCxnSpPr>
            <a:stCxn id="11" idx="2"/>
          </p:cNvCxnSpPr>
          <p:nvPr/>
        </p:nvCxnSpPr>
        <p:spPr>
          <a:xfrm>
            <a:off x="4680012" y="1588162"/>
            <a:ext cx="0" cy="90962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0"/>
          </p:cNvCxnSpPr>
          <p:nvPr/>
        </p:nvCxnSpPr>
        <p:spPr>
          <a:xfrm flipV="1">
            <a:off x="3091644" y="3242639"/>
            <a:ext cx="0" cy="411977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4836815" y="3242639"/>
            <a:ext cx="0" cy="41528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5" name="Gruppieren 74"/>
          <p:cNvGrpSpPr/>
          <p:nvPr/>
        </p:nvGrpSpPr>
        <p:grpSpPr>
          <a:xfrm>
            <a:off x="3779912" y="3654616"/>
            <a:ext cx="2575520" cy="864096"/>
            <a:chOff x="4832412" y="3356992"/>
            <a:chExt cx="2677498" cy="864096"/>
          </a:xfrm>
        </p:grpSpPr>
        <p:sp>
          <p:nvSpPr>
            <p:cNvPr id="21" name="Abgerundetes Rechteck 20"/>
            <p:cNvSpPr/>
            <p:nvPr/>
          </p:nvSpPr>
          <p:spPr>
            <a:xfrm>
              <a:off x="4832412" y="3356992"/>
              <a:ext cx="2677498" cy="864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6">
                      <a:lumMod val="75000"/>
                    </a:schemeClr>
                  </a:solidFill>
                </a:rPr>
                <a:t>de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Flussdiagramm: Magnetplattenspeicher 21"/>
            <p:cNvSpPr/>
            <p:nvPr/>
          </p:nvSpPr>
          <p:spPr>
            <a:xfrm>
              <a:off x="5076056" y="3457803"/>
              <a:ext cx="576064" cy="475253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ussdiagramm: Magnetplattenspeicher 22"/>
            <p:cNvSpPr/>
            <p:nvPr/>
          </p:nvSpPr>
          <p:spPr>
            <a:xfrm>
              <a:off x="5868144" y="3457803"/>
              <a:ext cx="576064" cy="475253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ussdiagramm: Magnetplattenspeicher 23"/>
            <p:cNvSpPr/>
            <p:nvPr/>
          </p:nvSpPr>
          <p:spPr>
            <a:xfrm>
              <a:off x="6660232" y="3457803"/>
              <a:ext cx="576064" cy="475253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88825" y="3932961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6">
                      <a:lumMod val="75000"/>
                    </a:schemeClr>
                  </a:solidFill>
                </a:rPr>
                <a:t>mongodb1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5780913" y="3932962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6">
                      <a:lumMod val="75000"/>
                    </a:schemeClr>
                  </a:solidFill>
                </a:rPr>
                <a:t>mongodb2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6573001" y="3932960"/>
              <a:ext cx="7505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accent6">
                      <a:lumMod val="75000"/>
                    </a:schemeClr>
                  </a:solidFill>
                </a:rPr>
                <a:t>mongodb3</a:t>
              </a:r>
              <a:endParaRPr lang="en-US" sz="1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1530896" y="4302688"/>
            <a:ext cx="664840" cy="1780964"/>
            <a:chOff x="1475656" y="4329100"/>
            <a:chExt cx="664840" cy="1780964"/>
          </a:xfrm>
        </p:grpSpPr>
        <p:sp>
          <p:nvSpPr>
            <p:cNvPr id="37" name="Abgerundetes Rechteck 36"/>
            <p:cNvSpPr/>
            <p:nvPr/>
          </p:nvSpPr>
          <p:spPr>
            <a:xfrm>
              <a:off x="1475656" y="4329100"/>
              <a:ext cx="360040" cy="1476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1628056" y="4481500"/>
              <a:ext cx="360040" cy="1476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1780456" y="4633900"/>
              <a:ext cx="360040" cy="1476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1563394" y="50085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CDN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699792" y="5193170"/>
            <a:ext cx="1512168" cy="8377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852192" y="5345570"/>
            <a:ext cx="1512168" cy="8377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004592" y="5497970"/>
            <a:ext cx="1512168" cy="8377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108563" y="5455160"/>
            <a:ext cx="130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Transcoding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Segmenting</a:t>
            </a:r>
          </a:p>
        </p:txBody>
      </p:sp>
      <p:cxnSp>
        <p:nvCxnSpPr>
          <p:cNvPr id="48" name="Gerade Verbindung mit Pfeil 47"/>
          <p:cNvCxnSpPr>
            <a:stCxn id="21" idx="2"/>
          </p:cNvCxnSpPr>
          <p:nvPr/>
        </p:nvCxnSpPr>
        <p:spPr>
          <a:xfrm flipH="1">
            <a:off x="4014276" y="4518712"/>
            <a:ext cx="1053396" cy="82685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3275856" y="4518712"/>
            <a:ext cx="0" cy="826858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2212504" y="5377836"/>
            <a:ext cx="487288" cy="4972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37" idx="1"/>
            <a:endCxn id="5" idx="1"/>
          </p:cNvCxnSpPr>
          <p:nvPr/>
        </p:nvCxnSpPr>
        <p:spPr>
          <a:xfrm rot="10800000" flipH="1">
            <a:off x="1530896" y="1060038"/>
            <a:ext cx="864096" cy="3980733"/>
          </a:xfrm>
          <a:prstGeom prst="bentConnector3">
            <a:avLst>
              <a:gd name="adj1" fmla="val -26455"/>
            </a:avLst>
          </a:prstGeom>
          <a:ln w="25400"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4984812" y="5229941"/>
            <a:ext cx="2683532" cy="11485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X Plugin</a:t>
            </a:r>
          </a:p>
          <a:p>
            <a:pPr algn="ctr"/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Notifications</a:t>
            </a:r>
          </a:p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-?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 flipH="1" flipV="1">
            <a:off x="3608276" y="4518712"/>
            <a:ext cx="1539788" cy="71123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6156176" y="4518712"/>
            <a:ext cx="0" cy="711229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Abgerundetes Rechteck 78"/>
          <p:cNvSpPr/>
          <p:nvPr/>
        </p:nvSpPr>
        <p:spPr>
          <a:xfrm>
            <a:off x="6552307" y="3654616"/>
            <a:ext cx="108850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Engine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812632" y="3239336"/>
            <a:ext cx="1" cy="41858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6326578" y="3993053"/>
            <a:ext cx="22572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Wolkenförmige Legende 89"/>
          <p:cNvSpPr/>
          <p:nvPr/>
        </p:nvSpPr>
        <p:spPr>
          <a:xfrm>
            <a:off x="611560" y="3510601"/>
            <a:ext cx="1224136" cy="766886"/>
          </a:xfrm>
          <a:prstGeom prst="cloudCallout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load-</a:t>
            </a:r>
          </a:p>
          <a:p>
            <a:pPr algn="ctr"/>
            <a:r>
              <a:rPr lang="de-DE" sz="1200" dirty="0" smtClean="0"/>
              <a:t>balancer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74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Institut FOKUS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hab</dc:creator>
  <cp:lastModifiedBy>hab</cp:lastModifiedBy>
  <cp:revision>6</cp:revision>
  <dcterms:created xsi:type="dcterms:W3CDTF">2012-11-09T10:47:50Z</dcterms:created>
  <dcterms:modified xsi:type="dcterms:W3CDTF">2012-11-09T11:38:29Z</dcterms:modified>
</cp:coreProperties>
</file>