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rts5jmuQu3pByrDzYMMtK5CM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8c5b980dc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88c5b980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8c5b980d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88c5b980d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7122208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7122208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7122208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7122208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8c5b980d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88c5b980d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8c5b980d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88c5b980d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8c5b980d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88c5b980d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8c5b980d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88c5b980d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8c5b980dc_2_0"/>
          <p:cNvSpPr txBox="1"/>
          <p:nvPr>
            <p:ph type="ctrTitle"/>
          </p:nvPr>
        </p:nvSpPr>
        <p:spPr>
          <a:xfrm>
            <a:off x="611575" y="315775"/>
            <a:ext cx="85206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800">
                <a:solidFill>
                  <a:srgbClr val="C27BA0"/>
                </a:solidFill>
                <a:latin typeface="Caveat"/>
                <a:ea typeface="Caveat"/>
                <a:cs typeface="Caveat"/>
                <a:sym typeface="Caveat"/>
              </a:rPr>
              <a:t>My</a:t>
            </a:r>
            <a:r>
              <a:rPr lang="en" sz="4800">
                <a:solidFill>
                  <a:srgbClr val="FF99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6 months</a:t>
            </a:r>
            <a:r>
              <a:rPr b="1" lang="en" sz="4800">
                <a:solidFill>
                  <a:srgbClr val="A64D79"/>
                </a:solidFill>
                <a:latin typeface="Caveat"/>
                <a:ea typeface="Caveat"/>
                <a:cs typeface="Caveat"/>
                <a:sym typeface="Caveat"/>
              </a:rPr>
              <a:t> in Travancore Analytics</a:t>
            </a:r>
            <a:endParaRPr b="1" sz="4800">
              <a:solidFill>
                <a:srgbClr val="A64D79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 u="sng">
                <a:solidFill>
                  <a:schemeClr val="dk1"/>
                </a:solidFill>
              </a:rPr>
              <a:t>Performance Review</a:t>
            </a:r>
            <a:endParaRPr sz="3000" u="sng">
              <a:solidFill>
                <a:schemeClr val="dk1"/>
              </a:solidFill>
            </a:endParaRPr>
          </a:p>
        </p:txBody>
      </p:sp>
      <p:sp>
        <p:nvSpPr>
          <p:cNvPr id="87" name="Google Shape;87;g188c5b980dc_2_0"/>
          <p:cNvSpPr txBox="1"/>
          <p:nvPr>
            <p:ph idx="1" type="subTitle"/>
          </p:nvPr>
        </p:nvSpPr>
        <p:spPr>
          <a:xfrm>
            <a:off x="3330675" y="3724550"/>
            <a:ext cx="55890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Prepared by:  Abdul Manaf 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Designation: Data Science Trainee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Date: 17/01/2023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8c5b980dc_2_6"/>
          <p:cNvSpPr txBox="1"/>
          <p:nvPr>
            <p:ph type="title"/>
          </p:nvPr>
        </p:nvSpPr>
        <p:spPr>
          <a:xfrm>
            <a:off x="729450" y="641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Significant Contributions</a:t>
            </a:r>
            <a:endParaRPr/>
          </a:p>
        </p:txBody>
      </p:sp>
      <p:sp>
        <p:nvSpPr>
          <p:cNvPr id="93" name="Google Shape;93;g188c5b980dc_2_6"/>
          <p:cNvSpPr txBox="1"/>
          <p:nvPr>
            <p:ph idx="1" type="body"/>
          </p:nvPr>
        </p:nvSpPr>
        <p:spPr>
          <a:xfrm>
            <a:off x="729450" y="1544325"/>
            <a:ext cx="76887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lang="en" sz="185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visualization on “AKAnomics”  data using :</a:t>
            </a:r>
            <a:endParaRPr b="1" sz="18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=&gt;Google data studio</a:t>
            </a:r>
            <a:endParaRPr b="1" sz="18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=&gt;Power BI</a:t>
            </a:r>
            <a:endParaRPr b="1" sz="18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1" lang="en" sz="175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Web scraping on Kinara Project.</a:t>
            </a:r>
            <a:endParaRPr b="1" sz="18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3)POC using Django and PowerBI (Inprogress).</a:t>
            </a:r>
            <a:endParaRPr b="1" sz="18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188c5b980dc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850" y="494600"/>
            <a:ext cx="1154150" cy="11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71222085f_1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00" name="Google Shape;100;g1d71222085f_1_0"/>
          <p:cNvSpPr txBox="1"/>
          <p:nvPr>
            <p:ph idx="1" type="body"/>
          </p:nvPr>
        </p:nvSpPr>
        <p:spPr>
          <a:xfrm>
            <a:off x="608800" y="2061000"/>
            <a:ext cx="76887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web scraping sites containing sanctioned personals details.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Filtering scraped data  to required format.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 writing python functions to get required format.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converting obtained data to json format and creating mysql table access to it.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creating local mysql database and pushing data to it.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writing sql queries to filter required data and cross checking its format.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71222085f_1_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</a:t>
            </a:r>
            <a:endParaRPr/>
          </a:p>
        </p:txBody>
      </p:sp>
      <p:sp>
        <p:nvSpPr>
          <p:cNvPr id="106" name="Google Shape;106;g1d71222085f_1_6"/>
          <p:cNvSpPr txBox="1"/>
          <p:nvPr>
            <p:ph idx="1" type="body"/>
          </p:nvPr>
        </p:nvSpPr>
        <p:spPr>
          <a:xfrm>
            <a:off x="674925" y="1934025"/>
            <a:ext cx="78924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writing connection string to make database connection dynamic and pushing data to db.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went through basic gitlab commands and pushed code to required branch through terminal.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Fixing  issues related to code deployment and assisting devops team.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Data was scraped and converted to required format and pushed to database successfully and the code for which was added to gitlab.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Learning mysql basics to manage backend part of project.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8c5b980dc_2_12"/>
          <p:cNvSpPr txBox="1"/>
          <p:nvPr>
            <p:ph type="title"/>
          </p:nvPr>
        </p:nvSpPr>
        <p:spPr>
          <a:xfrm>
            <a:off x="729450" y="665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My Learnings</a:t>
            </a:r>
            <a:endParaRPr/>
          </a:p>
        </p:txBody>
      </p:sp>
      <p:sp>
        <p:nvSpPr>
          <p:cNvPr id="112" name="Google Shape;112;g188c5b980dc_2_12"/>
          <p:cNvSpPr txBox="1"/>
          <p:nvPr>
            <p:ph idx="1" type="body"/>
          </p:nvPr>
        </p:nvSpPr>
        <p:spPr>
          <a:xfrm>
            <a:off x="565500" y="1675400"/>
            <a:ext cx="8016600" cy="30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1) </a:t>
            </a:r>
            <a:r>
              <a:rPr b="1" lang="en" sz="1800"/>
              <a:t>Python Libraries 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=&gt;Pandas , Numpy ,Matplotlib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2) ML basics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3) Google data studio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4) Microsoft Power BI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5)  Web Scraping 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=&gt;BS4 , Selenium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6) Django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7) MYSQL</a:t>
            </a:r>
            <a:endParaRPr b="1" sz="1800"/>
          </a:p>
        </p:txBody>
      </p:sp>
      <p:pic>
        <p:nvPicPr>
          <p:cNvPr id="113" name="Google Shape;113;g188c5b980dc_2_12"/>
          <p:cNvPicPr preferRelativeResize="0"/>
          <p:nvPr/>
        </p:nvPicPr>
        <p:blipFill rotWithShape="1">
          <a:blip r:embed="rId3">
            <a:alphaModFix/>
          </a:blip>
          <a:srcRect b="3882" l="23874" r="22474" t="9251"/>
          <a:stretch/>
        </p:blipFill>
        <p:spPr>
          <a:xfrm>
            <a:off x="6723600" y="495550"/>
            <a:ext cx="2420400" cy="192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8c5b980dc_2_18"/>
          <p:cNvSpPr txBox="1"/>
          <p:nvPr>
            <p:ph type="title"/>
          </p:nvPr>
        </p:nvSpPr>
        <p:spPr>
          <a:xfrm>
            <a:off x="727650" y="617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Strengths &amp; Areas of Improvement</a:t>
            </a:r>
            <a:endParaRPr/>
          </a:p>
        </p:txBody>
      </p:sp>
      <p:sp>
        <p:nvSpPr>
          <p:cNvPr id="119" name="Google Shape;119;g188c5b980dc_2_18"/>
          <p:cNvSpPr txBox="1"/>
          <p:nvPr>
            <p:ph idx="1" type="body"/>
          </p:nvPr>
        </p:nvSpPr>
        <p:spPr>
          <a:xfrm>
            <a:off x="322400" y="1318650"/>
            <a:ext cx="411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 u="sng"/>
              <a:t>Strengths</a:t>
            </a:r>
            <a:endParaRPr b="1" sz="1800" u="sng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Adaptability.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Open to Learning.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Consistency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Front-End basics knowledge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Python</a:t>
            </a:r>
            <a:endParaRPr b="1" sz="1800"/>
          </a:p>
        </p:txBody>
      </p:sp>
      <p:sp>
        <p:nvSpPr>
          <p:cNvPr id="120" name="Google Shape;120;g188c5b980dc_2_18"/>
          <p:cNvSpPr txBox="1"/>
          <p:nvPr>
            <p:ph idx="1" type="body"/>
          </p:nvPr>
        </p:nvSpPr>
        <p:spPr>
          <a:xfrm>
            <a:off x="4572000" y="1318650"/>
            <a:ext cx="411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 u="sng"/>
              <a:t>Areas of Improvement</a:t>
            </a:r>
            <a:endParaRPr b="1" sz="1800" u="sng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 sz="1800"/>
              <a:t>Improving the Knowledge base.</a:t>
            </a:r>
            <a:endParaRPr b="1"/>
          </a:p>
        </p:txBody>
      </p:sp>
      <p:pic>
        <p:nvPicPr>
          <p:cNvPr id="121" name="Google Shape;121;g188c5b980dc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8375" y="534100"/>
            <a:ext cx="1936225" cy="11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8c5b980dc_2_25"/>
          <p:cNvSpPr txBox="1"/>
          <p:nvPr>
            <p:ph type="title"/>
          </p:nvPr>
        </p:nvSpPr>
        <p:spPr>
          <a:xfrm>
            <a:off x="729450" y="700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27" name="Google Shape;127;g188c5b980dc_2_25"/>
          <p:cNvSpPr txBox="1"/>
          <p:nvPr>
            <p:ph idx="1" type="body"/>
          </p:nvPr>
        </p:nvSpPr>
        <p:spPr>
          <a:xfrm>
            <a:off x="729450" y="1675125"/>
            <a:ext cx="7688700" cy="26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Improving knowledge base to do Projects.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Coping with </a:t>
            </a:r>
            <a:r>
              <a:rPr b="1" lang="en" sz="1800"/>
              <a:t>corporate</a:t>
            </a:r>
            <a:r>
              <a:rPr b="1" lang="en" sz="1800"/>
              <a:t> life.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Getting inphase with project 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Following code conventions.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  <p:pic>
        <p:nvPicPr>
          <p:cNvPr id="128" name="Google Shape;128;g188c5b980dc_2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750" y="557050"/>
            <a:ext cx="2282550" cy="2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8c5b980dc_2_31"/>
          <p:cNvSpPr txBox="1"/>
          <p:nvPr>
            <p:ph type="title"/>
          </p:nvPr>
        </p:nvSpPr>
        <p:spPr>
          <a:xfrm>
            <a:off x="773100" y="657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Suggestions/Feedback</a:t>
            </a:r>
            <a:endParaRPr/>
          </a:p>
        </p:txBody>
      </p:sp>
      <p:sp>
        <p:nvSpPr>
          <p:cNvPr id="134" name="Google Shape;134;g188c5b980dc_2_31"/>
          <p:cNvSpPr txBox="1"/>
          <p:nvPr>
            <p:ph idx="1" type="body"/>
          </p:nvPr>
        </p:nvSpPr>
        <p:spPr>
          <a:xfrm>
            <a:off x="729450" y="1616275"/>
            <a:ext cx="76887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=&gt; </a:t>
            </a:r>
            <a:r>
              <a:rPr b="1" lang="en" sz="1800"/>
              <a:t>Good learning opportunities.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=&gt;</a:t>
            </a:r>
            <a:r>
              <a:rPr b="1" lang="en" sz="1800"/>
              <a:t>S</a:t>
            </a:r>
            <a:r>
              <a:rPr b="1" lang="en" sz="1800"/>
              <a:t>ystematic </a:t>
            </a:r>
            <a:r>
              <a:rPr b="1" lang="en" sz="1800"/>
              <a:t>training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