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Urbanist Medium"/>
      <p:regular r:id="rId21"/>
      <p:bold r:id="rId22"/>
      <p:italic r:id="rId23"/>
      <p:boldItalic r:id="rId24"/>
    </p:embeddedFont>
    <p:embeddedFont>
      <p:font typeface="Urbanist SemiBold"/>
      <p:regular r:id="rId25"/>
      <p:bold r:id="rId26"/>
      <p:italic r:id="rId27"/>
      <p:boldItalic r:id="rId28"/>
    </p:embeddedFont>
    <p:embeddedFont>
      <p:font typeface="Urbanist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UrbanistMedium-bold.fntdata"/><Relationship Id="rId21" Type="http://schemas.openxmlformats.org/officeDocument/2006/relationships/font" Target="fonts/UrbanistMedium-regular.fntdata"/><Relationship Id="rId24" Type="http://schemas.openxmlformats.org/officeDocument/2006/relationships/font" Target="fonts/UrbanistMedium-boldItalic.fntdata"/><Relationship Id="rId23" Type="http://schemas.openxmlformats.org/officeDocument/2006/relationships/font" Target="fonts/Urbanist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UrbanistSemiBold-bold.fntdata"/><Relationship Id="rId25" Type="http://schemas.openxmlformats.org/officeDocument/2006/relationships/font" Target="fonts/UrbanistSemiBold-regular.fntdata"/><Relationship Id="rId28" Type="http://schemas.openxmlformats.org/officeDocument/2006/relationships/font" Target="fonts/UrbanistSemiBold-boldItalic.fntdata"/><Relationship Id="rId27" Type="http://schemas.openxmlformats.org/officeDocument/2006/relationships/font" Target="fonts/UrbanistSemiBol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Urbanis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rbanist-italic.fntdata"/><Relationship Id="rId30" Type="http://schemas.openxmlformats.org/officeDocument/2006/relationships/font" Target="fonts/Urbanist-bold.fntdata"/><Relationship Id="rId11" Type="http://schemas.openxmlformats.org/officeDocument/2006/relationships/slide" Target="slides/slide5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32" Type="http://schemas.openxmlformats.org/officeDocument/2006/relationships/font" Target="fonts/Urbanist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6f76aa5b45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6f76aa5b45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6f76aa5b45_0_2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6f76aa5b45_0_2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6f76aa5b45_0_2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6f76aa5b45_0_2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6f76aa5b45_0_2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6f76aa5b45_0_2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6f76aa5b45_0_2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6f76aa5b45_0_2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6f76aa5b45_0_2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6f76aa5b45_0_2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6f76aa5b45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6f76aa5b45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6f76aa5b45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6f76aa5b45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7122fc6f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7122fc6f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6f76aa5b45_0_2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6f76aa5b45_0_2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6f76aa5b45_0_2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6f76aa5b45_0_2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6f76aa5b45_0_2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6f76aa5b45_0_2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6f76aa5b45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6f76aa5b45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6f76aa5b45_0_2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6f76aa5b45_0_2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LT 1">
  <p:cSld name="BLANK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 amt="50000"/>
          </a:blip>
          <a:srcRect b="8145" l="3133" r="7834" t="16785"/>
          <a:stretch/>
        </p:blipFill>
        <p:spPr>
          <a:xfrm flipH="1" rot="10800000">
            <a:off x="0" y="-3474"/>
            <a:ext cx="9161550" cy="51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 flipH="1" rot="10800000">
            <a:off x="0" y="4676700"/>
            <a:ext cx="9149700" cy="4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28600" y="1738950"/>
            <a:ext cx="4402800" cy="2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rbanist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4" name="Google Shape;64;p1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>
            <p:ph idx="5" type="subTitle"/>
          </p:nvPr>
        </p:nvSpPr>
        <p:spPr>
          <a:xfrm>
            <a:off x="2970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6" type="subTitle"/>
          </p:nvPr>
        </p:nvSpPr>
        <p:spPr>
          <a:xfrm>
            <a:off x="17863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7" type="subTitle"/>
          </p:nvPr>
        </p:nvSpPr>
        <p:spPr>
          <a:xfrm>
            <a:off x="228591" y="3454475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8" type="subTitle"/>
          </p:nvPr>
        </p:nvSpPr>
        <p:spPr>
          <a:xfrm>
            <a:off x="228591" y="3743050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ALT 1">
  <p:cSld name="BLANK_1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28600" y="395043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5" name="Google Shape;75;p1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values">
  <p:cSld name="BLANK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228600" y="613525"/>
            <a:ext cx="7223400" cy="422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4" name="Google Shape;84;p1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>
            <p:ph idx="5" type="subTitle"/>
          </p:nvPr>
        </p:nvSpPr>
        <p:spPr>
          <a:xfrm>
            <a:off x="254625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6" type="subTitle"/>
          </p:nvPr>
        </p:nvSpPr>
        <p:spPr>
          <a:xfrm>
            <a:off x="3275850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7" type="subTitle"/>
          </p:nvPr>
        </p:nvSpPr>
        <p:spPr>
          <a:xfrm>
            <a:off x="6215463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8" type="body"/>
          </p:nvPr>
        </p:nvSpPr>
        <p:spPr>
          <a:xfrm>
            <a:off x="288575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9" type="body"/>
          </p:nvPr>
        </p:nvSpPr>
        <p:spPr>
          <a:xfrm>
            <a:off x="6121413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3" type="body"/>
          </p:nvPr>
        </p:nvSpPr>
        <p:spPr>
          <a:xfrm>
            <a:off x="3192450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nd image ALT 2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>
            <p:ph idx="2" type="pic"/>
          </p:nvPr>
        </p:nvSpPr>
        <p:spPr>
          <a:xfrm>
            <a:off x="246150" y="237650"/>
            <a:ext cx="4196400" cy="44382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4591800" y="304700"/>
            <a:ext cx="3861900" cy="19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3" type="title"/>
          </p:nvPr>
        </p:nvSpPr>
        <p:spPr>
          <a:xfrm>
            <a:off x="4591800" y="738425"/>
            <a:ext cx="4290000" cy="2051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618950" y="2205375"/>
            <a:ext cx="4290000" cy="16296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4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5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6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1" name="Google Shape;101;p1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4444600" y="570000"/>
            <a:ext cx="44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4442500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1">
  <p:cSld name="BLANK_1_1_1_1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28600" y="613525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18"/>
          <p:cNvSpPr/>
          <p:nvPr>
            <p:ph idx="2" type="pic"/>
          </p:nvPr>
        </p:nvSpPr>
        <p:spPr>
          <a:xfrm>
            <a:off x="4523050" y="7379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8"/>
          <p:cNvSpPr/>
          <p:nvPr>
            <p:ph idx="3" type="pic"/>
          </p:nvPr>
        </p:nvSpPr>
        <p:spPr>
          <a:xfrm>
            <a:off x="6752100" y="7377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8"/>
          <p:cNvSpPr/>
          <p:nvPr>
            <p:ph idx="4" type="pic"/>
          </p:nvPr>
        </p:nvSpPr>
        <p:spPr>
          <a:xfrm>
            <a:off x="4523050" y="2158000"/>
            <a:ext cx="4394100" cy="2282700"/>
          </a:xfrm>
          <a:prstGeom prst="roundRect">
            <a:avLst>
              <a:gd fmla="val 6108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33850" y="3127075"/>
            <a:ext cx="2920800" cy="13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13" name="Google Shape;113;p18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7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6" name="Google Shape;116;p1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8" name="Google Shape;118;p18"/>
          <p:cNvSpPr txBox="1"/>
          <p:nvPr>
            <p:ph idx="8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19" name="Google Shape;119;p1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ALT 1">
  <p:cSld name="BLANK_1_1_1_1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2">
            <a:alphaModFix amt="60000"/>
          </a:blip>
          <a:srcRect b="14588" l="0" r="15469" t="0"/>
          <a:stretch/>
        </p:blipFill>
        <p:spPr>
          <a:xfrm>
            <a:off x="25" y="1172500"/>
            <a:ext cx="5181349" cy="34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277500" y="22860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6" name="Google Shape;126;p1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9"/>
          <p:cNvSpPr txBox="1"/>
          <p:nvPr>
            <p:ph idx="4" type="subTitle"/>
          </p:nvPr>
        </p:nvSpPr>
        <p:spPr>
          <a:xfrm>
            <a:off x="4744575" y="38715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5" type="subTitle"/>
          </p:nvPr>
        </p:nvSpPr>
        <p:spPr>
          <a:xfrm>
            <a:off x="4744575" y="1066588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6" type="subTitle"/>
          </p:nvPr>
        </p:nvSpPr>
        <p:spPr>
          <a:xfrm>
            <a:off x="4744575" y="174270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7" type="subTitle"/>
          </p:nvPr>
        </p:nvSpPr>
        <p:spPr>
          <a:xfrm>
            <a:off x="4744575" y="2420513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8" type="subTitle"/>
          </p:nvPr>
        </p:nvSpPr>
        <p:spPr>
          <a:xfrm>
            <a:off x="4744575" y="30982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9" type="subTitle"/>
          </p:nvPr>
        </p:nvSpPr>
        <p:spPr>
          <a:xfrm>
            <a:off x="4744575" y="37760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13" type="subTitle"/>
          </p:nvPr>
        </p:nvSpPr>
        <p:spPr>
          <a:xfrm>
            <a:off x="5067075" y="3871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4" type="subTitle"/>
          </p:nvPr>
        </p:nvSpPr>
        <p:spPr>
          <a:xfrm>
            <a:off x="5067075" y="10615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idx="15" type="subTitle"/>
          </p:nvPr>
        </p:nvSpPr>
        <p:spPr>
          <a:xfrm>
            <a:off x="5067075" y="17393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16" type="subTitle"/>
          </p:nvPr>
        </p:nvSpPr>
        <p:spPr>
          <a:xfrm>
            <a:off x="5067075" y="242410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7" type="subTitle"/>
          </p:nvPr>
        </p:nvSpPr>
        <p:spPr>
          <a:xfrm>
            <a:off x="5067075" y="309493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18" type="subTitle"/>
          </p:nvPr>
        </p:nvSpPr>
        <p:spPr>
          <a:xfrm>
            <a:off x="5067075" y="37657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s">
  <p:cSld name="BLANK_1_1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>
            <p:ph idx="2" type="pic"/>
          </p:nvPr>
        </p:nvSpPr>
        <p:spPr>
          <a:xfrm>
            <a:off x="46189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4619000" y="1702322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228600" y="23475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6" type="subTitle"/>
          </p:nvPr>
        </p:nvSpPr>
        <p:spPr>
          <a:xfrm>
            <a:off x="46190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49" name="Google Shape;149;p20"/>
          <p:cNvSpPr/>
          <p:nvPr>
            <p:ph idx="7" type="pic"/>
          </p:nvPr>
        </p:nvSpPr>
        <p:spPr>
          <a:xfrm>
            <a:off x="608070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0" name="Google Shape;150;p20"/>
          <p:cNvSpPr txBox="1"/>
          <p:nvPr>
            <p:ph idx="8" type="subTitle"/>
          </p:nvPr>
        </p:nvSpPr>
        <p:spPr>
          <a:xfrm>
            <a:off x="608075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9" type="subTitle"/>
          </p:nvPr>
        </p:nvSpPr>
        <p:spPr>
          <a:xfrm>
            <a:off x="608075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2" name="Google Shape;152;p20"/>
          <p:cNvSpPr/>
          <p:nvPr>
            <p:ph idx="13" type="pic"/>
          </p:nvPr>
        </p:nvSpPr>
        <p:spPr>
          <a:xfrm>
            <a:off x="75424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3" name="Google Shape;153;p20"/>
          <p:cNvSpPr txBox="1"/>
          <p:nvPr>
            <p:ph idx="14" type="subTitle"/>
          </p:nvPr>
        </p:nvSpPr>
        <p:spPr>
          <a:xfrm>
            <a:off x="754250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15" type="subTitle"/>
          </p:nvPr>
        </p:nvSpPr>
        <p:spPr>
          <a:xfrm>
            <a:off x="75425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5" name="Google Shape;155;p20"/>
          <p:cNvSpPr/>
          <p:nvPr>
            <p:ph idx="16" type="pic"/>
          </p:nvPr>
        </p:nvSpPr>
        <p:spPr>
          <a:xfrm>
            <a:off x="46189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6" name="Google Shape;156;p20"/>
          <p:cNvSpPr txBox="1"/>
          <p:nvPr>
            <p:ph idx="17" type="subTitle"/>
          </p:nvPr>
        </p:nvSpPr>
        <p:spPr>
          <a:xfrm>
            <a:off x="46190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18" type="subTitle"/>
          </p:nvPr>
        </p:nvSpPr>
        <p:spPr>
          <a:xfrm>
            <a:off x="46190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8" name="Google Shape;158;p20"/>
          <p:cNvSpPr/>
          <p:nvPr>
            <p:ph idx="19" type="pic"/>
          </p:nvPr>
        </p:nvSpPr>
        <p:spPr>
          <a:xfrm>
            <a:off x="608070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9" name="Google Shape;159;p20"/>
          <p:cNvSpPr txBox="1"/>
          <p:nvPr>
            <p:ph idx="20" type="subTitle"/>
          </p:nvPr>
        </p:nvSpPr>
        <p:spPr>
          <a:xfrm>
            <a:off x="6080750" y="3769447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21" type="subTitle"/>
          </p:nvPr>
        </p:nvSpPr>
        <p:spPr>
          <a:xfrm>
            <a:off x="608075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61" name="Google Shape;161;p20"/>
          <p:cNvSpPr/>
          <p:nvPr>
            <p:ph idx="22" type="pic"/>
          </p:nvPr>
        </p:nvSpPr>
        <p:spPr>
          <a:xfrm>
            <a:off x="75424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62" name="Google Shape;162;p20"/>
          <p:cNvSpPr txBox="1"/>
          <p:nvPr>
            <p:ph idx="23" type="subTitle"/>
          </p:nvPr>
        </p:nvSpPr>
        <p:spPr>
          <a:xfrm>
            <a:off x="75425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24" type="subTitle"/>
          </p:nvPr>
        </p:nvSpPr>
        <p:spPr>
          <a:xfrm>
            <a:off x="75425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cxnSp>
        <p:nvCxnSpPr>
          <p:cNvPr id="164" name="Google Shape;164;p2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LT 2">
  <p:cSld name="BLANK_1_1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>
            <p:ph idx="2" type="pic"/>
          </p:nvPr>
        </p:nvSpPr>
        <p:spPr>
          <a:xfrm>
            <a:off x="9425" y="-3075"/>
            <a:ext cx="9144000" cy="4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234125" y="3337800"/>
            <a:ext cx="8574600" cy="111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170" name="Google Shape;170;p21"/>
          <p:cNvSpPr txBox="1"/>
          <p:nvPr>
            <p:ph idx="1" type="subTitle"/>
          </p:nvPr>
        </p:nvSpPr>
        <p:spPr>
          <a:xfrm>
            <a:off x="228600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74" name="Google Shape;174;p2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 w/ images">
  <p:cSld name="BLANK_1_1_1_1_1_1_1_1_1_1_3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grpSp>
        <p:nvGrpSpPr>
          <p:cNvPr id="181" name="Google Shape;181;p22"/>
          <p:cNvGrpSpPr/>
          <p:nvPr/>
        </p:nvGrpSpPr>
        <p:grpSpPr>
          <a:xfrm rot="5400000">
            <a:off x="8691475" y="228504"/>
            <a:ext cx="228589" cy="228623"/>
            <a:chOff x="1688332" y="4135245"/>
            <a:chExt cx="338700" cy="3387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1688332" y="4135245"/>
              <a:ext cx="338700" cy="33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184" name="Google Shape;184;p2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2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6" name="Google Shape;186;p22"/>
          <p:cNvSpPr/>
          <p:nvPr>
            <p:ph idx="4" type="pic"/>
          </p:nvPr>
        </p:nvSpPr>
        <p:spPr>
          <a:xfrm>
            <a:off x="4267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87" name="Google Shape;187;p22"/>
          <p:cNvSpPr txBox="1"/>
          <p:nvPr>
            <p:ph idx="5" type="subTitle"/>
          </p:nvPr>
        </p:nvSpPr>
        <p:spPr>
          <a:xfrm>
            <a:off x="426700" y="2708802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8" name="Google Shape;188;p22"/>
          <p:cNvSpPr txBox="1"/>
          <p:nvPr>
            <p:ph idx="6" type="subTitle"/>
          </p:nvPr>
        </p:nvSpPr>
        <p:spPr>
          <a:xfrm>
            <a:off x="4267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9" name="Google Shape;189;p22"/>
          <p:cNvSpPr txBox="1"/>
          <p:nvPr>
            <p:ph idx="7" type="body"/>
          </p:nvPr>
        </p:nvSpPr>
        <p:spPr>
          <a:xfrm>
            <a:off x="4267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90" name="Google Shape;190;p22"/>
          <p:cNvSpPr/>
          <p:nvPr>
            <p:ph idx="8" type="pic"/>
          </p:nvPr>
        </p:nvSpPr>
        <p:spPr>
          <a:xfrm>
            <a:off x="26218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91" name="Google Shape;191;p22"/>
          <p:cNvSpPr txBox="1"/>
          <p:nvPr>
            <p:ph idx="9" type="subTitle"/>
          </p:nvPr>
        </p:nvSpPr>
        <p:spPr>
          <a:xfrm>
            <a:off x="26218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13" type="subTitle"/>
          </p:nvPr>
        </p:nvSpPr>
        <p:spPr>
          <a:xfrm>
            <a:off x="2621800" y="2936075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3" name="Google Shape;193;p22"/>
          <p:cNvSpPr txBox="1"/>
          <p:nvPr>
            <p:ph idx="14" type="body"/>
          </p:nvPr>
        </p:nvSpPr>
        <p:spPr>
          <a:xfrm>
            <a:off x="2621800" y="3251425"/>
            <a:ext cx="17058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94" name="Google Shape;194;p22"/>
          <p:cNvSpPr/>
          <p:nvPr>
            <p:ph idx="15" type="pic"/>
          </p:nvPr>
        </p:nvSpPr>
        <p:spPr>
          <a:xfrm>
            <a:off x="48169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95" name="Google Shape;195;p22"/>
          <p:cNvSpPr txBox="1"/>
          <p:nvPr>
            <p:ph idx="16" type="subTitle"/>
          </p:nvPr>
        </p:nvSpPr>
        <p:spPr>
          <a:xfrm>
            <a:off x="4816900" y="2708808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17" type="subTitle"/>
          </p:nvPr>
        </p:nvSpPr>
        <p:spPr>
          <a:xfrm>
            <a:off x="48169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idx="18" type="body"/>
          </p:nvPr>
        </p:nvSpPr>
        <p:spPr>
          <a:xfrm>
            <a:off x="4817025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98" name="Google Shape;198;p22"/>
          <p:cNvSpPr/>
          <p:nvPr>
            <p:ph idx="19" type="pic"/>
          </p:nvPr>
        </p:nvSpPr>
        <p:spPr>
          <a:xfrm>
            <a:off x="70120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99" name="Google Shape;199;p22"/>
          <p:cNvSpPr txBox="1"/>
          <p:nvPr>
            <p:ph idx="20" type="subTitle"/>
          </p:nvPr>
        </p:nvSpPr>
        <p:spPr>
          <a:xfrm>
            <a:off x="70120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00" name="Google Shape;200;p22"/>
          <p:cNvSpPr txBox="1"/>
          <p:nvPr>
            <p:ph idx="21" type="subTitle"/>
          </p:nvPr>
        </p:nvSpPr>
        <p:spPr>
          <a:xfrm>
            <a:off x="70120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22" type="body"/>
          </p:nvPr>
        </p:nvSpPr>
        <p:spPr>
          <a:xfrm>
            <a:off x="70120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cxnSp>
        <p:nvCxnSpPr>
          <p:cNvPr id="202" name="Google Shape;202;p2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rt big title and body">
  <p:cSld name="BLANK_1_1_1_1_1_1_1_1_1_1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al black shapes against a shadowy background. " id="206" name="Google Shape;206;p23"/>
          <p:cNvPicPr preferRelativeResize="0"/>
          <p:nvPr/>
        </p:nvPicPr>
        <p:blipFill rotWithShape="1">
          <a:blip r:embed="rId2">
            <a:alphaModFix/>
          </a:blip>
          <a:srcRect b="42245" l="17240" r="25038" t="34"/>
          <a:stretch/>
        </p:blipFill>
        <p:spPr>
          <a:xfrm>
            <a:off x="0" y="-289"/>
            <a:ext cx="9144000" cy="51441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23"/>
          <p:cNvSpPr txBox="1"/>
          <p:nvPr>
            <p:ph idx="1" type="subTitle"/>
          </p:nvPr>
        </p:nvSpPr>
        <p:spPr>
          <a:xfrm>
            <a:off x="4314775" y="3818375"/>
            <a:ext cx="42306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08" name="Google Shape;208;p23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9" name="Google Shape;209;p23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10" name="Google Shape;210;p23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11" name="Google Shape;211;p23"/>
          <p:cNvSpPr txBox="1"/>
          <p:nvPr>
            <p:ph type="title"/>
          </p:nvPr>
        </p:nvSpPr>
        <p:spPr>
          <a:xfrm>
            <a:off x="228600" y="290448"/>
            <a:ext cx="3655800" cy="2407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12" name="Google Shape;212;p2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3"/>
          <p:cNvCxnSpPr/>
          <p:nvPr/>
        </p:nvCxnSpPr>
        <p:spPr>
          <a:xfrm>
            <a:off x="4159025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3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2">
  <p:cSld name="BLANK_1_1_1_1_1_1_1_1_1_1_1_1_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19" name="Google Shape;219;p24"/>
          <p:cNvSpPr/>
          <p:nvPr>
            <p:ph idx="2" type="pic"/>
          </p:nvPr>
        </p:nvSpPr>
        <p:spPr>
          <a:xfrm>
            <a:off x="5342000" y="457200"/>
            <a:ext cx="3573300" cy="3995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220" name="Google Shape;220;p24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1" name="Google Shape;221;p24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2" name="Google Shape;222;p24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3" name="Google Shape;223;p24"/>
          <p:cNvSpPr txBox="1"/>
          <p:nvPr>
            <p:ph idx="6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4" name="Google Shape;224;p24"/>
          <p:cNvSpPr txBox="1"/>
          <p:nvPr>
            <p:ph type="title"/>
          </p:nvPr>
        </p:nvSpPr>
        <p:spPr>
          <a:xfrm>
            <a:off x="228600" y="613525"/>
            <a:ext cx="42966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cxnSp>
        <p:nvCxnSpPr>
          <p:cNvPr id="225" name="Google Shape;225;p2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cards">
  <p:cSld name="CUSTOM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3386700" y="489887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0" name="Google Shape;230;p25"/>
          <p:cNvSpPr txBox="1"/>
          <p:nvPr>
            <p:ph idx="1" type="subTitle"/>
          </p:nvPr>
        </p:nvSpPr>
        <p:spPr>
          <a:xfrm>
            <a:off x="338670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1" name="Google Shape;231;p25"/>
          <p:cNvSpPr txBox="1"/>
          <p:nvPr>
            <p:ph idx="2" type="subTitle"/>
          </p:nvPr>
        </p:nvSpPr>
        <p:spPr>
          <a:xfrm>
            <a:off x="338670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2" name="Google Shape;232;p25"/>
          <p:cNvSpPr txBox="1"/>
          <p:nvPr>
            <p:ph idx="3" type="title"/>
          </p:nvPr>
        </p:nvSpPr>
        <p:spPr>
          <a:xfrm>
            <a:off x="6307650" y="482616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3" name="Google Shape;233;p25"/>
          <p:cNvSpPr txBox="1"/>
          <p:nvPr>
            <p:ph idx="4" type="subTitle"/>
          </p:nvPr>
        </p:nvSpPr>
        <p:spPr>
          <a:xfrm>
            <a:off x="630765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4" name="Google Shape;234;p25"/>
          <p:cNvSpPr txBox="1"/>
          <p:nvPr>
            <p:ph idx="5" type="subTitle"/>
          </p:nvPr>
        </p:nvSpPr>
        <p:spPr>
          <a:xfrm>
            <a:off x="630765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5" name="Google Shape;235;p25"/>
          <p:cNvSpPr txBox="1"/>
          <p:nvPr>
            <p:ph idx="6"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25"/>
          <p:cNvSpPr txBox="1"/>
          <p:nvPr>
            <p:ph idx="7" type="subTitle"/>
          </p:nvPr>
        </p:nvSpPr>
        <p:spPr>
          <a:xfrm>
            <a:off x="3482800" y="4057204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7" name="Google Shape;237;p25"/>
          <p:cNvSpPr txBox="1"/>
          <p:nvPr>
            <p:ph idx="8" type="subTitle"/>
          </p:nvPr>
        </p:nvSpPr>
        <p:spPr>
          <a:xfrm>
            <a:off x="6405300" y="4057079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8" name="Google Shape;238;p25"/>
          <p:cNvSpPr txBox="1"/>
          <p:nvPr>
            <p:ph idx="9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39" name="Google Shape;239;p25"/>
          <p:cNvSpPr txBox="1"/>
          <p:nvPr>
            <p:ph idx="1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0" name="Google Shape;240;p25"/>
          <p:cNvSpPr txBox="1"/>
          <p:nvPr>
            <p:ph idx="1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41" name="Google Shape;241;p2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" name="Google Shape;242;p25"/>
          <p:cNvGrpSpPr/>
          <p:nvPr/>
        </p:nvGrpSpPr>
        <p:grpSpPr>
          <a:xfrm rot="-5400000">
            <a:off x="4794488" y="4206993"/>
            <a:ext cx="141588" cy="73485"/>
            <a:chOff x="498725" y="2069800"/>
            <a:chExt cx="205200" cy="106500"/>
          </a:xfrm>
        </p:grpSpPr>
        <p:cxnSp>
          <p:nvCxnSpPr>
            <p:cNvPr id="243" name="Google Shape;243;p25"/>
            <p:cNvCxnSpPr/>
            <p:nvPr/>
          </p:nvCxnSpPr>
          <p:spPr>
            <a:xfrm flipH="1" rot="-5400000">
              <a:off x="498725" y="2069800"/>
              <a:ext cx="103500" cy="10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25"/>
            <p:cNvCxnSpPr/>
            <p:nvPr/>
          </p:nvCxnSpPr>
          <p:spPr>
            <a:xfrm rot="5400000">
              <a:off x="596825" y="2069200"/>
              <a:ext cx="106500" cy="10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5" name="Google Shape;245;p2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cards">
  <p:cSld name="CUSTOM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249" name="Google Shape;249;p26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0" name="Google Shape;250;p26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1" name="Google Shape;251;p26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52" name="Google Shape;252;p2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6"/>
          <p:cNvSpPr txBox="1"/>
          <p:nvPr>
            <p:ph idx="4" type="title"/>
          </p:nvPr>
        </p:nvSpPr>
        <p:spPr>
          <a:xfrm>
            <a:off x="3379125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4" name="Google Shape;254;p26"/>
          <p:cNvSpPr txBox="1"/>
          <p:nvPr>
            <p:ph idx="5" type="subTitle"/>
          </p:nvPr>
        </p:nvSpPr>
        <p:spPr>
          <a:xfrm>
            <a:off x="3379125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5" name="Google Shape;255;p26"/>
          <p:cNvSpPr txBox="1"/>
          <p:nvPr>
            <p:ph idx="6" type="subTitle"/>
          </p:nvPr>
        </p:nvSpPr>
        <p:spPr>
          <a:xfrm>
            <a:off x="3379123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6" name="Google Shape;256;p26"/>
          <p:cNvSpPr txBox="1"/>
          <p:nvPr>
            <p:ph idx="7" type="title"/>
          </p:nvPr>
        </p:nvSpPr>
        <p:spPr>
          <a:xfrm>
            <a:off x="6318039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idx="8" type="subTitle"/>
          </p:nvPr>
        </p:nvSpPr>
        <p:spPr>
          <a:xfrm>
            <a:off x="6318039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9" type="subTitle"/>
          </p:nvPr>
        </p:nvSpPr>
        <p:spPr>
          <a:xfrm>
            <a:off x="6318036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13" type="title"/>
          </p:nvPr>
        </p:nvSpPr>
        <p:spPr>
          <a:xfrm>
            <a:off x="6318039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14" type="subTitle"/>
          </p:nvPr>
        </p:nvSpPr>
        <p:spPr>
          <a:xfrm>
            <a:off x="6318039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15" type="subTitle"/>
          </p:nvPr>
        </p:nvSpPr>
        <p:spPr>
          <a:xfrm>
            <a:off x="6318036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2" name="Google Shape;262;p26"/>
          <p:cNvSpPr txBox="1"/>
          <p:nvPr>
            <p:ph idx="16" type="title"/>
          </p:nvPr>
        </p:nvSpPr>
        <p:spPr>
          <a:xfrm>
            <a:off x="3379125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26"/>
          <p:cNvSpPr txBox="1"/>
          <p:nvPr>
            <p:ph idx="17" type="subTitle"/>
          </p:nvPr>
        </p:nvSpPr>
        <p:spPr>
          <a:xfrm>
            <a:off x="3379125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4" name="Google Shape;264;p26"/>
          <p:cNvSpPr txBox="1"/>
          <p:nvPr>
            <p:ph idx="18" type="subTitle"/>
          </p:nvPr>
        </p:nvSpPr>
        <p:spPr>
          <a:xfrm>
            <a:off x="3379123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5" name="Google Shape;265;p2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7_1_1_1_1_1_1_1_1_1_1_1_1_1_1_1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7"/>
          <p:cNvPicPr preferRelativeResize="0"/>
          <p:nvPr/>
        </p:nvPicPr>
        <p:blipFill rotWithShape="1">
          <a:blip r:embed="rId2">
            <a:alphaModFix/>
          </a:blip>
          <a:srcRect b="14588" l="0" r="15469" t="0"/>
          <a:stretch/>
        </p:blipFill>
        <p:spPr>
          <a:xfrm flipH="1">
            <a:off x="4571999" y="2061075"/>
            <a:ext cx="4572001" cy="308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1" name="Google Shape;271;p2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2" name="Google Shape;272;p2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3" name="Google Shape;273;p27"/>
          <p:cNvSpPr txBox="1"/>
          <p:nvPr>
            <p:ph idx="4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4" name="Google Shape;274;p27"/>
          <p:cNvSpPr txBox="1"/>
          <p:nvPr>
            <p:ph type="title"/>
          </p:nvPr>
        </p:nvSpPr>
        <p:spPr>
          <a:xfrm>
            <a:off x="35522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5" name="Google Shape;275;p27"/>
          <p:cNvSpPr txBox="1"/>
          <p:nvPr>
            <p:ph idx="5" type="subTitle"/>
          </p:nvPr>
        </p:nvSpPr>
        <p:spPr>
          <a:xfrm>
            <a:off x="35522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6" name="Google Shape;276;p27"/>
          <p:cNvSpPr txBox="1"/>
          <p:nvPr>
            <p:ph idx="6" type="body"/>
          </p:nvPr>
        </p:nvSpPr>
        <p:spPr>
          <a:xfrm>
            <a:off x="35522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idx="7" type="title"/>
          </p:nvPr>
        </p:nvSpPr>
        <p:spPr>
          <a:xfrm>
            <a:off x="254387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8" type="subTitle"/>
          </p:nvPr>
        </p:nvSpPr>
        <p:spPr>
          <a:xfrm>
            <a:off x="254387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9" name="Google Shape;279;p27"/>
          <p:cNvSpPr txBox="1"/>
          <p:nvPr>
            <p:ph idx="9" type="body"/>
          </p:nvPr>
        </p:nvSpPr>
        <p:spPr>
          <a:xfrm>
            <a:off x="254387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0" name="Google Shape;280;p27"/>
          <p:cNvSpPr txBox="1"/>
          <p:nvPr>
            <p:ph idx="13" type="title"/>
          </p:nvPr>
        </p:nvSpPr>
        <p:spPr>
          <a:xfrm>
            <a:off x="47455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1" name="Google Shape;281;p27"/>
          <p:cNvSpPr txBox="1"/>
          <p:nvPr>
            <p:ph idx="14" type="subTitle"/>
          </p:nvPr>
        </p:nvSpPr>
        <p:spPr>
          <a:xfrm>
            <a:off x="47455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2" name="Google Shape;282;p27"/>
          <p:cNvSpPr txBox="1"/>
          <p:nvPr>
            <p:ph idx="15" type="body"/>
          </p:nvPr>
        </p:nvSpPr>
        <p:spPr>
          <a:xfrm>
            <a:off x="4745400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3" name="Google Shape;283;p27"/>
          <p:cNvSpPr txBox="1"/>
          <p:nvPr>
            <p:ph idx="16" type="title"/>
          </p:nvPr>
        </p:nvSpPr>
        <p:spPr>
          <a:xfrm>
            <a:off x="69423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27"/>
          <p:cNvSpPr txBox="1"/>
          <p:nvPr>
            <p:ph idx="17" type="subTitle"/>
          </p:nvPr>
        </p:nvSpPr>
        <p:spPr>
          <a:xfrm>
            <a:off x="69423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5" name="Google Shape;285;p27"/>
          <p:cNvSpPr txBox="1"/>
          <p:nvPr>
            <p:ph idx="18" type="body"/>
          </p:nvPr>
        </p:nvSpPr>
        <p:spPr>
          <a:xfrm>
            <a:off x="6942300" y="2465025"/>
            <a:ext cx="17916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6" name="Google Shape;286;p27"/>
          <p:cNvSpPr txBox="1"/>
          <p:nvPr>
            <p:ph idx="19" type="title"/>
          </p:nvPr>
        </p:nvSpPr>
        <p:spPr>
          <a:xfrm>
            <a:off x="228600" y="613525"/>
            <a:ext cx="3904500" cy="864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7" name="Google Shape;287;p2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s">
  <p:cSld name="CUSTOM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91" name="Google Shape;291;p28"/>
          <p:cNvCxnSpPr/>
          <p:nvPr/>
        </p:nvCxnSpPr>
        <p:spPr>
          <a:xfrm>
            <a:off x="228450" y="2061025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8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3" name="Google Shape;293;p28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4" name="Google Shape;294;p28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95" name="Google Shape;295;p2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8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97" name="Google Shape;297;p28"/>
          <p:cNvSpPr/>
          <p:nvPr>
            <p:ph idx="5" type="pic"/>
          </p:nvPr>
        </p:nvSpPr>
        <p:spPr>
          <a:xfrm>
            <a:off x="3795900" y="2682425"/>
            <a:ext cx="1458300" cy="14583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8"/>
          <p:cNvSpPr txBox="1"/>
          <p:nvPr>
            <p:ph idx="6" type="body"/>
          </p:nvPr>
        </p:nvSpPr>
        <p:spPr>
          <a:xfrm>
            <a:off x="5871500" y="2468775"/>
            <a:ext cx="2864700" cy="676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7" type="body"/>
          </p:nvPr>
        </p:nvSpPr>
        <p:spPr>
          <a:xfrm>
            <a:off x="5871500" y="3553025"/>
            <a:ext cx="2864700" cy="69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8" type="subTitle"/>
          </p:nvPr>
        </p:nvSpPr>
        <p:spPr>
          <a:xfrm>
            <a:off x="238800" y="2720113"/>
            <a:ext cx="2824500" cy="145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1" name="Google Shape;301;p2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">
  <p:cSld name="CUSTOM_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6" name="Google Shape;306;p29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07" name="Google Shape;307;p2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9"/>
          <p:cNvSpPr/>
          <p:nvPr/>
        </p:nvSpPr>
        <p:spPr>
          <a:xfrm>
            <a:off x="228600" y="1395962"/>
            <a:ext cx="2101200" cy="3054000"/>
          </a:xfrm>
          <a:prstGeom prst="roundRect">
            <a:avLst>
              <a:gd fmla="val 96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2423700" y="1395962"/>
            <a:ext cx="3198600" cy="3054000"/>
          </a:xfrm>
          <a:prstGeom prst="roundRect">
            <a:avLst>
              <a:gd fmla="val 674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5716850" y="1395962"/>
            <a:ext cx="3198600" cy="1758300"/>
          </a:xfrm>
          <a:prstGeom prst="roundRect">
            <a:avLst>
              <a:gd fmla="val 9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5716200" y="3231390"/>
            <a:ext cx="3198600" cy="1217400"/>
          </a:xfrm>
          <a:prstGeom prst="roundRect">
            <a:avLst>
              <a:gd fmla="val 1360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2" name="Google Shape;312;p29"/>
          <p:cNvSpPr/>
          <p:nvPr>
            <p:ph idx="4" type="pic"/>
          </p:nvPr>
        </p:nvSpPr>
        <p:spPr>
          <a:xfrm>
            <a:off x="381950" y="993050"/>
            <a:ext cx="850500" cy="850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9"/>
          <p:cNvSpPr txBox="1"/>
          <p:nvPr>
            <p:ph idx="5" type="subTitle"/>
          </p:nvPr>
        </p:nvSpPr>
        <p:spPr>
          <a:xfrm>
            <a:off x="381950" y="2062875"/>
            <a:ext cx="1786500" cy="23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None/>
              <a:defRPr b="1"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14" name="Google Shape;314;p29"/>
          <p:cNvSpPr txBox="1"/>
          <p:nvPr>
            <p:ph idx="6" type="body"/>
          </p:nvPr>
        </p:nvSpPr>
        <p:spPr>
          <a:xfrm>
            <a:off x="381950" y="2453500"/>
            <a:ext cx="17865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29"/>
          <p:cNvSpPr txBox="1"/>
          <p:nvPr>
            <p:ph idx="7" type="subTitle"/>
          </p:nvPr>
        </p:nvSpPr>
        <p:spPr>
          <a:xfrm>
            <a:off x="2580250" y="1528150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16" name="Google Shape;316;p29"/>
          <p:cNvSpPr txBox="1"/>
          <p:nvPr>
            <p:ph idx="8" type="body"/>
          </p:nvPr>
        </p:nvSpPr>
        <p:spPr>
          <a:xfrm>
            <a:off x="2580250" y="1791652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317" name="Google Shape;317;p29"/>
          <p:cNvCxnSpPr/>
          <p:nvPr/>
        </p:nvCxnSpPr>
        <p:spPr>
          <a:xfrm>
            <a:off x="2423700" y="2531312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9"/>
          <p:cNvCxnSpPr/>
          <p:nvPr/>
        </p:nvCxnSpPr>
        <p:spPr>
          <a:xfrm>
            <a:off x="2423700" y="3583537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9"/>
          <p:cNvSpPr txBox="1"/>
          <p:nvPr>
            <p:ph idx="9" type="subTitle"/>
          </p:nvPr>
        </p:nvSpPr>
        <p:spPr>
          <a:xfrm>
            <a:off x="2580250" y="26604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0" name="Google Shape;320;p29"/>
          <p:cNvSpPr txBox="1"/>
          <p:nvPr>
            <p:ph idx="13" type="body"/>
          </p:nvPr>
        </p:nvSpPr>
        <p:spPr>
          <a:xfrm>
            <a:off x="2580250" y="2931046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21" name="Google Shape;321;p29"/>
          <p:cNvSpPr/>
          <p:nvPr/>
        </p:nvSpPr>
        <p:spPr>
          <a:xfrm flipH="1">
            <a:off x="2600988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2" name="Google Shape;322;p29"/>
          <p:cNvSpPr/>
          <p:nvPr/>
        </p:nvSpPr>
        <p:spPr>
          <a:xfrm flipH="1">
            <a:off x="3654625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3" name="Google Shape;323;p29"/>
          <p:cNvSpPr/>
          <p:nvPr/>
        </p:nvSpPr>
        <p:spPr>
          <a:xfrm flipH="1">
            <a:off x="4602650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4" name="Google Shape;324;p29"/>
          <p:cNvSpPr txBox="1"/>
          <p:nvPr>
            <p:ph idx="14" type="subTitle"/>
          </p:nvPr>
        </p:nvSpPr>
        <p:spPr>
          <a:xfrm>
            <a:off x="2567250" y="36718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5" name="Google Shape;325;p29"/>
          <p:cNvSpPr txBox="1"/>
          <p:nvPr>
            <p:ph idx="15" type="subTitle"/>
          </p:nvPr>
        </p:nvSpPr>
        <p:spPr>
          <a:xfrm>
            <a:off x="5877425" y="15281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6" name="Google Shape;326;p29"/>
          <p:cNvSpPr txBox="1"/>
          <p:nvPr>
            <p:ph idx="16" type="subTitle"/>
          </p:nvPr>
        </p:nvSpPr>
        <p:spPr>
          <a:xfrm>
            <a:off x="5877425" y="178110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7" name="Google Shape;327;p29"/>
          <p:cNvSpPr txBox="1"/>
          <p:nvPr>
            <p:ph idx="17" type="subTitle"/>
          </p:nvPr>
        </p:nvSpPr>
        <p:spPr>
          <a:xfrm>
            <a:off x="5877425" y="22191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8" name="Google Shape;328;p29"/>
          <p:cNvSpPr txBox="1"/>
          <p:nvPr>
            <p:ph idx="18" type="subTitle"/>
          </p:nvPr>
        </p:nvSpPr>
        <p:spPr>
          <a:xfrm>
            <a:off x="5877425" y="26572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9" name="Google Shape;329;p29"/>
          <p:cNvSpPr txBox="1"/>
          <p:nvPr>
            <p:ph idx="19" type="subTitle"/>
          </p:nvPr>
        </p:nvSpPr>
        <p:spPr>
          <a:xfrm>
            <a:off x="5877425" y="335493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0" name="Google Shape;330;p29"/>
          <p:cNvSpPr txBox="1"/>
          <p:nvPr>
            <p:ph idx="20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31" name="Google Shape;331;p2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4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idx="1" type="body"/>
          </p:nvPr>
        </p:nvSpPr>
        <p:spPr>
          <a:xfrm>
            <a:off x="2054000" y="2952175"/>
            <a:ext cx="1377600" cy="9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35" name="Google Shape;335;p30"/>
          <p:cNvSpPr txBox="1"/>
          <p:nvPr>
            <p:ph idx="2" type="body"/>
          </p:nvPr>
        </p:nvSpPr>
        <p:spPr>
          <a:xfrm>
            <a:off x="2461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36" name="Google Shape;336;p30"/>
          <p:cNvSpPr txBox="1"/>
          <p:nvPr>
            <p:ph idx="3" type="subTitle"/>
          </p:nvPr>
        </p:nvSpPr>
        <p:spPr>
          <a:xfrm>
            <a:off x="382995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37" name="Google Shape;337;p30"/>
          <p:cNvSpPr txBox="1"/>
          <p:nvPr>
            <p:ph idx="4" type="body"/>
          </p:nvPr>
        </p:nvSpPr>
        <p:spPr>
          <a:xfrm>
            <a:off x="3848250" y="2952163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38" name="Google Shape;338;p30"/>
          <p:cNvSpPr txBox="1"/>
          <p:nvPr>
            <p:ph idx="5" type="subTitle"/>
          </p:nvPr>
        </p:nvSpPr>
        <p:spPr>
          <a:xfrm>
            <a:off x="20774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9" name="Google Shape;339;p30"/>
          <p:cNvSpPr txBox="1"/>
          <p:nvPr>
            <p:ph idx="6" type="body"/>
          </p:nvPr>
        </p:nvSpPr>
        <p:spPr>
          <a:xfrm>
            <a:off x="5634175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40" name="Google Shape;340;p30"/>
          <p:cNvSpPr txBox="1"/>
          <p:nvPr>
            <p:ph idx="7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41" name="Google Shape;341;p30"/>
          <p:cNvSpPr txBox="1"/>
          <p:nvPr>
            <p:ph idx="8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42" name="Google Shape;342;p30"/>
          <p:cNvSpPr txBox="1"/>
          <p:nvPr>
            <p:ph idx="9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43" name="Google Shape;343;p3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0"/>
          <p:cNvSpPr txBox="1"/>
          <p:nvPr>
            <p:ph type="title"/>
          </p:nvPr>
        </p:nvSpPr>
        <p:spPr>
          <a:xfrm>
            <a:off x="228600" y="613525"/>
            <a:ext cx="6841500" cy="753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5" name="Google Shape;345;p30"/>
          <p:cNvSpPr txBox="1"/>
          <p:nvPr>
            <p:ph idx="13" type="subTitle"/>
          </p:nvPr>
        </p:nvSpPr>
        <p:spPr>
          <a:xfrm>
            <a:off x="2775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6" name="Google Shape;346;p30"/>
          <p:cNvSpPr txBox="1"/>
          <p:nvPr>
            <p:ph idx="14" type="subTitle"/>
          </p:nvPr>
        </p:nvSpPr>
        <p:spPr>
          <a:xfrm>
            <a:off x="38773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7" name="Google Shape;347;p30"/>
          <p:cNvSpPr txBox="1"/>
          <p:nvPr>
            <p:ph idx="15" type="subTitle"/>
          </p:nvPr>
        </p:nvSpPr>
        <p:spPr>
          <a:xfrm>
            <a:off x="56772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8" name="Google Shape;348;p30"/>
          <p:cNvSpPr txBox="1"/>
          <p:nvPr>
            <p:ph idx="16" type="subTitle"/>
          </p:nvPr>
        </p:nvSpPr>
        <p:spPr>
          <a:xfrm>
            <a:off x="74771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9" name="Google Shape;349;p30"/>
          <p:cNvSpPr txBox="1"/>
          <p:nvPr>
            <p:ph idx="17" type="subTitle"/>
          </p:nvPr>
        </p:nvSpPr>
        <p:spPr>
          <a:xfrm>
            <a:off x="23880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18" type="subTitle"/>
          </p:nvPr>
        </p:nvSpPr>
        <p:spPr>
          <a:xfrm>
            <a:off x="2034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51" name="Google Shape;351;p30"/>
          <p:cNvSpPr txBox="1"/>
          <p:nvPr>
            <p:ph idx="19" type="subTitle"/>
          </p:nvPr>
        </p:nvSpPr>
        <p:spPr>
          <a:xfrm>
            <a:off x="5645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52" name="Google Shape;352;p30"/>
          <p:cNvSpPr txBox="1"/>
          <p:nvPr>
            <p:ph idx="20" type="subTitle"/>
          </p:nvPr>
        </p:nvSpPr>
        <p:spPr>
          <a:xfrm>
            <a:off x="7460789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53" name="Google Shape;353;p30"/>
          <p:cNvSpPr txBox="1"/>
          <p:nvPr>
            <p:ph idx="21" type="subTitle"/>
          </p:nvPr>
        </p:nvSpPr>
        <p:spPr>
          <a:xfrm>
            <a:off x="372900" y="202945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rbanist"/>
              <a:buNone/>
              <a:defRPr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4" name="Google Shape;354;p30"/>
          <p:cNvSpPr txBox="1"/>
          <p:nvPr>
            <p:ph idx="22" type="subTitle"/>
          </p:nvPr>
        </p:nvSpPr>
        <p:spPr>
          <a:xfrm>
            <a:off x="2178663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5" name="Google Shape;355;p30"/>
          <p:cNvSpPr txBox="1"/>
          <p:nvPr>
            <p:ph idx="23" type="subTitle"/>
          </p:nvPr>
        </p:nvSpPr>
        <p:spPr>
          <a:xfrm>
            <a:off x="3974250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6" name="Google Shape;356;p30"/>
          <p:cNvSpPr txBox="1"/>
          <p:nvPr>
            <p:ph idx="24" type="subTitle"/>
          </p:nvPr>
        </p:nvSpPr>
        <p:spPr>
          <a:xfrm>
            <a:off x="5789675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7" name="Google Shape;357;p30"/>
          <p:cNvSpPr txBox="1"/>
          <p:nvPr>
            <p:ph idx="25" type="subTitle"/>
          </p:nvPr>
        </p:nvSpPr>
        <p:spPr>
          <a:xfrm>
            <a:off x="7605089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8" name="Google Shape;358;p30"/>
          <p:cNvSpPr txBox="1"/>
          <p:nvPr>
            <p:ph idx="26" type="body"/>
          </p:nvPr>
        </p:nvSpPr>
        <p:spPr>
          <a:xfrm>
            <a:off x="74503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59" name="Google Shape;359;p3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">
  <p:cSld name="CUSTOM_5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63" name="Google Shape;363;p31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64" name="Google Shape;364;p31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65" name="Google Shape;365;p3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3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68" name="Google Shape;368;p31"/>
          <p:cNvSpPr txBox="1"/>
          <p:nvPr>
            <p:ph idx="4" type="subTitle"/>
          </p:nvPr>
        </p:nvSpPr>
        <p:spPr>
          <a:xfrm>
            <a:off x="6314800" y="458325"/>
            <a:ext cx="229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type="title"/>
          </p:nvPr>
        </p:nvSpPr>
        <p:spPr>
          <a:xfrm>
            <a:off x="237650" y="746900"/>
            <a:ext cx="2834700" cy="2590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5" type="subTitle"/>
          </p:nvPr>
        </p:nvSpPr>
        <p:spPr>
          <a:xfrm>
            <a:off x="229175" y="229175"/>
            <a:ext cx="283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p31"/>
          <p:cNvSpPr txBox="1"/>
          <p:nvPr>
            <p:ph idx="6" type="subTitle"/>
          </p:nvPr>
        </p:nvSpPr>
        <p:spPr>
          <a:xfrm>
            <a:off x="3437500" y="882725"/>
            <a:ext cx="22947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2" name="Google Shape;372;p31"/>
          <p:cNvSpPr txBox="1"/>
          <p:nvPr>
            <p:ph idx="7" type="title"/>
          </p:nvPr>
        </p:nvSpPr>
        <p:spPr>
          <a:xfrm>
            <a:off x="3611850" y="1848195"/>
            <a:ext cx="1924200" cy="594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9pPr>
          </a:lstStyle>
          <a:p/>
        </p:txBody>
      </p:sp>
      <p:sp>
        <p:nvSpPr>
          <p:cNvPr id="373" name="Google Shape;373;p31"/>
          <p:cNvSpPr txBox="1"/>
          <p:nvPr>
            <p:ph idx="8" type="title"/>
          </p:nvPr>
        </p:nvSpPr>
        <p:spPr>
          <a:xfrm>
            <a:off x="3611850" y="3250202"/>
            <a:ext cx="1920300" cy="59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Urbanist"/>
              <a:buNone/>
              <a:defRPr sz="6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9" type="subTitle"/>
          </p:nvPr>
        </p:nvSpPr>
        <p:spPr>
          <a:xfrm>
            <a:off x="3611850" y="2707575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5" name="Google Shape;375;p31"/>
          <p:cNvSpPr txBox="1"/>
          <p:nvPr>
            <p:ph idx="13" type="subTitle"/>
          </p:nvPr>
        </p:nvSpPr>
        <p:spPr>
          <a:xfrm>
            <a:off x="3611850" y="4076800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6" name="Google Shape;376;p31"/>
          <p:cNvSpPr txBox="1"/>
          <p:nvPr>
            <p:ph idx="14" type="subTitle"/>
          </p:nvPr>
        </p:nvSpPr>
        <p:spPr>
          <a:xfrm>
            <a:off x="6258900" y="3267725"/>
            <a:ext cx="24783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7" name="Google Shape;377;p31"/>
          <p:cNvSpPr txBox="1"/>
          <p:nvPr>
            <p:ph idx="15" type="subTitle"/>
          </p:nvPr>
        </p:nvSpPr>
        <p:spPr>
          <a:xfrm>
            <a:off x="6258900" y="3955225"/>
            <a:ext cx="24783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 u="sng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0" name="Google Shape;38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8" name="Google Shape;388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9" name="Google Shape;389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4" name="Google Shape;394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9" name="Google Shape;399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0" name="Google Shape;400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5" name="Google Shape;405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9" name="Google Shape;409;p4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0" name="Google Shape;410;p4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1" name="Google Shape;411;p4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2" name="Google Shape;412;p4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3" name="Google Shape;413;p4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4" name="Google Shape;414;p4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7" name="Google Shape;417;p4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8" name="Google Shape;418;p4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1" name="Google Shape;421;p4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2" name="Google Shape;422;p4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3" name="Google Shape;423;p4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4" name="Google Shape;424;p4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7" name="Google Shape;427;p4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8" name="Google Shape;428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9" name="Google Shape;429;p46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46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1" name="Google Shape;431;p46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46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5" name="Google Shape;435;p4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6" name="Google Shape;436;p4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7" name="Google Shape;437;p4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8" name="Google Shape;438;p4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9" name="Google Shape;439;p4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0" name="Google Shape;440;p4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1" name="Google Shape;441;p4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4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5" name="Google Shape;445;p4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8" name="Google Shape;448;p4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4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4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1" name="Google Shape;45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2" name="Google Shape;452;p4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3" name="Google Shape;453;p4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6" name="Google Shape;456;p5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5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5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9" name="Google Shape;459;p5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5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1" name="Google Shape;46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2" name="Google Shape;462;p5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3" name="Google Shape;463;p5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4" name="Google Shape;464;p5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5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5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5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5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5" name="Google Shape;475;p5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5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5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3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28600" y="85200"/>
            <a:ext cx="52365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 Medium"/>
              <a:buNone/>
              <a:defRPr sz="30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562525" y="1518250"/>
            <a:ext cx="38808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33">
          <p15:clr>
            <a:srgbClr val="E46962"/>
          </p15:clr>
        </p15:guide>
        <p15:guide id="10" pos="4292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/>
          <p:nvPr>
            <p:ph type="title"/>
          </p:nvPr>
        </p:nvSpPr>
        <p:spPr>
          <a:xfrm>
            <a:off x="284550" y="1862250"/>
            <a:ext cx="8574900" cy="93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Prima SRE Tech Challenge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3" name="Google Shape;483;p53"/>
          <p:cNvSpPr txBox="1"/>
          <p:nvPr>
            <p:ph idx="1" type="subTitle"/>
          </p:nvPr>
        </p:nvSpPr>
        <p:spPr>
          <a:xfrm>
            <a:off x="225450" y="2702925"/>
            <a:ext cx="8693100" cy="263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Abdul Syed</a:t>
            </a:r>
            <a:endParaRPr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2"/>
          <p:cNvSpPr txBox="1"/>
          <p:nvPr/>
        </p:nvSpPr>
        <p:spPr>
          <a:xfrm>
            <a:off x="222150" y="126125"/>
            <a:ext cx="8793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AFAFC"/>
                </a:solidFill>
                <a:highlight>
                  <a:srgbClr val="2B2B31"/>
                </a:highlight>
              </a:rPr>
              <a:t>Testing Strategy</a:t>
            </a:r>
            <a:endParaRPr b="1" sz="2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16" name="Google Shape;616;p62"/>
          <p:cNvSpPr txBox="1"/>
          <p:nvPr/>
        </p:nvSpPr>
        <p:spPr>
          <a:xfrm>
            <a:off x="317500" y="922050"/>
            <a:ext cx="85203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highlight>
                  <a:srgbClr val="2B2B31"/>
                </a:highlight>
              </a:rPr>
              <a:t>U</a:t>
            </a:r>
            <a:r>
              <a:rPr lang="en" sz="1500">
                <a:solidFill>
                  <a:srgbClr val="FFFFFF"/>
                </a:solidFill>
                <a:highlight>
                  <a:srgbClr val="2B2B31"/>
                </a:highlight>
              </a:rPr>
              <a:t>nit &amp; Integration Tests:</a:t>
            </a:r>
            <a:endParaRPr sz="1500">
              <a:solidFill>
                <a:srgbClr val="FFFFFF"/>
              </a:solidFill>
              <a:highlight>
                <a:srgbClr val="2B2B3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8583F6"/>
                </a:solidFill>
                <a:highlight>
                  <a:srgbClr val="201C4A"/>
                </a:highlight>
                <a:latin typeface="Roboto Mono"/>
                <a:ea typeface="Roboto Mono"/>
                <a:cs typeface="Roboto Mono"/>
                <a:sym typeface="Roboto Mono"/>
              </a:rPr>
              <a:t>test_main_logic.py</a:t>
            </a: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: Validates API key logic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8583F6"/>
                </a:solidFill>
                <a:highlight>
                  <a:srgbClr val="201C4A"/>
                </a:highlight>
                <a:latin typeface="Roboto Mono"/>
                <a:ea typeface="Roboto Mono"/>
                <a:cs typeface="Roboto Mono"/>
                <a:sym typeface="Roboto Mono"/>
              </a:rPr>
              <a:t>test_api_integration.py</a:t>
            </a: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: Full flow test with </a:t>
            </a:r>
            <a:r>
              <a:rPr lang="en" sz="1500">
                <a:solidFill>
                  <a:srgbClr val="8583F6"/>
                </a:solidFill>
                <a:highlight>
                  <a:srgbClr val="201C4A"/>
                </a:highlight>
                <a:latin typeface="Roboto Mono"/>
                <a:ea typeface="Roboto Mono"/>
                <a:cs typeface="Roboto Mono"/>
                <a:sym typeface="Roboto Mono"/>
              </a:rPr>
              <a:t>moto.core.mock_aws</a:t>
            </a:r>
            <a:endParaRPr sz="1500">
              <a:solidFill>
                <a:srgbClr val="8583F6"/>
              </a:solidFill>
              <a:highlight>
                <a:srgbClr val="201C4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Uses </a:t>
            </a:r>
            <a:r>
              <a:rPr lang="en" sz="1500">
                <a:solidFill>
                  <a:srgbClr val="8583F6"/>
                </a:solidFill>
                <a:highlight>
                  <a:srgbClr val="201C4A"/>
                </a:highlight>
                <a:latin typeface="Roboto Mono"/>
                <a:ea typeface="Roboto Mono"/>
                <a:cs typeface="Roboto Mono"/>
                <a:sym typeface="Roboto Mono"/>
              </a:rPr>
              <a:t>pytest</a:t>
            </a: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, </a:t>
            </a:r>
            <a:r>
              <a:rPr lang="en" sz="1500">
                <a:solidFill>
                  <a:srgbClr val="8583F6"/>
                </a:solidFill>
                <a:highlight>
                  <a:srgbClr val="201C4A"/>
                </a:highlight>
                <a:latin typeface="Roboto Mono"/>
                <a:ea typeface="Roboto Mono"/>
                <a:cs typeface="Roboto Mono"/>
                <a:sym typeface="Roboto Mono"/>
              </a:rPr>
              <a:t>TestClient</a:t>
            </a: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, </a:t>
            </a:r>
            <a:r>
              <a:rPr lang="en" sz="1500">
                <a:solidFill>
                  <a:srgbClr val="8583F6"/>
                </a:solidFill>
                <a:highlight>
                  <a:srgbClr val="201C4A"/>
                </a:highlight>
                <a:latin typeface="Roboto Mono"/>
                <a:ea typeface="Roboto Mono"/>
                <a:cs typeface="Roboto Mono"/>
                <a:sym typeface="Roboto Mono"/>
              </a:rPr>
              <a:t>moto</a:t>
            </a:r>
            <a:endParaRPr sz="1500">
              <a:solidFill>
                <a:srgbClr val="8583F6"/>
              </a:solidFill>
              <a:highlight>
                <a:srgbClr val="201C4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3"/>
          <p:cNvSpPr txBox="1"/>
          <p:nvPr/>
        </p:nvSpPr>
        <p:spPr>
          <a:xfrm>
            <a:off x="134825" y="152225"/>
            <a:ext cx="87030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en" sz="2500">
                <a:solidFill>
                  <a:srgbClr val="FAFAFC"/>
                </a:solidFill>
                <a:highlight>
                  <a:srgbClr val="2B2B31"/>
                </a:highlight>
              </a:rPr>
              <a:t>Security &amp; Best Practices</a:t>
            </a:r>
            <a:endParaRPr sz="2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22" name="Google Shape;622;p63"/>
          <p:cNvSpPr txBox="1"/>
          <p:nvPr/>
        </p:nvSpPr>
        <p:spPr>
          <a:xfrm>
            <a:off x="252250" y="778525"/>
            <a:ext cx="8533500" cy="4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Secrets in </a:t>
            </a:r>
            <a:r>
              <a:rPr lang="en" sz="1500">
                <a:solidFill>
                  <a:srgbClr val="8583F6"/>
                </a:solidFill>
                <a:highlight>
                  <a:srgbClr val="201C4A"/>
                </a:highlight>
                <a:latin typeface="Roboto Mono"/>
                <a:ea typeface="Roboto Mono"/>
                <a:cs typeface="Roboto Mono"/>
                <a:sym typeface="Roboto Mono"/>
              </a:rPr>
              <a:t>values-secret.yaml</a:t>
            </a: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 (not committed)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8583F6"/>
                </a:solidFill>
                <a:highlight>
                  <a:srgbClr val="201C4A"/>
                </a:highlight>
                <a:latin typeface="Roboto Mono"/>
                <a:ea typeface="Roboto Mono"/>
                <a:cs typeface="Roboto Mono"/>
                <a:sym typeface="Roboto Mono"/>
              </a:rPr>
              <a:t>.env</a:t>
            </a: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 used only for local dev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KMS encryption for S3 objects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IAM policies with least privilege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Private S3 bucket, no ACLs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API key authentication enforced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highlight>
                  <a:srgbClr val="2B2B31"/>
                </a:highlight>
              </a:rPr>
              <a:t> DevOps Best Practices</a:t>
            </a:r>
            <a:endParaRPr sz="1500">
              <a:solidFill>
                <a:srgbClr val="FFFFFF"/>
              </a:solidFill>
              <a:highlight>
                <a:srgbClr val="2B2B3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Immutable Docker images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Infrastructure as Code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Helm for K8s deployments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CI/CD with automated testing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Clean separation of config &amp; code</a:t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4"/>
          <p:cNvSpPr txBox="1"/>
          <p:nvPr/>
        </p:nvSpPr>
        <p:spPr>
          <a:xfrm>
            <a:off x="358800" y="86850"/>
            <a:ext cx="85203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AFAFC"/>
                </a:solidFill>
                <a:highlight>
                  <a:srgbClr val="2B2B31"/>
                </a:highlight>
              </a:rPr>
              <a:t>Project Structure</a:t>
            </a:r>
            <a:endParaRPr b="1" sz="2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28" name="Google Shape;628;p64"/>
          <p:cNvSpPr txBox="1"/>
          <p:nvPr/>
        </p:nvSpPr>
        <p:spPr>
          <a:xfrm>
            <a:off x="382750" y="948150"/>
            <a:ext cx="8376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29" name="Google Shape;629;p64"/>
          <p:cNvSpPr txBox="1"/>
          <p:nvPr/>
        </p:nvSpPr>
        <p:spPr>
          <a:xfrm>
            <a:off x="371850" y="595875"/>
            <a:ext cx="84942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AFAFC"/>
                </a:solidFill>
                <a:highlight>
                  <a:srgbClr val="2B2B31"/>
                </a:highlight>
              </a:rPr>
              <a:t>prima-sre-challenge/</a:t>
            </a:r>
            <a:endParaRPr b="1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AFAFC"/>
                </a:solidFill>
                <a:highlight>
                  <a:srgbClr val="2B2B31"/>
                </a:highlight>
              </a:rPr>
              <a:t>├── app/</a:t>
            </a:r>
            <a:endParaRPr b="1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AFAFC"/>
                </a:solidFill>
                <a:highlight>
                  <a:srgbClr val="2B2B31"/>
                </a:highlight>
              </a:rPr>
              <a:t>│   └── main.py</a:t>
            </a:r>
            <a:endParaRPr b="1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AFAFC"/>
                </a:solidFill>
                <a:highlight>
                  <a:srgbClr val="2B2B31"/>
                </a:highlight>
              </a:rPr>
              <a:t>├── helm/</a:t>
            </a:r>
            <a:endParaRPr b="1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AFAFC"/>
                </a:solidFill>
                <a:highlight>
                  <a:srgbClr val="2B2B31"/>
                </a:highlight>
              </a:rPr>
              <a:t>│   ├── Chart.yaml</a:t>
            </a:r>
            <a:endParaRPr b="1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AFAFC"/>
                </a:solidFill>
                <a:highlight>
                  <a:srgbClr val="2B2B31"/>
                </a:highlight>
              </a:rPr>
              <a:t>│   └── templates/</a:t>
            </a:r>
            <a:endParaRPr b="1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AFAFC"/>
                </a:solidFill>
                <a:highlight>
                  <a:srgbClr val="2B2B31"/>
                </a:highlight>
              </a:rPr>
              <a:t>├── terraform/</a:t>
            </a:r>
            <a:endParaRPr b="1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AFAFC"/>
                </a:solidFill>
                <a:highlight>
                  <a:srgbClr val="2B2B31"/>
                </a:highlight>
              </a:rPr>
              <a:t>│   ├── main.tf</a:t>
            </a:r>
            <a:endParaRPr b="1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AFAFC"/>
                </a:solidFill>
                <a:highlight>
                  <a:srgbClr val="2B2B31"/>
                </a:highlight>
              </a:rPr>
              <a:t>│   ├── backend.tf</a:t>
            </a:r>
            <a:endParaRPr b="1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AFAFC"/>
                </a:solidFill>
                <a:highlight>
                  <a:srgbClr val="2B2B31"/>
                </a:highlight>
              </a:rPr>
              <a:t>│   └── modules/</a:t>
            </a:r>
            <a:endParaRPr b="1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AFAFC"/>
                </a:solidFill>
                <a:highlight>
                  <a:srgbClr val="2B2B31"/>
                </a:highlight>
              </a:rPr>
              <a:t>├── tests/</a:t>
            </a:r>
            <a:endParaRPr b="1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AFAFC"/>
                </a:solidFill>
                <a:highlight>
                  <a:srgbClr val="2B2B31"/>
                </a:highlight>
              </a:rPr>
              <a:t>│   ├── unit/</a:t>
            </a:r>
            <a:endParaRPr b="1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AFAFC"/>
                </a:solidFill>
                <a:highlight>
                  <a:srgbClr val="2B2B31"/>
                </a:highlight>
              </a:rPr>
              <a:t>│   └── integration/</a:t>
            </a:r>
            <a:endParaRPr b="1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AFAFC"/>
                </a:solidFill>
                <a:highlight>
                  <a:srgbClr val="2B2B31"/>
                </a:highlight>
              </a:rPr>
              <a:t>├── .github/workflows/deploy.yaml</a:t>
            </a:r>
            <a:endParaRPr b="1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AFAFC"/>
                </a:solidFill>
                <a:highlight>
                  <a:srgbClr val="2B2B31"/>
                </a:highlight>
              </a:rPr>
              <a:t>├── Dockerfile</a:t>
            </a:r>
            <a:endParaRPr b="1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AFAFC"/>
                </a:solidFill>
                <a:highlight>
                  <a:srgbClr val="2B2B31"/>
                </a:highlight>
              </a:rPr>
              <a:t>├── requirements.txt</a:t>
            </a:r>
            <a:endParaRPr b="1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AFAFC"/>
                </a:solidFill>
                <a:highlight>
                  <a:srgbClr val="2B2B31"/>
                </a:highlight>
              </a:rPr>
              <a:t>└── values-secret.yaml</a:t>
            </a:r>
            <a:endParaRPr b="1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FAFAFC"/>
                </a:solidFill>
                <a:highlight>
                  <a:srgbClr val="2B2B31"/>
                </a:highlight>
              </a:rPr>
            </a:br>
            <a:r>
              <a:rPr lang="en">
                <a:solidFill>
                  <a:srgbClr val="FAFAFC"/>
                </a:solidFill>
                <a:highlight>
                  <a:srgbClr val="2B2B31"/>
                </a:highlight>
              </a:rPr>
              <a:t>Clean, modular, and production-ready</a:t>
            </a:r>
            <a:endParaRPr b="1">
              <a:solidFill>
                <a:srgbClr val="FAFAFC"/>
              </a:solidFill>
              <a:highlight>
                <a:srgbClr val="2B2B3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5"/>
          <p:cNvSpPr txBox="1"/>
          <p:nvPr/>
        </p:nvSpPr>
        <p:spPr>
          <a:xfrm>
            <a:off x="213125" y="230525"/>
            <a:ext cx="8702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en" sz="2500">
                <a:solidFill>
                  <a:srgbClr val="FAFAFC"/>
                </a:solidFill>
                <a:highlight>
                  <a:srgbClr val="2B2B31"/>
                </a:highlight>
              </a:rPr>
              <a:t>Final Status &amp; Submission</a:t>
            </a:r>
            <a:endParaRPr sz="2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35" name="Google Shape;635;p65"/>
          <p:cNvSpPr txBox="1"/>
          <p:nvPr/>
        </p:nvSpPr>
        <p:spPr>
          <a:xfrm>
            <a:off x="330550" y="882900"/>
            <a:ext cx="8481300" cy="3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highlight>
                  <a:srgbClr val="2B2B31"/>
                </a:highlight>
              </a:rPr>
              <a:t>What’s Working</a:t>
            </a:r>
            <a:endParaRPr sz="1200">
              <a:solidFill>
                <a:srgbClr val="FFFFFF"/>
              </a:solidFill>
              <a:highlight>
                <a:srgbClr val="2B2B3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FAFAFC"/>
              </a:buClr>
              <a:buSzPts val="1200"/>
              <a:buChar char="●"/>
            </a:pPr>
            <a:r>
              <a:rPr lang="en" sz="1200">
                <a:solidFill>
                  <a:srgbClr val="FAFAFC"/>
                </a:solidFill>
                <a:highlight>
                  <a:srgbClr val="2B2B31"/>
                </a:highlight>
              </a:rPr>
              <a:t>API: </a:t>
            </a:r>
            <a:r>
              <a:rPr lang="en" sz="1050">
                <a:solidFill>
                  <a:srgbClr val="8583F6"/>
                </a:solidFill>
                <a:highlight>
                  <a:srgbClr val="201C4A"/>
                </a:highlight>
                <a:latin typeface="Roboto Mono"/>
                <a:ea typeface="Roboto Mono"/>
                <a:cs typeface="Roboto Mono"/>
                <a:sym typeface="Roboto Mono"/>
              </a:rPr>
              <a:t>GET /users</a:t>
            </a:r>
            <a:r>
              <a:rPr lang="en" sz="1200">
                <a:solidFill>
                  <a:srgbClr val="FAFAFC"/>
                </a:solidFill>
                <a:highlight>
                  <a:srgbClr val="2B2B31"/>
                </a:highlight>
              </a:rPr>
              <a:t>, </a:t>
            </a:r>
            <a:r>
              <a:rPr lang="en" sz="1050">
                <a:solidFill>
                  <a:srgbClr val="8583F6"/>
                </a:solidFill>
                <a:highlight>
                  <a:srgbClr val="201C4A"/>
                </a:highlight>
                <a:latin typeface="Roboto Mono"/>
                <a:ea typeface="Roboto Mono"/>
                <a:cs typeface="Roboto Mono"/>
                <a:sym typeface="Roboto Mono"/>
              </a:rPr>
              <a:t>POST /user</a:t>
            </a:r>
            <a:r>
              <a:rPr lang="en" sz="1200">
                <a:solidFill>
                  <a:srgbClr val="FAFAFC"/>
                </a:solidFill>
                <a:highlight>
                  <a:srgbClr val="2B2B31"/>
                </a:highlight>
              </a:rPr>
              <a:t> with avatar upload</a:t>
            </a:r>
            <a:endParaRPr sz="12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200"/>
              <a:buChar char="●"/>
            </a:pPr>
            <a:r>
              <a:rPr lang="en" sz="1200">
                <a:solidFill>
                  <a:srgbClr val="FAFAFC"/>
                </a:solidFill>
                <a:highlight>
                  <a:srgbClr val="2B2B31"/>
                </a:highlight>
              </a:rPr>
              <a:t>Data: Stored in DynamoDB &amp; S3</a:t>
            </a:r>
            <a:endParaRPr sz="12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200"/>
              <a:buChar char="●"/>
            </a:pPr>
            <a:r>
              <a:rPr lang="en" sz="1200">
                <a:solidFill>
                  <a:srgbClr val="FAFAFC"/>
                </a:solidFill>
                <a:highlight>
                  <a:srgbClr val="2B2B31"/>
                </a:highlight>
              </a:rPr>
              <a:t>CI/CD: Runs on GitHub Actions</a:t>
            </a:r>
            <a:endParaRPr sz="12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200"/>
              <a:buChar char="●"/>
            </a:pPr>
            <a:r>
              <a:rPr lang="en" sz="1200">
                <a:solidFill>
                  <a:srgbClr val="FAFAFC"/>
                </a:solidFill>
                <a:highlight>
                  <a:srgbClr val="2B2B31"/>
                </a:highlight>
              </a:rPr>
              <a:t>IaC: Terraform provisions AWS resources</a:t>
            </a:r>
            <a:endParaRPr sz="12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200"/>
              <a:buChar char="●"/>
            </a:pPr>
            <a:r>
              <a:rPr lang="en" sz="1200">
                <a:solidFill>
                  <a:srgbClr val="FAFAFC"/>
                </a:solidFill>
                <a:highlight>
                  <a:srgbClr val="2B2B31"/>
                </a:highlight>
              </a:rPr>
              <a:t>K8s: Helm deploys to cluster</a:t>
            </a:r>
            <a:endParaRPr sz="12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200"/>
              <a:buChar char="●"/>
            </a:pPr>
            <a:r>
              <a:rPr lang="en" sz="1200">
                <a:solidFill>
                  <a:srgbClr val="FAFAFC"/>
                </a:solidFill>
                <a:highlight>
                  <a:srgbClr val="2B2B31"/>
                </a:highlight>
              </a:rPr>
              <a:t>Tests: Pass locally and in CI</a:t>
            </a:r>
            <a:endParaRPr sz="12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200"/>
              <a:buChar char="●"/>
            </a:pPr>
            <a:r>
              <a:rPr lang="en" sz="1200">
                <a:solidFill>
                  <a:srgbClr val="FAFAFC"/>
                </a:solidFill>
                <a:highlight>
                  <a:srgbClr val="2B2B31"/>
                </a:highlight>
              </a:rPr>
              <a:t>Private GitHub repo</a:t>
            </a:r>
            <a:endParaRPr sz="12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200"/>
              <a:buChar char="●"/>
            </a:pPr>
            <a:r>
              <a:rPr lang="en" sz="1200">
                <a:solidFill>
                  <a:srgbClr val="FAFAFC"/>
                </a:solidFill>
                <a:highlight>
                  <a:srgbClr val="2B2B31"/>
                </a:highlight>
              </a:rPr>
              <a:t>Collaborators invited</a:t>
            </a:r>
            <a:endParaRPr sz="12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200"/>
              <a:buChar char="●"/>
            </a:pPr>
            <a:r>
              <a:rPr lang="en" sz="1200">
                <a:solidFill>
                  <a:srgbClr val="FAFAFC"/>
                </a:solidFill>
                <a:highlight>
                  <a:srgbClr val="2B2B31"/>
                </a:highlight>
              </a:rPr>
              <a:t>Full documentation</a:t>
            </a:r>
            <a:endParaRPr sz="12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200"/>
              <a:buChar char="●"/>
            </a:pPr>
            <a:r>
              <a:rPr lang="en" sz="1200">
                <a:solidFill>
                  <a:srgbClr val="FAFAFC"/>
                </a:solidFill>
                <a:highlight>
                  <a:srgbClr val="2B2B31"/>
                </a:highlight>
              </a:rPr>
              <a:t>No public leaks</a:t>
            </a:r>
            <a:endParaRPr sz="12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6"/>
          <p:cNvSpPr txBox="1"/>
          <p:nvPr/>
        </p:nvSpPr>
        <p:spPr>
          <a:xfrm>
            <a:off x="437375" y="1725775"/>
            <a:ext cx="72807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Thankyou </a:t>
            </a:r>
            <a:br>
              <a:rPr lang="en" sz="25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</a:br>
            <a:r>
              <a:rPr lang="en" sz="25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Happy to take Questions</a:t>
            </a:r>
            <a:endParaRPr sz="2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4"/>
          <p:cNvSpPr/>
          <p:nvPr/>
        </p:nvSpPr>
        <p:spPr>
          <a:xfrm>
            <a:off x="4618950" y="228600"/>
            <a:ext cx="42969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89" name="Google Shape;489;p54"/>
          <p:cNvSpPr/>
          <p:nvPr/>
        </p:nvSpPr>
        <p:spPr>
          <a:xfrm>
            <a:off x="4618950" y="906375"/>
            <a:ext cx="42966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0" name="Google Shape;490;p54"/>
          <p:cNvSpPr/>
          <p:nvPr/>
        </p:nvSpPr>
        <p:spPr>
          <a:xfrm>
            <a:off x="4618950" y="1584175"/>
            <a:ext cx="42966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1" name="Google Shape;491;p54"/>
          <p:cNvSpPr/>
          <p:nvPr/>
        </p:nvSpPr>
        <p:spPr>
          <a:xfrm>
            <a:off x="4618950" y="2261950"/>
            <a:ext cx="42969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2" name="Google Shape;492;p54"/>
          <p:cNvSpPr/>
          <p:nvPr/>
        </p:nvSpPr>
        <p:spPr>
          <a:xfrm>
            <a:off x="4618950" y="2939750"/>
            <a:ext cx="42966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493" name="Google Shape;493;p54"/>
          <p:cNvGrpSpPr/>
          <p:nvPr/>
        </p:nvGrpSpPr>
        <p:grpSpPr>
          <a:xfrm rot="-5400000">
            <a:off x="8556505" y="430775"/>
            <a:ext cx="204654" cy="204654"/>
            <a:chOff x="259788" y="1923155"/>
            <a:chExt cx="409800" cy="409800"/>
          </a:xfrm>
        </p:grpSpPr>
        <p:sp>
          <p:nvSpPr>
            <p:cNvPr id="494" name="Google Shape;494;p54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95" name="Google Shape;495;p54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496" name="Google Shape;496;p54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7" name="Google Shape;497;p54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98" name="Google Shape;498;p54"/>
          <p:cNvGrpSpPr/>
          <p:nvPr/>
        </p:nvGrpSpPr>
        <p:grpSpPr>
          <a:xfrm rot="-5400000">
            <a:off x="8556505" y="1108560"/>
            <a:ext cx="204654" cy="204654"/>
            <a:chOff x="259788" y="1923155"/>
            <a:chExt cx="409800" cy="409800"/>
          </a:xfrm>
        </p:grpSpPr>
        <p:sp>
          <p:nvSpPr>
            <p:cNvPr id="499" name="Google Shape;499;p54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00" name="Google Shape;500;p54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01" name="Google Shape;501;p54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54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03" name="Google Shape;503;p54"/>
          <p:cNvGrpSpPr/>
          <p:nvPr/>
        </p:nvGrpSpPr>
        <p:grpSpPr>
          <a:xfrm rot="-5400000">
            <a:off x="8556505" y="1786345"/>
            <a:ext cx="204654" cy="204654"/>
            <a:chOff x="259788" y="1923155"/>
            <a:chExt cx="409800" cy="409800"/>
          </a:xfrm>
        </p:grpSpPr>
        <p:sp>
          <p:nvSpPr>
            <p:cNvPr id="504" name="Google Shape;504;p54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05" name="Google Shape;505;p54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06" name="Google Shape;506;p54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54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08" name="Google Shape;508;p54"/>
          <p:cNvGrpSpPr/>
          <p:nvPr/>
        </p:nvGrpSpPr>
        <p:grpSpPr>
          <a:xfrm rot="-5400000">
            <a:off x="8556505" y="2464130"/>
            <a:ext cx="204654" cy="204654"/>
            <a:chOff x="259788" y="1923155"/>
            <a:chExt cx="409800" cy="409800"/>
          </a:xfrm>
        </p:grpSpPr>
        <p:sp>
          <p:nvSpPr>
            <p:cNvPr id="509" name="Google Shape;509;p54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10" name="Google Shape;510;p54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11" name="Google Shape;511;p54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54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13" name="Google Shape;513;p54"/>
          <p:cNvGrpSpPr/>
          <p:nvPr/>
        </p:nvGrpSpPr>
        <p:grpSpPr>
          <a:xfrm rot="-5400000">
            <a:off x="8556505" y="3141915"/>
            <a:ext cx="204654" cy="204654"/>
            <a:chOff x="259788" y="1923155"/>
            <a:chExt cx="409800" cy="409800"/>
          </a:xfrm>
        </p:grpSpPr>
        <p:sp>
          <p:nvSpPr>
            <p:cNvPr id="514" name="Google Shape;514;p54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15" name="Google Shape;515;p54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16" name="Google Shape;516;p54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" name="Google Shape;517;p54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18" name="Google Shape;518;p54"/>
          <p:cNvSpPr txBox="1"/>
          <p:nvPr>
            <p:ph type="title"/>
          </p:nvPr>
        </p:nvSpPr>
        <p:spPr>
          <a:xfrm>
            <a:off x="277500" y="228600"/>
            <a:ext cx="39045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519" name="Google Shape;519;p54"/>
          <p:cNvSpPr txBox="1"/>
          <p:nvPr>
            <p:ph idx="4" type="subTitle"/>
          </p:nvPr>
        </p:nvSpPr>
        <p:spPr>
          <a:xfrm>
            <a:off x="4744575" y="387150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20" name="Google Shape;520;p54"/>
          <p:cNvSpPr txBox="1"/>
          <p:nvPr>
            <p:ph idx="5" type="subTitle"/>
          </p:nvPr>
        </p:nvSpPr>
        <p:spPr>
          <a:xfrm>
            <a:off x="4744575" y="1064088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21" name="Google Shape;521;p54"/>
          <p:cNvSpPr txBox="1"/>
          <p:nvPr>
            <p:ph idx="6" type="subTitle"/>
          </p:nvPr>
        </p:nvSpPr>
        <p:spPr>
          <a:xfrm>
            <a:off x="4744575" y="1741025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22" name="Google Shape;522;p54"/>
          <p:cNvSpPr txBox="1"/>
          <p:nvPr>
            <p:ph idx="7" type="subTitle"/>
          </p:nvPr>
        </p:nvSpPr>
        <p:spPr>
          <a:xfrm>
            <a:off x="4744575" y="2422306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23" name="Google Shape;523;p54"/>
          <p:cNvSpPr txBox="1"/>
          <p:nvPr>
            <p:ph idx="8" type="subTitle"/>
          </p:nvPr>
        </p:nvSpPr>
        <p:spPr>
          <a:xfrm>
            <a:off x="4744575" y="3096606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24" name="Google Shape;524;p54"/>
          <p:cNvSpPr txBox="1"/>
          <p:nvPr>
            <p:ph idx="13" type="subTitle"/>
          </p:nvPr>
        </p:nvSpPr>
        <p:spPr>
          <a:xfrm>
            <a:off x="5067075" y="387150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Overview</a:t>
            </a:r>
            <a:endParaRPr/>
          </a:p>
        </p:txBody>
      </p:sp>
      <p:sp>
        <p:nvSpPr>
          <p:cNvPr id="525" name="Google Shape;525;p54"/>
          <p:cNvSpPr txBox="1"/>
          <p:nvPr>
            <p:ph idx="14" type="subTitle"/>
          </p:nvPr>
        </p:nvSpPr>
        <p:spPr>
          <a:xfrm>
            <a:off x="5067075" y="1064088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Python API Server</a:t>
            </a:r>
            <a:endParaRPr/>
          </a:p>
        </p:txBody>
      </p:sp>
      <p:sp>
        <p:nvSpPr>
          <p:cNvPr id="526" name="Google Shape;526;p54"/>
          <p:cNvSpPr txBox="1"/>
          <p:nvPr>
            <p:ph idx="15" type="subTitle"/>
          </p:nvPr>
        </p:nvSpPr>
        <p:spPr>
          <a:xfrm>
            <a:off x="5067075" y="1741025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Docker &amp; Local Run</a:t>
            </a:r>
            <a:endParaRPr/>
          </a:p>
        </p:txBody>
      </p:sp>
      <p:sp>
        <p:nvSpPr>
          <p:cNvPr id="527" name="Google Shape;527;p54"/>
          <p:cNvSpPr txBox="1"/>
          <p:nvPr>
            <p:ph idx="16" type="subTitle"/>
          </p:nvPr>
        </p:nvSpPr>
        <p:spPr>
          <a:xfrm>
            <a:off x="5067075" y="2422306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Infrastructure as Code (Terraform)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8" name="Google Shape;528;p54"/>
          <p:cNvSpPr txBox="1"/>
          <p:nvPr>
            <p:ph idx="17" type="subTitle"/>
          </p:nvPr>
        </p:nvSpPr>
        <p:spPr>
          <a:xfrm>
            <a:off x="5067075" y="3096606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Kubernetes &amp; Helm Deployment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/>
          <p:nvPr/>
        </p:nvSpPr>
        <p:spPr>
          <a:xfrm>
            <a:off x="4618950" y="228600"/>
            <a:ext cx="42969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34" name="Google Shape;534;p55"/>
          <p:cNvSpPr/>
          <p:nvPr/>
        </p:nvSpPr>
        <p:spPr>
          <a:xfrm>
            <a:off x="4618950" y="906375"/>
            <a:ext cx="42966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35" name="Google Shape;535;p55"/>
          <p:cNvSpPr/>
          <p:nvPr/>
        </p:nvSpPr>
        <p:spPr>
          <a:xfrm>
            <a:off x="4618950" y="1584175"/>
            <a:ext cx="42966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36" name="Google Shape;536;p55"/>
          <p:cNvSpPr/>
          <p:nvPr/>
        </p:nvSpPr>
        <p:spPr>
          <a:xfrm>
            <a:off x="4618950" y="2261950"/>
            <a:ext cx="42969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37" name="Google Shape;537;p55"/>
          <p:cNvSpPr/>
          <p:nvPr/>
        </p:nvSpPr>
        <p:spPr>
          <a:xfrm>
            <a:off x="4618950" y="2939750"/>
            <a:ext cx="42966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538" name="Google Shape;538;p55"/>
          <p:cNvGrpSpPr/>
          <p:nvPr/>
        </p:nvGrpSpPr>
        <p:grpSpPr>
          <a:xfrm rot="-5400000">
            <a:off x="8556505" y="430775"/>
            <a:ext cx="204654" cy="204654"/>
            <a:chOff x="259788" y="1923155"/>
            <a:chExt cx="409800" cy="409800"/>
          </a:xfrm>
        </p:grpSpPr>
        <p:sp>
          <p:nvSpPr>
            <p:cNvPr id="539" name="Google Shape;539;p55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40" name="Google Shape;540;p55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41" name="Google Shape;541;p55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2" name="Google Shape;542;p55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43" name="Google Shape;543;p55"/>
          <p:cNvGrpSpPr/>
          <p:nvPr/>
        </p:nvGrpSpPr>
        <p:grpSpPr>
          <a:xfrm rot="-5400000">
            <a:off x="8556505" y="1108560"/>
            <a:ext cx="204654" cy="204654"/>
            <a:chOff x="259788" y="1923155"/>
            <a:chExt cx="409800" cy="409800"/>
          </a:xfrm>
        </p:grpSpPr>
        <p:sp>
          <p:nvSpPr>
            <p:cNvPr id="544" name="Google Shape;544;p55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45" name="Google Shape;545;p55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46" name="Google Shape;546;p55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55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48" name="Google Shape;548;p55"/>
          <p:cNvGrpSpPr/>
          <p:nvPr/>
        </p:nvGrpSpPr>
        <p:grpSpPr>
          <a:xfrm rot="-5400000">
            <a:off x="8556505" y="1786345"/>
            <a:ext cx="204654" cy="204654"/>
            <a:chOff x="259788" y="1923155"/>
            <a:chExt cx="409800" cy="409800"/>
          </a:xfrm>
        </p:grpSpPr>
        <p:sp>
          <p:nvSpPr>
            <p:cNvPr id="549" name="Google Shape;549;p55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50" name="Google Shape;550;p55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51" name="Google Shape;551;p55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" name="Google Shape;552;p55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53" name="Google Shape;553;p55"/>
          <p:cNvGrpSpPr/>
          <p:nvPr/>
        </p:nvGrpSpPr>
        <p:grpSpPr>
          <a:xfrm rot="-5400000">
            <a:off x="8556505" y="2464130"/>
            <a:ext cx="204654" cy="204654"/>
            <a:chOff x="259788" y="1923155"/>
            <a:chExt cx="409800" cy="409800"/>
          </a:xfrm>
        </p:grpSpPr>
        <p:sp>
          <p:nvSpPr>
            <p:cNvPr id="554" name="Google Shape;554;p55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55" name="Google Shape;555;p55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56" name="Google Shape;556;p55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55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58" name="Google Shape;558;p55"/>
          <p:cNvGrpSpPr/>
          <p:nvPr/>
        </p:nvGrpSpPr>
        <p:grpSpPr>
          <a:xfrm rot="-5400000">
            <a:off x="8556505" y="3141915"/>
            <a:ext cx="204654" cy="204654"/>
            <a:chOff x="259788" y="1923155"/>
            <a:chExt cx="409800" cy="409800"/>
          </a:xfrm>
        </p:grpSpPr>
        <p:sp>
          <p:nvSpPr>
            <p:cNvPr id="559" name="Google Shape;559;p55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60" name="Google Shape;560;p55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61" name="Google Shape;561;p55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55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63" name="Google Shape;563;p55"/>
          <p:cNvSpPr txBox="1"/>
          <p:nvPr>
            <p:ph type="title"/>
          </p:nvPr>
        </p:nvSpPr>
        <p:spPr>
          <a:xfrm>
            <a:off x="277500" y="228600"/>
            <a:ext cx="39045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564" name="Google Shape;564;p55"/>
          <p:cNvSpPr txBox="1"/>
          <p:nvPr>
            <p:ph idx="4" type="subTitle"/>
          </p:nvPr>
        </p:nvSpPr>
        <p:spPr>
          <a:xfrm>
            <a:off x="4744575" y="387150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65" name="Google Shape;565;p55"/>
          <p:cNvSpPr txBox="1"/>
          <p:nvPr>
            <p:ph idx="5" type="subTitle"/>
          </p:nvPr>
        </p:nvSpPr>
        <p:spPr>
          <a:xfrm>
            <a:off x="4744575" y="1064088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66" name="Google Shape;566;p55"/>
          <p:cNvSpPr txBox="1"/>
          <p:nvPr>
            <p:ph idx="6" type="subTitle"/>
          </p:nvPr>
        </p:nvSpPr>
        <p:spPr>
          <a:xfrm>
            <a:off x="4744575" y="1741025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567" name="Google Shape;567;p55"/>
          <p:cNvSpPr txBox="1"/>
          <p:nvPr>
            <p:ph idx="7" type="subTitle"/>
          </p:nvPr>
        </p:nvSpPr>
        <p:spPr>
          <a:xfrm>
            <a:off x="4744575" y="2422306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568" name="Google Shape;568;p55"/>
          <p:cNvSpPr txBox="1"/>
          <p:nvPr>
            <p:ph idx="8" type="subTitle"/>
          </p:nvPr>
        </p:nvSpPr>
        <p:spPr>
          <a:xfrm>
            <a:off x="4744575" y="3096606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69" name="Google Shape;569;p55"/>
          <p:cNvSpPr txBox="1"/>
          <p:nvPr>
            <p:ph idx="13" type="subTitle"/>
          </p:nvPr>
        </p:nvSpPr>
        <p:spPr>
          <a:xfrm>
            <a:off x="5067075" y="387150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Pipeline</a:t>
            </a:r>
            <a:endParaRPr/>
          </a:p>
        </p:txBody>
      </p:sp>
      <p:sp>
        <p:nvSpPr>
          <p:cNvPr id="570" name="Google Shape;570;p55"/>
          <p:cNvSpPr txBox="1"/>
          <p:nvPr>
            <p:ph idx="14" type="subTitle"/>
          </p:nvPr>
        </p:nvSpPr>
        <p:spPr>
          <a:xfrm>
            <a:off x="5067075" y="1064088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Testing Strategy</a:t>
            </a:r>
            <a:endParaRPr/>
          </a:p>
        </p:txBody>
      </p:sp>
      <p:sp>
        <p:nvSpPr>
          <p:cNvPr id="571" name="Google Shape;571;p55"/>
          <p:cNvSpPr txBox="1"/>
          <p:nvPr>
            <p:ph idx="15" type="subTitle"/>
          </p:nvPr>
        </p:nvSpPr>
        <p:spPr>
          <a:xfrm>
            <a:off x="5067075" y="1741025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Security &amp; Best Practices</a:t>
            </a:r>
            <a:endParaRPr/>
          </a:p>
        </p:txBody>
      </p:sp>
      <p:sp>
        <p:nvSpPr>
          <p:cNvPr id="572" name="Google Shape;572;p55"/>
          <p:cNvSpPr txBox="1"/>
          <p:nvPr>
            <p:ph idx="16" type="subTitle"/>
          </p:nvPr>
        </p:nvSpPr>
        <p:spPr>
          <a:xfrm>
            <a:off x="5067075" y="2422306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573" name="Google Shape;573;p55"/>
          <p:cNvSpPr txBox="1"/>
          <p:nvPr>
            <p:ph idx="17" type="subTitle"/>
          </p:nvPr>
        </p:nvSpPr>
        <p:spPr>
          <a:xfrm>
            <a:off x="5067075" y="3096606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Final Status &amp; Submission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6"/>
          <p:cNvSpPr txBox="1"/>
          <p:nvPr/>
        </p:nvSpPr>
        <p:spPr>
          <a:xfrm>
            <a:off x="299400" y="132775"/>
            <a:ext cx="8451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AFAFC"/>
                </a:solidFill>
                <a:highlight>
                  <a:srgbClr val="2B2B31"/>
                </a:highlight>
              </a:rPr>
              <a:t>Architecture Overview</a:t>
            </a:r>
            <a:endParaRPr b="1" sz="2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9" name="Google Shape;579;p56"/>
          <p:cNvSpPr txBox="1"/>
          <p:nvPr/>
        </p:nvSpPr>
        <p:spPr>
          <a:xfrm>
            <a:off x="326550" y="751800"/>
            <a:ext cx="85848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Terraform</a:t>
            </a:r>
            <a:br>
              <a:rPr b="1" lang="en" sz="1500">
                <a:solidFill>
                  <a:schemeClr val="lt1"/>
                </a:solidFill>
              </a:rPr>
            </a:br>
            <a:r>
              <a:rPr lang="en" sz="1500">
                <a:solidFill>
                  <a:schemeClr val="lt1"/>
                </a:solidFill>
              </a:rPr>
              <a:t> • Creates S3 bucket (public, AES256), DynamoDB table, IAM roles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Docker</a:t>
            </a:r>
            <a:br>
              <a:rPr b="1" lang="en" sz="1500">
                <a:solidFill>
                  <a:schemeClr val="lt1"/>
                </a:solidFill>
              </a:rPr>
            </a:br>
            <a:r>
              <a:rPr lang="en" sz="1500">
                <a:solidFill>
                  <a:schemeClr val="lt1"/>
                </a:solidFill>
              </a:rPr>
              <a:t> • </a:t>
            </a:r>
            <a:r>
              <a:rPr lang="en" sz="1500">
                <a:solidFill>
                  <a:schemeClr val="lt1"/>
                </a:solidFill>
              </a:rPr>
              <a:t>Containerised</a:t>
            </a:r>
            <a:r>
              <a:rPr lang="en" sz="1500">
                <a:solidFill>
                  <a:schemeClr val="lt1"/>
                </a:solidFill>
              </a:rPr>
              <a:t> FastAPI app</a:t>
            </a:r>
            <a:br>
              <a:rPr lang="en" sz="1500">
                <a:solidFill>
                  <a:schemeClr val="lt1"/>
                </a:solidFill>
              </a:rPr>
            </a:br>
            <a:r>
              <a:rPr lang="en" sz="1500">
                <a:solidFill>
                  <a:schemeClr val="lt1"/>
                </a:solidFill>
              </a:rPr>
              <a:t> • Builds &amp; pushes Docker image to </a:t>
            </a:r>
            <a:r>
              <a:rPr b="1" lang="en" sz="1500">
                <a:solidFill>
                  <a:schemeClr val="lt1"/>
                </a:solidFill>
              </a:rPr>
              <a:t>Docker Hub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CI/CD</a:t>
            </a:r>
            <a:br>
              <a:rPr b="1" lang="en" sz="1500">
                <a:solidFill>
                  <a:schemeClr val="lt1"/>
                </a:solidFill>
              </a:rPr>
            </a:br>
            <a:r>
              <a:rPr lang="en" sz="1500">
                <a:solidFill>
                  <a:schemeClr val="lt1"/>
                </a:solidFill>
              </a:rPr>
              <a:t> • GitHub Actions workflow file starts the pipeline</a:t>
            </a:r>
            <a:br>
              <a:rPr lang="en" sz="1500">
                <a:solidFill>
                  <a:schemeClr val="lt1"/>
                </a:solidFill>
              </a:rPr>
            </a:br>
            <a:r>
              <a:rPr lang="en" sz="1500">
                <a:solidFill>
                  <a:schemeClr val="lt1"/>
                </a:solidFill>
              </a:rPr>
              <a:t> • Steps: Lint → Test → Build → Push (Docker Hub) → Deploy (Helm)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Kubernetes</a:t>
            </a:r>
            <a:br>
              <a:rPr b="1" lang="en" sz="1500">
                <a:solidFill>
                  <a:schemeClr val="lt1"/>
                </a:solidFill>
              </a:rPr>
            </a:br>
            <a:r>
              <a:rPr lang="en" sz="1500">
                <a:solidFill>
                  <a:schemeClr val="lt1"/>
                </a:solidFill>
              </a:rPr>
              <a:t> • Local FastAPI container deployed via Helm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Slack Alerts</a:t>
            </a:r>
            <a:br>
              <a:rPr b="1" lang="en" sz="1500">
                <a:solidFill>
                  <a:schemeClr val="lt1"/>
                </a:solidFill>
              </a:rPr>
            </a:br>
            <a:r>
              <a:rPr lang="en" sz="1500">
                <a:solidFill>
                  <a:schemeClr val="lt1"/>
                </a:solidFill>
              </a:rPr>
              <a:t> • Notify on deploy success &amp; failure, and test failures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7"/>
          <p:cNvSpPr txBox="1"/>
          <p:nvPr>
            <p:ph type="title"/>
          </p:nvPr>
        </p:nvSpPr>
        <p:spPr>
          <a:xfrm>
            <a:off x="277500" y="228600"/>
            <a:ext cx="85662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API Server (FastAPI) Endpoints:</a:t>
            </a:r>
            <a:endParaRPr/>
          </a:p>
        </p:txBody>
      </p:sp>
      <p:sp>
        <p:nvSpPr>
          <p:cNvPr id="585" name="Google Shape;585;p57"/>
          <p:cNvSpPr txBox="1"/>
          <p:nvPr/>
        </p:nvSpPr>
        <p:spPr>
          <a:xfrm>
            <a:off x="519600" y="765900"/>
            <a:ext cx="81048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Urbanist Medium"/>
              <a:buChar char="●"/>
            </a:pPr>
            <a: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Python API Server (FastAPI)</a:t>
            </a: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-3238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Urbanist Medium"/>
              <a:buChar char="●"/>
            </a:pPr>
            <a: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Endpoints:</a:t>
            </a: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-3238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Urbanist Medium"/>
              <a:buChar char="●"/>
            </a:pPr>
            <a: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GET /users → List all users</a:t>
            </a: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-3238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Urbanist Medium"/>
              <a:buChar char="●"/>
            </a:pPr>
            <a: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POST /user → Create user + upload avatar</a:t>
            </a: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Features:</a:t>
            </a: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-3238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Urbanist Medium"/>
              <a:buChar char="●"/>
            </a:pPr>
            <a: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API key authentication (X-API-Key)</a:t>
            </a: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-3238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Urbanist Medium"/>
              <a:buChar char="●"/>
            </a:pPr>
            <a: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Pydantic models for validation</a:t>
            </a: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-3175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File type checks (JPG only)</a:t>
            </a:r>
            <a:b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</a:br>
            <a:b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</a:br>
            <a:r>
              <a:rPr lang="en" sz="1200">
                <a:solidFill>
                  <a:srgbClr val="FFFFFF"/>
                </a:solidFill>
                <a:highlight>
                  <a:srgbClr val="2B2B31"/>
                </a:highlight>
              </a:rPr>
              <a:t>Example Response:</a:t>
            </a:r>
            <a:br>
              <a:rPr lang="en" sz="1200">
                <a:solidFill>
                  <a:srgbClr val="FFFFFF"/>
                </a:solidFill>
                <a:highlight>
                  <a:srgbClr val="2B2B31"/>
                </a:highlight>
              </a:rPr>
            </a:b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Error handling for AWS failures</a:t>
            </a:r>
            <a:b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</a:br>
            <a: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[</a:t>
            </a: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 {</a:t>
            </a: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   "name": "John Doe",</a:t>
            </a: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   "email": "john@prima.it",</a:t>
            </a: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   "avatar_url": "https://prima-avatars-bucket.s3.amazonaws.com/..."</a:t>
            </a: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 }</a:t>
            </a: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]</a:t>
            </a: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8"/>
          <p:cNvSpPr txBox="1"/>
          <p:nvPr/>
        </p:nvSpPr>
        <p:spPr>
          <a:xfrm>
            <a:off x="290700" y="162750"/>
            <a:ext cx="84687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en" sz="3000">
                <a:solidFill>
                  <a:srgbClr val="FAFAFC"/>
                </a:solidFill>
                <a:highlight>
                  <a:srgbClr val="2B2B31"/>
                </a:highlight>
              </a:rPr>
              <a:t>Docker &amp; Local Run</a:t>
            </a:r>
            <a:endParaRPr sz="3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91" name="Google Shape;591;p58"/>
          <p:cNvSpPr txBox="1"/>
          <p:nvPr/>
        </p:nvSpPr>
        <p:spPr>
          <a:xfrm>
            <a:off x="290700" y="838050"/>
            <a:ext cx="8104800" cy="3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Base: </a:t>
            </a:r>
            <a:r>
              <a:rPr lang="en" sz="1500">
                <a:solidFill>
                  <a:srgbClr val="8583F6"/>
                </a:solidFill>
                <a:highlight>
                  <a:srgbClr val="201C4A"/>
                </a:highlight>
                <a:latin typeface="Roboto Mono"/>
                <a:ea typeface="Roboto Mono"/>
                <a:cs typeface="Roboto Mono"/>
                <a:sym typeface="Roboto Mono"/>
              </a:rPr>
              <a:t>python:3.11-slim</a:t>
            </a:r>
            <a:endParaRPr sz="1500">
              <a:solidFill>
                <a:srgbClr val="8583F6"/>
              </a:solidFill>
              <a:highlight>
                <a:srgbClr val="201C4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Multi-stage ready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No secrets in image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highlight>
                  <a:srgbClr val="2B2B31"/>
                </a:highlight>
              </a:rPr>
              <a:t>Run Locally:</a:t>
            </a:r>
            <a:endParaRPr sz="1500">
              <a:solidFill>
                <a:srgbClr val="FFFFFF"/>
              </a:solidFill>
              <a:highlight>
                <a:srgbClr val="2B2B31"/>
              </a:highlight>
            </a:endParaRPr>
          </a:p>
          <a:p>
            <a:pPr indent="0" lvl="0" marL="63500" marR="254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BB2BF"/>
                </a:solidFill>
                <a:highlight>
                  <a:srgbClr val="1A1A1A"/>
                </a:highlight>
                <a:latin typeface="Courier New"/>
                <a:ea typeface="Courier New"/>
                <a:cs typeface="Courier New"/>
                <a:sym typeface="Courier New"/>
              </a:rPr>
              <a:t>docker build </a:t>
            </a:r>
            <a:r>
              <a:rPr lang="en" sz="1500">
                <a:solidFill>
                  <a:srgbClr val="E06C75"/>
                </a:solidFill>
                <a:highlight>
                  <a:srgbClr val="1A1A1A"/>
                </a:highlight>
                <a:latin typeface="Courier New"/>
                <a:ea typeface="Courier New"/>
                <a:cs typeface="Courier New"/>
                <a:sym typeface="Courier New"/>
              </a:rPr>
              <a:t>-t</a:t>
            </a:r>
            <a:r>
              <a:rPr lang="en" sz="1500">
                <a:solidFill>
                  <a:srgbClr val="ABB2BF"/>
                </a:solidFill>
                <a:highlight>
                  <a:srgbClr val="1A1A1A"/>
                </a:highlight>
                <a:latin typeface="Courier New"/>
                <a:ea typeface="Courier New"/>
                <a:cs typeface="Courier New"/>
                <a:sym typeface="Courier New"/>
              </a:rPr>
              <a:t> abz7896/prima-api:latest .</a:t>
            </a:r>
            <a:endParaRPr sz="1500">
              <a:solidFill>
                <a:srgbClr val="ABB2BF"/>
              </a:solidFill>
              <a:highlight>
                <a:srgbClr val="1A1A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254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BB2BF"/>
                </a:solidFill>
                <a:highlight>
                  <a:srgbClr val="1A1A1A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</a:t>
            </a:r>
            <a:r>
              <a:rPr lang="en" sz="1500">
                <a:solidFill>
                  <a:srgbClr val="E06C75"/>
                </a:solidFill>
                <a:highlight>
                  <a:srgbClr val="1A1A1A"/>
                </a:highlight>
                <a:latin typeface="Courier New"/>
                <a:ea typeface="Courier New"/>
                <a:cs typeface="Courier New"/>
                <a:sym typeface="Courier New"/>
              </a:rPr>
              <a:t>-p</a:t>
            </a:r>
            <a:r>
              <a:rPr lang="en" sz="1500">
                <a:solidFill>
                  <a:srgbClr val="ABB2BF"/>
                </a:solidFill>
                <a:highlight>
                  <a:srgbClr val="1A1A1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E5C07B"/>
                </a:solidFill>
                <a:highlight>
                  <a:srgbClr val="1A1A1A"/>
                </a:highlight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r>
              <a:rPr lang="en" sz="1500">
                <a:solidFill>
                  <a:srgbClr val="ABB2BF"/>
                </a:solidFill>
                <a:highlight>
                  <a:srgbClr val="1A1A1A"/>
                </a:highlight>
                <a:latin typeface="Courier New"/>
                <a:ea typeface="Courier New"/>
                <a:cs typeface="Courier New"/>
                <a:sym typeface="Courier New"/>
              </a:rPr>
              <a:t>:8000 </a:t>
            </a:r>
            <a:r>
              <a:rPr lang="en" sz="1500">
                <a:solidFill>
                  <a:srgbClr val="E06C75"/>
                </a:solidFill>
                <a:highlight>
                  <a:srgbClr val="1A1A1A"/>
                </a:highlight>
                <a:latin typeface="Courier New"/>
                <a:ea typeface="Courier New"/>
                <a:cs typeface="Courier New"/>
                <a:sym typeface="Courier New"/>
              </a:rPr>
              <a:t>--env-file</a:t>
            </a:r>
            <a:r>
              <a:rPr lang="en" sz="1500">
                <a:solidFill>
                  <a:srgbClr val="ABB2BF"/>
                </a:solidFill>
                <a:highlight>
                  <a:srgbClr val="1A1A1A"/>
                </a:highlight>
                <a:latin typeface="Courier New"/>
                <a:ea typeface="Courier New"/>
                <a:cs typeface="Courier New"/>
                <a:sym typeface="Courier New"/>
              </a:rPr>
              <a:t> .env abz7896/prima-api:latest</a:t>
            </a:r>
            <a:endParaRPr sz="1500">
              <a:solidFill>
                <a:srgbClr val="ABB2BF"/>
              </a:solidFill>
              <a:highlight>
                <a:srgbClr val="1A1A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mage pushed to Docker Hub → ready for Kubernetes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9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9"/>
          <p:cNvSpPr txBox="1"/>
          <p:nvPr/>
        </p:nvSpPr>
        <p:spPr>
          <a:xfrm>
            <a:off x="305250" y="228600"/>
            <a:ext cx="85335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AFAFC"/>
                </a:solidFill>
                <a:highlight>
                  <a:srgbClr val="2B2B31"/>
                </a:highlight>
              </a:rPr>
              <a:t>Terraform IaC</a:t>
            </a:r>
            <a:endParaRPr b="1" sz="2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98" name="Google Shape;598;p59"/>
          <p:cNvSpPr txBox="1"/>
          <p:nvPr/>
        </p:nvSpPr>
        <p:spPr>
          <a:xfrm>
            <a:off x="226050" y="789600"/>
            <a:ext cx="8598000" cy="3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highlight>
                  <a:srgbClr val="2B2B31"/>
                </a:highlight>
              </a:rPr>
              <a:t>AWS Resources Created:</a:t>
            </a:r>
            <a:endParaRPr sz="1500">
              <a:solidFill>
                <a:srgbClr val="FFFFFF"/>
              </a:solidFill>
              <a:highlight>
                <a:srgbClr val="2B2B3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8583F6"/>
                </a:solidFill>
                <a:highlight>
                  <a:srgbClr val="2B2B31"/>
                </a:highlight>
              </a:rPr>
              <a:t>prima-avatars-bucket</a:t>
            </a: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 (S3, encrypted)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8583F6"/>
                </a:solidFill>
                <a:highlight>
                  <a:srgbClr val="2B2B31"/>
                </a:highlight>
              </a:rPr>
              <a:t>users</a:t>
            </a: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 DynamoDB table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IAM policies with least privilege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KMS key for encryption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500"/>
              <a:buChar char="●"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Remote state in S3 + DynamoDB lock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AFAFC"/>
                </a:solidFill>
                <a:highlight>
                  <a:srgbClr val="2B2B31"/>
                </a:highlight>
              </a:rPr>
              <a:t>Fully automated, version-controlled, team-safe</a:t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AFAFC"/>
              </a:solidFill>
              <a:highlight>
                <a:srgbClr val="2B2B3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0"/>
          <p:cNvSpPr txBox="1"/>
          <p:nvPr/>
        </p:nvSpPr>
        <p:spPr>
          <a:xfrm>
            <a:off x="252250" y="191375"/>
            <a:ext cx="8663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AFAFC"/>
                </a:solidFill>
                <a:highlight>
                  <a:srgbClr val="2B2B31"/>
                </a:highlight>
              </a:rPr>
              <a:t>Kubernetes &amp; Helm</a:t>
            </a:r>
            <a:endParaRPr b="1" sz="25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4" name="Google Shape;604;p60"/>
          <p:cNvSpPr txBox="1"/>
          <p:nvPr/>
        </p:nvSpPr>
        <p:spPr>
          <a:xfrm>
            <a:off x="326550" y="700175"/>
            <a:ext cx="8584800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highlight>
                  <a:srgbClr val="2B2B31"/>
                </a:highlight>
              </a:rPr>
              <a:t>Helm Chart: </a:t>
            </a:r>
            <a:r>
              <a:rPr lang="en" sz="1300">
                <a:solidFill>
                  <a:srgbClr val="8583F6"/>
                </a:solidFill>
                <a:highlight>
                  <a:srgbClr val="201C4A"/>
                </a:highlight>
                <a:latin typeface="Roboto Mono"/>
                <a:ea typeface="Roboto Mono"/>
                <a:cs typeface="Roboto Mono"/>
                <a:sym typeface="Roboto Mono"/>
              </a:rPr>
              <a:t>prima-api</a:t>
            </a:r>
            <a:endParaRPr sz="1300">
              <a:solidFill>
                <a:srgbClr val="8583F6"/>
              </a:solidFill>
              <a:highlight>
                <a:srgbClr val="201C4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FAFAFC"/>
              </a:buClr>
              <a:buSzPts val="1300"/>
              <a:buChar char="●"/>
            </a:pPr>
            <a:r>
              <a:rPr lang="en" sz="1300">
                <a:solidFill>
                  <a:srgbClr val="FAFAFC"/>
                </a:solidFill>
                <a:highlight>
                  <a:srgbClr val="2B2B31"/>
                </a:highlight>
              </a:rPr>
              <a:t>Deployment, Service, ConfigMap, Secret</a:t>
            </a:r>
            <a:endParaRPr sz="13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300"/>
              <a:buChar char="●"/>
            </a:pPr>
            <a:r>
              <a:rPr lang="en" sz="1300">
                <a:solidFill>
                  <a:srgbClr val="FAFAFC"/>
                </a:solidFill>
                <a:highlight>
                  <a:srgbClr val="2B2B31"/>
                </a:highlight>
              </a:rPr>
              <a:t>Liveness probe on </a:t>
            </a:r>
            <a:r>
              <a:rPr lang="en" sz="1300">
                <a:solidFill>
                  <a:srgbClr val="8583F6"/>
                </a:solidFill>
                <a:highlight>
                  <a:srgbClr val="201C4A"/>
                </a:highlight>
                <a:latin typeface="Roboto Mono"/>
                <a:ea typeface="Roboto Mono"/>
                <a:cs typeface="Roboto Mono"/>
                <a:sym typeface="Roboto Mono"/>
              </a:rPr>
              <a:t>/health</a:t>
            </a:r>
            <a:endParaRPr sz="1300">
              <a:solidFill>
                <a:srgbClr val="8583F6"/>
              </a:solidFill>
              <a:highlight>
                <a:srgbClr val="201C4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300"/>
              <a:buChar char="●"/>
            </a:pPr>
            <a:r>
              <a:rPr lang="en" sz="1300">
                <a:solidFill>
                  <a:srgbClr val="FAFAFC"/>
                </a:solidFill>
                <a:highlight>
                  <a:srgbClr val="2B2B31"/>
                </a:highlight>
              </a:rPr>
              <a:t>Resource limits &amp; requests</a:t>
            </a:r>
            <a:endParaRPr sz="13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C"/>
              </a:buClr>
              <a:buSzPts val="1300"/>
              <a:buChar char="●"/>
            </a:pPr>
            <a:r>
              <a:rPr lang="en" sz="1300">
                <a:solidFill>
                  <a:srgbClr val="FAFAFC"/>
                </a:solidFill>
                <a:highlight>
                  <a:srgbClr val="2B2B31"/>
                </a:highlight>
              </a:rPr>
              <a:t>Uses </a:t>
            </a:r>
            <a:r>
              <a:rPr lang="en" sz="1300">
                <a:solidFill>
                  <a:srgbClr val="8583F6"/>
                </a:solidFill>
                <a:highlight>
                  <a:srgbClr val="201C4A"/>
                </a:highlight>
                <a:latin typeface="Roboto Mono"/>
                <a:ea typeface="Roboto Mono"/>
                <a:cs typeface="Roboto Mono"/>
                <a:sym typeface="Roboto Mono"/>
              </a:rPr>
              <a:t>.Release.Name</a:t>
            </a:r>
            <a:r>
              <a:rPr lang="en" sz="1300">
                <a:solidFill>
                  <a:srgbClr val="FAFAFC"/>
                </a:solidFill>
                <a:highlight>
                  <a:srgbClr val="2B2B31"/>
                </a:highlight>
              </a:rPr>
              <a:t> for uniqueness</a:t>
            </a:r>
            <a:endParaRPr sz="13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highlight>
                  <a:srgbClr val="2B2B31"/>
                </a:highlight>
              </a:rPr>
              <a:t>Deploy Command:</a:t>
            </a:r>
            <a:endParaRPr sz="1300">
              <a:solidFill>
                <a:srgbClr val="7D8799"/>
              </a:solidFill>
              <a:highlight>
                <a:srgbClr val="41414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254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ABB2BF"/>
                </a:solidFill>
                <a:highlight>
                  <a:srgbClr val="1A1A1A"/>
                </a:highlight>
                <a:latin typeface="Courier New"/>
                <a:ea typeface="Courier New"/>
                <a:cs typeface="Courier New"/>
                <a:sym typeface="Courier New"/>
              </a:rPr>
              <a:t>helm install prima-api helm/ \</a:t>
            </a:r>
            <a:endParaRPr sz="1300">
              <a:solidFill>
                <a:srgbClr val="ABB2BF"/>
              </a:solidFill>
              <a:highlight>
                <a:srgbClr val="1A1A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254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ABB2BF"/>
                </a:solidFill>
                <a:highlight>
                  <a:srgbClr val="1A1A1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E06C75"/>
                </a:solidFill>
                <a:highlight>
                  <a:srgbClr val="1A1A1A"/>
                </a:highlight>
                <a:latin typeface="Courier New"/>
                <a:ea typeface="Courier New"/>
                <a:cs typeface="Courier New"/>
                <a:sym typeface="Courier New"/>
              </a:rPr>
              <a:t>-f</a:t>
            </a:r>
            <a:r>
              <a:rPr lang="en" sz="1300">
                <a:solidFill>
                  <a:srgbClr val="ABB2BF"/>
                </a:solidFill>
                <a:highlight>
                  <a:srgbClr val="1A1A1A"/>
                </a:highlight>
                <a:latin typeface="Courier New"/>
                <a:ea typeface="Courier New"/>
                <a:cs typeface="Courier New"/>
                <a:sym typeface="Courier New"/>
              </a:rPr>
              <a:t> helm/values.yaml \</a:t>
            </a:r>
            <a:endParaRPr sz="1300">
              <a:solidFill>
                <a:srgbClr val="ABB2BF"/>
              </a:solidFill>
              <a:highlight>
                <a:srgbClr val="1A1A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254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ABB2BF"/>
                </a:solidFill>
                <a:highlight>
                  <a:srgbClr val="1A1A1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E06C75"/>
                </a:solidFill>
                <a:highlight>
                  <a:srgbClr val="1A1A1A"/>
                </a:highlight>
                <a:latin typeface="Courier New"/>
                <a:ea typeface="Courier New"/>
                <a:cs typeface="Courier New"/>
                <a:sym typeface="Courier New"/>
              </a:rPr>
              <a:t>-f</a:t>
            </a:r>
            <a:r>
              <a:rPr lang="en" sz="1300">
                <a:solidFill>
                  <a:srgbClr val="ABB2BF"/>
                </a:solidFill>
                <a:highlight>
                  <a:srgbClr val="1A1A1A"/>
                </a:highlight>
                <a:latin typeface="Courier New"/>
                <a:ea typeface="Courier New"/>
                <a:cs typeface="Courier New"/>
                <a:sym typeface="Courier New"/>
              </a:rPr>
              <a:t> values-secret.yaml</a:t>
            </a:r>
            <a:endParaRPr sz="1300">
              <a:solidFill>
                <a:srgbClr val="ABB2BF"/>
              </a:solidFill>
              <a:highlight>
                <a:srgbClr val="1A1A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AFAFC"/>
                </a:solidFill>
                <a:highlight>
                  <a:srgbClr val="2B2B31"/>
                </a:highlight>
              </a:rPr>
              <a:t>✅ Self-healing, scalable, production-grade</a:t>
            </a:r>
            <a:endParaRPr sz="1300">
              <a:solidFill>
                <a:srgbClr val="FAFAFC"/>
              </a:solidFill>
              <a:highlight>
                <a:srgbClr val="2B2B31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1"/>
          <p:cNvSpPr txBox="1"/>
          <p:nvPr/>
        </p:nvSpPr>
        <p:spPr>
          <a:xfrm>
            <a:off x="187025" y="178325"/>
            <a:ext cx="78288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en" sz="2500">
                <a:solidFill>
                  <a:srgbClr val="FAFAFC"/>
                </a:solidFill>
                <a:highlight>
                  <a:srgbClr val="2B2B31"/>
                </a:highlight>
                <a:latin typeface="Urbanist"/>
                <a:ea typeface="Urbanist"/>
                <a:cs typeface="Urbanist"/>
                <a:sym typeface="Urbanist"/>
              </a:rPr>
              <a:t>CI/CD Pipeline (GitHub Actions</a:t>
            </a:r>
            <a:r>
              <a:rPr b="1" lang="en" sz="2500">
                <a:solidFill>
                  <a:srgbClr val="FAFAFC"/>
                </a:solidFill>
                <a:highlight>
                  <a:srgbClr val="2B2B31"/>
                </a:highlight>
                <a:latin typeface="Urbanist"/>
                <a:ea typeface="Urbanist"/>
                <a:cs typeface="Urbanist"/>
                <a:sym typeface="Urbanist"/>
              </a:rPr>
              <a:t>)</a:t>
            </a:r>
            <a:endParaRPr sz="2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10" name="Google Shape;610;p61"/>
          <p:cNvSpPr txBox="1"/>
          <p:nvPr/>
        </p:nvSpPr>
        <p:spPr>
          <a:xfrm>
            <a:off x="187025" y="909000"/>
            <a:ext cx="8350800" cy="25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Fully Automated Workflow:</a:t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rbanist"/>
              <a:buChar char="●"/>
            </a:pPr>
            <a:r>
              <a:rPr lang="en" sz="15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Lint Python code (flake8)</a:t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rbanist"/>
              <a:buChar char="●"/>
            </a:pPr>
            <a:r>
              <a:rPr lang="en" sz="15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Security scan (bandit)</a:t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rbanist"/>
              <a:buChar char="●"/>
            </a:pPr>
            <a:r>
              <a:rPr lang="en" sz="15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Run unit &amp; integration tests</a:t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rbanist"/>
              <a:buChar char="●"/>
            </a:pPr>
            <a:r>
              <a:rPr lang="en" sz="15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Build &amp; push Docker image</a:t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rbanist"/>
              <a:buChar char="●"/>
            </a:pPr>
            <a:r>
              <a:rPr lang="en" sz="15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Apply Terraform</a:t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rbanist"/>
              <a:buChar char="●"/>
            </a:pPr>
            <a:r>
              <a:rPr lang="en" sz="15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Lint Helm chart</a:t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rbanist"/>
              <a:buChar char="●"/>
            </a:pPr>
            <a:r>
              <a:rPr lang="en" sz="15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Auto-merge: feature → dev → release → main</a:t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rbanist"/>
              <a:buChar char="●"/>
            </a:pPr>
            <a:r>
              <a:rPr lang="en" sz="15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No manual steps — fully reproducible</a:t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Particles">
  <a:themeElements>
    <a:clrScheme name="Simple Light">
      <a:dk1>
        <a:srgbClr val="000000"/>
      </a:dk1>
      <a:lt1>
        <a:srgbClr val="FFFFFF"/>
      </a:lt1>
      <a:dk2>
        <a:srgbClr val="F5F5F5"/>
      </a:dk2>
      <a:lt2>
        <a:srgbClr val="323232"/>
      </a:lt2>
      <a:accent1>
        <a:srgbClr val="434343"/>
      </a:accent1>
      <a:accent2>
        <a:srgbClr val="252525"/>
      </a:accent2>
      <a:accent3>
        <a:srgbClr val="DEFF9A"/>
      </a:accent3>
      <a:accent4>
        <a:srgbClr val="DAFFDE"/>
      </a:accent4>
      <a:accent5>
        <a:srgbClr val="4CDC8B"/>
      </a:accent5>
      <a:accent6>
        <a:srgbClr val="4C7FDC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