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0ED8A6-0A57-4075-BFEC-017A7A2310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1_10_together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75C8B6B-D76C-4CC3-91C0-10F9ADF873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6/15/2023 12:19:52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analysis dashboard" id="2" name="slide2">
            <a:extLst>
              <a:ext uri="{FF2B5EF4-FFF2-40B4-BE49-F238E27FC236}">
                <a16:creationId xmlns:a16="http://schemas.microsoft.com/office/drawing/2014/main" id="{DB9856D8-D13D-49EC-86AC-0F8CB3251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98"/>
            <a:ext cx="12192000" cy="64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2023-06-15T11:19:52Z</dcterms:created>
  <dcterms:modified xsi:type="dcterms:W3CDTF">2023-06-15T11:19:52Z</dcterms:modified>
</cp:coreProperties>
</file>