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8087-829E-4BA4-92A5-8758DC78C3D0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91EF-F553-4EA3-A3AC-0A6EA65AC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8087-829E-4BA4-92A5-8758DC78C3D0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91EF-F553-4EA3-A3AC-0A6EA65AC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8087-829E-4BA4-92A5-8758DC78C3D0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91EF-F553-4EA3-A3AC-0A6EA65AC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8087-829E-4BA4-92A5-8758DC78C3D0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91EF-F553-4EA3-A3AC-0A6EA65AC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8087-829E-4BA4-92A5-8758DC78C3D0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91EF-F553-4EA3-A3AC-0A6EA65AC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8087-829E-4BA4-92A5-8758DC78C3D0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91EF-F553-4EA3-A3AC-0A6EA65AC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8087-829E-4BA4-92A5-8758DC78C3D0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91EF-F553-4EA3-A3AC-0A6EA65AC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8087-829E-4BA4-92A5-8758DC78C3D0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91EF-F553-4EA3-A3AC-0A6EA65AC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8087-829E-4BA4-92A5-8758DC78C3D0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91EF-F553-4EA3-A3AC-0A6EA65AC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8087-829E-4BA4-92A5-8758DC78C3D0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91EF-F553-4EA3-A3AC-0A6EA65AC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8087-829E-4BA4-92A5-8758DC78C3D0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91EF-F553-4EA3-A3AC-0A6EA65AC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8087-829E-4BA4-92A5-8758DC78C3D0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91EF-F553-4EA3-A3AC-0A6EA65AC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Responsibilities of the Network </a:t>
            </a:r>
            <a:r>
              <a:rPr lang="en-US" dirty="0" smtClean="0"/>
              <a:t>Administrator</a:t>
            </a:r>
          </a:p>
          <a:p>
            <a:pPr lvl="1"/>
            <a:r>
              <a:rPr lang="en-US" dirty="0"/>
              <a:t>As a network administrator, your tasks generally will fall into four </a:t>
            </a:r>
            <a:r>
              <a:rPr lang="en-US" dirty="0" smtClean="0"/>
              <a:t>areas</a:t>
            </a:r>
          </a:p>
          <a:p>
            <a:pPr>
              <a:buNone/>
            </a:pPr>
            <a:r>
              <a:rPr lang="en-US" sz="4800" dirty="0"/>
              <a:t>• </a:t>
            </a:r>
            <a:r>
              <a:rPr lang="en-US" dirty="0"/>
              <a:t>P</a:t>
            </a:r>
            <a:r>
              <a:rPr lang="en-US" dirty="0" smtClean="0"/>
              <a:t>lanning and </a:t>
            </a:r>
            <a:r>
              <a:rPr lang="en-US" dirty="0"/>
              <a:t>Designing</a:t>
            </a:r>
            <a:r>
              <a:rPr lang="en-US" dirty="0" smtClean="0"/>
              <a:t> </a:t>
            </a:r>
            <a:r>
              <a:rPr lang="en-US" dirty="0"/>
              <a:t>the network</a:t>
            </a:r>
          </a:p>
          <a:p>
            <a:pPr>
              <a:buNone/>
            </a:pPr>
            <a:r>
              <a:rPr lang="en-US" sz="4800" dirty="0"/>
              <a:t>• </a:t>
            </a:r>
            <a:r>
              <a:rPr lang="en-US" dirty="0"/>
              <a:t>Setting up the network</a:t>
            </a:r>
          </a:p>
          <a:p>
            <a:pPr>
              <a:buNone/>
            </a:pPr>
            <a:r>
              <a:rPr lang="en-US" sz="4800" dirty="0"/>
              <a:t>• </a:t>
            </a:r>
            <a:r>
              <a:rPr lang="en-US" dirty="0"/>
              <a:t>Maintaining the network</a:t>
            </a:r>
          </a:p>
          <a:p>
            <a:pPr>
              <a:buNone/>
            </a:pPr>
            <a:r>
              <a:rPr lang="en-US" sz="4800" dirty="0"/>
              <a:t>• </a:t>
            </a:r>
            <a:r>
              <a:rPr lang="en-US" dirty="0"/>
              <a:t>Expanding the network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</a:t>
            </a:r>
          </a:p>
          <a:p>
            <a:pPr lvl="1"/>
            <a:r>
              <a:rPr lang="en-US" dirty="0" smtClean="0"/>
              <a:t>Windows 98</a:t>
            </a:r>
          </a:p>
          <a:p>
            <a:pPr lvl="1"/>
            <a:r>
              <a:rPr lang="en-US" dirty="0" smtClean="0"/>
              <a:t>Windows </a:t>
            </a:r>
            <a:r>
              <a:rPr lang="en-US" dirty="0" err="1" smtClean="0"/>
              <a:t>xp</a:t>
            </a:r>
            <a:endParaRPr lang="en-US" dirty="0" smtClean="0"/>
          </a:p>
          <a:p>
            <a:pPr lvl="1"/>
            <a:r>
              <a:rPr lang="en-US" dirty="0" smtClean="0"/>
              <a:t>Windows vista</a:t>
            </a:r>
          </a:p>
          <a:p>
            <a:pPr lvl="1"/>
            <a:r>
              <a:rPr lang="en-US" dirty="0" smtClean="0"/>
              <a:t>Windows 7</a:t>
            </a:r>
          </a:p>
          <a:p>
            <a:pPr lvl="1"/>
            <a:r>
              <a:rPr lang="en-US" dirty="0" smtClean="0"/>
              <a:t>Windows 8</a:t>
            </a:r>
          </a:p>
          <a:p>
            <a:pPr lvl="1"/>
            <a:r>
              <a:rPr lang="en-US" dirty="0" smtClean="0"/>
              <a:t>Windows 10</a:t>
            </a:r>
          </a:p>
          <a:p>
            <a:pPr lvl="1"/>
            <a:r>
              <a:rPr lang="en-US" smtClean="0"/>
              <a:t>Ubuntu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Designing the </a:t>
            </a:r>
            <a:r>
              <a:rPr lang="en-US" i="1" dirty="0" smtClean="0"/>
              <a:t>Network</a:t>
            </a:r>
          </a:p>
          <a:p>
            <a:pPr lvl="1"/>
            <a:r>
              <a:rPr lang="en-US" dirty="0"/>
              <a:t>The first phase in the life cycle of a network </a:t>
            </a:r>
            <a:r>
              <a:rPr lang="en-US" dirty="0" smtClean="0"/>
              <a:t>involves planning &amp; </a:t>
            </a:r>
            <a:r>
              <a:rPr lang="en-US" dirty="0"/>
              <a:t>creating its design, a </a:t>
            </a:r>
            <a:r>
              <a:rPr lang="en-US" dirty="0" smtClean="0"/>
              <a:t>task not </a:t>
            </a:r>
            <a:r>
              <a:rPr lang="en-US" dirty="0"/>
              <a:t>usually performed by new network administrators. Designing a </a:t>
            </a:r>
            <a:r>
              <a:rPr lang="en-US" dirty="0" smtClean="0"/>
              <a:t>network involves </a:t>
            </a:r>
            <a:r>
              <a:rPr lang="en-US" dirty="0"/>
              <a:t>making decisions about the type of network that best suits the </a:t>
            </a:r>
            <a:r>
              <a:rPr lang="en-US" dirty="0" smtClean="0"/>
              <a:t>needs of </a:t>
            </a:r>
            <a:r>
              <a:rPr lang="en-US" dirty="0"/>
              <a:t>your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/>
              <a:t>In larger sites this task is performed by a senior </a:t>
            </a:r>
            <a:r>
              <a:rPr lang="en-US" dirty="0" smtClean="0"/>
              <a:t>network architect</a:t>
            </a:r>
            <a:r>
              <a:rPr lang="en-US" dirty="0"/>
              <a:t>: an experienced network administrator familiar with both </a:t>
            </a:r>
            <a:r>
              <a:rPr lang="en-US" dirty="0" smtClean="0"/>
              <a:t>network software </a:t>
            </a:r>
            <a:r>
              <a:rPr lang="en-US" dirty="0"/>
              <a:t>and hardware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the </a:t>
            </a:r>
            <a:r>
              <a:rPr lang="en-US" dirty="0" smtClean="0"/>
              <a:t>Network</a:t>
            </a:r>
          </a:p>
          <a:p>
            <a:pPr lvl="1"/>
            <a:r>
              <a:rPr lang="en-US" dirty="0"/>
              <a:t>After the new network is designed, the second phase of </a:t>
            </a:r>
            <a:r>
              <a:rPr lang="en-US" dirty="0" smtClean="0"/>
              <a:t>network administration </a:t>
            </a:r>
            <a:r>
              <a:rPr lang="en-US" dirty="0"/>
              <a:t>begins, which involves setting up and configuring the </a:t>
            </a:r>
            <a:r>
              <a:rPr lang="en-US" dirty="0" smtClean="0"/>
              <a:t>network</a:t>
            </a:r>
          </a:p>
          <a:p>
            <a:pPr lvl="1"/>
            <a:r>
              <a:rPr lang="en-US" dirty="0"/>
              <a:t>This consists of installing the hardware that makes up the physical part of </a:t>
            </a:r>
            <a:r>
              <a:rPr lang="en-US" dirty="0" smtClean="0"/>
              <a:t>the network</a:t>
            </a:r>
            <a:r>
              <a:rPr lang="en-US" dirty="0"/>
              <a:t>, and configuring the files and/or databases, hosts, routers, </a:t>
            </a:r>
            <a:r>
              <a:rPr lang="en-US" dirty="0" smtClean="0"/>
              <a:t>and network </a:t>
            </a:r>
            <a:r>
              <a:rPr lang="en-US" dirty="0"/>
              <a:t>configuration servers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Maintaining the </a:t>
            </a:r>
            <a:r>
              <a:rPr lang="en-US" dirty="0" smtClean="0"/>
              <a:t>Network</a:t>
            </a:r>
          </a:p>
          <a:p>
            <a:pPr lvl="1"/>
            <a:r>
              <a:rPr lang="en-US" dirty="0"/>
              <a:t>The third phase of network administration consists of ongoing tasks that </a:t>
            </a:r>
            <a:r>
              <a:rPr lang="en-US" dirty="0" smtClean="0"/>
              <a:t>will typically </a:t>
            </a:r>
            <a:r>
              <a:rPr lang="en-US" dirty="0"/>
              <a:t>comprise the bulk of your responsibilities. They might include:</a:t>
            </a:r>
          </a:p>
          <a:p>
            <a:pPr lvl="2">
              <a:buNone/>
            </a:pPr>
            <a:r>
              <a:rPr lang="en-US" dirty="0"/>
              <a:t>• Adding new host machines to the network</a:t>
            </a:r>
          </a:p>
          <a:p>
            <a:pPr lvl="2">
              <a:buNone/>
            </a:pPr>
            <a:r>
              <a:rPr lang="en-US" dirty="0"/>
              <a:t>• Network security</a:t>
            </a:r>
          </a:p>
          <a:p>
            <a:pPr lvl="2">
              <a:buNone/>
            </a:pPr>
            <a:r>
              <a:rPr lang="en-US" dirty="0"/>
              <a:t>• Administering network services, such as NFS, name services, and </a:t>
            </a:r>
            <a:r>
              <a:rPr lang="en-US" dirty="0" smtClean="0"/>
              <a:t>electronic </a:t>
            </a:r>
            <a:r>
              <a:rPr lang="en-US" smtClean="0"/>
              <a:t>mail etc.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Expanding the </a:t>
            </a:r>
            <a:r>
              <a:rPr lang="en-US" dirty="0" smtClean="0"/>
              <a:t>Network</a:t>
            </a:r>
          </a:p>
          <a:p>
            <a:pPr lvl="1"/>
            <a:r>
              <a:rPr lang="en-US" dirty="0"/>
              <a:t>The longer a network is in place and functioning properly, the more </a:t>
            </a:r>
            <a:r>
              <a:rPr lang="en-US" dirty="0" smtClean="0"/>
              <a:t>your organization </a:t>
            </a:r>
            <a:r>
              <a:rPr lang="en-US" dirty="0"/>
              <a:t>will want to expand its features and services. Initially, you </a:t>
            </a:r>
            <a:r>
              <a:rPr lang="en-US" dirty="0" smtClean="0"/>
              <a:t>can increase </a:t>
            </a:r>
            <a:r>
              <a:rPr lang="en-US" dirty="0"/>
              <a:t>network population by adding new hosts and expand </a:t>
            </a:r>
            <a:r>
              <a:rPr lang="en-US" dirty="0" smtClean="0"/>
              <a:t>network services </a:t>
            </a:r>
            <a:r>
              <a:rPr lang="en-US" dirty="0"/>
              <a:t>by providing additional shared software.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options are available for expanding your network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Setting up a new network and connecting it to the existing </a:t>
            </a:r>
            <a:r>
              <a:rPr lang="en-US" dirty="0" smtClean="0"/>
              <a:t>network</a:t>
            </a:r>
          </a:p>
          <a:p>
            <a:pPr lvl="1"/>
            <a:r>
              <a:rPr lang="en-US" dirty="0"/>
              <a:t>Setting up a new network and connecting it to the existing </a:t>
            </a:r>
            <a:r>
              <a:rPr lang="en-US" dirty="0" smtClean="0"/>
              <a:t>network and connect through Internet to organization network</a:t>
            </a:r>
          </a:p>
          <a:p>
            <a:pPr lvl="1"/>
            <a:r>
              <a:rPr lang="en-US" dirty="0"/>
              <a:t>Connecting your network to the global Internet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A network machine that provide services through network</a:t>
            </a:r>
          </a:p>
          <a:p>
            <a:pPr lvl="1"/>
            <a:r>
              <a:rPr lang="en-US" dirty="0" smtClean="0"/>
              <a:t>It is powerful machine as storage, memory and processor</a:t>
            </a:r>
          </a:p>
          <a:p>
            <a:pPr lvl="1"/>
            <a:r>
              <a:rPr lang="en-US" dirty="0" smtClean="0"/>
              <a:t>Mostly Network OS install on server machines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A machine that request for services and use that services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Administration</a:t>
            </a:r>
            <a:endParaRPr lang="en-US" dirty="0"/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6506" y="1600200"/>
            <a:ext cx="6250987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</a:t>
            </a:r>
          </a:p>
          <a:p>
            <a:pPr lvl="1"/>
            <a:r>
              <a:rPr lang="en-US" dirty="0" smtClean="0"/>
              <a:t>Windows NT Server</a:t>
            </a:r>
          </a:p>
          <a:p>
            <a:pPr lvl="1"/>
            <a:r>
              <a:rPr lang="en-US" dirty="0" smtClean="0"/>
              <a:t>Windows server 2000</a:t>
            </a:r>
          </a:p>
          <a:p>
            <a:pPr lvl="1"/>
            <a:r>
              <a:rPr lang="en-US" dirty="0" smtClean="0"/>
              <a:t>Windows server 2003</a:t>
            </a:r>
          </a:p>
          <a:p>
            <a:pPr lvl="1"/>
            <a:r>
              <a:rPr lang="en-US" dirty="0" smtClean="0"/>
              <a:t>Windows server 2008</a:t>
            </a:r>
          </a:p>
          <a:p>
            <a:pPr lvl="1"/>
            <a:r>
              <a:rPr lang="en-US" dirty="0" smtClean="0"/>
              <a:t>Windows server 2010</a:t>
            </a:r>
          </a:p>
          <a:p>
            <a:pPr lvl="1"/>
            <a:r>
              <a:rPr lang="en-US" dirty="0" smtClean="0"/>
              <a:t>Linux red Hat</a:t>
            </a:r>
          </a:p>
          <a:p>
            <a:pPr lvl="1"/>
            <a:r>
              <a:rPr lang="en-US" dirty="0" err="1" smtClean="0"/>
              <a:t>Suse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409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Network Administration</vt:lpstr>
      <vt:lpstr>Network Administration</vt:lpstr>
      <vt:lpstr>Network Administration</vt:lpstr>
      <vt:lpstr>Network Administration</vt:lpstr>
      <vt:lpstr>Network Administration</vt:lpstr>
      <vt:lpstr>Network Administration</vt:lpstr>
      <vt:lpstr>Network Administration</vt:lpstr>
      <vt:lpstr>Network Administration</vt:lpstr>
      <vt:lpstr>Network Administration</vt:lpstr>
      <vt:lpstr>Network Administration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Administration</dc:title>
  <dc:creator>Abid Mazari</dc:creator>
  <cp:lastModifiedBy>Windows User</cp:lastModifiedBy>
  <cp:revision>15</cp:revision>
  <dcterms:created xsi:type="dcterms:W3CDTF">2016-08-23T16:36:17Z</dcterms:created>
  <dcterms:modified xsi:type="dcterms:W3CDTF">2017-08-01T18:50:14Z</dcterms:modified>
</cp:coreProperties>
</file>