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2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6544-0B41-8B4A-A7A7-52103ED55925}" type="datetimeFigureOut">
              <a:rPr lang="en-US" smtClean="0"/>
              <a:t>03/11/16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E65A-3846-C641-A2CB-1874B5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0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6544-0B41-8B4A-A7A7-52103ED55925}" type="datetimeFigureOut">
              <a:rPr lang="en-US" smtClean="0"/>
              <a:t>03/11/16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E65A-3846-C641-A2CB-1874B5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6544-0B41-8B4A-A7A7-52103ED55925}" type="datetimeFigureOut">
              <a:rPr lang="en-US" smtClean="0"/>
              <a:t>03/11/16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E65A-3846-C641-A2CB-1874B5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6544-0B41-8B4A-A7A7-52103ED55925}" type="datetimeFigureOut">
              <a:rPr lang="en-US" smtClean="0"/>
              <a:t>03/11/16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E65A-3846-C641-A2CB-1874B5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6544-0B41-8B4A-A7A7-52103ED55925}" type="datetimeFigureOut">
              <a:rPr lang="en-US" smtClean="0"/>
              <a:t>03/11/16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E65A-3846-C641-A2CB-1874B5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0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6544-0B41-8B4A-A7A7-52103ED55925}" type="datetimeFigureOut">
              <a:rPr lang="en-US" smtClean="0"/>
              <a:t>03/11/16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E65A-3846-C641-A2CB-1874B5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8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6544-0B41-8B4A-A7A7-52103ED55925}" type="datetimeFigureOut">
              <a:rPr lang="en-US" smtClean="0"/>
              <a:t>03/11/16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E65A-3846-C641-A2CB-1874B5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1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6544-0B41-8B4A-A7A7-52103ED55925}" type="datetimeFigureOut">
              <a:rPr lang="en-US" smtClean="0"/>
              <a:t>03/11/16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E65A-3846-C641-A2CB-1874B5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6544-0B41-8B4A-A7A7-52103ED55925}" type="datetimeFigureOut">
              <a:rPr lang="en-US" smtClean="0"/>
              <a:t>03/11/16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E65A-3846-C641-A2CB-1874B5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2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6544-0B41-8B4A-A7A7-52103ED55925}" type="datetimeFigureOut">
              <a:rPr lang="en-US" smtClean="0"/>
              <a:t>03/11/16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E65A-3846-C641-A2CB-1874B5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7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6544-0B41-8B4A-A7A7-52103ED55925}" type="datetimeFigureOut">
              <a:rPr lang="en-US" smtClean="0"/>
              <a:t>03/11/16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E65A-3846-C641-A2CB-1874B5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3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16544-0B41-8B4A-A7A7-52103ED55925}" type="datetimeFigureOut">
              <a:rPr lang="en-US" smtClean="0"/>
              <a:t>03/11/16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E65A-3846-C641-A2CB-1874B5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start.spring.i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://docs.spring.io/spring-boot/docs/current/reference/html/production-ready-endpoint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8864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Spring Boot 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RESTful 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82051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Bartosz Jedrzejewski</a:t>
            </a:r>
          </a:p>
          <a:p>
            <a:r>
              <a:rPr lang="en-US" sz="2000" dirty="0" err="1" smtClean="0"/>
              <a:t>Bristech</a:t>
            </a:r>
            <a:r>
              <a:rPr lang="en-US" sz="2000" dirty="0" smtClean="0"/>
              <a:t> 2016</a:t>
            </a:r>
            <a:endParaRPr lang="en-US" sz="2000" dirty="0"/>
          </a:p>
        </p:txBody>
      </p:sp>
      <p:pic>
        <p:nvPicPr>
          <p:cNvPr id="4" name="Picture 3" descr="ScottLogic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999" y="3471333"/>
            <a:ext cx="3020718" cy="30207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3630" y="10442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4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call one service from the other?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Orchestration </a:t>
            </a:r>
            <a:r>
              <a:rPr lang="mr-IN" dirty="0" smtClean="0"/>
              <a:t>–</a:t>
            </a:r>
            <a:r>
              <a:rPr lang="en-US" dirty="0" smtClean="0"/>
              <a:t> there is a single point of control for the services</a:t>
            </a:r>
          </a:p>
          <a:p>
            <a:r>
              <a:rPr lang="en-US" dirty="0" smtClean="0"/>
              <a:t>Choreography </a:t>
            </a:r>
            <a:r>
              <a:rPr lang="mr-IN" dirty="0" smtClean="0"/>
              <a:t>–</a:t>
            </a:r>
            <a:r>
              <a:rPr lang="en-US" dirty="0" smtClean="0"/>
              <a:t> no single point of control (checkout Spring Cloud Stream)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 request: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Shot 2016-11-01 at 15.38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40578"/>
            <a:ext cx="7431852" cy="217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57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Data</a:t>
            </a:r>
            <a:endParaRPr lang="en-US" dirty="0"/>
          </a:p>
        </p:txBody>
      </p:sp>
      <p:pic>
        <p:nvPicPr>
          <p:cNvPr id="7" name="Picture 6" descr="JPAHiberna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2" y="1417638"/>
            <a:ext cx="4194712" cy="2315633"/>
          </a:xfrm>
          <a:prstGeom prst="rect">
            <a:avLst/>
          </a:prstGeom>
        </p:spPr>
      </p:pic>
      <p:pic>
        <p:nvPicPr>
          <p:cNvPr id="8" name="Picture 7" descr="mongod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938" y="997184"/>
            <a:ext cx="2334719" cy="27360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02309" y="3802502"/>
            <a:ext cx="40245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+ </a:t>
            </a:r>
            <a:r>
              <a:rPr lang="en-US" sz="3600" b="1" dirty="0" err="1" smtClean="0"/>
              <a:t>Autoconfiguration</a:t>
            </a:r>
            <a:endParaRPr lang="en-US" sz="3600" b="1" dirty="0" smtClean="0"/>
          </a:p>
          <a:p>
            <a:pPr algn="ctr"/>
            <a:r>
              <a:rPr lang="en-US" sz="3600" b="1" dirty="0"/>
              <a:t>=</a:t>
            </a:r>
          </a:p>
        </p:txBody>
      </p:sp>
      <p:pic>
        <p:nvPicPr>
          <p:cNvPr id="12" name="Picture 11" descr="smiling-face-with-smiling-ey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116" y="5002831"/>
            <a:ext cx="1620896" cy="162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4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4" name="Picture 3" descr="spring-boot-project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40" y="1417638"/>
            <a:ext cx="4463815" cy="446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0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Spring Boot and what it does?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part of Spring Framework</a:t>
            </a:r>
          </a:p>
          <a:p>
            <a:r>
              <a:rPr lang="en-US" dirty="0" smtClean="0"/>
              <a:t>It helps with automatic configuration</a:t>
            </a:r>
          </a:p>
          <a:p>
            <a:r>
              <a:rPr lang="en-US" dirty="0" smtClean="0"/>
              <a:t>It helps with dependencies with its </a:t>
            </a:r>
            <a:r>
              <a:rPr lang="en-US" i="1" dirty="0" smtClean="0"/>
              <a:t>starter dependencies</a:t>
            </a:r>
          </a:p>
          <a:p>
            <a:r>
              <a:rPr lang="en-US" dirty="0" smtClean="0"/>
              <a:t>The Command Line Interface (Optional)</a:t>
            </a:r>
          </a:p>
          <a:p>
            <a:r>
              <a:rPr lang="en-US" dirty="0" smtClean="0"/>
              <a:t>The Actuator</a:t>
            </a:r>
          </a:p>
          <a:p>
            <a:r>
              <a:rPr lang="en-US" dirty="0" smtClean="0"/>
              <a:t>It is not a web server!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7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r>
              <a:rPr lang="en-US" dirty="0" smtClean="0"/>
              <a:t>Why is it such a big deal?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makes developing with Spring much easier</a:t>
            </a:r>
          </a:p>
          <a:p>
            <a:r>
              <a:rPr lang="en-US" dirty="0" smtClean="0"/>
              <a:t>It makes it much faster</a:t>
            </a:r>
          </a:p>
          <a:p>
            <a:r>
              <a:rPr lang="en-US" dirty="0" smtClean="0"/>
              <a:t>It helps with building microservices architecture</a:t>
            </a:r>
          </a:p>
          <a:p>
            <a:r>
              <a:rPr lang="en-US" dirty="0" smtClean="0"/>
              <a:t>And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Picture 3" descr="spring-bo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556"/>
            <a:ext cx="5553663" cy="1481687"/>
          </a:xfrm>
          <a:prstGeom prst="rect">
            <a:avLst/>
          </a:prstGeom>
        </p:spPr>
      </p:pic>
      <p:pic>
        <p:nvPicPr>
          <p:cNvPr id="5" name="Picture 4" descr="spring-boot-project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369" y="197556"/>
            <a:ext cx="1490133" cy="149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0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231"/>
            <a:ext cx="8229600" cy="1143000"/>
          </a:xfrm>
        </p:spPr>
        <p:txBody>
          <a:bodyPr/>
          <a:lstStyle/>
          <a:p>
            <a:r>
              <a:rPr lang="en-US" dirty="0" smtClean="0"/>
              <a:t>It is getting really popular!</a:t>
            </a:r>
            <a:endParaRPr lang="en-US" dirty="0"/>
          </a:p>
        </p:txBody>
      </p:sp>
      <p:pic>
        <p:nvPicPr>
          <p:cNvPr id="4" name="Content Placeholder 3" descr="Screen Shot 2016-11-01 at 13.17.4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11" b="10011"/>
          <a:stretch>
            <a:fillRect/>
          </a:stretch>
        </p:blipFill>
        <p:spPr>
          <a:xfrm>
            <a:off x="457200" y="1590793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89582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 with the Initializer</a:t>
            </a:r>
            <a:endParaRPr lang="en-US" dirty="0"/>
          </a:p>
        </p:txBody>
      </p:sp>
      <p:pic>
        <p:nvPicPr>
          <p:cNvPr id="4" name="Content Placeholder 3" descr="Screen Shot 2016-11-01 at 14.02.0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96" r="-9096"/>
          <a:stretch>
            <a:fillRect/>
          </a:stretch>
        </p:blipFill>
        <p:spPr>
          <a:xfrm>
            <a:off x="824441" y="1972675"/>
            <a:ext cx="7626350" cy="4713287"/>
          </a:xfrm>
        </p:spPr>
      </p:pic>
      <p:sp>
        <p:nvSpPr>
          <p:cNvPr id="5" name="TextBox 4"/>
          <p:cNvSpPr txBox="1"/>
          <p:nvPr/>
        </p:nvSpPr>
        <p:spPr>
          <a:xfrm>
            <a:off x="3537184" y="1589852"/>
            <a:ext cx="220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https://start.spring.io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96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time to write some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RestController</a:t>
            </a:r>
            <a:r>
              <a:rPr lang="en-US" dirty="0" smtClean="0"/>
              <a:t> let’s you easy define a class to be a Controller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 defines the mapping</a:t>
            </a:r>
          </a:p>
          <a:p>
            <a:r>
              <a:rPr lang="en-US" dirty="0" smtClean="0"/>
              <a:t>You can use dynamic path</a:t>
            </a:r>
          </a:p>
          <a:p>
            <a:r>
              <a:rPr lang="en-US" dirty="0" smtClean="0"/>
              <a:t>Returning objects are automatically serialized with Jackson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7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it actually working?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Spring-Boot-Starter projects are bringing everything together</a:t>
            </a:r>
          </a:p>
          <a:p>
            <a:r>
              <a:rPr lang="en-US" dirty="0" smtClean="0"/>
              <a:t>You can see exactly what is being used with </a:t>
            </a:r>
            <a:r>
              <a:rPr lang="en-US" i="1" dirty="0" err="1" smtClean="0"/>
              <a:t>mvn</a:t>
            </a:r>
            <a:r>
              <a:rPr lang="en-US" i="1" dirty="0" smtClean="0"/>
              <a:t> </a:t>
            </a:r>
            <a:r>
              <a:rPr lang="en-US" i="1" dirty="0" err="1" smtClean="0"/>
              <a:t>dependency:tree</a:t>
            </a:r>
            <a:r>
              <a:rPr lang="en-US" i="1" dirty="0" smtClean="0"/>
              <a:t> </a:t>
            </a:r>
            <a:r>
              <a:rPr lang="en-US" dirty="0" smtClean="0"/>
              <a:t>command</a:t>
            </a:r>
          </a:p>
          <a:p>
            <a:r>
              <a:rPr lang="en-US" dirty="0" smtClean="0"/>
              <a:t>Auto-configuration and being opinionated are core to the Spring Boot philosophy</a:t>
            </a:r>
            <a:r>
              <a:rPr lang="pl-PL" dirty="0" smtClean="0"/>
              <a:t> </a:t>
            </a:r>
          </a:p>
          <a:p>
            <a:r>
              <a:rPr lang="mr-IN" dirty="0" smtClean="0"/>
              <a:t>…</a:t>
            </a:r>
            <a:r>
              <a:rPr lang="en-GB" dirty="0" smtClean="0"/>
              <a:t> you can still override anything if you have to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1536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quick look at Actuator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Screen Shot 2016-11-01 at 15.51.5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60" r="-14160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916992" y="1109861"/>
            <a:ext cx="7311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3"/>
              </a:rPr>
              <a:t>http://docs.spring.io/spring-boot/docs/current/reference/html/production-ready-endpoints.html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3848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other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just as easy with @</a:t>
            </a:r>
            <a:r>
              <a:rPr lang="en-US" dirty="0" err="1" smtClean="0"/>
              <a:t>PostMapping</a:t>
            </a:r>
            <a:r>
              <a:rPr lang="en-US" dirty="0" smtClean="0"/>
              <a:t>, @</a:t>
            </a:r>
            <a:r>
              <a:rPr lang="en-US" dirty="0" err="1" smtClean="0"/>
              <a:t>DeleteMapping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Serialization from JSON to Java is handled automatically</a:t>
            </a:r>
          </a:p>
          <a:p>
            <a:r>
              <a:rPr lang="en-US" dirty="0" smtClean="0"/>
              <a:t>We can try it ourselves using Postman</a:t>
            </a:r>
          </a:p>
        </p:txBody>
      </p:sp>
    </p:spTree>
    <p:extLst>
      <p:ext uri="{BB962C8B-B14F-4D97-AF65-F5344CB8AC3E}">
        <p14:creationId xmlns:p14="http://schemas.microsoft.com/office/powerpoint/2010/main" val="3060120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3196</TotalTime>
  <Words>290</Words>
  <Application>Microsoft Macintosh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Spring Boot  and  RESTful web services</vt:lpstr>
      <vt:lpstr>What is Spring Boot and what it does?</vt:lpstr>
      <vt:lpstr>Why is it such a big deal?</vt:lpstr>
      <vt:lpstr>It is getting really popular!</vt:lpstr>
      <vt:lpstr>Let’s get started with the Initializer</vt:lpstr>
      <vt:lpstr>It is time to write some controllers</vt:lpstr>
      <vt:lpstr>How is it actually working?</vt:lpstr>
      <vt:lpstr>A quick look at Actuator  </vt:lpstr>
      <vt:lpstr>Writing other requests</vt:lpstr>
      <vt:lpstr>How to call one service from the other?</vt:lpstr>
      <vt:lpstr>Spring Boot Data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 and  RESTful web services</dc:title>
  <dc:creator>Bartosz Jedrzejewski</dc:creator>
  <cp:lastModifiedBy>Bartosz Jedrzejewski</cp:lastModifiedBy>
  <cp:revision>17</cp:revision>
  <dcterms:created xsi:type="dcterms:W3CDTF">2016-11-01T13:02:38Z</dcterms:created>
  <dcterms:modified xsi:type="dcterms:W3CDTF">2016-11-05T10:04:34Z</dcterms:modified>
</cp:coreProperties>
</file>