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6C5C01-3645-49E7-A436-3B5F454A82F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47F0BB-E1FC-4268-BD73-1DFF5A42CCC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 err="1" smtClean="0"/>
              <a:t>Abdullaev</a:t>
            </a:r>
            <a:r>
              <a:rPr lang="en-US" sz="1200" dirty="0" smtClean="0"/>
              <a:t> </a:t>
            </a:r>
            <a:r>
              <a:rPr lang="en-US" sz="1200" dirty="0" err="1" smtClean="0"/>
              <a:t>Farkhodjon</a:t>
            </a:r>
            <a:r>
              <a:rPr lang="en-US" sz="1200" dirty="0" smtClean="0"/>
              <a:t> 20152775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USER\Desktop\onCre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1981" y="0"/>
            <a:ext cx="516193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onStart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USER\Desktop\onSt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79222"/>
            <a:ext cx="7086600" cy="5778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checkUserExist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USER\Desktop\checkUserEx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59518"/>
            <a:ext cx="6248400" cy="5798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USER\Desktop\ViewH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02667"/>
            <a:ext cx="5638800" cy="6355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THANK YOU FOR YOUR ATTENTION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Haircuts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\Desktop\photo_2017-12-15_22-43-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219200"/>
            <a:ext cx="2700337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\Desktop\photo_2017-12-15_22-43-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19200"/>
            <a:ext cx="1905000" cy="3386667"/>
          </a:xfrm>
          <a:prstGeom prst="rect">
            <a:avLst/>
          </a:prstGeom>
          <a:noFill/>
        </p:spPr>
      </p:pic>
      <p:pic>
        <p:nvPicPr>
          <p:cNvPr id="2051" name="Picture 3" descr="C:\Users\USER\Desktop\photo_2017-12-15_22-43-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1843088" cy="3276600"/>
          </a:xfrm>
          <a:prstGeom prst="rect">
            <a:avLst/>
          </a:prstGeom>
          <a:noFill/>
        </p:spPr>
      </p:pic>
      <p:pic>
        <p:nvPicPr>
          <p:cNvPr id="2052" name="Picture 4" descr="C:\Users\USER\Desktop\photo_2017-12-15_22-43-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743201"/>
            <a:ext cx="1843087" cy="3276599"/>
          </a:xfrm>
          <a:prstGeom prst="rect">
            <a:avLst/>
          </a:prstGeom>
          <a:noFill/>
        </p:spPr>
      </p:pic>
      <p:pic>
        <p:nvPicPr>
          <p:cNvPr id="2053" name="Picture 5" descr="C:\Users\USER\Desktop\photo_2017-12-15_22-43-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1" y="2819400"/>
            <a:ext cx="1828799" cy="3251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Barbers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\Desktop\photo_2017-12-15_22-43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219200"/>
            <a:ext cx="2486025" cy="4419600"/>
          </a:xfrm>
          <a:prstGeom prst="rect">
            <a:avLst/>
          </a:prstGeom>
          <a:noFill/>
        </p:spPr>
      </p:pic>
      <p:pic>
        <p:nvPicPr>
          <p:cNvPr id="3075" name="Picture 3" descr="C:\Users\USER\Desktop\photo_2017-12-15_22-43-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2314575" cy="4114800"/>
          </a:xfrm>
          <a:prstGeom prst="rect">
            <a:avLst/>
          </a:prstGeom>
          <a:noFill/>
        </p:spPr>
      </p:pic>
      <p:pic>
        <p:nvPicPr>
          <p:cNvPr id="3076" name="Picture 4" descr="C:\Users\USER\Desktop\photo_2017-12-15_22-43-15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2057400"/>
            <a:ext cx="2271711" cy="4038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USER\Desktop\photo_2017-12-15_22-43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43000"/>
            <a:ext cx="2971800" cy="5283200"/>
          </a:xfrm>
          <a:prstGeom prst="rect">
            <a:avLst/>
          </a:prstGeom>
          <a:noFill/>
        </p:spPr>
      </p:pic>
      <p:pic>
        <p:nvPicPr>
          <p:cNvPr id="7171" name="Picture 3" descr="C:\Users\USER\Desktop\photo_2017-12-15_22-43-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1143000"/>
            <a:ext cx="2971800" cy="528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Avtivity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USER\Desktop\photo_2017-12-15_22-43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219200"/>
            <a:ext cx="2743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esktop\photo_2017-12-15_22-43-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295400"/>
            <a:ext cx="2743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Register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USER\Desktop\photo_2017-12-15_22-43-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3124200" cy="5554133"/>
          </a:xfrm>
          <a:prstGeom prst="rect">
            <a:avLst/>
          </a:prstGeom>
          <a:noFill/>
        </p:spPr>
      </p:pic>
      <p:pic>
        <p:nvPicPr>
          <p:cNvPr id="6147" name="Picture 3" descr="C:\Users\USER\Desktop\photo_2017-12-15_22-43-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168400"/>
            <a:ext cx="3200400" cy="568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USER\Desktop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0"/>
            <a:ext cx="473358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</TotalTime>
  <Words>35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PRESENTATION</vt:lpstr>
      <vt:lpstr>Haircuts Delivery</vt:lpstr>
      <vt:lpstr>Users Interface</vt:lpstr>
      <vt:lpstr>Barbers Interface</vt:lpstr>
      <vt:lpstr>Map</vt:lpstr>
      <vt:lpstr>Post Avtivity</vt:lpstr>
      <vt:lpstr>How to logout</vt:lpstr>
      <vt:lpstr>Login and Register </vt:lpstr>
      <vt:lpstr>Main Codes</vt:lpstr>
      <vt:lpstr>onCreate();</vt:lpstr>
      <vt:lpstr>onStart();</vt:lpstr>
      <vt:lpstr>checkUserExist();</vt:lpstr>
      <vt:lpstr>ViewHolder();</vt:lpstr>
      <vt:lpstr>       THANK YOU FOR YOUR ATTENTION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USER</dc:creator>
  <cp:lastModifiedBy>USER</cp:lastModifiedBy>
  <cp:revision>3</cp:revision>
  <dcterms:created xsi:type="dcterms:W3CDTF">2017-12-18T00:31:28Z</dcterms:created>
  <dcterms:modified xsi:type="dcterms:W3CDTF">2017-12-18T00:59:16Z</dcterms:modified>
</cp:coreProperties>
</file>