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308284"/>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ABDUL KALAM ASATH.H</a:t>
            </a:r>
            <a:endParaRPr b="1" dirty="0"/>
          </a:p>
          <a:p>
            <a:pPr marL="457200" lvl="0" indent="-381000">
              <a:buSzPts val="2400"/>
              <a:buFont typeface="Calibri"/>
              <a:buChar char="●"/>
            </a:pPr>
            <a:r>
              <a:rPr lang="en-US" sz="2400" b="1" dirty="0">
                <a:latin typeface="Calibri"/>
                <a:ea typeface="Calibri"/>
                <a:cs typeface="Calibri"/>
                <a:sym typeface="Calibri"/>
              </a:rPr>
              <a:t>REGISTER </a:t>
            </a:r>
            <a:r>
              <a:rPr lang="en-US" sz="2400" b="1">
                <a:latin typeface="Calibri"/>
                <a:ea typeface="Calibri"/>
                <a:cs typeface="Calibri"/>
                <a:sym typeface="Calibri"/>
              </a:rPr>
              <a:t>NO AND NMID:2426J0818&amp;</a:t>
            </a:r>
            <a:r>
              <a:rPr lang="en-US" sz="2400" b="1">
                <a:ea typeface="Calibri"/>
                <a:cs typeface="Calibri"/>
                <a:sym typeface="Calibri"/>
              </a:rPr>
              <a:t>69C50C1D481214F9B0142BB3217F91E1</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lvl="0" indent="-381000" algn="jus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714</Words>
  <Application>Microsoft Office PowerPoint</Application>
  <PresentationFormat>Widescreen</PresentationFormat>
  <Paragraphs>110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PROJECT OVERVIEW</vt:lpstr>
      <vt:lpstr>AGENDA</vt:lpstr>
      <vt:lpstr>PROBLEM STATEMENT</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Student</cp:lastModifiedBy>
  <cp:revision>9</cp:revision>
  <dcterms:modified xsi:type="dcterms:W3CDTF">2025-09-20T04:34:46Z</dcterms:modified>
</cp:coreProperties>
</file>