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4"/>
  </p:notesMasterIdLst>
  <p:sldIdLst>
    <p:sldId id="258" r:id="rId2"/>
    <p:sldId id="259" r:id="rId3"/>
    <p:sldId id="260" r:id="rId4"/>
    <p:sldId id="261" r:id="rId5"/>
    <p:sldId id="262" r:id="rId6"/>
    <p:sldId id="265"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autoAdjust="0"/>
  </p:normalViewPr>
  <p:slideViewPr>
    <p:cSldViewPr snapToGrid="0">
      <p:cViewPr varScale="1">
        <p:scale>
          <a:sx n="82" d="100"/>
          <a:sy n="82" d="100"/>
        </p:scale>
        <p:origin x="2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364DD-B2A3-4B74-B774-BD245AE5D77E}" type="datetimeFigureOut">
              <a:rPr lang="en-IN" smtClean="0"/>
              <a:pPr/>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E98B0-015B-44B3-AE14-59B9F7A91E56}" type="slidenum">
              <a:rPr lang="en-IN" smtClean="0"/>
              <a:pPr/>
              <a:t>‹#›</a:t>
            </a:fld>
            <a:endParaRPr lang="en-IN"/>
          </a:p>
        </p:txBody>
      </p:sp>
    </p:spTree>
    <p:extLst>
      <p:ext uri="{BB962C8B-B14F-4D97-AF65-F5344CB8AC3E}">
        <p14:creationId xmlns:p14="http://schemas.microsoft.com/office/powerpoint/2010/main" val="1330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260084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116780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24178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54448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792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100407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1783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415583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290839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17594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66282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987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45048FC-12F8-4AF7-8D97-BFF7C1070B15}"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683925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bdulabdul78633@gmail.co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dulabdul78633/Abdul-kalam-A.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69781" y="108910"/>
            <a:ext cx="12192000" cy="68580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3312578" y="5958656"/>
            <a:ext cx="5566845" cy="338554"/>
          </a:xfrm>
          <a:prstGeom prst="rect">
            <a:avLst/>
          </a:prstGeom>
          <a:noFill/>
        </p:spPr>
        <p:txBody>
          <a:bodyPr wrap="none" rtlCol="0">
            <a:spAutoFit/>
          </a:bodyPr>
          <a:lstStyle/>
          <a:p>
            <a:pPr algn="ctr"/>
            <a:r>
              <a:rPr lang="en-US" sz="16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496992" y="1567598"/>
            <a:ext cx="9198015" cy="4136020"/>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1867" dirty="0"/>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2064391" y="1953384"/>
            <a:ext cx="8063216" cy="801379"/>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cstate="print"/>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cstate="print"/>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cstate="print"/>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623141" y="1688808"/>
            <a:ext cx="8945716" cy="3334311"/>
          </a:xfrm>
          <a:prstGeom prst="rect">
            <a:avLst/>
          </a:prstGeom>
          <a:noFill/>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endParaRPr lang="en-US" sz="1867"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3000" b="1" dirty="0" smtClean="0">
                <a:latin typeface="Times New Roman" panose="02020603050405020304" pitchFamily="18" charset="0"/>
                <a:cs typeface="Times New Roman" panose="02020603050405020304" pitchFamily="18" charset="0"/>
              </a:rPr>
              <a:t>Customer segmentation and personalization</a:t>
            </a:r>
          </a:p>
          <a:p>
            <a:pPr algn="ctr"/>
            <a:endParaRPr lang="en-US" sz="3000" b="1" dirty="0">
              <a:latin typeface="Times New Roman" panose="02020603050405020304" pitchFamily="18" charset="0"/>
              <a:cs typeface="Times New Roman" panose="02020603050405020304" pitchFamily="18" charset="0"/>
            </a:endParaRPr>
          </a:p>
          <a:p>
            <a:pPr lvl="1"/>
            <a:r>
              <a:rPr lang="en-US" sz="2400" b="1" dirty="0" smtClean="0">
                <a:latin typeface="Times New Roman" panose="02020603050405020304" pitchFamily="18" charset="0"/>
                <a:cs typeface="Times New Roman" panose="02020603050405020304" pitchFamily="18" charset="0"/>
              </a:rPr>
              <a:t>Team : </a:t>
            </a:r>
            <a:r>
              <a:rPr lang="en-US" sz="2000" b="1" dirty="0" smtClean="0">
                <a:latin typeface="Times New Roman" panose="02020603050405020304" pitchFamily="18" charset="0"/>
                <a:cs typeface="Times New Roman" panose="02020603050405020304" pitchFamily="18" charset="0"/>
              </a:rPr>
              <a:t>ABDULKALAM A</a:t>
            </a:r>
            <a:r>
              <a:rPr lang="en-US" sz="2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Guide : </a:t>
            </a:r>
            <a:r>
              <a:rPr lang="en-US" sz="2400" dirty="0" smtClean="0">
                <a:latin typeface="Times New Roman" panose="02020603050405020304" pitchFamily="18" charset="0"/>
                <a:cs typeface="Times New Roman" panose="02020603050405020304" pitchFamily="18" charset="0"/>
              </a:rPr>
              <a:t>P. Raja</a:t>
            </a:r>
            <a:endParaRPr lang="en-US" sz="2400" b="1" dirty="0" smtClean="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hlinkClick r:id="rId8"/>
              </a:rPr>
              <a:t>abdulabdul78633@gmail.com</a:t>
            </a:r>
            <a:r>
              <a:rPr lang="en-US" sz="200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aster trainer)</a:t>
            </a:r>
          </a:p>
          <a:p>
            <a:pPr lvl="1"/>
            <a:r>
              <a:rPr lang="en-US" sz="2000" dirty="0" smtClean="0">
                <a:latin typeface="Times New Roman" panose="02020603050405020304" pitchFamily="18" charset="0"/>
                <a:cs typeface="Times New Roman" panose="02020603050405020304" pitchFamily="18" charset="0"/>
              </a:rPr>
              <a:t>               920321114301</a:t>
            </a:r>
          </a:p>
          <a:p>
            <a:r>
              <a:rPr lang="en-US" sz="2000" dirty="0" smtClean="0">
                <a:latin typeface="Times New Roman" panose="02020603050405020304" pitchFamily="18" charset="0"/>
                <a:cs typeface="Times New Roman" panose="02020603050405020304" pitchFamily="18" charset="0"/>
              </a:rPr>
              <a:t>               </a:t>
            </a:r>
            <a:r>
              <a:rPr lang="en-IN" dirty="0" smtClean="0"/>
              <a:t>      </a:t>
            </a:r>
            <a:r>
              <a:rPr lang="en-IN" sz="2000" dirty="0" smtClean="0"/>
              <a:t> </a:t>
            </a:r>
            <a:r>
              <a:rPr lang="en-IN" sz="2000" dirty="0" smtClean="0">
                <a:latin typeface="Times New Roman" pitchFamily="18" charset="0"/>
                <a:cs typeface="Times New Roman" pitchFamily="18" charset="0"/>
              </a:rPr>
              <a:t>ECF5D45BEB59C28B7604F309CCBE4C53 (autmele27)</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798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 of project</a:t>
            </a:r>
            <a:endParaRPr lang="en-US" dirty="0"/>
          </a:p>
        </p:txBody>
      </p:sp>
      <p:sp>
        <p:nvSpPr>
          <p:cNvPr id="3" name="Content Placeholder 2"/>
          <p:cNvSpPr>
            <a:spLocks noGrp="1"/>
          </p:cNvSpPr>
          <p:nvPr>
            <p:ph idx="1"/>
          </p:nvPr>
        </p:nvSpPr>
        <p:spPr/>
        <p:txBody>
          <a:bodyPr/>
          <a:lstStyle/>
          <a:p>
            <a:r>
              <a:rPr lang="en-US" smtClean="0"/>
              <a:t>https://drive.google.com/file/d/127TsCbeXlaX7F8tDJhl1GpO8mUPhMhlq/view?usp+drivesdk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       The use of AI-driven customer segmentation and personalization has shown substantial benefits in enhancing customer engagement, retention, and sales conversions. By leveraging data clustering techniques and hybrid recommendation systems, the project successfully delivered a scalable solution that could cater to diverse customer needs, dynamically adapting to behavioral changes over time. </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outline</a:t>
            </a:r>
            <a:endParaRPr lang="en-US" dirty="0"/>
          </a:p>
        </p:txBody>
      </p:sp>
      <p:sp>
        <p:nvSpPr>
          <p:cNvPr id="3" name="Content Placeholder 2"/>
          <p:cNvSpPr>
            <a:spLocks noGrp="1"/>
          </p:cNvSpPr>
          <p:nvPr>
            <p:ph idx="1"/>
          </p:nvPr>
        </p:nvSpPr>
        <p:spPr>
          <a:xfrm>
            <a:off x="829386" y="2611570"/>
            <a:ext cx="11029615" cy="3678303"/>
          </a:xfrm>
        </p:spPr>
        <p:txBody>
          <a:bodyPr/>
          <a:lstStyle/>
          <a:p>
            <a:r>
              <a:rPr lang="en-US" sz="2400" dirty="0" smtClean="0"/>
              <a:t>Abstract of the project</a:t>
            </a:r>
          </a:p>
          <a:p>
            <a:r>
              <a:rPr lang="en-US" sz="2400" dirty="0" smtClean="0"/>
              <a:t>Problem statement</a:t>
            </a:r>
          </a:p>
          <a:p>
            <a:r>
              <a:rPr lang="en-US" sz="2400" dirty="0" smtClean="0"/>
              <a:t>Proposed </a:t>
            </a:r>
            <a:r>
              <a:rPr lang="en-US" sz="2400" dirty="0" err="1" smtClean="0"/>
              <a:t>methedology</a:t>
            </a:r>
            <a:endParaRPr lang="en-US" sz="2400" dirty="0" smtClean="0"/>
          </a:p>
          <a:p>
            <a:r>
              <a:rPr lang="en-US" sz="2400" dirty="0" err="1" smtClean="0"/>
              <a:t>Litrature</a:t>
            </a:r>
            <a:r>
              <a:rPr lang="en-US" sz="2400" dirty="0" smtClean="0"/>
              <a:t> rate</a:t>
            </a:r>
          </a:p>
          <a:p>
            <a:r>
              <a:rPr lang="en-US" sz="2400" dirty="0" smtClean="0"/>
              <a:t>Live demo of the project</a:t>
            </a:r>
          </a:p>
          <a:p>
            <a:r>
              <a:rPr lang="en-US" sz="2400" dirty="0" smtClean="0"/>
              <a:t>Embedded video of the project</a:t>
            </a:r>
          </a:p>
          <a:p>
            <a:r>
              <a:rPr lang="en-US" sz="2400" smtClean="0"/>
              <a:t>Conclusion</a:t>
            </a:r>
            <a:endParaRPr lang="en-US" sz="2400"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500" dirty="0" smtClean="0"/>
              <a:t>         </a:t>
            </a:r>
            <a:r>
              <a:rPr lang="en-US" sz="2500" dirty="0" smtClean="0">
                <a:latin typeface="Times New Roman" pitchFamily="18" charset="0"/>
                <a:cs typeface="Times New Roman" pitchFamily="18" charset="0"/>
              </a:rPr>
              <a:t>The main goal is to develop an AI-powered system that segments customers based on their preferences, behaviors, and purchase history to enhance personalized marketing and product recommendations. By leveraging AI techniques, the system aims to increase customer engagement, loyalty, and conversion rates by providing tailored experiences. In the era of digital transformation, customer-centric strategies have become paramount for businesses aiming to foster stronger customer relationships and enhance engagement. This project explores the application of artificial intelligence (AI) for customer segmentation and personalization, leveraging machine learning and recommendation systems to analyze and interpret customer data. By employing clustering algorithms, specifically K-Means and RFM.</a:t>
            </a:r>
            <a:r>
              <a:rPr lang="en-US" sz="2500" dirty="0" smtClean="0"/>
              <a:t> </a:t>
            </a:r>
            <a:r>
              <a:rPr lang="en-US" sz="2500" dirty="0" smtClean="0">
                <a:latin typeface="Times New Roman" pitchFamily="18" charset="0"/>
                <a:cs typeface="Times New Roman" pitchFamily="18" charset="0"/>
              </a:rPr>
              <a:t>Results from personalized marketing campaigns indicate a substantial improvement in engagement, with open and click-through rates increasing by 25% and 15%, respectively, and conversion rates rising by 20%. The project further evaluates model performance using precision, recall, and F1 metrics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Problem Statement: Businesses often struggle to understand and cater to the diverse needs and preferences of their customer base. Generic marketing efforts may miss the mark, resulting in lower engagement and reduced conversions. </a:t>
            </a:r>
          </a:p>
          <a:p>
            <a:r>
              <a:rPr lang="en-US" sz="2800" dirty="0" smtClean="0">
                <a:latin typeface="Times New Roman" pitchFamily="18" charset="0"/>
                <a:cs typeface="Times New Roman" pitchFamily="18" charset="0"/>
              </a:rPr>
              <a:t>Goal: Develop a customer segmentation model to analyze customer preferences, behavior, and purchase history, enabling targeted marketing campaigns and personalized recommendations. </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1. Data Collection and Preparation - Data Sources: Collect customer data from various sources, including purchase history, browsing behavior, demographics, and customer interactions (such as click-through rates and engagement on emails and social media).</a:t>
            </a:r>
          </a:p>
          <a:p>
            <a:r>
              <a:rPr lang="en-US" dirty="0" smtClean="0">
                <a:latin typeface="Times New Roman" pitchFamily="18" charset="0"/>
                <a:cs typeface="Times New Roman" pitchFamily="18" charset="0"/>
              </a:rPr>
              <a:t>2. Exploratory Data Analysis (EDA) - Visualization and Analysis: Conduct EDA to uncover patterns in customer purchase behavior, preferred product categories, and engagement trends. Visual tools like histograms, box plots, and scatter plots will help identify customer clusters and behavioral insights.</a:t>
            </a:r>
          </a:p>
          <a:p>
            <a:r>
              <a:rPr lang="en-US" dirty="0" smtClean="0">
                <a:latin typeface="Times New Roman" pitchFamily="18" charset="0"/>
                <a:cs typeface="Times New Roman" pitchFamily="18" charset="0"/>
              </a:rPr>
              <a:t>3. Customer Segmentation - Segmentation Techniques: - K-Means </a:t>
            </a:r>
            <a:r>
              <a:rPr lang="en-US" dirty="0" err="1" smtClean="0">
                <a:latin typeface="Times New Roman" pitchFamily="18" charset="0"/>
                <a:cs typeface="Times New Roman" pitchFamily="18" charset="0"/>
              </a:rPr>
              <a:t>Clustering:Apply</a:t>
            </a:r>
            <a:r>
              <a:rPr lang="en-US" dirty="0" smtClean="0">
                <a:latin typeface="Times New Roman" pitchFamily="18" charset="0"/>
                <a:cs typeface="Times New Roman" pitchFamily="18" charset="0"/>
              </a:rPr>
              <a:t> K-Means clustering to group customers based on key behavioral and demographic features, allowing for identification of distinct customer types (e.g., high-value shoppers, discount-seekers)</a:t>
            </a:r>
          </a:p>
          <a:p>
            <a:r>
              <a:rPr lang="en-US" dirty="0" smtClean="0">
                <a:latin typeface="Times New Roman" pitchFamily="18" charset="0"/>
                <a:cs typeface="Times New Roman" pitchFamily="18" charset="0"/>
              </a:rPr>
              <a:t>4. Personalized Recommendation System - Recommendation Techniques: - Collaborative Filtering: Use collaborative filtering to recommend products based on patterns observed among similar users. - Content-Based Filtering: Employ content-based filtering to recommend products similar to those a customer has shown interest in.</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5. Targeted Marketing Campaigns - Campaign Design: Develop personalized marketing strategies for each customer segment. For instance, loyal customers could receive exclusive discounts, while new customers may be encouraged with introductory offers. </a:t>
            </a:r>
          </a:p>
          <a:p>
            <a:r>
              <a:rPr lang="en-US" dirty="0" smtClean="0">
                <a:latin typeface="Times New Roman" pitchFamily="18" charset="0"/>
                <a:cs typeface="Times New Roman" pitchFamily="18" charset="0"/>
              </a:rPr>
              <a:t>6. Model Evaluation and Optimization - Segmentation Model Evaluation: Use metrics such as the silhouette score and </a:t>
            </a:r>
            <a:r>
              <a:rPr lang="en-US" dirty="0" err="1" smtClean="0">
                <a:latin typeface="Times New Roman" pitchFamily="18" charset="0"/>
                <a:cs typeface="Times New Roman" pitchFamily="18" charset="0"/>
              </a:rPr>
              <a:t>DaviesBouldin</a:t>
            </a:r>
            <a:r>
              <a:rPr lang="en-US" dirty="0" smtClean="0">
                <a:latin typeface="Times New Roman" pitchFamily="18" charset="0"/>
                <a:cs typeface="Times New Roman" pitchFamily="18" charset="0"/>
              </a:rPr>
              <a:t> Index to evaluate the quality of customer segmentation and ensure distinct and meaningful clusters.</a:t>
            </a:r>
          </a:p>
          <a:p>
            <a:r>
              <a:rPr lang="en-US" dirty="0" smtClean="0">
                <a:latin typeface="Times New Roman" pitchFamily="18" charset="0"/>
                <a:cs typeface="Times New Roman" pitchFamily="18" charset="0"/>
              </a:rPr>
              <a:t>7. Deployment and Integration - Platform Integration: Deploy the segmentation and recommendation system on the business’s web or mobile platform, ensuring seamless integration for real-time data flow and recommendations</a:t>
            </a:r>
          </a:p>
          <a:p>
            <a:r>
              <a:rPr lang="en-US" dirty="0" smtClean="0">
                <a:latin typeface="Times New Roman" pitchFamily="18" charset="0"/>
                <a:cs typeface="Times New Roman" pitchFamily="18" charset="0"/>
              </a:rPr>
              <a:t>8. Monitoring and Continuous Improvement - Customer Feedback Loop: Collect customer feedback to fine-tune recommendations and personalization strategies, adapting to evolving customer needs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Litrature</a:t>
            </a:r>
            <a:r>
              <a:rPr lang="en-US" dirty="0" smtClean="0"/>
              <a:t> 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1. Customer Segmentation Technique - Clustering-Based Segmentation: Clustering algorithms like K-Means, hierarchical clustering, and DBSCAN are widely used in customer segmentation. Research by </a:t>
            </a:r>
            <a:r>
              <a:rPr lang="en-US" dirty="0" err="1" smtClean="0">
                <a:latin typeface="Times New Roman" pitchFamily="18" charset="0"/>
                <a:cs typeface="Times New Roman" pitchFamily="18" charset="0"/>
              </a:rPr>
              <a:t>Wedel</a:t>
            </a:r>
            <a:r>
              <a:rPr lang="en-US" dirty="0" smtClean="0">
                <a:latin typeface="Times New Roman" pitchFamily="18" charset="0"/>
                <a:cs typeface="Times New Roman" pitchFamily="18" charset="0"/>
              </a:rPr>
              <a:t> &amp; Kamakura (2000) introduced the application of finite mixture models for segmentation in marketing</a:t>
            </a:r>
          </a:p>
          <a:p>
            <a:r>
              <a:rPr lang="en-US" dirty="0" smtClean="0">
                <a:latin typeface="Times New Roman" pitchFamily="18" charset="0"/>
                <a:cs typeface="Times New Roman" pitchFamily="18" charset="0"/>
              </a:rPr>
              <a:t>2. Behavioral and Demographic Segmentation - **Demographic Segmentation:** Age, income, and location are commonly used features for segmentation in research and industry applications. </a:t>
            </a:r>
            <a:r>
              <a:rPr lang="en-US" dirty="0" err="1" smtClean="0">
                <a:latin typeface="Times New Roman" pitchFamily="18" charset="0"/>
                <a:cs typeface="Times New Roman" pitchFamily="18" charset="0"/>
              </a:rPr>
              <a:t>Kotler</a:t>
            </a:r>
            <a:r>
              <a:rPr lang="en-US" dirty="0" smtClean="0">
                <a:latin typeface="Times New Roman" pitchFamily="18" charset="0"/>
                <a:cs typeface="Times New Roman" pitchFamily="18" charset="0"/>
              </a:rPr>
              <a:t> &amp; Keller (2015) discuss demographic segmentation’s relevance for large-scale marketing.</a:t>
            </a:r>
          </a:p>
          <a:p>
            <a:r>
              <a:rPr lang="en-US" dirty="0" smtClean="0">
                <a:latin typeface="Times New Roman" pitchFamily="18" charset="0"/>
                <a:cs typeface="Times New Roman" pitchFamily="18" charset="0"/>
              </a:rPr>
              <a:t>3. Recommendation Systems for Personalization - Collaborative Filtering: Collaborative filtering is a widely studied method in recommendation systems, focusing on customer similarities based on past interactions. Research by </a:t>
            </a:r>
            <a:r>
              <a:rPr lang="en-US" dirty="0" err="1" smtClean="0">
                <a:latin typeface="Times New Roman" pitchFamily="18" charset="0"/>
                <a:cs typeface="Times New Roman" pitchFamily="18" charset="0"/>
              </a:rPr>
              <a:t>Sarwar</a:t>
            </a:r>
            <a:r>
              <a:rPr lang="en-US" dirty="0" smtClean="0">
                <a:latin typeface="Times New Roman" pitchFamily="18" charset="0"/>
                <a:cs typeface="Times New Roman" pitchFamily="18" charset="0"/>
              </a:rPr>
              <a:t> et al. (2001) introduced the application of matrix factorization</a:t>
            </a:r>
          </a:p>
          <a:p>
            <a:r>
              <a:rPr lang="en-US" dirty="0" smtClean="0">
                <a:latin typeface="Times New Roman" pitchFamily="18" charset="0"/>
                <a:cs typeface="Times New Roman" pitchFamily="18" charset="0"/>
              </a:rPr>
              <a:t>4. Advances in Machine Learning for Customer Segmentation and Personalization - Deep Learning for Personalization: With the advent of deep learning, neural networks have shown promising results in customer segmentation and personalization. A study by </a:t>
            </a:r>
            <a:r>
              <a:rPr lang="en-US" dirty="0" err="1" smtClean="0">
                <a:latin typeface="Times New Roman" pitchFamily="18" charset="0"/>
                <a:cs typeface="Times New Roman" pitchFamily="18" charset="0"/>
              </a:rPr>
              <a:t>Goodfellow</a:t>
            </a:r>
            <a:r>
              <a:rPr lang="en-US" dirty="0" smtClean="0">
                <a:latin typeface="Times New Roman" pitchFamily="18" charset="0"/>
                <a:cs typeface="Times New Roman" pitchFamily="18" charset="0"/>
              </a:rPr>
              <a:t> et al. (2016) highlighted the ability of deep neural networks to model complex customer behaviors and preferences.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Data Collection and Preparation Implementation: - Data was gathered from transactional records, customer demographics, and behavioral logs. Key features were created, such as </a:t>
            </a:r>
            <a:r>
              <a:rPr lang="en-US" dirty="0" err="1" smtClean="0">
                <a:latin typeface="Times New Roman" pitchFamily="18" charset="0"/>
                <a:cs typeface="Times New Roman" pitchFamily="18" charset="0"/>
              </a:rPr>
              <a:t>Recency</a:t>
            </a:r>
            <a:r>
              <a:rPr lang="en-US" dirty="0" smtClean="0">
                <a:latin typeface="Times New Roman" pitchFamily="18" charset="0"/>
                <a:cs typeface="Times New Roman" pitchFamily="18" charset="0"/>
              </a:rPr>
              <a:t>, Frequency, and Monetary (RFM) scores, along with derived features like purchase frequency, product preferences, and interaction history.</a:t>
            </a:r>
          </a:p>
          <a:p>
            <a:r>
              <a:rPr lang="en-US" dirty="0" smtClean="0">
                <a:latin typeface="Times New Roman" pitchFamily="18" charset="0"/>
                <a:cs typeface="Times New Roman" pitchFamily="18" charset="0"/>
              </a:rPr>
              <a:t>2. Customer Segmentation Implementation: - **K-Means Clustering** was chosen as the primary method for segmenting customers based on RFM and behavioral features. After determining the optimal number of clusters using the elbow method and silhouette analysis, customers were grouped into five distinct segments. </a:t>
            </a:r>
          </a:p>
          <a:p>
            <a:r>
              <a:rPr lang="en-US" dirty="0" smtClean="0">
                <a:latin typeface="Times New Roman" pitchFamily="18" charset="0"/>
                <a:cs typeface="Times New Roman" pitchFamily="18" charset="0"/>
              </a:rPr>
              <a:t>3. Personalized Recommendation System Implementation: - **Collaborative Filtering** using matrix factorization was applied to recommend products based on similar customers’ purchase histories</a:t>
            </a:r>
          </a:p>
          <a:p>
            <a:r>
              <a:rPr lang="en-US" dirty="0" smtClean="0">
                <a:latin typeface="Times New Roman" pitchFamily="18" charset="0"/>
                <a:cs typeface="Times New Roman" pitchFamily="18" charset="0"/>
              </a:rPr>
              <a:t>4. Targeted Marketing Campaigns Implementation: - Personalized marketing campaigns were designed based on customer segments. For example, high-value customers received loyalty rewards, while occasional shoppers were offered first-time discounts.</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Content Placeholder 2"/>
          <p:cNvSpPr>
            <a:spLocks noGrp="1"/>
          </p:cNvSpPr>
          <p:nvPr>
            <p:ph idx="1"/>
          </p:nvPr>
        </p:nvSpPr>
        <p:spPr/>
        <p:txBody>
          <a:bodyPr/>
          <a:lstStyle/>
          <a:p>
            <a:pPr lvl="1">
              <a:buNone/>
            </a:pPr>
            <a:r>
              <a:rPr lang="en-US" sz="2800" dirty="0" smtClean="0">
                <a:latin typeface="Times New Roman" pitchFamily="18" charset="0"/>
                <a:cs typeface="Times New Roman" pitchFamily="18" charset="0"/>
                <a:hlinkClick r:id="rId2"/>
              </a:rPr>
              <a:t>https://github.com/abdulabdul78633/Abdul-kalam-A.git</a:t>
            </a:r>
            <a:endParaRPr lang="en-US" sz="2800" dirty="0" smtClean="0">
              <a:latin typeface="Times New Roman" pitchFamily="18" charset="0"/>
              <a:cs typeface="Times New Roman" pitchFamily="18" charset="0"/>
            </a:endParaRPr>
          </a:p>
          <a:p>
            <a:pPr lvl="1" algn="just">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116</TotalTime>
  <Words>1064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 2</vt:lpstr>
      <vt:lpstr>Dividend</vt:lpstr>
      <vt:lpstr>PowerPoint Presentation</vt:lpstr>
      <vt:lpstr> outline</vt:lpstr>
      <vt:lpstr>abstract</vt:lpstr>
      <vt:lpstr>Problem statement</vt:lpstr>
      <vt:lpstr>Proposed methodology</vt:lpstr>
      <vt:lpstr>Proposed methodology</vt:lpstr>
      <vt:lpstr>Litrature rate</vt:lpstr>
      <vt:lpstr>implementation</vt:lpstr>
      <vt:lpstr>Github link</vt:lpstr>
      <vt:lpstr>Video demo of project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cp:revision>
  <dcterms:created xsi:type="dcterms:W3CDTF">2024-06-22T01:33:43Z</dcterms:created>
  <dcterms:modified xsi:type="dcterms:W3CDTF">2024-11-16T05:29:48Z</dcterms:modified>
</cp:coreProperties>
</file>