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League Spartan" charset="1" panose="00000800000000000000"/>
      <p:regular r:id="rId11"/>
    </p:embeddedFont>
    <p:embeddedFont>
      <p:font typeface="Roboto Bold" charset="1" panose="02000000000000000000"/>
      <p:regular r:id="rId12"/>
    </p:embeddedFont>
    <p:embeddedFont>
      <p:font typeface="Poppins" charset="1" panose="00000500000000000000"/>
      <p:regular r:id="rId13"/>
    </p:embeddedFont>
    <p:embeddedFont>
      <p:font typeface="Roboto" charset="1" panose="02000000000000000000"/>
      <p:regular r:id="rId14"/>
    </p:embeddedFont>
    <p:embeddedFont>
      <p:font typeface="Poppins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15985" y="3189470"/>
            <a:ext cx="11456030" cy="2803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5"/>
              </a:lnSpc>
            </a:pPr>
            <a:r>
              <a:rPr lang="en-US" b="true" sz="5317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INTERNSHIP PROGRAM: ELEVATE LABS – DATA ANALYST INTERNSHIP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915918" y="904875"/>
            <a:ext cx="10544765" cy="972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4"/>
              </a:lnSpc>
            </a:pPr>
            <a:r>
              <a:rPr lang="en-US" b="true" sz="5603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TASK 3 – DASHBOARD DESIGN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07580" y="1810299"/>
            <a:ext cx="8472841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Interactive Sales and Profit Dashboard using Power BI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871618" y="7916680"/>
            <a:ext cx="10544765" cy="913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b="true" sz="5303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NAME: ABDUL AHAD SHAIKH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48158" y="5926264"/>
            <a:ext cx="8526827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Dataset Used: Superstore Sales Dataset (Kaggle)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48158" y="6551430"/>
            <a:ext cx="8526827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Tool Used: Power BI Desktop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4733917" cy="10287000"/>
            <a:chOff x="0" y="0"/>
            <a:chExt cx="12467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679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46793">
                  <a:moveTo>
                    <a:pt x="0" y="0"/>
                  </a:moveTo>
                  <a:lnTo>
                    <a:pt x="1246793" y="0"/>
                  </a:lnTo>
                  <a:lnTo>
                    <a:pt x="12467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2467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446818" y="8630505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026536" y="389534"/>
            <a:ext cx="12945244" cy="9507932"/>
          </a:xfrm>
          <a:custGeom>
            <a:avLst/>
            <a:gdLst/>
            <a:ahLst/>
            <a:cxnLst/>
            <a:rect r="r" b="b" t="t" l="l"/>
            <a:pathLst>
              <a:path h="9507932" w="12945244">
                <a:moveTo>
                  <a:pt x="0" y="0"/>
                </a:moveTo>
                <a:lnTo>
                  <a:pt x="12945244" y="0"/>
                </a:lnTo>
                <a:lnTo>
                  <a:pt x="12945244" y="9507932"/>
                </a:lnTo>
                <a:lnTo>
                  <a:pt x="0" y="9507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46" t="0" r="-2446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54705" y="584167"/>
            <a:ext cx="4243380" cy="162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1"/>
              </a:lnSpc>
            </a:pPr>
            <a:r>
              <a:rPr lang="en-US" sz="47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DASHBOARD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4705" y="2568600"/>
            <a:ext cx="2395242" cy="668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KPI Cards: Total Sales, Profit, Order Count, Profit Margin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Line Charts: Monthly Sales and Profit Trends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Bar Charts: Sales by Category, Region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Font typeface="Arial"/>
              <a:buChar char="•"/>
            </a:pP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Slicers: Region, Segment, Category, and Order Date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028700"/>
            <a:ext cx="10459426" cy="8437225"/>
          </a:xfrm>
          <a:custGeom>
            <a:avLst/>
            <a:gdLst/>
            <a:ahLst/>
            <a:cxnLst/>
            <a:rect r="r" b="b" t="t" l="l"/>
            <a:pathLst>
              <a:path h="8437225" w="10459426">
                <a:moveTo>
                  <a:pt x="0" y="0"/>
                </a:moveTo>
                <a:lnTo>
                  <a:pt x="10459426" y="0"/>
                </a:lnTo>
                <a:lnTo>
                  <a:pt x="10459426" y="8437225"/>
                </a:lnTo>
                <a:lnTo>
                  <a:pt x="0" y="84372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2906" t="-37190" r="-92341" b="-61717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208445" y="494522"/>
            <a:ext cx="5508835" cy="157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72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 INSIGHTS FROM THE DASHBOARD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997950"/>
            <a:ext cx="2514600" cy="260350"/>
            <a:chOff x="0" y="0"/>
            <a:chExt cx="662281" cy="685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2281" cy="68570"/>
            </a:xfrm>
            <a:custGeom>
              <a:avLst/>
              <a:gdLst/>
              <a:ahLst/>
              <a:cxnLst/>
              <a:rect r="r" b="b" t="t" l="l"/>
              <a:pathLst>
                <a:path h="68570" w="662281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8044798" y="1093787"/>
            <a:ext cx="3935158" cy="3753414"/>
            <a:chOff x="0" y="0"/>
            <a:chExt cx="6324600" cy="6032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0" y="127000"/>
              <a:ext cx="6070600" cy="5778500"/>
            </a:xfrm>
            <a:custGeom>
              <a:avLst/>
              <a:gdLst/>
              <a:ahLst/>
              <a:cxnLst/>
              <a:rect r="r" b="b" t="t" l="l"/>
              <a:pathLst>
                <a:path h="5778500" w="6070600">
                  <a:moveTo>
                    <a:pt x="0" y="0"/>
                  </a:moveTo>
                  <a:lnTo>
                    <a:pt x="6070600" y="0"/>
                  </a:lnTo>
                  <a:lnTo>
                    <a:pt x="6070600" y="5778500"/>
                  </a:lnTo>
                  <a:lnTo>
                    <a:pt x="0" y="5778500"/>
                  </a:lnTo>
                  <a:close/>
                </a:path>
              </a:pathLst>
            </a:custGeom>
            <a:blipFill>
              <a:blip r:embed="rId3"/>
              <a:stretch>
                <a:fillRect l="-26365" t="0" r="-26365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24600" cy="6032500"/>
            </a:xfrm>
            <a:custGeom>
              <a:avLst/>
              <a:gdLst/>
              <a:ahLst/>
              <a:cxnLst/>
              <a:rect r="r" b="b" t="t" l="l"/>
              <a:pathLst>
                <a:path h="6032500" w="6324600">
                  <a:moveTo>
                    <a:pt x="6324600" y="6032500"/>
                  </a:moveTo>
                  <a:lnTo>
                    <a:pt x="0" y="6032500"/>
                  </a:lnTo>
                  <a:lnTo>
                    <a:pt x="0" y="0"/>
                  </a:lnTo>
                  <a:lnTo>
                    <a:pt x="6324600" y="0"/>
                  </a:lnTo>
                  <a:lnTo>
                    <a:pt x="6324600" y="6032500"/>
                  </a:lnTo>
                  <a:close/>
                  <a:moveTo>
                    <a:pt x="127000" y="5905500"/>
                  </a:moveTo>
                  <a:lnTo>
                    <a:pt x="6197600" y="5905500"/>
                  </a:lnTo>
                  <a:lnTo>
                    <a:pt x="6197600" y="127000"/>
                  </a:lnTo>
                  <a:lnTo>
                    <a:pt x="127000" y="127000"/>
                  </a:lnTo>
                  <a:lnTo>
                    <a:pt x="127000" y="59055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3355892" y="4847201"/>
            <a:ext cx="3935158" cy="3753414"/>
            <a:chOff x="0" y="0"/>
            <a:chExt cx="6324600" cy="60325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00" y="127000"/>
              <a:ext cx="6070600" cy="5778500"/>
            </a:xfrm>
            <a:custGeom>
              <a:avLst/>
              <a:gdLst/>
              <a:ahLst/>
              <a:cxnLst/>
              <a:rect r="r" b="b" t="t" l="l"/>
              <a:pathLst>
                <a:path h="5778500" w="6070600">
                  <a:moveTo>
                    <a:pt x="0" y="0"/>
                  </a:moveTo>
                  <a:lnTo>
                    <a:pt x="6070600" y="0"/>
                  </a:lnTo>
                  <a:lnTo>
                    <a:pt x="6070600" y="5778500"/>
                  </a:lnTo>
                  <a:lnTo>
                    <a:pt x="0" y="5778500"/>
                  </a:lnTo>
                  <a:close/>
                </a:path>
              </a:pathLst>
            </a:custGeom>
            <a:blipFill>
              <a:blip r:embed="rId4"/>
              <a:stretch>
                <a:fillRect l="-13540" t="0" r="-1354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24600" cy="6032500"/>
            </a:xfrm>
            <a:custGeom>
              <a:avLst/>
              <a:gdLst/>
              <a:ahLst/>
              <a:cxnLst/>
              <a:rect r="r" b="b" t="t" l="l"/>
              <a:pathLst>
                <a:path h="6032500" w="6324600">
                  <a:moveTo>
                    <a:pt x="6324600" y="6032500"/>
                  </a:moveTo>
                  <a:lnTo>
                    <a:pt x="0" y="6032500"/>
                  </a:lnTo>
                  <a:lnTo>
                    <a:pt x="0" y="0"/>
                  </a:lnTo>
                  <a:lnTo>
                    <a:pt x="6324600" y="0"/>
                  </a:lnTo>
                  <a:lnTo>
                    <a:pt x="6324600" y="6032500"/>
                  </a:lnTo>
                  <a:close/>
                  <a:moveTo>
                    <a:pt x="127000" y="5905500"/>
                  </a:moveTo>
                  <a:lnTo>
                    <a:pt x="6197600" y="5905500"/>
                  </a:lnTo>
                  <a:lnTo>
                    <a:pt x="6197600" y="127000"/>
                  </a:lnTo>
                  <a:lnTo>
                    <a:pt x="127000" y="127000"/>
                  </a:lnTo>
                  <a:lnTo>
                    <a:pt x="127000" y="59055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28675" y="512497"/>
            <a:ext cx="6692248" cy="181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BUSINESS RECOMMENDATIONS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221999"/>
            <a:ext cx="5634574" cy="186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1. Scale What's Working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Increase focus on the Technology category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Launch new products and bundle offers in the West Region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663549"/>
            <a:ext cx="5634574" cy="186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2. Improve Profitability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Review low-profit months and reduce operational costs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Adj</a:t>
            </a: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ust pricing and discount strategies to increase margin above 12%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06184" y="1418623"/>
            <a:ext cx="5634574" cy="186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3. Boost Low-Performing Regions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Run localized promotions in the South and Central regions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Provide</a:t>
            </a: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sales support and better logistics in those areas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92296" y="5382649"/>
            <a:ext cx="5634574" cy="111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4. Segment-Specific Actions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targeted deals for Corporate and Home Office segments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92296" y="7137425"/>
            <a:ext cx="5634574" cy="186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5. Use Seasonality</a:t>
            </a:r>
          </a:p>
          <a:p>
            <a:pPr algn="l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Plan Q4 campaigns early based on past trends</a:t>
            </a:r>
          </a:p>
          <a:p>
            <a:pPr algn="l" marL="458997" indent="-229499" lvl="1">
              <a:lnSpc>
                <a:spcPts val="2976"/>
              </a:lnSpc>
              <a:spcBef>
                <a:spcPct val="0"/>
              </a:spcBef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Optimize inventory and delivery before peak seasons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8500" y="3124200"/>
            <a:ext cx="5245100" cy="1332778"/>
            <a:chOff x="0" y="0"/>
            <a:chExt cx="1381426" cy="351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1426" cy="351020"/>
            </a:xfrm>
            <a:custGeom>
              <a:avLst/>
              <a:gdLst/>
              <a:ahLst/>
              <a:cxnLst/>
              <a:rect r="r" b="b" t="t" l="l"/>
              <a:pathLst>
                <a:path h="351020" w="1381426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41400" y="3124200"/>
            <a:ext cx="5118100" cy="1332778"/>
            <a:chOff x="0" y="0"/>
            <a:chExt cx="1347977" cy="351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47977" cy="351020"/>
            </a:xfrm>
            <a:custGeom>
              <a:avLst/>
              <a:gdLst/>
              <a:ahLst/>
              <a:cxnLst/>
              <a:rect r="r" b="b" t="t" l="l"/>
              <a:pathLst>
                <a:path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33297" y="3191597"/>
            <a:ext cx="8421405" cy="126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b="true" sz="738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DAGvaFBYp1E</dc:identifier>
  <dcterms:modified xsi:type="dcterms:W3CDTF">2011-08-01T06:04:30Z</dcterms:modified>
  <cp:revision>1</cp:revision>
  <dc:title>Blue &amp; white company profile presentation</dc:title>
</cp:coreProperties>
</file>