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Override5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Override6.xml" ContentType="application/vnd.openxmlformats-officedocument.themeOverr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9" r:id="rId3"/>
    <p:sldId id="258" r:id="rId4"/>
    <p:sldId id="270" r:id="rId5"/>
    <p:sldId id="271" r:id="rId6"/>
    <p:sldId id="273" r:id="rId7"/>
    <p:sldId id="272" r:id="rId8"/>
    <p:sldId id="274" r:id="rId9"/>
    <p:sldId id="276" r:id="rId10"/>
    <p:sldId id="275" r:id="rId11"/>
    <p:sldId id="261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7" autoAdjust="0"/>
    <p:restoredTop sz="96182" autoAdjust="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A6D56A-522F-44D8-965C-2849A7C1C0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099" y="5476283"/>
            <a:ext cx="10845800" cy="429217"/>
          </a:xfrm>
        </p:spPr>
        <p:txBody>
          <a:bodyPr anchor="t">
            <a:norm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i="1" kern="1200" dirty="0">
                <a:solidFill>
                  <a:schemeClr val="accent1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3699327"/>
            <a:ext cx="10845800" cy="177695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58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1886556-8F59-4E0D-8334-61C895A738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2449" y="6137275"/>
            <a:ext cx="5228039" cy="296271"/>
          </a:xfrm>
        </p:spPr>
        <p:txBody>
          <a:bodyPr vert="horz" anchor="ctr">
            <a:norm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56FF3F6-0F5B-4692-900E-96E70E2DBF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6137274"/>
            <a:ext cx="5228039" cy="296271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lîḋê">
            <a:extLst>
              <a:ext uri="{FF2B5EF4-FFF2-40B4-BE49-F238E27FC236}">
                <a16:creationId xmlns:a16="http://schemas.microsoft.com/office/drawing/2014/main" id="{B2394048-46A7-4B9C-B929-8FDAD1185D35}"/>
              </a:ext>
            </a:extLst>
          </p:cNvPr>
          <p:cNvSpPr/>
          <p:nvPr userDrawn="1"/>
        </p:nvSpPr>
        <p:spPr>
          <a:xfrm>
            <a:off x="0" y="1282700"/>
            <a:ext cx="12192000" cy="429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493F3B-91EB-49D5-9407-6720337EA4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b="30926"/>
          <a:stretch/>
        </p:blipFill>
        <p:spPr>
          <a:xfrm>
            <a:off x="0" y="2599418"/>
            <a:ext cx="5593801" cy="1969484"/>
          </a:xfrm>
          <a:prstGeom prst="rect">
            <a:avLst/>
          </a:prstGeom>
        </p:spPr>
      </p:pic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6743700" y="2657929"/>
            <a:ext cx="477408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6744816" y="3553279"/>
            <a:ext cx="477408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CC6B6A-738D-4E65-B53F-DCC7298DA1F6}"/>
              </a:ext>
            </a:extLst>
          </p:cNvPr>
          <p:cNvSpPr/>
          <p:nvPr userDrawn="1"/>
        </p:nvSpPr>
        <p:spPr>
          <a:xfrm>
            <a:off x="0" y="6572249"/>
            <a:ext cx="12192000" cy="857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C344C5-DE46-42ED-8286-EE3E8ED9D6C5}"/>
              </a:ext>
            </a:extLst>
          </p:cNvPr>
          <p:cNvSpPr/>
          <p:nvPr userDrawn="1"/>
        </p:nvSpPr>
        <p:spPr>
          <a:xfrm>
            <a:off x="0" y="6648449"/>
            <a:ext cx="12192000" cy="20954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BA531-663D-4FCF-ACFA-EFF90B9C1040}"/>
              </a:ext>
            </a:extLst>
          </p:cNvPr>
          <p:cNvSpPr/>
          <p:nvPr userDrawn="1"/>
        </p:nvSpPr>
        <p:spPr>
          <a:xfrm>
            <a:off x="0" y="-47625"/>
            <a:ext cx="12192000" cy="1333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A9923-2326-4F5C-9985-F63A16474577}"/>
              </a:ext>
            </a:extLst>
          </p:cNvPr>
          <p:cNvSpPr/>
          <p:nvPr userDrawn="1"/>
        </p:nvSpPr>
        <p:spPr>
          <a:xfrm>
            <a:off x="669924" y="1028700"/>
            <a:ext cx="3292476" cy="857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A8265E-D705-46DF-A244-6DCA6845C287}"/>
              </a:ext>
            </a:extLst>
          </p:cNvPr>
          <p:cNvSpPr/>
          <p:nvPr userDrawn="1"/>
        </p:nvSpPr>
        <p:spPr>
          <a:xfrm>
            <a:off x="11177587" y="6419850"/>
            <a:ext cx="342900" cy="4381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7B81B5-E1B9-4C77-AD04-D7913C8BAA95}"/>
              </a:ext>
            </a:extLst>
          </p:cNvPr>
          <p:cNvSpPr/>
          <p:nvPr userDrawn="1"/>
        </p:nvSpPr>
        <p:spPr>
          <a:xfrm>
            <a:off x="0" y="6572249"/>
            <a:ext cx="12192000" cy="857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32B6B53-9001-4665-9EEB-F507181C32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A2D3EF-80A8-4CA4-BB09-5D597B1C2367}"/>
              </a:ext>
            </a:extLst>
          </p:cNvPr>
          <p:cNvSpPr/>
          <p:nvPr userDrawn="1"/>
        </p:nvSpPr>
        <p:spPr>
          <a:xfrm>
            <a:off x="0" y="6648449"/>
            <a:ext cx="12192000" cy="20954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184EF-3419-40B1-8387-F1859936E657}"/>
              </a:ext>
            </a:extLst>
          </p:cNvPr>
          <p:cNvSpPr/>
          <p:nvPr userDrawn="1"/>
        </p:nvSpPr>
        <p:spPr>
          <a:xfrm>
            <a:off x="0" y="-47625"/>
            <a:ext cx="12192000" cy="1333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A5B477-B574-4ED8-B23A-D3DD62739B72}"/>
              </a:ext>
            </a:extLst>
          </p:cNvPr>
          <p:cNvSpPr/>
          <p:nvPr userDrawn="1"/>
        </p:nvSpPr>
        <p:spPr>
          <a:xfrm>
            <a:off x="669924" y="1028700"/>
            <a:ext cx="3292476" cy="857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1AA56-68A2-45DC-8829-B2190B1DC5AD}"/>
              </a:ext>
            </a:extLst>
          </p:cNvPr>
          <p:cNvSpPr/>
          <p:nvPr userDrawn="1"/>
        </p:nvSpPr>
        <p:spPr>
          <a:xfrm>
            <a:off x="11177587" y="6419850"/>
            <a:ext cx="342900" cy="4381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6836E1-8F46-46E3-AFDA-9C0C545BA7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3192462"/>
            <a:ext cx="10845798" cy="2382838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0228726-C42B-4B09-8467-97C0B3F2F6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2449" y="6137275"/>
            <a:ext cx="5228039" cy="296271"/>
          </a:xfrm>
        </p:spPr>
        <p:txBody>
          <a:bodyPr vert="horz" anchor="ctr">
            <a:normAutofit/>
          </a:bodyPr>
          <a:lstStyle>
            <a:lvl1pPr marL="0" indent="0" algn="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12077E65-4953-434E-8E18-1DD628B6E1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6137274"/>
            <a:ext cx="5228039" cy="296271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ADC48-492E-4AA3-9CDC-26088191D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061E06-751F-4969-BDAD-DE5DCF3E5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AFC35-1F59-462B-89AD-C7CCD0B7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EE87-E84D-4794-AAE5-5EBFA06D5749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5E992-0BDB-4D77-B96C-DF3E9E87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3A7BA-B38D-4479-B647-FC553649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9163-3264-45B9-8805-38B3DB57B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60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  <p:sldLayoutId id="2147483670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ļi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iṣḷíďè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î$ļiḑê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ŝľídê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iŝľíḍê"/>
          <p:cNvSpPr>
            <a:spLocks noGrp="1"/>
          </p:cNvSpPr>
          <p:nvPr>
            <p:ph type="subTitle" idx="1"/>
          </p:nvPr>
        </p:nvSpPr>
        <p:spPr>
          <a:xfrm>
            <a:off x="2924815" y="4975239"/>
            <a:ext cx="6276336" cy="429217"/>
          </a:xfrm>
        </p:spPr>
        <p:txBody>
          <a:bodyPr/>
          <a:lstStyle/>
          <a:p>
            <a:r>
              <a:rPr lang="en-US" altLang="zh-CN" i="0" dirty="0"/>
              <a:t>CPIT-305</a:t>
            </a:r>
          </a:p>
        </p:txBody>
      </p:sp>
      <p:sp>
        <p:nvSpPr>
          <p:cNvPr id="4" name="iṧľïďè"/>
          <p:cNvSpPr>
            <a:spLocks noGrp="1"/>
          </p:cNvSpPr>
          <p:nvPr>
            <p:ph type="ctrTitle"/>
          </p:nvPr>
        </p:nvSpPr>
        <p:spPr>
          <a:xfrm>
            <a:off x="3073399" y="3155624"/>
            <a:ext cx="6045201" cy="1776957"/>
          </a:xfrm>
        </p:spPr>
        <p:txBody>
          <a:bodyPr/>
          <a:lstStyle/>
          <a:p>
            <a:r>
              <a:rPr lang="en-US" altLang="zh-CN" dirty="0"/>
              <a:t>Car Rental System</a:t>
            </a:r>
            <a:endParaRPr lang="zh-CN" altLang="en-US" dirty="0"/>
          </a:p>
        </p:txBody>
      </p:sp>
      <p:grpSp>
        <p:nvGrpSpPr>
          <p:cNvPr id="22" name="íṣḻiďê">
            <a:extLst>
              <a:ext uri="{FF2B5EF4-FFF2-40B4-BE49-F238E27FC236}">
                <a16:creationId xmlns:a16="http://schemas.microsoft.com/office/drawing/2014/main" id="{FFF5DB64-2E80-4733-AA1F-803BBFE09015}"/>
              </a:ext>
            </a:extLst>
          </p:cNvPr>
          <p:cNvGrpSpPr/>
          <p:nvPr/>
        </p:nvGrpSpPr>
        <p:grpSpPr>
          <a:xfrm>
            <a:off x="0" y="3988828"/>
            <a:ext cx="3149600" cy="1168400"/>
            <a:chOff x="0" y="3473450"/>
            <a:chExt cx="3060700" cy="1168400"/>
          </a:xfrm>
        </p:grpSpPr>
        <p:cxnSp>
          <p:nvCxnSpPr>
            <p:cNvPr id="11" name="íšḷîdè">
              <a:extLst>
                <a:ext uri="{FF2B5EF4-FFF2-40B4-BE49-F238E27FC236}">
                  <a16:creationId xmlns:a16="http://schemas.microsoft.com/office/drawing/2014/main" id="{5BE3DEEE-0F47-45C5-831E-F92C5E2D2D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41850"/>
              <a:ext cx="2842260" cy="0"/>
            </a:xfrm>
            <a:prstGeom prst="line">
              <a:avLst/>
            </a:prstGeom>
            <a:ln w="19050"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ïšlïḍe">
              <a:extLst>
                <a:ext uri="{FF2B5EF4-FFF2-40B4-BE49-F238E27FC236}">
                  <a16:creationId xmlns:a16="http://schemas.microsoft.com/office/drawing/2014/main" id="{A50683A1-D69C-49D8-A3DD-8BD2DD1097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70070"/>
              <a:ext cx="2842260" cy="0"/>
            </a:xfrm>
            <a:prstGeom prst="line">
              <a:avLst/>
            </a:prstGeom>
            <a:ln w="12700"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ïṧlíḑê">
              <a:extLst>
                <a:ext uri="{FF2B5EF4-FFF2-40B4-BE49-F238E27FC236}">
                  <a16:creationId xmlns:a16="http://schemas.microsoft.com/office/drawing/2014/main" id="{5BE4A1CA-9922-4BF3-9814-901190DED3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873500"/>
              <a:ext cx="2986651" cy="0"/>
            </a:xfrm>
            <a:prstGeom prst="line">
              <a:avLst/>
            </a:prstGeom>
            <a:ln w="19050"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íṩļîḍe">
              <a:extLst>
                <a:ext uri="{FF2B5EF4-FFF2-40B4-BE49-F238E27FC236}">
                  <a16:creationId xmlns:a16="http://schemas.microsoft.com/office/drawing/2014/main" id="{2E24FC36-36D6-43EE-9A03-F6FCA28B261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73450"/>
              <a:ext cx="3060700" cy="0"/>
            </a:xfrm>
            <a:prstGeom prst="line">
              <a:avLst/>
            </a:prstGeom>
            <a:ln w="12700"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íśḻidé">
            <a:extLst>
              <a:ext uri="{FF2B5EF4-FFF2-40B4-BE49-F238E27FC236}">
                <a16:creationId xmlns:a16="http://schemas.microsoft.com/office/drawing/2014/main" id="{70FFBA9A-021A-4F5A-8042-7AE9FCEB4993}"/>
              </a:ext>
            </a:extLst>
          </p:cNvPr>
          <p:cNvGrpSpPr/>
          <p:nvPr/>
        </p:nvGrpSpPr>
        <p:grpSpPr>
          <a:xfrm flipH="1">
            <a:off x="9042400" y="3988828"/>
            <a:ext cx="3149600" cy="1168400"/>
            <a:chOff x="0" y="3473450"/>
            <a:chExt cx="3060700" cy="1168400"/>
          </a:xfrm>
        </p:grpSpPr>
        <p:cxnSp>
          <p:nvCxnSpPr>
            <p:cNvPr id="24" name="ïšḻíḍe">
              <a:extLst>
                <a:ext uri="{FF2B5EF4-FFF2-40B4-BE49-F238E27FC236}">
                  <a16:creationId xmlns:a16="http://schemas.microsoft.com/office/drawing/2014/main" id="{7629A487-DFB0-4342-A5BF-25AD576AD8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41850"/>
              <a:ext cx="2842260" cy="0"/>
            </a:xfrm>
            <a:prstGeom prst="line">
              <a:avLst/>
            </a:prstGeom>
            <a:ln w="12700"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íṧḷiḓe">
              <a:extLst>
                <a:ext uri="{FF2B5EF4-FFF2-40B4-BE49-F238E27FC236}">
                  <a16:creationId xmlns:a16="http://schemas.microsoft.com/office/drawing/2014/main" id="{CFD2CB39-FEA6-4275-B2A9-E166055EC59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70070"/>
              <a:ext cx="2842260" cy="0"/>
            </a:xfrm>
            <a:prstGeom prst="line">
              <a:avLst/>
            </a:prstGeom>
            <a:ln w="19050"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îşľíďê">
              <a:extLst>
                <a:ext uri="{FF2B5EF4-FFF2-40B4-BE49-F238E27FC236}">
                  <a16:creationId xmlns:a16="http://schemas.microsoft.com/office/drawing/2014/main" id="{320A59D7-5AE2-496C-9727-A611635269A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873500"/>
              <a:ext cx="3060700" cy="0"/>
            </a:xfrm>
            <a:prstGeom prst="line">
              <a:avLst/>
            </a:prstGeom>
            <a:ln w="12700"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iş1ïḓè">
              <a:extLst>
                <a:ext uri="{FF2B5EF4-FFF2-40B4-BE49-F238E27FC236}">
                  <a16:creationId xmlns:a16="http://schemas.microsoft.com/office/drawing/2014/main" id="{8F8D63F4-E738-4F5C-9BE6-9EC7F283EA4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73450"/>
              <a:ext cx="2906431" cy="0"/>
            </a:xfrm>
            <a:prstGeom prst="line">
              <a:avLst/>
            </a:prstGeom>
            <a:ln w="19050"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1ï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ḻíḓè"/>
          <p:cNvSpPr>
            <a:spLocks noGrp="1"/>
          </p:cNvSpPr>
          <p:nvPr>
            <p:ph type="title"/>
          </p:nvPr>
        </p:nvSpPr>
        <p:spPr>
          <a:xfrm>
            <a:off x="552450" y="1"/>
            <a:ext cx="7172325" cy="10286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  <a:sym typeface="+mn-lt"/>
              </a:rPr>
              <a:t>Interfaces</a:t>
            </a:r>
          </a:p>
        </p:txBody>
      </p:sp>
      <p:sp>
        <p:nvSpPr>
          <p:cNvPr id="4" name="îṧļiḋé"/>
          <p:cNvSpPr>
            <a:spLocks noGrp="1"/>
          </p:cNvSpPr>
          <p:nvPr>
            <p:ph type="sldNum" sz="quarter" idx="4294967295"/>
          </p:nvPr>
        </p:nvSpPr>
        <p:spPr>
          <a:xfrm>
            <a:off x="11220450" y="6496050"/>
            <a:ext cx="223837" cy="255588"/>
          </a:xfrm>
        </p:spPr>
        <p:txBody>
          <a:bodyPr/>
          <a:lstStyle/>
          <a:p>
            <a:fld id="{5DD3DB80-B894-403A-B48E-6FDC1A72010E}" type="slidenum">
              <a:rPr lang="zh-CN" altLang="en-US" sz="105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pPr/>
              <a:t>10</a:t>
            </a:fld>
            <a:endParaRPr lang="zh-CN" altLang="en-US" sz="105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434E41-24D3-4C34-B59E-101BC65EE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76" y="2255333"/>
            <a:ext cx="38766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8A12C52-AA18-4AFA-B51A-E6100C5D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699" y="2119312"/>
            <a:ext cx="37814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114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ṩ1ï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sḷíďé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3" name="ïṥľîdé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ŝľíḓè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13" name="ïŝļîḍé">
            <a:extLst>
              <a:ext uri="{FF2B5EF4-FFF2-40B4-BE49-F238E27FC236}">
                <a16:creationId xmlns:a16="http://schemas.microsoft.com/office/drawing/2014/main" id="{0406401C-6CB8-4B1F-B480-A2DB70FAB3B5}"/>
              </a:ext>
            </a:extLst>
          </p:cNvPr>
          <p:cNvGrpSpPr/>
          <p:nvPr/>
        </p:nvGrpSpPr>
        <p:grpSpPr>
          <a:xfrm flipH="1">
            <a:off x="7721600" y="4137688"/>
            <a:ext cx="4470400" cy="1168400"/>
            <a:chOff x="0" y="3473450"/>
            <a:chExt cx="4344219" cy="1168400"/>
          </a:xfrm>
        </p:grpSpPr>
        <p:cxnSp>
          <p:nvCxnSpPr>
            <p:cNvPr id="14" name="î$ḷîḋe">
              <a:extLst>
                <a:ext uri="{FF2B5EF4-FFF2-40B4-BE49-F238E27FC236}">
                  <a16:creationId xmlns:a16="http://schemas.microsoft.com/office/drawing/2014/main" id="{167258A5-0CB5-4A16-A0F9-E6398D7C3A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41850"/>
              <a:ext cx="3177944" cy="0"/>
            </a:xfrm>
            <a:prstGeom prst="line">
              <a:avLst/>
            </a:prstGeom>
            <a:ln w="12700"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îšḷïdé">
              <a:extLst>
                <a:ext uri="{FF2B5EF4-FFF2-40B4-BE49-F238E27FC236}">
                  <a16:creationId xmlns:a16="http://schemas.microsoft.com/office/drawing/2014/main" id="{AD15166B-14DD-469D-9760-8F39E47E637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70070"/>
              <a:ext cx="3986315" cy="0"/>
            </a:xfrm>
            <a:prstGeom prst="line">
              <a:avLst/>
            </a:prstGeom>
            <a:ln w="19050"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iśḷîḋê">
              <a:extLst>
                <a:ext uri="{FF2B5EF4-FFF2-40B4-BE49-F238E27FC236}">
                  <a16:creationId xmlns:a16="http://schemas.microsoft.com/office/drawing/2014/main" id="{8BABDC20-6312-49DD-B777-A8AC9B2E787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873500"/>
              <a:ext cx="4294853" cy="0"/>
            </a:xfrm>
            <a:prstGeom prst="line">
              <a:avLst/>
            </a:prstGeom>
            <a:ln w="12700"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işļiḓe">
              <a:extLst>
                <a:ext uri="{FF2B5EF4-FFF2-40B4-BE49-F238E27FC236}">
                  <a16:creationId xmlns:a16="http://schemas.microsoft.com/office/drawing/2014/main" id="{3C4A3B73-E589-496A-BD50-F67B220EEF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73450"/>
              <a:ext cx="4344219" cy="0"/>
            </a:xfrm>
            <a:prstGeom prst="line">
              <a:avLst/>
            </a:prstGeom>
            <a:ln w="19050"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îśľíďè">
            <a:extLst>
              <a:ext uri="{FF2B5EF4-FFF2-40B4-BE49-F238E27FC236}">
                <a16:creationId xmlns:a16="http://schemas.microsoft.com/office/drawing/2014/main" id="{B69CE8F4-0F88-4891-A3A2-FEED3AB9AC9C}"/>
              </a:ext>
            </a:extLst>
          </p:cNvPr>
          <p:cNvGrpSpPr/>
          <p:nvPr/>
        </p:nvGrpSpPr>
        <p:grpSpPr>
          <a:xfrm>
            <a:off x="0" y="4137688"/>
            <a:ext cx="4616450" cy="1168400"/>
            <a:chOff x="0" y="3473450"/>
            <a:chExt cx="4486147" cy="1168400"/>
          </a:xfrm>
        </p:grpSpPr>
        <p:cxnSp>
          <p:nvCxnSpPr>
            <p:cNvPr id="31" name="iṩlïďé">
              <a:extLst>
                <a:ext uri="{FF2B5EF4-FFF2-40B4-BE49-F238E27FC236}">
                  <a16:creationId xmlns:a16="http://schemas.microsoft.com/office/drawing/2014/main" id="{947A6B4E-199D-48C9-9D1A-77FBC19659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41850"/>
              <a:ext cx="3177944" cy="0"/>
            </a:xfrm>
            <a:prstGeom prst="line">
              <a:avLst/>
            </a:prstGeom>
            <a:ln w="12700"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îś1iḍé">
              <a:extLst>
                <a:ext uri="{FF2B5EF4-FFF2-40B4-BE49-F238E27FC236}">
                  <a16:creationId xmlns:a16="http://schemas.microsoft.com/office/drawing/2014/main" id="{2727DE2E-521D-40BF-A2DE-CC52A3385D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70070"/>
              <a:ext cx="3986315" cy="0"/>
            </a:xfrm>
            <a:prstGeom prst="line">
              <a:avLst/>
            </a:prstGeom>
            <a:ln w="19050"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iṥḷîḋê">
              <a:extLst>
                <a:ext uri="{FF2B5EF4-FFF2-40B4-BE49-F238E27FC236}">
                  <a16:creationId xmlns:a16="http://schemas.microsoft.com/office/drawing/2014/main" id="{E036F9FC-A9E3-4865-8585-798AD598D4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873500"/>
              <a:ext cx="4486147" cy="0"/>
            </a:xfrm>
            <a:prstGeom prst="line">
              <a:avLst/>
            </a:prstGeom>
            <a:ln w="12700"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íSļîḍé">
              <a:extLst>
                <a:ext uri="{FF2B5EF4-FFF2-40B4-BE49-F238E27FC236}">
                  <a16:creationId xmlns:a16="http://schemas.microsoft.com/office/drawing/2014/main" id="{F3717759-7616-4AFE-AA6E-907E3A700D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73450"/>
              <a:ext cx="4486147" cy="0"/>
            </a:xfrm>
            <a:prstGeom prst="line">
              <a:avLst/>
            </a:prstGeom>
            <a:ln w="19050"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ïṥľîďe"/>
          <p:cNvSpPr>
            <a:spLocks noGrp="1"/>
          </p:cNvSpPr>
          <p:nvPr>
            <p:ph type="ctrTitle"/>
          </p:nvPr>
        </p:nvSpPr>
        <p:spPr>
          <a:xfrm>
            <a:off x="673100" y="3192462"/>
            <a:ext cx="10845798" cy="2319338"/>
          </a:xfrm>
        </p:spPr>
        <p:txBody>
          <a:bodyPr/>
          <a:lstStyle/>
          <a:p>
            <a:r>
              <a:rPr lang="en-US" altLang="zh-CN" sz="8000" i="1" dirty="0"/>
              <a:t>Thanks</a:t>
            </a:r>
            <a:br>
              <a:rPr lang="en-US" altLang="zh-CN" sz="4400" i="1" dirty="0"/>
            </a:br>
            <a:r>
              <a:rPr lang="en-US" altLang="zh-CN" sz="4400" i="1" dirty="0"/>
              <a:t>For Listening</a:t>
            </a:r>
            <a:endParaRPr lang="zh-CN" altLang="en-US" i="1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ļí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îsľide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îş1íď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îšļïḑe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Overview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Objectives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Interfaces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íS1ïďè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îş1íďè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>
                    <a:solidFill>
                      <a:schemeClr val="accent1"/>
                    </a:solidFill>
                    <a:cs typeface="+mn-ea"/>
                    <a:sym typeface="+mn-lt"/>
                  </a:rPr>
                  <a:t>CONT</a:t>
                </a:r>
                <a:r>
                  <a:rPr lang="tr-TR" sz="100" b="1">
                    <a:solidFill>
                      <a:schemeClr val="accent1"/>
                    </a:solidFill>
                    <a:cs typeface="+mn-ea"/>
                    <a:sym typeface="+mn-lt"/>
                  </a:rPr>
                  <a:t> </a:t>
                </a:r>
                <a:r>
                  <a:rPr lang="tr-TR" sz="2800" b="1">
                    <a:solidFill>
                      <a:schemeClr val="accent1"/>
                    </a:solidFill>
                    <a:cs typeface="+mn-ea"/>
                    <a:sym typeface="+mn-lt"/>
                  </a:rPr>
                  <a:t>ENTS</a:t>
                </a:r>
                <a:endParaRPr lang="tr-TR" sz="2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ïSḻïďe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ļï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šļïḍê"/>
          <p:cNvSpPr>
            <a:spLocks noGrp="1"/>
          </p:cNvSpPr>
          <p:nvPr>
            <p:ph type="title"/>
          </p:nvPr>
        </p:nvSpPr>
        <p:spPr>
          <a:xfrm>
            <a:off x="6743700" y="3191140"/>
            <a:ext cx="2973737" cy="895350"/>
          </a:xfrm>
        </p:spPr>
        <p:txBody>
          <a:bodyPr anchor="ctr"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9" name="îŝ1iḑ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497985" y="319658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4272C3-11C2-44E8-83E1-AB82A369C4A1}"/>
              </a:ext>
            </a:extLst>
          </p:cNvPr>
          <p:cNvSpPr/>
          <p:nvPr/>
        </p:nvSpPr>
        <p:spPr>
          <a:xfrm>
            <a:off x="0" y="0"/>
            <a:ext cx="12192000" cy="12858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D403C5-6974-4A1A-B8EA-DDE5D6EA6DDE}"/>
              </a:ext>
            </a:extLst>
          </p:cNvPr>
          <p:cNvSpPr/>
          <p:nvPr/>
        </p:nvSpPr>
        <p:spPr>
          <a:xfrm>
            <a:off x="0" y="5572125"/>
            <a:ext cx="12192000" cy="12858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1ï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ḻíḓè"/>
          <p:cNvSpPr>
            <a:spLocks noGrp="1"/>
          </p:cNvSpPr>
          <p:nvPr>
            <p:ph type="title"/>
          </p:nvPr>
        </p:nvSpPr>
        <p:spPr>
          <a:xfrm>
            <a:off x="552450" y="1"/>
            <a:ext cx="7172325" cy="10286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Overview</a:t>
            </a:r>
            <a:endParaRPr lang="en-US" altLang="zh-CN" dirty="0">
              <a:latin typeface="+mn-lt"/>
              <a:ea typeface="+mn-ea"/>
              <a:sym typeface="+mn-lt"/>
            </a:endParaRPr>
          </a:p>
        </p:txBody>
      </p:sp>
      <p:sp>
        <p:nvSpPr>
          <p:cNvPr id="4" name="îṧļiḋé"/>
          <p:cNvSpPr>
            <a:spLocks noGrp="1"/>
          </p:cNvSpPr>
          <p:nvPr>
            <p:ph type="sldNum" sz="quarter" idx="4294967295"/>
          </p:nvPr>
        </p:nvSpPr>
        <p:spPr>
          <a:xfrm>
            <a:off x="11220450" y="6496050"/>
            <a:ext cx="223837" cy="255588"/>
          </a:xfrm>
        </p:spPr>
        <p:txBody>
          <a:bodyPr/>
          <a:lstStyle/>
          <a:p>
            <a:fld id="{5DD3DB80-B894-403A-B48E-6FDC1A72010E}" type="slidenum">
              <a:rPr lang="zh-CN" altLang="en-US" sz="105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pPr/>
              <a:t>4</a:t>
            </a:fld>
            <a:endParaRPr lang="zh-CN" altLang="en-US" sz="105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DA06F-CA72-46BB-B5B1-46808DCF3C2B}"/>
              </a:ext>
            </a:extLst>
          </p:cNvPr>
          <p:cNvSpPr txBox="1"/>
          <p:nvPr/>
        </p:nvSpPr>
        <p:spPr>
          <a:xfrm>
            <a:off x="666427" y="1441342"/>
            <a:ext cx="54295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 developed a car rental system to allow users to rent cars online using it and being able to choose </a:t>
            </a:r>
          </a:p>
          <a:p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car type</a:t>
            </a:r>
          </a:p>
          <a:p>
            <a:r>
              <a:rPr lang="en-US" sz="2400" b="1" dirty="0">
                <a:solidFill>
                  <a:schemeClr val="accent5"/>
                </a:solidFill>
              </a:rPr>
              <a:t>date needed </a:t>
            </a:r>
          </a:p>
          <a:p>
            <a:r>
              <a:rPr lang="en-US" sz="2400" b="1" dirty="0">
                <a:solidFill>
                  <a:schemeClr val="accent5"/>
                </a:solidFill>
              </a:rPr>
              <a:t>and price according to your choice</a:t>
            </a:r>
          </a:p>
          <a:p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Its a user-friendly application that can be used by customers to order online</a:t>
            </a:r>
            <a:r>
              <a:rPr lang="en-US" sz="2400" dirty="0"/>
              <a:t>.</a:t>
            </a:r>
          </a:p>
        </p:txBody>
      </p:sp>
      <p:pic>
        <p:nvPicPr>
          <p:cNvPr id="6" name="Picture 5" descr="Various Cars Vector Vector Art &amp; Graphics | freevector.com">
            <a:extLst>
              <a:ext uri="{FF2B5EF4-FFF2-40B4-BE49-F238E27FC236}">
                <a16:creationId xmlns:a16="http://schemas.microsoft.com/office/drawing/2014/main" id="{27C185D6-E343-48B0-A760-A8E43267614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69" y="1226398"/>
            <a:ext cx="5117004" cy="42155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348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ļï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šļïḍê"/>
          <p:cNvSpPr>
            <a:spLocks noGrp="1"/>
          </p:cNvSpPr>
          <p:nvPr>
            <p:ph type="title"/>
          </p:nvPr>
        </p:nvSpPr>
        <p:spPr>
          <a:xfrm>
            <a:off x="6743700" y="3191140"/>
            <a:ext cx="3000375" cy="895350"/>
          </a:xfrm>
        </p:spPr>
        <p:txBody>
          <a:bodyPr anchor="ctr"/>
          <a:lstStyle/>
          <a:p>
            <a:r>
              <a:rPr lang="en-US" altLang="zh-CN" dirty="0"/>
              <a:t>Objectives</a:t>
            </a:r>
            <a:endParaRPr lang="zh-CN" altLang="en-US" dirty="0"/>
          </a:p>
        </p:txBody>
      </p:sp>
      <p:sp>
        <p:nvSpPr>
          <p:cNvPr id="9" name="îŝ1iḑ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497985" y="319658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4272C3-11C2-44E8-83E1-AB82A369C4A1}"/>
              </a:ext>
            </a:extLst>
          </p:cNvPr>
          <p:cNvSpPr/>
          <p:nvPr/>
        </p:nvSpPr>
        <p:spPr>
          <a:xfrm>
            <a:off x="0" y="0"/>
            <a:ext cx="12192000" cy="12858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D403C5-6974-4A1A-B8EA-DDE5D6EA6DDE}"/>
              </a:ext>
            </a:extLst>
          </p:cNvPr>
          <p:cNvSpPr/>
          <p:nvPr/>
        </p:nvSpPr>
        <p:spPr>
          <a:xfrm>
            <a:off x="0" y="5572125"/>
            <a:ext cx="12192000" cy="12858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689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1ï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ḻíḓè"/>
          <p:cNvSpPr>
            <a:spLocks noGrp="1"/>
          </p:cNvSpPr>
          <p:nvPr>
            <p:ph type="title"/>
          </p:nvPr>
        </p:nvSpPr>
        <p:spPr>
          <a:xfrm>
            <a:off x="552450" y="1"/>
            <a:ext cx="7172325" cy="10286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  <a:sym typeface="+mn-lt"/>
              </a:rPr>
              <a:t>Objectives</a:t>
            </a:r>
          </a:p>
        </p:txBody>
      </p:sp>
      <p:sp>
        <p:nvSpPr>
          <p:cNvPr id="4" name="îṧļiḋé"/>
          <p:cNvSpPr>
            <a:spLocks noGrp="1"/>
          </p:cNvSpPr>
          <p:nvPr>
            <p:ph type="sldNum" sz="quarter" idx="4294967295"/>
          </p:nvPr>
        </p:nvSpPr>
        <p:spPr>
          <a:xfrm>
            <a:off x="11220450" y="6496050"/>
            <a:ext cx="223837" cy="255588"/>
          </a:xfrm>
        </p:spPr>
        <p:txBody>
          <a:bodyPr/>
          <a:lstStyle/>
          <a:p>
            <a:fld id="{5DD3DB80-B894-403A-B48E-6FDC1A72010E}" type="slidenum">
              <a:rPr lang="zh-CN" altLang="en-US" sz="105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pPr/>
              <a:t>6</a:t>
            </a:fld>
            <a:endParaRPr lang="zh-CN" altLang="en-US" sz="105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F5D8-6BA5-48F9-B5B1-ABE03A520F3C}"/>
              </a:ext>
            </a:extLst>
          </p:cNvPr>
          <p:cNvSpPr txBox="1"/>
          <p:nvPr/>
        </p:nvSpPr>
        <p:spPr>
          <a:xfrm>
            <a:off x="552450" y="2521059"/>
            <a:ext cx="61993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Have a user-friendly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 a login feature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Make a reservation feature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View available cars feature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8FF5C-1205-412E-9265-FF2239C7FB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r="10538"/>
          <a:stretch/>
        </p:blipFill>
        <p:spPr>
          <a:xfrm>
            <a:off x="6835593" y="1249114"/>
            <a:ext cx="5356407" cy="43597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961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ļï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šļïḍê"/>
          <p:cNvSpPr>
            <a:spLocks noGrp="1"/>
          </p:cNvSpPr>
          <p:nvPr>
            <p:ph type="title"/>
          </p:nvPr>
        </p:nvSpPr>
        <p:spPr>
          <a:xfrm>
            <a:off x="6696075" y="2981325"/>
            <a:ext cx="3000375" cy="895350"/>
          </a:xfrm>
        </p:spPr>
        <p:txBody>
          <a:bodyPr/>
          <a:lstStyle/>
          <a:p>
            <a:r>
              <a:rPr lang="en-US" altLang="zh-CN" dirty="0"/>
              <a:t>Interfaces</a:t>
            </a:r>
          </a:p>
        </p:txBody>
      </p:sp>
      <p:sp>
        <p:nvSpPr>
          <p:cNvPr id="9" name="îŝ1iḑe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497985" y="3196581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4272C3-11C2-44E8-83E1-AB82A369C4A1}"/>
              </a:ext>
            </a:extLst>
          </p:cNvPr>
          <p:cNvSpPr/>
          <p:nvPr/>
        </p:nvSpPr>
        <p:spPr>
          <a:xfrm>
            <a:off x="0" y="0"/>
            <a:ext cx="12192000" cy="12858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D403C5-6974-4A1A-B8EA-DDE5D6EA6DDE}"/>
              </a:ext>
            </a:extLst>
          </p:cNvPr>
          <p:cNvSpPr/>
          <p:nvPr/>
        </p:nvSpPr>
        <p:spPr>
          <a:xfrm>
            <a:off x="0" y="5572125"/>
            <a:ext cx="12192000" cy="12858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9895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1ï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ḻíḓè"/>
          <p:cNvSpPr>
            <a:spLocks noGrp="1"/>
          </p:cNvSpPr>
          <p:nvPr>
            <p:ph type="title"/>
          </p:nvPr>
        </p:nvSpPr>
        <p:spPr>
          <a:xfrm>
            <a:off x="552450" y="1"/>
            <a:ext cx="7172325" cy="10286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  <a:sym typeface="+mn-lt"/>
              </a:rPr>
              <a:t>Interfaces</a:t>
            </a:r>
          </a:p>
        </p:txBody>
      </p:sp>
      <p:sp>
        <p:nvSpPr>
          <p:cNvPr id="4" name="îṧļiḋé"/>
          <p:cNvSpPr>
            <a:spLocks noGrp="1"/>
          </p:cNvSpPr>
          <p:nvPr>
            <p:ph type="sldNum" sz="quarter" idx="4294967295"/>
          </p:nvPr>
        </p:nvSpPr>
        <p:spPr>
          <a:xfrm>
            <a:off x="11220450" y="6496050"/>
            <a:ext cx="223837" cy="255588"/>
          </a:xfrm>
        </p:spPr>
        <p:txBody>
          <a:bodyPr/>
          <a:lstStyle/>
          <a:p>
            <a:fld id="{5DD3DB80-B894-403A-B48E-6FDC1A72010E}" type="slidenum">
              <a:rPr lang="zh-CN" altLang="en-US" sz="105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pPr/>
              <a:t>8</a:t>
            </a:fld>
            <a:endParaRPr lang="zh-CN" altLang="en-US" sz="105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FA2454-99CB-40AD-9807-5F5D8CE94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1421400"/>
            <a:ext cx="3736936" cy="462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BD65F2-CE84-4209-BCB4-000E738DE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120" y="1421400"/>
            <a:ext cx="5764656" cy="464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559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1ï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šḻíḓè"/>
          <p:cNvSpPr>
            <a:spLocks noGrp="1"/>
          </p:cNvSpPr>
          <p:nvPr>
            <p:ph type="title"/>
          </p:nvPr>
        </p:nvSpPr>
        <p:spPr>
          <a:xfrm>
            <a:off x="552450" y="1"/>
            <a:ext cx="7172325" cy="10286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lt"/>
                <a:ea typeface="+mn-ea"/>
                <a:sym typeface="+mn-lt"/>
              </a:rPr>
              <a:t>Interfaces</a:t>
            </a:r>
          </a:p>
        </p:txBody>
      </p:sp>
      <p:sp>
        <p:nvSpPr>
          <p:cNvPr id="4" name="îṧļiḋé"/>
          <p:cNvSpPr>
            <a:spLocks noGrp="1"/>
          </p:cNvSpPr>
          <p:nvPr>
            <p:ph type="sldNum" sz="quarter" idx="4294967295"/>
          </p:nvPr>
        </p:nvSpPr>
        <p:spPr>
          <a:xfrm>
            <a:off x="11220450" y="6496050"/>
            <a:ext cx="223837" cy="255588"/>
          </a:xfrm>
        </p:spPr>
        <p:txBody>
          <a:bodyPr/>
          <a:lstStyle/>
          <a:p>
            <a:fld id="{5DD3DB80-B894-403A-B48E-6FDC1A72010E}" type="slidenum">
              <a:rPr lang="zh-CN" altLang="en-US" sz="105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pPr/>
              <a:t>9</a:t>
            </a:fld>
            <a:endParaRPr lang="zh-CN" altLang="en-US" sz="105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5067AA7-43D4-49C6-868E-A5387716F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055" y="1985962"/>
            <a:ext cx="4347896" cy="279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93787AC-5111-4F2D-8CD0-4815A4CFA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11" y="1308953"/>
            <a:ext cx="6718065" cy="424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070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43587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四月主题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62FC4"/>
      </a:accent1>
      <a:accent2>
        <a:srgbClr val="AC39AE"/>
      </a:accent2>
      <a:accent3>
        <a:srgbClr val="5063F8"/>
      </a:accent3>
      <a:accent4>
        <a:srgbClr val="27B0B7"/>
      </a:accent4>
      <a:accent5>
        <a:srgbClr val="343D74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562FC4"/>
    </a:accent1>
    <a:accent2>
      <a:srgbClr val="AC39AE"/>
    </a:accent2>
    <a:accent3>
      <a:srgbClr val="5063F8"/>
    </a:accent3>
    <a:accent4>
      <a:srgbClr val="27B0B7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562FC4"/>
    </a:accent1>
    <a:accent2>
      <a:srgbClr val="AC39AE"/>
    </a:accent2>
    <a:accent3>
      <a:srgbClr val="5063F8"/>
    </a:accent3>
    <a:accent4>
      <a:srgbClr val="27B0B7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562FC4"/>
    </a:accent1>
    <a:accent2>
      <a:srgbClr val="AC39AE"/>
    </a:accent2>
    <a:accent3>
      <a:srgbClr val="5063F8"/>
    </a:accent3>
    <a:accent4>
      <a:srgbClr val="27B0B7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562FC4"/>
    </a:accent1>
    <a:accent2>
      <a:srgbClr val="AC39AE"/>
    </a:accent2>
    <a:accent3>
      <a:srgbClr val="5063F8"/>
    </a:accent3>
    <a:accent4>
      <a:srgbClr val="27B0B7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562FC4"/>
    </a:accent1>
    <a:accent2>
      <a:srgbClr val="AC39AE"/>
    </a:accent2>
    <a:accent3>
      <a:srgbClr val="5063F8"/>
    </a:accent3>
    <a:accent4>
      <a:srgbClr val="27B0B7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562FC4"/>
    </a:accent1>
    <a:accent2>
      <a:srgbClr val="AC39AE"/>
    </a:accent2>
    <a:accent3>
      <a:srgbClr val="5063F8"/>
    </a:accent3>
    <a:accent4>
      <a:srgbClr val="27B0B7"/>
    </a:accent4>
    <a:accent5>
      <a:srgbClr val="343D74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Mila</Template>
  <TotalTime>150</TotalTime>
  <Words>92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Arial</vt:lpstr>
      <vt:lpstr>Calibri</vt:lpstr>
      <vt:lpstr>Impact</vt:lpstr>
      <vt:lpstr>主题5</vt:lpstr>
      <vt:lpstr>think-cell Slide</vt:lpstr>
      <vt:lpstr>Car Rental System</vt:lpstr>
      <vt:lpstr>PowerPoint Presentation</vt:lpstr>
      <vt:lpstr>Overview</vt:lpstr>
      <vt:lpstr>Overview</vt:lpstr>
      <vt:lpstr>Objectives</vt:lpstr>
      <vt:lpstr>Objectives</vt:lpstr>
      <vt:lpstr>Interfaces</vt:lpstr>
      <vt:lpstr>Interfaces</vt:lpstr>
      <vt:lpstr>Interfaces</vt:lpstr>
      <vt:lpstr>Interfaces</vt:lpstr>
      <vt:lpstr>Thanks For Listening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Mila</dc:creator>
  <cp:lastModifiedBy>UMAR ISLAM AHMAD ALMURABIT</cp:lastModifiedBy>
  <cp:revision>10</cp:revision>
  <cp:lastPrinted>2020-06-11T16:00:00Z</cp:lastPrinted>
  <dcterms:created xsi:type="dcterms:W3CDTF">2020-06-11T16:00:00Z</dcterms:created>
  <dcterms:modified xsi:type="dcterms:W3CDTF">2021-04-21T18:50:50Z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